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83" r:id="rId2"/>
  </p:sldMasterIdLst>
  <p:sldIdLst>
    <p:sldId id="257" r:id="rId3"/>
  </p:sldIdLst>
  <p:sldSz cx="12192000" cy="6858000"/>
  <p:notesSz cx="6858000" cy="9144000"/>
  <p:defaultTextStyle>
    <a:defPPr>
      <a:defRPr lang="en-GB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F0D56C0-C631-A27A-2701-7CFD1F4B332C}" v="2" dt="2022-12-20T10:58:24.78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microsoft.com/office/2015/10/relationships/revisionInfo" Target="revisionInfo.xml"/><Relationship Id="rId3" Type="http://schemas.openxmlformats.org/officeDocument/2006/relationships/slide" Target="slides/slide1.xml"/><Relationship Id="rId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20/12/2022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20/12/2022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20/12/2022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2ECEF54-7306-4E59-9C21-26E3C68EDA1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3477"/>
          <a:stretch/>
        </p:blipFill>
        <p:spPr>
          <a:xfrm>
            <a:off x="0" y="0"/>
            <a:ext cx="12190413" cy="6619587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A78AE851-80B1-4234-9C43-677B9F4F78FD}"/>
              </a:ext>
            </a:extLst>
          </p:cNvPr>
          <p:cNvGrpSpPr/>
          <p:nvPr userDrawn="1"/>
        </p:nvGrpSpPr>
        <p:grpSpPr>
          <a:xfrm>
            <a:off x="1745743" y="1514757"/>
            <a:ext cx="1127259" cy="466444"/>
            <a:chOff x="2792363" y="2207895"/>
            <a:chExt cx="930007" cy="399097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115A9F9A-B322-4850-B1B0-ACBC3A6B4BAB}"/>
                </a:ext>
              </a:extLst>
            </p:cNvPr>
            <p:cNvSpPr/>
            <p:nvPr/>
          </p:nvSpPr>
          <p:spPr>
            <a:xfrm>
              <a:off x="3139920" y="2207895"/>
              <a:ext cx="138093" cy="196214"/>
            </a:xfrm>
            <a:custGeom>
              <a:avLst/>
              <a:gdLst>
                <a:gd name="connsiteX0" fmla="*/ 134775 w 138093"/>
                <a:gd name="connsiteY0" fmla="*/ 179070 h 196214"/>
                <a:gd name="connsiteX1" fmla="*/ 110010 w 138093"/>
                <a:gd name="connsiteY1" fmla="*/ 149542 h 196214"/>
                <a:gd name="connsiteX2" fmla="*/ 107152 w 138093"/>
                <a:gd name="connsiteY2" fmla="*/ 144780 h 196214"/>
                <a:gd name="connsiteX3" fmla="*/ 93817 w 138093"/>
                <a:gd name="connsiteY3" fmla="*/ 126683 h 196214"/>
                <a:gd name="connsiteX4" fmla="*/ 95722 w 138093"/>
                <a:gd name="connsiteY4" fmla="*/ 108585 h 196214"/>
                <a:gd name="connsiteX5" fmla="*/ 98580 w 138093"/>
                <a:gd name="connsiteY5" fmla="*/ 105727 h 196214"/>
                <a:gd name="connsiteX6" fmla="*/ 101437 w 138093"/>
                <a:gd name="connsiteY6" fmla="*/ 101917 h 196214"/>
                <a:gd name="connsiteX7" fmla="*/ 101437 w 138093"/>
                <a:gd name="connsiteY7" fmla="*/ 101917 h 196214"/>
                <a:gd name="connsiteX8" fmla="*/ 102390 w 138093"/>
                <a:gd name="connsiteY8" fmla="*/ 100013 h 196214"/>
                <a:gd name="connsiteX9" fmla="*/ 102390 w 138093"/>
                <a:gd name="connsiteY9" fmla="*/ 99060 h 196214"/>
                <a:gd name="connsiteX10" fmla="*/ 106200 w 138093"/>
                <a:gd name="connsiteY10" fmla="*/ 95250 h 196214"/>
                <a:gd name="connsiteX11" fmla="*/ 120487 w 138093"/>
                <a:gd name="connsiteY11" fmla="*/ 81915 h 196214"/>
                <a:gd name="connsiteX12" fmla="*/ 122392 w 138093"/>
                <a:gd name="connsiteY12" fmla="*/ 73342 h 196214"/>
                <a:gd name="connsiteX13" fmla="*/ 122392 w 138093"/>
                <a:gd name="connsiteY13" fmla="*/ 73342 h 196214"/>
                <a:gd name="connsiteX14" fmla="*/ 122392 w 138093"/>
                <a:gd name="connsiteY14" fmla="*/ 73342 h 196214"/>
                <a:gd name="connsiteX15" fmla="*/ 102390 w 138093"/>
                <a:gd name="connsiteY15" fmla="*/ 61913 h 196214"/>
                <a:gd name="connsiteX16" fmla="*/ 102390 w 138093"/>
                <a:gd name="connsiteY16" fmla="*/ 61913 h 196214"/>
                <a:gd name="connsiteX17" fmla="*/ 102390 w 138093"/>
                <a:gd name="connsiteY17" fmla="*/ 61913 h 196214"/>
                <a:gd name="connsiteX18" fmla="*/ 102390 w 138093"/>
                <a:gd name="connsiteY18" fmla="*/ 61913 h 196214"/>
                <a:gd name="connsiteX19" fmla="*/ 101437 w 138093"/>
                <a:gd name="connsiteY19" fmla="*/ 61913 h 196214"/>
                <a:gd name="connsiteX20" fmla="*/ 101437 w 138093"/>
                <a:gd name="connsiteY20" fmla="*/ 61913 h 196214"/>
                <a:gd name="connsiteX21" fmla="*/ 100485 w 138093"/>
                <a:gd name="connsiteY21" fmla="*/ 61913 h 196214"/>
                <a:gd name="connsiteX22" fmla="*/ 99532 w 138093"/>
                <a:gd name="connsiteY22" fmla="*/ 61913 h 196214"/>
                <a:gd name="connsiteX23" fmla="*/ 94770 w 138093"/>
                <a:gd name="connsiteY23" fmla="*/ 62865 h 196214"/>
                <a:gd name="connsiteX24" fmla="*/ 94770 w 138093"/>
                <a:gd name="connsiteY24" fmla="*/ 62865 h 196214"/>
                <a:gd name="connsiteX25" fmla="*/ 93817 w 138093"/>
                <a:gd name="connsiteY25" fmla="*/ 62865 h 196214"/>
                <a:gd name="connsiteX26" fmla="*/ 89055 w 138093"/>
                <a:gd name="connsiteY26" fmla="*/ 66675 h 196214"/>
                <a:gd name="connsiteX27" fmla="*/ 89055 w 138093"/>
                <a:gd name="connsiteY27" fmla="*/ 66675 h 196214"/>
                <a:gd name="connsiteX28" fmla="*/ 83340 w 138093"/>
                <a:gd name="connsiteY28" fmla="*/ 72390 h 196214"/>
                <a:gd name="connsiteX29" fmla="*/ 62385 w 138093"/>
                <a:gd name="connsiteY29" fmla="*/ 93345 h 196214"/>
                <a:gd name="connsiteX30" fmla="*/ 50002 w 138093"/>
                <a:gd name="connsiteY30" fmla="*/ 100013 h 196214"/>
                <a:gd name="connsiteX31" fmla="*/ 42382 w 138093"/>
                <a:gd name="connsiteY31" fmla="*/ 91440 h 196214"/>
                <a:gd name="connsiteX32" fmla="*/ 42382 w 138093"/>
                <a:gd name="connsiteY32" fmla="*/ 31433 h 196214"/>
                <a:gd name="connsiteX33" fmla="*/ 42382 w 138093"/>
                <a:gd name="connsiteY33" fmla="*/ 31433 h 196214"/>
                <a:gd name="connsiteX34" fmla="*/ 42382 w 138093"/>
                <a:gd name="connsiteY34" fmla="*/ 31433 h 196214"/>
                <a:gd name="connsiteX35" fmla="*/ 42382 w 138093"/>
                <a:gd name="connsiteY35" fmla="*/ 30480 h 196214"/>
                <a:gd name="connsiteX36" fmla="*/ 42382 w 138093"/>
                <a:gd name="connsiteY36" fmla="*/ 30480 h 196214"/>
                <a:gd name="connsiteX37" fmla="*/ 31905 w 138093"/>
                <a:gd name="connsiteY37" fmla="*/ 3810 h 196214"/>
                <a:gd name="connsiteX38" fmla="*/ 17617 w 138093"/>
                <a:gd name="connsiteY38" fmla="*/ 0 h 196214"/>
                <a:gd name="connsiteX39" fmla="*/ 5235 w 138093"/>
                <a:gd name="connsiteY39" fmla="*/ 1905 h 196214"/>
                <a:gd name="connsiteX40" fmla="*/ 472 w 138093"/>
                <a:gd name="connsiteY40" fmla="*/ 10477 h 196214"/>
                <a:gd name="connsiteX41" fmla="*/ 2377 w 138093"/>
                <a:gd name="connsiteY41" fmla="*/ 39052 h 196214"/>
                <a:gd name="connsiteX42" fmla="*/ 2377 w 138093"/>
                <a:gd name="connsiteY42" fmla="*/ 177165 h 196214"/>
                <a:gd name="connsiteX43" fmla="*/ 20475 w 138093"/>
                <a:gd name="connsiteY43" fmla="*/ 196215 h 196214"/>
                <a:gd name="connsiteX44" fmla="*/ 24285 w 138093"/>
                <a:gd name="connsiteY44" fmla="*/ 196215 h 196214"/>
                <a:gd name="connsiteX45" fmla="*/ 41430 w 138093"/>
                <a:gd name="connsiteY45" fmla="*/ 177165 h 196214"/>
                <a:gd name="connsiteX46" fmla="*/ 41430 w 138093"/>
                <a:gd name="connsiteY46" fmla="*/ 175260 h 196214"/>
                <a:gd name="connsiteX47" fmla="*/ 41430 w 138093"/>
                <a:gd name="connsiteY47" fmla="*/ 144780 h 196214"/>
                <a:gd name="connsiteX48" fmla="*/ 49050 w 138093"/>
                <a:gd name="connsiteY48" fmla="*/ 136208 h 196214"/>
                <a:gd name="connsiteX49" fmla="*/ 64290 w 138093"/>
                <a:gd name="connsiteY49" fmla="*/ 146685 h 196214"/>
                <a:gd name="connsiteX50" fmla="*/ 93817 w 138093"/>
                <a:gd name="connsiteY50" fmla="*/ 183833 h 196214"/>
                <a:gd name="connsiteX51" fmla="*/ 93817 w 138093"/>
                <a:gd name="connsiteY51" fmla="*/ 183833 h 196214"/>
                <a:gd name="connsiteX52" fmla="*/ 115725 w 138093"/>
                <a:gd name="connsiteY52" fmla="*/ 196215 h 196214"/>
                <a:gd name="connsiteX53" fmla="*/ 136680 w 138093"/>
                <a:gd name="connsiteY53" fmla="*/ 185738 h 196214"/>
                <a:gd name="connsiteX54" fmla="*/ 134775 w 138093"/>
                <a:gd name="connsiteY54" fmla="*/ 179070 h 196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138093" h="196214">
                  <a:moveTo>
                    <a:pt x="134775" y="179070"/>
                  </a:moveTo>
                  <a:cubicBezTo>
                    <a:pt x="130012" y="175260"/>
                    <a:pt x="118582" y="160972"/>
                    <a:pt x="110010" y="149542"/>
                  </a:cubicBezTo>
                  <a:lnTo>
                    <a:pt x="107152" y="144780"/>
                  </a:lnTo>
                  <a:lnTo>
                    <a:pt x="93817" y="126683"/>
                  </a:lnTo>
                  <a:cubicBezTo>
                    <a:pt x="90007" y="120967"/>
                    <a:pt x="90960" y="115252"/>
                    <a:pt x="95722" y="108585"/>
                  </a:cubicBezTo>
                  <a:cubicBezTo>
                    <a:pt x="96675" y="107633"/>
                    <a:pt x="97627" y="106680"/>
                    <a:pt x="98580" y="105727"/>
                  </a:cubicBezTo>
                  <a:cubicBezTo>
                    <a:pt x="99532" y="104775"/>
                    <a:pt x="100485" y="103822"/>
                    <a:pt x="101437" y="101917"/>
                  </a:cubicBezTo>
                  <a:lnTo>
                    <a:pt x="101437" y="101917"/>
                  </a:lnTo>
                  <a:cubicBezTo>
                    <a:pt x="101437" y="100965"/>
                    <a:pt x="102390" y="100965"/>
                    <a:pt x="102390" y="100013"/>
                  </a:cubicBezTo>
                  <a:lnTo>
                    <a:pt x="102390" y="99060"/>
                  </a:lnTo>
                  <a:cubicBezTo>
                    <a:pt x="103342" y="98108"/>
                    <a:pt x="105247" y="96202"/>
                    <a:pt x="106200" y="95250"/>
                  </a:cubicBezTo>
                  <a:cubicBezTo>
                    <a:pt x="111915" y="88583"/>
                    <a:pt x="117630" y="83820"/>
                    <a:pt x="120487" y="81915"/>
                  </a:cubicBezTo>
                  <a:cubicBezTo>
                    <a:pt x="123345" y="80010"/>
                    <a:pt x="125250" y="78105"/>
                    <a:pt x="122392" y="73342"/>
                  </a:cubicBezTo>
                  <a:lnTo>
                    <a:pt x="122392" y="73342"/>
                  </a:lnTo>
                  <a:cubicBezTo>
                    <a:pt x="122392" y="73342"/>
                    <a:pt x="122392" y="73342"/>
                    <a:pt x="122392" y="73342"/>
                  </a:cubicBezTo>
                  <a:cubicBezTo>
                    <a:pt x="121440" y="70485"/>
                    <a:pt x="112867" y="61913"/>
                    <a:pt x="102390" y="61913"/>
                  </a:cubicBezTo>
                  <a:cubicBezTo>
                    <a:pt x="102390" y="61913"/>
                    <a:pt x="102390" y="61913"/>
                    <a:pt x="102390" y="61913"/>
                  </a:cubicBezTo>
                  <a:cubicBezTo>
                    <a:pt x="102390" y="61913"/>
                    <a:pt x="102390" y="61913"/>
                    <a:pt x="102390" y="61913"/>
                  </a:cubicBezTo>
                  <a:cubicBezTo>
                    <a:pt x="102390" y="61913"/>
                    <a:pt x="102390" y="61913"/>
                    <a:pt x="102390" y="61913"/>
                  </a:cubicBezTo>
                  <a:cubicBezTo>
                    <a:pt x="102390" y="61913"/>
                    <a:pt x="101437" y="61913"/>
                    <a:pt x="101437" y="61913"/>
                  </a:cubicBezTo>
                  <a:cubicBezTo>
                    <a:pt x="101437" y="61913"/>
                    <a:pt x="101437" y="61913"/>
                    <a:pt x="101437" y="61913"/>
                  </a:cubicBezTo>
                  <a:cubicBezTo>
                    <a:pt x="101437" y="61913"/>
                    <a:pt x="100485" y="61913"/>
                    <a:pt x="100485" y="61913"/>
                  </a:cubicBezTo>
                  <a:cubicBezTo>
                    <a:pt x="100485" y="61913"/>
                    <a:pt x="99532" y="61913"/>
                    <a:pt x="99532" y="61913"/>
                  </a:cubicBezTo>
                  <a:cubicBezTo>
                    <a:pt x="97627" y="61913"/>
                    <a:pt x="95722" y="62865"/>
                    <a:pt x="94770" y="62865"/>
                  </a:cubicBezTo>
                  <a:cubicBezTo>
                    <a:pt x="94770" y="62865"/>
                    <a:pt x="94770" y="62865"/>
                    <a:pt x="94770" y="62865"/>
                  </a:cubicBezTo>
                  <a:cubicBezTo>
                    <a:pt x="94770" y="62865"/>
                    <a:pt x="93817" y="62865"/>
                    <a:pt x="93817" y="62865"/>
                  </a:cubicBezTo>
                  <a:cubicBezTo>
                    <a:pt x="91912" y="63817"/>
                    <a:pt x="90007" y="64770"/>
                    <a:pt x="89055" y="66675"/>
                  </a:cubicBezTo>
                  <a:lnTo>
                    <a:pt x="89055" y="66675"/>
                  </a:lnTo>
                  <a:cubicBezTo>
                    <a:pt x="87150" y="68580"/>
                    <a:pt x="85245" y="70485"/>
                    <a:pt x="83340" y="72390"/>
                  </a:cubicBezTo>
                  <a:lnTo>
                    <a:pt x="62385" y="93345"/>
                  </a:lnTo>
                  <a:cubicBezTo>
                    <a:pt x="59527" y="96202"/>
                    <a:pt x="56670" y="100013"/>
                    <a:pt x="50002" y="100013"/>
                  </a:cubicBezTo>
                  <a:cubicBezTo>
                    <a:pt x="45240" y="100013"/>
                    <a:pt x="42382" y="97155"/>
                    <a:pt x="42382" y="91440"/>
                  </a:cubicBezTo>
                  <a:lnTo>
                    <a:pt x="42382" y="31433"/>
                  </a:lnTo>
                  <a:lnTo>
                    <a:pt x="42382" y="31433"/>
                  </a:lnTo>
                  <a:lnTo>
                    <a:pt x="42382" y="31433"/>
                  </a:lnTo>
                  <a:cubicBezTo>
                    <a:pt x="42382" y="31433"/>
                    <a:pt x="42382" y="30480"/>
                    <a:pt x="42382" y="30480"/>
                  </a:cubicBezTo>
                  <a:lnTo>
                    <a:pt x="42382" y="30480"/>
                  </a:lnTo>
                  <a:cubicBezTo>
                    <a:pt x="42382" y="18097"/>
                    <a:pt x="38572" y="8572"/>
                    <a:pt x="31905" y="3810"/>
                  </a:cubicBezTo>
                  <a:cubicBezTo>
                    <a:pt x="27142" y="952"/>
                    <a:pt x="22380" y="0"/>
                    <a:pt x="17617" y="0"/>
                  </a:cubicBezTo>
                  <a:cubicBezTo>
                    <a:pt x="11902" y="0"/>
                    <a:pt x="7140" y="952"/>
                    <a:pt x="5235" y="1905"/>
                  </a:cubicBezTo>
                  <a:cubicBezTo>
                    <a:pt x="-480" y="4763"/>
                    <a:pt x="-480" y="6667"/>
                    <a:pt x="472" y="10477"/>
                  </a:cubicBezTo>
                  <a:cubicBezTo>
                    <a:pt x="1425" y="14288"/>
                    <a:pt x="2377" y="27622"/>
                    <a:pt x="2377" y="39052"/>
                  </a:cubicBezTo>
                  <a:lnTo>
                    <a:pt x="2377" y="177165"/>
                  </a:lnTo>
                  <a:cubicBezTo>
                    <a:pt x="2377" y="191452"/>
                    <a:pt x="9997" y="196215"/>
                    <a:pt x="20475" y="196215"/>
                  </a:cubicBezTo>
                  <a:lnTo>
                    <a:pt x="24285" y="196215"/>
                  </a:lnTo>
                  <a:cubicBezTo>
                    <a:pt x="34762" y="196215"/>
                    <a:pt x="41430" y="191452"/>
                    <a:pt x="41430" y="177165"/>
                  </a:cubicBezTo>
                  <a:lnTo>
                    <a:pt x="41430" y="175260"/>
                  </a:lnTo>
                  <a:cubicBezTo>
                    <a:pt x="41430" y="171450"/>
                    <a:pt x="41430" y="148590"/>
                    <a:pt x="41430" y="144780"/>
                  </a:cubicBezTo>
                  <a:cubicBezTo>
                    <a:pt x="41430" y="138113"/>
                    <a:pt x="46192" y="136208"/>
                    <a:pt x="49050" y="136208"/>
                  </a:cubicBezTo>
                  <a:cubicBezTo>
                    <a:pt x="56670" y="136208"/>
                    <a:pt x="59527" y="140970"/>
                    <a:pt x="64290" y="146685"/>
                  </a:cubicBezTo>
                  <a:cubicBezTo>
                    <a:pt x="66195" y="149542"/>
                    <a:pt x="84292" y="171450"/>
                    <a:pt x="93817" y="183833"/>
                  </a:cubicBezTo>
                  <a:lnTo>
                    <a:pt x="93817" y="183833"/>
                  </a:lnTo>
                  <a:cubicBezTo>
                    <a:pt x="101437" y="193358"/>
                    <a:pt x="108105" y="196215"/>
                    <a:pt x="115725" y="196215"/>
                  </a:cubicBezTo>
                  <a:cubicBezTo>
                    <a:pt x="126202" y="196215"/>
                    <a:pt x="134775" y="188595"/>
                    <a:pt x="136680" y="185738"/>
                  </a:cubicBezTo>
                  <a:cubicBezTo>
                    <a:pt x="139537" y="183833"/>
                    <a:pt x="137632" y="181927"/>
                    <a:pt x="134775" y="179070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1122874D-22AB-4417-836D-C5503E4D9A4C}"/>
                </a:ext>
              </a:extLst>
            </p:cNvPr>
            <p:cNvSpPr/>
            <p:nvPr/>
          </p:nvSpPr>
          <p:spPr>
            <a:xfrm>
              <a:off x="3075150" y="2209800"/>
              <a:ext cx="41429" cy="197167"/>
            </a:xfrm>
            <a:custGeom>
              <a:avLst/>
              <a:gdLst>
                <a:gd name="connsiteX0" fmla="*/ 31905 w 41429"/>
                <a:gd name="connsiteY0" fmla="*/ 3810 h 197167"/>
                <a:gd name="connsiteX1" fmla="*/ 17617 w 41429"/>
                <a:gd name="connsiteY1" fmla="*/ 0 h 197167"/>
                <a:gd name="connsiteX2" fmla="*/ 5235 w 41429"/>
                <a:gd name="connsiteY2" fmla="*/ 1905 h 197167"/>
                <a:gd name="connsiteX3" fmla="*/ 472 w 41429"/>
                <a:gd name="connsiteY3" fmla="*/ 10478 h 197167"/>
                <a:gd name="connsiteX4" fmla="*/ 2377 w 41429"/>
                <a:gd name="connsiteY4" fmla="*/ 48578 h 197167"/>
                <a:gd name="connsiteX5" fmla="*/ 2377 w 41429"/>
                <a:gd name="connsiteY5" fmla="*/ 60008 h 197167"/>
                <a:gd name="connsiteX6" fmla="*/ 2377 w 41429"/>
                <a:gd name="connsiteY6" fmla="*/ 178117 h 197167"/>
                <a:gd name="connsiteX7" fmla="*/ 20475 w 41429"/>
                <a:gd name="connsiteY7" fmla="*/ 197167 h 197167"/>
                <a:gd name="connsiteX8" fmla="*/ 24285 w 41429"/>
                <a:gd name="connsiteY8" fmla="*/ 197167 h 197167"/>
                <a:gd name="connsiteX9" fmla="*/ 41430 w 41429"/>
                <a:gd name="connsiteY9" fmla="*/ 178117 h 197167"/>
                <a:gd name="connsiteX10" fmla="*/ 41430 w 41429"/>
                <a:gd name="connsiteY10" fmla="*/ 31433 h 197167"/>
                <a:gd name="connsiteX11" fmla="*/ 41430 w 41429"/>
                <a:gd name="connsiteY11" fmla="*/ 30480 h 197167"/>
                <a:gd name="connsiteX12" fmla="*/ 41430 w 41429"/>
                <a:gd name="connsiteY12" fmla="*/ 30480 h 197167"/>
                <a:gd name="connsiteX13" fmla="*/ 31905 w 41429"/>
                <a:gd name="connsiteY13" fmla="*/ 3810 h 197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429" h="197167">
                  <a:moveTo>
                    <a:pt x="31905" y="3810"/>
                  </a:moveTo>
                  <a:cubicBezTo>
                    <a:pt x="27142" y="953"/>
                    <a:pt x="22380" y="0"/>
                    <a:pt x="17617" y="0"/>
                  </a:cubicBezTo>
                  <a:cubicBezTo>
                    <a:pt x="11902" y="0"/>
                    <a:pt x="7140" y="953"/>
                    <a:pt x="5235" y="1905"/>
                  </a:cubicBezTo>
                  <a:cubicBezTo>
                    <a:pt x="-480" y="4763"/>
                    <a:pt x="-480" y="6667"/>
                    <a:pt x="472" y="10478"/>
                  </a:cubicBezTo>
                  <a:cubicBezTo>
                    <a:pt x="2377" y="16192"/>
                    <a:pt x="2377" y="34290"/>
                    <a:pt x="2377" y="48578"/>
                  </a:cubicBezTo>
                  <a:lnTo>
                    <a:pt x="2377" y="60008"/>
                  </a:lnTo>
                  <a:lnTo>
                    <a:pt x="2377" y="178117"/>
                  </a:lnTo>
                  <a:cubicBezTo>
                    <a:pt x="2377" y="192405"/>
                    <a:pt x="9997" y="197167"/>
                    <a:pt x="20475" y="197167"/>
                  </a:cubicBezTo>
                  <a:lnTo>
                    <a:pt x="24285" y="197167"/>
                  </a:lnTo>
                  <a:cubicBezTo>
                    <a:pt x="33810" y="197167"/>
                    <a:pt x="41430" y="192405"/>
                    <a:pt x="41430" y="178117"/>
                  </a:cubicBezTo>
                  <a:lnTo>
                    <a:pt x="41430" y="31433"/>
                  </a:lnTo>
                  <a:cubicBezTo>
                    <a:pt x="41430" y="31433"/>
                    <a:pt x="41430" y="30480"/>
                    <a:pt x="41430" y="30480"/>
                  </a:cubicBezTo>
                  <a:lnTo>
                    <a:pt x="41430" y="30480"/>
                  </a:lnTo>
                  <a:cubicBezTo>
                    <a:pt x="41430" y="18097"/>
                    <a:pt x="37620" y="8572"/>
                    <a:pt x="31905" y="3810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70DF59A-7D7A-4274-8381-F99580759B04}"/>
                </a:ext>
              </a:extLst>
            </p:cNvPr>
            <p:cNvSpPr/>
            <p:nvPr/>
          </p:nvSpPr>
          <p:spPr>
            <a:xfrm>
              <a:off x="2792363" y="2212657"/>
              <a:ext cx="171231" cy="194309"/>
            </a:xfrm>
            <a:custGeom>
              <a:avLst/>
              <a:gdLst>
                <a:gd name="connsiteX0" fmla="*/ 140384 w 171231"/>
                <a:gd name="connsiteY0" fmla="*/ 39052 h 194309"/>
                <a:gd name="connsiteX1" fmla="*/ 167054 w 171231"/>
                <a:gd name="connsiteY1" fmla="*/ 28575 h 194309"/>
                <a:gd name="connsiteX2" fmla="*/ 168959 w 171231"/>
                <a:gd name="connsiteY2" fmla="*/ 2858 h 194309"/>
                <a:gd name="connsiteX3" fmla="*/ 165149 w 171231"/>
                <a:gd name="connsiteY3" fmla="*/ 0 h 194309"/>
                <a:gd name="connsiteX4" fmla="*/ 30847 w 171231"/>
                <a:gd name="connsiteY4" fmla="*/ 0 h 194309"/>
                <a:gd name="connsiteX5" fmla="*/ 30847 w 171231"/>
                <a:gd name="connsiteY5" fmla="*/ 0 h 194309"/>
                <a:gd name="connsiteX6" fmla="*/ 4177 w 171231"/>
                <a:gd name="connsiteY6" fmla="*/ 10477 h 194309"/>
                <a:gd name="connsiteX7" fmla="*/ 2272 w 171231"/>
                <a:gd name="connsiteY7" fmla="*/ 36195 h 194309"/>
                <a:gd name="connsiteX8" fmla="*/ 6082 w 171231"/>
                <a:gd name="connsiteY8" fmla="*/ 39052 h 194309"/>
                <a:gd name="connsiteX9" fmla="*/ 58469 w 171231"/>
                <a:gd name="connsiteY9" fmla="*/ 39052 h 194309"/>
                <a:gd name="connsiteX10" fmla="*/ 65137 w 171231"/>
                <a:gd name="connsiteY10" fmla="*/ 44767 h 194309"/>
                <a:gd name="connsiteX11" fmla="*/ 65137 w 171231"/>
                <a:gd name="connsiteY11" fmla="*/ 175260 h 194309"/>
                <a:gd name="connsiteX12" fmla="*/ 69899 w 171231"/>
                <a:gd name="connsiteY12" fmla="*/ 189547 h 194309"/>
                <a:gd name="connsiteX13" fmla="*/ 83234 w 171231"/>
                <a:gd name="connsiteY13" fmla="*/ 194310 h 194309"/>
                <a:gd name="connsiteX14" fmla="*/ 87044 w 171231"/>
                <a:gd name="connsiteY14" fmla="*/ 194310 h 194309"/>
                <a:gd name="connsiteX15" fmla="*/ 104189 w 171231"/>
                <a:gd name="connsiteY15" fmla="*/ 175260 h 194309"/>
                <a:gd name="connsiteX16" fmla="*/ 104189 w 171231"/>
                <a:gd name="connsiteY16" fmla="*/ 46672 h 194309"/>
                <a:gd name="connsiteX17" fmla="*/ 111809 w 171231"/>
                <a:gd name="connsiteY17" fmla="*/ 38100 h 194309"/>
                <a:gd name="connsiteX18" fmla="*/ 140384 w 171231"/>
                <a:gd name="connsiteY18" fmla="*/ 39052 h 194309"/>
                <a:gd name="connsiteX19" fmla="*/ 140384 w 171231"/>
                <a:gd name="connsiteY19" fmla="*/ 39052 h 194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71231" h="194309">
                  <a:moveTo>
                    <a:pt x="140384" y="39052"/>
                  </a:moveTo>
                  <a:cubicBezTo>
                    <a:pt x="152767" y="39052"/>
                    <a:pt x="162292" y="35242"/>
                    <a:pt x="167054" y="28575"/>
                  </a:cubicBezTo>
                  <a:cubicBezTo>
                    <a:pt x="173722" y="19050"/>
                    <a:pt x="170864" y="6667"/>
                    <a:pt x="168959" y="2858"/>
                  </a:cubicBezTo>
                  <a:cubicBezTo>
                    <a:pt x="168007" y="952"/>
                    <a:pt x="166102" y="0"/>
                    <a:pt x="165149" y="0"/>
                  </a:cubicBezTo>
                  <a:cubicBezTo>
                    <a:pt x="165149" y="0"/>
                    <a:pt x="30847" y="0"/>
                    <a:pt x="30847" y="0"/>
                  </a:cubicBezTo>
                  <a:lnTo>
                    <a:pt x="30847" y="0"/>
                  </a:lnTo>
                  <a:cubicBezTo>
                    <a:pt x="18464" y="0"/>
                    <a:pt x="8939" y="3810"/>
                    <a:pt x="4177" y="10477"/>
                  </a:cubicBezTo>
                  <a:cubicBezTo>
                    <a:pt x="-2491" y="20002"/>
                    <a:pt x="367" y="32385"/>
                    <a:pt x="2272" y="36195"/>
                  </a:cubicBezTo>
                  <a:cubicBezTo>
                    <a:pt x="3224" y="38100"/>
                    <a:pt x="5129" y="39052"/>
                    <a:pt x="6082" y="39052"/>
                  </a:cubicBezTo>
                  <a:lnTo>
                    <a:pt x="58469" y="39052"/>
                  </a:lnTo>
                  <a:cubicBezTo>
                    <a:pt x="61327" y="39052"/>
                    <a:pt x="64184" y="41910"/>
                    <a:pt x="65137" y="44767"/>
                  </a:cubicBezTo>
                  <a:lnTo>
                    <a:pt x="65137" y="175260"/>
                  </a:lnTo>
                  <a:cubicBezTo>
                    <a:pt x="65137" y="181927"/>
                    <a:pt x="67042" y="186690"/>
                    <a:pt x="69899" y="189547"/>
                  </a:cubicBezTo>
                  <a:cubicBezTo>
                    <a:pt x="72757" y="193358"/>
                    <a:pt x="77519" y="194310"/>
                    <a:pt x="83234" y="194310"/>
                  </a:cubicBezTo>
                  <a:lnTo>
                    <a:pt x="87044" y="194310"/>
                  </a:lnTo>
                  <a:cubicBezTo>
                    <a:pt x="96569" y="194310"/>
                    <a:pt x="104189" y="189547"/>
                    <a:pt x="104189" y="175260"/>
                  </a:cubicBezTo>
                  <a:lnTo>
                    <a:pt x="104189" y="46672"/>
                  </a:lnTo>
                  <a:cubicBezTo>
                    <a:pt x="104189" y="41910"/>
                    <a:pt x="107047" y="39052"/>
                    <a:pt x="111809" y="38100"/>
                  </a:cubicBezTo>
                  <a:cubicBezTo>
                    <a:pt x="112762" y="39052"/>
                    <a:pt x="140384" y="39052"/>
                    <a:pt x="140384" y="39052"/>
                  </a:cubicBezTo>
                  <a:lnTo>
                    <a:pt x="140384" y="39052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445AF65-C540-42E2-B5B0-CBD6D0756883}"/>
                </a:ext>
              </a:extLst>
            </p:cNvPr>
            <p:cNvSpPr/>
            <p:nvPr/>
          </p:nvSpPr>
          <p:spPr>
            <a:xfrm>
              <a:off x="2923222" y="2260282"/>
              <a:ext cx="131917" cy="147637"/>
            </a:xfrm>
            <a:custGeom>
              <a:avLst/>
              <a:gdLst>
                <a:gd name="connsiteX0" fmla="*/ 129540 w 131917"/>
                <a:gd name="connsiteY0" fmla="*/ 96202 h 147637"/>
                <a:gd name="connsiteX1" fmla="*/ 129540 w 131917"/>
                <a:gd name="connsiteY1" fmla="*/ 61913 h 147637"/>
                <a:gd name="connsiteX2" fmla="*/ 65723 w 131917"/>
                <a:gd name="connsiteY2" fmla="*/ 0 h 147637"/>
                <a:gd name="connsiteX3" fmla="*/ 6668 w 131917"/>
                <a:gd name="connsiteY3" fmla="*/ 34290 h 147637"/>
                <a:gd name="connsiteX4" fmla="*/ 30480 w 131917"/>
                <a:gd name="connsiteY4" fmla="*/ 51435 h 147637"/>
                <a:gd name="connsiteX5" fmla="*/ 32385 w 131917"/>
                <a:gd name="connsiteY5" fmla="*/ 50483 h 147637"/>
                <a:gd name="connsiteX6" fmla="*/ 32385 w 131917"/>
                <a:gd name="connsiteY6" fmla="*/ 50483 h 147637"/>
                <a:gd name="connsiteX7" fmla="*/ 65723 w 131917"/>
                <a:gd name="connsiteY7" fmla="*/ 30480 h 147637"/>
                <a:gd name="connsiteX8" fmla="*/ 91440 w 131917"/>
                <a:gd name="connsiteY8" fmla="*/ 51435 h 147637"/>
                <a:gd name="connsiteX9" fmla="*/ 87630 w 131917"/>
                <a:gd name="connsiteY9" fmla="*/ 55245 h 147637"/>
                <a:gd name="connsiteX10" fmla="*/ 87630 w 131917"/>
                <a:gd name="connsiteY10" fmla="*/ 55245 h 147637"/>
                <a:gd name="connsiteX11" fmla="*/ 8573 w 131917"/>
                <a:gd name="connsiteY11" fmla="*/ 80963 h 147637"/>
                <a:gd name="connsiteX12" fmla="*/ 0 w 131917"/>
                <a:gd name="connsiteY12" fmla="*/ 108585 h 147637"/>
                <a:gd name="connsiteX13" fmla="*/ 45720 w 131917"/>
                <a:gd name="connsiteY13" fmla="*/ 147638 h 147637"/>
                <a:gd name="connsiteX14" fmla="*/ 85725 w 131917"/>
                <a:gd name="connsiteY14" fmla="*/ 132397 h 147637"/>
                <a:gd name="connsiteX15" fmla="*/ 85725 w 131917"/>
                <a:gd name="connsiteY15" fmla="*/ 132397 h 147637"/>
                <a:gd name="connsiteX16" fmla="*/ 86678 w 131917"/>
                <a:gd name="connsiteY16" fmla="*/ 131445 h 147637"/>
                <a:gd name="connsiteX17" fmla="*/ 90488 w 131917"/>
                <a:gd name="connsiteY17" fmla="*/ 130492 h 147637"/>
                <a:gd name="connsiteX18" fmla="*/ 93345 w 131917"/>
                <a:gd name="connsiteY18" fmla="*/ 131445 h 147637"/>
                <a:gd name="connsiteX19" fmla="*/ 94298 w 131917"/>
                <a:gd name="connsiteY19" fmla="*/ 132397 h 147637"/>
                <a:gd name="connsiteX20" fmla="*/ 100965 w 131917"/>
                <a:gd name="connsiteY20" fmla="*/ 141922 h 147637"/>
                <a:gd name="connsiteX21" fmla="*/ 126683 w 131917"/>
                <a:gd name="connsiteY21" fmla="*/ 143827 h 147637"/>
                <a:gd name="connsiteX22" fmla="*/ 131445 w 131917"/>
                <a:gd name="connsiteY22" fmla="*/ 135255 h 147637"/>
                <a:gd name="connsiteX23" fmla="*/ 129540 w 131917"/>
                <a:gd name="connsiteY23" fmla="*/ 96202 h 147637"/>
                <a:gd name="connsiteX24" fmla="*/ 91440 w 131917"/>
                <a:gd name="connsiteY24" fmla="*/ 87630 h 147637"/>
                <a:gd name="connsiteX25" fmla="*/ 58103 w 131917"/>
                <a:gd name="connsiteY25" fmla="*/ 116205 h 147637"/>
                <a:gd name="connsiteX26" fmla="*/ 39053 w 131917"/>
                <a:gd name="connsiteY26" fmla="*/ 101917 h 147637"/>
                <a:gd name="connsiteX27" fmla="*/ 83820 w 131917"/>
                <a:gd name="connsiteY27" fmla="*/ 79058 h 147637"/>
                <a:gd name="connsiteX28" fmla="*/ 85725 w 131917"/>
                <a:gd name="connsiteY28" fmla="*/ 79058 h 147637"/>
                <a:gd name="connsiteX29" fmla="*/ 85725 w 131917"/>
                <a:gd name="connsiteY29" fmla="*/ 79058 h 147637"/>
                <a:gd name="connsiteX30" fmla="*/ 91440 w 131917"/>
                <a:gd name="connsiteY30" fmla="*/ 84772 h 147637"/>
                <a:gd name="connsiteX31" fmla="*/ 91440 w 131917"/>
                <a:gd name="connsiteY31" fmla="*/ 87630 h 147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31917" h="147637">
                  <a:moveTo>
                    <a:pt x="129540" y="96202"/>
                  </a:moveTo>
                  <a:lnTo>
                    <a:pt x="129540" y="61913"/>
                  </a:lnTo>
                  <a:cubicBezTo>
                    <a:pt x="129540" y="22860"/>
                    <a:pt x="120968" y="0"/>
                    <a:pt x="65723" y="0"/>
                  </a:cubicBezTo>
                  <a:cubicBezTo>
                    <a:pt x="24765" y="0"/>
                    <a:pt x="6668" y="17145"/>
                    <a:pt x="6668" y="34290"/>
                  </a:cubicBezTo>
                  <a:cubicBezTo>
                    <a:pt x="6668" y="49530"/>
                    <a:pt x="24765" y="51435"/>
                    <a:pt x="30480" y="51435"/>
                  </a:cubicBezTo>
                  <a:cubicBezTo>
                    <a:pt x="31433" y="51435"/>
                    <a:pt x="31433" y="51435"/>
                    <a:pt x="32385" y="50483"/>
                  </a:cubicBezTo>
                  <a:lnTo>
                    <a:pt x="32385" y="50483"/>
                  </a:lnTo>
                  <a:cubicBezTo>
                    <a:pt x="37148" y="40005"/>
                    <a:pt x="47625" y="30480"/>
                    <a:pt x="65723" y="30480"/>
                  </a:cubicBezTo>
                  <a:cubicBezTo>
                    <a:pt x="84773" y="30480"/>
                    <a:pt x="90488" y="36195"/>
                    <a:pt x="91440" y="51435"/>
                  </a:cubicBezTo>
                  <a:cubicBezTo>
                    <a:pt x="91440" y="53340"/>
                    <a:pt x="89535" y="55245"/>
                    <a:pt x="87630" y="55245"/>
                  </a:cubicBezTo>
                  <a:lnTo>
                    <a:pt x="87630" y="55245"/>
                  </a:lnTo>
                  <a:cubicBezTo>
                    <a:pt x="73343" y="56197"/>
                    <a:pt x="22860" y="62865"/>
                    <a:pt x="8573" y="80963"/>
                  </a:cubicBezTo>
                  <a:cubicBezTo>
                    <a:pt x="1905" y="88583"/>
                    <a:pt x="0" y="98108"/>
                    <a:pt x="0" y="108585"/>
                  </a:cubicBezTo>
                  <a:cubicBezTo>
                    <a:pt x="0" y="131445"/>
                    <a:pt x="17145" y="147638"/>
                    <a:pt x="45720" y="147638"/>
                  </a:cubicBezTo>
                  <a:cubicBezTo>
                    <a:pt x="61913" y="147638"/>
                    <a:pt x="76200" y="141922"/>
                    <a:pt x="85725" y="132397"/>
                  </a:cubicBezTo>
                  <a:lnTo>
                    <a:pt x="85725" y="132397"/>
                  </a:lnTo>
                  <a:cubicBezTo>
                    <a:pt x="85725" y="132397"/>
                    <a:pt x="86678" y="131445"/>
                    <a:pt x="86678" y="131445"/>
                  </a:cubicBezTo>
                  <a:cubicBezTo>
                    <a:pt x="87630" y="130492"/>
                    <a:pt x="89535" y="130492"/>
                    <a:pt x="90488" y="130492"/>
                  </a:cubicBezTo>
                  <a:cubicBezTo>
                    <a:pt x="91440" y="130492"/>
                    <a:pt x="92393" y="130492"/>
                    <a:pt x="93345" y="131445"/>
                  </a:cubicBezTo>
                  <a:cubicBezTo>
                    <a:pt x="94298" y="132397"/>
                    <a:pt x="94298" y="132397"/>
                    <a:pt x="94298" y="132397"/>
                  </a:cubicBezTo>
                  <a:cubicBezTo>
                    <a:pt x="96203" y="136208"/>
                    <a:pt x="98108" y="139065"/>
                    <a:pt x="100965" y="141922"/>
                  </a:cubicBezTo>
                  <a:cubicBezTo>
                    <a:pt x="110490" y="148590"/>
                    <a:pt x="122873" y="145733"/>
                    <a:pt x="126683" y="143827"/>
                  </a:cubicBezTo>
                  <a:cubicBezTo>
                    <a:pt x="132398" y="140970"/>
                    <a:pt x="132398" y="139065"/>
                    <a:pt x="131445" y="135255"/>
                  </a:cubicBezTo>
                  <a:cubicBezTo>
                    <a:pt x="130493" y="130492"/>
                    <a:pt x="129540" y="111442"/>
                    <a:pt x="129540" y="96202"/>
                  </a:cubicBezTo>
                  <a:moveTo>
                    <a:pt x="91440" y="87630"/>
                  </a:moveTo>
                  <a:cubicBezTo>
                    <a:pt x="91440" y="102870"/>
                    <a:pt x="78105" y="116205"/>
                    <a:pt x="58103" y="116205"/>
                  </a:cubicBezTo>
                  <a:cubicBezTo>
                    <a:pt x="44768" y="116205"/>
                    <a:pt x="39053" y="110490"/>
                    <a:pt x="39053" y="101917"/>
                  </a:cubicBezTo>
                  <a:cubicBezTo>
                    <a:pt x="39053" y="91440"/>
                    <a:pt x="54293" y="80963"/>
                    <a:pt x="83820" y="79058"/>
                  </a:cubicBezTo>
                  <a:lnTo>
                    <a:pt x="85725" y="79058"/>
                  </a:lnTo>
                  <a:lnTo>
                    <a:pt x="85725" y="79058"/>
                  </a:lnTo>
                  <a:cubicBezTo>
                    <a:pt x="88583" y="79058"/>
                    <a:pt x="91440" y="81915"/>
                    <a:pt x="91440" y="84772"/>
                  </a:cubicBezTo>
                  <a:lnTo>
                    <a:pt x="91440" y="8763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85907FF8-CDF4-4C21-B3C0-2064D5F9AB9D}"/>
                </a:ext>
              </a:extLst>
            </p:cNvPr>
            <p:cNvSpPr/>
            <p:nvPr/>
          </p:nvSpPr>
          <p:spPr>
            <a:xfrm>
              <a:off x="3519015" y="2209800"/>
              <a:ext cx="41574" cy="196215"/>
            </a:xfrm>
            <a:custGeom>
              <a:avLst/>
              <a:gdLst>
                <a:gd name="connsiteX0" fmla="*/ 31905 w 41574"/>
                <a:gd name="connsiteY0" fmla="*/ 3810 h 196215"/>
                <a:gd name="connsiteX1" fmla="*/ 17617 w 41574"/>
                <a:gd name="connsiteY1" fmla="*/ 0 h 196215"/>
                <a:gd name="connsiteX2" fmla="*/ 5235 w 41574"/>
                <a:gd name="connsiteY2" fmla="*/ 1905 h 196215"/>
                <a:gd name="connsiteX3" fmla="*/ 472 w 41574"/>
                <a:gd name="connsiteY3" fmla="*/ 10478 h 196215"/>
                <a:gd name="connsiteX4" fmla="*/ 2377 w 41574"/>
                <a:gd name="connsiteY4" fmla="*/ 48578 h 196215"/>
                <a:gd name="connsiteX5" fmla="*/ 2377 w 41574"/>
                <a:gd name="connsiteY5" fmla="*/ 60008 h 196215"/>
                <a:gd name="connsiteX6" fmla="*/ 2377 w 41574"/>
                <a:gd name="connsiteY6" fmla="*/ 178117 h 196215"/>
                <a:gd name="connsiteX7" fmla="*/ 20475 w 41574"/>
                <a:gd name="connsiteY7" fmla="*/ 196215 h 196215"/>
                <a:gd name="connsiteX8" fmla="*/ 24285 w 41574"/>
                <a:gd name="connsiteY8" fmla="*/ 196215 h 196215"/>
                <a:gd name="connsiteX9" fmla="*/ 41430 w 41574"/>
                <a:gd name="connsiteY9" fmla="*/ 177165 h 196215"/>
                <a:gd name="connsiteX10" fmla="*/ 41430 w 41574"/>
                <a:gd name="connsiteY10" fmla="*/ 30480 h 196215"/>
                <a:gd name="connsiteX11" fmla="*/ 41430 w 41574"/>
                <a:gd name="connsiteY11" fmla="*/ 29528 h 196215"/>
                <a:gd name="connsiteX12" fmla="*/ 41430 w 41574"/>
                <a:gd name="connsiteY12" fmla="*/ 29528 h 196215"/>
                <a:gd name="connsiteX13" fmla="*/ 31905 w 41574"/>
                <a:gd name="connsiteY13" fmla="*/ 3810 h 196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574" h="196215">
                  <a:moveTo>
                    <a:pt x="31905" y="3810"/>
                  </a:moveTo>
                  <a:cubicBezTo>
                    <a:pt x="27142" y="953"/>
                    <a:pt x="22380" y="0"/>
                    <a:pt x="17617" y="0"/>
                  </a:cubicBezTo>
                  <a:cubicBezTo>
                    <a:pt x="11902" y="0"/>
                    <a:pt x="7140" y="953"/>
                    <a:pt x="5235" y="1905"/>
                  </a:cubicBezTo>
                  <a:cubicBezTo>
                    <a:pt x="-480" y="4763"/>
                    <a:pt x="-480" y="6667"/>
                    <a:pt x="472" y="10478"/>
                  </a:cubicBezTo>
                  <a:cubicBezTo>
                    <a:pt x="2377" y="16192"/>
                    <a:pt x="2377" y="34290"/>
                    <a:pt x="2377" y="48578"/>
                  </a:cubicBezTo>
                  <a:lnTo>
                    <a:pt x="2377" y="60008"/>
                  </a:lnTo>
                  <a:lnTo>
                    <a:pt x="2377" y="178117"/>
                  </a:lnTo>
                  <a:cubicBezTo>
                    <a:pt x="2377" y="192405"/>
                    <a:pt x="9997" y="196215"/>
                    <a:pt x="20475" y="196215"/>
                  </a:cubicBezTo>
                  <a:lnTo>
                    <a:pt x="24285" y="196215"/>
                  </a:lnTo>
                  <a:cubicBezTo>
                    <a:pt x="33810" y="196215"/>
                    <a:pt x="41430" y="191453"/>
                    <a:pt x="41430" y="177165"/>
                  </a:cubicBezTo>
                  <a:lnTo>
                    <a:pt x="41430" y="30480"/>
                  </a:lnTo>
                  <a:cubicBezTo>
                    <a:pt x="41430" y="30480"/>
                    <a:pt x="41430" y="29528"/>
                    <a:pt x="41430" y="29528"/>
                  </a:cubicBezTo>
                  <a:lnTo>
                    <a:pt x="41430" y="29528"/>
                  </a:lnTo>
                  <a:cubicBezTo>
                    <a:pt x="42382" y="18097"/>
                    <a:pt x="38572" y="8572"/>
                    <a:pt x="31905" y="3810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DC9BFDF-C75E-4B3B-A003-9434E9B74E78}"/>
                </a:ext>
              </a:extLst>
            </p:cNvPr>
            <p:cNvSpPr/>
            <p:nvPr/>
          </p:nvSpPr>
          <p:spPr>
            <a:xfrm>
              <a:off x="3368040" y="2260282"/>
              <a:ext cx="131917" cy="147637"/>
            </a:xfrm>
            <a:custGeom>
              <a:avLst/>
              <a:gdLst>
                <a:gd name="connsiteX0" fmla="*/ 129540 w 131917"/>
                <a:gd name="connsiteY0" fmla="*/ 96202 h 147637"/>
                <a:gd name="connsiteX1" fmla="*/ 129540 w 131917"/>
                <a:gd name="connsiteY1" fmla="*/ 61913 h 147637"/>
                <a:gd name="connsiteX2" fmla="*/ 65722 w 131917"/>
                <a:gd name="connsiteY2" fmla="*/ 0 h 147637"/>
                <a:gd name="connsiteX3" fmla="*/ 6667 w 131917"/>
                <a:gd name="connsiteY3" fmla="*/ 34290 h 147637"/>
                <a:gd name="connsiteX4" fmla="*/ 30480 w 131917"/>
                <a:gd name="connsiteY4" fmla="*/ 51435 h 147637"/>
                <a:gd name="connsiteX5" fmla="*/ 32385 w 131917"/>
                <a:gd name="connsiteY5" fmla="*/ 50483 h 147637"/>
                <a:gd name="connsiteX6" fmla="*/ 32385 w 131917"/>
                <a:gd name="connsiteY6" fmla="*/ 50483 h 147637"/>
                <a:gd name="connsiteX7" fmla="*/ 65722 w 131917"/>
                <a:gd name="connsiteY7" fmla="*/ 30480 h 147637"/>
                <a:gd name="connsiteX8" fmla="*/ 91440 w 131917"/>
                <a:gd name="connsiteY8" fmla="*/ 51435 h 147637"/>
                <a:gd name="connsiteX9" fmla="*/ 87630 w 131917"/>
                <a:gd name="connsiteY9" fmla="*/ 55245 h 147637"/>
                <a:gd name="connsiteX10" fmla="*/ 87630 w 131917"/>
                <a:gd name="connsiteY10" fmla="*/ 55245 h 147637"/>
                <a:gd name="connsiteX11" fmla="*/ 8572 w 131917"/>
                <a:gd name="connsiteY11" fmla="*/ 80963 h 147637"/>
                <a:gd name="connsiteX12" fmla="*/ 0 w 131917"/>
                <a:gd name="connsiteY12" fmla="*/ 108585 h 147637"/>
                <a:gd name="connsiteX13" fmla="*/ 45720 w 131917"/>
                <a:gd name="connsiteY13" fmla="*/ 147638 h 147637"/>
                <a:gd name="connsiteX14" fmla="*/ 85725 w 131917"/>
                <a:gd name="connsiteY14" fmla="*/ 132397 h 147637"/>
                <a:gd name="connsiteX15" fmla="*/ 85725 w 131917"/>
                <a:gd name="connsiteY15" fmla="*/ 132397 h 147637"/>
                <a:gd name="connsiteX16" fmla="*/ 86677 w 131917"/>
                <a:gd name="connsiteY16" fmla="*/ 131445 h 147637"/>
                <a:gd name="connsiteX17" fmla="*/ 90488 w 131917"/>
                <a:gd name="connsiteY17" fmla="*/ 130492 h 147637"/>
                <a:gd name="connsiteX18" fmla="*/ 93345 w 131917"/>
                <a:gd name="connsiteY18" fmla="*/ 131445 h 147637"/>
                <a:gd name="connsiteX19" fmla="*/ 94297 w 131917"/>
                <a:gd name="connsiteY19" fmla="*/ 132397 h 147637"/>
                <a:gd name="connsiteX20" fmla="*/ 100965 w 131917"/>
                <a:gd name="connsiteY20" fmla="*/ 141922 h 147637"/>
                <a:gd name="connsiteX21" fmla="*/ 126682 w 131917"/>
                <a:gd name="connsiteY21" fmla="*/ 143827 h 147637"/>
                <a:gd name="connsiteX22" fmla="*/ 131445 w 131917"/>
                <a:gd name="connsiteY22" fmla="*/ 135255 h 147637"/>
                <a:gd name="connsiteX23" fmla="*/ 129540 w 131917"/>
                <a:gd name="connsiteY23" fmla="*/ 96202 h 147637"/>
                <a:gd name="connsiteX24" fmla="*/ 90488 w 131917"/>
                <a:gd name="connsiteY24" fmla="*/ 87630 h 147637"/>
                <a:gd name="connsiteX25" fmla="*/ 57150 w 131917"/>
                <a:gd name="connsiteY25" fmla="*/ 116205 h 147637"/>
                <a:gd name="connsiteX26" fmla="*/ 38100 w 131917"/>
                <a:gd name="connsiteY26" fmla="*/ 101917 h 147637"/>
                <a:gd name="connsiteX27" fmla="*/ 82867 w 131917"/>
                <a:gd name="connsiteY27" fmla="*/ 79058 h 147637"/>
                <a:gd name="connsiteX28" fmla="*/ 84772 w 131917"/>
                <a:gd name="connsiteY28" fmla="*/ 79058 h 147637"/>
                <a:gd name="connsiteX29" fmla="*/ 84772 w 131917"/>
                <a:gd name="connsiteY29" fmla="*/ 79058 h 147637"/>
                <a:gd name="connsiteX30" fmla="*/ 90488 w 131917"/>
                <a:gd name="connsiteY30" fmla="*/ 84772 h 147637"/>
                <a:gd name="connsiteX31" fmla="*/ 90488 w 131917"/>
                <a:gd name="connsiteY31" fmla="*/ 87630 h 147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31917" h="147637">
                  <a:moveTo>
                    <a:pt x="129540" y="96202"/>
                  </a:moveTo>
                  <a:lnTo>
                    <a:pt x="129540" y="61913"/>
                  </a:lnTo>
                  <a:cubicBezTo>
                    <a:pt x="129540" y="22860"/>
                    <a:pt x="120967" y="0"/>
                    <a:pt x="65722" y="0"/>
                  </a:cubicBezTo>
                  <a:cubicBezTo>
                    <a:pt x="24765" y="0"/>
                    <a:pt x="6667" y="17145"/>
                    <a:pt x="6667" y="34290"/>
                  </a:cubicBezTo>
                  <a:cubicBezTo>
                    <a:pt x="6667" y="49530"/>
                    <a:pt x="24765" y="51435"/>
                    <a:pt x="30480" y="51435"/>
                  </a:cubicBezTo>
                  <a:cubicBezTo>
                    <a:pt x="31432" y="51435"/>
                    <a:pt x="31432" y="51435"/>
                    <a:pt x="32385" y="50483"/>
                  </a:cubicBezTo>
                  <a:lnTo>
                    <a:pt x="32385" y="50483"/>
                  </a:lnTo>
                  <a:cubicBezTo>
                    <a:pt x="37147" y="40005"/>
                    <a:pt x="47625" y="30480"/>
                    <a:pt x="65722" y="30480"/>
                  </a:cubicBezTo>
                  <a:cubicBezTo>
                    <a:pt x="84772" y="30480"/>
                    <a:pt x="90488" y="36195"/>
                    <a:pt x="91440" y="51435"/>
                  </a:cubicBezTo>
                  <a:cubicBezTo>
                    <a:pt x="91440" y="53340"/>
                    <a:pt x="89535" y="55245"/>
                    <a:pt x="87630" y="55245"/>
                  </a:cubicBezTo>
                  <a:lnTo>
                    <a:pt x="87630" y="55245"/>
                  </a:lnTo>
                  <a:cubicBezTo>
                    <a:pt x="73342" y="56197"/>
                    <a:pt x="22860" y="62865"/>
                    <a:pt x="8572" y="80963"/>
                  </a:cubicBezTo>
                  <a:cubicBezTo>
                    <a:pt x="1905" y="88583"/>
                    <a:pt x="0" y="98108"/>
                    <a:pt x="0" y="108585"/>
                  </a:cubicBezTo>
                  <a:cubicBezTo>
                    <a:pt x="0" y="131445"/>
                    <a:pt x="17145" y="147638"/>
                    <a:pt x="45720" y="147638"/>
                  </a:cubicBezTo>
                  <a:cubicBezTo>
                    <a:pt x="61913" y="147638"/>
                    <a:pt x="76200" y="141922"/>
                    <a:pt x="85725" y="132397"/>
                  </a:cubicBezTo>
                  <a:lnTo>
                    <a:pt x="85725" y="132397"/>
                  </a:lnTo>
                  <a:cubicBezTo>
                    <a:pt x="85725" y="132397"/>
                    <a:pt x="86677" y="131445"/>
                    <a:pt x="86677" y="131445"/>
                  </a:cubicBezTo>
                  <a:cubicBezTo>
                    <a:pt x="87630" y="130492"/>
                    <a:pt x="89535" y="130492"/>
                    <a:pt x="90488" y="130492"/>
                  </a:cubicBezTo>
                  <a:cubicBezTo>
                    <a:pt x="91440" y="130492"/>
                    <a:pt x="92392" y="130492"/>
                    <a:pt x="93345" y="131445"/>
                  </a:cubicBezTo>
                  <a:cubicBezTo>
                    <a:pt x="94297" y="132397"/>
                    <a:pt x="94297" y="132397"/>
                    <a:pt x="94297" y="132397"/>
                  </a:cubicBezTo>
                  <a:cubicBezTo>
                    <a:pt x="96202" y="136208"/>
                    <a:pt x="98107" y="139065"/>
                    <a:pt x="100965" y="141922"/>
                  </a:cubicBezTo>
                  <a:cubicBezTo>
                    <a:pt x="110490" y="148590"/>
                    <a:pt x="122872" y="145733"/>
                    <a:pt x="126682" y="143827"/>
                  </a:cubicBezTo>
                  <a:cubicBezTo>
                    <a:pt x="132397" y="140970"/>
                    <a:pt x="132397" y="139065"/>
                    <a:pt x="131445" y="135255"/>
                  </a:cubicBezTo>
                  <a:cubicBezTo>
                    <a:pt x="129540" y="130492"/>
                    <a:pt x="129540" y="111442"/>
                    <a:pt x="129540" y="96202"/>
                  </a:cubicBezTo>
                  <a:moveTo>
                    <a:pt x="90488" y="87630"/>
                  </a:moveTo>
                  <a:cubicBezTo>
                    <a:pt x="90488" y="102870"/>
                    <a:pt x="77152" y="116205"/>
                    <a:pt x="57150" y="116205"/>
                  </a:cubicBezTo>
                  <a:cubicBezTo>
                    <a:pt x="43815" y="116205"/>
                    <a:pt x="38100" y="110490"/>
                    <a:pt x="38100" y="101917"/>
                  </a:cubicBezTo>
                  <a:cubicBezTo>
                    <a:pt x="38100" y="91440"/>
                    <a:pt x="53340" y="80963"/>
                    <a:pt x="82867" y="79058"/>
                  </a:cubicBezTo>
                  <a:lnTo>
                    <a:pt x="84772" y="79058"/>
                  </a:lnTo>
                  <a:lnTo>
                    <a:pt x="84772" y="79058"/>
                  </a:lnTo>
                  <a:cubicBezTo>
                    <a:pt x="87630" y="79058"/>
                    <a:pt x="90488" y="81915"/>
                    <a:pt x="90488" y="84772"/>
                  </a:cubicBezTo>
                  <a:lnTo>
                    <a:pt x="90488" y="8763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241FD762-EA54-476C-AC0A-16E3F9120F81}"/>
                </a:ext>
              </a:extLst>
            </p:cNvPr>
            <p:cNvSpPr/>
            <p:nvPr/>
          </p:nvSpPr>
          <p:spPr>
            <a:xfrm>
              <a:off x="3584737" y="2207895"/>
              <a:ext cx="137452" cy="196214"/>
            </a:xfrm>
            <a:custGeom>
              <a:avLst/>
              <a:gdLst>
                <a:gd name="connsiteX0" fmla="*/ 134775 w 137452"/>
                <a:gd name="connsiteY0" fmla="*/ 179070 h 196214"/>
                <a:gd name="connsiteX1" fmla="*/ 110010 w 137452"/>
                <a:gd name="connsiteY1" fmla="*/ 149542 h 196214"/>
                <a:gd name="connsiteX2" fmla="*/ 107152 w 137452"/>
                <a:gd name="connsiteY2" fmla="*/ 144780 h 196214"/>
                <a:gd name="connsiteX3" fmla="*/ 93817 w 137452"/>
                <a:gd name="connsiteY3" fmla="*/ 126683 h 196214"/>
                <a:gd name="connsiteX4" fmla="*/ 95722 w 137452"/>
                <a:gd name="connsiteY4" fmla="*/ 108585 h 196214"/>
                <a:gd name="connsiteX5" fmla="*/ 98580 w 137452"/>
                <a:gd name="connsiteY5" fmla="*/ 105727 h 196214"/>
                <a:gd name="connsiteX6" fmla="*/ 101437 w 137452"/>
                <a:gd name="connsiteY6" fmla="*/ 101917 h 196214"/>
                <a:gd name="connsiteX7" fmla="*/ 101437 w 137452"/>
                <a:gd name="connsiteY7" fmla="*/ 101917 h 196214"/>
                <a:gd name="connsiteX8" fmla="*/ 102390 w 137452"/>
                <a:gd name="connsiteY8" fmla="*/ 100013 h 196214"/>
                <a:gd name="connsiteX9" fmla="*/ 102390 w 137452"/>
                <a:gd name="connsiteY9" fmla="*/ 99060 h 196214"/>
                <a:gd name="connsiteX10" fmla="*/ 106200 w 137452"/>
                <a:gd name="connsiteY10" fmla="*/ 95250 h 196214"/>
                <a:gd name="connsiteX11" fmla="*/ 120487 w 137452"/>
                <a:gd name="connsiteY11" fmla="*/ 81915 h 196214"/>
                <a:gd name="connsiteX12" fmla="*/ 122392 w 137452"/>
                <a:gd name="connsiteY12" fmla="*/ 73342 h 196214"/>
                <a:gd name="connsiteX13" fmla="*/ 122392 w 137452"/>
                <a:gd name="connsiteY13" fmla="*/ 73342 h 196214"/>
                <a:gd name="connsiteX14" fmla="*/ 122392 w 137452"/>
                <a:gd name="connsiteY14" fmla="*/ 73342 h 196214"/>
                <a:gd name="connsiteX15" fmla="*/ 102390 w 137452"/>
                <a:gd name="connsiteY15" fmla="*/ 61913 h 196214"/>
                <a:gd name="connsiteX16" fmla="*/ 102390 w 137452"/>
                <a:gd name="connsiteY16" fmla="*/ 61913 h 196214"/>
                <a:gd name="connsiteX17" fmla="*/ 102390 w 137452"/>
                <a:gd name="connsiteY17" fmla="*/ 61913 h 196214"/>
                <a:gd name="connsiteX18" fmla="*/ 102390 w 137452"/>
                <a:gd name="connsiteY18" fmla="*/ 61913 h 196214"/>
                <a:gd name="connsiteX19" fmla="*/ 101437 w 137452"/>
                <a:gd name="connsiteY19" fmla="*/ 61913 h 196214"/>
                <a:gd name="connsiteX20" fmla="*/ 101437 w 137452"/>
                <a:gd name="connsiteY20" fmla="*/ 61913 h 196214"/>
                <a:gd name="connsiteX21" fmla="*/ 100485 w 137452"/>
                <a:gd name="connsiteY21" fmla="*/ 61913 h 196214"/>
                <a:gd name="connsiteX22" fmla="*/ 99532 w 137452"/>
                <a:gd name="connsiteY22" fmla="*/ 61913 h 196214"/>
                <a:gd name="connsiteX23" fmla="*/ 94770 w 137452"/>
                <a:gd name="connsiteY23" fmla="*/ 62865 h 196214"/>
                <a:gd name="connsiteX24" fmla="*/ 94770 w 137452"/>
                <a:gd name="connsiteY24" fmla="*/ 62865 h 196214"/>
                <a:gd name="connsiteX25" fmla="*/ 93817 w 137452"/>
                <a:gd name="connsiteY25" fmla="*/ 62865 h 196214"/>
                <a:gd name="connsiteX26" fmla="*/ 89055 w 137452"/>
                <a:gd name="connsiteY26" fmla="*/ 66675 h 196214"/>
                <a:gd name="connsiteX27" fmla="*/ 89055 w 137452"/>
                <a:gd name="connsiteY27" fmla="*/ 66675 h 196214"/>
                <a:gd name="connsiteX28" fmla="*/ 83340 w 137452"/>
                <a:gd name="connsiteY28" fmla="*/ 72390 h 196214"/>
                <a:gd name="connsiteX29" fmla="*/ 62385 w 137452"/>
                <a:gd name="connsiteY29" fmla="*/ 93345 h 196214"/>
                <a:gd name="connsiteX30" fmla="*/ 50002 w 137452"/>
                <a:gd name="connsiteY30" fmla="*/ 100013 h 196214"/>
                <a:gd name="connsiteX31" fmla="*/ 42382 w 137452"/>
                <a:gd name="connsiteY31" fmla="*/ 91440 h 196214"/>
                <a:gd name="connsiteX32" fmla="*/ 42382 w 137452"/>
                <a:gd name="connsiteY32" fmla="*/ 31433 h 196214"/>
                <a:gd name="connsiteX33" fmla="*/ 42382 w 137452"/>
                <a:gd name="connsiteY33" fmla="*/ 31433 h 196214"/>
                <a:gd name="connsiteX34" fmla="*/ 42382 w 137452"/>
                <a:gd name="connsiteY34" fmla="*/ 31433 h 196214"/>
                <a:gd name="connsiteX35" fmla="*/ 42382 w 137452"/>
                <a:gd name="connsiteY35" fmla="*/ 30480 h 196214"/>
                <a:gd name="connsiteX36" fmla="*/ 42382 w 137452"/>
                <a:gd name="connsiteY36" fmla="*/ 30480 h 196214"/>
                <a:gd name="connsiteX37" fmla="*/ 31905 w 137452"/>
                <a:gd name="connsiteY37" fmla="*/ 3810 h 196214"/>
                <a:gd name="connsiteX38" fmla="*/ 17617 w 137452"/>
                <a:gd name="connsiteY38" fmla="*/ 0 h 196214"/>
                <a:gd name="connsiteX39" fmla="*/ 5235 w 137452"/>
                <a:gd name="connsiteY39" fmla="*/ 1905 h 196214"/>
                <a:gd name="connsiteX40" fmla="*/ 472 w 137452"/>
                <a:gd name="connsiteY40" fmla="*/ 10477 h 196214"/>
                <a:gd name="connsiteX41" fmla="*/ 2377 w 137452"/>
                <a:gd name="connsiteY41" fmla="*/ 39052 h 196214"/>
                <a:gd name="connsiteX42" fmla="*/ 2377 w 137452"/>
                <a:gd name="connsiteY42" fmla="*/ 177165 h 196214"/>
                <a:gd name="connsiteX43" fmla="*/ 20475 w 137452"/>
                <a:gd name="connsiteY43" fmla="*/ 196215 h 196214"/>
                <a:gd name="connsiteX44" fmla="*/ 24285 w 137452"/>
                <a:gd name="connsiteY44" fmla="*/ 196215 h 196214"/>
                <a:gd name="connsiteX45" fmla="*/ 41430 w 137452"/>
                <a:gd name="connsiteY45" fmla="*/ 177165 h 196214"/>
                <a:gd name="connsiteX46" fmla="*/ 41430 w 137452"/>
                <a:gd name="connsiteY46" fmla="*/ 175260 h 196214"/>
                <a:gd name="connsiteX47" fmla="*/ 41430 w 137452"/>
                <a:gd name="connsiteY47" fmla="*/ 144780 h 196214"/>
                <a:gd name="connsiteX48" fmla="*/ 49050 w 137452"/>
                <a:gd name="connsiteY48" fmla="*/ 136208 h 196214"/>
                <a:gd name="connsiteX49" fmla="*/ 64290 w 137452"/>
                <a:gd name="connsiteY49" fmla="*/ 146685 h 196214"/>
                <a:gd name="connsiteX50" fmla="*/ 93817 w 137452"/>
                <a:gd name="connsiteY50" fmla="*/ 183833 h 196214"/>
                <a:gd name="connsiteX51" fmla="*/ 93817 w 137452"/>
                <a:gd name="connsiteY51" fmla="*/ 183833 h 196214"/>
                <a:gd name="connsiteX52" fmla="*/ 115725 w 137452"/>
                <a:gd name="connsiteY52" fmla="*/ 196215 h 196214"/>
                <a:gd name="connsiteX53" fmla="*/ 135727 w 137452"/>
                <a:gd name="connsiteY53" fmla="*/ 185738 h 196214"/>
                <a:gd name="connsiteX54" fmla="*/ 134775 w 137452"/>
                <a:gd name="connsiteY54" fmla="*/ 179070 h 196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137452" h="196214">
                  <a:moveTo>
                    <a:pt x="134775" y="179070"/>
                  </a:moveTo>
                  <a:cubicBezTo>
                    <a:pt x="130012" y="175260"/>
                    <a:pt x="118582" y="160972"/>
                    <a:pt x="110010" y="149542"/>
                  </a:cubicBezTo>
                  <a:lnTo>
                    <a:pt x="107152" y="144780"/>
                  </a:lnTo>
                  <a:lnTo>
                    <a:pt x="93817" y="126683"/>
                  </a:lnTo>
                  <a:cubicBezTo>
                    <a:pt x="90007" y="120967"/>
                    <a:pt x="90960" y="115252"/>
                    <a:pt x="95722" y="108585"/>
                  </a:cubicBezTo>
                  <a:cubicBezTo>
                    <a:pt x="96675" y="107633"/>
                    <a:pt x="97627" y="106680"/>
                    <a:pt x="98580" y="105727"/>
                  </a:cubicBezTo>
                  <a:cubicBezTo>
                    <a:pt x="99532" y="104775"/>
                    <a:pt x="100485" y="103822"/>
                    <a:pt x="101437" y="101917"/>
                  </a:cubicBezTo>
                  <a:lnTo>
                    <a:pt x="101437" y="101917"/>
                  </a:lnTo>
                  <a:cubicBezTo>
                    <a:pt x="101437" y="100965"/>
                    <a:pt x="102390" y="100965"/>
                    <a:pt x="102390" y="100013"/>
                  </a:cubicBezTo>
                  <a:lnTo>
                    <a:pt x="102390" y="99060"/>
                  </a:lnTo>
                  <a:cubicBezTo>
                    <a:pt x="103342" y="98108"/>
                    <a:pt x="105247" y="96202"/>
                    <a:pt x="106200" y="95250"/>
                  </a:cubicBezTo>
                  <a:cubicBezTo>
                    <a:pt x="111915" y="88583"/>
                    <a:pt x="117630" y="83820"/>
                    <a:pt x="120487" y="81915"/>
                  </a:cubicBezTo>
                  <a:cubicBezTo>
                    <a:pt x="123345" y="80010"/>
                    <a:pt x="125250" y="78105"/>
                    <a:pt x="122392" y="73342"/>
                  </a:cubicBezTo>
                  <a:lnTo>
                    <a:pt x="122392" y="73342"/>
                  </a:lnTo>
                  <a:cubicBezTo>
                    <a:pt x="122392" y="73342"/>
                    <a:pt x="122392" y="73342"/>
                    <a:pt x="122392" y="73342"/>
                  </a:cubicBezTo>
                  <a:cubicBezTo>
                    <a:pt x="121440" y="70485"/>
                    <a:pt x="112867" y="61913"/>
                    <a:pt x="102390" y="61913"/>
                  </a:cubicBezTo>
                  <a:cubicBezTo>
                    <a:pt x="102390" y="61913"/>
                    <a:pt x="102390" y="61913"/>
                    <a:pt x="102390" y="61913"/>
                  </a:cubicBezTo>
                  <a:cubicBezTo>
                    <a:pt x="102390" y="61913"/>
                    <a:pt x="102390" y="61913"/>
                    <a:pt x="102390" y="61913"/>
                  </a:cubicBezTo>
                  <a:cubicBezTo>
                    <a:pt x="102390" y="61913"/>
                    <a:pt x="102390" y="61913"/>
                    <a:pt x="102390" y="61913"/>
                  </a:cubicBezTo>
                  <a:cubicBezTo>
                    <a:pt x="102390" y="61913"/>
                    <a:pt x="101437" y="61913"/>
                    <a:pt x="101437" y="61913"/>
                  </a:cubicBezTo>
                  <a:cubicBezTo>
                    <a:pt x="101437" y="61913"/>
                    <a:pt x="101437" y="61913"/>
                    <a:pt x="101437" y="61913"/>
                  </a:cubicBezTo>
                  <a:cubicBezTo>
                    <a:pt x="101437" y="61913"/>
                    <a:pt x="100485" y="61913"/>
                    <a:pt x="100485" y="61913"/>
                  </a:cubicBezTo>
                  <a:cubicBezTo>
                    <a:pt x="100485" y="61913"/>
                    <a:pt x="99532" y="61913"/>
                    <a:pt x="99532" y="61913"/>
                  </a:cubicBezTo>
                  <a:cubicBezTo>
                    <a:pt x="97627" y="61913"/>
                    <a:pt x="95722" y="62865"/>
                    <a:pt x="94770" y="62865"/>
                  </a:cubicBezTo>
                  <a:cubicBezTo>
                    <a:pt x="94770" y="62865"/>
                    <a:pt x="94770" y="62865"/>
                    <a:pt x="94770" y="62865"/>
                  </a:cubicBezTo>
                  <a:cubicBezTo>
                    <a:pt x="94770" y="62865"/>
                    <a:pt x="93817" y="62865"/>
                    <a:pt x="93817" y="62865"/>
                  </a:cubicBezTo>
                  <a:cubicBezTo>
                    <a:pt x="91912" y="63817"/>
                    <a:pt x="90007" y="64770"/>
                    <a:pt x="89055" y="66675"/>
                  </a:cubicBezTo>
                  <a:lnTo>
                    <a:pt x="89055" y="66675"/>
                  </a:lnTo>
                  <a:cubicBezTo>
                    <a:pt x="87150" y="68580"/>
                    <a:pt x="85245" y="70485"/>
                    <a:pt x="83340" y="72390"/>
                  </a:cubicBezTo>
                  <a:lnTo>
                    <a:pt x="62385" y="93345"/>
                  </a:lnTo>
                  <a:cubicBezTo>
                    <a:pt x="59527" y="96202"/>
                    <a:pt x="56670" y="100013"/>
                    <a:pt x="50002" y="100013"/>
                  </a:cubicBezTo>
                  <a:cubicBezTo>
                    <a:pt x="45240" y="100013"/>
                    <a:pt x="42382" y="97155"/>
                    <a:pt x="42382" y="91440"/>
                  </a:cubicBezTo>
                  <a:lnTo>
                    <a:pt x="42382" y="31433"/>
                  </a:lnTo>
                  <a:lnTo>
                    <a:pt x="42382" y="31433"/>
                  </a:lnTo>
                  <a:lnTo>
                    <a:pt x="42382" y="31433"/>
                  </a:lnTo>
                  <a:cubicBezTo>
                    <a:pt x="42382" y="31433"/>
                    <a:pt x="42382" y="30480"/>
                    <a:pt x="42382" y="30480"/>
                  </a:cubicBezTo>
                  <a:lnTo>
                    <a:pt x="42382" y="30480"/>
                  </a:lnTo>
                  <a:cubicBezTo>
                    <a:pt x="42382" y="18097"/>
                    <a:pt x="38572" y="8572"/>
                    <a:pt x="31905" y="3810"/>
                  </a:cubicBezTo>
                  <a:cubicBezTo>
                    <a:pt x="27142" y="952"/>
                    <a:pt x="22380" y="0"/>
                    <a:pt x="17617" y="0"/>
                  </a:cubicBezTo>
                  <a:cubicBezTo>
                    <a:pt x="11902" y="0"/>
                    <a:pt x="7140" y="952"/>
                    <a:pt x="5235" y="1905"/>
                  </a:cubicBezTo>
                  <a:cubicBezTo>
                    <a:pt x="-480" y="4763"/>
                    <a:pt x="-480" y="6667"/>
                    <a:pt x="472" y="10477"/>
                  </a:cubicBezTo>
                  <a:cubicBezTo>
                    <a:pt x="1425" y="14288"/>
                    <a:pt x="2377" y="27622"/>
                    <a:pt x="2377" y="39052"/>
                  </a:cubicBezTo>
                  <a:lnTo>
                    <a:pt x="2377" y="177165"/>
                  </a:lnTo>
                  <a:cubicBezTo>
                    <a:pt x="2377" y="191452"/>
                    <a:pt x="9997" y="196215"/>
                    <a:pt x="20475" y="196215"/>
                  </a:cubicBezTo>
                  <a:lnTo>
                    <a:pt x="24285" y="196215"/>
                  </a:lnTo>
                  <a:cubicBezTo>
                    <a:pt x="34762" y="196215"/>
                    <a:pt x="41430" y="191452"/>
                    <a:pt x="41430" y="177165"/>
                  </a:cubicBezTo>
                  <a:lnTo>
                    <a:pt x="41430" y="175260"/>
                  </a:lnTo>
                  <a:cubicBezTo>
                    <a:pt x="41430" y="171450"/>
                    <a:pt x="41430" y="148590"/>
                    <a:pt x="41430" y="144780"/>
                  </a:cubicBezTo>
                  <a:cubicBezTo>
                    <a:pt x="41430" y="138113"/>
                    <a:pt x="46192" y="136208"/>
                    <a:pt x="49050" y="136208"/>
                  </a:cubicBezTo>
                  <a:cubicBezTo>
                    <a:pt x="56670" y="136208"/>
                    <a:pt x="59527" y="140970"/>
                    <a:pt x="64290" y="146685"/>
                  </a:cubicBezTo>
                  <a:cubicBezTo>
                    <a:pt x="66195" y="149542"/>
                    <a:pt x="84292" y="171450"/>
                    <a:pt x="93817" y="183833"/>
                  </a:cubicBezTo>
                  <a:lnTo>
                    <a:pt x="93817" y="183833"/>
                  </a:lnTo>
                  <a:cubicBezTo>
                    <a:pt x="101437" y="193358"/>
                    <a:pt x="108105" y="196215"/>
                    <a:pt x="115725" y="196215"/>
                  </a:cubicBezTo>
                  <a:cubicBezTo>
                    <a:pt x="126202" y="196215"/>
                    <a:pt x="134775" y="188595"/>
                    <a:pt x="135727" y="185738"/>
                  </a:cubicBezTo>
                  <a:cubicBezTo>
                    <a:pt x="138585" y="183833"/>
                    <a:pt x="137632" y="181927"/>
                    <a:pt x="134775" y="179070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0E8E5A8-1794-4F6E-A125-D73042CA97F0}"/>
                </a:ext>
              </a:extLst>
            </p:cNvPr>
            <p:cNvSpPr/>
            <p:nvPr/>
          </p:nvSpPr>
          <p:spPr>
            <a:xfrm>
              <a:off x="3237180" y="2212657"/>
              <a:ext cx="171231" cy="194309"/>
            </a:xfrm>
            <a:custGeom>
              <a:avLst/>
              <a:gdLst>
                <a:gd name="connsiteX0" fmla="*/ 140384 w 171231"/>
                <a:gd name="connsiteY0" fmla="*/ 39052 h 194309"/>
                <a:gd name="connsiteX1" fmla="*/ 167054 w 171231"/>
                <a:gd name="connsiteY1" fmla="*/ 28575 h 194309"/>
                <a:gd name="connsiteX2" fmla="*/ 168959 w 171231"/>
                <a:gd name="connsiteY2" fmla="*/ 2858 h 194309"/>
                <a:gd name="connsiteX3" fmla="*/ 165149 w 171231"/>
                <a:gd name="connsiteY3" fmla="*/ 0 h 194309"/>
                <a:gd name="connsiteX4" fmla="*/ 30847 w 171231"/>
                <a:gd name="connsiteY4" fmla="*/ 0 h 194309"/>
                <a:gd name="connsiteX5" fmla="*/ 30847 w 171231"/>
                <a:gd name="connsiteY5" fmla="*/ 0 h 194309"/>
                <a:gd name="connsiteX6" fmla="*/ 4177 w 171231"/>
                <a:gd name="connsiteY6" fmla="*/ 10477 h 194309"/>
                <a:gd name="connsiteX7" fmla="*/ 2272 w 171231"/>
                <a:gd name="connsiteY7" fmla="*/ 36195 h 194309"/>
                <a:gd name="connsiteX8" fmla="*/ 6082 w 171231"/>
                <a:gd name="connsiteY8" fmla="*/ 39052 h 194309"/>
                <a:gd name="connsiteX9" fmla="*/ 58469 w 171231"/>
                <a:gd name="connsiteY9" fmla="*/ 39052 h 194309"/>
                <a:gd name="connsiteX10" fmla="*/ 65137 w 171231"/>
                <a:gd name="connsiteY10" fmla="*/ 44767 h 194309"/>
                <a:gd name="connsiteX11" fmla="*/ 65137 w 171231"/>
                <a:gd name="connsiteY11" fmla="*/ 175260 h 194309"/>
                <a:gd name="connsiteX12" fmla="*/ 69899 w 171231"/>
                <a:gd name="connsiteY12" fmla="*/ 189547 h 194309"/>
                <a:gd name="connsiteX13" fmla="*/ 83234 w 171231"/>
                <a:gd name="connsiteY13" fmla="*/ 194310 h 194309"/>
                <a:gd name="connsiteX14" fmla="*/ 87044 w 171231"/>
                <a:gd name="connsiteY14" fmla="*/ 194310 h 194309"/>
                <a:gd name="connsiteX15" fmla="*/ 104189 w 171231"/>
                <a:gd name="connsiteY15" fmla="*/ 175260 h 194309"/>
                <a:gd name="connsiteX16" fmla="*/ 104189 w 171231"/>
                <a:gd name="connsiteY16" fmla="*/ 46672 h 194309"/>
                <a:gd name="connsiteX17" fmla="*/ 111809 w 171231"/>
                <a:gd name="connsiteY17" fmla="*/ 38100 h 194309"/>
                <a:gd name="connsiteX18" fmla="*/ 140384 w 171231"/>
                <a:gd name="connsiteY18" fmla="*/ 39052 h 194309"/>
                <a:gd name="connsiteX19" fmla="*/ 140384 w 171231"/>
                <a:gd name="connsiteY19" fmla="*/ 39052 h 194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71231" h="194309">
                  <a:moveTo>
                    <a:pt x="140384" y="39052"/>
                  </a:moveTo>
                  <a:cubicBezTo>
                    <a:pt x="152767" y="39052"/>
                    <a:pt x="162292" y="35242"/>
                    <a:pt x="167054" y="28575"/>
                  </a:cubicBezTo>
                  <a:cubicBezTo>
                    <a:pt x="173722" y="19050"/>
                    <a:pt x="170864" y="6667"/>
                    <a:pt x="168959" y="2858"/>
                  </a:cubicBezTo>
                  <a:cubicBezTo>
                    <a:pt x="168007" y="952"/>
                    <a:pt x="166102" y="0"/>
                    <a:pt x="165149" y="0"/>
                  </a:cubicBezTo>
                  <a:cubicBezTo>
                    <a:pt x="165149" y="0"/>
                    <a:pt x="30847" y="0"/>
                    <a:pt x="30847" y="0"/>
                  </a:cubicBezTo>
                  <a:lnTo>
                    <a:pt x="30847" y="0"/>
                  </a:lnTo>
                  <a:cubicBezTo>
                    <a:pt x="18464" y="0"/>
                    <a:pt x="8939" y="3810"/>
                    <a:pt x="4177" y="10477"/>
                  </a:cubicBezTo>
                  <a:cubicBezTo>
                    <a:pt x="-2491" y="20002"/>
                    <a:pt x="367" y="32385"/>
                    <a:pt x="2272" y="36195"/>
                  </a:cubicBezTo>
                  <a:cubicBezTo>
                    <a:pt x="3224" y="38100"/>
                    <a:pt x="5129" y="39052"/>
                    <a:pt x="6082" y="39052"/>
                  </a:cubicBezTo>
                  <a:lnTo>
                    <a:pt x="58469" y="39052"/>
                  </a:lnTo>
                  <a:cubicBezTo>
                    <a:pt x="61327" y="39052"/>
                    <a:pt x="64184" y="41910"/>
                    <a:pt x="65137" y="44767"/>
                  </a:cubicBezTo>
                  <a:lnTo>
                    <a:pt x="65137" y="175260"/>
                  </a:lnTo>
                  <a:cubicBezTo>
                    <a:pt x="65137" y="181927"/>
                    <a:pt x="67042" y="186690"/>
                    <a:pt x="69899" y="189547"/>
                  </a:cubicBezTo>
                  <a:cubicBezTo>
                    <a:pt x="72757" y="193358"/>
                    <a:pt x="77519" y="194310"/>
                    <a:pt x="83234" y="194310"/>
                  </a:cubicBezTo>
                  <a:lnTo>
                    <a:pt x="87044" y="194310"/>
                  </a:lnTo>
                  <a:cubicBezTo>
                    <a:pt x="96569" y="194310"/>
                    <a:pt x="104189" y="189547"/>
                    <a:pt x="104189" y="175260"/>
                  </a:cubicBezTo>
                  <a:lnTo>
                    <a:pt x="104189" y="46672"/>
                  </a:lnTo>
                  <a:cubicBezTo>
                    <a:pt x="104189" y="41910"/>
                    <a:pt x="107047" y="39052"/>
                    <a:pt x="111809" y="38100"/>
                  </a:cubicBezTo>
                  <a:cubicBezTo>
                    <a:pt x="111809" y="39052"/>
                    <a:pt x="139432" y="39052"/>
                    <a:pt x="140384" y="39052"/>
                  </a:cubicBezTo>
                  <a:lnTo>
                    <a:pt x="140384" y="39052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0964700A-D442-4E61-B50A-49A61002FE5E}"/>
                </a:ext>
              </a:extLst>
            </p:cNvPr>
            <p:cNvSpPr/>
            <p:nvPr/>
          </p:nvSpPr>
          <p:spPr>
            <a:xfrm>
              <a:off x="2858452" y="2465070"/>
              <a:ext cx="71437" cy="107632"/>
            </a:xfrm>
            <a:custGeom>
              <a:avLst/>
              <a:gdLst>
                <a:gd name="connsiteX0" fmla="*/ 0 w 71437"/>
                <a:gd name="connsiteY0" fmla="*/ 102870 h 107632"/>
                <a:gd name="connsiteX1" fmla="*/ 0 w 71437"/>
                <a:gd name="connsiteY1" fmla="*/ 6667 h 107632"/>
                <a:gd name="connsiteX2" fmla="*/ 6667 w 71437"/>
                <a:gd name="connsiteY2" fmla="*/ 0 h 107632"/>
                <a:gd name="connsiteX3" fmla="*/ 66675 w 71437"/>
                <a:gd name="connsiteY3" fmla="*/ 0 h 107632"/>
                <a:gd name="connsiteX4" fmla="*/ 71438 w 71437"/>
                <a:gd name="connsiteY4" fmla="*/ 4763 h 107632"/>
                <a:gd name="connsiteX5" fmla="*/ 71438 w 71437"/>
                <a:gd name="connsiteY5" fmla="*/ 5715 h 107632"/>
                <a:gd name="connsiteX6" fmla="*/ 66675 w 71437"/>
                <a:gd name="connsiteY6" fmla="*/ 10477 h 107632"/>
                <a:gd name="connsiteX7" fmla="*/ 11430 w 71437"/>
                <a:gd name="connsiteY7" fmla="*/ 10477 h 107632"/>
                <a:gd name="connsiteX8" fmla="*/ 11430 w 71437"/>
                <a:gd name="connsiteY8" fmla="*/ 50483 h 107632"/>
                <a:gd name="connsiteX9" fmla="*/ 52388 w 71437"/>
                <a:gd name="connsiteY9" fmla="*/ 50483 h 107632"/>
                <a:gd name="connsiteX10" fmla="*/ 57150 w 71437"/>
                <a:gd name="connsiteY10" fmla="*/ 55245 h 107632"/>
                <a:gd name="connsiteX11" fmla="*/ 57150 w 71437"/>
                <a:gd name="connsiteY11" fmla="*/ 56197 h 107632"/>
                <a:gd name="connsiteX12" fmla="*/ 52388 w 71437"/>
                <a:gd name="connsiteY12" fmla="*/ 60960 h 107632"/>
                <a:gd name="connsiteX13" fmla="*/ 11430 w 71437"/>
                <a:gd name="connsiteY13" fmla="*/ 60960 h 107632"/>
                <a:gd name="connsiteX14" fmla="*/ 11430 w 71437"/>
                <a:gd name="connsiteY14" fmla="*/ 102870 h 107632"/>
                <a:gd name="connsiteX15" fmla="*/ 6667 w 71437"/>
                <a:gd name="connsiteY15" fmla="*/ 107633 h 107632"/>
                <a:gd name="connsiteX16" fmla="*/ 4763 w 71437"/>
                <a:gd name="connsiteY16" fmla="*/ 107633 h 107632"/>
                <a:gd name="connsiteX17" fmla="*/ 0 w 71437"/>
                <a:gd name="connsiteY17" fmla="*/ 102870 h 107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1437" h="107632">
                  <a:moveTo>
                    <a:pt x="0" y="102870"/>
                  </a:moveTo>
                  <a:lnTo>
                    <a:pt x="0" y="6667"/>
                  </a:lnTo>
                  <a:cubicBezTo>
                    <a:pt x="0" y="2858"/>
                    <a:pt x="2857" y="0"/>
                    <a:pt x="6667" y="0"/>
                  </a:cubicBezTo>
                  <a:lnTo>
                    <a:pt x="66675" y="0"/>
                  </a:lnTo>
                  <a:cubicBezTo>
                    <a:pt x="69532" y="0"/>
                    <a:pt x="71438" y="1905"/>
                    <a:pt x="71438" y="4763"/>
                  </a:cubicBezTo>
                  <a:lnTo>
                    <a:pt x="71438" y="5715"/>
                  </a:lnTo>
                  <a:cubicBezTo>
                    <a:pt x="71438" y="8572"/>
                    <a:pt x="69532" y="10477"/>
                    <a:pt x="66675" y="10477"/>
                  </a:cubicBezTo>
                  <a:lnTo>
                    <a:pt x="11430" y="10477"/>
                  </a:lnTo>
                  <a:lnTo>
                    <a:pt x="11430" y="50483"/>
                  </a:lnTo>
                  <a:lnTo>
                    <a:pt x="52388" y="50483"/>
                  </a:lnTo>
                  <a:cubicBezTo>
                    <a:pt x="55245" y="50483"/>
                    <a:pt x="57150" y="52388"/>
                    <a:pt x="57150" y="55245"/>
                  </a:cubicBezTo>
                  <a:lnTo>
                    <a:pt x="57150" y="56197"/>
                  </a:lnTo>
                  <a:cubicBezTo>
                    <a:pt x="57150" y="59055"/>
                    <a:pt x="55245" y="60960"/>
                    <a:pt x="52388" y="60960"/>
                  </a:cubicBezTo>
                  <a:lnTo>
                    <a:pt x="11430" y="60960"/>
                  </a:lnTo>
                  <a:lnTo>
                    <a:pt x="11430" y="102870"/>
                  </a:lnTo>
                  <a:cubicBezTo>
                    <a:pt x="11430" y="106680"/>
                    <a:pt x="9525" y="107633"/>
                    <a:pt x="6667" y="107633"/>
                  </a:cubicBezTo>
                  <a:lnTo>
                    <a:pt x="4763" y="107633"/>
                  </a:lnTo>
                  <a:cubicBezTo>
                    <a:pt x="952" y="107633"/>
                    <a:pt x="0" y="106680"/>
                    <a:pt x="0" y="102870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922F9F4D-B9C6-43C2-8D1F-10EDDA634382}"/>
                </a:ext>
              </a:extLst>
            </p:cNvPr>
            <p:cNvSpPr/>
            <p:nvPr/>
          </p:nvSpPr>
          <p:spPr>
            <a:xfrm>
              <a:off x="2926079" y="2491740"/>
              <a:ext cx="80962" cy="81950"/>
            </a:xfrm>
            <a:custGeom>
              <a:avLst/>
              <a:gdLst>
                <a:gd name="connsiteX0" fmla="*/ 0 w 80962"/>
                <a:gd name="connsiteY0" fmla="*/ 40957 h 81950"/>
                <a:gd name="connsiteX1" fmla="*/ 40958 w 80962"/>
                <a:gd name="connsiteY1" fmla="*/ 0 h 81950"/>
                <a:gd name="connsiteX2" fmla="*/ 80963 w 80962"/>
                <a:gd name="connsiteY2" fmla="*/ 40957 h 81950"/>
                <a:gd name="connsiteX3" fmla="*/ 40958 w 80962"/>
                <a:gd name="connsiteY3" fmla="*/ 81915 h 81950"/>
                <a:gd name="connsiteX4" fmla="*/ 0 w 80962"/>
                <a:gd name="connsiteY4" fmla="*/ 40957 h 81950"/>
                <a:gd name="connsiteX5" fmla="*/ 70485 w 80962"/>
                <a:gd name="connsiteY5" fmla="*/ 41910 h 81950"/>
                <a:gd name="connsiteX6" fmla="*/ 40958 w 80962"/>
                <a:gd name="connsiteY6" fmla="*/ 9525 h 81950"/>
                <a:gd name="connsiteX7" fmla="*/ 11430 w 80962"/>
                <a:gd name="connsiteY7" fmla="*/ 40957 h 81950"/>
                <a:gd name="connsiteX8" fmla="*/ 40958 w 80962"/>
                <a:gd name="connsiteY8" fmla="*/ 73342 h 81950"/>
                <a:gd name="connsiteX9" fmla="*/ 70485 w 80962"/>
                <a:gd name="connsiteY9" fmla="*/ 41910 h 81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962" h="81950">
                  <a:moveTo>
                    <a:pt x="0" y="40957"/>
                  </a:moveTo>
                  <a:cubicBezTo>
                    <a:pt x="0" y="17145"/>
                    <a:pt x="17145" y="0"/>
                    <a:pt x="40958" y="0"/>
                  </a:cubicBezTo>
                  <a:cubicBezTo>
                    <a:pt x="64770" y="0"/>
                    <a:pt x="80963" y="17145"/>
                    <a:pt x="80963" y="40957"/>
                  </a:cubicBezTo>
                  <a:cubicBezTo>
                    <a:pt x="80963" y="64770"/>
                    <a:pt x="63817" y="81915"/>
                    <a:pt x="40958" y="81915"/>
                  </a:cubicBezTo>
                  <a:cubicBezTo>
                    <a:pt x="17145" y="82867"/>
                    <a:pt x="0" y="64770"/>
                    <a:pt x="0" y="40957"/>
                  </a:cubicBezTo>
                  <a:moveTo>
                    <a:pt x="70485" y="41910"/>
                  </a:moveTo>
                  <a:cubicBezTo>
                    <a:pt x="70485" y="23813"/>
                    <a:pt x="58103" y="9525"/>
                    <a:pt x="40958" y="9525"/>
                  </a:cubicBezTo>
                  <a:cubicBezTo>
                    <a:pt x="23813" y="9525"/>
                    <a:pt x="11430" y="22860"/>
                    <a:pt x="11430" y="40957"/>
                  </a:cubicBezTo>
                  <a:cubicBezTo>
                    <a:pt x="11430" y="59055"/>
                    <a:pt x="23813" y="73342"/>
                    <a:pt x="40958" y="73342"/>
                  </a:cubicBezTo>
                  <a:cubicBezTo>
                    <a:pt x="57150" y="73342"/>
                    <a:pt x="70485" y="60007"/>
                    <a:pt x="70485" y="41910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E41325CD-45A2-4743-9105-AC051F829C05}"/>
                </a:ext>
              </a:extLst>
            </p:cNvPr>
            <p:cNvSpPr/>
            <p:nvPr/>
          </p:nvSpPr>
          <p:spPr>
            <a:xfrm>
              <a:off x="3020377" y="2491740"/>
              <a:ext cx="41909" cy="80962"/>
            </a:xfrm>
            <a:custGeom>
              <a:avLst/>
              <a:gdLst>
                <a:gd name="connsiteX0" fmla="*/ 30480 w 41909"/>
                <a:gd name="connsiteY0" fmla="*/ 0 h 80962"/>
                <a:gd name="connsiteX1" fmla="*/ 41910 w 41909"/>
                <a:gd name="connsiteY1" fmla="*/ 7620 h 80962"/>
                <a:gd name="connsiteX2" fmla="*/ 39052 w 41909"/>
                <a:gd name="connsiteY2" fmla="*/ 13335 h 80962"/>
                <a:gd name="connsiteX3" fmla="*/ 29527 w 41909"/>
                <a:gd name="connsiteY3" fmla="*/ 10477 h 80962"/>
                <a:gd name="connsiteX4" fmla="*/ 10477 w 41909"/>
                <a:gd name="connsiteY4" fmla="*/ 45720 h 80962"/>
                <a:gd name="connsiteX5" fmla="*/ 10477 w 41909"/>
                <a:gd name="connsiteY5" fmla="*/ 76200 h 80962"/>
                <a:gd name="connsiteX6" fmla="*/ 5715 w 41909"/>
                <a:gd name="connsiteY6" fmla="*/ 80963 h 80962"/>
                <a:gd name="connsiteX7" fmla="*/ 4763 w 41909"/>
                <a:gd name="connsiteY7" fmla="*/ 80963 h 80962"/>
                <a:gd name="connsiteX8" fmla="*/ 0 w 41909"/>
                <a:gd name="connsiteY8" fmla="*/ 76200 h 80962"/>
                <a:gd name="connsiteX9" fmla="*/ 0 w 41909"/>
                <a:gd name="connsiteY9" fmla="*/ 2857 h 80962"/>
                <a:gd name="connsiteX10" fmla="*/ 3810 w 41909"/>
                <a:gd name="connsiteY10" fmla="*/ 1905 h 80962"/>
                <a:gd name="connsiteX11" fmla="*/ 10477 w 41909"/>
                <a:gd name="connsiteY11" fmla="*/ 12382 h 80962"/>
                <a:gd name="connsiteX12" fmla="*/ 10477 w 41909"/>
                <a:gd name="connsiteY12" fmla="*/ 17145 h 80962"/>
                <a:gd name="connsiteX13" fmla="*/ 30480 w 41909"/>
                <a:gd name="connsiteY13" fmla="*/ 0 h 80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909" h="80962">
                  <a:moveTo>
                    <a:pt x="30480" y="0"/>
                  </a:moveTo>
                  <a:cubicBezTo>
                    <a:pt x="38100" y="0"/>
                    <a:pt x="41910" y="2857"/>
                    <a:pt x="41910" y="7620"/>
                  </a:cubicBezTo>
                  <a:cubicBezTo>
                    <a:pt x="41910" y="11430"/>
                    <a:pt x="39052" y="13335"/>
                    <a:pt x="39052" y="13335"/>
                  </a:cubicBezTo>
                  <a:cubicBezTo>
                    <a:pt x="37147" y="11430"/>
                    <a:pt x="34290" y="10477"/>
                    <a:pt x="29527" y="10477"/>
                  </a:cubicBezTo>
                  <a:cubicBezTo>
                    <a:pt x="15240" y="10477"/>
                    <a:pt x="10477" y="24765"/>
                    <a:pt x="10477" y="45720"/>
                  </a:cubicBezTo>
                  <a:lnTo>
                    <a:pt x="10477" y="76200"/>
                  </a:lnTo>
                  <a:cubicBezTo>
                    <a:pt x="10477" y="80010"/>
                    <a:pt x="8572" y="80963"/>
                    <a:pt x="5715" y="80963"/>
                  </a:cubicBezTo>
                  <a:lnTo>
                    <a:pt x="4763" y="80963"/>
                  </a:lnTo>
                  <a:cubicBezTo>
                    <a:pt x="1905" y="80963"/>
                    <a:pt x="0" y="80010"/>
                    <a:pt x="0" y="76200"/>
                  </a:cubicBezTo>
                  <a:lnTo>
                    <a:pt x="0" y="2857"/>
                  </a:lnTo>
                  <a:cubicBezTo>
                    <a:pt x="0" y="2857"/>
                    <a:pt x="1905" y="1905"/>
                    <a:pt x="3810" y="1905"/>
                  </a:cubicBezTo>
                  <a:cubicBezTo>
                    <a:pt x="7620" y="1905"/>
                    <a:pt x="10477" y="3810"/>
                    <a:pt x="10477" y="12382"/>
                  </a:cubicBezTo>
                  <a:lnTo>
                    <a:pt x="10477" y="17145"/>
                  </a:lnTo>
                  <a:cubicBezTo>
                    <a:pt x="13335" y="5715"/>
                    <a:pt x="20002" y="0"/>
                    <a:pt x="30480" y="0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26DE8302-4DDE-467E-BB48-5BEEA75608B6}"/>
                </a:ext>
              </a:extLst>
            </p:cNvPr>
            <p:cNvSpPr/>
            <p:nvPr/>
          </p:nvSpPr>
          <p:spPr>
            <a:xfrm>
              <a:off x="3105150" y="2465070"/>
              <a:ext cx="76200" cy="108584"/>
            </a:xfrm>
            <a:custGeom>
              <a:avLst/>
              <a:gdLst>
                <a:gd name="connsiteX0" fmla="*/ 0 w 76200"/>
                <a:gd name="connsiteY0" fmla="*/ 100965 h 108584"/>
                <a:gd name="connsiteX1" fmla="*/ 0 w 76200"/>
                <a:gd name="connsiteY1" fmla="*/ 6667 h 108584"/>
                <a:gd name="connsiteX2" fmla="*/ 6667 w 76200"/>
                <a:gd name="connsiteY2" fmla="*/ 0 h 108584"/>
                <a:gd name="connsiteX3" fmla="*/ 70485 w 76200"/>
                <a:gd name="connsiteY3" fmla="*/ 0 h 108584"/>
                <a:gd name="connsiteX4" fmla="*/ 75247 w 76200"/>
                <a:gd name="connsiteY4" fmla="*/ 4763 h 108584"/>
                <a:gd name="connsiteX5" fmla="*/ 75247 w 76200"/>
                <a:gd name="connsiteY5" fmla="*/ 5715 h 108584"/>
                <a:gd name="connsiteX6" fmla="*/ 70485 w 76200"/>
                <a:gd name="connsiteY6" fmla="*/ 10477 h 108584"/>
                <a:gd name="connsiteX7" fmla="*/ 11430 w 76200"/>
                <a:gd name="connsiteY7" fmla="*/ 10477 h 108584"/>
                <a:gd name="connsiteX8" fmla="*/ 11430 w 76200"/>
                <a:gd name="connsiteY8" fmla="*/ 47625 h 108584"/>
                <a:gd name="connsiteX9" fmla="*/ 59055 w 76200"/>
                <a:gd name="connsiteY9" fmla="*/ 47625 h 108584"/>
                <a:gd name="connsiteX10" fmla="*/ 63817 w 76200"/>
                <a:gd name="connsiteY10" fmla="*/ 52388 h 108584"/>
                <a:gd name="connsiteX11" fmla="*/ 63817 w 76200"/>
                <a:gd name="connsiteY11" fmla="*/ 53340 h 108584"/>
                <a:gd name="connsiteX12" fmla="*/ 59055 w 76200"/>
                <a:gd name="connsiteY12" fmla="*/ 58102 h 108584"/>
                <a:gd name="connsiteX13" fmla="*/ 11430 w 76200"/>
                <a:gd name="connsiteY13" fmla="*/ 58102 h 108584"/>
                <a:gd name="connsiteX14" fmla="*/ 11430 w 76200"/>
                <a:gd name="connsiteY14" fmla="*/ 98108 h 108584"/>
                <a:gd name="connsiteX15" fmla="*/ 71438 w 76200"/>
                <a:gd name="connsiteY15" fmla="*/ 98108 h 108584"/>
                <a:gd name="connsiteX16" fmla="*/ 76200 w 76200"/>
                <a:gd name="connsiteY16" fmla="*/ 102870 h 108584"/>
                <a:gd name="connsiteX17" fmla="*/ 76200 w 76200"/>
                <a:gd name="connsiteY17" fmla="*/ 103822 h 108584"/>
                <a:gd name="connsiteX18" fmla="*/ 71438 w 76200"/>
                <a:gd name="connsiteY18" fmla="*/ 108585 h 108584"/>
                <a:gd name="connsiteX19" fmla="*/ 6667 w 76200"/>
                <a:gd name="connsiteY19" fmla="*/ 108585 h 108584"/>
                <a:gd name="connsiteX20" fmla="*/ 0 w 76200"/>
                <a:gd name="connsiteY20" fmla="*/ 100965 h 108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76200" h="108584">
                  <a:moveTo>
                    <a:pt x="0" y="100965"/>
                  </a:moveTo>
                  <a:lnTo>
                    <a:pt x="0" y="6667"/>
                  </a:lnTo>
                  <a:cubicBezTo>
                    <a:pt x="0" y="2858"/>
                    <a:pt x="2858" y="0"/>
                    <a:pt x="6667" y="0"/>
                  </a:cubicBezTo>
                  <a:lnTo>
                    <a:pt x="70485" y="0"/>
                  </a:lnTo>
                  <a:cubicBezTo>
                    <a:pt x="73342" y="0"/>
                    <a:pt x="75247" y="1905"/>
                    <a:pt x="75247" y="4763"/>
                  </a:cubicBezTo>
                  <a:lnTo>
                    <a:pt x="75247" y="5715"/>
                  </a:lnTo>
                  <a:cubicBezTo>
                    <a:pt x="75247" y="8572"/>
                    <a:pt x="73342" y="10477"/>
                    <a:pt x="70485" y="10477"/>
                  </a:cubicBezTo>
                  <a:lnTo>
                    <a:pt x="11430" y="10477"/>
                  </a:lnTo>
                  <a:lnTo>
                    <a:pt x="11430" y="47625"/>
                  </a:lnTo>
                  <a:lnTo>
                    <a:pt x="59055" y="47625"/>
                  </a:lnTo>
                  <a:cubicBezTo>
                    <a:pt x="61913" y="47625"/>
                    <a:pt x="63817" y="49530"/>
                    <a:pt x="63817" y="52388"/>
                  </a:cubicBezTo>
                  <a:lnTo>
                    <a:pt x="63817" y="53340"/>
                  </a:lnTo>
                  <a:cubicBezTo>
                    <a:pt x="63817" y="56197"/>
                    <a:pt x="61913" y="58102"/>
                    <a:pt x="59055" y="58102"/>
                  </a:cubicBezTo>
                  <a:lnTo>
                    <a:pt x="11430" y="58102"/>
                  </a:lnTo>
                  <a:lnTo>
                    <a:pt x="11430" y="98108"/>
                  </a:lnTo>
                  <a:lnTo>
                    <a:pt x="71438" y="98108"/>
                  </a:lnTo>
                  <a:cubicBezTo>
                    <a:pt x="74295" y="98108"/>
                    <a:pt x="76200" y="100013"/>
                    <a:pt x="76200" y="102870"/>
                  </a:cubicBezTo>
                  <a:lnTo>
                    <a:pt x="76200" y="103822"/>
                  </a:lnTo>
                  <a:cubicBezTo>
                    <a:pt x="76200" y="106680"/>
                    <a:pt x="74295" y="108585"/>
                    <a:pt x="71438" y="108585"/>
                  </a:cubicBezTo>
                  <a:lnTo>
                    <a:pt x="6667" y="108585"/>
                  </a:lnTo>
                  <a:cubicBezTo>
                    <a:pt x="2858" y="107633"/>
                    <a:pt x="0" y="104775"/>
                    <a:pt x="0" y="100965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07BC7E68-F3B5-48DF-90D6-E276AB643EB1}"/>
                </a:ext>
              </a:extLst>
            </p:cNvPr>
            <p:cNvSpPr/>
            <p:nvPr/>
          </p:nvSpPr>
          <p:spPr>
            <a:xfrm>
              <a:off x="3180397" y="2492692"/>
              <a:ext cx="73342" cy="80010"/>
            </a:xfrm>
            <a:custGeom>
              <a:avLst/>
              <a:gdLst>
                <a:gd name="connsiteX0" fmla="*/ 36195 w 73342"/>
                <a:gd name="connsiteY0" fmla="*/ 70485 h 80010"/>
                <a:gd name="connsiteX1" fmla="*/ 60008 w 73342"/>
                <a:gd name="connsiteY1" fmla="*/ 8573 h 80010"/>
                <a:gd name="connsiteX2" fmla="*/ 67628 w 73342"/>
                <a:gd name="connsiteY2" fmla="*/ 953 h 80010"/>
                <a:gd name="connsiteX3" fmla="*/ 73343 w 73342"/>
                <a:gd name="connsiteY3" fmla="*/ 3810 h 80010"/>
                <a:gd name="connsiteX4" fmla="*/ 44768 w 73342"/>
                <a:gd name="connsiteY4" fmla="*/ 76200 h 80010"/>
                <a:gd name="connsiteX5" fmla="*/ 37148 w 73342"/>
                <a:gd name="connsiteY5" fmla="*/ 80010 h 80010"/>
                <a:gd name="connsiteX6" fmla="*/ 29528 w 73342"/>
                <a:gd name="connsiteY6" fmla="*/ 76200 h 80010"/>
                <a:gd name="connsiteX7" fmla="*/ 0 w 73342"/>
                <a:gd name="connsiteY7" fmla="*/ 2858 h 80010"/>
                <a:gd name="connsiteX8" fmla="*/ 5715 w 73342"/>
                <a:gd name="connsiteY8" fmla="*/ 0 h 80010"/>
                <a:gd name="connsiteX9" fmla="*/ 13335 w 73342"/>
                <a:gd name="connsiteY9" fmla="*/ 7620 h 80010"/>
                <a:gd name="connsiteX10" fmla="*/ 36195 w 73342"/>
                <a:gd name="connsiteY10" fmla="*/ 70485 h 80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3342" h="80010">
                  <a:moveTo>
                    <a:pt x="36195" y="70485"/>
                  </a:moveTo>
                  <a:lnTo>
                    <a:pt x="60008" y="8573"/>
                  </a:lnTo>
                  <a:cubicBezTo>
                    <a:pt x="62865" y="1905"/>
                    <a:pt x="64770" y="953"/>
                    <a:pt x="67628" y="953"/>
                  </a:cubicBezTo>
                  <a:cubicBezTo>
                    <a:pt x="71438" y="953"/>
                    <a:pt x="73343" y="3810"/>
                    <a:pt x="73343" y="3810"/>
                  </a:cubicBezTo>
                  <a:lnTo>
                    <a:pt x="44768" y="76200"/>
                  </a:lnTo>
                  <a:cubicBezTo>
                    <a:pt x="43815" y="79058"/>
                    <a:pt x="42863" y="80010"/>
                    <a:pt x="37148" y="80010"/>
                  </a:cubicBezTo>
                  <a:cubicBezTo>
                    <a:pt x="31433" y="80010"/>
                    <a:pt x="31433" y="79058"/>
                    <a:pt x="29528" y="76200"/>
                  </a:cubicBezTo>
                  <a:lnTo>
                    <a:pt x="0" y="2858"/>
                  </a:lnTo>
                  <a:cubicBezTo>
                    <a:pt x="0" y="1905"/>
                    <a:pt x="1905" y="0"/>
                    <a:pt x="5715" y="0"/>
                  </a:cubicBezTo>
                  <a:cubicBezTo>
                    <a:pt x="9525" y="0"/>
                    <a:pt x="11430" y="1905"/>
                    <a:pt x="13335" y="7620"/>
                  </a:cubicBezTo>
                  <a:lnTo>
                    <a:pt x="36195" y="7048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1758550A-AD95-45BC-98D9-9795B0777790}"/>
                </a:ext>
              </a:extLst>
            </p:cNvPr>
            <p:cNvSpPr/>
            <p:nvPr/>
          </p:nvSpPr>
          <p:spPr>
            <a:xfrm>
              <a:off x="3256597" y="2490787"/>
              <a:ext cx="76200" cy="82867"/>
            </a:xfrm>
            <a:custGeom>
              <a:avLst/>
              <a:gdLst>
                <a:gd name="connsiteX0" fmla="*/ 40958 w 76200"/>
                <a:gd name="connsiteY0" fmla="*/ 74295 h 82867"/>
                <a:gd name="connsiteX1" fmla="*/ 67628 w 76200"/>
                <a:gd name="connsiteY1" fmla="*/ 60008 h 82867"/>
                <a:gd name="connsiteX2" fmla="*/ 74295 w 76200"/>
                <a:gd name="connsiteY2" fmla="*/ 65722 h 82867"/>
                <a:gd name="connsiteX3" fmla="*/ 40958 w 76200"/>
                <a:gd name="connsiteY3" fmla="*/ 82867 h 82867"/>
                <a:gd name="connsiteX4" fmla="*/ 0 w 76200"/>
                <a:gd name="connsiteY4" fmla="*/ 41910 h 82867"/>
                <a:gd name="connsiteX5" fmla="*/ 40005 w 76200"/>
                <a:gd name="connsiteY5" fmla="*/ 0 h 82867"/>
                <a:gd name="connsiteX6" fmla="*/ 76200 w 76200"/>
                <a:gd name="connsiteY6" fmla="*/ 40005 h 82867"/>
                <a:gd name="connsiteX7" fmla="*/ 76200 w 76200"/>
                <a:gd name="connsiteY7" fmla="*/ 40958 h 82867"/>
                <a:gd name="connsiteX8" fmla="*/ 71438 w 76200"/>
                <a:gd name="connsiteY8" fmla="*/ 44767 h 82867"/>
                <a:gd name="connsiteX9" fmla="*/ 10478 w 76200"/>
                <a:gd name="connsiteY9" fmla="*/ 44767 h 82867"/>
                <a:gd name="connsiteX10" fmla="*/ 40958 w 76200"/>
                <a:gd name="connsiteY10" fmla="*/ 74295 h 82867"/>
                <a:gd name="connsiteX11" fmla="*/ 64770 w 76200"/>
                <a:gd name="connsiteY11" fmla="*/ 36195 h 82867"/>
                <a:gd name="connsiteX12" fmla="*/ 39053 w 76200"/>
                <a:gd name="connsiteY12" fmla="*/ 10478 h 82867"/>
                <a:gd name="connsiteX13" fmla="*/ 10478 w 76200"/>
                <a:gd name="connsiteY13" fmla="*/ 36195 h 82867"/>
                <a:gd name="connsiteX14" fmla="*/ 64770 w 76200"/>
                <a:gd name="connsiteY14" fmla="*/ 36195 h 82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6200" h="82867">
                  <a:moveTo>
                    <a:pt x="40958" y="74295"/>
                  </a:moveTo>
                  <a:cubicBezTo>
                    <a:pt x="56198" y="74295"/>
                    <a:pt x="62865" y="67628"/>
                    <a:pt x="67628" y="60008"/>
                  </a:cubicBezTo>
                  <a:cubicBezTo>
                    <a:pt x="67628" y="59055"/>
                    <a:pt x="74295" y="60960"/>
                    <a:pt x="74295" y="65722"/>
                  </a:cubicBezTo>
                  <a:cubicBezTo>
                    <a:pt x="74295" y="71438"/>
                    <a:pt x="62865" y="82867"/>
                    <a:pt x="40958" y="82867"/>
                  </a:cubicBezTo>
                  <a:cubicBezTo>
                    <a:pt x="17145" y="82867"/>
                    <a:pt x="0" y="65722"/>
                    <a:pt x="0" y="41910"/>
                  </a:cubicBezTo>
                  <a:cubicBezTo>
                    <a:pt x="0" y="18097"/>
                    <a:pt x="17145" y="0"/>
                    <a:pt x="40005" y="0"/>
                  </a:cubicBezTo>
                  <a:cubicBezTo>
                    <a:pt x="61913" y="0"/>
                    <a:pt x="76200" y="15240"/>
                    <a:pt x="76200" y="40005"/>
                  </a:cubicBezTo>
                  <a:lnTo>
                    <a:pt x="76200" y="40958"/>
                  </a:lnTo>
                  <a:cubicBezTo>
                    <a:pt x="76200" y="43815"/>
                    <a:pt x="75248" y="44767"/>
                    <a:pt x="71438" y="44767"/>
                  </a:cubicBezTo>
                  <a:lnTo>
                    <a:pt x="10478" y="44767"/>
                  </a:lnTo>
                  <a:cubicBezTo>
                    <a:pt x="11430" y="61913"/>
                    <a:pt x="23813" y="74295"/>
                    <a:pt x="40958" y="74295"/>
                  </a:cubicBezTo>
                  <a:moveTo>
                    <a:pt x="64770" y="36195"/>
                  </a:moveTo>
                  <a:cubicBezTo>
                    <a:pt x="63818" y="20955"/>
                    <a:pt x="54293" y="10478"/>
                    <a:pt x="39053" y="10478"/>
                  </a:cubicBezTo>
                  <a:cubicBezTo>
                    <a:pt x="23813" y="10478"/>
                    <a:pt x="13335" y="20955"/>
                    <a:pt x="10478" y="36195"/>
                  </a:cubicBezTo>
                  <a:lnTo>
                    <a:pt x="64770" y="3619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7D13441F-33E2-4E0B-9BEB-445675B330B0}"/>
                </a:ext>
              </a:extLst>
            </p:cNvPr>
            <p:cNvSpPr/>
            <p:nvPr/>
          </p:nvSpPr>
          <p:spPr>
            <a:xfrm>
              <a:off x="3349942" y="2491740"/>
              <a:ext cx="41910" cy="80962"/>
            </a:xfrm>
            <a:custGeom>
              <a:avLst/>
              <a:gdLst>
                <a:gd name="connsiteX0" fmla="*/ 30480 w 41910"/>
                <a:gd name="connsiteY0" fmla="*/ 0 h 80962"/>
                <a:gd name="connsiteX1" fmla="*/ 41910 w 41910"/>
                <a:gd name="connsiteY1" fmla="*/ 7620 h 80962"/>
                <a:gd name="connsiteX2" fmla="*/ 39053 w 41910"/>
                <a:gd name="connsiteY2" fmla="*/ 13335 h 80962"/>
                <a:gd name="connsiteX3" fmla="*/ 29528 w 41910"/>
                <a:gd name="connsiteY3" fmla="*/ 10477 h 80962"/>
                <a:gd name="connsiteX4" fmla="*/ 10478 w 41910"/>
                <a:gd name="connsiteY4" fmla="*/ 45720 h 80962"/>
                <a:gd name="connsiteX5" fmla="*/ 10478 w 41910"/>
                <a:gd name="connsiteY5" fmla="*/ 76200 h 80962"/>
                <a:gd name="connsiteX6" fmla="*/ 5715 w 41910"/>
                <a:gd name="connsiteY6" fmla="*/ 80963 h 80962"/>
                <a:gd name="connsiteX7" fmla="*/ 4763 w 41910"/>
                <a:gd name="connsiteY7" fmla="*/ 80963 h 80962"/>
                <a:gd name="connsiteX8" fmla="*/ 0 w 41910"/>
                <a:gd name="connsiteY8" fmla="*/ 76200 h 80962"/>
                <a:gd name="connsiteX9" fmla="*/ 0 w 41910"/>
                <a:gd name="connsiteY9" fmla="*/ 2857 h 80962"/>
                <a:gd name="connsiteX10" fmla="*/ 3810 w 41910"/>
                <a:gd name="connsiteY10" fmla="*/ 1905 h 80962"/>
                <a:gd name="connsiteX11" fmla="*/ 10478 w 41910"/>
                <a:gd name="connsiteY11" fmla="*/ 12382 h 80962"/>
                <a:gd name="connsiteX12" fmla="*/ 10478 w 41910"/>
                <a:gd name="connsiteY12" fmla="*/ 17145 h 80962"/>
                <a:gd name="connsiteX13" fmla="*/ 30480 w 41910"/>
                <a:gd name="connsiteY13" fmla="*/ 0 h 80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910" h="80962">
                  <a:moveTo>
                    <a:pt x="30480" y="0"/>
                  </a:moveTo>
                  <a:cubicBezTo>
                    <a:pt x="38100" y="0"/>
                    <a:pt x="41910" y="2857"/>
                    <a:pt x="41910" y="7620"/>
                  </a:cubicBezTo>
                  <a:cubicBezTo>
                    <a:pt x="41910" y="11430"/>
                    <a:pt x="39053" y="13335"/>
                    <a:pt x="39053" y="13335"/>
                  </a:cubicBezTo>
                  <a:cubicBezTo>
                    <a:pt x="37148" y="11430"/>
                    <a:pt x="34290" y="10477"/>
                    <a:pt x="29528" y="10477"/>
                  </a:cubicBezTo>
                  <a:cubicBezTo>
                    <a:pt x="15240" y="10477"/>
                    <a:pt x="10478" y="24765"/>
                    <a:pt x="10478" y="45720"/>
                  </a:cubicBezTo>
                  <a:lnTo>
                    <a:pt x="10478" y="76200"/>
                  </a:lnTo>
                  <a:cubicBezTo>
                    <a:pt x="10478" y="80010"/>
                    <a:pt x="8573" y="80963"/>
                    <a:pt x="5715" y="80963"/>
                  </a:cubicBezTo>
                  <a:lnTo>
                    <a:pt x="4763" y="80963"/>
                  </a:lnTo>
                  <a:cubicBezTo>
                    <a:pt x="1905" y="80963"/>
                    <a:pt x="0" y="80010"/>
                    <a:pt x="0" y="76200"/>
                  </a:cubicBezTo>
                  <a:lnTo>
                    <a:pt x="0" y="2857"/>
                  </a:lnTo>
                  <a:cubicBezTo>
                    <a:pt x="0" y="2857"/>
                    <a:pt x="1905" y="1905"/>
                    <a:pt x="3810" y="1905"/>
                  </a:cubicBezTo>
                  <a:cubicBezTo>
                    <a:pt x="7620" y="1905"/>
                    <a:pt x="10478" y="3810"/>
                    <a:pt x="10478" y="12382"/>
                  </a:cubicBezTo>
                  <a:lnTo>
                    <a:pt x="10478" y="17145"/>
                  </a:lnTo>
                  <a:cubicBezTo>
                    <a:pt x="12383" y="5715"/>
                    <a:pt x="20003" y="0"/>
                    <a:pt x="30480" y="0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280A5BDE-7D5A-4143-AF93-D04A6C57D1AB}"/>
                </a:ext>
              </a:extLst>
            </p:cNvPr>
            <p:cNvSpPr/>
            <p:nvPr/>
          </p:nvSpPr>
          <p:spPr>
            <a:xfrm>
              <a:off x="3397567" y="2494597"/>
              <a:ext cx="73342" cy="112395"/>
            </a:xfrm>
            <a:custGeom>
              <a:avLst/>
              <a:gdLst>
                <a:gd name="connsiteX0" fmla="*/ 21908 w 73342"/>
                <a:gd name="connsiteY0" fmla="*/ 107633 h 112395"/>
                <a:gd name="connsiteX1" fmla="*/ 35242 w 73342"/>
                <a:gd name="connsiteY1" fmla="*/ 74295 h 112395"/>
                <a:gd name="connsiteX2" fmla="*/ 28575 w 73342"/>
                <a:gd name="connsiteY2" fmla="*/ 70485 h 112395"/>
                <a:gd name="connsiteX3" fmla="*/ 0 w 73342"/>
                <a:gd name="connsiteY3" fmla="*/ 2858 h 112395"/>
                <a:gd name="connsiteX4" fmla="*/ 5715 w 73342"/>
                <a:gd name="connsiteY4" fmla="*/ 0 h 112395"/>
                <a:gd name="connsiteX5" fmla="*/ 13335 w 73342"/>
                <a:gd name="connsiteY5" fmla="*/ 7620 h 112395"/>
                <a:gd name="connsiteX6" fmla="*/ 38100 w 73342"/>
                <a:gd name="connsiteY6" fmla="*/ 69533 h 112395"/>
                <a:gd name="connsiteX7" fmla="*/ 60008 w 73342"/>
                <a:gd name="connsiteY7" fmla="*/ 8573 h 112395"/>
                <a:gd name="connsiteX8" fmla="*/ 67628 w 73342"/>
                <a:gd name="connsiteY8" fmla="*/ 953 h 112395"/>
                <a:gd name="connsiteX9" fmla="*/ 73342 w 73342"/>
                <a:gd name="connsiteY9" fmla="*/ 3810 h 112395"/>
                <a:gd name="connsiteX10" fmla="*/ 35242 w 73342"/>
                <a:gd name="connsiteY10" fmla="*/ 105728 h 112395"/>
                <a:gd name="connsiteX11" fmla="*/ 27623 w 73342"/>
                <a:gd name="connsiteY11" fmla="*/ 112395 h 112395"/>
                <a:gd name="connsiteX12" fmla="*/ 21908 w 73342"/>
                <a:gd name="connsiteY12" fmla="*/ 107633 h 112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3342" h="112395">
                  <a:moveTo>
                    <a:pt x="21908" y="107633"/>
                  </a:moveTo>
                  <a:lnTo>
                    <a:pt x="35242" y="74295"/>
                  </a:lnTo>
                  <a:cubicBezTo>
                    <a:pt x="31433" y="74295"/>
                    <a:pt x="30480" y="73343"/>
                    <a:pt x="28575" y="70485"/>
                  </a:cubicBezTo>
                  <a:lnTo>
                    <a:pt x="0" y="2858"/>
                  </a:lnTo>
                  <a:cubicBezTo>
                    <a:pt x="0" y="1905"/>
                    <a:pt x="1905" y="0"/>
                    <a:pt x="5715" y="0"/>
                  </a:cubicBezTo>
                  <a:cubicBezTo>
                    <a:pt x="9525" y="0"/>
                    <a:pt x="11430" y="1905"/>
                    <a:pt x="13335" y="7620"/>
                  </a:cubicBezTo>
                  <a:lnTo>
                    <a:pt x="38100" y="69533"/>
                  </a:lnTo>
                  <a:lnTo>
                    <a:pt x="60008" y="8573"/>
                  </a:lnTo>
                  <a:cubicBezTo>
                    <a:pt x="61913" y="2858"/>
                    <a:pt x="64770" y="953"/>
                    <a:pt x="67628" y="953"/>
                  </a:cubicBezTo>
                  <a:cubicBezTo>
                    <a:pt x="70485" y="953"/>
                    <a:pt x="73342" y="2858"/>
                    <a:pt x="73342" y="3810"/>
                  </a:cubicBezTo>
                  <a:lnTo>
                    <a:pt x="35242" y="105728"/>
                  </a:lnTo>
                  <a:cubicBezTo>
                    <a:pt x="33338" y="111443"/>
                    <a:pt x="30480" y="112395"/>
                    <a:pt x="27623" y="112395"/>
                  </a:cubicBezTo>
                  <a:cubicBezTo>
                    <a:pt x="24765" y="110490"/>
                    <a:pt x="21908" y="107633"/>
                    <a:pt x="21908" y="107633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8C251EFA-E284-4410-9C3B-E9893811B3A4}"/>
                </a:ext>
              </a:extLst>
            </p:cNvPr>
            <p:cNvSpPr/>
            <p:nvPr/>
          </p:nvSpPr>
          <p:spPr>
            <a:xfrm>
              <a:off x="3472815" y="2491740"/>
              <a:ext cx="80962" cy="81950"/>
            </a:xfrm>
            <a:custGeom>
              <a:avLst/>
              <a:gdLst>
                <a:gd name="connsiteX0" fmla="*/ 0 w 80962"/>
                <a:gd name="connsiteY0" fmla="*/ 40957 h 81950"/>
                <a:gd name="connsiteX1" fmla="*/ 40957 w 80962"/>
                <a:gd name="connsiteY1" fmla="*/ 0 h 81950"/>
                <a:gd name="connsiteX2" fmla="*/ 80963 w 80962"/>
                <a:gd name="connsiteY2" fmla="*/ 40957 h 81950"/>
                <a:gd name="connsiteX3" fmla="*/ 40957 w 80962"/>
                <a:gd name="connsiteY3" fmla="*/ 81915 h 81950"/>
                <a:gd name="connsiteX4" fmla="*/ 0 w 80962"/>
                <a:gd name="connsiteY4" fmla="*/ 40957 h 81950"/>
                <a:gd name="connsiteX5" fmla="*/ 70485 w 80962"/>
                <a:gd name="connsiteY5" fmla="*/ 41910 h 81950"/>
                <a:gd name="connsiteX6" fmla="*/ 40957 w 80962"/>
                <a:gd name="connsiteY6" fmla="*/ 9525 h 81950"/>
                <a:gd name="connsiteX7" fmla="*/ 11430 w 80962"/>
                <a:gd name="connsiteY7" fmla="*/ 40957 h 81950"/>
                <a:gd name="connsiteX8" fmla="*/ 40957 w 80962"/>
                <a:gd name="connsiteY8" fmla="*/ 73342 h 81950"/>
                <a:gd name="connsiteX9" fmla="*/ 70485 w 80962"/>
                <a:gd name="connsiteY9" fmla="*/ 41910 h 81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962" h="81950">
                  <a:moveTo>
                    <a:pt x="0" y="40957"/>
                  </a:moveTo>
                  <a:cubicBezTo>
                    <a:pt x="0" y="17145"/>
                    <a:pt x="17145" y="0"/>
                    <a:pt x="40957" y="0"/>
                  </a:cubicBezTo>
                  <a:cubicBezTo>
                    <a:pt x="64770" y="0"/>
                    <a:pt x="80963" y="17145"/>
                    <a:pt x="80963" y="40957"/>
                  </a:cubicBezTo>
                  <a:cubicBezTo>
                    <a:pt x="80963" y="64770"/>
                    <a:pt x="63817" y="81915"/>
                    <a:pt x="40957" y="81915"/>
                  </a:cubicBezTo>
                  <a:cubicBezTo>
                    <a:pt x="17145" y="82867"/>
                    <a:pt x="0" y="64770"/>
                    <a:pt x="0" y="40957"/>
                  </a:cubicBezTo>
                  <a:moveTo>
                    <a:pt x="70485" y="41910"/>
                  </a:moveTo>
                  <a:cubicBezTo>
                    <a:pt x="70485" y="23813"/>
                    <a:pt x="58102" y="9525"/>
                    <a:pt x="40957" y="9525"/>
                  </a:cubicBezTo>
                  <a:cubicBezTo>
                    <a:pt x="23813" y="9525"/>
                    <a:pt x="11430" y="22860"/>
                    <a:pt x="11430" y="40957"/>
                  </a:cubicBezTo>
                  <a:cubicBezTo>
                    <a:pt x="11430" y="59055"/>
                    <a:pt x="23813" y="73342"/>
                    <a:pt x="40957" y="73342"/>
                  </a:cubicBezTo>
                  <a:cubicBezTo>
                    <a:pt x="58102" y="73342"/>
                    <a:pt x="70485" y="60007"/>
                    <a:pt x="70485" y="41910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4611209B-B6D4-48C8-867C-67DC87408DC6}"/>
                </a:ext>
              </a:extLst>
            </p:cNvPr>
            <p:cNvSpPr/>
            <p:nvPr/>
          </p:nvSpPr>
          <p:spPr>
            <a:xfrm>
              <a:off x="3567112" y="2491740"/>
              <a:ext cx="67627" cy="80009"/>
            </a:xfrm>
            <a:custGeom>
              <a:avLst/>
              <a:gdLst>
                <a:gd name="connsiteX0" fmla="*/ 36195 w 67627"/>
                <a:gd name="connsiteY0" fmla="*/ 0 h 80009"/>
                <a:gd name="connsiteX1" fmla="*/ 67628 w 67627"/>
                <a:gd name="connsiteY1" fmla="*/ 34290 h 80009"/>
                <a:gd name="connsiteX2" fmla="*/ 67628 w 67627"/>
                <a:gd name="connsiteY2" fmla="*/ 75247 h 80009"/>
                <a:gd name="connsiteX3" fmla="*/ 62865 w 67627"/>
                <a:gd name="connsiteY3" fmla="*/ 80010 h 80009"/>
                <a:gd name="connsiteX4" fmla="*/ 61913 w 67627"/>
                <a:gd name="connsiteY4" fmla="*/ 80010 h 80009"/>
                <a:gd name="connsiteX5" fmla="*/ 57150 w 67627"/>
                <a:gd name="connsiteY5" fmla="*/ 75247 h 80009"/>
                <a:gd name="connsiteX6" fmla="*/ 57150 w 67627"/>
                <a:gd name="connsiteY6" fmla="*/ 34290 h 80009"/>
                <a:gd name="connsiteX7" fmla="*/ 36195 w 67627"/>
                <a:gd name="connsiteY7" fmla="*/ 8572 h 80009"/>
                <a:gd name="connsiteX8" fmla="*/ 10478 w 67627"/>
                <a:gd name="connsiteY8" fmla="*/ 25717 h 80009"/>
                <a:gd name="connsiteX9" fmla="*/ 10478 w 67627"/>
                <a:gd name="connsiteY9" fmla="*/ 75247 h 80009"/>
                <a:gd name="connsiteX10" fmla="*/ 5715 w 67627"/>
                <a:gd name="connsiteY10" fmla="*/ 80010 h 80009"/>
                <a:gd name="connsiteX11" fmla="*/ 4763 w 67627"/>
                <a:gd name="connsiteY11" fmla="*/ 80010 h 80009"/>
                <a:gd name="connsiteX12" fmla="*/ 0 w 67627"/>
                <a:gd name="connsiteY12" fmla="*/ 75247 h 80009"/>
                <a:gd name="connsiteX13" fmla="*/ 0 w 67627"/>
                <a:gd name="connsiteY13" fmla="*/ 1905 h 80009"/>
                <a:gd name="connsiteX14" fmla="*/ 3810 w 67627"/>
                <a:gd name="connsiteY14" fmla="*/ 952 h 80009"/>
                <a:gd name="connsiteX15" fmla="*/ 10478 w 67627"/>
                <a:gd name="connsiteY15" fmla="*/ 11430 h 80009"/>
                <a:gd name="connsiteX16" fmla="*/ 10478 w 67627"/>
                <a:gd name="connsiteY16" fmla="*/ 14288 h 80009"/>
                <a:gd name="connsiteX17" fmla="*/ 36195 w 67627"/>
                <a:gd name="connsiteY17" fmla="*/ 0 h 80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7627" h="80009">
                  <a:moveTo>
                    <a:pt x="36195" y="0"/>
                  </a:moveTo>
                  <a:cubicBezTo>
                    <a:pt x="57150" y="0"/>
                    <a:pt x="67628" y="14288"/>
                    <a:pt x="67628" y="34290"/>
                  </a:cubicBezTo>
                  <a:lnTo>
                    <a:pt x="67628" y="75247"/>
                  </a:lnTo>
                  <a:cubicBezTo>
                    <a:pt x="67628" y="79057"/>
                    <a:pt x="65722" y="80010"/>
                    <a:pt x="62865" y="80010"/>
                  </a:cubicBezTo>
                  <a:lnTo>
                    <a:pt x="61913" y="80010"/>
                  </a:lnTo>
                  <a:cubicBezTo>
                    <a:pt x="59055" y="80010"/>
                    <a:pt x="57150" y="79057"/>
                    <a:pt x="57150" y="75247"/>
                  </a:cubicBezTo>
                  <a:lnTo>
                    <a:pt x="57150" y="34290"/>
                  </a:lnTo>
                  <a:cubicBezTo>
                    <a:pt x="57150" y="19050"/>
                    <a:pt x="49530" y="8572"/>
                    <a:pt x="36195" y="8572"/>
                  </a:cubicBezTo>
                  <a:cubicBezTo>
                    <a:pt x="23813" y="8572"/>
                    <a:pt x="15240" y="15240"/>
                    <a:pt x="10478" y="25717"/>
                  </a:cubicBezTo>
                  <a:lnTo>
                    <a:pt x="10478" y="75247"/>
                  </a:lnTo>
                  <a:cubicBezTo>
                    <a:pt x="10478" y="79057"/>
                    <a:pt x="8572" y="80010"/>
                    <a:pt x="5715" y="80010"/>
                  </a:cubicBezTo>
                  <a:lnTo>
                    <a:pt x="4763" y="80010"/>
                  </a:lnTo>
                  <a:cubicBezTo>
                    <a:pt x="1905" y="80010"/>
                    <a:pt x="0" y="79057"/>
                    <a:pt x="0" y="75247"/>
                  </a:cubicBezTo>
                  <a:lnTo>
                    <a:pt x="0" y="1905"/>
                  </a:lnTo>
                  <a:cubicBezTo>
                    <a:pt x="0" y="1905"/>
                    <a:pt x="1905" y="952"/>
                    <a:pt x="3810" y="952"/>
                  </a:cubicBezTo>
                  <a:cubicBezTo>
                    <a:pt x="7620" y="952"/>
                    <a:pt x="10478" y="2857"/>
                    <a:pt x="10478" y="11430"/>
                  </a:cubicBezTo>
                  <a:lnTo>
                    <a:pt x="10478" y="14288"/>
                  </a:lnTo>
                  <a:cubicBezTo>
                    <a:pt x="14288" y="5715"/>
                    <a:pt x="23813" y="0"/>
                    <a:pt x="36195" y="0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5FBE4640-EF7A-4B14-A77B-D2A204F2BFB7}"/>
                </a:ext>
              </a:extLst>
            </p:cNvPr>
            <p:cNvSpPr/>
            <p:nvPr/>
          </p:nvSpPr>
          <p:spPr>
            <a:xfrm>
              <a:off x="3646170" y="2490787"/>
              <a:ext cx="76200" cy="82867"/>
            </a:xfrm>
            <a:custGeom>
              <a:avLst/>
              <a:gdLst>
                <a:gd name="connsiteX0" fmla="*/ 40958 w 76200"/>
                <a:gd name="connsiteY0" fmla="*/ 74295 h 82867"/>
                <a:gd name="connsiteX1" fmla="*/ 67627 w 76200"/>
                <a:gd name="connsiteY1" fmla="*/ 60008 h 82867"/>
                <a:gd name="connsiteX2" fmla="*/ 74295 w 76200"/>
                <a:gd name="connsiteY2" fmla="*/ 65722 h 82867"/>
                <a:gd name="connsiteX3" fmla="*/ 40958 w 76200"/>
                <a:gd name="connsiteY3" fmla="*/ 82867 h 82867"/>
                <a:gd name="connsiteX4" fmla="*/ 0 w 76200"/>
                <a:gd name="connsiteY4" fmla="*/ 41910 h 82867"/>
                <a:gd name="connsiteX5" fmla="*/ 40005 w 76200"/>
                <a:gd name="connsiteY5" fmla="*/ 0 h 82867"/>
                <a:gd name="connsiteX6" fmla="*/ 76200 w 76200"/>
                <a:gd name="connsiteY6" fmla="*/ 40005 h 82867"/>
                <a:gd name="connsiteX7" fmla="*/ 76200 w 76200"/>
                <a:gd name="connsiteY7" fmla="*/ 40958 h 82867"/>
                <a:gd name="connsiteX8" fmla="*/ 71438 w 76200"/>
                <a:gd name="connsiteY8" fmla="*/ 44767 h 82867"/>
                <a:gd name="connsiteX9" fmla="*/ 10477 w 76200"/>
                <a:gd name="connsiteY9" fmla="*/ 44767 h 82867"/>
                <a:gd name="connsiteX10" fmla="*/ 40958 w 76200"/>
                <a:gd name="connsiteY10" fmla="*/ 74295 h 82867"/>
                <a:gd name="connsiteX11" fmla="*/ 64770 w 76200"/>
                <a:gd name="connsiteY11" fmla="*/ 36195 h 82867"/>
                <a:gd name="connsiteX12" fmla="*/ 39052 w 76200"/>
                <a:gd name="connsiteY12" fmla="*/ 10478 h 82867"/>
                <a:gd name="connsiteX13" fmla="*/ 10477 w 76200"/>
                <a:gd name="connsiteY13" fmla="*/ 36195 h 82867"/>
                <a:gd name="connsiteX14" fmla="*/ 64770 w 76200"/>
                <a:gd name="connsiteY14" fmla="*/ 36195 h 82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6200" h="82867">
                  <a:moveTo>
                    <a:pt x="40958" y="74295"/>
                  </a:moveTo>
                  <a:cubicBezTo>
                    <a:pt x="56197" y="74295"/>
                    <a:pt x="62865" y="67628"/>
                    <a:pt x="67627" y="60008"/>
                  </a:cubicBezTo>
                  <a:cubicBezTo>
                    <a:pt x="67627" y="59055"/>
                    <a:pt x="74295" y="60960"/>
                    <a:pt x="74295" y="65722"/>
                  </a:cubicBezTo>
                  <a:cubicBezTo>
                    <a:pt x="74295" y="71438"/>
                    <a:pt x="62865" y="82867"/>
                    <a:pt x="40958" y="82867"/>
                  </a:cubicBezTo>
                  <a:cubicBezTo>
                    <a:pt x="17145" y="82867"/>
                    <a:pt x="0" y="65722"/>
                    <a:pt x="0" y="41910"/>
                  </a:cubicBezTo>
                  <a:cubicBezTo>
                    <a:pt x="0" y="18097"/>
                    <a:pt x="17145" y="0"/>
                    <a:pt x="40005" y="0"/>
                  </a:cubicBezTo>
                  <a:cubicBezTo>
                    <a:pt x="61913" y="0"/>
                    <a:pt x="76200" y="15240"/>
                    <a:pt x="76200" y="40005"/>
                  </a:cubicBezTo>
                  <a:lnTo>
                    <a:pt x="76200" y="40958"/>
                  </a:lnTo>
                  <a:cubicBezTo>
                    <a:pt x="76200" y="43815"/>
                    <a:pt x="75247" y="44767"/>
                    <a:pt x="71438" y="44767"/>
                  </a:cubicBezTo>
                  <a:lnTo>
                    <a:pt x="10477" y="44767"/>
                  </a:lnTo>
                  <a:cubicBezTo>
                    <a:pt x="11430" y="61913"/>
                    <a:pt x="23813" y="74295"/>
                    <a:pt x="40958" y="74295"/>
                  </a:cubicBezTo>
                  <a:moveTo>
                    <a:pt x="64770" y="36195"/>
                  </a:moveTo>
                  <a:cubicBezTo>
                    <a:pt x="63817" y="20955"/>
                    <a:pt x="54292" y="10478"/>
                    <a:pt x="39052" y="10478"/>
                  </a:cubicBezTo>
                  <a:cubicBezTo>
                    <a:pt x="23813" y="10478"/>
                    <a:pt x="13335" y="20955"/>
                    <a:pt x="10477" y="36195"/>
                  </a:cubicBezTo>
                  <a:lnTo>
                    <a:pt x="64770" y="3619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285D0EA-6DFE-41B7-9091-6AC1FCB9912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700214" y="2313148"/>
            <a:ext cx="4960069" cy="1710213"/>
          </a:xfrm>
          <a:prstGeom prst="rect">
            <a:avLst/>
          </a:prstGeom>
        </p:spPr>
        <p:txBody>
          <a:bodyPr/>
          <a:lstStyle>
            <a:lvl1pPr marL="6351" marR="2540" algn="l" defTabSz="457189" rtl="0" eaLnBrk="1" latinLnBrk="0" hangingPunct="1">
              <a:lnSpc>
                <a:spcPct val="77700"/>
              </a:lnSpc>
              <a:spcBef>
                <a:spcPts val="1031"/>
              </a:spcBef>
              <a:defRPr lang="en-US" sz="6551" b="1" kern="1200" spc="-200" dirty="0">
                <a:solidFill>
                  <a:srgbClr val="FFFB00"/>
                </a:solidFill>
                <a:latin typeface="Arial MT" pitchFamily="50" charset="0"/>
                <a:ea typeface="+mn-ea"/>
                <a:cs typeface="Arial"/>
              </a:defRPr>
            </a:lvl1pPr>
          </a:lstStyle>
          <a:p>
            <a:pPr lvl="0"/>
            <a:r>
              <a:rPr lang="en-US"/>
              <a:t>Click to add a title here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9669B64-102B-494C-95A1-2655ECB175C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36785" y="4103739"/>
            <a:ext cx="5243513" cy="344328"/>
          </a:xfrm>
          <a:prstGeom prst="rect">
            <a:avLst/>
          </a:prstGeom>
        </p:spPr>
        <p:txBody>
          <a:bodyPr lIns="0" tIns="0" rIns="0" bIns="0" anchor="ctr"/>
          <a:lstStyle>
            <a:lvl1pPr marL="0" algn="l" defTabSz="457189" rtl="0" eaLnBrk="1" latinLnBrk="0" hangingPunct="1">
              <a:lnSpc>
                <a:spcPct val="100000"/>
              </a:lnSpc>
              <a:spcBef>
                <a:spcPts val="0"/>
              </a:spcBef>
              <a:defRPr lang="en-US" sz="1451" kern="1200" spc="-12" dirty="0" smtClean="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6351" algn="l" defTabSz="457189" rtl="0" eaLnBrk="1" latinLnBrk="0" hangingPunct="1">
              <a:lnSpc>
                <a:spcPct val="100000"/>
              </a:lnSpc>
              <a:spcBef>
                <a:spcPts val="51"/>
              </a:spcBef>
              <a:defRPr lang="en-US" sz="851" kern="1200" spc="-12" dirty="0" smtClean="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6351" algn="l" defTabSz="457189" rtl="0" eaLnBrk="1" latinLnBrk="0" hangingPunct="1">
              <a:lnSpc>
                <a:spcPct val="100000"/>
              </a:lnSpc>
              <a:spcBef>
                <a:spcPts val="51"/>
              </a:spcBef>
              <a:defRPr lang="en-US" sz="851" kern="1200" spc="-12" dirty="0" smtClean="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6351" algn="l" defTabSz="457189" rtl="0" eaLnBrk="1" latinLnBrk="0" hangingPunct="1">
              <a:lnSpc>
                <a:spcPct val="100000"/>
              </a:lnSpc>
              <a:spcBef>
                <a:spcPts val="51"/>
              </a:spcBef>
              <a:defRPr lang="en-US" sz="851" kern="1200" spc="-12" dirty="0" smtClean="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6351" algn="l" defTabSz="457189" rtl="0" eaLnBrk="1" latinLnBrk="0" hangingPunct="1">
              <a:lnSpc>
                <a:spcPct val="100000"/>
              </a:lnSpc>
              <a:spcBef>
                <a:spcPts val="51"/>
              </a:spcBef>
              <a:defRPr lang="en-US" sz="851" kern="1200" spc="-12" dirty="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5662336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 television&#10;&#10;Description automatically generated with low confidence">
            <a:extLst>
              <a:ext uri="{FF2B5EF4-FFF2-40B4-BE49-F238E27FC236}">
                <a16:creationId xmlns:a16="http://schemas.microsoft.com/office/drawing/2014/main" id="{A4976197-1F58-474B-B471-FE73A32719D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3471"/>
          <a:stretch/>
        </p:blipFill>
        <p:spPr>
          <a:xfrm>
            <a:off x="0" y="1"/>
            <a:ext cx="12190413" cy="6619875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A78AE851-80B1-4234-9C43-677B9F4F78FD}"/>
              </a:ext>
            </a:extLst>
          </p:cNvPr>
          <p:cNvGrpSpPr/>
          <p:nvPr userDrawn="1"/>
        </p:nvGrpSpPr>
        <p:grpSpPr>
          <a:xfrm>
            <a:off x="1745743" y="1514757"/>
            <a:ext cx="1127259" cy="466444"/>
            <a:chOff x="2792363" y="2207895"/>
            <a:chExt cx="930007" cy="399097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115A9F9A-B322-4850-B1B0-ACBC3A6B4BAB}"/>
                </a:ext>
              </a:extLst>
            </p:cNvPr>
            <p:cNvSpPr/>
            <p:nvPr/>
          </p:nvSpPr>
          <p:spPr>
            <a:xfrm>
              <a:off x="3139920" y="2207895"/>
              <a:ext cx="138093" cy="196214"/>
            </a:xfrm>
            <a:custGeom>
              <a:avLst/>
              <a:gdLst>
                <a:gd name="connsiteX0" fmla="*/ 134775 w 138093"/>
                <a:gd name="connsiteY0" fmla="*/ 179070 h 196214"/>
                <a:gd name="connsiteX1" fmla="*/ 110010 w 138093"/>
                <a:gd name="connsiteY1" fmla="*/ 149542 h 196214"/>
                <a:gd name="connsiteX2" fmla="*/ 107152 w 138093"/>
                <a:gd name="connsiteY2" fmla="*/ 144780 h 196214"/>
                <a:gd name="connsiteX3" fmla="*/ 93817 w 138093"/>
                <a:gd name="connsiteY3" fmla="*/ 126683 h 196214"/>
                <a:gd name="connsiteX4" fmla="*/ 95722 w 138093"/>
                <a:gd name="connsiteY4" fmla="*/ 108585 h 196214"/>
                <a:gd name="connsiteX5" fmla="*/ 98580 w 138093"/>
                <a:gd name="connsiteY5" fmla="*/ 105727 h 196214"/>
                <a:gd name="connsiteX6" fmla="*/ 101437 w 138093"/>
                <a:gd name="connsiteY6" fmla="*/ 101917 h 196214"/>
                <a:gd name="connsiteX7" fmla="*/ 101437 w 138093"/>
                <a:gd name="connsiteY7" fmla="*/ 101917 h 196214"/>
                <a:gd name="connsiteX8" fmla="*/ 102390 w 138093"/>
                <a:gd name="connsiteY8" fmla="*/ 100013 h 196214"/>
                <a:gd name="connsiteX9" fmla="*/ 102390 w 138093"/>
                <a:gd name="connsiteY9" fmla="*/ 99060 h 196214"/>
                <a:gd name="connsiteX10" fmla="*/ 106200 w 138093"/>
                <a:gd name="connsiteY10" fmla="*/ 95250 h 196214"/>
                <a:gd name="connsiteX11" fmla="*/ 120487 w 138093"/>
                <a:gd name="connsiteY11" fmla="*/ 81915 h 196214"/>
                <a:gd name="connsiteX12" fmla="*/ 122392 w 138093"/>
                <a:gd name="connsiteY12" fmla="*/ 73342 h 196214"/>
                <a:gd name="connsiteX13" fmla="*/ 122392 w 138093"/>
                <a:gd name="connsiteY13" fmla="*/ 73342 h 196214"/>
                <a:gd name="connsiteX14" fmla="*/ 122392 w 138093"/>
                <a:gd name="connsiteY14" fmla="*/ 73342 h 196214"/>
                <a:gd name="connsiteX15" fmla="*/ 102390 w 138093"/>
                <a:gd name="connsiteY15" fmla="*/ 61913 h 196214"/>
                <a:gd name="connsiteX16" fmla="*/ 102390 w 138093"/>
                <a:gd name="connsiteY16" fmla="*/ 61913 h 196214"/>
                <a:gd name="connsiteX17" fmla="*/ 102390 w 138093"/>
                <a:gd name="connsiteY17" fmla="*/ 61913 h 196214"/>
                <a:gd name="connsiteX18" fmla="*/ 102390 w 138093"/>
                <a:gd name="connsiteY18" fmla="*/ 61913 h 196214"/>
                <a:gd name="connsiteX19" fmla="*/ 101437 w 138093"/>
                <a:gd name="connsiteY19" fmla="*/ 61913 h 196214"/>
                <a:gd name="connsiteX20" fmla="*/ 101437 w 138093"/>
                <a:gd name="connsiteY20" fmla="*/ 61913 h 196214"/>
                <a:gd name="connsiteX21" fmla="*/ 100485 w 138093"/>
                <a:gd name="connsiteY21" fmla="*/ 61913 h 196214"/>
                <a:gd name="connsiteX22" fmla="*/ 99532 w 138093"/>
                <a:gd name="connsiteY22" fmla="*/ 61913 h 196214"/>
                <a:gd name="connsiteX23" fmla="*/ 94770 w 138093"/>
                <a:gd name="connsiteY23" fmla="*/ 62865 h 196214"/>
                <a:gd name="connsiteX24" fmla="*/ 94770 w 138093"/>
                <a:gd name="connsiteY24" fmla="*/ 62865 h 196214"/>
                <a:gd name="connsiteX25" fmla="*/ 93817 w 138093"/>
                <a:gd name="connsiteY25" fmla="*/ 62865 h 196214"/>
                <a:gd name="connsiteX26" fmla="*/ 89055 w 138093"/>
                <a:gd name="connsiteY26" fmla="*/ 66675 h 196214"/>
                <a:gd name="connsiteX27" fmla="*/ 89055 w 138093"/>
                <a:gd name="connsiteY27" fmla="*/ 66675 h 196214"/>
                <a:gd name="connsiteX28" fmla="*/ 83340 w 138093"/>
                <a:gd name="connsiteY28" fmla="*/ 72390 h 196214"/>
                <a:gd name="connsiteX29" fmla="*/ 62385 w 138093"/>
                <a:gd name="connsiteY29" fmla="*/ 93345 h 196214"/>
                <a:gd name="connsiteX30" fmla="*/ 50002 w 138093"/>
                <a:gd name="connsiteY30" fmla="*/ 100013 h 196214"/>
                <a:gd name="connsiteX31" fmla="*/ 42382 w 138093"/>
                <a:gd name="connsiteY31" fmla="*/ 91440 h 196214"/>
                <a:gd name="connsiteX32" fmla="*/ 42382 w 138093"/>
                <a:gd name="connsiteY32" fmla="*/ 31433 h 196214"/>
                <a:gd name="connsiteX33" fmla="*/ 42382 w 138093"/>
                <a:gd name="connsiteY33" fmla="*/ 31433 h 196214"/>
                <a:gd name="connsiteX34" fmla="*/ 42382 w 138093"/>
                <a:gd name="connsiteY34" fmla="*/ 31433 h 196214"/>
                <a:gd name="connsiteX35" fmla="*/ 42382 w 138093"/>
                <a:gd name="connsiteY35" fmla="*/ 30480 h 196214"/>
                <a:gd name="connsiteX36" fmla="*/ 42382 w 138093"/>
                <a:gd name="connsiteY36" fmla="*/ 30480 h 196214"/>
                <a:gd name="connsiteX37" fmla="*/ 31905 w 138093"/>
                <a:gd name="connsiteY37" fmla="*/ 3810 h 196214"/>
                <a:gd name="connsiteX38" fmla="*/ 17617 w 138093"/>
                <a:gd name="connsiteY38" fmla="*/ 0 h 196214"/>
                <a:gd name="connsiteX39" fmla="*/ 5235 w 138093"/>
                <a:gd name="connsiteY39" fmla="*/ 1905 h 196214"/>
                <a:gd name="connsiteX40" fmla="*/ 472 w 138093"/>
                <a:gd name="connsiteY40" fmla="*/ 10477 h 196214"/>
                <a:gd name="connsiteX41" fmla="*/ 2377 w 138093"/>
                <a:gd name="connsiteY41" fmla="*/ 39052 h 196214"/>
                <a:gd name="connsiteX42" fmla="*/ 2377 w 138093"/>
                <a:gd name="connsiteY42" fmla="*/ 177165 h 196214"/>
                <a:gd name="connsiteX43" fmla="*/ 20475 w 138093"/>
                <a:gd name="connsiteY43" fmla="*/ 196215 h 196214"/>
                <a:gd name="connsiteX44" fmla="*/ 24285 w 138093"/>
                <a:gd name="connsiteY44" fmla="*/ 196215 h 196214"/>
                <a:gd name="connsiteX45" fmla="*/ 41430 w 138093"/>
                <a:gd name="connsiteY45" fmla="*/ 177165 h 196214"/>
                <a:gd name="connsiteX46" fmla="*/ 41430 w 138093"/>
                <a:gd name="connsiteY46" fmla="*/ 175260 h 196214"/>
                <a:gd name="connsiteX47" fmla="*/ 41430 w 138093"/>
                <a:gd name="connsiteY47" fmla="*/ 144780 h 196214"/>
                <a:gd name="connsiteX48" fmla="*/ 49050 w 138093"/>
                <a:gd name="connsiteY48" fmla="*/ 136208 h 196214"/>
                <a:gd name="connsiteX49" fmla="*/ 64290 w 138093"/>
                <a:gd name="connsiteY49" fmla="*/ 146685 h 196214"/>
                <a:gd name="connsiteX50" fmla="*/ 93817 w 138093"/>
                <a:gd name="connsiteY50" fmla="*/ 183833 h 196214"/>
                <a:gd name="connsiteX51" fmla="*/ 93817 w 138093"/>
                <a:gd name="connsiteY51" fmla="*/ 183833 h 196214"/>
                <a:gd name="connsiteX52" fmla="*/ 115725 w 138093"/>
                <a:gd name="connsiteY52" fmla="*/ 196215 h 196214"/>
                <a:gd name="connsiteX53" fmla="*/ 136680 w 138093"/>
                <a:gd name="connsiteY53" fmla="*/ 185738 h 196214"/>
                <a:gd name="connsiteX54" fmla="*/ 134775 w 138093"/>
                <a:gd name="connsiteY54" fmla="*/ 179070 h 196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138093" h="196214">
                  <a:moveTo>
                    <a:pt x="134775" y="179070"/>
                  </a:moveTo>
                  <a:cubicBezTo>
                    <a:pt x="130012" y="175260"/>
                    <a:pt x="118582" y="160972"/>
                    <a:pt x="110010" y="149542"/>
                  </a:cubicBezTo>
                  <a:lnTo>
                    <a:pt x="107152" y="144780"/>
                  </a:lnTo>
                  <a:lnTo>
                    <a:pt x="93817" y="126683"/>
                  </a:lnTo>
                  <a:cubicBezTo>
                    <a:pt x="90007" y="120967"/>
                    <a:pt x="90960" y="115252"/>
                    <a:pt x="95722" y="108585"/>
                  </a:cubicBezTo>
                  <a:cubicBezTo>
                    <a:pt x="96675" y="107633"/>
                    <a:pt x="97627" y="106680"/>
                    <a:pt x="98580" y="105727"/>
                  </a:cubicBezTo>
                  <a:cubicBezTo>
                    <a:pt x="99532" y="104775"/>
                    <a:pt x="100485" y="103822"/>
                    <a:pt x="101437" y="101917"/>
                  </a:cubicBezTo>
                  <a:lnTo>
                    <a:pt x="101437" y="101917"/>
                  </a:lnTo>
                  <a:cubicBezTo>
                    <a:pt x="101437" y="100965"/>
                    <a:pt x="102390" y="100965"/>
                    <a:pt x="102390" y="100013"/>
                  </a:cubicBezTo>
                  <a:lnTo>
                    <a:pt x="102390" y="99060"/>
                  </a:lnTo>
                  <a:cubicBezTo>
                    <a:pt x="103342" y="98108"/>
                    <a:pt x="105247" y="96202"/>
                    <a:pt x="106200" y="95250"/>
                  </a:cubicBezTo>
                  <a:cubicBezTo>
                    <a:pt x="111915" y="88583"/>
                    <a:pt x="117630" y="83820"/>
                    <a:pt x="120487" y="81915"/>
                  </a:cubicBezTo>
                  <a:cubicBezTo>
                    <a:pt x="123345" y="80010"/>
                    <a:pt x="125250" y="78105"/>
                    <a:pt x="122392" y="73342"/>
                  </a:cubicBezTo>
                  <a:lnTo>
                    <a:pt x="122392" y="73342"/>
                  </a:lnTo>
                  <a:cubicBezTo>
                    <a:pt x="122392" y="73342"/>
                    <a:pt x="122392" y="73342"/>
                    <a:pt x="122392" y="73342"/>
                  </a:cubicBezTo>
                  <a:cubicBezTo>
                    <a:pt x="121440" y="70485"/>
                    <a:pt x="112867" y="61913"/>
                    <a:pt x="102390" y="61913"/>
                  </a:cubicBezTo>
                  <a:cubicBezTo>
                    <a:pt x="102390" y="61913"/>
                    <a:pt x="102390" y="61913"/>
                    <a:pt x="102390" y="61913"/>
                  </a:cubicBezTo>
                  <a:cubicBezTo>
                    <a:pt x="102390" y="61913"/>
                    <a:pt x="102390" y="61913"/>
                    <a:pt x="102390" y="61913"/>
                  </a:cubicBezTo>
                  <a:cubicBezTo>
                    <a:pt x="102390" y="61913"/>
                    <a:pt x="102390" y="61913"/>
                    <a:pt x="102390" y="61913"/>
                  </a:cubicBezTo>
                  <a:cubicBezTo>
                    <a:pt x="102390" y="61913"/>
                    <a:pt x="101437" y="61913"/>
                    <a:pt x="101437" y="61913"/>
                  </a:cubicBezTo>
                  <a:cubicBezTo>
                    <a:pt x="101437" y="61913"/>
                    <a:pt x="101437" y="61913"/>
                    <a:pt x="101437" y="61913"/>
                  </a:cubicBezTo>
                  <a:cubicBezTo>
                    <a:pt x="101437" y="61913"/>
                    <a:pt x="100485" y="61913"/>
                    <a:pt x="100485" y="61913"/>
                  </a:cubicBezTo>
                  <a:cubicBezTo>
                    <a:pt x="100485" y="61913"/>
                    <a:pt x="99532" y="61913"/>
                    <a:pt x="99532" y="61913"/>
                  </a:cubicBezTo>
                  <a:cubicBezTo>
                    <a:pt x="97627" y="61913"/>
                    <a:pt x="95722" y="62865"/>
                    <a:pt x="94770" y="62865"/>
                  </a:cubicBezTo>
                  <a:cubicBezTo>
                    <a:pt x="94770" y="62865"/>
                    <a:pt x="94770" y="62865"/>
                    <a:pt x="94770" y="62865"/>
                  </a:cubicBezTo>
                  <a:cubicBezTo>
                    <a:pt x="94770" y="62865"/>
                    <a:pt x="93817" y="62865"/>
                    <a:pt x="93817" y="62865"/>
                  </a:cubicBezTo>
                  <a:cubicBezTo>
                    <a:pt x="91912" y="63817"/>
                    <a:pt x="90007" y="64770"/>
                    <a:pt x="89055" y="66675"/>
                  </a:cubicBezTo>
                  <a:lnTo>
                    <a:pt x="89055" y="66675"/>
                  </a:lnTo>
                  <a:cubicBezTo>
                    <a:pt x="87150" y="68580"/>
                    <a:pt x="85245" y="70485"/>
                    <a:pt x="83340" y="72390"/>
                  </a:cubicBezTo>
                  <a:lnTo>
                    <a:pt x="62385" y="93345"/>
                  </a:lnTo>
                  <a:cubicBezTo>
                    <a:pt x="59527" y="96202"/>
                    <a:pt x="56670" y="100013"/>
                    <a:pt x="50002" y="100013"/>
                  </a:cubicBezTo>
                  <a:cubicBezTo>
                    <a:pt x="45240" y="100013"/>
                    <a:pt x="42382" y="97155"/>
                    <a:pt x="42382" y="91440"/>
                  </a:cubicBezTo>
                  <a:lnTo>
                    <a:pt x="42382" y="31433"/>
                  </a:lnTo>
                  <a:lnTo>
                    <a:pt x="42382" y="31433"/>
                  </a:lnTo>
                  <a:lnTo>
                    <a:pt x="42382" y="31433"/>
                  </a:lnTo>
                  <a:cubicBezTo>
                    <a:pt x="42382" y="31433"/>
                    <a:pt x="42382" y="30480"/>
                    <a:pt x="42382" y="30480"/>
                  </a:cubicBezTo>
                  <a:lnTo>
                    <a:pt x="42382" y="30480"/>
                  </a:lnTo>
                  <a:cubicBezTo>
                    <a:pt x="42382" y="18097"/>
                    <a:pt x="38572" y="8572"/>
                    <a:pt x="31905" y="3810"/>
                  </a:cubicBezTo>
                  <a:cubicBezTo>
                    <a:pt x="27142" y="952"/>
                    <a:pt x="22380" y="0"/>
                    <a:pt x="17617" y="0"/>
                  </a:cubicBezTo>
                  <a:cubicBezTo>
                    <a:pt x="11902" y="0"/>
                    <a:pt x="7140" y="952"/>
                    <a:pt x="5235" y="1905"/>
                  </a:cubicBezTo>
                  <a:cubicBezTo>
                    <a:pt x="-480" y="4763"/>
                    <a:pt x="-480" y="6667"/>
                    <a:pt x="472" y="10477"/>
                  </a:cubicBezTo>
                  <a:cubicBezTo>
                    <a:pt x="1425" y="14288"/>
                    <a:pt x="2377" y="27622"/>
                    <a:pt x="2377" y="39052"/>
                  </a:cubicBezTo>
                  <a:lnTo>
                    <a:pt x="2377" y="177165"/>
                  </a:lnTo>
                  <a:cubicBezTo>
                    <a:pt x="2377" y="191452"/>
                    <a:pt x="9997" y="196215"/>
                    <a:pt x="20475" y="196215"/>
                  </a:cubicBezTo>
                  <a:lnTo>
                    <a:pt x="24285" y="196215"/>
                  </a:lnTo>
                  <a:cubicBezTo>
                    <a:pt x="34762" y="196215"/>
                    <a:pt x="41430" y="191452"/>
                    <a:pt x="41430" y="177165"/>
                  </a:cubicBezTo>
                  <a:lnTo>
                    <a:pt x="41430" y="175260"/>
                  </a:lnTo>
                  <a:cubicBezTo>
                    <a:pt x="41430" y="171450"/>
                    <a:pt x="41430" y="148590"/>
                    <a:pt x="41430" y="144780"/>
                  </a:cubicBezTo>
                  <a:cubicBezTo>
                    <a:pt x="41430" y="138113"/>
                    <a:pt x="46192" y="136208"/>
                    <a:pt x="49050" y="136208"/>
                  </a:cubicBezTo>
                  <a:cubicBezTo>
                    <a:pt x="56670" y="136208"/>
                    <a:pt x="59527" y="140970"/>
                    <a:pt x="64290" y="146685"/>
                  </a:cubicBezTo>
                  <a:cubicBezTo>
                    <a:pt x="66195" y="149542"/>
                    <a:pt x="84292" y="171450"/>
                    <a:pt x="93817" y="183833"/>
                  </a:cubicBezTo>
                  <a:lnTo>
                    <a:pt x="93817" y="183833"/>
                  </a:lnTo>
                  <a:cubicBezTo>
                    <a:pt x="101437" y="193358"/>
                    <a:pt x="108105" y="196215"/>
                    <a:pt x="115725" y="196215"/>
                  </a:cubicBezTo>
                  <a:cubicBezTo>
                    <a:pt x="126202" y="196215"/>
                    <a:pt x="134775" y="188595"/>
                    <a:pt x="136680" y="185738"/>
                  </a:cubicBezTo>
                  <a:cubicBezTo>
                    <a:pt x="139537" y="183833"/>
                    <a:pt x="137632" y="181927"/>
                    <a:pt x="134775" y="179070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1122874D-22AB-4417-836D-C5503E4D9A4C}"/>
                </a:ext>
              </a:extLst>
            </p:cNvPr>
            <p:cNvSpPr/>
            <p:nvPr/>
          </p:nvSpPr>
          <p:spPr>
            <a:xfrm>
              <a:off x="3075150" y="2209800"/>
              <a:ext cx="41429" cy="197167"/>
            </a:xfrm>
            <a:custGeom>
              <a:avLst/>
              <a:gdLst>
                <a:gd name="connsiteX0" fmla="*/ 31905 w 41429"/>
                <a:gd name="connsiteY0" fmla="*/ 3810 h 197167"/>
                <a:gd name="connsiteX1" fmla="*/ 17617 w 41429"/>
                <a:gd name="connsiteY1" fmla="*/ 0 h 197167"/>
                <a:gd name="connsiteX2" fmla="*/ 5235 w 41429"/>
                <a:gd name="connsiteY2" fmla="*/ 1905 h 197167"/>
                <a:gd name="connsiteX3" fmla="*/ 472 w 41429"/>
                <a:gd name="connsiteY3" fmla="*/ 10478 h 197167"/>
                <a:gd name="connsiteX4" fmla="*/ 2377 w 41429"/>
                <a:gd name="connsiteY4" fmla="*/ 48578 h 197167"/>
                <a:gd name="connsiteX5" fmla="*/ 2377 w 41429"/>
                <a:gd name="connsiteY5" fmla="*/ 60008 h 197167"/>
                <a:gd name="connsiteX6" fmla="*/ 2377 w 41429"/>
                <a:gd name="connsiteY6" fmla="*/ 178117 h 197167"/>
                <a:gd name="connsiteX7" fmla="*/ 20475 w 41429"/>
                <a:gd name="connsiteY7" fmla="*/ 197167 h 197167"/>
                <a:gd name="connsiteX8" fmla="*/ 24285 w 41429"/>
                <a:gd name="connsiteY8" fmla="*/ 197167 h 197167"/>
                <a:gd name="connsiteX9" fmla="*/ 41430 w 41429"/>
                <a:gd name="connsiteY9" fmla="*/ 178117 h 197167"/>
                <a:gd name="connsiteX10" fmla="*/ 41430 w 41429"/>
                <a:gd name="connsiteY10" fmla="*/ 31433 h 197167"/>
                <a:gd name="connsiteX11" fmla="*/ 41430 w 41429"/>
                <a:gd name="connsiteY11" fmla="*/ 30480 h 197167"/>
                <a:gd name="connsiteX12" fmla="*/ 41430 w 41429"/>
                <a:gd name="connsiteY12" fmla="*/ 30480 h 197167"/>
                <a:gd name="connsiteX13" fmla="*/ 31905 w 41429"/>
                <a:gd name="connsiteY13" fmla="*/ 3810 h 197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429" h="197167">
                  <a:moveTo>
                    <a:pt x="31905" y="3810"/>
                  </a:moveTo>
                  <a:cubicBezTo>
                    <a:pt x="27142" y="953"/>
                    <a:pt x="22380" y="0"/>
                    <a:pt x="17617" y="0"/>
                  </a:cubicBezTo>
                  <a:cubicBezTo>
                    <a:pt x="11902" y="0"/>
                    <a:pt x="7140" y="953"/>
                    <a:pt x="5235" y="1905"/>
                  </a:cubicBezTo>
                  <a:cubicBezTo>
                    <a:pt x="-480" y="4763"/>
                    <a:pt x="-480" y="6667"/>
                    <a:pt x="472" y="10478"/>
                  </a:cubicBezTo>
                  <a:cubicBezTo>
                    <a:pt x="2377" y="16192"/>
                    <a:pt x="2377" y="34290"/>
                    <a:pt x="2377" y="48578"/>
                  </a:cubicBezTo>
                  <a:lnTo>
                    <a:pt x="2377" y="60008"/>
                  </a:lnTo>
                  <a:lnTo>
                    <a:pt x="2377" y="178117"/>
                  </a:lnTo>
                  <a:cubicBezTo>
                    <a:pt x="2377" y="192405"/>
                    <a:pt x="9997" y="197167"/>
                    <a:pt x="20475" y="197167"/>
                  </a:cubicBezTo>
                  <a:lnTo>
                    <a:pt x="24285" y="197167"/>
                  </a:lnTo>
                  <a:cubicBezTo>
                    <a:pt x="33810" y="197167"/>
                    <a:pt x="41430" y="192405"/>
                    <a:pt x="41430" y="178117"/>
                  </a:cubicBezTo>
                  <a:lnTo>
                    <a:pt x="41430" y="31433"/>
                  </a:lnTo>
                  <a:cubicBezTo>
                    <a:pt x="41430" y="31433"/>
                    <a:pt x="41430" y="30480"/>
                    <a:pt x="41430" y="30480"/>
                  </a:cubicBezTo>
                  <a:lnTo>
                    <a:pt x="41430" y="30480"/>
                  </a:lnTo>
                  <a:cubicBezTo>
                    <a:pt x="41430" y="18097"/>
                    <a:pt x="37620" y="8572"/>
                    <a:pt x="31905" y="3810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70DF59A-7D7A-4274-8381-F99580759B04}"/>
                </a:ext>
              </a:extLst>
            </p:cNvPr>
            <p:cNvSpPr/>
            <p:nvPr/>
          </p:nvSpPr>
          <p:spPr>
            <a:xfrm>
              <a:off x="2792363" y="2212657"/>
              <a:ext cx="171231" cy="194309"/>
            </a:xfrm>
            <a:custGeom>
              <a:avLst/>
              <a:gdLst>
                <a:gd name="connsiteX0" fmla="*/ 140384 w 171231"/>
                <a:gd name="connsiteY0" fmla="*/ 39052 h 194309"/>
                <a:gd name="connsiteX1" fmla="*/ 167054 w 171231"/>
                <a:gd name="connsiteY1" fmla="*/ 28575 h 194309"/>
                <a:gd name="connsiteX2" fmla="*/ 168959 w 171231"/>
                <a:gd name="connsiteY2" fmla="*/ 2858 h 194309"/>
                <a:gd name="connsiteX3" fmla="*/ 165149 w 171231"/>
                <a:gd name="connsiteY3" fmla="*/ 0 h 194309"/>
                <a:gd name="connsiteX4" fmla="*/ 30847 w 171231"/>
                <a:gd name="connsiteY4" fmla="*/ 0 h 194309"/>
                <a:gd name="connsiteX5" fmla="*/ 30847 w 171231"/>
                <a:gd name="connsiteY5" fmla="*/ 0 h 194309"/>
                <a:gd name="connsiteX6" fmla="*/ 4177 w 171231"/>
                <a:gd name="connsiteY6" fmla="*/ 10477 h 194309"/>
                <a:gd name="connsiteX7" fmla="*/ 2272 w 171231"/>
                <a:gd name="connsiteY7" fmla="*/ 36195 h 194309"/>
                <a:gd name="connsiteX8" fmla="*/ 6082 w 171231"/>
                <a:gd name="connsiteY8" fmla="*/ 39052 h 194309"/>
                <a:gd name="connsiteX9" fmla="*/ 58469 w 171231"/>
                <a:gd name="connsiteY9" fmla="*/ 39052 h 194309"/>
                <a:gd name="connsiteX10" fmla="*/ 65137 w 171231"/>
                <a:gd name="connsiteY10" fmla="*/ 44767 h 194309"/>
                <a:gd name="connsiteX11" fmla="*/ 65137 w 171231"/>
                <a:gd name="connsiteY11" fmla="*/ 175260 h 194309"/>
                <a:gd name="connsiteX12" fmla="*/ 69899 w 171231"/>
                <a:gd name="connsiteY12" fmla="*/ 189547 h 194309"/>
                <a:gd name="connsiteX13" fmla="*/ 83234 w 171231"/>
                <a:gd name="connsiteY13" fmla="*/ 194310 h 194309"/>
                <a:gd name="connsiteX14" fmla="*/ 87044 w 171231"/>
                <a:gd name="connsiteY14" fmla="*/ 194310 h 194309"/>
                <a:gd name="connsiteX15" fmla="*/ 104189 w 171231"/>
                <a:gd name="connsiteY15" fmla="*/ 175260 h 194309"/>
                <a:gd name="connsiteX16" fmla="*/ 104189 w 171231"/>
                <a:gd name="connsiteY16" fmla="*/ 46672 h 194309"/>
                <a:gd name="connsiteX17" fmla="*/ 111809 w 171231"/>
                <a:gd name="connsiteY17" fmla="*/ 38100 h 194309"/>
                <a:gd name="connsiteX18" fmla="*/ 140384 w 171231"/>
                <a:gd name="connsiteY18" fmla="*/ 39052 h 194309"/>
                <a:gd name="connsiteX19" fmla="*/ 140384 w 171231"/>
                <a:gd name="connsiteY19" fmla="*/ 39052 h 194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71231" h="194309">
                  <a:moveTo>
                    <a:pt x="140384" y="39052"/>
                  </a:moveTo>
                  <a:cubicBezTo>
                    <a:pt x="152767" y="39052"/>
                    <a:pt x="162292" y="35242"/>
                    <a:pt x="167054" y="28575"/>
                  </a:cubicBezTo>
                  <a:cubicBezTo>
                    <a:pt x="173722" y="19050"/>
                    <a:pt x="170864" y="6667"/>
                    <a:pt x="168959" y="2858"/>
                  </a:cubicBezTo>
                  <a:cubicBezTo>
                    <a:pt x="168007" y="952"/>
                    <a:pt x="166102" y="0"/>
                    <a:pt x="165149" y="0"/>
                  </a:cubicBezTo>
                  <a:cubicBezTo>
                    <a:pt x="165149" y="0"/>
                    <a:pt x="30847" y="0"/>
                    <a:pt x="30847" y="0"/>
                  </a:cubicBezTo>
                  <a:lnTo>
                    <a:pt x="30847" y="0"/>
                  </a:lnTo>
                  <a:cubicBezTo>
                    <a:pt x="18464" y="0"/>
                    <a:pt x="8939" y="3810"/>
                    <a:pt x="4177" y="10477"/>
                  </a:cubicBezTo>
                  <a:cubicBezTo>
                    <a:pt x="-2491" y="20002"/>
                    <a:pt x="367" y="32385"/>
                    <a:pt x="2272" y="36195"/>
                  </a:cubicBezTo>
                  <a:cubicBezTo>
                    <a:pt x="3224" y="38100"/>
                    <a:pt x="5129" y="39052"/>
                    <a:pt x="6082" y="39052"/>
                  </a:cubicBezTo>
                  <a:lnTo>
                    <a:pt x="58469" y="39052"/>
                  </a:lnTo>
                  <a:cubicBezTo>
                    <a:pt x="61327" y="39052"/>
                    <a:pt x="64184" y="41910"/>
                    <a:pt x="65137" y="44767"/>
                  </a:cubicBezTo>
                  <a:lnTo>
                    <a:pt x="65137" y="175260"/>
                  </a:lnTo>
                  <a:cubicBezTo>
                    <a:pt x="65137" y="181927"/>
                    <a:pt x="67042" y="186690"/>
                    <a:pt x="69899" y="189547"/>
                  </a:cubicBezTo>
                  <a:cubicBezTo>
                    <a:pt x="72757" y="193358"/>
                    <a:pt x="77519" y="194310"/>
                    <a:pt x="83234" y="194310"/>
                  </a:cubicBezTo>
                  <a:lnTo>
                    <a:pt x="87044" y="194310"/>
                  </a:lnTo>
                  <a:cubicBezTo>
                    <a:pt x="96569" y="194310"/>
                    <a:pt x="104189" y="189547"/>
                    <a:pt x="104189" y="175260"/>
                  </a:cubicBezTo>
                  <a:lnTo>
                    <a:pt x="104189" y="46672"/>
                  </a:lnTo>
                  <a:cubicBezTo>
                    <a:pt x="104189" y="41910"/>
                    <a:pt x="107047" y="39052"/>
                    <a:pt x="111809" y="38100"/>
                  </a:cubicBezTo>
                  <a:cubicBezTo>
                    <a:pt x="112762" y="39052"/>
                    <a:pt x="140384" y="39052"/>
                    <a:pt x="140384" y="39052"/>
                  </a:cubicBezTo>
                  <a:lnTo>
                    <a:pt x="140384" y="39052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445AF65-C540-42E2-B5B0-CBD6D0756883}"/>
                </a:ext>
              </a:extLst>
            </p:cNvPr>
            <p:cNvSpPr/>
            <p:nvPr/>
          </p:nvSpPr>
          <p:spPr>
            <a:xfrm>
              <a:off x="2923222" y="2260282"/>
              <a:ext cx="131917" cy="147637"/>
            </a:xfrm>
            <a:custGeom>
              <a:avLst/>
              <a:gdLst>
                <a:gd name="connsiteX0" fmla="*/ 129540 w 131917"/>
                <a:gd name="connsiteY0" fmla="*/ 96202 h 147637"/>
                <a:gd name="connsiteX1" fmla="*/ 129540 w 131917"/>
                <a:gd name="connsiteY1" fmla="*/ 61913 h 147637"/>
                <a:gd name="connsiteX2" fmla="*/ 65723 w 131917"/>
                <a:gd name="connsiteY2" fmla="*/ 0 h 147637"/>
                <a:gd name="connsiteX3" fmla="*/ 6668 w 131917"/>
                <a:gd name="connsiteY3" fmla="*/ 34290 h 147637"/>
                <a:gd name="connsiteX4" fmla="*/ 30480 w 131917"/>
                <a:gd name="connsiteY4" fmla="*/ 51435 h 147637"/>
                <a:gd name="connsiteX5" fmla="*/ 32385 w 131917"/>
                <a:gd name="connsiteY5" fmla="*/ 50483 h 147637"/>
                <a:gd name="connsiteX6" fmla="*/ 32385 w 131917"/>
                <a:gd name="connsiteY6" fmla="*/ 50483 h 147637"/>
                <a:gd name="connsiteX7" fmla="*/ 65723 w 131917"/>
                <a:gd name="connsiteY7" fmla="*/ 30480 h 147637"/>
                <a:gd name="connsiteX8" fmla="*/ 91440 w 131917"/>
                <a:gd name="connsiteY8" fmla="*/ 51435 h 147637"/>
                <a:gd name="connsiteX9" fmla="*/ 87630 w 131917"/>
                <a:gd name="connsiteY9" fmla="*/ 55245 h 147637"/>
                <a:gd name="connsiteX10" fmla="*/ 87630 w 131917"/>
                <a:gd name="connsiteY10" fmla="*/ 55245 h 147637"/>
                <a:gd name="connsiteX11" fmla="*/ 8573 w 131917"/>
                <a:gd name="connsiteY11" fmla="*/ 80963 h 147637"/>
                <a:gd name="connsiteX12" fmla="*/ 0 w 131917"/>
                <a:gd name="connsiteY12" fmla="*/ 108585 h 147637"/>
                <a:gd name="connsiteX13" fmla="*/ 45720 w 131917"/>
                <a:gd name="connsiteY13" fmla="*/ 147638 h 147637"/>
                <a:gd name="connsiteX14" fmla="*/ 85725 w 131917"/>
                <a:gd name="connsiteY14" fmla="*/ 132397 h 147637"/>
                <a:gd name="connsiteX15" fmla="*/ 85725 w 131917"/>
                <a:gd name="connsiteY15" fmla="*/ 132397 h 147637"/>
                <a:gd name="connsiteX16" fmla="*/ 86678 w 131917"/>
                <a:gd name="connsiteY16" fmla="*/ 131445 h 147637"/>
                <a:gd name="connsiteX17" fmla="*/ 90488 w 131917"/>
                <a:gd name="connsiteY17" fmla="*/ 130492 h 147637"/>
                <a:gd name="connsiteX18" fmla="*/ 93345 w 131917"/>
                <a:gd name="connsiteY18" fmla="*/ 131445 h 147637"/>
                <a:gd name="connsiteX19" fmla="*/ 94298 w 131917"/>
                <a:gd name="connsiteY19" fmla="*/ 132397 h 147637"/>
                <a:gd name="connsiteX20" fmla="*/ 100965 w 131917"/>
                <a:gd name="connsiteY20" fmla="*/ 141922 h 147637"/>
                <a:gd name="connsiteX21" fmla="*/ 126683 w 131917"/>
                <a:gd name="connsiteY21" fmla="*/ 143827 h 147637"/>
                <a:gd name="connsiteX22" fmla="*/ 131445 w 131917"/>
                <a:gd name="connsiteY22" fmla="*/ 135255 h 147637"/>
                <a:gd name="connsiteX23" fmla="*/ 129540 w 131917"/>
                <a:gd name="connsiteY23" fmla="*/ 96202 h 147637"/>
                <a:gd name="connsiteX24" fmla="*/ 91440 w 131917"/>
                <a:gd name="connsiteY24" fmla="*/ 87630 h 147637"/>
                <a:gd name="connsiteX25" fmla="*/ 58103 w 131917"/>
                <a:gd name="connsiteY25" fmla="*/ 116205 h 147637"/>
                <a:gd name="connsiteX26" fmla="*/ 39053 w 131917"/>
                <a:gd name="connsiteY26" fmla="*/ 101917 h 147637"/>
                <a:gd name="connsiteX27" fmla="*/ 83820 w 131917"/>
                <a:gd name="connsiteY27" fmla="*/ 79058 h 147637"/>
                <a:gd name="connsiteX28" fmla="*/ 85725 w 131917"/>
                <a:gd name="connsiteY28" fmla="*/ 79058 h 147637"/>
                <a:gd name="connsiteX29" fmla="*/ 85725 w 131917"/>
                <a:gd name="connsiteY29" fmla="*/ 79058 h 147637"/>
                <a:gd name="connsiteX30" fmla="*/ 91440 w 131917"/>
                <a:gd name="connsiteY30" fmla="*/ 84772 h 147637"/>
                <a:gd name="connsiteX31" fmla="*/ 91440 w 131917"/>
                <a:gd name="connsiteY31" fmla="*/ 87630 h 147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31917" h="147637">
                  <a:moveTo>
                    <a:pt x="129540" y="96202"/>
                  </a:moveTo>
                  <a:lnTo>
                    <a:pt x="129540" y="61913"/>
                  </a:lnTo>
                  <a:cubicBezTo>
                    <a:pt x="129540" y="22860"/>
                    <a:pt x="120968" y="0"/>
                    <a:pt x="65723" y="0"/>
                  </a:cubicBezTo>
                  <a:cubicBezTo>
                    <a:pt x="24765" y="0"/>
                    <a:pt x="6668" y="17145"/>
                    <a:pt x="6668" y="34290"/>
                  </a:cubicBezTo>
                  <a:cubicBezTo>
                    <a:pt x="6668" y="49530"/>
                    <a:pt x="24765" y="51435"/>
                    <a:pt x="30480" y="51435"/>
                  </a:cubicBezTo>
                  <a:cubicBezTo>
                    <a:pt x="31433" y="51435"/>
                    <a:pt x="31433" y="51435"/>
                    <a:pt x="32385" y="50483"/>
                  </a:cubicBezTo>
                  <a:lnTo>
                    <a:pt x="32385" y="50483"/>
                  </a:lnTo>
                  <a:cubicBezTo>
                    <a:pt x="37148" y="40005"/>
                    <a:pt x="47625" y="30480"/>
                    <a:pt x="65723" y="30480"/>
                  </a:cubicBezTo>
                  <a:cubicBezTo>
                    <a:pt x="84773" y="30480"/>
                    <a:pt x="90488" y="36195"/>
                    <a:pt x="91440" y="51435"/>
                  </a:cubicBezTo>
                  <a:cubicBezTo>
                    <a:pt x="91440" y="53340"/>
                    <a:pt x="89535" y="55245"/>
                    <a:pt x="87630" y="55245"/>
                  </a:cubicBezTo>
                  <a:lnTo>
                    <a:pt x="87630" y="55245"/>
                  </a:lnTo>
                  <a:cubicBezTo>
                    <a:pt x="73343" y="56197"/>
                    <a:pt x="22860" y="62865"/>
                    <a:pt x="8573" y="80963"/>
                  </a:cubicBezTo>
                  <a:cubicBezTo>
                    <a:pt x="1905" y="88583"/>
                    <a:pt x="0" y="98108"/>
                    <a:pt x="0" y="108585"/>
                  </a:cubicBezTo>
                  <a:cubicBezTo>
                    <a:pt x="0" y="131445"/>
                    <a:pt x="17145" y="147638"/>
                    <a:pt x="45720" y="147638"/>
                  </a:cubicBezTo>
                  <a:cubicBezTo>
                    <a:pt x="61913" y="147638"/>
                    <a:pt x="76200" y="141922"/>
                    <a:pt x="85725" y="132397"/>
                  </a:cubicBezTo>
                  <a:lnTo>
                    <a:pt x="85725" y="132397"/>
                  </a:lnTo>
                  <a:cubicBezTo>
                    <a:pt x="85725" y="132397"/>
                    <a:pt x="86678" y="131445"/>
                    <a:pt x="86678" y="131445"/>
                  </a:cubicBezTo>
                  <a:cubicBezTo>
                    <a:pt x="87630" y="130492"/>
                    <a:pt x="89535" y="130492"/>
                    <a:pt x="90488" y="130492"/>
                  </a:cubicBezTo>
                  <a:cubicBezTo>
                    <a:pt x="91440" y="130492"/>
                    <a:pt x="92393" y="130492"/>
                    <a:pt x="93345" y="131445"/>
                  </a:cubicBezTo>
                  <a:cubicBezTo>
                    <a:pt x="94298" y="132397"/>
                    <a:pt x="94298" y="132397"/>
                    <a:pt x="94298" y="132397"/>
                  </a:cubicBezTo>
                  <a:cubicBezTo>
                    <a:pt x="96203" y="136208"/>
                    <a:pt x="98108" y="139065"/>
                    <a:pt x="100965" y="141922"/>
                  </a:cubicBezTo>
                  <a:cubicBezTo>
                    <a:pt x="110490" y="148590"/>
                    <a:pt x="122873" y="145733"/>
                    <a:pt x="126683" y="143827"/>
                  </a:cubicBezTo>
                  <a:cubicBezTo>
                    <a:pt x="132398" y="140970"/>
                    <a:pt x="132398" y="139065"/>
                    <a:pt x="131445" y="135255"/>
                  </a:cubicBezTo>
                  <a:cubicBezTo>
                    <a:pt x="130493" y="130492"/>
                    <a:pt x="129540" y="111442"/>
                    <a:pt x="129540" y="96202"/>
                  </a:cubicBezTo>
                  <a:moveTo>
                    <a:pt x="91440" y="87630"/>
                  </a:moveTo>
                  <a:cubicBezTo>
                    <a:pt x="91440" y="102870"/>
                    <a:pt x="78105" y="116205"/>
                    <a:pt x="58103" y="116205"/>
                  </a:cubicBezTo>
                  <a:cubicBezTo>
                    <a:pt x="44768" y="116205"/>
                    <a:pt x="39053" y="110490"/>
                    <a:pt x="39053" y="101917"/>
                  </a:cubicBezTo>
                  <a:cubicBezTo>
                    <a:pt x="39053" y="91440"/>
                    <a:pt x="54293" y="80963"/>
                    <a:pt x="83820" y="79058"/>
                  </a:cubicBezTo>
                  <a:lnTo>
                    <a:pt x="85725" y="79058"/>
                  </a:lnTo>
                  <a:lnTo>
                    <a:pt x="85725" y="79058"/>
                  </a:lnTo>
                  <a:cubicBezTo>
                    <a:pt x="88583" y="79058"/>
                    <a:pt x="91440" y="81915"/>
                    <a:pt x="91440" y="84772"/>
                  </a:cubicBezTo>
                  <a:lnTo>
                    <a:pt x="91440" y="8763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85907FF8-CDF4-4C21-B3C0-2064D5F9AB9D}"/>
                </a:ext>
              </a:extLst>
            </p:cNvPr>
            <p:cNvSpPr/>
            <p:nvPr/>
          </p:nvSpPr>
          <p:spPr>
            <a:xfrm>
              <a:off x="3519015" y="2209800"/>
              <a:ext cx="41574" cy="196215"/>
            </a:xfrm>
            <a:custGeom>
              <a:avLst/>
              <a:gdLst>
                <a:gd name="connsiteX0" fmla="*/ 31905 w 41574"/>
                <a:gd name="connsiteY0" fmla="*/ 3810 h 196215"/>
                <a:gd name="connsiteX1" fmla="*/ 17617 w 41574"/>
                <a:gd name="connsiteY1" fmla="*/ 0 h 196215"/>
                <a:gd name="connsiteX2" fmla="*/ 5235 w 41574"/>
                <a:gd name="connsiteY2" fmla="*/ 1905 h 196215"/>
                <a:gd name="connsiteX3" fmla="*/ 472 w 41574"/>
                <a:gd name="connsiteY3" fmla="*/ 10478 h 196215"/>
                <a:gd name="connsiteX4" fmla="*/ 2377 w 41574"/>
                <a:gd name="connsiteY4" fmla="*/ 48578 h 196215"/>
                <a:gd name="connsiteX5" fmla="*/ 2377 w 41574"/>
                <a:gd name="connsiteY5" fmla="*/ 60008 h 196215"/>
                <a:gd name="connsiteX6" fmla="*/ 2377 w 41574"/>
                <a:gd name="connsiteY6" fmla="*/ 178117 h 196215"/>
                <a:gd name="connsiteX7" fmla="*/ 20475 w 41574"/>
                <a:gd name="connsiteY7" fmla="*/ 196215 h 196215"/>
                <a:gd name="connsiteX8" fmla="*/ 24285 w 41574"/>
                <a:gd name="connsiteY8" fmla="*/ 196215 h 196215"/>
                <a:gd name="connsiteX9" fmla="*/ 41430 w 41574"/>
                <a:gd name="connsiteY9" fmla="*/ 177165 h 196215"/>
                <a:gd name="connsiteX10" fmla="*/ 41430 w 41574"/>
                <a:gd name="connsiteY10" fmla="*/ 30480 h 196215"/>
                <a:gd name="connsiteX11" fmla="*/ 41430 w 41574"/>
                <a:gd name="connsiteY11" fmla="*/ 29528 h 196215"/>
                <a:gd name="connsiteX12" fmla="*/ 41430 w 41574"/>
                <a:gd name="connsiteY12" fmla="*/ 29528 h 196215"/>
                <a:gd name="connsiteX13" fmla="*/ 31905 w 41574"/>
                <a:gd name="connsiteY13" fmla="*/ 3810 h 196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574" h="196215">
                  <a:moveTo>
                    <a:pt x="31905" y="3810"/>
                  </a:moveTo>
                  <a:cubicBezTo>
                    <a:pt x="27142" y="953"/>
                    <a:pt x="22380" y="0"/>
                    <a:pt x="17617" y="0"/>
                  </a:cubicBezTo>
                  <a:cubicBezTo>
                    <a:pt x="11902" y="0"/>
                    <a:pt x="7140" y="953"/>
                    <a:pt x="5235" y="1905"/>
                  </a:cubicBezTo>
                  <a:cubicBezTo>
                    <a:pt x="-480" y="4763"/>
                    <a:pt x="-480" y="6667"/>
                    <a:pt x="472" y="10478"/>
                  </a:cubicBezTo>
                  <a:cubicBezTo>
                    <a:pt x="2377" y="16192"/>
                    <a:pt x="2377" y="34290"/>
                    <a:pt x="2377" y="48578"/>
                  </a:cubicBezTo>
                  <a:lnTo>
                    <a:pt x="2377" y="60008"/>
                  </a:lnTo>
                  <a:lnTo>
                    <a:pt x="2377" y="178117"/>
                  </a:lnTo>
                  <a:cubicBezTo>
                    <a:pt x="2377" y="192405"/>
                    <a:pt x="9997" y="196215"/>
                    <a:pt x="20475" y="196215"/>
                  </a:cubicBezTo>
                  <a:lnTo>
                    <a:pt x="24285" y="196215"/>
                  </a:lnTo>
                  <a:cubicBezTo>
                    <a:pt x="33810" y="196215"/>
                    <a:pt x="41430" y="191453"/>
                    <a:pt x="41430" y="177165"/>
                  </a:cubicBezTo>
                  <a:lnTo>
                    <a:pt x="41430" y="30480"/>
                  </a:lnTo>
                  <a:cubicBezTo>
                    <a:pt x="41430" y="30480"/>
                    <a:pt x="41430" y="29528"/>
                    <a:pt x="41430" y="29528"/>
                  </a:cubicBezTo>
                  <a:lnTo>
                    <a:pt x="41430" y="29528"/>
                  </a:lnTo>
                  <a:cubicBezTo>
                    <a:pt x="42382" y="18097"/>
                    <a:pt x="38572" y="8572"/>
                    <a:pt x="31905" y="3810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DC9BFDF-C75E-4B3B-A003-9434E9B74E78}"/>
                </a:ext>
              </a:extLst>
            </p:cNvPr>
            <p:cNvSpPr/>
            <p:nvPr/>
          </p:nvSpPr>
          <p:spPr>
            <a:xfrm>
              <a:off x="3368040" y="2260282"/>
              <a:ext cx="131917" cy="147637"/>
            </a:xfrm>
            <a:custGeom>
              <a:avLst/>
              <a:gdLst>
                <a:gd name="connsiteX0" fmla="*/ 129540 w 131917"/>
                <a:gd name="connsiteY0" fmla="*/ 96202 h 147637"/>
                <a:gd name="connsiteX1" fmla="*/ 129540 w 131917"/>
                <a:gd name="connsiteY1" fmla="*/ 61913 h 147637"/>
                <a:gd name="connsiteX2" fmla="*/ 65722 w 131917"/>
                <a:gd name="connsiteY2" fmla="*/ 0 h 147637"/>
                <a:gd name="connsiteX3" fmla="*/ 6667 w 131917"/>
                <a:gd name="connsiteY3" fmla="*/ 34290 h 147637"/>
                <a:gd name="connsiteX4" fmla="*/ 30480 w 131917"/>
                <a:gd name="connsiteY4" fmla="*/ 51435 h 147637"/>
                <a:gd name="connsiteX5" fmla="*/ 32385 w 131917"/>
                <a:gd name="connsiteY5" fmla="*/ 50483 h 147637"/>
                <a:gd name="connsiteX6" fmla="*/ 32385 w 131917"/>
                <a:gd name="connsiteY6" fmla="*/ 50483 h 147637"/>
                <a:gd name="connsiteX7" fmla="*/ 65722 w 131917"/>
                <a:gd name="connsiteY7" fmla="*/ 30480 h 147637"/>
                <a:gd name="connsiteX8" fmla="*/ 91440 w 131917"/>
                <a:gd name="connsiteY8" fmla="*/ 51435 h 147637"/>
                <a:gd name="connsiteX9" fmla="*/ 87630 w 131917"/>
                <a:gd name="connsiteY9" fmla="*/ 55245 h 147637"/>
                <a:gd name="connsiteX10" fmla="*/ 87630 w 131917"/>
                <a:gd name="connsiteY10" fmla="*/ 55245 h 147637"/>
                <a:gd name="connsiteX11" fmla="*/ 8572 w 131917"/>
                <a:gd name="connsiteY11" fmla="*/ 80963 h 147637"/>
                <a:gd name="connsiteX12" fmla="*/ 0 w 131917"/>
                <a:gd name="connsiteY12" fmla="*/ 108585 h 147637"/>
                <a:gd name="connsiteX13" fmla="*/ 45720 w 131917"/>
                <a:gd name="connsiteY13" fmla="*/ 147638 h 147637"/>
                <a:gd name="connsiteX14" fmla="*/ 85725 w 131917"/>
                <a:gd name="connsiteY14" fmla="*/ 132397 h 147637"/>
                <a:gd name="connsiteX15" fmla="*/ 85725 w 131917"/>
                <a:gd name="connsiteY15" fmla="*/ 132397 h 147637"/>
                <a:gd name="connsiteX16" fmla="*/ 86677 w 131917"/>
                <a:gd name="connsiteY16" fmla="*/ 131445 h 147637"/>
                <a:gd name="connsiteX17" fmla="*/ 90488 w 131917"/>
                <a:gd name="connsiteY17" fmla="*/ 130492 h 147637"/>
                <a:gd name="connsiteX18" fmla="*/ 93345 w 131917"/>
                <a:gd name="connsiteY18" fmla="*/ 131445 h 147637"/>
                <a:gd name="connsiteX19" fmla="*/ 94297 w 131917"/>
                <a:gd name="connsiteY19" fmla="*/ 132397 h 147637"/>
                <a:gd name="connsiteX20" fmla="*/ 100965 w 131917"/>
                <a:gd name="connsiteY20" fmla="*/ 141922 h 147637"/>
                <a:gd name="connsiteX21" fmla="*/ 126682 w 131917"/>
                <a:gd name="connsiteY21" fmla="*/ 143827 h 147637"/>
                <a:gd name="connsiteX22" fmla="*/ 131445 w 131917"/>
                <a:gd name="connsiteY22" fmla="*/ 135255 h 147637"/>
                <a:gd name="connsiteX23" fmla="*/ 129540 w 131917"/>
                <a:gd name="connsiteY23" fmla="*/ 96202 h 147637"/>
                <a:gd name="connsiteX24" fmla="*/ 90488 w 131917"/>
                <a:gd name="connsiteY24" fmla="*/ 87630 h 147637"/>
                <a:gd name="connsiteX25" fmla="*/ 57150 w 131917"/>
                <a:gd name="connsiteY25" fmla="*/ 116205 h 147637"/>
                <a:gd name="connsiteX26" fmla="*/ 38100 w 131917"/>
                <a:gd name="connsiteY26" fmla="*/ 101917 h 147637"/>
                <a:gd name="connsiteX27" fmla="*/ 82867 w 131917"/>
                <a:gd name="connsiteY27" fmla="*/ 79058 h 147637"/>
                <a:gd name="connsiteX28" fmla="*/ 84772 w 131917"/>
                <a:gd name="connsiteY28" fmla="*/ 79058 h 147637"/>
                <a:gd name="connsiteX29" fmla="*/ 84772 w 131917"/>
                <a:gd name="connsiteY29" fmla="*/ 79058 h 147637"/>
                <a:gd name="connsiteX30" fmla="*/ 90488 w 131917"/>
                <a:gd name="connsiteY30" fmla="*/ 84772 h 147637"/>
                <a:gd name="connsiteX31" fmla="*/ 90488 w 131917"/>
                <a:gd name="connsiteY31" fmla="*/ 87630 h 147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31917" h="147637">
                  <a:moveTo>
                    <a:pt x="129540" y="96202"/>
                  </a:moveTo>
                  <a:lnTo>
                    <a:pt x="129540" y="61913"/>
                  </a:lnTo>
                  <a:cubicBezTo>
                    <a:pt x="129540" y="22860"/>
                    <a:pt x="120967" y="0"/>
                    <a:pt x="65722" y="0"/>
                  </a:cubicBezTo>
                  <a:cubicBezTo>
                    <a:pt x="24765" y="0"/>
                    <a:pt x="6667" y="17145"/>
                    <a:pt x="6667" y="34290"/>
                  </a:cubicBezTo>
                  <a:cubicBezTo>
                    <a:pt x="6667" y="49530"/>
                    <a:pt x="24765" y="51435"/>
                    <a:pt x="30480" y="51435"/>
                  </a:cubicBezTo>
                  <a:cubicBezTo>
                    <a:pt x="31432" y="51435"/>
                    <a:pt x="31432" y="51435"/>
                    <a:pt x="32385" y="50483"/>
                  </a:cubicBezTo>
                  <a:lnTo>
                    <a:pt x="32385" y="50483"/>
                  </a:lnTo>
                  <a:cubicBezTo>
                    <a:pt x="37147" y="40005"/>
                    <a:pt x="47625" y="30480"/>
                    <a:pt x="65722" y="30480"/>
                  </a:cubicBezTo>
                  <a:cubicBezTo>
                    <a:pt x="84772" y="30480"/>
                    <a:pt x="90488" y="36195"/>
                    <a:pt x="91440" y="51435"/>
                  </a:cubicBezTo>
                  <a:cubicBezTo>
                    <a:pt x="91440" y="53340"/>
                    <a:pt x="89535" y="55245"/>
                    <a:pt x="87630" y="55245"/>
                  </a:cubicBezTo>
                  <a:lnTo>
                    <a:pt x="87630" y="55245"/>
                  </a:lnTo>
                  <a:cubicBezTo>
                    <a:pt x="73342" y="56197"/>
                    <a:pt x="22860" y="62865"/>
                    <a:pt x="8572" y="80963"/>
                  </a:cubicBezTo>
                  <a:cubicBezTo>
                    <a:pt x="1905" y="88583"/>
                    <a:pt x="0" y="98108"/>
                    <a:pt x="0" y="108585"/>
                  </a:cubicBezTo>
                  <a:cubicBezTo>
                    <a:pt x="0" y="131445"/>
                    <a:pt x="17145" y="147638"/>
                    <a:pt x="45720" y="147638"/>
                  </a:cubicBezTo>
                  <a:cubicBezTo>
                    <a:pt x="61913" y="147638"/>
                    <a:pt x="76200" y="141922"/>
                    <a:pt x="85725" y="132397"/>
                  </a:cubicBezTo>
                  <a:lnTo>
                    <a:pt x="85725" y="132397"/>
                  </a:lnTo>
                  <a:cubicBezTo>
                    <a:pt x="85725" y="132397"/>
                    <a:pt x="86677" y="131445"/>
                    <a:pt x="86677" y="131445"/>
                  </a:cubicBezTo>
                  <a:cubicBezTo>
                    <a:pt x="87630" y="130492"/>
                    <a:pt x="89535" y="130492"/>
                    <a:pt x="90488" y="130492"/>
                  </a:cubicBezTo>
                  <a:cubicBezTo>
                    <a:pt x="91440" y="130492"/>
                    <a:pt x="92392" y="130492"/>
                    <a:pt x="93345" y="131445"/>
                  </a:cubicBezTo>
                  <a:cubicBezTo>
                    <a:pt x="94297" y="132397"/>
                    <a:pt x="94297" y="132397"/>
                    <a:pt x="94297" y="132397"/>
                  </a:cubicBezTo>
                  <a:cubicBezTo>
                    <a:pt x="96202" y="136208"/>
                    <a:pt x="98107" y="139065"/>
                    <a:pt x="100965" y="141922"/>
                  </a:cubicBezTo>
                  <a:cubicBezTo>
                    <a:pt x="110490" y="148590"/>
                    <a:pt x="122872" y="145733"/>
                    <a:pt x="126682" y="143827"/>
                  </a:cubicBezTo>
                  <a:cubicBezTo>
                    <a:pt x="132397" y="140970"/>
                    <a:pt x="132397" y="139065"/>
                    <a:pt x="131445" y="135255"/>
                  </a:cubicBezTo>
                  <a:cubicBezTo>
                    <a:pt x="129540" y="130492"/>
                    <a:pt x="129540" y="111442"/>
                    <a:pt x="129540" y="96202"/>
                  </a:cubicBezTo>
                  <a:moveTo>
                    <a:pt x="90488" y="87630"/>
                  </a:moveTo>
                  <a:cubicBezTo>
                    <a:pt x="90488" y="102870"/>
                    <a:pt x="77152" y="116205"/>
                    <a:pt x="57150" y="116205"/>
                  </a:cubicBezTo>
                  <a:cubicBezTo>
                    <a:pt x="43815" y="116205"/>
                    <a:pt x="38100" y="110490"/>
                    <a:pt x="38100" y="101917"/>
                  </a:cubicBezTo>
                  <a:cubicBezTo>
                    <a:pt x="38100" y="91440"/>
                    <a:pt x="53340" y="80963"/>
                    <a:pt x="82867" y="79058"/>
                  </a:cubicBezTo>
                  <a:lnTo>
                    <a:pt x="84772" y="79058"/>
                  </a:lnTo>
                  <a:lnTo>
                    <a:pt x="84772" y="79058"/>
                  </a:lnTo>
                  <a:cubicBezTo>
                    <a:pt x="87630" y="79058"/>
                    <a:pt x="90488" y="81915"/>
                    <a:pt x="90488" y="84772"/>
                  </a:cubicBezTo>
                  <a:lnTo>
                    <a:pt x="90488" y="8763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241FD762-EA54-476C-AC0A-16E3F9120F81}"/>
                </a:ext>
              </a:extLst>
            </p:cNvPr>
            <p:cNvSpPr/>
            <p:nvPr/>
          </p:nvSpPr>
          <p:spPr>
            <a:xfrm>
              <a:off x="3584737" y="2207895"/>
              <a:ext cx="137452" cy="196214"/>
            </a:xfrm>
            <a:custGeom>
              <a:avLst/>
              <a:gdLst>
                <a:gd name="connsiteX0" fmla="*/ 134775 w 137452"/>
                <a:gd name="connsiteY0" fmla="*/ 179070 h 196214"/>
                <a:gd name="connsiteX1" fmla="*/ 110010 w 137452"/>
                <a:gd name="connsiteY1" fmla="*/ 149542 h 196214"/>
                <a:gd name="connsiteX2" fmla="*/ 107152 w 137452"/>
                <a:gd name="connsiteY2" fmla="*/ 144780 h 196214"/>
                <a:gd name="connsiteX3" fmla="*/ 93817 w 137452"/>
                <a:gd name="connsiteY3" fmla="*/ 126683 h 196214"/>
                <a:gd name="connsiteX4" fmla="*/ 95722 w 137452"/>
                <a:gd name="connsiteY4" fmla="*/ 108585 h 196214"/>
                <a:gd name="connsiteX5" fmla="*/ 98580 w 137452"/>
                <a:gd name="connsiteY5" fmla="*/ 105727 h 196214"/>
                <a:gd name="connsiteX6" fmla="*/ 101437 w 137452"/>
                <a:gd name="connsiteY6" fmla="*/ 101917 h 196214"/>
                <a:gd name="connsiteX7" fmla="*/ 101437 w 137452"/>
                <a:gd name="connsiteY7" fmla="*/ 101917 h 196214"/>
                <a:gd name="connsiteX8" fmla="*/ 102390 w 137452"/>
                <a:gd name="connsiteY8" fmla="*/ 100013 h 196214"/>
                <a:gd name="connsiteX9" fmla="*/ 102390 w 137452"/>
                <a:gd name="connsiteY9" fmla="*/ 99060 h 196214"/>
                <a:gd name="connsiteX10" fmla="*/ 106200 w 137452"/>
                <a:gd name="connsiteY10" fmla="*/ 95250 h 196214"/>
                <a:gd name="connsiteX11" fmla="*/ 120487 w 137452"/>
                <a:gd name="connsiteY11" fmla="*/ 81915 h 196214"/>
                <a:gd name="connsiteX12" fmla="*/ 122392 w 137452"/>
                <a:gd name="connsiteY12" fmla="*/ 73342 h 196214"/>
                <a:gd name="connsiteX13" fmla="*/ 122392 w 137452"/>
                <a:gd name="connsiteY13" fmla="*/ 73342 h 196214"/>
                <a:gd name="connsiteX14" fmla="*/ 122392 w 137452"/>
                <a:gd name="connsiteY14" fmla="*/ 73342 h 196214"/>
                <a:gd name="connsiteX15" fmla="*/ 102390 w 137452"/>
                <a:gd name="connsiteY15" fmla="*/ 61913 h 196214"/>
                <a:gd name="connsiteX16" fmla="*/ 102390 w 137452"/>
                <a:gd name="connsiteY16" fmla="*/ 61913 h 196214"/>
                <a:gd name="connsiteX17" fmla="*/ 102390 w 137452"/>
                <a:gd name="connsiteY17" fmla="*/ 61913 h 196214"/>
                <a:gd name="connsiteX18" fmla="*/ 102390 w 137452"/>
                <a:gd name="connsiteY18" fmla="*/ 61913 h 196214"/>
                <a:gd name="connsiteX19" fmla="*/ 101437 w 137452"/>
                <a:gd name="connsiteY19" fmla="*/ 61913 h 196214"/>
                <a:gd name="connsiteX20" fmla="*/ 101437 w 137452"/>
                <a:gd name="connsiteY20" fmla="*/ 61913 h 196214"/>
                <a:gd name="connsiteX21" fmla="*/ 100485 w 137452"/>
                <a:gd name="connsiteY21" fmla="*/ 61913 h 196214"/>
                <a:gd name="connsiteX22" fmla="*/ 99532 w 137452"/>
                <a:gd name="connsiteY22" fmla="*/ 61913 h 196214"/>
                <a:gd name="connsiteX23" fmla="*/ 94770 w 137452"/>
                <a:gd name="connsiteY23" fmla="*/ 62865 h 196214"/>
                <a:gd name="connsiteX24" fmla="*/ 94770 w 137452"/>
                <a:gd name="connsiteY24" fmla="*/ 62865 h 196214"/>
                <a:gd name="connsiteX25" fmla="*/ 93817 w 137452"/>
                <a:gd name="connsiteY25" fmla="*/ 62865 h 196214"/>
                <a:gd name="connsiteX26" fmla="*/ 89055 w 137452"/>
                <a:gd name="connsiteY26" fmla="*/ 66675 h 196214"/>
                <a:gd name="connsiteX27" fmla="*/ 89055 w 137452"/>
                <a:gd name="connsiteY27" fmla="*/ 66675 h 196214"/>
                <a:gd name="connsiteX28" fmla="*/ 83340 w 137452"/>
                <a:gd name="connsiteY28" fmla="*/ 72390 h 196214"/>
                <a:gd name="connsiteX29" fmla="*/ 62385 w 137452"/>
                <a:gd name="connsiteY29" fmla="*/ 93345 h 196214"/>
                <a:gd name="connsiteX30" fmla="*/ 50002 w 137452"/>
                <a:gd name="connsiteY30" fmla="*/ 100013 h 196214"/>
                <a:gd name="connsiteX31" fmla="*/ 42382 w 137452"/>
                <a:gd name="connsiteY31" fmla="*/ 91440 h 196214"/>
                <a:gd name="connsiteX32" fmla="*/ 42382 w 137452"/>
                <a:gd name="connsiteY32" fmla="*/ 31433 h 196214"/>
                <a:gd name="connsiteX33" fmla="*/ 42382 w 137452"/>
                <a:gd name="connsiteY33" fmla="*/ 31433 h 196214"/>
                <a:gd name="connsiteX34" fmla="*/ 42382 w 137452"/>
                <a:gd name="connsiteY34" fmla="*/ 31433 h 196214"/>
                <a:gd name="connsiteX35" fmla="*/ 42382 w 137452"/>
                <a:gd name="connsiteY35" fmla="*/ 30480 h 196214"/>
                <a:gd name="connsiteX36" fmla="*/ 42382 w 137452"/>
                <a:gd name="connsiteY36" fmla="*/ 30480 h 196214"/>
                <a:gd name="connsiteX37" fmla="*/ 31905 w 137452"/>
                <a:gd name="connsiteY37" fmla="*/ 3810 h 196214"/>
                <a:gd name="connsiteX38" fmla="*/ 17617 w 137452"/>
                <a:gd name="connsiteY38" fmla="*/ 0 h 196214"/>
                <a:gd name="connsiteX39" fmla="*/ 5235 w 137452"/>
                <a:gd name="connsiteY39" fmla="*/ 1905 h 196214"/>
                <a:gd name="connsiteX40" fmla="*/ 472 w 137452"/>
                <a:gd name="connsiteY40" fmla="*/ 10477 h 196214"/>
                <a:gd name="connsiteX41" fmla="*/ 2377 w 137452"/>
                <a:gd name="connsiteY41" fmla="*/ 39052 h 196214"/>
                <a:gd name="connsiteX42" fmla="*/ 2377 w 137452"/>
                <a:gd name="connsiteY42" fmla="*/ 177165 h 196214"/>
                <a:gd name="connsiteX43" fmla="*/ 20475 w 137452"/>
                <a:gd name="connsiteY43" fmla="*/ 196215 h 196214"/>
                <a:gd name="connsiteX44" fmla="*/ 24285 w 137452"/>
                <a:gd name="connsiteY44" fmla="*/ 196215 h 196214"/>
                <a:gd name="connsiteX45" fmla="*/ 41430 w 137452"/>
                <a:gd name="connsiteY45" fmla="*/ 177165 h 196214"/>
                <a:gd name="connsiteX46" fmla="*/ 41430 w 137452"/>
                <a:gd name="connsiteY46" fmla="*/ 175260 h 196214"/>
                <a:gd name="connsiteX47" fmla="*/ 41430 w 137452"/>
                <a:gd name="connsiteY47" fmla="*/ 144780 h 196214"/>
                <a:gd name="connsiteX48" fmla="*/ 49050 w 137452"/>
                <a:gd name="connsiteY48" fmla="*/ 136208 h 196214"/>
                <a:gd name="connsiteX49" fmla="*/ 64290 w 137452"/>
                <a:gd name="connsiteY49" fmla="*/ 146685 h 196214"/>
                <a:gd name="connsiteX50" fmla="*/ 93817 w 137452"/>
                <a:gd name="connsiteY50" fmla="*/ 183833 h 196214"/>
                <a:gd name="connsiteX51" fmla="*/ 93817 w 137452"/>
                <a:gd name="connsiteY51" fmla="*/ 183833 h 196214"/>
                <a:gd name="connsiteX52" fmla="*/ 115725 w 137452"/>
                <a:gd name="connsiteY52" fmla="*/ 196215 h 196214"/>
                <a:gd name="connsiteX53" fmla="*/ 135727 w 137452"/>
                <a:gd name="connsiteY53" fmla="*/ 185738 h 196214"/>
                <a:gd name="connsiteX54" fmla="*/ 134775 w 137452"/>
                <a:gd name="connsiteY54" fmla="*/ 179070 h 196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137452" h="196214">
                  <a:moveTo>
                    <a:pt x="134775" y="179070"/>
                  </a:moveTo>
                  <a:cubicBezTo>
                    <a:pt x="130012" y="175260"/>
                    <a:pt x="118582" y="160972"/>
                    <a:pt x="110010" y="149542"/>
                  </a:cubicBezTo>
                  <a:lnTo>
                    <a:pt x="107152" y="144780"/>
                  </a:lnTo>
                  <a:lnTo>
                    <a:pt x="93817" y="126683"/>
                  </a:lnTo>
                  <a:cubicBezTo>
                    <a:pt x="90007" y="120967"/>
                    <a:pt x="90960" y="115252"/>
                    <a:pt x="95722" y="108585"/>
                  </a:cubicBezTo>
                  <a:cubicBezTo>
                    <a:pt x="96675" y="107633"/>
                    <a:pt x="97627" y="106680"/>
                    <a:pt x="98580" y="105727"/>
                  </a:cubicBezTo>
                  <a:cubicBezTo>
                    <a:pt x="99532" y="104775"/>
                    <a:pt x="100485" y="103822"/>
                    <a:pt x="101437" y="101917"/>
                  </a:cubicBezTo>
                  <a:lnTo>
                    <a:pt x="101437" y="101917"/>
                  </a:lnTo>
                  <a:cubicBezTo>
                    <a:pt x="101437" y="100965"/>
                    <a:pt x="102390" y="100965"/>
                    <a:pt x="102390" y="100013"/>
                  </a:cubicBezTo>
                  <a:lnTo>
                    <a:pt x="102390" y="99060"/>
                  </a:lnTo>
                  <a:cubicBezTo>
                    <a:pt x="103342" y="98108"/>
                    <a:pt x="105247" y="96202"/>
                    <a:pt x="106200" y="95250"/>
                  </a:cubicBezTo>
                  <a:cubicBezTo>
                    <a:pt x="111915" y="88583"/>
                    <a:pt x="117630" y="83820"/>
                    <a:pt x="120487" y="81915"/>
                  </a:cubicBezTo>
                  <a:cubicBezTo>
                    <a:pt x="123345" y="80010"/>
                    <a:pt x="125250" y="78105"/>
                    <a:pt x="122392" y="73342"/>
                  </a:cubicBezTo>
                  <a:lnTo>
                    <a:pt x="122392" y="73342"/>
                  </a:lnTo>
                  <a:cubicBezTo>
                    <a:pt x="122392" y="73342"/>
                    <a:pt x="122392" y="73342"/>
                    <a:pt x="122392" y="73342"/>
                  </a:cubicBezTo>
                  <a:cubicBezTo>
                    <a:pt x="121440" y="70485"/>
                    <a:pt x="112867" y="61913"/>
                    <a:pt x="102390" y="61913"/>
                  </a:cubicBezTo>
                  <a:cubicBezTo>
                    <a:pt x="102390" y="61913"/>
                    <a:pt x="102390" y="61913"/>
                    <a:pt x="102390" y="61913"/>
                  </a:cubicBezTo>
                  <a:cubicBezTo>
                    <a:pt x="102390" y="61913"/>
                    <a:pt x="102390" y="61913"/>
                    <a:pt x="102390" y="61913"/>
                  </a:cubicBezTo>
                  <a:cubicBezTo>
                    <a:pt x="102390" y="61913"/>
                    <a:pt x="102390" y="61913"/>
                    <a:pt x="102390" y="61913"/>
                  </a:cubicBezTo>
                  <a:cubicBezTo>
                    <a:pt x="102390" y="61913"/>
                    <a:pt x="101437" y="61913"/>
                    <a:pt x="101437" y="61913"/>
                  </a:cubicBezTo>
                  <a:cubicBezTo>
                    <a:pt x="101437" y="61913"/>
                    <a:pt x="101437" y="61913"/>
                    <a:pt x="101437" y="61913"/>
                  </a:cubicBezTo>
                  <a:cubicBezTo>
                    <a:pt x="101437" y="61913"/>
                    <a:pt x="100485" y="61913"/>
                    <a:pt x="100485" y="61913"/>
                  </a:cubicBezTo>
                  <a:cubicBezTo>
                    <a:pt x="100485" y="61913"/>
                    <a:pt x="99532" y="61913"/>
                    <a:pt x="99532" y="61913"/>
                  </a:cubicBezTo>
                  <a:cubicBezTo>
                    <a:pt x="97627" y="61913"/>
                    <a:pt x="95722" y="62865"/>
                    <a:pt x="94770" y="62865"/>
                  </a:cubicBezTo>
                  <a:cubicBezTo>
                    <a:pt x="94770" y="62865"/>
                    <a:pt x="94770" y="62865"/>
                    <a:pt x="94770" y="62865"/>
                  </a:cubicBezTo>
                  <a:cubicBezTo>
                    <a:pt x="94770" y="62865"/>
                    <a:pt x="93817" y="62865"/>
                    <a:pt x="93817" y="62865"/>
                  </a:cubicBezTo>
                  <a:cubicBezTo>
                    <a:pt x="91912" y="63817"/>
                    <a:pt x="90007" y="64770"/>
                    <a:pt x="89055" y="66675"/>
                  </a:cubicBezTo>
                  <a:lnTo>
                    <a:pt x="89055" y="66675"/>
                  </a:lnTo>
                  <a:cubicBezTo>
                    <a:pt x="87150" y="68580"/>
                    <a:pt x="85245" y="70485"/>
                    <a:pt x="83340" y="72390"/>
                  </a:cubicBezTo>
                  <a:lnTo>
                    <a:pt x="62385" y="93345"/>
                  </a:lnTo>
                  <a:cubicBezTo>
                    <a:pt x="59527" y="96202"/>
                    <a:pt x="56670" y="100013"/>
                    <a:pt x="50002" y="100013"/>
                  </a:cubicBezTo>
                  <a:cubicBezTo>
                    <a:pt x="45240" y="100013"/>
                    <a:pt x="42382" y="97155"/>
                    <a:pt x="42382" y="91440"/>
                  </a:cubicBezTo>
                  <a:lnTo>
                    <a:pt x="42382" y="31433"/>
                  </a:lnTo>
                  <a:lnTo>
                    <a:pt x="42382" y="31433"/>
                  </a:lnTo>
                  <a:lnTo>
                    <a:pt x="42382" y="31433"/>
                  </a:lnTo>
                  <a:cubicBezTo>
                    <a:pt x="42382" y="31433"/>
                    <a:pt x="42382" y="30480"/>
                    <a:pt x="42382" y="30480"/>
                  </a:cubicBezTo>
                  <a:lnTo>
                    <a:pt x="42382" y="30480"/>
                  </a:lnTo>
                  <a:cubicBezTo>
                    <a:pt x="42382" y="18097"/>
                    <a:pt x="38572" y="8572"/>
                    <a:pt x="31905" y="3810"/>
                  </a:cubicBezTo>
                  <a:cubicBezTo>
                    <a:pt x="27142" y="952"/>
                    <a:pt x="22380" y="0"/>
                    <a:pt x="17617" y="0"/>
                  </a:cubicBezTo>
                  <a:cubicBezTo>
                    <a:pt x="11902" y="0"/>
                    <a:pt x="7140" y="952"/>
                    <a:pt x="5235" y="1905"/>
                  </a:cubicBezTo>
                  <a:cubicBezTo>
                    <a:pt x="-480" y="4763"/>
                    <a:pt x="-480" y="6667"/>
                    <a:pt x="472" y="10477"/>
                  </a:cubicBezTo>
                  <a:cubicBezTo>
                    <a:pt x="1425" y="14288"/>
                    <a:pt x="2377" y="27622"/>
                    <a:pt x="2377" y="39052"/>
                  </a:cubicBezTo>
                  <a:lnTo>
                    <a:pt x="2377" y="177165"/>
                  </a:lnTo>
                  <a:cubicBezTo>
                    <a:pt x="2377" y="191452"/>
                    <a:pt x="9997" y="196215"/>
                    <a:pt x="20475" y="196215"/>
                  </a:cubicBezTo>
                  <a:lnTo>
                    <a:pt x="24285" y="196215"/>
                  </a:lnTo>
                  <a:cubicBezTo>
                    <a:pt x="34762" y="196215"/>
                    <a:pt x="41430" y="191452"/>
                    <a:pt x="41430" y="177165"/>
                  </a:cubicBezTo>
                  <a:lnTo>
                    <a:pt x="41430" y="175260"/>
                  </a:lnTo>
                  <a:cubicBezTo>
                    <a:pt x="41430" y="171450"/>
                    <a:pt x="41430" y="148590"/>
                    <a:pt x="41430" y="144780"/>
                  </a:cubicBezTo>
                  <a:cubicBezTo>
                    <a:pt x="41430" y="138113"/>
                    <a:pt x="46192" y="136208"/>
                    <a:pt x="49050" y="136208"/>
                  </a:cubicBezTo>
                  <a:cubicBezTo>
                    <a:pt x="56670" y="136208"/>
                    <a:pt x="59527" y="140970"/>
                    <a:pt x="64290" y="146685"/>
                  </a:cubicBezTo>
                  <a:cubicBezTo>
                    <a:pt x="66195" y="149542"/>
                    <a:pt x="84292" y="171450"/>
                    <a:pt x="93817" y="183833"/>
                  </a:cubicBezTo>
                  <a:lnTo>
                    <a:pt x="93817" y="183833"/>
                  </a:lnTo>
                  <a:cubicBezTo>
                    <a:pt x="101437" y="193358"/>
                    <a:pt x="108105" y="196215"/>
                    <a:pt x="115725" y="196215"/>
                  </a:cubicBezTo>
                  <a:cubicBezTo>
                    <a:pt x="126202" y="196215"/>
                    <a:pt x="134775" y="188595"/>
                    <a:pt x="135727" y="185738"/>
                  </a:cubicBezTo>
                  <a:cubicBezTo>
                    <a:pt x="138585" y="183833"/>
                    <a:pt x="137632" y="181927"/>
                    <a:pt x="134775" y="179070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0E8E5A8-1794-4F6E-A125-D73042CA97F0}"/>
                </a:ext>
              </a:extLst>
            </p:cNvPr>
            <p:cNvSpPr/>
            <p:nvPr/>
          </p:nvSpPr>
          <p:spPr>
            <a:xfrm>
              <a:off x="3237180" y="2212657"/>
              <a:ext cx="171231" cy="194309"/>
            </a:xfrm>
            <a:custGeom>
              <a:avLst/>
              <a:gdLst>
                <a:gd name="connsiteX0" fmla="*/ 140384 w 171231"/>
                <a:gd name="connsiteY0" fmla="*/ 39052 h 194309"/>
                <a:gd name="connsiteX1" fmla="*/ 167054 w 171231"/>
                <a:gd name="connsiteY1" fmla="*/ 28575 h 194309"/>
                <a:gd name="connsiteX2" fmla="*/ 168959 w 171231"/>
                <a:gd name="connsiteY2" fmla="*/ 2858 h 194309"/>
                <a:gd name="connsiteX3" fmla="*/ 165149 w 171231"/>
                <a:gd name="connsiteY3" fmla="*/ 0 h 194309"/>
                <a:gd name="connsiteX4" fmla="*/ 30847 w 171231"/>
                <a:gd name="connsiteY4" fmla="*/ 0 h 194309"/>
                <a:gd name="connsiteX5" fmla="*/ 30847 w 171231"/>
                <a:gd name="connsiteY5" fmla="*/ 0 h 194309"/>
                <a:gd name="connsiteX6" fmla="*/ 4177 w 171231"/>
                <a:gd name="connsiteY6" fmla="*/ 10477 h 194309"/>
                <a:gd name="connsiteX7" fmla="*/ 2272 w 171231"/>
                <a:gd name="connsiteY7" fmla="*/ 36195 h 194309"/>
                <a:gd name="connsiteX8" fmla="*/ 6082 w 171231"/>
                <a:gd name="connsiteY8" fmla="*/ 39052 h 194309"/>
                <a:gd name="connsiteX9" fmla="*/ 58469 w 171231"/>
                <a:gd name="connsiteY9" fmla="*/ 39052 h 194309"/>
                <a:gd name="connsiteX10" fmla="*/ 65137 w 171231"/>
                <a:gd name="connsiteY10" fmla="*/ 44767 h 194309"/>
                <a:gd name="connsiteX11" fmla="*/ 65137 w 171231"/>
                <a:gd name="connsiteY11" fmla="*/ 175260 h 194309"/>
                <a:gd name="connsiteX12" fmla="*/ 69899 w 171231"/>
                <a:gd name="connsiteY12" fmla="*/ 189547 h 194309"/>
                <a:gd name="connsiteX13" fmla="*/ 83234 w 171231"/>
                <a:gd name="connsiteY13" fmla="*/ 194310 h 194309"/>
                <a:gd name="connsiteX14" fmla="*/ 87044 w 171231"/>
                <a:gd name="connsiteY14" fmla="*/ 194310 h 194309"/>
                <a:gd name="connsiteX15" fmla="*/ 104189 w 171231"/>
                <a:gd name="connsiteY15" fmla="*/ 175260 h 194309"/>
                <a:gd name="connsiteX16" fmla="*/ 104189 w 171231"/>
                <a:gd name="connsiteY16" fmla="*/ 46672 h 194309"/>
                <a:gd name="connsiteX17" fmla="*/ 111809 w 171231"/>
                <a:gd name="connsiteY17" fmla="*/ 38100 h 194309"/>
                <a:gd name="connsiteX18" fmla="*/ 140384 w 171231"/>
                <a:gd name="connsiteY18" fmla="*/ 39052 h 194309"/>
                <a:gd name="connsiteX19" fmla="*/ 140384 w 171231"/>
                <a:gd name="connsiteY19" fmla="*/ 39052 h 194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71231" h="194309">
                  <a:moveTo>
                    <a:pt x="140384" y="39052"/>
                  </a:moveTo>
                  <a:cubicBezTo>
                    <a:pt x="152767" y="39052"/>
                    <a:pt x="162292" y="35242"/>
                    <a:pt x="167054" y="28575"/>
                  </a:cubicBezTo>
                  <a:cubicBezTo>
                    <a:pt x="173722" y="19050"/>
                    <a:pt x="170864" y="6667"/>
                    <a:pt x="168959" y="2858"/>
                  </a:cubicBezTo>
                  <a:cubicBezTo>
                    <a:pt x="168007" y="952"/>
                    <a:pt x="166102" y="0"/>
                    <a:pt x="165149" y="0"/>
                  </a:cubicBezTo>
                  <a:cubicBezTo>
                    <a:pt x="165149" y="0"/>
                    <a:pt x="30847" y="0"/>
                    <a:pt x="30847" y="0"/>
                  </a:cubicBezTo>
                  <a:lnTo>
                    <a:pt x="30847" y="0"/>
                  </a:lnTo>
                  <a:cubicBezTo>
                    <a:pt x="18464" y="0"/>
                    <a:pt x="8939" y="3810"/>
                    <a:pt x="4177" y="10477"/>
                  </a:cubicBezTo>
                  <a:cubicBezTo>
                    <a:pt x="-2491" y="20002"/>
                    <a:pt x="367" y="32385"/>
                    <a:pt x="2272" y="36195"/>
                  </a:cubicBezTo>
                  <a:cubicBezTo>
                    <a:pt x="3224" y="38100"/>
                    <a:pt x="5129" y="39052"/>
                    <a:pt x="6082" y="39052"/>
                  </a:cubicBezTo>
                  <a:lnTo>
                    <a:pt x="58469" y="39052"/>
                  </a:lnTo>
                  <a:cubicBezTo>
                    <a:pt x="61327" y="39052"/>
                    <a:pt x="64184" y="41910"/>
                    <a:pt x="65137" y="44767"/>
                  </a:cubicBezTo>
                  <a:lnTo>
                    <a:pt x="65137" y="175260"/>
                  </a:lnTo>
                  <a:cubicBezTo>
                    <a:pt x="65137" y="181927"/>
                    <a:pt x="67042" y="186690"/>
                    <a:pt x="69899" y="189547"/>
                  </a:cubicBezTo>
                  <a:cubicBezTo>
                    <a:pt x="72757" y="193358"/>
                    <a:pt x="77519" y="194310"/>
                    <a:pt x="83234" y="194310"/>
                  </a:cubicBezTo>
                  <a:lnTo>
                    <a:pt x="87044" y="194310"/>
                  </a:lnTo>
                  <a:cubicBezTo>
                    <a:pt x="96569" y="194310"/>
                    <a:pt x="104189" y="189547"/>
                    <a:pt x="104189" y="175260"/>
                  </a:cubicBezTo>
                  <a:lnTo>
                    <a:pt x="104189" y="46672"/>
                  </a:lnTo>
                  <a:cubicBezTo>
                    <a:pt x="104189" y="41910"/>
                    <a:pt x="107047" y="39052"/>
                    <a:pt x="111809" y="38100"/>
                  </a:cubicBezTo>
                  <a:cubicBezTo>
                    <a:pt x="111809" y="39052"/>
                    <a:pt x="139432" y="39052"/>
                    <a:pt x="140384" y="39052"/>
                  </a:cubicBezTo>
                  <a:lnTo>
                    <a:pt x="140384" y="39052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0964700A-D442-4E61-B50A-49A61002FE5E}"/>
                </a:ext>
              </a:extLst>
            </p:cNvPr>
            <p:cNvSpPr/>
            <p:nvPr/>
          </p:nvSpPr>
          <p:spPr>
            <a:xfrm>
              <a:off x="2858452" y="2465070"/>
              <a:ext cx="71437" cy="107632"/>
            </a:xfrm>
            <a:custGeom>
              <a:avLst/>
              <a:gdLst>
                <a:gd name="connsiteX0" fmla="*/ 0 w 71437"/>
                <a:gd name="connsiteY0" fmla="*/ 102870 h 107632"/>
                <a:gd name="connsiteX1" fmla="*/ 0 w 71437"/>
                <a:gd name="connsiteY1" fmla="*/ 6667 h 107632"/>
                <a:gd name="connsiteX2" fmla="*/ 6667 w 71437"/>
                <a:gd name="connsiteY2" fmla="*/ 0 h 107632"/>
                <a:gd name="connsiteX3" fmla="*/ 66675 w 71437"/>
                <a:gd name="connsiteY3" fmla="*/ 0 h 107632"/>
                <a:gd name="connsiteX4" fmla="*/ 71438 w 71437"/>
                <a:gd name="connsiteY4" fmla="*/ 4763 h 107632"/>
                <a:gd name="connsiteX5" fmla="*/ 71438 w 71437"/>
                <a:gd name="connsiteY5" fmla="*/ 5715 h 107632"/>
                <a:gd name="connsiteX6" fmla="*/ 66675 w 71437"/>
                <a:gd name="connsiteY6" fmla="*/ 10477 h 107632"/>
                <a:gd name="connsiteX7" fmla="*/ 11430 w 71437"/>
                <a:gd name="connsiteY7" fmla="*/ 10477 h 107632"/>
                <a:gd name="connsiteX8" fmla="*/ 11430 w 71437"/>
                <a:gd name="connsiteY8" fmla="*/ 50483 h 107632"/>
                <a:gd name="connsiteX9" fmla="*/ 52388 w 71437"/>
                <a:gd name="connsiteY9" fmla="*/ 50483 h 107632"/>
                <a:gd name="connsiteX10" fmla="*/ 57150 w 71437"/>
                <a:gd name="connsiteY10" fmla="*/ 55245 h 107632"/>
                <a:gd name="connsiteX11" fmla="*/ 57150 w 71437"/>
                <a:gd name="connsiteY11" fmla="*/ 56197 h 107632"/>
                <a:gd name="connsiteX12" fmla="*/ 52388 w 71437"/>
                <a:gd name="connsiteY12" fmla="*/ 60960 h 107632"/>
                <a:gd name="connsiteX13" fmla="*/ 11430 w 71437"/>
                <a:gd name="connsiteY13" fmla="*/ 60960 h 107632"/>
                <a:gd name="connsiteX14" fmla="*/ 11430 w 71437"/>
                <a:gd name="connsiteY14" fmla="*/ 102870 h 107632"/>
                <a:gd name="connsiteX15" fmla="*/ 6667 w 71437"/>
                <a:gd name="connsiteY15" fmla="*/ 107633 h 107632"/>
                <a:gd name="connsiteX16" fmla="*/ 4763 w 71437"/>
                <a:gd name="connsiteY16" fmla="*/ 107633 h 107632"/>
                <a:gd name="connsiteX17" fmla="*/ 0 w 71437"/>
                <a:gd name="connsiteY17" fmla="*/ 102870 h 107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1437" h="107632">
                  <a:moveTo>
                    <a:pt x="0" y="102870"/>
                  </a:moveTo>
                  <a:lnTo>
                    <a:pt x="0" y="6667"/>
                  </a:lnTo>
                  <a:cubicBezTo>
                    <a:pt x="0" y="2858"/>
                    <a:pt x="2857" y="0"/>
                    <a:pt x="6667" y="0"/>
                  </a:cubicBezTo>
                  <a:lnTo>
                    <a:pt x="66675" y="0"/>
                  </a:lnTo>
                  <a:cubicBezTo>
                    <a:pt x="69532" y="0"/>
                    <a:pt x="71438" y="1905"/>
                    <a:pt x="71438" y="4763"/>
                  </a:cubicBezTo>
                  <a:lnTo>
                    <a:pt x="71438" y="5715"/>
                  </a:lnTo>
                  <a:cubicBezTo>
                    <a:pt x="71438" y="8572"/>
                    <a:pt x="69532" y="10477"/>
                    <a:pt x="66675" y="10477"/>
                  </a:cubicBezTo>
                  <a:lnTo>
                    <a:pt x="11430" y="10477"/>
                  </a:lnTo>
                  <a:lnTo>
                    <a:pt x="11430" y="50483"/>
                  </a:lnTo>
                  <a:lnTo>
                    <a:pt x="52388" y="50483"/>
                  </a:lnTo>
                  <a:cubicBezTo>
                    <a:pt x="55245" y="50483"/>
                    <a:pt x="57150" y="52388"/>
                    <a:pt x="57150" y="55245"/>
                  </a:cubicBezTo>
                  <a:lnTo>
                    <a:pt x="57150" y="56197"/>
                  </a:lnTo>
                  <a:cubicBezTo>
                    <a:pt x="57150" y="59055"/>
                    <a:pt x="55245" y="60960"/>
                    <a:pt x="52388" y="60960"/>
                  </a:cubicBezTo>
                  <a:lnTo>
                    <a:pt x="11430" y="60960"/>
                  </a:lnTo>
                  <a:lnTo>
                    <a:pt x="11430" y="102870"/>
                  </a:lnTo>
                  <a:cubicBezTo>
                    <a:pt x="11430" y="106680"/>
                    <a:pt x="9525" y="107633"/>
                    <a:pt x="6667" y="107633"/>
                  </a:cubicBezTo>
                  <a:lnTo>
                    <a:pt x="4763" y="107633"/>
                  </a:lnTo>
                  <a:cubicBezTo>
                    <a:pt x="952" y="107633"/>
                    <a:pt x="0" y="106680"/>
                    <a:pt x="0" y="102870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922F9F4D-B9C6-43C2-8D1F-10EDDA634382}"/>
                </a:ext>
              </a:extLst>
            </p:cNvPr>
            <p:cNvSpPr/>
            <p:nvPr/>
          </p:nvSpPr>
          <p:spPr>
            <a:xfrm>
              <a:off x="2926079" y="2491740"/>
              <a:ext cx="80962" cy="81950"/>
            </a:xfrm>
            <a:custGeom>
              <a:avLst/>
              <a:gdLst>
                <a:gd name="connsiteX0" fmla="*/ 0 w 80962"/>
                <a:gd name="connsiteY0" fmla="*/ 40957 h 81950"/>
                <a:gd name="connsiteX1" fmla="*/ 40958 w 80962"/>
                <a:gd name="connsiteY1" fmla="*/ 0 h 81950"/>
                <a:gd name="connsiteX2" fmla="*/ 80963 w 80962"/>
                <a:gd name="connsiteY2" fmla="*/ 40957 h 81950"/>
                <a:gd name="connsiteX3" fmla="*/ 40958 w 80962"/>
                <a:gd name="connsiteY3" fmla="*/ 81915 h 81950"/>
                <a:gd name="connsiteX4" fmla="*/ 0 w 80962"/>
                <a:gd name="connsiteY4" fmla="*/ 40957 h 81950"/>
                <a:gd name="connsiteX5" fmla="*/ 70485 w 80962"/>
                <a:gd name="connsiteY5" fmla="*/ 41910 h 81950"/>
                <a:gd name="connsiteX6" fmla="*/ 40958 w 80962"/>
                <a:gd name="connsiteY6" fmla="*/ 9525 h 81950"/>
                <a:gd name="connsiteX7" fmla="*/ 11430 w 80962"/>
                <a:gd name="connsiteY7" fmla="*/ 40957 h 81950"/>
                <a:gd name="connsiteX8" fmla="*/ 40958 w 80962"/>
                <a:gd name="connsiteY8" fmla="*/ 73342 h 81950"/>
                <a:gd name="connsiteX9" fmla="*/ 70485 w 80962"/>
                <a:gd name="connsiteY9" fmla="*/ 41910 h 81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962" h="81950">
                  <a:moveTo>
                    <a:pt x="0" y="40957"/>
                  </a:moveTo>
                  <a:cubicBezTo>
                    <a:pt x="0" y="17145"/>
                    <a:pt x="17145" y="0"/>
                    <a:pt x="40958" y="0"/>
                  </a:cubicBezTo>
                  <a:cubicBezTo>
                    <a:pt x="64770" y="0"/>
                    <a:pt x="80963" y="17145"/>
                    <a:pt x="80963" y="40957"/>
                  </a:cubicBezTo>
                  <a:cubicBezTo>
                    <a:pt x="80963" y="64770"/>
                    <a:pt x="63817" y="81915"/>
                    <a:pt x="40958" y="81915"/>
                  </a:cubicBezTo>
                  <a:cubicBezTo>
                    <a:pt x="17145" y="82867"/>
                    <a:pt x="0" y="64770"/>
                    <a:pt x="0" y="40957"/>
                  </a:cubicBezTo>
                  <a:moveTo>
                    <a:pt x="70485" y="41910"/>
                  </a:moveTo>
                  <a:cubicBezTo>
                    <a:pt x="70485" y="23813"/>
                    <a:pt x="58103" y="9525"/>
                    <a:pt x="40958" y="9525"/>
                  </a:cubicBezTo>
                  <a:cubicBezTo>
                    <a:pt x="23813" y="9525"/>
                    <a:pt x="11430" y="22860"/>
                    <a:pt x="11430" y="40957"/>
                  </a:cubicBezTo>
                  <a:cubicBezTo>
                    <a:pt x="11430" y="59055"/>
                    <a:pt x="23813" y="73342"/>
                    <a:pt x="40958" y="73342"/>
                  </a:cubicBezTo>
                  <a:cubicBezTo>
                    <a:pt x="57150" y="73342"/>
                    <a:pt x="70485" y="60007"/>
                    <a:pt x="70485" y="41910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E41325CD-45A2-4743-9105-AC051F829C05}"/>
                </a:ext>
              </a:extLst>
            </p:cNvPr>
            <p:cNvSpPr/>
            <p:nvPr/>
          </p:nvSpPr>
          <p:spPr>
            <a:xfrm>
              <a:off x="3020377" y="2491740"/>
              <a:ext cx="41909" cy="80962"/>
            </a:xfrm>
            <a:custGeom>
              <a:avLst/>
              <a:gdLst>
                <a:gd name="connsiteX0" fmla="*/ 30480 w 41909"/>
                <a:gd name="connsiteY0" fmla="*/ 0 h 80962"/>
                <a:gd name="connsiteX1" fmla="*/ 41910 w 41909"/>
                <a:gd name="connsiteY1" fmla="*/ 7620 h 80962"/>
                <a:gd name="connsiteX2" fmla="*/ 39052 w 41909"/>
                <a:gd name="connsiteY2" fmla="*/ 13335 h 80962"/>
                <a:gd name="connsiteX3" fmla="*/ 29527 w 41909"/>
                <a:gd name="connsiteY3" fmla="*/ 10477 h 80962"/>
                <a:gd name="connsiteX4" fmla="*/ 10477 w 41909"/>
                <a:gd name="connsiteY4" fmla="*/ 45720 h 80962"/>
                <a:gd name="connsiteX5" fmla="*/ 10477 w 41909"/>
                <a:gd name="connsiteY5" fmla="*/ 76200 h 80962"/>
                <a:gd name="connsiteX6" fmla="*/ 5715 w 41909"/>
                <a:gd name="connsiteY6" fmla="*/ 80963 h 80962"/>
                <a:gd name="connsiteX7" fmla="*/ 4763 w 41909"/>
                <a:gd name="connsiteY7" fmla="*/ 80963 h 80962"/>
                <a:gd name="connsiteX8" fmla="*/ 0 w 41909"/>
                <a:gd name="connsiteY8" fmla="*/ 76200 h 80962"/>
                <a:gd name="connsiteX9" fmla="*/ 0 w 41909"/>
                <a:gd name="connsiteY9" fmla="*/ 2857 h 80962"/>
                <a:gd name="connsiteX10" fmla="*/ 3810 w 41909"/>
                <a:gd name="connsiteY10" fmla="*/ 1905 h 80962"/>
                <a:gd name="connsiteX11" fmla="*/ 10477 w 41909"/>
                <a:gd name="connsiteY11" fmla="*/ 12382 h 80962"/>
                <a:gd name="connsiteX12" fmla="*/ 10477 w 41909"/>
                <a:gd name="connsiteY12" fmla="*/ 17145 h 80962"/>
                <a:gd name="connsiteX13" fmla="*/ 30480 w 41909"/>
                <a:gd name="connsiteY13" fmla="*/ 0 h 80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909" h="80962">
                  <a:moveTo>
                    <a:pt x="30480" y="0"/>
                  </a:moveTo>
                  <a:cubicBezTo>
                    <a:pt x="38100" y="0"/>
                    <a:pt x="41910" y="2857"/>
                    <a:pt x="41910" y="7620"/>
                  </a:cubicBezTo>
                  <a:cubicBezTo>
                    <a:pt x="41910" y="11430"/>
                    <a:pt x="39052" y="13335"/>
                    <a:pt x="39052" y="13335"/>
                  </a:cubicBezTo>
                  <a:cubicBezTo>
                    <a:pt x="37147" y="11430"/>
                    <a:pt x="34290" y="10477"/>
                    <a:pt x="29527" y="10477"/>
                  </a:cubicBezTo>
                  <a:cubicBezTo>
                    <a:pt x="15240" y="10477"/>
                    <a:pt x="10477" y="24765"/>
                    <a:pt x="10477" y="45720"/>
                  </a:cubicBezTo>
                  <a:lnTo>
                    <a:pt x="10477" y="76200"/>
                  </a:lnTo>
                  <a:cubicBezTo>
                    <a:pt x="10477" y="80010"/>
                    <a:pt x="8572" y="80963"/>
                    <a:pt x="5715" y="80963"/>
                  </a:cubicBezTo>
                  <a:lnTo>
                    <a:pt x="4763" y="80963"/>
                  </a:lnTo>
                  <a:cubicBezTo>
                    <a:pt x="1905" y="80963"/>
                    <a:pt x="0" y="80010"/>
                    <a:pt x="0" y="76200"/>
                  </a:cubicBezTo>
                  <a:lnTo>
                    <a:pt x="0" y="2857"/>
                  </a:lnTo>
                  <a:cubicBezTo>
                    <a:pt x="0" y="2857"/>
                    <a:pt x="1905" y="1905"/>
                    <a:pt x="3810" y="1905"/>
                  </a:cubicBezTo>
                  <a:cubicBezTo>
                    <a:pt x="7620" y="1905"/>
                    <a:pt x="10477" y="3810"/>
                    <a:pt x="10477" y="12382"/>
                  </a:cubicBezTo>
                  <a:lnTo>
                    <a:pt x="10477" y="17145"/>
                  </a:lnTo>
                  <a:cubicBezTo>
                    <a:pt x="13335" y="5715"/>
                    <a:pt x="20002" y="0"/>
                    <a:pt x="30480" y="0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26DE8302-4DDE-467E-BB48-5BEEA75608B6}"/>
                </a:ext>
              </a:extLst>
            </p:cNvPr>
            <p:cNvSpPr/>
            <p:nvPr/>
          </p:nvSpPr>
          <p:spPr>
            <a:xfrm>
              <a:off x="3105150" y="2465070"/>
              <a:ext cx="76200" cy="108584"/>
            </a:xfrm>
            <a:custGeom>
              <a:avLst/>
              <a:gdLst>
                <a:gd name="connsiteX0" fmla="*/ 0 w 76200"/>
                <a:gd name="connsiteY0" fmla="*/ 100965 h 108584"/>
                <a:gd name="connsiteX1" fmla="*/ 0 w 76200"/>
                <a:gd name="connsiteY1" fmla="*/ 6667 h 108584"/>
                <a:gd name="connsiteX2" fmla="*/ 6667 w 76200"/>
                <a:gd name="connsiteY2" fmla="*/ 0 h 108584"/>
                <a:gd name="connsiteX3" fmla="*/ 70485 w 76200"/>
                <a:gd name="connsiteY3" fmla="*/ 0 h 108584"/>
                <a:gd name="connsiteX4" fmla="*/ 75247 w 76200"/>
                <a:gd name="connsiteY4" fmla="*/ 4763 h 108584"/>
                <a:gd name="connsiteX5" fmla="*/ 75247 w 76200"/>
                <a:gd name="connsiteY5" fmla="*/ 5715 h 108584"/>
                <a:gd name="connsiteX6" fmla="*/ 70485 w 76200"/>
                <a:gd name="connsiteY6" fmla="*/ 10477 h 108584"/>
                <a:gd name="connsiteX7" fmla="*/ 11430 w 76200"/>
                <a:gd name="connsiteY7" fmla="*/ 10477 h 108584"/>
                <a:gd name="connsiteX8" fmla="*/ 11430 w 76200"/>
                <a:gd name="connsiteY8" fmla="*/ 47625 h 108584"/>
                <a:gd name="connsiteX9" fmla="*/ 59055 w 76200"/>
                <a:gd name="connsiteY9" fmla="*/ 47625 h 108584"/>
                <a:gd name="connsiteX10" fmla="*/ 63817 w 76200"/>
                <a:gd name="connsiteY10" fmla="*/ 52388 h 108584"/>
                <a:gd name="connsiteX11" fmla="*/ 63817 w 76200"/>
                <a:gd name="connsiteY11" fmla="*/ 53340 h 108584"/>
                <a:gd name="connsiteX12" fmla="*/ 59055 w 76200"/>
                <a:gd name="connsiteY12" fmla="*/ 58102 h 108584"/>
                <a:gd name="connsiteX13" fmla="*/ 11430 w 76200"/>
                <a:gd name="connsiteY13" fmla="*/ 58102 h 108584"/>
                <a:gd name="connsiteX14" fmla="*/ 11430 w 76200"/>
                <a:gd name="connsiteY14" fmla="*/ 98108 h 108584"/>
                <a:gd name="connsiteX15" fmla="*/ 71438 w 76200"/>
                <a:gd name="connsiteY15" fmla="*/ 98108 h 108584"/>
                <a:gd name="connsiteX16" fmla="*/ 76200 w 76200"/>
                <a:gd name="connsiteY16" fmla="*/ 102870 h 108584"/>
                <a:gd name="connsiteX17" fmla="*/ 76200 w 76200"/>
                <a:gd name="connsiteY17" fmla="*/ 103822 h 108584"/>
                <a:gd name="connsiteX18" fmla="*/ 71438 w 76200"/>
                <a:gd name="connsiteY18" fmla="*/ 108585 h 108584"/>
                <a:gd name="connsiteX19" fmla="*/ 6667 w 76200"/>
                <a:gd name="connsiteY19" fmla="*/ 108585 h 108584"/>
                <a:gd name="connsiteX20" fmla="*/ 0 w 76200"/>
                <a:gd name="connsiteY20" fmla="*/ 100965 h 108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76200" h="108584">
                  <a:moveTo>
                    <a:pt x="0" y="100965"/>
                  </a:moveTo>
                  <a:lnTo>
                    <a:pt x="0" y="6667"/>
                  </a:lnTo>
                  <a:cubicBezTo>
                    <a:pt x="0" y="2858"/>
                    <a:pt x="2858" y="0"/>
                    <a:pt x="6667" y="0"/>
                  </a:cubicBezTo>
                  <a:lnTo>
                    <a:pt x="70485" y="0"/>
                  </a:lnTo>
                  <a:cubicBezTo>
                    <a:pt x="73342" y="0"/>
                    <a:pt x="75247" y="1905"/>
                    <a:pt x="75247" y="4763"/>
                  </a:cubicBezTo>
                  <a:lnTo>
                    <a:pt x="75247" y="5715"/>
                  </a:lnTo>
                  <a:cubicBezTo>
                    <a:pt x="75247" y="8572"/>
                    <a:pt x="73342" y="10477"/>
                    <a:pt x="70485" y="10477"/>
                  </a:cubicBezTo>
                  <a:lnTo>
                    <a:pt x="11430" y="10477"/>
                  </a:lnTo>
                  <a:lnTo>
                    <a:pt x="11430" y="47625"/>
                  </a:lnTo>
                  <a:lnTo>
                    <a:pt x="59055" y="47625"/>
                  </a:lnTo>
                  <a:cubicBezTo>
                    <a:pt x="61913" y="47625"/>
                    <a:pt x="63817" y="49530"/>
                    <a:pt x="63817" y="52388"/>
                  </a:cubicBezTo>
                  <a:lnTo>
                    <a:pt x="63817" y="53340"/>
                  </a:lnTo>
                  <a:cubicBezTo>
                    <a:pt x="63817" y="56197"/>
                    <a:pt x="61913" y="58102"/>
                    <a:pt x="59055" y="58102"/>
                  </a:cubicBezTo>
                  <a:lnTo>
                    <a:pt x="11430" y="58102"/>
                  </a:lnTo>
                  <a:lnTo>
                    <a:pt x="11430" y="98108"/>
                  </a:lnTo>
                  <a:lnTo>
                    <a:pt x="71438" y="98108"/>
                  </a:lnTo>
                  <a:cubicBezTo>
                    <a:pt x="74295" y="98108"/>
                    <a:pt x="76200" y="100013"/>
                    <a:pt x="76200" y="102870"/>
                  </a:cubicBezTo>
                  <a:lnTo>
                    <a:pt x="76200" y="103822"/>
                  </a:lnTo>
                  <a:cubicBezTo>
                    <a:pt x="76200" y="106680"/>
                    <a:pt x="74295" y="108585"/>
                    <a:pt x="71438" y="108585"/>
                  </a:cubicBezTo>
                  <a:lnTo>
                    <a:pt x="6667" y="108585"/>
                  </a:lnTo>
                  <a:cubicBezTo>
                    <a:pt x="2858" y="107633"/>
                    <a:pt x="0" y="104775"/>
                    <a:pt x="0" y="100965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07BC7E68-F3B5-48DF-90D6-E276AB643EB1}"/>
                </a:ext>
              </a:extLst>
            </p:cNvPr>
            <p:cNvSpPr/>
            <p:nvPr/>
          </p:nvSpPr>
          <p:spPr>
            <a:xfrm>
              <a:off x="3180397" y="2492692"/>
              <a:ext cx="73342" cy="80010"/>
            </a:xfrm>
            <a:custGeom>
              <a:avLst/>
              <a:gdLst>
                <a:gd name="connsiteX0" fmla="*/ 36195 w 73342"/>
                <a:gd name="connsiteY0" fmla="*/ 70485 h 80010"/>
                <a:gd name="connsiteX1" fmla="*/ 60008 w 73342"/>
                <a:gd name="connsiteY1" fmla="*/ 8573 h 80010"/>
                <a:gd name="connsiteX2" fmla="*/ 67628 w 73342"/>
                <a:gd name="connsiteY2" fmla="*/ 953 h 80010"/>
                <a:gd name="connsiteX3" fmla="*/ 73343 w 73342"/>
                <a:gd name="connsiteY3" fmla="*/ 3810 h 80010"/>
                <a:gd name="connsiteX4" fmla="*/ 44768 w 73342"/>
                <a:gd name="connsiteY4" fmla="*/ 76200 h 80010"/>
                <a:gd name="connsiteX5" fmla="*/ 37148 w 73342"/>
                <a:gd name="connsiteY5" fmla="*/ 80010 h 80010"/>
                <a:gd name="connsiteX6" fmla="*/ 29528 w 73342"/>
                <a:gd name="connsiteY6" fmla="*/ 76200 h 80010"/>
                <a:gd name="connsiteX7" fmla="*/ 0 w 73342"/>
                <a:gd name="connsiteY7" fmla="*/ 2858 h 80010"/>
                <a:gd name="connsiteX8" fmla="*/ 5715 w 73342"/>
                <a:gd name="connsiteY8" fmla="*/ 0 h 80010"/>
                <a:gd name="connsiteX9" fmla="*/ 13335 w 73342"/>
                <a:gd name="connsiteY9" fmla="*/ 7620 h 80010"/>
                <a:gd name="connsiteX10" fmla="*/ 36195 w 73342"/>
                <a:gd name="connsiteY10" fmla="*/ 70485 h 80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3342" h="80010">
                  <a:moveTo>
                    <a:pt x="36195" y="70485"/>
                  </a:moveTo>
                  <a:lnTo>
                    <a:pt x="60008" y="8573"/>
                  </a:lnTo>
                  <a:cubicBezTo>
                    <a:pt x="62865" y="1905"/>
                    <a:pt x="64770" y="953"/>
                    <a:pt x="67628" y="953"/>
                  </a:cubicBezTo>
                  <a:cubicBezTo>
                    <a:pt x="71438" y="953"/>
                    <a:pt x="73343" y="3810"/>
                    <a:pt x="73343" y="3810"/>
                  </a:cubicBezTo>
                  <a:lnTo>
                    <a:pt x="44768" y="76200"/>
                  </a:lnTo>
                  <a:cubicBezTo>
                    <a:pt x="43815" y="79058"/>
                    <a:pt x="42863" y="80010"/>
                    <a:pt x="37148" y="80010"/>
                  </a:cubicBezTo>
                  <a:cubicBezTo>
                    <a:pt x="31433" y="80010"/>
                    <a:pt x="31433" y="79058"/>
                    <a:pt x="29528" y="76200"/>
                  </a:cubicBezTo>
                  <a:lnTo>
                    <a:pt x="0" y="2858"/>
                  </a:lnTo>
                  <a:cubicBezTo>
                    <a:pt x="0" y="1905"/>
                    <a:pt x="1905" y="0"/>
                    <a:pt x="5715" y="0"/>
                  </a:cubicBezTo>
                  <a:cubicBezTo>
                    <a:pt x="9525" y="0"/>
                    <a:pt x="11430" y="1905"/>
                    <a:pt x="13335" y="7620"/>
                  </a:cubicBezTo>
                  <a:lnTo>
                    <a:pt x="36195" y="7048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1758550A-AD95-45BC-98D9-9795B0777790}"/>
                </a:ext>
              </a:extLst>
            </p:cNvPr>
            <p:cNvSpPr/>
            <p:nvPr/>
          </p:nvSpPr>
          <p:spPr>
            <a:xfrm>
              <a:off x="3256597" y="2490787"/>
              <a:ext cx="76200" cy="82867"/>
            </a:xfrm>
            <a:custGeom>
              <a:avLst/>
              <a:gdLst>
                <a:gd name="connsiteX0" fmla="*/ 40958 w 76200"/>
                <a:gd name="connsiteY0" fmla="*/ 74295 h 82867"/>
                <a:gd name="connsiteX1" fmla="*/ 67628 w 76200"/>
                <a:gd name="connsiteY1" fmla="*/ 60008 h 82867"/>
                <a:gd name="connsiteX2" fmla="*/ 74295 w 76200"/>
                <a:gd name="connsiteY2" fmla="*/ 65722 h 82867"/>
                <a:gd name="connsiteX3" fmla="*/ 40958 w 76200"/>
                <a:gd name="connsiteY3" fmla="*/ 82867 h 82867"/>
                <a:gd name="connsiteX4" fmla="*/ 0 w 76200"/>
                <a:gd name="connsiteY4" fmla="*/ 41910 h 82867"/>
                <a:gd name="connsiteX5" fmla="*/ 40005 w 76200"/>
                <a:gd name="connsiteY5" fmla="*/ 0 h 82867"/>
                <a:gd name="connsiteX6" fmla="*/ 76200 w 76200"/>
                <a:gd name="connsiteY6" fmla="*/ 40005 h 82867"/>
                <a:gd name="connsiteX7" fmla="*/ 76200 w 76200"/>
                <a:gd name="connsiteY7" fmla="*/ 40958 h 82867"/>
                <a:gd name="connsiteX8" fmla="*/ 71438 w 76200"/>
                <a:gd name="connsiteY8" fmla="*/ 44767 h 82867"/>
                <a:gd name="connsiteX9" fmla="*/ 10478 w 76200"/>
                <a:gd name="connsiteY9" fmla="*/ 44767 h 82867"/>
                <a:gd name="connsiteX10" fmla="*/ 40958 w 76200"/>
                <a:gd name="connsiteY10" fmla="*/ 74295 h 82867"/>
                <a:gd name="connsiteX11" fmla="*/ 64770 w 76200"/>
                <a:gd name="connsiteY11" fmla="*/ 36195 h 82867"/>
                <a:gd name="connsiteX12" fmla="*/ 39053 w 76200"/>
                <a:gd name="connsiteY12" fmla="*/ 10478 h 82867"/>
                <a:gd name="connsiteX13" fmla="*/ 10478 w 76200"/>
                <a:gd name="connsiteY13" fmla="*/ 36195 h 82867"/>
                <a:gd name="connsiteX14" fmla="*/ 64770 w 76200"/>
                <a:gd name="connsiteY14" fmla="*/ 36195 h 82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6200" h="82867">
                  <a:moveTo>
                    <a:pt x="40958" y="74295"/>
                  </a:moveTo>
                  <a:cubicBezTo>
                    <a:pt x="56198" y="74295"/>
                    <a:pt x="62865" y="67628"/>
                    <a:pt x="67628" y="60008"/>
                  </a:cubicBezTo>
                  <a:cubicBezTo>
                    <a:pt x="67628" y="59055"/>
                    <a:pt x="74295" y="60960"/>
                    <a:pt x="74295" y="65722"/>
                  </a:cubicBezTo>
                  <a:cubicBezTo>
                    <a:pt x="74295" y="71438"/>
                    <a:pt x="62865" y="82867"/>
                    <a:pt x="40958" y="82867"/>
                  </a:cubicBezTo>
                  <a:cubicBezTo>
                    <a:pt x="17145" y="82867"/>
                    <a:pt x="0" y="65722"/>
                    <a:pt x="0" y="41910"/>
                  </a:cubicBezTo>
                  <a:cubicBezTo>
                    <a:pt x="0" y="18097"/>
                    <a:pt x="17145" y="0"/>
                    <a:pt x="40005" y="0"/>
                  </a:cubicBezTo>
                  <a:cubicBezTo>
                    <a:pt x="61913" y="0"/>
                    <a:pt x="76200" y="15240"/>
                    <a:pt x="76200" y="40005"/>
                  </a:cubicBezTo>
                  <a:lnTo>
                    <a:pt x="76200" y="40958"/>
                  </a:lnTo>
                  <a:cubicBezTo>
                    <a:pt x="76200" y="43815"/>
                    <a:pt x="75248" y="44767"/>
                    <a:pt x="71438" y="44767"/>
                  </a:cubicBezTo>
                  <a:lnTo>
                    <a:pt x="10478" y="44767"/>
                  </a:lnTo>
                  <a:cubicBezTo>
                    <a:pt x="11430" y="61913"/>
                    <a:pt x="23813" y="74295"/>
                    <a:pt x="40958" y="74295"/>
                  </a:cubicBezTo>
                  <a:moveTo>
                    <a:pt x="64770" y="36195"/>
                  </a:moveTo>
                  <a:cubicBezTo>
                    <a:pt x="63818" y="20955"/>
                    <a:pt x="54293" y="10478"/>
                    <a:pt x="39053" y="10478"/>
                  </a:cubicBezTo>
                  <a:cubicBezTo>
                    <a:pt x="23813" y="10478"/>
                    <a:pt x="13335" y="20955"/>
                    <a:pt x="10478" y="36195"/>
                  </a:cubicBezTo>
                  <a:lnTo>
                    <a:pt x="64770" y="3619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7D13441F-33E2-4E0B-9BEB-445675B330B0}"/>
                </a:ext>
              </a:extLst>
            </p:cNvPr>
            <p:cNvSpPr/>
            <p:nvPr/>
          </p:nvSpPr>
          <p:spPr>
            <a:xfrm>
              <a:off x="3349942" y="2491740"/>
              <a:ext cx="41910" cy="80962"/>
            </a:xfrm>
            <a:custGeom>
              <a:avLst/>
              <a:gdLst>
                <a:gd name="connsiteX0" fmla="*/ 30480 w 41910"/>
                <a:gd name="connsiteY0" fmla="*/ 0 h 80962"/>
                <a:gd name="connsiteX1" fmla="*/ 41910 w 41910"/>
                <a:gd name="connsiteY1" fmla="*/ 7620 h 80962"/>
                <a:gd name="connsiteX2" fmla="*/ 39053 w 41910"/>
                <a:gd name="connsiteY2" fmla="*/ 13335 h 80962"/>
                <a:gd name="connsiteX3" fmla="*/ 29528 w 41910"/>
                <a:gd name="connsiteY3" fmla="*/ 10477 h 80962"/>
                <a:gd name="connsiteX4" fmla="*/ 10478 w 41910"/>
                <a:gd name="connsiteY4" fmla="*/ 45720 h 80962"/>
                <a:gd name="connsiteX5" fmla="*/ 10478 w 41910"/>
                <a:gd name="connsiteY5" fmla="*/ 76200 h 80962"/>
                <a:gd name="connsiteX6" fmla="*/ 5715 w 41910"/>
                <a:gd name="connsiteY6" fmla="*/ 80963 h 80962"/>
                <a:gd name="connsiteX7" fmla="*/ 4763 w 41910"/>
                <a:gd name="connsiteY7" fmla="*/ 80963 h 80962"/>
                <a:gd name="connsiteX8" fmla="*/ 0 w 41910"/>
                <a:gd name="connsiteY8" fmla="*/ 76200 h 80962"/>
                <a:gd name="connsiteX9" fmla="*/ 0 w 41910"/>
                <a:gd name="connsiteY9" fmla="*/ 2857 h 80962"/>
                <a:gd name="connsiteX10" fmla="*/ 3810 w 41910"/>
                <a:gd name="connsiteY10" fmla="*/ 1905 h 80962"/>
                <a:gd name="connsiteX11" fmla="*/ 10478 w 41910"/>
                <a:gd name="connsiteY11" fmla="*/ 12382 h 80962"/>
                <a:gd name="connsiteX12" fmla="*/ 10478 w 41910"/>
                <a:gd name="connsiteY12" fmla="*/ 17145 h 80962"/>
                <a:gd name="connsiteX13" fmla="*/ 30480 w 41910"/>
                <a:gd name="connsiteY13" fmla="*/ 0 h 80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910" h="80962">
                  <a:moveTo>
                    <a:pt x="30480" y="0"/>
                  </a:moveTo>
                  <a:cubicBezTo>
                    <a:pt x="38100" y="0"/>
                    <a:pt x="41910" y="2857"/>
                    <a:pt x="41910" y="7620"/>
                  </a:cubicBezTo>
                  <a:cubicBezTo>
                    <a:pt x="41910" y="11430"/>
                    <a:pt x="39053" y="13335"/>
                    <a:pt x="39053" y="13335"/>
                  </a:cubicBezTo>
                  <a:cubicBezTo>
                    <a:pt x="37148" y="11430"/>
                    <a:pt x="34290" y="10477"/>
                    <a:pt x="29528" y="10477"/>
                  </a:cubicBezTo>
                  <a:cubicBezTo>
                    <a:pt x="15240" y="10477"/>
                    <a:pt x="10478" y="24765"/>
                    <a:pt x="10478" y="45720"/>
                  </a:cubicBezTo>
                  <a:lnTo>
                    <a:pt x="10478" y="76200"/>
                  </a:lnTo>
                  <a:cubicBezTo>
                    <a:pt x="10478" y="80010"/>
                    <a:pt x="8573" y="80963"/>
                    <a:pt x="5715" y="80963"/>
                  </a:cubicBezTo>
                  <a:lnTo>
                    <a:pt x="4763" y="80963"/>
                  </a:lnTo>
                  <a:cubicBezTo>
                    <a:pt x="1905" y="80963"/>
                    <a:pt x="0" y="80010"/>
                    <a:pt x="0" y="76200"/>
                  </a:cubicBezTo>
                  <a:lnTo>
                    <a:pt x="0" y="2857"/>
                  </a:lnTo>
                  <a:cubicBezTo>
                    <a:pt x="0" y="2857"/>
                    <a:pt x="1905" y="1905"/>
                    <a:pt x="3810" y="1905"/>
                  </a:cubicBezTo>
                  <a:cubicBezTo>
                    <a:pt x="7620" y="1905"/>
                    <a:pt x="10478" y="3810"/>
                    <a:pt x="10478" y="12382"/>
                  </a:cubicBezTo>
                  <a:lnTo>
                    <a:pt x="10478" y="17145"/>
                  </a:lnTo>
                  <a:cubicBezTo>
                    <a:pt x="12383" y="5715"/>
                    <a:pt x="20003" y="0"/>
                    <a:pt x="30480" y="0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280A5BDE-7D5A-4143-AF93-D04A6C57D1AB}"/>
                </a:ext>
              </a:extLst>
            </p:cNvPr>
            <p:cNvSpPr/>
            <p:nvPr/>
          </p:nvSpPr>
          <p:spPr>
            <a:xfrm>
              <a:off x="3397567" y="2494597"/>
              <a:ext cx="73342" cy="112395"/>
            </a:xfrm>
            <a:custGeom>
              <a:avLst/>
              <a:gdLst>
                <a:gd name="connsiteX0" fmla="*/ 21908 w 73342"/>
                <a:gd name="connsiteY0" fmla="*/ 107633 h 112395"/>
                <a:gd name="connsiteX1" fmla="*/ 35242 w 73342"/>
                <a:gd name="connsiteY1" fmla="*/ 74295 h 112395"/>
                <a:gd name="connsiteX2" fmla="*/ 28575 w 73342"/>
                <a:gd name="connsiteY2" fmla="*/ 70485 h 112395"/>
                <a:gd name="connsiteX3" fmla="*/ 0 w 73342"/>
                <a:gd name="connsiteY3" fmla="*/ 2858 h 112395"/>
                <a:gd name="connsiteX4" fmla="*/ 5715 w 73342"/>
                <a:gd name="connsiteY4" fmla="*/ 0 h 112395"/>
                <a:gd name="connsiteX5" fmla="*/ 13335 w 73342"/>
                <a:gd name="connsiteY5" fmla="*/ 7620 h 112395"/>
                <a:gd name="connsiteX6" fmla="*/ 38100 w 73342"/>
                <a:gd name="connsiteY6" fmla="*/ 69533 h 112395"/>
                <a:gd name="connsiteX7" fmla="*/ 60008 w 73342"/>
                <a:gd name="connsiteY7" fmla="*/ 8573 h 112395"/>
                <a:gd name="connsiteX8" fmla="*/ 67628 w 73342"/>
                <a:gd name="connsiteY8" fmla="*/ 953 h 112395"/>
                <a:gd name="connsiteX9" fmla="*/ 73342 w 73342"/>
                <a:gd name="connsiteY9" fmla="*/ 3810 h 112395"/>
                <a:gd name="connsiteX10" fmla="*/ 35242 w 73342"/>
                <a:gd name="connsiteY10" fmla="*/ 105728 h 112395"/>
                <a:gd name="connsiteX11" fmla="*/ 27623 w 73342"/>
                <a:gd name="connsiteY11" fmla="*/ 112395 h 112395"/>
                <a:gd name="connsiteX12" fmla="*/ 21908 w 73342"/>
                <a:gd name="connsiteY12" fmla="*/ 107633 h 112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3342" h="112395">
                  <a:moveTo>
                    <a:pt x="21908" y="107633"/>
                  </a:moveTo>
                  <a:lnTo>
                    <a:pt x="35242" y="74295"/>
                  </a:lnTo>
                  <a:cubicBezTo>
                    <a:pt x="31433" y="74295"/>
                    <a:pt x="30480" y="73343"/>
                    <a:pt x="28575" y="70485"/>
                  </a:cubicBezTo>
                  <a:lnTo>
                    <a:pt x="0" y="2858"/>
                  </a:lnTo>
                  <a:cubicBezTo>
                    <a:pt x="0" y="1905"/>
                    <a:pt x="1905" y="0"/>
                    <a:pt x="5715" y="0"/>
                  </a:cubicBezTo>
                  <a:cubicBezTo>
                    <a:pt x="9525" y="0"/>
                    <a:pt x="11430" y="1905"/>
                    <a:pt x="13335" y="7620"/>
                  </a:cubicBezTo>
                  <a:lnTo>
                    <a:pt x="38100" y="69533"/>
                  </a:lnTo>
                  <a:lnTo>
                    <a:pt x="60008" y="8573"/>
                  </a:lnTo>
                  <a:cubicBezTo>
                    <a:pt x="61913" y="2858"/>
                    <a:pt x="64770" y="953"/>
                    <a:pt x="67628" y="953"/>
                  </a:cubicBezTo>
                  <a:cubicBezTo>
                    <a:pt x="70485" y="953"/>
                    <a:pt x="73342" y="2858"/>
                    <a:pt x="73342" y="3810"/>
                  </a:cubicBezTo>
                  <a:lnTo>
                    <a:pt x="35242" y="105728"/>
                  </a:lnTo>
                  <a:cubicBezTo>
                    <a:pt x="33338" y="111443"/>
                    <a:pt x="30480" y="112395"/>
                    <a:pt x="27623" y="112395"/>
                  </a:cubicBezTo>
                  <a:cubicBezTo>
                    <a:pt x="24765" y="110490"/>
                    <a:pt x="21908" y="107633"/>
                    <a:pt x="21908" y="107633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8C251EFA-E284-4410-9C3B-E9893811B3A4}"/>
                </a:ext>
              </a:extLst>
            </p:cNvPr>
            <p:cNvSpPr/>
            <p:nvPr/>
          </p:nvSpPr>
          <p:spPr>
            <a:xfrm>
              <a:off x="3472815" y="2491740"/>
              <a:ext cx="80962" cy="81950"/>
            </a:xfrm>
            <a:custGeom>
              <a:avLst/>
              <a:gdLst>
                <a:gd name="connsiteX0" fmla="*/ 0 w 80962"/>
                <a:gd name="connsiteY0" fmla="*/ 40957 h 81950"/>
                <a:gd name="connsiteX1" fmla="*/ 40957 w 80962"/>
                <a:gd name="connsiteY1" fmla="*/ 0 h 81950"/>
                <a:gd name="connsiteX2" fmla="*/ 80963 w 80962"/>
                <a:gd name="connsiteY2" fmla="*/ 40957 h 81950"/>
                <a:gd name="connsiteX3" fmla="*/ 40957 w 80962"/>
                <a:gd name="connsiteY3" fmla="*/ 81915 h 81950"/>
                <a:gd name="connsiteX4" fmla="*/ 0 w 80962"/>
                <a:gd name="connsiteY4" fmla="*/ 40957 h 81950"/>
                <a:gd name="connsiteX5" fmla="*/ 70485 w 80962"/>
                <a:gd name="connsiteY5" fmla="*/ 41910 h 81950"/>
                <a:gd name="connsiteX6" fmla="*/ 40957 w 80962"/>
                <a:gd name="connsiteY6" fmla="*/ 9525 h 81950"/>
                <a:gd name="connsiteX7" fmla="*/ 11430 w 80962"/>
                <a:gd name="connsiteY7" fmla="*/ 40957 h 81950"/>
                <a:gd name="connsiteX8" fmla="*/ 40957 w 80962"/>
                <a:gd name="connsiteY8" fmla="*/ 73342 h 81950"/>
                <a:gd name="connsiteX9" fmla="*/ 70485 w 80962"/>
                <a:gd name="connsiteY9" fmla="*/ 41910 h 81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962" h="81950">
                  <a:moveTo>
                    <a:pt x="0" y="40957"/>
                  </a:moveTo>
                  <a:cubicBezTo>
                    <a:pt x="0" y="17145"/>
                    <a:pt x="17145" y="0"/>
                    <a:pt x="40957" y="0"/>
                  </a:cubicBezTo>
                  <a:cubicBezTo>
                    <a:pt x="64770" y="0"/>
                    <a:pt x="80963" y="17145"/>
                    <a:pt x="80963" y="40957"/>
                  </a:cubicBezTo>
                  <a:cubicBezTo>
                    <a:pt x="80963" y="64770"/>
                    <a:pt x="63817" y="81915"/>
                    <a:pt x="40957" y="81915"/>
                  </a:cubicBezTo>
                  <a:cubicBezTo>
                    <a:pt x="17145" y="82867"/>
                    <a:pt x="0" y="64770"/>
                    <a:pt x="0" y="40957"/>
                  </a:cubicBezTo>
                  <a:moveTo>
                    <a:pt x="70485" y="41910"/>
                  </a:moveTo>
                  <a:cubicBezTo>
                    <a:pt x="70485" y="23813"/>
                    <a:pt x="58102" y="9525"/>
                    <a:pt x="40957" y="9525"/>
                  </a:cubicBezTo>
                  <a:cubicBezTo>
                    <a:pt x="23813" y="9525"/>
                    <a:pt x="11430" y="22860"/>
                    <a:pt x="11430" y="40957"/>
                  </a:cubicBezTo>
                  <a:cubicBezTo>
                    <a:pt x="11430" y="59055"/>
                    <a:pt x="23813" y="73342"/>
                    <a:pt x="40957" y="73342"/>
                  </a:cubicBezTo>
                  <a:cubicBezTo>
                    <a:pt x="58102" y="73342"/>
                    <a:pt x="70485" y="60007"/>
                    <a:pt x="70485" y="41910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4611209B-B6D4-48C8-867C-67DC87408DC6}"/>
                </a:ext>
              </a:extLst>
            </p:cNvPr>
            <p:cNvSpPr/>
            <p:nvPr/>
          </p:nvSpPr>
          <p:spPr>
            <a:xfrm>
              <a:off x="3567112" y="2491740"/>
              <a:ext cx="67627" cy="80009"/>
            </a:xfrm>
            <a:custGeom>
              <a:avLst/>
              <a:gdLst>
                <a:gd name="connsiteX0" fmla="*/ 36195 w 67627"/>
                <a:gd name="connsiteY0" fmla="*/ 0 h 80009"/>
                <a:gd name="connsiteX1" fmla="*/ 67628 w 67627"/>
                <a:gd name="connsiteY1" fmla="*/ 34290 h 80009"/>
                <a:gd name="connsiteX2" fmla="*/ 67628 w 67627"/>
                <a:gd name="connsiteY2" fmla="*/ 75247 h 80009"/>
                <a:gd name="connsiteX3" fmla="*/ 62865 w 67627"/>
                <a:gd name="connsiteY3" fmla="*/ 80010 h 80009"/>
                <a:gd name="connsiteX4" fmla="*/ 61913 w 67627"/>
                <a:gd name="connsiteY4" fmla="*/ 80010 h 80009"/>
                <a:gd name="connsiteX5" fmla="*/ 57150 w 67627"/>
                <a:gd name="connsiteY5" fmla="*/ 75247 h 80009"/>
                <a:gd name="connsiteX6" fmla="*/ 57150 w 67627"/>
                <a:gd name="connsiteY6" fmla="*/ 34290 h 80009"/>
                <a:gd name="connsiteX7" fmla="*/ 36195 w 67627"/>
                <a:gd name="connsiteY7" fmla="*/ 8572 h 80009"/>
                <a:gd name="connsiteX8" fmla="*/ 10478 w 67627"/>
                <a:gd name="connsiteY8" fmla="*/ 25717 h 80009"/>
                <a:gd name="connsiteX9" fmla="*/ 10478 w 67627"/>
                <a:gd name="connsiteY9" fmla="*/ 75247 h 80009"/>
                <a:gd name="connsiteX10" fmla="*/ 5715 w 67627"/>
                <a:gd name="connsiteY10" fmla="*/ 80010 h 80009"/>
                <a:gd name="connsiteX11" fmla="*/ 4763 w 67627"/>
                <a:gd name="connsiteY11" fmla="*/ 80010 h 80009"/>
                <a:gd name="connsiteX12" fmla="*/ 0 w 67627"/>
                <a:gd name="connsiteY12" fmla="*/ 75247 h 80009"/>
                <a:gd name="connsiteX13" fmla="*/ 0 w 67627"/>
                <a:gd name="connsiteY13" fmla="*/ 1905 h 80009"/>
                <a:gd name="connsiteX14" fmla="*/ 3810 w 67627"/>
                <a:gd name="connsiteY14" fmla="*/ 952 h 80009"/>
                <a:gd name="connsiteX15" fmla="*/ 10478 w 67627"/>
                <a:gd name="connsiteY15" fmla="*/ 11430 h 80009"/>
                <a:gd name="connsiteX16" fmla="*/ 10478 w 67627"/>
                <a:gd name="connsiteY16" fmla="*/ 14288 h 80009"/>
                <a:gd name="connsiteX17" fmla="*/ 36195 w 67627"/>
                <a:gd name="connsiteY17" fmla="*/ 0 h 80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7627" h="80009">
                  <a:moveTo>
                    <a:pt x="36195" y="0"/>
                  </a:moveTo>
                  <a:cubicBezTo>
                    <a:pt x="57150" y="0"/>
                    <a:pt x="67628" y="14288"/>
                    <a:pt x="67628" y="34290"/>
                  </a:cubicBezTo>
                  <a:lnTo>
                    <a:pt x="67628" y="75247"/>
                  </a:lnTo>
                  <a:cubicBezTo>
                    <a:pt x="67628" y="79057"/>
                    <a:pt x="65722" y="80010"/>
                    <a:pt x="62865" y="80010"/>
                  </a:cubicBezTo>
                  <a:lnTo>
                    <a:pt x="61913" y="80010"/>
                  </a:lnTo>
                  <a:cubicBezTo>
                    <a:pt x="59055" y="80010"/>
                    <a:pt x="57150" y="79057"/>
                    <a:pt x="57150" y="75247"/>
                  </a:cubicBezTo>
                  <a:lnTo>
                    <a:pt x="57150" y="34290"/>
                  </a:lnTo>
                  <a:cubicBezTo>
                    <a:pt x="57150" y="19050"/>
                    <a:pt x="49530" y="8572"/>
                    <a:pt x="36195" y="8572"/>
                  </a:cubicBezTo>
                  <a:cubicBezTo>
                    <a:pt x="23813" y="8572"/>
                    <a:pt x="15240" y="15240"/>
                    <a:pt x="10478" y="25717"/>
                  </a:cubicBezTo>
                  <a:lnTo>
                    <a:pt x="10478" y="75247"/>
                  </a:lnTo>
                  <a:cubicBezTo>
                    <a:pt x="10478" y="79057"/>
                    <a:pt x="8572" y="80010"/>
                    <a:pt x="5715" y="80010"/>
                  </a:cubicBezTo>
                  <a:lnTo>
                    <a:pt x="4763" y="80010"/>
                  </a:lnTo>
                  <a:cubicBezTo>
                    <a:pt x="1905" y="80010"/>
                    <a:pt x="0" y="79057"/>
                    <a:pt x="0" y="75247"/>
                  </a:cubicBezTo>
                  <a:lnTo>
                    <a:pt x="0" y="1905"/>
                  </a:lnTo>
                  <a:cubicBezTo>
                    <a:pt x="0" y="1905"/>
                    <a:pt x="1905" y="952"/>
                    <a:pt x="3810" y="952"/>
                  </a:cubicBezTo>
                  <a:cubicBezTo>
                    <a:pt x="7620" y="952"/>
                    <a:pt x="10478" y="2857"/>
                    <a:pt x="10478" y="11430"/>
                  </a:cubicBezTo>
                  <a:lnTo>
                    <a:pt x="10478" y="14288"/>
                  </a:lnTo>
                  <a:cubicBezTo>
                    <a:pt x="14288" y="5715"/>
                    <a:pt x="23813" y="0"/>
                    <a:pt x="36195" y="0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5FBE4640-EF7A-4B14-A77B-D2A204F2BFB7}"/>
                </a:ext>
              </a:extLst>
            </p:cNvPr>
            <p:cNvSpPr/>
            <p:nvPr/>
          </p:nvSpPr>
          <p:spPr>
            <a:xfrm>
              <a:off x="3646170" y="2490787"/>
              <a:ext cx="76200" cy="82867"/>
            </a:xfrm>
            <a:custGeom>
              <a:avLst/>
              <a:gdLst>
                <a:gd name="connsiteX0" fmla="*/ 40958 w 76200"/>
                <a:gd name="connsiteY0" fmla="*/ 74295 h 82867"/>
                <a:gd name="connsiteX1" fmla="*/ 67627 w 76200"/>
                <a:gd name="connsiteY1" fmla="*/ 60008 h 82867"/>
                <a:gd name="connsiteX2" fmla="*/ 74295 w 76200"/>
                <a:gd name="connsiteY2" fmla="*/ 65722 h 82867"/>
                <a:gd name="connsiteX3" fmla="*/ 40958 w 76200"/>
                <a:gd name="connsiteY3" fmla="*/ 82867 h 82867"/>
                <a:gd name="connsiteX4" fmla="*/ 0 w 76200"/>
                <a:gd name="connsiteY4" fmla="*/ 41910 h 82867"/>
                <a:gd name="connsiteX5" fmla="*/ 40005 w 76200"/>
                <a:gd name="connsiteY5" fmla="*/ 0 h 82867"/>
                <a:gd name="connsiteX6" fmla="*/ 76200 w 76200"/>
                <a:gd name="connsiteY6" fmla="*/ 40005 h 82867"/>
                <a:gd name="connsiteX7" fmla="*/ 76200 w 76200"/>
                <a:gd name="connsiteY7" fmla="*/ 40958 h 82867"/>
                <a:gd name="connsiteX8" fmla="*/ 71438 w 76200"/>
                <a:gd name="connsiteY8" fmla="*/ 44767 h 82867"/>
                <a:gd name="connsiteX9" fmla="*/ 10477 w 76200"/>
                <a:gd name="connsiteY9" fmla="*/ 44767 h 82867"/>
                <a:gd name="connsiteX10" fmla="*/ 40958 w 76200"/>
                <a:gd name="connsiteY10" fmla="*/ 74295 h 82867"/>
                <a:gd name="connsiteX11" fmla="*/ 64770 w 76200"/>
                <a:gd name="connsiteY11" fmla="*/ 36195 h 82867"/>
                <a:gd name="connsiteX12" fmla="*/ 39052 w 76200"/>
                <a:gd name="connsiteY12" fmla="*/ 10478 h 82867"/>
                <a:gd name="connsiteX13" fmla="*/ 10477 w 76200"/>
                <a:gd name="connsiteY13" fmla="*/ 36195 h 82867"/>
                <a:gd name="connsiteX14" fmla="*/ 64770 w 76200"/>
                <a:gd name="connsiteY14" fmla="*/ 36195 h 82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6200" h="82867">
                  <a:moveTo>
                    <a:pt x="40958" y="74295"/>
                  </a:moveTo>
                  <a:cubicBezTo>
                    <a:pt x="56197" y="74295"/>
                    <a:pt x="62865" y="67628"/>
                    <a:pt x="67627" y="60008"/>
                  </a:cubicBezTo>
                  <a:cubicBezTo>
                    <a:pt x="67627" y="59055"/>
                    <a:pt x="74295" y="60960"/>
                    <a:pt x="74295" y="65722"/>
                  </a:cubicBezTo>
                  <a:cubicBezTo>
                    <a:pt x="74295" y="71438"/>
                    <a:pt x="62865" y="82867"/>
                    <a:pt x="40958" y="82867"/>
                  </a:cubicBezTo>
                  <a:cubicBezTo>
                    <a:pt x="17145" y="82867"/>
                    <a:pt x="0" y="65722"/>
                    <a:pt x="0" y="41910"/>
                  </a:cubicBezTo>
                  <a:cubicBezTo>
                    <a:pt x="0" y="18097"/>
                    <a:pt x="17145" y="0"/>
                    <a:pt x="40005" y="0"/>
                  </a:cubicBezTo>
                  <a:cubicBezTo>
                    <a:pt x="61913" y="0"/>
                    <a:pt x="76200" y="15240"/>
                    <a:pt x="76200" y="40005"/>
                  </a:cubicBezTo>
                  <a:lnTo>
                    <a:pt x="76200" y="40958"/>
                  </a:lnTo>
                  <a:cubicBezTo>
                    <a:pt x="76200" y="43815"/>
                    <a:pt x="75247" y="44767"/>
                    <a:pt x="71438" y="44767"/>
                  </a:cubicBezTo>
                  <a:lnTo>
                    <a:pt x="10477" y="44767"/>
                  </a:lnTo>
                  <a:cubicBezTo>
                    <a:pt x="11430" y="61913"/>
                    <a:pt x="23813" y="74295"/>
                    <a:pt x="40958" y="74295"/>
                  </a:cubicBezTo>
                  <a:moveTo>
                    <a:pt x="64770" y="36195"/>
                  </a:moveTo>
                  <a:cubicBezTo>
                    <a:pt x="63817" y="20955"/>
                    <a:pt x="54292" y="10478"/>
                    <a:pt x="39052" y="10478"/>
                  </a:cubicBezTo>
                  <a:cubicBezTo>
                    <a:pt x="23813" y="10478"/>
                    <a:pt x="13335" y="20955"/>
                    <a:pt x="10477" y="36195"/>
                  </a:cubicBezTo>
                  <a:lnTo>
                    <a:pt x="64770" y="3619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285D0EA-6DFE-41B7-9091-6AC1FCB9912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700214" y="2313148"/>
            <a:ext cx="4960069" cy="1710213"/>
          </a:xfrm>
          <a:prstGeom prst="rect">
            <a:avLst/>
          </a:prstGeom>
        </p:spPr>
        <p:txBody>
          <a:bodyPr/>
          <a:lstStyle>
            <a:lvl1pPr marL="6351" marR="2540" algn="l" defTabSz="457189" rtl="0" eaLnBrk="1" latinLnBrk="0" hangingPunct="1">
              <a:lnSpc>
                <a:spcPct val="77700"/>
              </a:lnSpc>
              <a:spcBef>
                <a:spcPts val="1031"/>
              </a:spcBef>
              <a:defRPr lang="en-US" sz="6551" b="1" kern="1200" spc="-200" dirty="0">
                <a:solidFill>
                  <a:srgbClr val="FFFB00"/>
                </a:solidFill>
                <a:latin typeface="Arial MT" pitchFamily="50" charset="0"/>
                <a:ea typeface="+mn-ea"/>
                <a:cs typeface="Arial"/>
              </a:defRPr>
            </a:lvl1pPr>
          </a:lstStyle>
          <a:p>
            <a:pPr lvl="0"/>
            <a:r>
              <a:rPr lang="en-US"/>
              <a:t>Click to add a title here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9669B64-102B-494C-95A1-2655ECB175C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36785" y="4103739"/>
            <a:ext cx="5243513" cy="344328"/>
          </a:xfrm>
          <a:prstGeom prst="rect">
            <a:avLst/>
          </a:prstGeom>
        </p:spPr>
        <p:txBody>
          <a:bodyPr lIns="0" tIns="0" rIns="0" bIns="0" anchor="ctr"/>
          <a:lstStyle>
            <a:lvl1pPr marL="0" algn="l" defTabSz="457189" rtl="0" eaLnBrk="1" latinLnBrk="0" hangingPunct="1">
              <a:lnSpc>
                <a:spcPct val="100000"/>
              </a:lnSpc>
              <a:spcBef>
                <a:spcPts val="0"/>
              </a:spcBef>
              <a:defRPr lang="en-US" sz="1451" kern="1200" spc="-12" dirty="0" smtClean="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6351" algn="l" defTabSz="457189" rtl="0" eaLnBrk="1" latinLnBrk="0" hangingPunct="1">
              <a:lnSpc>
                <a:spcPct val="100000"/>
              </a:lnSpc>
              <a:spcBef>
                <a:spcPts val="51"/>
              </a:spcBef>
              <a:defRPr lang="en-US" sz="851" kern="1200" spc="-12" dirty="0" smtClean="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6351" algn="l" defTabSz="457189" rtl="0" eaLnBrk="1" latinLnBrk="0" hangingPunct="1">
              <a:lnSpc>
                <a:spcPct val="100000"/>
              </a:lnSpc>
              <a:spcBef>
                <a:spcPts val="51"/>
              </a:spcBef>
              <a:defRPr lang="en-US" sz="851" kern="1200" spc="-12" dirty="0" smtClean="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6351" algn="l" defTabSz="457189" rtl="0" eaLnBrk="1" latinLnBrk="0" hangingPunct="1">
              <a:lnSpc>
                <a:spcPct val="100000"/>
              </a:lnSpc>
              <a:spcBef>
                <a:spcPts val="51"/>
              </a:spcBef>
              <a:defRPr lang="en-US" sz="851" kern="1200" spc="-12" dirty="0" smtClean="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6351" algn="l" defTabSz="457189" rtl="0" eaLnBrk="1" latinLnBrk="0" hangingPunct="1">
              <a:lnSpc>
                <a:spcPct val="100000"/>
              </a:lnSpc>
              <a:spcBef>
                <a:spcPts val="51"/>
              </a:spcBef>
              <a:defRPr lang="en-US" sz="851" kern="1200" spc="-12" dirty="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2155301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0B2D5F89-532D-7441-A9D0-AC0F359D3C3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3472"/>
          <a:stretch/>
        </p:blipFill>
        <p:spPr>
          <a:xfrm>
            <a:off x="794" y="0"/>
            <a:ext cx="12190413" cy="6619875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A78AE851-80B1-4234-9C43-677B9F4F78FD}"/>
              </a:ext>
            </a:extLst>
          </p:cNvPr>
          <p:cNvGrpSpPr/>
          <p:nvPr userDrawn="1"/>
        </p:nvGrpSpPr>
        <p:grpSpPr>
          <a:xfrm>
            <a:off x="1745743" y="1514757"/>
            <a:ext cx="1127259" cy="466444"/>
            <a:chOff x="2792363" y="2207895"/>
            <a:chExt cx="930007" cy="399097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115A9F9A-B322-4850-B1B0-ACBC3A6B4BAB}"/>
                </a:ext>
              </a:extLst>
            </p:cNvPr>
            <p:cNvSpPr/>
            <p:nvPr/>
          </p:nvSpPr>
          <p:spPr>
            <a:xfrm>
              <a:off x="3139920" y="2207895"/>
              <a:ext cx="138093" cy="196214"/>
            </a:xfrm>
            <a:custGeom>
              <a:avLst/>
              <a:gdLst>
                <a:gd name="connsiteX0" fmla="*/ 134775 w 138093"/>
                <a:gd name="connsiteY0" fmla="*/ 179070 h 196214"/>
                <a:gd name="connsiteX1" fmla="*/ 110010 w 138093"/>
                <a:gd name="connsiteY1" fmla="*/ 149542 h 196214"/>
                <a:gd name="connsiteX2" fmla="*/ 107152 w 138093"/>
                <a:gd name="connsiteY2" fmla="*/ 144780 h 196214"/>
                <a:gd name="connsiteX3" fmla="*/ 93817 w 138093"/>
                <a:gd name="connsiteY3" fmla="*/ 126683 h 196214"/>
                <a:gd name="connsiteX4" fmla="*/ 95722 w 138093"/>
                <a:gd name="connsiteY4" fmla="*/ 108585 h 196214"/>
                <a:gd name="connsiteX5" fmla="*/ 98580 w 138093"/>
                <a:gd name="connsiteY5" fmla="*/ 105727 h 196214"/>
                <a:gd name="connsiteX6" fmla="*/ 101437 w 138093"/>
                <a:gd name="connsiteY6" fmla="*/ 101917 h 196214"/>
                <a:gd name="connsiteX7" fmla="*/ 101437 w 138093"/>
                <a:gd name="connsiteY7" fmla="*/ 101917 h 196214"/>
                <a:gd name="connsiteX8" fmla="*/ 102390 w 138093"/>
                <a:gd name="connsiteY8" fmla="*/ 100013 h 196214"/>
                <a:gd name="connsiteX9" fmla="*/ 102390 w 138093"/>
                <a:gd name="connsiteY9" fmla="*/ 99060 h 196214"/>
                <a:gd name="connsiteX10" fmla="*/ 106200 w 138093"/>
                <a:gd name="connsiteY10" fmla="*/ 95250 h 196214"/>
                <a:gd name="connsiteX11" fmla="*/ 120487 w 138093"/>
                <a:gd name="connsiteY11" fmla="*/ 81915 h 196214"/>
                <a:gd name="connsiteX12" fmla="*/ 122392 w 138093"/>
                <a:gd name="connsiteY12" fmla="*/ 73342 h 196214"/>
                <a:gd name="connsiteX13" fmla="*/ 122392 w 138093"/>
                <a:gd name="connsiteY13" fmla="*/ 73342 h 196214"/>
                <a:gd name="connsiteX14" fmla="*/ 122392 w 138093"/>
                <a:gd name="connsiteY14" fmla="*/ 73342 h 196214"/>
                <a:gd name="connsiteX15" fmla="*/ 102390 w 138093"/>
                <a:gd name="connsiteY15" fmla="*/ 61913 h 196214"/>
                <a:gd name="connsiteX16" fmla="*/ 102390 w 138093"/>
                <a:gd name="connsiteY16" fmla="*/ 61913 h 196214"/>
                <a:gd name="connsiteX17" fmla="*/ 102390 w 138093"/>
                <a:gd name="connsiteY17" fmla="*/ 61913 h 196214"/>
                <a:gd name="connsiteX18" fmla="*/ 102390 w 138093"/>
                <a:gd name="connsiteY18" fmla="*/ 61913 h 196214"/>
                <a:gd name="connsiteX19" fmla="*/ 101437 w 138093"/>
                <a:gd name="connsiteY19" fmla="*/ 61913 h 196214"/>
                <a:gd name="connsiteX20" fmla="*/ 101437 w 138093"/>
                <a:gd name="connsiteY20" fmla="*/ 61913 h 196214"/>
                <a:gd name="connsiteX21" fmla="*/ 100485 w 138093"/>
                <a:gd name="connsiteY21" fmla="*/ 61913 h 196214"/>
                <a:gd name="connsiteX22" fmla="*/ 99532 w 138093"/>
                <a:gd name="connsiteY22" fmla="*/ 61913 h 196214"/>
                <a:gd name="connsiteX23" fmla="*/ 94770 w 138093"/>
                <a:gd name="connsiteY23" fmla="*/ 62865 h 196214"/>
                <a:gd name="connsiteX24" fmla="*/ 94770 w 138093"/>
                <a:gd name="connsiteY24" fmla="*/ 62865 h 196214"/>
                <a:gd name="connsiteX25" fmla="*/ 93817 w 138093"/>
                <a:gd name="connsiteY25" fmla="*/ 62865 h 196214"/>
                <a:gd name="connsiteX26" fmla="*/ 89055 w 138093"/>
                <a:gd name="connsiteY26" fmla="*/ 66675 h 196214"/>
                <a:gd name="connsiteX27" fmla="*/ 89055 w 138093"/>
                <a:gd name="connsiteY27" fmla="*/ 66675 h 196214"/>
                <a:gd name="connsiteX28" fmla="*/ 83340 w 138093"/>
                <a:gd name="connsiteY28" fmla="*/ 72390 h 196214"/>
                <a:gd name="connsiteX29" fmla="*/ 62385 w 138093"/>
                <a:gd name="connsiteY29" fmla="*/ 93345 h 196214"/>
                <a:gd name="connsiteX30" fmla="*/ 50002 w 138093"/>
                <a:gd name="connsiteY30" fmla="*/ 100013 h 196214"/>
                <a:gd name="connsiteX31" fmla="*/ 42382 w 138093"/>
                <a:gd name="connsiteY31" fmla="*/ 91440 h 196214"/>
                <a:gd name="connsiteX32" fmla="*/ 42382 w 138093"/>
                <a:gd name="connsiteY32" fmla="*/ 31433 h 196214"/>
                <a:gd name="connsiteX33" fmla="*/ 42382 w 138093"/>
                <a:gd name="connsiteY33" fmla="*/ 31433 h 196214"/>
                <a:gd name="connsiteX34" fmla="*/ 42382 w 138093"/>
                <a:gd name="connsiteY34" fmla="*/ 31433 h 196214"/>
                <a:gd name="connsiteX35" fmla="*/ 42382 w 138093"/>
                <a:gd name="connsiteY35" fmla="*/ 30480 h 196214"/>
                <a:gd name="connsiteX36" fmla="*/ 42382 w 138093"/>
                <a:gd name="connsiteY36" fmla="*/ 30480 h 196214"/>
                <a:gd name="connsiteX37" fmla="*/ 31905 w 138093"/>
                <a:gd name="connsiteY37" fmla="*/ 3810 h 196214"/>
                <a:gd name="connsiteX38" fmla="*/ 17617 w 138093"/>
                <a:gd name="connsiteY38" fmla="*/ 0 h 196214"/>
                <a:gd name="connsiteX39" fmla="*/ 5235 w 138093"/>
                <a:gd name="connsiteY39" fmla="*/ 1905 h 196214"/>
                <a:gd name="connsiteX40" fmla="*/ 472 w 138093"/>
                <a:gd name="connsiteY40" fmla="*/ 10477 h 196214"/>
                <a:gd name="connsiteX41" fmla="*/ 2377 w 138093"/>
                <a:gd name="connsiteY41" fmla="*/ 39052 h 196214"/>
                <a:gd name="connsiteX42" fmla="*/ 2377 w 138093"/>
                <a:gd name="connsiteY42" fmla="*/ 177165 h 196214"/>
                <a:gd name="connsiteX43" fmla="*/ 20475 w 138093"/>
                <a:gd name="connsiteY43" fmla="*/ 196215 h 196214"/>
                <a:gd name="connsiteX44" fmla="*/ 24285 w 138093"/>
                <a:gd name="connsiteY44" fmla="*/ 196215 h 196214"/>
                <a:gd name="connsiteX45" fmla="*/ 41430 w 138093"/>
                <a:gd name="connsiteY45" fmla="*/ 177165 h 196214"/>
                <a:gd name="connsiteX46" fmla="*/ 41430 w 138093"/>
                <a:gd name="connsiteY46" fmla="*/ 175260 h 196214"/>
                <a:gd name="connsiteX47" fmla="*/ 41430 w 138093"/>
                <a:gd name="connsiteY47" fmla="*/ 144780 h 196214"/>
                <a:gd name="connsiteX48" fmla="*/ 49050 w 138093"/>
                <a:gd name="connsiteY48" fmla="*/ 136208 h 196214"/>
                <a:gd name="connsiteX49" fmla="*/ 64290 w 138093"/>
                <a:gd name="connsiteY49" fmla="*/ 146685 h 196214"/>
                <a:gd name="connsiteX50" fmla="*/ 93817 w 138093"/>
                <a:gd name="connsiteY50" fmla="*/ 183833 h 196214"/>
                <a:gd name="connsiteX51" fmla="*/ 93817 w 138093"/>
                <a:gd name="connsiteY51" fmla="*/ 183833 h 196214"/>
                <a:gd name="connsiteX52" fmla="*/ 115725 w 138093"/>
                <a:gd name="connsiteY52" fmla="*/ 196215 h 196214"/>
                <a:gd name="connsiteX53" fmla="*/ 136680 w 138093"/>
                <a:gd name="connsiteY53" fmla="*/ 185738 h 196214"/>
                <a:gd name="connsiteX54" fmla="*/ 134775 w 138093"/>
                <a:gd name="connsiteY54" fmla="*/ 179070 h 196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138093" h="196214">
                  <a:moveTo>
                    <a:pt x="134775" y="179070"/>
                  </a:moveTo>
                  <a:cubicBezTo>
                    <a:pt x="130012" y="175260"/>
                    <a:pt x="118582" y="160972"/>
                    <a:pt x="110010" y="149542"/>
                  </a:cubicBezTo>
                  <a:lnTo>
                    <a:pt x="107152" y="144780"/>
                  </a:lnTo>
                  <a:lnTo>
                    <a:pt x="93817" y="126683"/>
                  </a:lnTo>
                  <a:cubicBezTo>
                    <a:pt x="90007" y="120967"/>
                    <a:pt x="90960" y="115252"/>
                    <a:pt x="95722" y="108585"/>
                  </a:cubicBezTo>
                  <a:cubicBezTo>
                    <a:pt x="96675" y="107633"/>
                    <a:pt x="97627" y="106680"/>
                    <a:pt x="98580" y="105727"/>
                  </a:cubicBezTo>
                  <a:cubicBezTo>
                    <a:pt x="99532" y="104775"/>
                    <a:pt x="100485" y="103822"/>
                    <a:pt x="101437" y="101917"/>
                  </a:cubicBezTo>
                  <a:lnTo>
                    <a:pt x="101437" y="101917"/>
                  </a:lnTo>
                  <a:cubicBezTo>
                    <a:pt x="101437" y="100965"/>
                    <a:pt x="102390" y="100965"/>
                    <a:pt x="102390" y="100013"/>
                  </a:cubicBezTo>
                  <a:lnTo>
                    <a:pt x="102390" y="99060"/>
                  </a:lnTo>
                  <a:cubicBezTo>
                    <a:pt x="103342" y="98108"/>
                    <a:pt x="105247" y="96202"/>
                    <a:pt x="106200" y="95250"/>
                  </a:cubicBezTo>
                  <a:cubicBezTo>
                    <a:pt x="111915" y="88583"/>
                    <a:pt x="117630" y="83820"/>
                    <a:pt x="120487" y="81915"/>
                  </a:cubicBezTo>
                  <a:cubicBezTo>
                    <a:pt x="123345" y="80010"/>
                    <a:pt x="125250" y="78105"/>
                    <a:pt x="122392" y="73342"/>
                  </a:cubicBezTo>
                  <a:lnTo>
                    <a:pt x="122392" y="73342"/>
                  </a:lnTo>
                  <a:cubicBezTo>
                    <a:pt x="122392" y="73342"/>
                    <a:pt x="122392" y="73342"/>
                    <a:pt x="122392" y="73342"/>
                  </a:cubicBezTo>
                  <a:cubicBezTo>
                    <a:pt x="121440" y="70485"/>
                    <a:pt x="112867" y="61913"/>
                    <a:pt x="102390" y="61913"/>
                  </a:cubicBezTo>
                  <a:cubicBezTo>
                    <a:pt x="102390" y="61913"/>
                    <a:pt x="102390" y="61913"/>
                    <a:pt x="102390" y="61913"/>
                  </a:cubicBezTo>
                  <a:cubicBezTo>
                    <a:pt x="102390" y="61913"/>
                    <a:pt x="102390" y="61913"/>
                    <a:pt x="102390" y="61913"/>
                  </a:cubicBezTo>
                  <a:cubicBezTo>
                    <a:pt x="102390" y="61913"/>
                    <a:pt x="102390" y="61913"/>
                    <a:pt x="102390" y="61913"/>
                  </a:cubicBezTo>
                  <a:cubicBezTo>
                    <a:pt x="102390" y="61913"/>
                    <a:pt x="101437" y="61913"/>
                    <a:pt x="101437" y="61913"/>
                  </a:cubicBezTo>
                  <a:cubicBezTo>
                    <a:pt x="101437" y="61913"/>
                    <a:pt x="101437" y="61913"/>
                    <a:pt x="101437" y="61913"/>
                  </a:cubicBezTo>
                  <a:cubicBezTo>
                    <a:pt x="101437" y="61913"/>
                    <a:pt x="100485" y="61913"/>
                    <a:pt x="100485" y="61913"/>
                  </a:cubicBezTo>
                  <a:cubicBezTo>
                    <a:pt x="100485" y="61913"/>
                    <a:pt x="99532" y="61913"/>
                    <a:pt x="99532" y="61913"/>
                  </a:cubicBezTo>
                  <a:cubicBezTo>
                    <a:pt x="97627" y="61913"/>
                    <a:pt x="95722" y="62865"/>
                    <a:pt x="94770" y="62865"/>
                  </a:cubicBezTo>
                  <a:cubicBezTo>
                    <a:pt x="94770" y="62865"/>
                    <a:pt x="94770" y="62865"/>
                    <a:pt x="94770" y="62865"/>
                  </a:cubicBezTo>
                  <a:cubicBezTo>
                    <a:pt x="94770" y="62865"/>
                    <a:pt x="93817" y="62865"/>
                    <a:pt x="93817" y="62865"/>
                  </a:cubicBezTo>
                  <a:cubicBezTo>
                    <a:pt x="91912" y="63817"/>
                    <a:pt x="90007" y="64770"/>
                    <a:pt x="89055" y="66675"/>
                  </a:cubicBezTo>
                  <a:lnTo>
                    <a:pt x="89055" y="66675"/>
                  </a:lnTo>
                  <a:cubicBezTo>
                    <a:pt x="87150" y="68580"/>
                    <a:pt x="85245" y="70485"/>
                    <a:pt x="83340" y="72390"/>
                  </a:cubicBezTo>
                  <a:lnTo>
                    <a:pt x="62385" y="93345"/>
                  </a:lnTo>
                  <a:cubicBezTo>
                    <a:pt x="59527" y="96202"/>
                    <a:pt x="56670" y="100013"/>
                    <a:pt x="50002" y="100013"/>
                  </a:cubicBezTo>
                  <a:cubicBezTo>
                    <a:pt x="45240" y="100013"/>
                    <a:pt x="42382" y="97155"/>
                    <a:pt x="42382" y="91440"/>
                  </a:cubicBezTo>
                  <a:lnTo>
                    <a:pt x="42382" y="31433"/>
                  </a:lnTo>
                  <a:lnTo>
                    <a:pt x="42382" y="31433"/>
                  </a:lnTo>
                  <a:lnTo>
                    <a:pt x="42382" y="31433"/>
                  </a:lnTo>
                  <a:cubicBezTo>
                    <a:pt x="42382" y="31433"/>
                    <a:pt x="42382" y="30480"/>
                    <a:pt x="42382" y="30480"/>
                  </a:cubicBezTo>
                  <a:lnTo>
                    <a:pt x="42382" y="30480"/>
                  </a:lnTo>
                  <a:cubicBezTo>
                    <a:pt x="42382" y="18097"/>
                    <a:pt x="38572" y="8572"/>
                    <a:pt x="31905" y="3810"/>
                  </a:cubicBezTo>
                  <a:cubicBezTo>
                    <a:pt x="27142" y="952"/>
                    <a:pt x="22380" y="0"/>
                    <a:pt x="17617" y="0"/>
                  </a:cubicBezTo>
                  <a:cubicBezTo>
                    <a:pt x="11902" y="0"/>
                    <a:pt x="7140" y="952"/>
                    <a:pt x="5235" y="1905"/>
                  </a:cubicBezTo>
                  <a:cubicBezTo>
                    <a:pt x="-480" y="4763"/>
                    <a:pt x="-480" y="6667"/>
                    <a:pt x="472" y="10477"/>
                  </a:cubicBezTo>
                  <a:cubicBezTo>
                    <a:pt x="1425" y="14288"/>
                    <a:pt x="2377" y="27622"/>
                    <a:pt x="2377" y="39052"/>
                  </a:cubicBezTo>
                  <a:lnTo>
                    <a:pt x="2377" y="177165"/>
                  </a:lnTo>
                  <a:cubicBezTo>
                    <a:pt x="2377" y="191452"/>
                    <a:pt x="9997" y="196215"/>
                    <a:pt x="20475" y="196215"/>
                  </a:cubicBezTo>
                  <a:lnTo>
                    <a:pt x="24285" y="196215"/>
                  </a:lnTo>
                  <a:cubicBezTo>
                    <a:pt x="34762" y="196215"/>
                    <a:pt x="41430" y="191452"/>
                    <a:pt x="41430" y="177165"/>
                  </a:cubicBezTo>
                  <a:lnTo>
                    <a:pt x="41430" y="175260"/>
                  </a:lnTo>
                  <a:cubicBezTo>
                    <a:pt x="41430" y="171450"/>
                    <a:pt x="41430" y="148590"/>
                    <a:pt x="41430" y="144780"/>
                  </a:cubicBezTo>
                  <a:cubicBezTo>
                    <a:pt x="41430" y="138113"/>
                    <a:pt x="46192" y="136208"/>
                    <a:pt x="49050" y="136208"/>
                  </a:cubicBezTo>
                  <a:cubicBezTo>
                    <a:pt x="56670" y="136208"/>
                    <a:pt x="59527" y="140970"/>
                    <a:pt x="64290" y="146685"/>
                  </a:cubicBezTo>
                  <a:cubicBezTo>
                    <a:pt x="66195" y="149542"/>
                    <a:pt x="84292" y="171450"/>
                    <a:pt x="93817" y="183833"/>
                  </a:cubicBezTo>
                  <a:lnTo>
                    <a:pt x="93817" y="183833"/>
                  </a:lnTo>
                  <a:cubicBezTo>
                    <a:pt x="101437" y="193358"/>
                    <a:pt x="108105" y="196215"/>
                    <a:pt x="115725" y="196215"/>
                  </a:cubicBezTo>
                  <a:cubicBezTo>
                    <a:pt x="126202" y="196215"/>
                    <a:pt x="134775" y="188595"/>
                    <a:pt x="136680" y="185738"/>
                  </a:cubicBezTo>
                  <a:cubicBezTo>
                    <a:pt x="139537" y="183833"/>
                    <a:pt x="137632" y="181927"/>
                    <a:pt x="134775" y="179070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1122874D-22AB-4417-836D-C5503E4D9A4C}"/>
                </a:ext>
              </a:extLst>
            </p:cNvPr>
            <p:cNvSpPr/>
            <p:nvPr/>
          </p:nvSpPr>
          <p:spPr>
            <a:xfrm>
              <a:off x="3075150" y="2209800"/>
              <a:ext cx="41429" cy="197167"/>
            </a:xfrm>
            <a:custGeom>
              <a:avLst/>
              <a:gdLst>
                <a:gd name="connsiteX0" fmla="*/ 31905 w 41429"/>
                <a:gd name="connsiteY0" fmla="*/ 3810 h 197167"/>
                <a:gd name="connsiteX1" fmla="*/ 17617 w 41429"/>
                <a:gd name="connsiteY1" fmla="*/ 0 h 197167"/>
                <a:gd name="connsiteX2" fmla="*/ 5235 w 41429"/>
                <a:gd name="connsiteY2" fmla="*/ 1905 h 197167"/>
                <a:gd name="connsiteX3" fmla="*/ 472 w 41429"/>
                <a:gd name="connsiteY3" fmla="*/ 10478 h 197167"/>
                <a:gd name="connsiteX4" fmla="*/ 2377 w 41429"/>
                <a:gd name="connsiteY4" fmla="*/ 48578 h 197167"/>
                <a:gd name="connsiteX5" fmla="*/ 2377 w 41429"/>
                <a:gd name="connsiteY5" fmla="*/ 60008 h 197167"/>
                <a:gd name="connsiteX6" fmla="*/ 2377 w 41429"/>
                <a:gd name="connsiteY6" fmla="*/ 178117 h 197167"/>
                <a:gd name="connsiteX7" fmla="*/ 20475 w 41429"/>
                <a:gd name="connsiteY7" fmla="*/ 197167 h 197167"/>
                <a:gd name="connsiteX8" fmla="*/ 24285 w 41429"/>
                <a:gd name="connsiteY8" fmla="*/ 197167 h 197167"/>
                <a:gd name="connsiteX9" fmla="*/ 41430 w 41429"/>
                <a:gd name="connsiteY9" fmla="*/ 178117 h 197167"/>
                <a:gd name="connsiteX10" fmla="*/ 41430 w 41429"/>
                <a:gd name="connsiteY10" fmla="*/ 31433 h 197167"/>
                <a:gd name="connsiteX11" fmla="*/ 41430 w 41429"/>
                <a:gd name="connsiteY11" fmla="*/ 30480 h 197167"/>
                <a:gd name="connsiteX12" fmla="*/ 41430 w 41429"/>
                <a:gd name="connsiteY12" fmla="*/ 30480 h 197167"/>
                <a:gd name="connsiteX13" fmla="*/ 31905 w 41429"/>
                <a:gd name="connsiteY13" fmla="*/ 3810 h 197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429" h="197167">
                  <a:moveTo>
                    <a:pt x="31905" y="3810"/>
                  </a:moveTo>
                  <a:cubicBezTo>
                    <a:pt x="27142" y="953"/>
                    <a:pt x="22380" y="0"/>
                    <a:pt x="17617" y="0"/>
                  </a:cubicBezTo>
                  <a:cubicBezTo>
                    <a:pt x="11902" y="0"/>
                    <a:pt x="7140" y="953"/>
                    <a:pt x="5235" y="1905"/>
                  </a:cubicBezTo>
                  <a:cubicBezTo>
                    <a:pt x="-480" y="4763"/>
                    <a:pt x="-480" y="6667"/>
                    <a:pt x="472" y="10478"/>
                  </a:cubicBezTo>
                  <a:cubicBezTo>
                    <a:pt x="2377" y="16192"/>
                    <a:pt x="2377" y="34290"/>
                    <a:pt x="2377" y="48578"/>
                  </a:cubicBezTo>
                  <a:lnTo>
                    <a:pt x="2377" y="60008"/>
                  </a:lnTo>
                  <a:lnTo>
                    <a:pt x="2377" y="178117"/>
                  </a:lnTo>
                  <a:cubicBezTo>
                    <a:pt x="2377" y="192405"/>
                    <a:pt x="9997" y="197167"/>
                    <a:pt x="20475" y="197167"/>
                  </a:cubicBezTo>
                  <a:lnTo>
                    <a:pt x="24285" y="197167"/>
                  </a:lnTo>
                  <a:cubicBezTo>
                    <a:pt x="33810" y="197167"/>
                    <a:pt x="41430" y="192405"/>
                    <a:pt x="41430" y="178117"/>
                  </a:cubicBezTo>
                  <a:lnTo>
                    <a:pt x="41430" y="31433"/>
                  </a:lnTo>
                  <a:cubicBezTo>
                    <a:pt x="41430" y="31433"/>
                    <a:pt x="41430" y="30480"/>
                    <a:pt x="41430" y="30480"/>
                  </a:cubicBezTo>
                  <a:lnTo>
                    <a:pt x="41430" y="30480"/>
                  </a:lnTo>
                  <a:cubicBezTo>
                    <a:pt x="41430" y="18097"/>
                    <a:pt x="37620" y="8572"/>
                    <a:pt x="31905" y="3810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70DF59A-7D7A-4274-8381-F99580759B04}"/>
                </a:ext>
              </a:extLst>
            </p:cNvPr>
            <p:cNvSpPr/>
            <p:nvPr/>
          </p:nvSpPr>
          <p:spPr>
            <a:xfrm>
              <a:off x="2792363" y="2212657"/>
              <a:ext cx="171231" cy="194309"/>
            </a:xfrm>
            <a:custGeom>
              <a:avLst/>
              <a:gdLst>
                <a:gd name="connsiteX0" fmla="*/ 140384 w 171231"/>
                <a:gd name="connsiteY0" fmla="*/ 39052 h 194309"/>
                <a:gd name="connsiteX1" fmla="*/ 167054 w 171231"/>
                <a:gd name="connsiteY1" fmla="*/ 28575 h 194309"/>
                <a:gd name="connsiteX2" fmla="*/ 168959 w 171231"/>
                <a:gd name="connsiteY2" fmla="*/ 2858 h 194309"/>
                <a:gd name="connsiteX3" fmla="*/ 165149 w 171231"/>
                <a:gd name="connsiteY3" fmla="*/ 0 h 194309"/>
                <a:gd name="connsiteX4" fmla="*/ 30847 w 171231"/>
                <a:gd name="connsiteY4" fmla="*/ 0 h 194309"/>
                <a:gd name="connsiteX5" fmla="*/ 30847 w 171231"/>
                <a:gd name="connsiteY5" fmla="*/ 0 h 194309"/>
                <a:gd name="connsiteX6" fmla="*/ 4177 w 171231"/>
                <a:gd name="connsiteY6" fmla="*/ 10477 h 194309"/>
                <a:gd name="connsiteX7" fmla="*/ 2272 w 171231"/>
                <a:gd name="connsiteY7" fmla="*/ 36195 h 194309"/>
                <a:gd name="connsiteX8" fmla="*/ 6082 w 171231"/>
                <a:gd name="connsiteY8" fmla="*/ 39052 h 194309"/>
                <a:gd name="connsiteX9" fmla="*/ 58469 w 171231"/>
                <a:gd name="connsiteY9" fmla="*/ 39052 h 194309"/>
                <a:gd name="connsiteX10" fmla="*/ 65137 w 171231"/>
                <a:gd name="connsiteY10" fmla="*/ 44767 h 194309"/>
                <a:gd name="connsiteX11" fmla="*/ 65137 w 171231"/>
                <a:gd name="connsiteY11" fmla="*/ 175260 h 194309"/>
                <a:gd name="connsiteX12" fmla="*/ 69899 w 171231"/>
                <a:gd name="connsiteY12" fmla="*/ 189547 h 194309"/>
                <a:gd name="connsiteX13" fmla="*/ 83234 w 171231"/>
                <a:gd name="connsiteY13" fmla="*/ 194310 h 194309"/>
                <a:gd name="connsiteX14" fmla="*/ 87044 w 171231"/>
                <a:gd name="connsiteY14" fmla="*/ 194310 h 194309"/>
                <a:gd name="connsiteX15" fmla="*/ 104189 w 171231"/>
                <a:gd name="connsiteY15" fmla="*/ 175260 h 194309"/>
                <a:gd name="connsiteX16" fmla="*/ 104189 w 171231"/>
                <a:gd name="connsiteY16" fmla="*/ 46672 h 194309"/>
                <a:gd name="connsiteX17" fmla="*/ 111809 w 171231"/>
                <a:gd name="connsiteY17" fmla="*/ 38100 h 194309"/>
                <a:gd name="connsiteX18" fmla="*/ 140384 w 171231"/>
                <a:gd name="connsiteY18" fmla="*/ 39052 h 194309"/>
                <a:gd name="connsiteX19" fmla="*/ 140384 w 171231"/>
                <a:gd name="connsiteY19" fmla="*/ 39052 h 194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71231" h="194309">
                  <a:moveTo>
                    <a:pt x="140384" y="39052"/>
                  </a:moveTo>
                  <a:cubicBezTo>
                    <a:pt x="152767" y="39052"/>
                    <a:pt x="162292" y="35242"/>
                    <a:pt x="167054" y="28575"/>
                  </a:cubicBezTo>
                  <a:cubicBezTo>
                    <a:pt x="173722" y="19050"/>
                    <a:pt x="170864" y="6667"/>
                    <a:pt x="168959" y="2858"/>
                  </a:cubicBezTo>
                  <a:cubicBezTo>
                    <a:pt x="168007" y="952"/>
                    <a:pt x="166102" y="0"/>
                    <a:pt x="165149" y="0"/>
                  </a:cubicBezTo>
                  <a:cubicBezTo>
                    <a:pt x="165149" y="0"/>
                    <a:pt x="30847" y="0"/>
                    <a:pt x="30847" y="0"/>
                  </a:cubicBezTo>
                  <a:lnTo>
                    <a:pt x="30847" y="0"/>
                  </a:lnTo>
                  <a:cubicBezTo>
                    <a:pt x="18464" y="0"/>
                    <a:pt x="8939" y="3810"/>
                    <a:pt x="4177" y="10477"/>
                  </a:cubicBezTo>
                  <a:cubicBezTo>
                    <a:pt x="-2491" y="20002"/>
                    <a:pt x="367" y="32385"/>
                    <a:pt x="2272" y="36195"/>
                  </a:cubicBezTo>
                  <a:cubicBezTo>
                    <a:pt x="3224" y="38100"/>
                    <a:pt x="5129" y="39052"/>
                    <a:pt x="6082" y="39052"/>
                  </a:cubicBezTo>
                  <a:lnTo>
                    <a:pt x="58469" y="39052"/>
                  </a:lnTo>
                  <a:cubicBezTo>
                    <a:pt x="61327" y="39052"/>
                    <a:pt x="64184" y="41910"/>
                    <a:pt x="65137" y="44767"/>
                  </a:cubicBezTo>
                  <a:lnTo>
                    <a:pt x="65137" y="175260"/>
                  </a:lnTo>
                  <a:cubicBezTo>
                    <a:pt x="65137" y="181927"/>
                    <a:pt x="67042" y="186690"/>
                    <a:pt x="69899" y="189547"/>
                  </a:cubicBezTo>
                  <a:cubicBezTo>
                    <a:pt x="72757" y="193358"/>
                    <a:pt x="77519" y="194310"/>
                    <a:pt x="83234" y="194310"/>
                  </a:cubicBezTo>
                  <a:lnTo>
                    <a:pt x="87044" y="194310"/>
                  </a:lnTo>
                  <a:cubicBezTo>
                    <a:pt x="96569" y="194310"/>
                    <a:pt x="104189" y="189547"/>
                    <a:pt x="104189" y="175260"/>
                  </a:cubicBezTo>
                  <a:lnTo>
                    <a:pt x="104189" y="46672"/>
                  </a:lnTo>
                  <a:cubicBezTo>
                    <a:pt x="104189" y="41910"/>
                    <a:pt x="107047" y="39052"/>
                    <a:pt x="111809" y="38100"/>
                  </a:cubicBezTo>
                  <a:cubicBezTo>
                    <a:pt x="112762" y="39052"/>
                    <a:pt x="140384" y="39052"/>
                    <a:pt x="140384" y="39052"/>
                  </a:cubicBezTo>
                  <a:lnTo>
                    <a:pt x="140384" y="39052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445AF65-C540-42E2-B5B0-CBD6D0756883}"/>
                </a:ext>
              </a:extLst>
            </p:cNvPr>
            <p:cNvSpPr/>
            <p:nvPr/>
          </p:nvSpPr>
          <p:spPr>
            <a:xfrm>
              <a:off x="2923222" y="2260282"/>
              <a:ext cx="131917" cy="147637"/>
            </a:xfrm>
            <a:custGeom>
              <a:avLst/>
              <a:gdLst>
                <a:gd name="connsiteX0" fmla="*/ 129540 w 131917"/>
                <a:gd name="connsiteY0" fmla="*/ 96202 h 147637"/>
                <a:gd name="connsiteX1" fmla="*/ 129540 w 131917"/>
                <a:gd name="connsiteY1" fmla="*/ 61913 h 147637"/>
                <a:gd name="connsiteX2" fmla="*/ 65723 w 131917"/>
                <a:gd name="connsiteY2" fmla="*/ 0 h 147637"/>
                <a:gd name="connsiteX3" fmla="*/ 6668 w 131917"/>
                <a:gd name="connsiteY3" fmla="*/ 34290 h 147637"/>
                <a:gd name="connsiteX4" fmla="*/ 30480 w 131917"/>
                <a:gd name="connsiteY4" fmla="*/ 51435 h 147637"/>
                <a:gd name="connsiteX5" fmla="*/ 32385 w 131917"/>
                <a:gd name="connsiteY5" fmla="*/ 50483 h 147637"/>
                <a:gd name="connsiteX6" fmla="*/ 32385 w 131917"/>
                <a:gd name="connsiteY6" fmla="*/ 50483 h 147637"/>
                <a:gd name="connsiteX7" fmla="*/ 65723 w 131917"/>
                <a:gd name="connsiteY7" fmla="*/ 30480 h 147637"/>
                <a:gd name="connsiteX8" fmla="*/ 91440 w 131917"/>
                <a:gd name="connsiteY8" fmla="*/ 51435 h 147637"/>
                <a:gd name="connsiteX9" fmla="*/ 87630 w 131917"/>
                <a:gd name="connsiteY9" fmla="*/ 55245 h 147637"/>
                <a:gd name="connsiteX10" fmla="*/ 87630 w 131917"/>
                <a:gd name="connsiteY10" fmla="*/ 55245 h 147637"/>
                <a:gd name="connsiteX11" fmla="*/ 8573 w 131917"/>
                <a:gd name="connsiteY11" fmla="*/ 80963 h 147637"/>
                <a:gd name="connsiteX12" fmla="*/ 0 w 131917"/>
                <a:gd name="connsiteY12" fmla="*/ 108585 h 147637"/>
                <a:gd name="connsiteX13" fmla="*/ 45720 w 131917"/>
                <a:gd name="connsiteY13" fmla="*/ 147638 h 147637"/>
                <a:gd name="connsiteX14" fmla="*/ 85725 w 131917"/>
                <a:gd name="connsiteY14" fmla="*/ 132397 h 147637"/>
                <a:gd name="connsiteX15" fmla="*/ 85725 w 131917"/>
                <a:gd name="connsiteY15" fmla="*/ 132397 h 147637"/>
                <a:gd name="connsiteX16" fmla="*/ 86678 w 131917"/>
                <a:gd name="connsiteY16" fmla="*/ 131445 h 147637"/>
                <a:gd name="connsiteX17" fmla="*/ 90488 w 131917"/>
                <a:gd name="connsiteY17" fmla="*/ 130492 h 147637"/>
                <a:gd name="connsiteX18" fmla="*/ 93345 w 131917"/>
                <a:gd name="connsiteY18" fmla="*/ 131445 h 147637"/>
                <a:gd name="connsiteX19" fmla="*/ 94298 w 131917"/>
                <a:gd name="connsiteY19" fmla="*/ 132397 h 147637"/>
                <a:gd name="connsiteX20" fmla="*/ 100965 w 131917"/>
                <a:gd name="connsiteY20" fmla="*/ 141922 h 147637"/>
                <a:gd name="connsiteX21" fmla="*/ 126683 w 131917"/>
                <a:gd name="connsiteY21" fmla="*/ 143827 h 147637"/>
                <a:gd name="connsiteX22" fmla="*/ 131445 w 131917"/>
                <a:gd name="connsiteY22" fmla="*/ 135255 h 147637"/>
                <a:gd name="connsiteX23" fmla="*/ 129540 w 131917"/>
                <a:gd name="connsiteY23" fmla="*/ 96202 h 147637"/>
                <a:gd name="connsiteX24" fmla="*/ 91440 w 131917"/>
                <a:gd name="connsiteY24" fmla="*/ 87630 h 147637"/>
                <a:gd name="connsiteX25" fmla="*/ 58103 w 131917"/>
                <a:gd name="connsiteY25" fmla="*/ 116205 h 147637"/>
                <a:gd name="connsiteX26" fmla="*/ 39053 w 131917"/>
                <a:gd name="connsiteY26" fmla="*/ 101917 h 147637"/>
                <a:gd name="connsiteX27" fmla="*/ 83820 w 131917"/>
                <a:gd name="connsiteY27" fmla="*/ 79058 h 147637"/>
                <a:gd name="connsiteX28" fmla="*/ 85725 w 131917"/>
                <a:gd name="connsiteY28" fmla="*/ 79058 h 147637"/>
                <a:gd name="connsiteX29" fmla="*/ 85725 w 131917"/>
                <a:gd name="connsiteY29" fmla="*/ 79058 h 147637"/>
                <a:gd name="connsiteX30" fmla="*/ 91440 w 131917"/>
                <a:gd name="connsiteY30" fmla="*/ 84772 h 147637"/>
                <a:gd name="connsiteX31" fmla="*/ 91440 w 131917"/>
                <a:gd name="connsiteY31" fmla="*/ 87630 h 147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31917" h="147637">
                  <a:moveTo>
                    <a:pt x="129540" y="96202"/>
                  </a:moveTo>
                  <a:lnTo>
                    <a:pt x="129540" y="61913"/>
                  </a:lnTo>
                  <a:cubicBezTo>
                    <a:pt x="129540" y="22860"/>
                    <a:pt x="120968" y="0"/>
                    <a:pt x="65723" y="0"/>
                  </a:cubicBezTo>
                  <a:cubicBezTo>
                    <a:pt x="24765" y="0"/>
                    <a:pt x="6668" y="17145"/>
                    <a:pt x="6668" y="34290"/>
                  </a:cubicBezTo>
                  <a:cubicBezTo>
                    <a:pt x="6668" y="49530"/>
                    <a:pt x="24765" y="51435"/>
                    <a:pt x="30480" y="51435"/>
                  </a:cubicBezTo>
                  <a:cubicBezTo>
                    <a:pt x="31433" y="51435"/>
                    <a:pt x="31433" y="51435"/>
                    <a:pt x="32385" y="50483"/>
                  </a:cubicBezTo>
                  <a:lnTo>
                    <a:pt x="32385" y="50483"/>
                  </a:lnTo>
                  <a:cubicBezTo>
                    <a:pt x="37148" y="40005"/>
                    <a:pt x="47625" y="30480"/>
                    <a:pt x="65723" y="30480"/>
                  </a:cubicBezTo>
                  <a:cubicBezTo>
                    <a:pt x="84773" y="30480"/>
                    <a:pt x="90488" y="36195"/>
                    <a:pt x="91440" y="51435"/>
                  </a:cubicBezTo>
                  <a:cubicBezTo>
                    <a:pt x="91440" y="53340"/>
                    <a:pt x="89535" y="55245"/>
                    <a:pt x="87630" y="55245"/>
                  </a:cubicBezTo>
                  <a:lnTo>
                    <a:pt x="87630" y="55245"/>
                  </a:lnTo>
                  <a:cubicBezTo>
                    <a:pt x="73343" y="56197"/>
                    <a:pt x="22860" y="62865"/>
                    <a:pt x="8573" y="80963"/>
                  </a:cubicBezTo>
                  <a:cubicBezTo>
                    <a:pt x="1905" y="88583"/>
                    <a:pt x="0" y="98108"/>
                    <a:pt x="0" y="108585"/>
                  </a:cubicBezTo>
                  <a:cubicBezTo>
                    <a:pt x="0" y="131445"/>
                    <a:pt x="17145" y="147638"/>
                    <a:pt x="45720" y="147638"/>
                  </a:cubicBezTo>
                  <a:cubicBezTo>
                    <a:pt x="61913" y="147638"/>
                    <a:pt x="76200" y="141922"/>
                    <a:pt x="85725" y="132397"/>
                  </a:cubicBezTo>
                  <a:lnTo>
                    <a:pt x="85725" y="132397"/>
                  </a:lnTo>
                  <a:cubicBezTo>
                    <a:pt x="85725" y="132397"/>
                    <a:pt x="86678" y="131445"/>
                    <a:pt x="86678" y="131445"/>
                  </a:cubicBezTo>
                  <a:cubicBezTo>
                    <a:pt x="87630" y="130492"/>
                    <a:pt x="89535" y="130492"/>
                    <a:pt x="90488" y="130492"/>
                  </a:cubicBezTo>
                  <a:cubicBezTo>
                    <a:pt x="91440" y="130492"/>
                    <a:pt x="92393" y="130492"/>
                    <a:pt x="93345" y="131445"/>
                  </a:cubicBezTo>
                  <a:cubicBezTo>
                    <a:pt x="94298" y="132397"/>
                    <a:pt x="94298" y="132397"/>
                    <a:pt x="94298" y="132397"/>
                  </a:cubicBezTo>
                  <a:cubicBezTo>
                    <a:pt x="96203" y="136208"/>
                    <a:pt x="98108" y="139065"/>
                    <a:pt x="100965" y="141922"/>
                  </a:cubicBezTo>
                  <a:cubicBezTo>
                    <a:pt x="110490" y="148590"/>
                    <a:pt x="122873" y="145733"/>
                    <a:pt x="126683" y="143827"/>
                  </a:cubicBezTo>
                  <a:cubicBezTo>
                    <a:pt x="132398" y="140970"/>
                    <a:pt x="132398" y="139065"/>
                    <a:pt x="131445" y="135255"/>
                  </a:cubicBezTo>
                  <a:cubicBezTo>
                    <a:pt x="130493" y="130492"/>
                    <a:pt x="129540" y="111442"/>
                    <a:pt x="129540" y="96202"/>
                  </a:cubicBezTo>
                  <a:moveTo>
                    <a:pt x="91440" y="87630"/>
                  </a:moveTo>
                  <a:cubicBezTo>
                    <a:pt x="91440" y="102870"/>
                    <a:pt x="78105" y="116205"/>
                    <a:pt x="58103" y="116205"/>
                  </a:cubicBezTo>
                  <a:cubicBezTo>
                    <a:pt x="44768" y="116205"/>
                    <a:pt x="39053" y="110490"/>
                    <a:pt x="39053" y="101917"/>
                  </a:cubicBezTo>
                  <a:cubicBezTo>
                    <a:pt x="39053" y="91440"/>
                    <a:pt x="54293" y="80963"/>
                    <a:pt x="83820" y="79058"/>
                  </a:cubicBezTo>
                  <a:lnTo>
                    <a:pt x="85725" y="79058"/>
                  </a:lnTo>
                  <a:lnTo>
                    <a:pt x="85725" y="79058"/>
                  </a:lnTo>
                  <a:cubicBezTo>
                    <a:pt x="88583" y="79058"/>
                    <a:pt x="91440" y="81915"/>
                    <a:pt x="91440" y="84772"/>
                  </a:cubicBezTo>
                  <a:lnTo>
                    <a:pt x="91440" y="8763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85907FF8-CDF4-4C21-B3C0-2064D5F9AB9D}"/>
                </a:ext>
              </a:extLst>
            </p:cNvPr>
            <p:cNvSpPr/>
            <p:nvPr/>
          </p:nvSpPr>
          <p:spPr>
            <a:xfrm>
              <a:off x="3519015" y="2209800"/>
              <a:ext cx="41574" cy="196215"/>
            </a:xfrm>
            <a:custGeom>
              <a:avLst/>
              <a:gdLst>
                <a:gd name="connsiteX0" fmla="*/ 31905 w 41574"/>
                <a:gd name="connsiteY0" fmla="*/ 3810 h 196215"/>
                <a:gd name="connsiteX1" fmla="*/ 17617 w 41574"/>
                <a:gd name="connsiteY1" fmla="*/ 0 h 196215"/>
                <a:gd name="connsiteX2" fmla="*/ 5235 w 41574"/>
                <a:gd name="connsiteY2" fmla="*/ 1905 h 196215"/>
                <a:gd name="connsiteX3" fmla="*/ 472 w 41574"/>
                <a:gd name="connsiteY3" fmla="*/ 10478 h 196215"/>
                <a:gd name="connsiteX4" fmla="*/ 2377 w 41574"/>
                <a:gd name="connsiteY4" fmla="*/ 48578 h 196215"/>
                <a:gd name="connsiteX5" fmla="*/ 2377 w 41574"/>
                <a:gd name="connsiteY5" fmla="*/ 60008 h 196215"/>
                <a:gd name="connsiteX6" fmla="*/ 2377 w 41574"/>
                <a:gd name="connsiteY6" fmla="*/ 178117 h 196215"/>
                <a:gd name="connsiteX7" fmla="*/ 20475 w 41574"/>
                <a:gd name="connsiteY7" fmla="*/ 196215 h 196215"/>
                <a:gd name="connsiteX8" fmla="*/ 24285 w 41574"/>
                <a:gd name="connsiteY8" fmla="*/ 196215 h 196215"/>
                <a:gd name="connsiteX9" fmla="*/ 41430 w 41574"/>
                <a:gd name="connsiteY9" fmla="*/ 177165 h 196215"/>
                <a:gd name="connsiteX10" fmla="*/ 41430 w 41574"/>
                <a:gd name="connsiteY10" fmla="*/ 30480 h 196215"/>
                <a:gd name="connsiteX11" fmla="*/ 41430 w 41574"/>
                <a:gd name="connsiteY11" fmla="*/ 29528 h 196215"/>
                <a:gd name="connsiteX12" fmla="*/ 41430 w 41574"/>
                <a:gd name="connsiteY12" fmla="*/ 29528 h 196215"/>
                <a:gd name="connsiteX13" fmla="*/ 31905 w 41574"/>
                <a:gd name="connsiteY13" fmla="*/ 3810 h 196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574" h="196215">
                  <a:moveTo>
                    <a:pt x="31905" y="3810"/>
                  </a:moveTo>
                  <a:cubicBezTo>
                    <a:pt x="27142" y="953"/>
                    <a:pt x="22380" y="0"/>
                    <a:pt x="17617" y="0"/>
                  </a:cubicBezTo>
                  <a:cubicBezTo>
                    <a:pt x="11902" y="0"/>
                    <a:pt x="7140" y="953"/>
                    <a:pt x="5235" y="1905"/>
                  </a:cubicBezTo>
                  <a:cubicBezTo>
                    <a:pt x="-480" y="4763"/>
                    <a:pt x="-480" y="6667"/>
                    <a:pt x="472" y="10478"/>
                  </a:cubicBezTo>
                  <a:cubicBezTo>
                    <a:pt x="2377" y="16192"/>
                    <a:pt x="2377" y="34290"/>
                    <a:pt x="2377" y="48578"/>
                  </a:cubicBezTo>
                  <a:lnTo>
                    <a:pt x="2377" y="60008"/>
                  </a:lnTo>
                  <a:lnTo>
                    <a:pt x="2377" y="178117"/>
                  </a:lnTo>
                  <a:cubicBezTo>
                    <a:pt x="2377" y="192405"/>
                    <a:pt x="9997" y="196215"/>
                    <a:pt x="20475" y="196215"/>
                  </a:cubicBezTo>
                  <a:lnTo>
                    <a:pt x="24285" y="196215"/>
                  </a:lnTo>
                  <a:cubicBezTo>
                    <a:pt x="33810" y="196215"/>
                    <a:pt x="41430" y="191453"/>
                    <a:pt x="41430" y="177165"/>
                  </a:cubicBezTo>
                  <a:lnTo>
                    <a:pt x="41430" y="30480"/>
                  </a:lnTo>
                  <a:cubicBezTo>
                    <a:pt x="41430" y="30480"/>
                    <a:pt x="41430" y="29528"/>
                    <a:pt x="41430" y="29528"/>
                  </a:cubicBezTo>
                  <a:lnTo>
                    <a:pt x="41430" y="29528"/>
                  </a:lnTo>
                  <a:cubicBezTo>
                    <a:pt x="42382" y="18097"/>
                    <a:pt x="38572" y="8572"/>
                    <a:pt x="31905" y="3810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DC9BFDF-C75E-4B3B-A003-9434E9B74E78}"/>
                </a:ext>
              </a:extLst>
            </p:cNvPr>
            <p:cNvSpPr/>
            <p:nvPr/>
          </p:nvSpPr>
          <p:spPr>
            <a:xfrm>
              <a:off x="3368040" y="2260282"/>
              <a:ext cx="131917" cy="147637"/>
            </a:xfrm>
            <a:custGeom>
              <a:avLst/>
              <a:gdLst>
                <a:gd name="connsiteX0" fmla="*/ 129540 w 131917"/>
                <a:gd name="connsiteY0" fmla="*/ 96202 h 147637"/>
                <a:gd name="connsiteX1" fmla="*/ 129540 w 131917"/>
                <a:gd name="connsiteY1" fmla="*/ 61913 h 147637"/>
                <a:gd name="connsiteX2" fmla="*/ 65722 w 131917"/>
                <a:gd name="connsiteY2" fmla="*/ 0 h 147637"/>
                <a:gd name="connsiteX3" fmla="*/ 6667 w 131917"/>
                <a:gd name="connsiteY3" fmla="*/ 34290 h 147637"/>
                <a:gd name="connsiteX4" fmla="*/ 30480 w 131917"/>
                <a:gd name="connsiteY4" fmla="*/ 51435 h 147637"/>
                <a:gd name="connsiteX5" fmla="*/ 32385 w 131917"/>
                <a:gd name="connsiteY5" fmla="*/ 50483 h 147637"/>
                <a:gd name="connsiteX6" fmla="*/ 32385 w 131917"/>
                <a:gd name="connsiteY6" fmla="*/ 50483 h 147637"/>
                <a:gd name="connsiteX7" fmla="*/ 65722 w 131917"/>
                <a:gd name="connsiteY7" fmla="*/ 30480 h 147637"/>
                <a:gd name="connsiteX8" fmla="*/ 91440 w 131917"/>
                <a:gd name="connsiteY8" fmla="*/ 51435 h 147637"/>
                <a:gd name="connsiteX9" fmla="*/ 87630 w 131917"/>
                <a:gd name="connsiteY9" fmla="*/ 55245 h 147637"/>
                <a:gd name="connsiteX10" fmla="*/ 87630 w 131917"/>
                <a:gd name="connsiteY10" fmla="*/ 55245 h 147637"/>
                <a:gd name="connsiteX11" fmla="*/ 8572 w 131917"/>
                <a:gd name="connsiteY11" fmla="*/ 80963 h 147637"/>
                <a:gd name="connsiteX12" fmla="*/ 0 w 131917"/>
                <a:gd name="connsiteY12" fmla="*/ 108585 h 147637"/>
                <a:gd name="connsiteX13" fmla="*/ 45720 w 131917"/>
                <a:gd name="connsiteY13" fmla="*/ 147638 h 147637"/>
                <a:gd name="connsiteX14" fmla="*/ 85725 w 131917"/>
                <a:gd name="connsiteY14" fmla="*/ 132397 h 147637"/>
                <a:gd name="connsiteX15" fmla="*/ 85725 w 131917"/>
                <a:gd name="connsiteY15" fmla="*/ 132397 h 147637"/>
                <a:gd name="connsiteX16" fmla="*/ 86677 w 131917"/>
                <a:gd name="connsiteY16" fmla="*/ 131445 h 147637"/>
                <a:gd name="connsiteX17" fmla="*/ 90488 w 131917"/>
                <a:gd name="connsiteY17" fmla="*/ 130492 h 147637"/>
                <a:gd name="connsiteX18" fmla="*/ 93345 w 131917"/>
                <a:gd name="connsiteY18" fmla="*/ 131445 h 147637"/>
                <a:gd name="connsiteX19" fmla="*/ 94297 w 131917"/>
                <a:gd name="connsiteY19" fmla="*/ 132397 h 147637"/>
                <a:gd name="connsiteX20" fmla="*/ 100965 w 131917"/>
                <a:gd name="connsiteY20" fmla="*/ 141922 h 147637"/>
                <a:gd name="connsiteX21" fmla="*/ 126682 w 131917"/>
                <a:gd name="connsiteY21" fmla="*/ 143827 h 147637"/>
                <a:gd name="connsiteX22" fmla="*/ 131445 w 131917"/>
                <a:gd name="connsiteY22" fmla="*/ 135255 h 147637"/>
                <a:gd name="connsiteX23" fmla="*/ 129540 w 131917"/>
                <a:gd name="connsiteY23" fmla="*/ 96202 h 147637"/>
                <a:gd name="connsiteX24" fmla="*/ 90488 w 131917"/>
                <a:gd name="connsiteY24" fmla="*/ 87630 h 147637"/>
                <a:gd name="connsiteX25" fmla="*/ 57150 w 131917"/>
                <a:gd name="connsiteY25" fmla="*/ 116205 h 147637"/>
                <a:gd name="connsiteX26" fmla="*/ 38100 w 131917"/>
                <a:gd name="connsiteY26" fmla="*/ 101917 h 147637"/>
                <a:gd name="connsiteX27" fmla="*/ 82867 w 131917"/>
                <a:gd name="connsiteY27" fmla="*/ 79058 h 147637"/>
                <a:gd name="connsiteX28" fmla="*/ 84772 w 131917"/>
                <a:gd name="connsiteY28" fmla="*/ 79058 h 147637"/>
                <a:gd name="connsiteX29" fmla="*/ 84772 w 131917"/>
                <a:gd name="connsiteY29" fmla="*/ 79058 h 147637"/>
                <a:gd name="connsiteX30" fmla="*/ 90488 w 131917"/>
                <a:gd name="connsiteY30" fmla="*/ 84772 h 147637"/>
                <a:gd name="connsiteX31" fmla="*/ 90488 w 131917"/>
                <a:gd name="connsiteY31" fmla="*/ 87630 h 147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31917" h="147637">
                  <a:moveTo>
                    <a:pt x="129540" y="96202"/>
                  </a:moveTo>
                  <a:lnTo>
                    <a:pt x="129540" y="61913"/>
                  </a:lnTo>
                  <a:cubicBezTo>
                    <a:pt x="129540" y="22860"/>
                    <a:pt x="120967" y="0"/>
                    <a:pt x="65722" y="0"/>
                  </a:cubicBezTo>
                  <a:cubicBezTo>
                    <a:pt x="24765" y="0"/>
                    <a:pt x="6667" y="17145"/>
                    <a:pt x="6667" y="34290"/>
                  </a:cubicBezTo>
                  <a:cubicBezTo>
                    <a:pt x="6667" y="49530"/>
                    <a:pt x="24765" y="51435"/>
                    <a:pt x="30480" y="51435"/>
                  </a:cubicBezTo>
                  <a:cubicBezTo>
                    <a:pt x="31432" y="51435"/>
                    <a:pt x="31432" y="51435"/>
                    <a:pt x="32385" y="50483"/>
                  </a:cubicBezTo>
                  <a:lnTo>
                    <a:pt x="32385" y="50483"/>
                  </a:lnTo>
                  <a:cubicBezTo>
                    <a:pt x="37147" y="40005"/>
                    <a:pt x="47625" y="30480"/>
                    <a:pt x="65722" y="30480"/>
                  </a:cubicBezTo>
                  <a:cubicBezTo>
                    <a:pt x="84772" y="30480"/>
                    <a:pt x="90488" y="36195"/>
                    <a:pt x="91440" y="51435"/>
                  </a:cubicBezTo>
                  <a:cubicBezTo>
                    <a:pt x="91440" y="53340"/>
                    <a:pt x="89535" y="55245"/>
                    <a:pt x="87630" y="55245"/>
                  </a:cubicBezTo>
                  <a:lnTo>
                    <a:pt x="87630" y="55245"/>
                  </a:lnTo>
                  <a:cubicBezTo>
                    <a:pt x="73342" y="56197"/>
                    <a:pt x="22860" y="62865"/>
                    <a:pt x="8572" y="80963"/>
                  </a:cubicBezTo>
                  <a:cubicBezTo>
                    <a:pt x="1905" y="88583"/>
                    <a:pt x="0" y="98108"/>
                    <a:pt x="0" y="108585"/>
                  </a:cubicBezTo>
                  <a:cubicBezTo>
                    <a:pt x="0" y="131445"/>
                    <a:pt x="17145" y="147638"/>
                    <a:pt x="45720" y="147638"/>
                  </a:cubicBezTo>
                  <a:cubicBezTo>
                    <a:pt x="61913" y="147638"/>
                    <a:pt x="76200" y="141922"/>
                    <a:pt x="85725" y="132397"/>
                  </a:cubicBezTo>
                  <a:lnTo>
                    <a:pt x="85725" y="132397"/>
                  </a:lnTo>
                  <a:cubicBezTo>
                    <a:pt x="85725" y="132397"/>
                    <a:pt x="86677" y="131445"/>
                    <a:pt x="86677" y="131445"/>
                  </a:cubicBezTo>
                  <a:cubicBezTo>
                    <a:pt x="87630" y="130492"/>
                    <a:pt x="89535" y="130492"/>
                    <a:pt x="90488" y="130492"/>
                  </a:cubicBezTo>
                  <a:cubicBezTo>
                    <a:pt x="91440" y="130492"/>
                    <a:pt x="92392" y="130492"/>
                    <a:pt x="93345" y="131445"/>
                  </a:cubicBezTo>
                  <a:cubicBezTo>
                    <a:pt x="94297" y="132397"/>
                    <a:pt x="94297" y="132397"/>
                    <a:pt x="94297" y="132397"/>
                  </a:cubicBezTo>
                  <a:cubicBezTo>
                    <a:pt x="96202" y="136208"/>
                    <a:pt x="98107" y="139065"/>
                    <a:pt x="100965" y="141922"/>
                  </a:cubicBezTo>
                  <a:cubicBezTo>
                    <a:pt x="110490" y="148590"/>
                    <a:pt x="122872" y="145733"/>
                    <a:pt x="126682" y="143827"/>
                  </a:cubicBezTo>
                  <a:cubicBezTo>
                    <a:pt x="132397" y="140970"/>
                    <a:pt x="132397" y="139065"/>
                    <a:pt x="131445" y="135255"/>
                  </a:cubicBezTo>
                  <a:cubicBezTo>
                    <a:pt x="129540" y="130492"/>
                    <a:pt x="129540" y="111442"/>
                    <a:pt x="129540" y="96202"/>
                  </a:cubicBezTo>
                  <a:moveTo>
                    <a:pt x="90488" y="87630"/>
                  </a:moveTo>
                  <a:cubicBezTo>
                    <a:pt x="90488" y="102870"/>
                    <a:pt x="77152" y="116205"/>
                    <a:pt x="57150" y="116205"/>
                  </a:cubicBezTo>
                  <a:cubicBezTo>
                    <a:pt x="43815" y="116205"/>
                    <a:pt x="38100" y="110490"/>
                    <a:pt x="38100" y="101917"/>
                  </a:cubicBezTo>
                  <a:cubicBezTo>
                    <a:pt x="38100" y="91440"/>
                    <a:pt x="53340" y="80963"/>
                    <a:pt x="82867" y="79058"/>
                  </a:cubicBezTo>
                  <a:lnTo>
                    <a:pt x="84772" y="79058"/>
                  </a:lnTo>
                  <a:lnTo>
                    <a:pt x="84772" y="79058"/>
                  </a:lnTo>
                  <a:cubicBezTo>
                    <a:pt x="87630" y="79058"/>
                    <a:pt x="90488" y="81915"/>
                    <a:pt x="90488" y="84772"/>
                  </a:cubicBezTo>
                  <a:lnTo>
                    <a:pt x="90488" y="8763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241FD762-EA54-476C-AC0A-16E3F9120F81}"/>
                </a:ext>
              </a:extLst>
            </p:cNvPr>
            <p:cNvSpPr/>
            <p:nvPr/>
          </p:nvSpPr>
          <p:spPr>
            <a:xfrm>
              <a:off x="3584737" y="2207895"/>
              <a:ext cx="137452" cy="196214"/>
            </a:xfrm>
            <a:custGeom>
              <a:avLst/>
              <a:gdLst>
                <a:gd name="connsiteX0" fmla="*/ 134775 w 137452"/>
                <a:gd name="connsiteY0" fmla="*/ 179070 h 196214"/>
                <a:gd name="connsiteX1" fmla="*/ 110010 w 137452"/>
                <a:gd name="connsiteY1" fmla="*/ 149542 h 196214"/>
                <a:gd name="connsiteX2" fmla="*/ 107152 w 137452"/>
                <a:gd name="connsiteY2" fmla="*/ 144780 h 196214"/>
                <a:gd name="connsiteX3" fmla="*/ 93817 w 137452"/>
                <a:gd name="connsiteY3" fmla="*/ 126683 h 196214"/>
                <a:gd name="connsiteX4" fmla="*/ 95722 w 137452"/>
                <a:gd name="connsiteY4" fmla="*/ 108585 h 196214"/>
                <a:gd name="connsiteX5" fmla="*/ 98580 w 137452"/>
                <a:gd name="connsiteY5" fmla="*/ 105727 h 196214"/>
                <a:gd name="connsiteX6" fmla="*/ 101437 w 137452"/>
                <a:gd name="connsiteY6" fmla="*/ 101917 h 196214"/>
                <a:gd name="connsiteX7" fmla="*/ 101437 w 137452"/>
                <a:gd name="connsiteY7" fmla="*/ 101917 h 196214"/>
                <a:gd name="connsiteX8" fmla="*/ 102390 w 137452"/>
                <a:gd name="connsiteY8" fmla="*/ 100013 h 196214"/>
                <a:gd name="connsiteX9" fmla="*/ 102390 w 137452"/>
                <a:gd name="connsiteY9" fmla="*/ 99060 h 196214"/>
                <a:gd name="connsiteX10" fmla="*/ 106200 w 137452"/>
                <a:gd name="connsiteY10" fmla="*/ 95250 h 196214"/>
                <a:gd name="connsiteX11" fmla="*/ 120487 w 137452"/>
                <a:gd name="connsiteY11" fmla="*/ 81915 h 196214"/>
                <a:gd name="connsiteX12" fmla="*/ 122392 w 137452"/>
                <a:gd name="connsiteY12" fmla="*/ 73342 h 196214"/>
                <a:gd name="connsiteX13" fmla="*/ 122392 w 137452"/>
                <a:gd name="connsiteY13" fmla="*/ 73342 h 196214"/>
                <a:gd name="connsiteX14" fmla="*/ 122392 w 137452"/>
                <a:gd name="connsiteY14" fmla="*/ 73342 h 196214"/>
                <a:gd name="connsiteX15" fmla="*/ 102390 w 137452"/>
                <a:gd name="connsiteY15" fmla="*/ 61913 h 196214"/>
                <a:gd name="connsiteX16" fmla="*/ 102390 w 137452"/>
                <a:gd name="connsiteY16" fmla="*/ 61913 h 196214"/>
                <a:gd name="connsiteX17" fmla="*/ 102390 w 137452"/>
                <a:gd name="connsiteY17" fmla="*/ 61913 h 196214"/>
                <a:gd name="connsiteX18" fmla="*/ 102390 w 137452"/>
                <a:gd name="connsiteY18" fmla="*/ 61913 h 196214"/>
                <a:gd name="connsiteX19" fmla="*/ 101437 w 137452"/>
                <a:gd name="connsiteY19" fmla="*/ 61913 h 196214"/>
                <a:gd name="connsiteX20" fmla="*/ 101437 w 137452"/>
                <a:gd name="connsiteY20" fmla="*/ 61913 h 196214"/>
                <a:gd name="connsiteX21" fmla="*/ 100485 w 137452"/>
                <a:gd name="connsiteY21" fmla="*/ 61913 h 196214"/>
                <a:gd name="connsiteX22" fmla="*/ 99532 w 137452"/>
                <a:gd name="connsiteY22" fmla="*/ 61913 h 196214"/>
                <a:gd name="connsiteX23" fmla="*/ 94770 w 137452"/>
                <a:gd name="connsiteY23" fmla="*/ 62865 h 196214"/>
                <a:gd name="connsiteX24" fmla="*/ 94770 w 137452"/>
                <a:gd name="connsiteY24" fmla="*/ 62865 h 196214"/>
                <a:gd name="connsiteX25" fmla="*/ 93817 w 137452"/>
                <a:gd name="connsiteY25" fmla="*/ 62865 h 196214"/>
                <a:gd name="connsiteX26" fmla="*/ 89055 w 137452"/>
                <a:gd name="connsiteY26" fmla="*/ 66675 h 196214"/>
                <a:gd name="connsiteX27" fmla="*/ 89055 w 137452"/>
                <a:gd name="connsiteY27" fmla="*/ 66675 h 196214"/>
                <a:gd name="connsiteX28" fmla="*/ 83340 w 137452"/>
                <a:gd name="connsiteY28" fmla="*/ 72390 h 196214"/>
                <a:gd name="connsiteX29" fmla="*/ 62385 w 137452"/>
                <a:gd name="connsiteY29" fmla="*/ 93345 h 196214"/>
                <a:gd name="connsiteX30" fmla="*/ 50002 w 137452"/>
                <a:gd name="connsiteY30" fmla="*/ 100013 h 196214"/>
                <a:gd name="connsiteX31" fmla="*/ 42382 w 137452"/>
                <a:gd name="connsiteY31" fmla="*/ 91440 h 196214"/>
                <a:gd name="connsiteX32" fmla="*/ 42382 w 137452"/>
                <a:gd name="connsiteY32" fmla="*/ 31433 h 196214"/>
                <a:gd name="connsiteX33" fmla="*/ 42382 w 137452"/>
                <a:gd name="connsiteY33" fmla="*/ 31433 h 196214"/>
                <a:gd name="connsiteX34" fmla="*/ 42382 w 137452"/>
                <a:gd name="connsiteY34" fmla="*/ 31433 h 196214"/>
                <a:gd name="connsiteX35" fmla="*/ 42382 w 137452"/>
                <a:gd name="connsiteY35" fmla="*/ 30480 h 196214"/>
                <a:gd name="connsiteX36" fmla="*/ 42382 w 137452"/>
                <a:gd name="connsiteY36" fmla="*/ 30480 h 196214"/>
                <a:gd name="connsiteX37" fmla="*/ 31905 w 137452"/>
                <a:gd name="connsiteY37" fmla="*/ 3810 h 196214"/>
                <a:gd name="connsiteX38" fmla="*/ 17617 w 137452"/>
                <a:gd name="connsiteY38" fmla="*/ 0 h 196214"/>
                <a:gd name="connsiteX39" fmla="*/ 5235 w 137452"/>
                <a:gd name="connsiteY39" fmla="*/ 1905 h 196214"/>
                <a:gd name="connsiteX40" fmla="*/ 472 w 137452"/>
                <a:gd name="connsiteY40" fmla="*/ 10477 h 196214"/>
                <a:gd name="connsiteX41" fmla="*/ 2377 w 137452"/>
                <a:gd name="connsiteY41" fmla="*/ 39052 h 196214"/>
                <a:gd name="connsiteX42" fmla="*/ 2377 w 137452"/>
                <a:gd name="connsiteY42" fmla="*/ 177165 h 196214"/>
                <a:gd name="connsiteX43" fmla="*/ 20475 w 137452"/>
                <a:gd name="connsiteY43" fmla="*/ 196215 h 196214"/>
                <a:gd name="connsiteX44" fmla="*/ 24285 w 137452"/>
                <a:gd name="connsiteY44" fmla="*/ 196215 h 196214"/>
                <a:gd name="connsiteX45" fmla="*/ 41430 w 137452"/>
                <a:gd name="connsiteY45" fmla="*/ 177165 h 196214"/>
                <a:gd name="connsiteX46" fmla="*/ 41430 w 137452"/>
                <a:gd name="connsiteY46" fmla="*/ 175260 h 196214"/>
                <a:gd name="connsiteX47" fmla="*/ 41430 w 137452"/>
                <a:gd name="connsiteY47" fmla="*/ 144780 h 196214"/>
                <a:gd name="connsiteX48" fmla="*/ 49050 w 137452"/>
                <a:gd name="connsiteY48" fmla="*/ 136208 h 196214"/>
                <a:gd name="connsiteX49" fmla="*/ 64290 w 137452"/>
                <a:gd name="connsiteY49" fmla="*/ 146685 h 196214"/>
                <a:gd name="connsiteX50" fmla="*/ 93817 w 137452"/>
                <a:gd name="connsiteY50" fmla="*/ 183833 h 196214"/>
                <a:gd name="connsiteX51" fmla="*/ 93817 w 137452"/>
                <a:gd name="connsiteY51" fmla="*/ 183833 h 196214"/>
                <a:gd name="connsiteX52" fmla="*/ 115725 w 137452"/>
                <a:gd name="connsiteY52" fmla="*/ 196215 h 196214"/>
                <a:gd name="connsiteX53" fmla="*/ 135727 w 137452"/>
                <a:gd name="connsiteY53" fmla="*/ 185738 h 196214"/>
                <a:gd name="connsiteX54" fmla="*/ 134775 w 137452"/>
                <a:gd name="connsiteY54" fmla="*/ 179070 h 196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137452" h="196214">
                  <a:moveTo>
                    <a:pt x="134775" y="179070"/>
                  </a:moveTo>
                  <a:cubicBezTo>
                    <a:pt x="130012" y="175260"/>
                    <a:pt x="118582" y="160972"/>
                    <a:pt x="110010" y="149542"/>
                  </a:cubicBezTo>
                  <a:lnTo>
                    <a:pt x="107152" y="144780"/>
                  </a:lnTo>
                  <a:lnTo>
                    <a:pt x="93817" y="126683"/>
                  </a:lnTo>
                  <a:cubicBezTo>
                    <a:pt x="90007" y="120967"/>
                    <a:pt x="90960" y="115252"/>
                    <a:pt x="95722" y="108585"/>
                  </a:cubicBezTo>
                  <a:cubicBezTo>
                    <a:pt x="96675" y="107633"/>
                    <a:pt x="97627" y="106680"/>
                    <a:pt x="98580" y="105727"/>
                  </a:cubicBezTo>
                  <a:cubicBezTo>
                    <a:pt x="99532" y="104775"/>
                    <a:pt x="100485" y="103822"/>
                    <a:pt x="101437" y="101917"/>
                  </a:cubicBezTo>
                  <a:lnTo>
                    <a:pt x="101437" y="101917"/>
                  </a:lnTo>
                  <a:cubicBezTo>
                    <a:pt x="101437" y="100965"/>
                    <a:pt x="102390" y="100965"/>
                    <a:pt x="102390" y="100013"/>
                  </a:cubicBezTo>
                  <a:lnTo>
                    <a:pt x="102390" y="99060"/>
                  </a:lnTo>
                  <a:cubicBezTo>
                    <a:pt x="103342" y="98108"/>
                    <a:pt x="105247" y="96202"/>
                    <a:pt x="106200" y="95250"/>
                  </a:cubicBezTo>
                  <a:cubicBezTo>
                    <a:pt x="111915" y="88583"/>
                    <a:pt x="117630" y="83820"/>
                    <a:pt x="120487" y="81915"/>
                  </a:cubicBezTo>
                  <a:cubicBezTo>
                    <a:pt x="123345" y="80010"/>
                    <a:pt x="125250" y="78105"/>
                    <a:pt x="122392" y="73342"/>
                  </a:cubicBezTo>
                  <a:lnTo>
                    <a:pt x="122392" y="73342"/>
                  </a:lnTo>
                  <a:cubicBezTo>
                    <a:pt x="122392" y="73342"/>
                    <a:pt x="122392" y="73342"/>
                    <a:pt x="122392" y="73342"/>
                  </a:cubicBezTo>
                  <a:cubicBezTo>
                    <a:pt x="121440" y="70485"/>
                    <a:pt x="112867" y="61913"/>
                    <a:pt x="102390" y="61913"/>
                  </a:cubicBezTo>
                  <a:cubicBezTo>
                    <a:pt x="102390" y="61913"/>
                    <a:pt x="102390" y="61913"/>
                    <a:pt x="102390" y="61913"/>
                  </a:cubicBezTo>
                  <a:cubicBezTo>
                    <a:pt x="102390" y="61913"/>
                    <a:pt x="102390" y="61913"/>
                    <a:pt x="102390" y="61913"/>
                  </a:cubicBezTo>
                  <a:cubicBezTo>
                    <a:pt x="102390" y="61913"/>
                    <a:pt x="102390" y="61913"/>
                    <a:pt x="102390" y="61913"/>
                  </a:cubicBezTo>
                  <a:cubicBezTo>
                    <a:pt x="102390" y="61913"/>
                    <a:pt x="101437" y="61913"/>
                    <a:pt x="101437" y="61913"/>
                  </a:cubicBezTo>
                  <a:cubicBezTo>
                    <a:pt x="101437" y="61913"/>
                    <a:pt x="101437" y="61913"/>
                    <a:pt x="101437" y="61913"/>
                  </a:cubicBezTo>
                  <a:cubicBezTo>
                    <a:pt x="101437" y="61913"/>
                    <a:pt x="100485" y="61913"/>
                    <a:pt x="100485" y="61913"/>
                  </a:cubicBezTo>
                  <a:cubicBezTo>
                    <a:pt x="100485" y="61913"/>
                    <a:pt x="99532" y="61913"/>
                    <a:pt x="99532" y="61913"/>
                  </a:cubicBezTo>
                  <a:cubicBezTo>
                    <a:pt x="97627" y="61913"/>
                    <a:pt x="95722" y="62865"/>
                    <a:pt x="94770" y="62865"/>
                  </a:cubicBezTo>
                  <a:cubicBezTo>
                    <a:pt x="94770" y="62865"/>
                    <a:pt x="94770" y="62865"/>
                    <a:pt x="94770" y="62865"/>
                  </a:cubicBezTo>
                  <a:cubicBezTo>
                    <a:pt x="94770" y="62865"/>
                    <a:pt x="93817" y="62865"/>
                    <a:pt x="93817" y="62865"/>
                  </a:cubicBezTo>
                  <a:cubicBezTo>
                    <a:pt x="91912" y="63817"/>
                    <a:pt x="90007" y="64770"/>
                    <a:pt x="89055" y="66675"/>
                  </a:cubicBezTo>
                  <a:lnTo>
                    <a:pt x="89055" y="66675"/>
                  </a:lnTo>
                  <a:cubicBezTo>
                    <a:pt x="87150" y="68580"/>
                    <a:pt x="85245" y="70485"/>
                    <a:pt x="83340" y="72390"/>
                  </a:cubicBezTo>
                  <a:lnTo>
                    <a:pt x="62385" y="93345"/>
                  </a:lnTo>
                  <a:cubicBezTo>
                    <a:pt x="59527" y="96202"/>
                    <a:pt x="56670" y="100013"/>
                    <a:pt x="50002" y="100013"/>
                  </a:cubicBezTo>
                  <a:cubicBezTo>
                    <a:pt x="45240" y="100013"/>
                    <a:pt x="42382" y="97155"/>
                    <a:pt x="42382" y="91440"/>
                  </a:cubicBezTo>
                  <a:lnTo>
                    <a:pt x="42382" y="31433"/>
                  </a:lnTo>
                  <a:lnTo>
                    <a:pt x="42382" y="31433"/>
                  </a:lnTo>
                  <a:lnTo>
                    <a:pt x="42382" y="31433"/>
                  </a:lnTo>
                  <a:cubicBezTo>
                    <a:pt x="42382" y="31433"/>
                    <a:pt x="42382" y="30480"/>
                    <a:pt x="42382" y="30480"/>
                  </a:cubicBezTo>
                  <a:lnTo>
                    <a:pt x="42382" y="30480"/>
                  </a:lnTo>
                  <a:cubicBezTo>
                    <a:pt x="42382" y="18097"/>
                    <a:pt x="38572" y="8572"/>
                    <a:pt x="31905" y="3810"/>
                  </a:cubicBezTo>
                  <a:cubicBezTo>
                    <a:pt x="27142" y="952"/>
                    <a:pt x="22380" y="0"/>
                    <a:pt x="17617" y="0"/>
                  </a:cubicBezTo>
                  <a:cubicBezTo>
                    <a:pt x="11902" y="0"/>
                    <a:pt x="7140" y="952"/>
                    <a:pt x="5235" y="1905"/>
                  </a:cubicBezTo>
                  <a:cubicBezTo>
                    <a:pt x="-480" y="4763"/>
                    <a:pt x="-480" y="6667"/>
                    <a:pt x="472" y="10477"/>
                  </a:cubicBezTo>
                  <a:cubicBezTo>
                    <a:pt x="1425" y="14288"/>
                    <a:pt x="2377" y="27622"/>
                    <a:pt x="2377" y="39052"/>
                  </a:cubicBezTo>
                  <a:lnTo>
                    <a:pt x="2377" y="177165"/>
                  </a:lnTo>
                  <a:cubicBezTo>
                    <a:pt x="2377" y="191452"/>
                    <a:pt x="9997" y="196215"/>
                    <a:pt x="20475" y="196215"/>
                  </a:cubicBezTo>
                  <a:lnTo>
                    <a:pt x="24285" y="196215"/>
                  </a:lnTo>
                  <a:cubicBezTo>
                    <a:pt x="34762" y="196215"/>
                    <a:pt x="41430" y="191452"/>
                    <a:pt x="41430" y="177165"/>
                  </a:cubicBezTo>
                  <a:lnTo>
                    <a:pt x="41430" y="175260"/>
                  </a:lnTo>
                  <a:cubicBezTo>
                    <a:pt x="41430" y="171450"/>
                    <a:pt x="41430" y="148590"/>
                    <a:pt x="41430" y="144780"/>
                  </a:cubicBezTo>
                  <a:cubicBezTo>
                    <a:pt x="41430" y="138113"/>
                    <a:pt x="46192" y="136208"/>
                    <a:pt x="49050" y="136208"/>
                  </a:cubicBezTo>
                  <a:cubicBezTo>
                    <a:pt x="56670" y="136208"/>
                    <a:pt x="59527" y="140970"/>
                    <a:pt x="64290" y="146685"/>
                  </a:cubicBezTo>
                  <a:cubicBezTo>
                    <a:pt x="66195" y="149542"/>
                    <a:pt x="84292" y="171450"/>
                    <a:pt x="93817" y="183833"/>
                  </a:cubicBezTo>
                  <a:lnTo>
                    <a:pt x="93817" y="183833"/>
                  </a:lnTo>
                  <a:cubicBezTo>
                    <a:pt x="101437" y="193358"/>
                    <a:pt x="108105" y="196215"/>
                    <a:pt x="115725" y="196215"/>
                  </a:cubicBezTo>
                  <a:cubicBezTo>
                    <a:pt x="126202" y="196215"/>
                    <a:pt x="134775" y="188595"/>
                    <a:pt x="135727" y="185738"/>
                  </a:cubicBezTo>
                  <a:cubicBezTo>
                    <a:pt x="138585" y="183833"/>
                    <a:pt x="137632" y="181927"/>
                    <a:pt x="134775" y="179070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0E8E5A8-1794-4F6E-A125-D73042CA97F0}"/>
                </a:ext>
              </a:extLst>
            </p:cNvPr>
            <p:cNvSpPr/>
            <p:nvPr/>
          </p:nvSpPr>
          <p:spPr>
            <a:xfrm>
              <a:off x="3237180" y="2212657"/>
              <a:ext cx="171231" cy="194309"/>
            </a:xfrm>
            <a:custGeom>
              <a:avLst/>
              <a:gdLst>
                <a:gd name="connsiteX0" fmla="*/ 140384 w 171231"/>
                <a:gd name="connsiteY0" fmla="*/ 39052 h 194309"/>
                <a:gd name="connsiteX1" fmla="*/ 167054 w 171231"/>
                <a:gd name="connsiteY1" fmla="*/ 28575 h 194309"/>
                <a:gd name="connsiteX2" fmla="*/ 168959 w 171231"/>
                <a:gd name="connsiteY2" fmla="*/ 2858 h 194309"/>
                <a:gd name="connsiteX3" fmla="*/ 165149 w 171231"/>
                <a:gd name="connsiteY3" fmla="*/ 0 h 194309"/>
                <a:gd name="connsiteX4" fmla="*/ 30847 w 171231"/>
                <a:gd name="connsiteY4" fmla="*/ 0 h 194309"/>
                <a:gd name="connsiteX5" fmla="*/ 30847 w 171231"/>
                <a:gd name="connsiteY5" fmla="*/ 0 h 194309"/>
                <a:gd name="connsiteX6" fmla="*/ 4177 w 171231"/>
                <a:gd name="connsiteY6" fmla="*/ 10477 h 194309"/>
                <a:gd name="connsiteX7" fmla="*/ 2272 w 171231"/>
                <a:gd name="connsiteY7" fmla="*/ 36195 h 194309"/>
                <a:gd name="connsiteX8" fmla="*/ 6082 w 171231"/>
                <a:gd name="connsiteY8" fmla="*/ 39052 h 194309"/>
                <a:gd name="connsiteX9" fmla="*/ 58469 w 171231"/>
                <a:gd name="connsiteY9" fmla="*/ 39052 h 194309"/>
                <a:gd name="connsiteX10" fmla="*/ 65137 w 171231"/>
                <a:gd name="connsiteY10" fmla="*/ 44767 h 194309"/>
                <a:gd name="connsiteX11" fmla="*/ 65137 w 171231"/>
                <a:gd name="connsiteY11" fmla="*/ 175260 h 194309"/>
                <a:gd name="connsiteX12" fmla="*/ 69899 w 171231"/>
                <a:gd name="connsiteY12" fmla="*/ 189547 h 194309"/>
                <a:gd name="connsiteX13" fmla="*/ 83234 w 171231"/>
                <a:gd name="connsiteY13" fmla="*/ 194310 h 194309"/>
                <a:gd name="connsiteX14" fmla="*/ 87044 w 171231"/>
                <a:gd name="connsiteY14" fmla="*/ 194310 h 194309"/>
                <a:gd name="connsiteX15" fmla="*/ 104189 w 171231"/>
                <a:gd name="connsiteY15" fmla="*/ 175260 h 194309"/>
                <a:gd name="connsiteX16" fmla="*/ 104189 w 171231"/>
                <a:gd name="connsiteY16" fmla="*/ 46672 h 194309"/>
                <a:gd name="connsiteX17" fmla="*/ 111809 w 171231"/>
                <a:gd name="connsiteY17" fmla="*/ 38100 h 194309"/>
                <a:gd name="connsiteX18" fmla="*/ 140384 w 171231"/>
                <a:gd name="connsiteY18" fmla="*/ 39052 h 194309"/>
                <a:gd name="connsiteX19" fmla="*/ 140384 w 171231"/>
                <a:gd name="connsiteY19" fmla="*/ 39052 h 194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71231" h="194309">
                  <a:moveTo>
                    <a:pt x="140384" y="39052"/>
                  </a:moveTo>
                  <a:cubicBezTo>
                    <a:pt x="152767" y="39052"/>
                    <a:pt x="162292" y="35242"/>
                    <a:pt x="167054" y="28575"/>
                  </a:cubicBezTo>
                  <a:cubicBezTo>
                    <a:pt x="173722" y="19050"/>
                    <a:pt x="170864" y="6667"/>
                    <a:pt x="168959" y="2858"/>
                  </a:cubicBezTo>
                  <a:cubicBezTo>
                    <a:pt x="168007" y="952"/>
                    <a:pt x="166102" y="0"/>
                    <a:pt x="165149" y="0"/>
                  </a:cubicBezTo>
                  <a:cubicBezTo>
                    <a:pt x="165149" y="0"/>
                    <a:pt x="30847" y="0"/>
                    <a:pt x="30847" y="0"/>
                  </a:cubicBezTo>
                  <a:lnTo>
                    <a:pt x="30847" y="0"/>
                  </a:lnTo>
                  <a:cubicBezTo>
                    <a:pt x="18464" y="0"/>
                    <a:pt x="8939" y="3810"/>
                    <a:pt x="4177" y="10477"/>
                  </a:cubicBezTo>
                  <a:cubicBezTo>
                    <a:pt x="-2491" y="20002"/>
                    <a:pt x="367" y="32385"/>
                    <a:pt x="2272" y="36195"/>
                  </a:cubicBezTo>
                  <a:cubicBezTo>
                    <a:pt x="3224" y="38100"/>
                    <a:pt x="5129" y="39052"/>
                    <a:pt x="6082" y="39052"/>
                  </a:cubicBezTo>
                  <a:lnTo>
                    <a:pt x="58469" y="39052"/>
                  </a:lnTo>
                  <a:cubicBezTo>
                    <a:pt x="61327" y="39052"/>
                    <a:pt x="64184" y="41910"/>
                    <a:pt x="65137" y="44767"/>
                  </a:cubicBezTo>
                  <a:lnTo>
                    <a:pt x="65137" y="175260"/>
                  </a:lnTo>
                  <a:cubicBezTo>
                    <a:pt x="65137" y="181927"/>
                    <a:pt x="67042" y="186690"/>
                    <a:pt x="69899" y="189547"/>
                  </a:cubicBezTo>
                  <a:cubicBezTo>
                    <a:pt x="72757" y="193358"/>
                    <a:pt x="77519" y="194310"/>
                    <a:pt x="83234" y="194310"/>
                  </a:cubicBezTo>
                  <a:lnTo>
                    <a:pt x="87044" y="194310"/>
                  </a:lnTo>
                  <a:cubicBezTo>
                    <a:pt x="96569" y="194310"/>
                    <a:pt x="104189" y="189547"/>
                    <a:pt x="104189" y="175260"/>
                  </a:cubicBezTo>
                  <a:lnTo>
                    <a:pt x="104189" y="46672"/>
                  </a:lnTo>
                  <a:cubicBezTo>
                    <a:pt x="104189" y="41910"/>
                    <a:pt x="107047" y="39052"/>
                    <a:pt x="111809" y="38100"/>
                  </a:cubicBezTo>
                  <a:cubicBezTo>
                    <a:pt x="111809" y="39052"/>
                    <a:pt x="139432" y="39052"/>
                    <a:pt x="140384" y="39052"/>
                  </a:cubicBezTo>
                  <a:lnTo>
                    <a:pt x="140384" y="39052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0964700A-D442-4E61-B50A-49A61002FE5E}"/>
                </a:ext>
              </a:extLst>
            </p:cNvPr>
            <p:cNvSpPr/>
            <p:nvPr/>
          </p:nvSpPr>
          <p:spPr>
            <a:xfrm>
              <a:off x="2858452" y="2465070"/>
              <a:ext cx="71437" cy="107632"/>
            </a:xfrm>
            <a:custGeom>
              <a:avLst/>
              <a:gdLst>
                <a:gd name="connsiteX0" fmla="*/ 0 w 71437"/>
                <a:gd name="connsiteY0" fmla="*/ 102870 h 107632"/>
                <a:gd name="connsiteX1" fmla="*/ 0 w 71437"/>
                <a:gd name="connsiteY1" fmla="*/ 6667 h 107632"/>
                <a:gd name="connsiteX2" fmla="*/ 6667 w 71437"/>
                <a:gd name="connsiteY2" fmla="*/ 0 h 107632"/>
                <a:gd name="connsiteX3" fmla="*/ 66675 w 71437"/>
                <a:gd name="connsiteY3" fmla="*/ 0 h 107632"/>
                <a:gd name="connsiteX4" fmla="*/ 71438 w 71437"/>
                <a:gd name="connsiteY4" fmla="*/ 4763 h 107632"/>
                <a:gd name="connsiteX5" fmla="*/ 71438 w 71437"/>
                <a:gd name="connsiteY5" fmla="*/ 5715 h 107632"/>
                <a:gd name="connsiteX6" fmla="*/ 66675 w 71437"/>
                <a:gd name="connsiteY6" fmla="*/ 10477 h 107632"/>
                <a:gd name="connsiteX7" fmla="*/ 11430 w 71437"/>
                <a:gd name="connsiteY7" fmla="*/ 10477 h 107632"/>
                <a:gd name="connsiteX8" fmla="*/ 11430 w 71437"/>
                <a:gd name="connsiteY8" fmla="*/ 50483 h 107632"/>
                <a:gd name="connsiteX9" fmla="*/ 52388 w 71437"/>
                <a:gd name="connsiteY9" fmla="*/ 50483 h 107632"/>
                <a:gd name="connsiteX10" fmla="*/ 57150 w 71437"/>
                <a:gd name="connsiteY10" fmla="*/ 55245 h 107632"/>
                <a:gd name="connsiteX11" fmla="*/ 57150 w 71437"/>
                <a:gd name="connsiteY11" fmla="*/ 56197 h 107632"/>
                <a:gd name="connsiteX12" fmla="*/ 52388 w 71437"/>
                <a:gd name="connsiteY12" fmla="*/ 60960 h 107632"/>
                <a:gd name="connsiteX13" fmla="*/ 11430 w 71437"/>
                <a:gd name="connsiteY13" fmla="*/ 60960 h 107632"/>
                <a:gd name="connsiteX14" fmla="*/ 11430 w 71437"/>
                <a:gd name="connsiteY14" fmla="*/ 102870 h 107632"/>
                <a:gd name="connsiteX15" fmla="*/ 6667 w 71437"/>
                <a:gd name="connsiteY15" fmla="*/ 107633 h 107632"/>
                <a:gd name="connsiteX16" fmla="*/ 4763 w 71437"/>
                <a:gd name="connsiteY16" fmla="*/ 107633 h 107632"/>
                <a:gd name="connsiteX17" fmla="*/ 0 w 71437"/>
                <a:gd name="connsiteY17" fmla="*/ 102870 h 107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1437" h="107632">
                  <a:moveTo>
                    <a:pt x="0" y="102870"/>
                  </a:moveTo>
                  <a:lnTo>
                    <a:pt x="0" y="6667"/>
                  </a:lnTo>
                  <a:cubicBezTo>
                    <a:pt x="0" y="2858"/>
                    <a:pt x="2857" y="0"/>
                    <a:pt x="6667" y="0"/>
                  </a:cubicBezTo>
                  <a:lnTo>
                    <a:pt x="66675" y="0"/>
                  </a:lnTo>
                  <a:cubicBezTo>
                    <a:pt x="69532" y="0"/>
                    <a:pt x="71438" y="1905"/>
                    <a:pt x="71438" y="4763"/>
                  </a:cubicBezTo>
                  <a:lnTo>
                    <a:pt x="71438" y="5715"/>
                  </a:lnTo>
                  <a:cubicBezTo>
                    <a:pt x="71438" y="8572"/>
                    <a:pt x="69532" y="10477"/>
                    <a:pt x="66675" y="10477"/>
                  </a:cubicBezTo>
                  <a:lnTo>
                    <a:pt x="11430" y="10477"/>
                  </a:lnTo>
                  <a:lnTo>
                    <a:pt x="11430" y="50483"/>
                  </a:lnTo>
                  <a:lnTo>
                    <a:pt x="52388" y="50483"/>
                  </a:lnTo>
                  <a:cubicBezTo>
                    <a:pt x="55245" y="50483"/>
                    <a:pt x="57150" y="52388"/>
                    <a:pt x="57150" y="55245"/>
                  </a:cubicBezTo>
                  <a:lnTo>
                    <a:pt x="57150" y="56197"/>
                  </a:lnTo>
                  <a:cubicBezTo>
                    <a:pt x="57150" y="59055"/>
                    <a:pt x="55245" y="60960"/>
                    <a:pt x="52388" y="60960"/>
                  </a:cubicBezTo>
                  <a:lnTo>
                    <a:pt x="11430" y="60960"/>
                  </a:lnTo>
                  <a:lnTo>
                    <a:pt x="11430" y="102870"/>
                  </a:lnTo>
                  <a:cubicBezTo>
                    <a:pt x="11430" y="106680"/>
                    <a:pt x="9525" y="107633"/>
                    <a:pt x="6667" y="107633"/>
                  </a:cubicBezTo>
                  <a:lnTo>
                    <a:pt x="4763" y="107633"/>
                  </a:lnTo>
                  <a:cubicBezTo>
                    <a:pt x="952" y="107633"/>
                    <a:pt x="0" y="106680"/>
                    <a:pt x="0" y="102870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922F9F4D-B9C6-43C2-8D1F-10EDDA634382}"/>
                </a:ext>
              </a:extLst>
            </p:cNvPr>
            <p:cNvSpPr/>
            <p:nvPr/>
          </p:nvSpPr>
          <p:spPr>
            <a:xfrm>
              <a:off x="2926079" y="2491740"/>
              <a:ext cx="80962" cy="81950"/>
            </a:xfrm>
            <a:custGeom>
              <a:avLst/>
              <a:gdLst>
                <a:gd name="connsiteX0" fmla="*/ 0 w 80962"/>
                <a:gd name="connsiteY0" fmla="*/ 40957 h 81950"/>
                <a:gd name="connsiteX1" fmla="*/ 40958 w 80962"/>
                <a:gd name="connsiteY1" fmla="*/ 0 h 81950"/>
                <a:gd name="connsiteX2" fmla="*/ 80963 w 80962"/>
                <a:gd name="connsiteY2" fmla="*/ 40957 h 81950"/>
                <a:gd name="connsiteX3" fmla="*/ 40958 w 80962"/>
                <a:gd name="connsiteY3" fmla="*/ 81915 h 81950"/>
                <a:gd name="connsiteX4" fmla="*/ 0 w 80962"/>
                <a:gd name="connsiteY4" fmla="*/ 40957 h 81950"/>
                <a:gd name="connsiteX5" fmla="*/ 70485 w 80962"/>
                <a:gd name="connsiteY5" fmla="*/ 41910 h 81950"/>
                <a:gd name="connsiteX6" fmla="*/ 40958 w 80962"/>
                <a:gd name="connsiteY6" fmla="*/ 9525 h 81950"/>
                <a:gd name="connsiteX7" fmla="*/ 11430 w 80962"/>
                <a:gd name="connsiteY7" fmla="*/ 40957 h 81950"/>
                <a:gd name="connsiteX8" fmla="*/ 40958 w 80962"/>
                <a:gd name="connsiteY8" fmla="*/ 73342 h 81950"/>
                <a:gd name="connsiteX9" fmla="*/ 70485 w 80962"/>
                <a:gd name="connsiteY9" fmla="*/ 41910 h 81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962" h="81950">
                  <a:moveTo>
                    <a:pt x="0" y="40957"/>
                  </a:moveTo>
                  <a:cubicBezTo>
                    <a:pt x="0" y="17145"/>
                    <a:pt x="17145" y="0"/>
                    <a:pt x="40958" y="0"/>
                  </a:cubicBezTo>
                  <a:cubicBezTo>
                    <a:pt x="64770" y="0"/>
                    <a:pt x="80963" y="17145"/>
                    <a:pt x="80963" y="40957"/>
                  </a:cubicBezTo>
                  <a:cubicBezTo>
                    <a:pt x="80963" y="64770"/>
                    <a:pt x="63817" y="81915"/>
                    <a:pt x="40958" y="81915"/>
                  </a:cubicBezTo>
                  <a:cubicBezTo>
                    <a:pt x="17145" y="82867"/>
                    <a:pt x="0" y="64770"/>
                    <a:pt x="0" y="40957"/>
                  </a:cubicBezTo>
                  <a:moveTo>
                    <a:pt x="70485" y="41910"/>
                  </a:moveTo>
                  <a:cubicBezTo>
                    <a:pt x="70485" y="23813"/>
                    <a:pt x="58103" y="9525"/>
                    <a:pt x="40958" y="9525"/>
                  </a:cubicBezTo>
                  <a:cubicBezTo>
                    <a:pt x="23813" y="9525"/>
                    <a:pt x="11430" y="22860"/>
                    <a:pt x="11430" y="40957"/>
                  </a:cubicBezTo>
                  <a:cubicBezTo>
                    <a:pt x="11430" y="59055"/>
                    <a:pt x="23813" y="73342"/>
                    <a:pt x="40958" y="73342"/>
                  </a:cubicBezTo>
                  <a:cubicBezTo>
                    <a:pt x="57150" y="73342"/>
                    <a:pt x="70485" y="60007"/>
                    <a:pt x="70485" y="41910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E41325CD-45A2-4743-9105-AC051F829C05}"/>
                </a:ext>
              </a:extLst>
            </p:cNvPr>
            <p:cNvSpPr/>
            <p:nvPr/>
          </p:nvSpPr>
          <p:spPr>
            <a:xfrm>
              <a:off x="3020377" y="2491740"/>
              <a:ext cx="41909" cy="80962"/>
            </a:xfrm>
            <a:custGeom>
              <a:avLst/>
              <a:gdLst>
                <a:gd name="connsiteX0" fmla="*/ 30480 w 41909"/>
                <a:gd name="connsiteY0" fmla="*/ 0 h 80962"/>
                <a:gd name="connsiteX1" fmla="*/ 41910 w 41909"/>
                <a:gd name="connsiteY1" fmla="*/ 7620 h 80962"/>
                <a:gd name="connsiteX2" fmla="*/ 39052 w 41909"/>
                <a:gd name="connsiteY2" fmla="*/ 13335 h 80962"/>
                <a:gd name="connsiteX3" fmla="*/ 29527 w 41909"/>
                <a:gd name="connsiteY3" fmla="*/ 10477 h 80962"/>
                <a:gd name="connsiteX4" fmla="*/ 10477 w 41909"/>
                <a:gd name="connsiteY4" fmla="*/ 45720 h 80962"/>
                <a:gd name="connsiteX5" fmla="*/ 10477 w 41909"/>
                <a:gd name="connsiteY5" fmla="*/ 76200 h 80962"/>
                <a:gd name="connsiteX6" fmla="*/ 5715 w 41909"/>
                <a:gd name="connsiteY6" fmla="*/ 80963 h 80962"/>
                <a:gd name="connsiteX7" fmla="*/ 4763 w 41909"/>
                <a:gd name="connsiteY7" fmla="*/ 80963 h 80962"/>
                <a:gd name="connsiteX8" fmla="*/ 0 w 41909"/>
                <a:gd name="connsiteY8" fmla="*/ 76200 h 80962"/>
                <a:gd name="connsiteX9" fmla="*/ 0 w 41909"/>
                <a:gd name="connsiteY9" fmla="*/ 2857 h 80962"/>
                <a:gd name="connsiteX10" fmla="*/ 3810 w 41909"/>
                <a:gd name="connsiteY10" fmla="*/ 1905 h 80962"/>
                <a:gd name="connsiteX11" fmla="*/ 10477 w 41909"/>
                <a:gd name="connsiteY11" fmla="*/ 12382 h 80962"/>
                <a:gd name="connsiteX12" fmla="*/ 10477 w 41909"/>
                <a:gd name="connsiteY12" fmla="*/ 17145 h 80962"/>
                <a:gd name="connsiteX13" fmla="*/ 30480 w 41909"/>
                <a:gd name="connsiteY13" fmla="*/ 0 h 80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909" h="80962">
                  <a:moveTo>
                    <a:pt x="30480" y="0"/>
                  </a:moveTo>
                  <a:cubicBezTo>
                    <a:pt x="38100" y="0"/>
                    <a:pt x="41910" y="2857"/>
                    <a:pt x="41910" y="7620"/>
                  </a:cubicBezTo>
                  <a:cubicBezTo>
                    <a:pt x="41910" y="11430"/>
                    <a:pt x="39052" y="13335"/>
                    <a:pt x="39052" y="13335"/>
                  </a:cubicBezTo>
                  <a:cubicBezTo>
                    <a:pt x="37147" y="11430"/>
                    <a:pt x="34290" y="10477"/>
                    <a:pt x="29527" y="10477"/>
                  </a:cubicBezTo>
                  <a:cubicBezTo>
                    <a:pt x="15240" y="10477"/>
                    <a:pt x="10477" y="24765"/>
                    <a:pt x="10477" y="45720"/>
                  </a:cubicBezTo>
                  <a:lnTo>
                    <a:pt x="10477" y="76200"/>
                  </a:lnTo>
                  <a:cubicBezTo>
                    <a:pt x="10477" y="80010"/>
                    <a:pt x="8572" y="80963"/>
                    <a:pt x="5715" y="80963"/>
                  </a:cubicBezTo>
                  <a:lnTo>
                    <a:pt x="4763" y="80963"/>
                  </a:lnTo>
                  <a:cubicBezTo>
                    <a:pt x="1905" y="80963"/>
                    <a:pt x="0" y="80010"/>
                    <a:pt x="0" y="76200"/>
                  </a:cubicBezTo>
                  <a:lnTo>
                    <a:pt x="0" y="2857"/>
                  </a:lnTo>
                  <a:cubicBezTo>
                    <a:pt x="0" y="2857"/>
                    <a:pt x="1905" y="1905"/>
                    <a:pt x="3810" y="1905"/>
                  </a:cubicBezTo>
                  <a:cubicBezTo>
                    <a:pt x="7620" y="1905"/>
                    <a:pt x="10477" y="3810"/>
                    <a:pt x="10477" y="12382"/>
                  </a:cubicBezTo>
                  <a:lnTo>
                    <a:pt x="10477" y="17145"/>
                  </a:lnTo>
                  <a:cubicBezTo>
                    <a:pt x="13335" y="5715"/>
                    <a:pt x="20002" y="0"/>
                    <a:pt x="30480" y="0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26DE8302-4DDE-467E-BB48-5BEEA75608B6}"/>
                </a:ext>
              </a:extLst>
            </p:cNvPr>
            <p:cNvSpPr/>
            <p:nvPr/>
          </p:nvSpPr>
          <p:spPr>
            <a:xfrm>
              <a:off x="3105150" y="2465070"/>
              <a:ext cx="76200" cy="108584"/>
            </a:xfrm>
            <a:custGeom>
              <a:avLst/>
              <a:gdLst>
                <a:gd name="connsiteX0" fmla="*/ 0 w 76200"/>
                <a:gd name="connsiteY0" fmla="*/ 100965 h 108584"/>
                <a:gd name="connsiteX1" fmla="*/ 0 w 76200"/>
                <a:gd name="connsiteY1" fmla="*/ 6667 h 108584"/>
                <a:gd name="connsiteX2" fmla="*/ 6667 w 76200"/>
                <a:gd name="connsiteY2" fmla="*/ 0 h 108584"/>
                <a:gd name="connsiteX3" fmla="*/ 70485 w 76200"/>
                <a:gd name="connsiteY3" fmla="*/ 0 h 108584"/>
                <a:gd name="connsiteX4" fmla="*/ 75247 w 76200"/>
                <a:gd name="connsiteY4" fmla="*/ 4763 h 108584"/>
                <a:gd name="connsiteX5" fmla="*/ 75247 w 76200"/>
                <a:gd name="connsiteY5" fmla="*/ 5715 h 108584"/>
                <a:gd name="connsiteX6" fmla="*/ 70485 w 76200"/>
                <a:gd name="connsiteY6" fmla="*/ 10477 h 108584"/>
                <a:gd name="connsiteX7" fmla="*/ 11430 w 76200"/>
                <a:gd name="connsiteY7" fmla="*/ 10477 h 108584"/>
                <a:gd name="connsiteX8" fmla="*/ 11430 w 76200"/>
                <a:gd name="connsiteY8" fmla="*/ 47625 h 108584"/>
                <a:gd name="connsiteX9" fmla="*/ 59055 w 76200"/>
                <a:gd name="connsiteY9" fmla="*/ 47625 h 108584"/>
                <a:gd name="connsiteX10" fmla="*/ 63817 w 76200"/>
                <a:gd name="connsiteY10" fmla="*/ 52388 h 108584"/>
                <a:gd name="connsiteX11" fmla="*/ 63817 w 76200"/>
                <a:gd name="connsiteY11" fmla="*/ 53340 h 108584"/>
                <a:gd name="connsiteX12" fmla="*/ 59055 w 76200"/>
                <a:gd name="connsiteY12" fmla="*/ 58102 h 108584"/>
                <a:gd name="connsiteX13" fmla="*/ 11430 w 76200"/>
                <a:gd name="connsiteY13" fmla="*/ 58102 h 108584"/>
                <a:gd name="connsiteX14" fmla="*/ 11430 w 76200"/>
                <a:gd name="connsiteY14" fmla="*/ 98108 h 108584"/>
                <a:gd name="connsiteX15" fmla="*/ 71438 w 76200"/>
                <a:gd name="connsiteY15" fmla="*/ 98108 h 108584"/>
                <a:gd name="connsiteX16" fmla="*/ 76200 w 76200"/>
                <a:gd name="connsiteY16" fmla="*/ 102870 h 108584"/>
                <a:gd name="connsiteX17" fmla="*/ 76200 w 76200"/>
                <a:gd name="connsiteY17" fmla="*/ 103822 h 108584"/>
                <a:gd name="connsiteX18" fmla="*/ 71438 w 76200"/>
                <a:gd name="connsiteY18" fmla="*/ 108585 h 108584"/>
                <a:gd name="connsiteX19" fmla="*/ 6667 w 76200"/>
                <a:gd name="connsiteY19" fmla="*/ 108585 h 108584"/>
                <a:gd name="connsiteX20" fmla="*/ 0 w 76200"/>
                <a:gd name="connsiteY20" fmla="*/ 100965 h 108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76200" h="108584">
                  <a:moveTo>
                    <a:pt x="0" y="100965"/>
                  </a:moveTo>
                  <a:lnTo>
                    <a:pt x="0" y="6667"/>
                  </a:lnTo>
                  <a:cubicBezTo>
                    <a:pt x="0" y="2858"/>
                    <a:pt x="2858" y="0"/>
                    <a:pt x="6667" y="0"/>
                  </a:cubicBezTo>
                  <a:lnTo>
                    <a:pt x="70485" y="0"/>
                  </a:lnTo>
                  <a:cubicBezTo>
                    <a:pt x="73342" y="0"/>
                    <a:pt x="75247" y="1905"/>
                    <a:pt x="75247" y="4763"/>
                  </a:cubicBezTo>
                  <a:lnTo>
                    <a:pt x="75247" y="5715"/>
                  </a:lnTo>
                  <a:cubicBezTo>
                    <a:pt x="75247" y="8572"/>
                    <a:pt x="73342" y="10477"/>
                    <a:pt x="70485" y="10477"/>
                  </a:cubicBezTo>
                  <a:lnTo>
                    <a:pt x="11430" y="10477"/>
                  </a:lnTo>
                  <a:lnTo>
                    <a:pt x="11430" y="47625"/>
                  </a:lnTo>
                  <a:lnTo>
                    <a:pt x="59055" y="47625"/>
                  </a:lnTo>
                  <a:cubicBezTo>
                    <a:pt x="61913" y="47625"/>
                    <a:pt x="63817" y="49530"/>
                    <a:pt x="63817" y="52388"/>
                  </a:cubicBezTo>
                  <a:lnTo>
                    <a:pt x="63817" y="53340"/>
                  </a:lnTo>
                  <a:cubicBezTo>
                    <a:pt x="63817" y="56197"/>
                    <a:pt x="61913" y="58102"/>
                    <a:pt x="59055" y="58102"/>
                  </a:cubicBezTo>
                  <a:lnTo>
                    <a:pt x="11430" y="58102"/>
                  </a:lnTo>
                  <a:lnTo>
                    <a:pt x="11430" y="98108"/>
                  </a:lnTo>
                  <a:lnTo>
                    <a:pt x="71438" y="98108"/>
                  </a:lnTo>
                  <a:cubicBezTo>
                    <a:pt x="74295" y="98108"/>
                    <a:pt x="76200" y="100013"/>
                    <a:pt x="76200" y="102870"/>
                  </a:cubicBezTo>
                  <a:lnTo>
                    <a:pt x="76200" y="103822"/>
                  </a:lnTo>
                  <a:cubicBezTo>
                    <a:pt x="76200" y="106680"/>
                    <a:pt x="74295" y="108585"/>
                    <a:pt x="71438" y="108585"/>
                  </a:cubicBezTo>
                  <a:lnTo>
                    <a:pt x="6667" y="108585"/>
                  </a:lnTo>
                  <a:cubicBezTo>
                    <a:pt x="2858" y="107633"/>
                    <a:pt x="0" y="104775"/>
                    <a:pt x="0" y="100965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07BC7E68-F3B5-48DF-90D6-E276AB643EB1}"/>
                </a:ext>
              </a:extLst>
            </p:cNvPr>
            <p:cNvSpPr/>
            <p:nvPr/>
          </p:nvSpPr>
          <p:spPr>
            <a:xfrm>
              <a:off x="3180397" y="2492692"/>
              <a:ext cx="73342" cy="80010"/>
            </a:xfrm>
            <a:custGeom>
              <a:avLst/>
              <a:gdLst>
                <a:gd name="connsiteX0" fmla="*/ 36195 w 73342"/>
                <a:gd name="connsiteY0" fmla="*/ 70485 h 80010"/>
                <a:gd name="connsiteX1" fmla="*/ 60008 w 73342"/>
                <a:gd name="connsiteY1" fmla="*/ 8573 h 80010"/>
                <a:gd name="connsiteX2" fmla="*/ 67628 w 73342"/>
                <a:gd name="connsiteY2" fmla="*/ 953 h 80010"/>
                <a:gd name="connsiteX3" fmla="*/ 73343 w 73342"/>
                <a:gd name="connsiteY3" fmla="*/ 3810 h 80010"/>
                <a:gd name="connsiteX4" fmla="*/ 44768 w 73342"/>
                <a:gd name="connsiteY4" fmla="*/ 76200 h 80010"/>
                <a:gd name="connsiteX5" fmla="*/ 37148 w 73342"/>
                <a:gd name="connsiteY5" fmla="*/ 80010 h 80010"/>
                <a:gd name="connsiteX6" fmla="*/ 29528 w 73342"/>
                <a:gd name="connsiteY6" fmla="*/ 76200 h 80010"/>
                <a:gd name="connsiteX7" fmla="*/ 0 w 73342"/>
                <a:gd name="connsiteY7" fmla="*/ 2858 h 80010"/>
                <a:gd name="connsiteX8" fmla="*/ 5715 w 73342"/>
                <a:gd name="connsiteY8" fmla="*/ 0 h 80010"/>
                <a:gd name="connsiteX9" fmla="*/ 13335 w 73342"/>
                <a:gd name="connsiteY9" fmla="*/ 7620 h 80010"/>
                <a:gd name="connsiteX10" fmla="*/ 36195 w 73342"/>
                <a:gd name="connsiteY10" fmla="*/ 70485 h 80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3342" h="80010">
                  <a:moveTo>
                    <a:pt x="36195" y="70485"/>
                  </a:moveTo>
                  <a:lnTo>
                    <a:pt x="60008" y="8573"/>
                  </a:lnTo>
                  <a:cubicBezTo>
                    <a:pt x="62865" y="1905"/>
                    <a:pt x="64770" y="953"/>
                    <a:pt x="67628" y="953"/>
                  </a:cubicBezTo>
                  <a:cubicBezTo>
                    <a:pt x="71438" y="953"/>
                    <a:pt x="73343" y="3810"/>
                    <a:pt x="73343" y="3810"/>
                  </a:cubicBezTo>
                  <a:lnTo>
                    <a:pt x="44768" y="76200"/>
                  </a:lnTo>
                  <a:cubicBezTo>
                    <a:pt x="43815" y="79058"/>
                    <a:pt x="42863" y="80010"/>
                    <a:pt x="37148" y="80010"/>
                  </a:cubicBezTo>
                  <a:cubicBezTo>
                    <a:pt x="31433" y="80010"/>
                    <a:pt x="31433" y="79058"/>
                    <a:pt x="29528" y="76200"/>
                  </a:cubicBezTo>
                  <a:lnTo>
                    <a:pt x="0" y="2858"/>
                  </a:lnTo>
                  <a:cubicBezTo>
                    <a:pt x="0" y="1905"/>
                    <a:pt x="1905" y="0"/>
                    <a:pt x="5715" y="0"/>
                  </a:cubicBezTo>
                  <a:cubicBezTo>
                    <a:pt x="9525" y="0"/>
                    <a:pt x="11430" y="1905"/>
                    <a:pt x="13335" y="7620"/>
                  </a:cubicBezTo>
                  <a:lnTo>
                    <a:pt x="36195" y="7048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1758550A-AD95-45BC-98D9-9795B0777790}"/>
                </a:ext>
              </a:extLst>
            </p:cNvPr>
            <p:cNvSpPr/>
            <p:nvPr/>
          </p:nvSpPr>
          <p:spPr>
            <a:xfrm>
              <a:off x="3256597" y="2490787"/>
              <a:ext cx="76200" cy="82867"/>
            </a:xfrm>
            <a:custGeom>
              <a:avLst/>
              <a:gdLst>
                <a:gd name="connsiteX0" fmla="*/ 40958 w 76200"/>
                <a:gd name="connsiteY0" fmla="*/ 74295 h 82867"/>
                <a:gd name="connsiteX1" fmla="*/ 67628 w 76200"/>
                <a:gd name="connsiteY1" fmla="*/ 60008 h 82867"/>
                <a:gd name="connsiteX2" fmla="*/ 74295 w 76200"/>
                <a:gd name="connsiteY2" fmla="*/ 65722 h 82867"/>
                <a:gd name="connsiteX3" fmla="*/ 40958 w 76200"/>
                <a:gd name="connsiteY3" fmla="*/ 82867 h 82867"/>
                <a:gd name="connsiteX4" fmla="*/ 0 w 76200"/>
                <a:gd name="connsiteY4" fmla="*/ 41910 h 82867"/>
                <a:gd name="connsiteX5" fmla="*/ 40005 w 76200"/>
                <a:gd name="connsiteY5" fmla="*/ 0 h 82867"/>
                <a:gd name="connsiteX6" fmla="*/ 76200 w 76200"/>
                <a:gd name="connsiteY6" fmla="*/ 40005 h 82867"/>
                <a:gd name="connsiteX7" fmla="*/ 76200 w 76200"/>
                <a:gd name="connsiteY7" fmla="*/ 40958 h 82867"/>
                <a:gd name="connsiteX8" fmla="*/ 71438 w 76200"/>
                <a:gd name="connsiteY8" fmla="*/ 44767 h 82867"/>
                <a:gd name="connsiteX9" fmla="*/ 10478 w 76200"/>
                <a:gd name="connsiteY9" fmla="*/ 44767 h 82867"/>
                <a:gd name="connsiteX10" fmla="*/ 40958 w 76200"/>
                <a:gd name="connsiteY10" fmla="*/ 74295 h 82867"/>
                <a:gd name="connsiteX11" fmla="*/ 64770 w 76200"/>
                <a:gd name="connsiteY11" fmla="*/ 36195 h 82867"/>
                <a:gd name="connsiteX12" fmla="*/ 39053 w 76200"/>
                <a:gd name="connsiteY12" fmla="*/ 10478 h 82867"/>
                <a:gd name="connsiteX13" fmla="*/ 10478 w 76200"/>
                <a:gd name="connsiteY13" fmla="*/ 36195 h 82867"/>
                <a:gd name="connsiteX14" fmla="*/ 64770 w 76200"/>
                <a:gd name="connsiteY14" fmla="*/ 36195 h 82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6200" h="82867">
                  <a:moveTo>
                    <a:pt x="40958" y="74295"/>
                  </a:moveTo>
                  <a:cubicBezTo>
                    <a:pt x="56198" y="74295"/>
                    <a:pt x="62865" y="67628"/>
                    <a:pt x="67628" y="60008"/>
                  </a:cubicBezTo>
                  <a:cubicBezTo>
                    <a:pt x="67628" y="59055"/>
                    <a:pt x="74295" y="60960"/>
                    <a:pt x="74295" y="65722"/>
                  </a:cubicBezTo>
                  <a:cubicBezTo>
                    <a:pt x="74295" y="71438"/>
                    <a:pt x="62865" y="82867"/>
                    <a:pt x="40958" y="82867"/>
                  </a:cubicBezTo>
                  <a:cubicBezTo>
                    <a:pt x="17145" y="82867"/>
                    <a:pt x="0" y="65722"/>
                    <a:pt x="0" y="41910"/>
                  </a:cubicBezTo>
                  <a:cubicBezTo>
                    <a:pt x="0" y="18097"/>
                    <a:pt x="17145" y="0"/>
                    <a:pt x="40005" y="0"/>
                  </a:cubicBezTo>
                  <a:cubicBezTo>
                    <a:pt x="61913" y="0"/>
                    <a:pt x="76200" y="15240"/>
                    <a:pt x="76200" y="40005"/>
                  </a:cubicBezTo>
                  <a:lnTo>
                    <a:pt x="76200" y="40958"/>
                  </a:lnTo>
                  <a:cubicBezTo>
                    <a:pt x="76200" y="43815"/>
                    <a:pt x="75248" y="44767"/>
                    <a:pt x="71438" y="44767"/>
                  </a:cubicBezTo>
                  <a:lnTo>
                    <a:pt x="10478" y="44767"/>
                  </a:lnTo>
                  <a:cubicBezTo>
                    <a:pt x="11430" y="61913"/>
                    <a:pt x="23813" y="74295"/>
                    <a:pt x="40958" y="74295"/>
                  </a:cubicBezTo>
                  <a:moveTo>
                    <a:pt x="64770" y="36195"/>
                  </a:moveTo>
                  <a:cubicBezTo>
                    <a:pt x="63818" y="20955"/>
                    <a:pt x="54293" y="10478"/>
                    <a:pt x="39053" y="10478"/>
                  </a:cubicBezTo>
                  <a:cubicBezTo>
                    <a:pt x="23813" y="10478"/>
                    <a:pt x="13335" y="20955"/>
                    <a:pt x="10478" y="36195"/>
                  </a:cubicBezTo>
                  <a:lnTo>
                    <a:pt x="64770" y="3619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7D13441F-33E2-4E0B-9BEB-445675B330B0}"/>
                </a:ext>
              </a:extLst>
            </p:cNvPr>
            <p:cNvSpPr/>
            <p:nvPr/>
          </p:nvSpPr>
          <p:spPr>
            <a:xfrm>
              <a:off x="3349942" y="2491740"/>
              <a:ext cx="41910" cy="80962"/>
            </a:xfrm>
            <a:custGeom>
              <a:avLst/>
              <a:gdLst>
                <a:gd name="connsiteX0" fmla="*/ 30480 w 41910"/>
                <a:gd name="connsiteY0" fmla="*/ 0 h 80962"/>
                <a:gd name="connsiteX1" fmla="*/ 41910 w 41910"/>
                <a:gd name="connsiteY1" fmla="*/ 7620 h 80962"/>
                <a:gd name="connsiteX2" fmla="*/ 39053 w 41910"/>
                <a:gd name="connsiteY2" fmla="*/ 13335 h 80962"/>
                <a:gd name="connsiteX3" fmla="*/ 29528 w 41910"/>
                <a:gd name="connsiteY3" fmla="*/ 10477 h 80962"/>
                <a:gd name="connsiteX4" fmla="*/ 10478 w 41910"/>
                <a:gd name="connsiteY4" fmla="*/ 45720 h 80962"/>
                <a:gd name="connsiteX5" fmla="*/ 10478 w 41910"/>
                <a:gd name="connsiteY5" fmla="*/ 76200 h 80962"/>
                <a:gd name="connsiteX6" fmla="*/ 5715 w 41910"/>
                <a:gd name="connsiteY6" fmla="*/ 80963 h 80962"/>
                <a:gd name="connsiteX7" fmla="*/ 4763 w 41910"/>
                <a:gd name="connsiteY7" fmla="*/ 80963 h 80962"/>
                <a:gd name="connsiteX8" fmla="*/ 0 w 41910"/>
                <a:gd name="connsiteY8" fmla="*/ 76200 h 80962"/>
                <a:gd name="connsiteX9" fmla="*/ 0 w 41910"/>
                <a:gd name="connsiteY9" fmla="*/ 2857 h 80962"/>
                <a:gd name="connsiteX10" fmla="*/ 3810 w 41910"/>
                <a:gd name="connsiteY10" fmla="*/ 1905 h 80962"/>
                <a:gd name="connsiteX11" fmla="*/ 10478 w 41910"/>
                <a:gd name="connsiteY11" fmla="*/ 12382 h 80962"/>
                <a:gd name="connsiteX12" fmla="*/ 10478 w 41910"/>
                <a:gd name="connsiteY12" fmla="*/ 17145 h 80962"/>
                <a:gd name="connsiteX13" fmla="*/ 30480 w 41910"/>
                <a:gd name="connsiteY13" fmla="*/ 0 h 80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910" h="80962">
                  <a:moveTo>
                    <a:pt x="30480" y="0"/>
                  </a:moveTo>
                  <a:cubicBezTo>
                    <a:pt x="38100" y="0"/>
                    <a:pt x="41910" y="2857"/>
                    <a:pt x="41910" y="7620"/>
                  </a:cubicBezTo>
                  <a:cubicBezTo>
                    <a:pt x="41910" y="11430"/>
                    <a:pt x="39053" y="13335"/>
                    <a:pt x="39053" y="13335"/>
                  </a:cubicBezTo>
                  <a:cubicBezTo>
                    <a:pt x="37148" y="11430"/>
                    <a:pt x="34290" y="10477"/>
                    <a:pt x="29528" y="10477"/>
                  </a:cubicBezTo>
                  <a:cubicBezTo>
                    <a:pt x="15240" y="10477"/>
                    <a:pt x="10478" y="24765"/>
                    <a:pt x="10478" y="45720"/>
                  </a:cubicBezTo>
                  <a:lnTo>
                    <a:pt x="10478" y="76200"/>
                  </a:lnTo>
                  <a:cubicBezTo>
                    <a:pt x="10478" y="80010"/>
                    <a:pt x="8573" y="80963"/>
                    <a:pt x="5715" y="80963"/>
                  </a:cubicBezTo>
                  <a:lnTo>
                    <a:pt x="4763" y="80963"/>
                  </a:lnTo>
                  <a:cubicBezTo>
                    <a:pt x="1905" y="80963"/>
                    <a:pt x="0" y="80010"/>
                    <a:pt x="0" y="76200"/>
                  </a:cubicBezTo>
                  <a:lnTo>
                    <a:pt x="0" y="2857"/>
                  </a:lnTo>
                  <a:cubicBezTo>
                    <a:pt x="0" y="2857"/>
                    <a:pt x="1905" y="1905"/>
                    <a:pt x="3810" y="1905"/>
                  </a:cubicBezTo>
                  <a:cubicBezTo>
                    <a:pt x="7620" y="1905"/>
                    <a:pt x="10478" y="3810"/>
                    <a:pt x="10478" y="12382"/>
                  </a:cubicBezTo>
                  <a:lnTo>
                    <a:pt x="10478" y="17145"/>
                  </a:lnTo>
                  <a:cubicBezTo>
                    <a:pt x="12383" y="5715"/>
                    <a:pt x="20003" y="0"/>
                    <a:pt x="30480" y="0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280A5BDE-7D5A-4143-AF93-D04A6C57D1AB}"/>
                </a:ext>
              </a:extLst>
            </p:cNvPr>
            <p:cNvSpPr/>
            <p:nvPr/>
          </p:nvSpPr>
          <p:spPr>
            <a:xfrm>
              <a:off x="3397567" y="2494597"/>
              <a:ext cx="73342" cy="112395"/>
            </a:xfrm>
            <a:custGeom>
              <a:avLst/>
              <a:gdLst>
                <a:gd name="connsiteX0" fmla="*/ 21908 w 73342"/>
                <a:gd name="connsiteY0" fmla="*/ 107633 h 112395"/>
                <a:gd name="connsiteX1" fmla="*/ 35242 w 73342"/>
                <a:gd name="connsiteY1" fmla="*/ 74295 h 112395"/>
                <a:gd name="connsiteX2" fmla="*/ 28575 w 73342"/>
                <a:gd name="connsiteY2" fmla="*/ 70485 h 112395"/>
                <a:gd name="connsiteX3" fmla="*/ 0 w 73342"/>
                <a:gd name="connsiteY3" fmla="*/ 2858 h 112395"/>
                <a:gd name="connsiteX4" fmla="*/ 5715 w 73342"/>
                <a:gd name="connsiteY4" fmla="*/ 0 h 112395"/>
                <a:gd name="connsiteX5" fmla="*/ 13335 w 73342"/>
                <a:gd name="connsiteY5" fmla="*/ 7620 h 112395"/>
                <a:gd name="connsiteX6" fmla="*/ 38100 w 73342"/>
                <a:gd name="connsiteY6" fmla="*/ 69533 h 112395"/>
                <a:gd name="connsiteX7" fmla="*/ 60008 w 73342"/>
                <a:gd name="connsiteY7" fmla="*/ 8573 h 112395"/>
                <a:gd name="connsiteX8" fmla="*/ 67628 w 73342"/>
                <a:gd name="connsiteY8" fmla="*/ 953 h 112395"/>
                <a:gd name="connsiteX9" fmla="*/ 73342 w 73342"/>
                <a:gd name="connsiteY9" fmla="*/ 3810 h 112395"/>
                <a:gd name="connsiteX10" fmla="*/ 35242 w 73342"/>
                <a:gd name="connsiteY10" fmla="*/ 105728 h 112395"/>
                <a:gd name="connsiteX11" fmla="*/ 27623 w 73342"/>
                <a:gd name="connsiteY11" fmla="*/ 112395 h 112395"/>
                <a:gd name="connsiteX12" fmla="*/ 21908 w 73342"/>
                <a:gd name="connsiteY12" fmla="*/ 107633 h 112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3342" h="112395">
                  <a:moveTo>
                    <a:pt x="21908" y="107633"/>
                  </a:moveTo>
                  <a:lnTo>
                    <a:pt x="35242" y="74295"/>
                  </a:lnTo>
                  <a:cubicBezTo>
                    <a:pt x="31433" y="74295"/>
                    <a:pt x="30480" y="73343"/>
                    <a:pt x="28575" y="70485"/>
                  </a:cubicBezTo>
                  <a:lnTo>
                    <a:pt x="0" y="2858"/>
                  </a:lnTo>
                  <a:cubicBezTo>
                    <a:pt x="0" y="1905"/>
                    <a:pt x="1905" y="0"/>
                    <a:pt x="5715" y="0"/>
                  </a:cubicBezTo>
                  <a:cubicBezTo>
                    <a:pt x="9525" y="0"/>
                    <a:pt x="11430" y="1905"/>
                    <a:pt x="13335" y="7620"/>
                  </a:cubicBezTo>
                  <a:lnTo>
                    <a:pt x="38100" y="69533"/>
                  </a:lnTo>
                  <a:lnTo>
                    <a:pt x="60008" y="8573"/>
                  </a:lnTo>
                  <a:cubicBezTo>
                    <a:pt x="61913" y="2858"/>
                    <a:pt x="64770" y="953"/>
                    <a:pt x="67628" y="953"/>
                  </a:cubicBezTo>
                  <a:cubicBezTo>
                    <a:pt x="70485" y="953"/>
                    <a:pt x="73342" y="2858"/>
                    <a:pt x="73342" y="3810"/>
                  </a:cubicBezTo>
                  <a:lnTo>
                    <a:pt x="35242" y="105728"/>
                  </a:lnTo>
                  <a:cubicBezTo>
                    <a:pt x="33338" y="111443"/>
                    <a:pt x="30480" y="112395"/>
                    <a:pt x="27623" y="112395"/>
                  </a:cubicBezTo>
                  <a:cubicBezTo>
                    <a:pt x="24765" y="110490"/>
                    <a:pt x="21908" y="107633"/>
                    <a:pt x="21908" y="107633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8C251EFA-E284-4410-9C3B-E9893811B3A4}"/>
                </a:ext>
              </a:extLst>
            </p:cNvPr>
            <p:cNvSpPr/>
            <p:nvPr/>
          </p:nvSpPr>
          <p:spPr>
            <a:xfrm>
              <a:off x="3472815" y="2491740"/>
              <a:ext cx="80962" cy="81950"/>
            </a:xfrm>
            <a:custGeom>
              <a:avLst/>
              <a:gdLst>
                <a:gd name="connsiteX0" fmla="*/ 0 w 80962"/>
                <a:gd name="connsiteY0" fmla="*/ 40957 h 81950"/>
                <a:gd name="connsiteX1" fmla="*/ 40957 w 80962"/>
                <a:gd name="connsiteY1" fmla="*/ 0 h 81950"/>
                <a:gd name="connsiteX2" fmla="*/ 80963 w 80962"/>
                <a:gd name="connsiteY2" fmla="*/ 40957 h 81950"/>
                <a:gd name="connsiteX3" fmla="*/ 40957 w 80962"/>
                <a:gd name="connsiteY3" fmla="*/ 81915 h 81950"/>
                <a:gd name="connsiteX4" fmla="*/ 0 w 80962"/>
                <a:gd name="connsiteY4" fmla="*/ 40957 h 81950"/>
                <a:gd name="connsiteX5" fmla="*/ 70485 w 80962"/>
                <a:gd name="connsiteY5" fmla="*/ 41910 h 81950"/>
                <a:gd name="connsiteX6" fmla="*/ 40957 w 80962"/>
                <a:gd name="connsiteY6" fmla="*/ 9525 h 81950"/>
                <a:gd name="connsiteX7" fmla="*/ 11430 w 80962"/>
                <a:gd name="connsiteY7" fmla="*/ 40957 h 81950"/>
                <a:gd name="connsiteX8" fmla="*/ 40957 w 80962"/>
                <a:gd name="connsiteY8" fmla="*/ 73342 h 81950"/>
                <a:gd name="connsiteX9" fmla="*/ 70485 w 80962"/>
                <a:gd name="connsiteY9" fmla="*/ 41910 h 81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962" h="81950">
                  <a:moveTo>
                    <a:pt x="0" y="40957"/>
                  </a:moveTo>
                  <a:cubicBezTo>
                    <a:pt x="0" y="17145"/>
                    <a:pt x="17145" y="0"/>
                    <a:pt x="40957" y="0"/>
                  </a:cubicBezTo>
                  <a:cubicBezTo>
                    <a:pt x="64770" y="0"/>
                    <a:pt x="80963" y="17145"/>
                    <a:pt x="80963" y="40957"/>
                  </a:cubicBezTo>
                  <a:cubicBezTo>
                    <a:pt x="80963" y="64770"/>
                    <a:pt x="63817" y="81915"/>
                    <a:pt x="40957" y="81915"/>
                  </a:cubicBezTo>
                  <a:cubicBezTo>
                    <a:pt x="17145" y="82867"/>
                    <a:pt x="0" y="64770"/>
                    <a:pt x="0" y="40957"/>
                  </a:cubicBezTo>
                  <a:moveTo>
                    <a:pt x="70485" y="41910"/>
                  </a:moveTo>
                  <a:cubicBezTo>
                    <a:pt x="70485" y="23813"/>
                    <a:pt x="58102" y="9525"/>
                    <a:pt x="40957" y="9525"/>
                  </a:cubicBezTo>
                  <a:cubicBezTo>
                    <a:pt x="23813" y="9525"/>
                    <a:pt x="11430" y="22860"/>
                    <a:pt x="11430" y="40957"/>
                  </a:cubicBezTo>
                  <a:cubicBezTo>
                    <a:pt x="11430" y="59055"/>
                    <a:pt x="23813" y="73342"/>
                    <a:pt x="40957" y="73342"/>
                  </a:cubicBezTo>
                  <a:cubicBezTo>
                    <a:pt x="58102" y="73342"/>
                    <a:pt x="70485" y="60007"/>
                    <a:pt x="70485" y="41910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4611209B-B6D4-48C8-867C-67DC87408DC6}"/>
                </a:ext>
              </a:extLst>
            </p:cNvPr>
            <p:cNvSpPr/>
            <p:nvPr/>
          </p:nvSpPr>
          <p:spPr>
            <a:xfrm>
              <a:off x="3567112" y="2491740"/>
              <a:ext cx="67627" cy="80009"/>
            </a:xfrm>
            <a:custGeom>
              <a:avLst/>
              <a:gdLst>
                <a:gd name="connsiteX0" fmla="*/ 36195 w 67627"/>
                <a:gd name="connsiteY0" fmla="*/ 0 h 80009"/>
                <a:gd name="connsiteX1" fmla="*/ 67628 w 67627"/>
                <a:gd name="connsiteY1" fmla="*/ 34290 h 80009"/>
                <a:gd name="connsiteX2" fmla="*/ 67628 w 67627"/>
                <a:gd name="connsiteY2" fmla="*/ 75247 h 80009"/>
                <a:gd name="connsiteX3" fmla="*/ 62865 w 67627"/>
                <a:gd name="connsiteY3" fmla="*/ 80010 h 80009"/>
                <a:gd name="connsiteX4" fmla="*/ 61913 w 67627"/>
                <a:gd name="connsiteY4" fmla="*/ 80010 h 80009"/>
                <a:gd name="connsiteX5" fmla="*/ 57150 w 67627"/>
                <a:gd name="connsiteY5" fmla="*/ 75247 h 80009"/>
                <a:gd name="connsiteX6" fmla="*/ 57150 w 67627"/>
                <a:gd name="connsiteY6" fmla="*/ 34290 h 80009"/>
                <a:gd name="connsiteX7" fmla="*/ 36195 w 67627"/>
                <a:gd name="connsiteY7" fmla="*/ 8572 h 80009"/>
                <a:gd name="connsiteX8" fmla="*/ 10478 w 67627"/>
                <a:gd name="connsiteY8" fmla="*/ 25717 h 80009"/>
                <a:gd name="connsiteX9" fmla="*/ 10478 w 67627"/>
                <a:gd name="connsiteY9" fmla="*/ 75247 h 80009"/>
                <a:gd name="connsiteX10" fmla="*/ 5715 w 67627"/>
                <a:gd name="connsiteY10" fmla="*/ 80010 h 80009"/>
                <a:gd name="connsiteX11" fmla="*/ 4763 w 67627"/>
                <a:gd name="connsiteY11" fmla="*/ 80010 h 80009"/>
                <a:gd name="connsiteX12" fmla="*/ 0 w 67627"/>
                <a:gd name="connsiteY12" fmla="*/ 75247 h 80009"/>
                <a:gd name="connsiteX13" fmla="*/ 0 w 67627"/>
                <a:gd name="connsiteY13" fmla="*/ 1905 h 80009"/>
                <a:gd name="connsiteX14" fmla="*/ 3810 w 67627"/>
                <a:gd name="connsiteY14" fmla="*/ 952 h 80009"/>
                <a:gd name="connsiteX15" fmla="*/ 10478 w 67627"/>
                <a:gd name="connsiteY15" fmla="*/ 11430 h 80009"/>
                <a:gd name="connsiteX16" fmla="*/ 10478 w 67627"/>
                <a:gd name="connsiteY16" fmla="*/ 14288 h 80009"/>
                <a:gd name="connsiteX17" fmla="*/ 36195 w 67627"/>
                <a:gd name="connsiteY17" fmla="*/ 0 h 80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7627" h="80009">
                  <a:moveTo>
                    <a:pt x="36195" y="0"/>
                  </a:moveTo>
                  <a:cubicBezTo>
                    <a:pt x="57150" y="0"/>
                    <a:pt x="67628" y="14288"/>
                    <a:pt x="67628" y="34290"/>
                  </a:cubicBezTo>
                  <a:lnTo>
                    <a:pt x="67628" y="75247"/>
                  </a:lnTo>
                  <a:cubicBezTo>
                    <a:pt x="67628" y="79057"/>
                    <a:pt x="65722" y="80010"/>
                    <a:pt x="62865" y="80010"/>
                  </a:cubicBezTo>
                  <a:lnTo>
                    <a:pt x="61913" y="80010"/>
                  </a:lnTo>
                  <a:cubicBezTo>
                    <a:pt x="59055" y="80010"/>
                    <a:pt x="57150" y="79057"/>
                    <a:pt x="57150" y="75247"/>
                  </a:cubicBezTo>
                  <a:lnTo>
                    <a:pt x="57150" y="34290"/>
                  </a:lnTo>
                  <a:cubicBezTo>
                    <a:pt x="57150" y="19050"/>
                    <a:pt x="49530" y="8572"/>
                    <a:pt x="36195" y="8572"/>
                  </a:cubicBezTo>
                  <a:cubicBezTo>
                    <a:pt x="23813" y="8572"/>
                    <a:pt x="15240" y="15240"/>
                    <a:pt x="10478" y="25717"/>
                  </a:cubicBezTo>
                  <a:lnTo>
                    <a:pt x="10478" y="75247"/>
                  </a:lnTo>
                  <a:cubicBezTo>
                    <a:pt x="10478" y="79057"/>
                    <a:pt x="8572" y="80010"/>
                    <a:pt x="5715" y="80010"/>
                  </a:cubicBezTo>
                  <a:lnTo>
                    <a:pt x="4763" y="80010"/>
                  </a:lnTo>
                  <a:cubicBezTo>
                    <a:pt x="1905" y="80010"/>
                    <a:pt x="0" y="79057"/>
                    <a:pt x="0" y="75247"/>
                  </a:cubicBezTo>
                  <a:lnTo>
                    <a:pt x="0" y="1905"/>
                  </a:lnTo>
                  <a:cubicBezTo>
                    <a:pt x="0" y="1905"/>
                    <a:pt x="1905" y="952"/>
                    <a:pt x="3810" y="952"/>
                  </a:cubicBezTo>
                  <a:cubicBezTo>
                    <a:pt x="7620" y="952"/>
                    <a:pt x="10478" y="2857"/>
                    <a:pt x="10478" y="11430"/>
                  </a:cubicBezTo>
                  <a:lnTo>
                    <a:pt x="10478" y="14288"/>
                  </a:lnTo>
                  <a:cubicBezTo>
                    <a:pt x="14288" y="5715"/>
                    <a:pt x="23813" y="0"/>
                    <a:pt x="36195" y="0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5FBE4640-EF7A-4B14-A77B-D2A204F2BFB7}"/>
                </a:ext>
              </a:extLst>
            </p:cNvPr>
            <p:cNvSpPr/>
            <p:nvPr/>
          </p:nvSpPr>
          <p:spPr>
            <a:xfrm>
              <a:off x="3646170" y="2490787"/>
              <a:ext cx="76200" cy="82867"/>
            </a:xfrm>
            <a:custGeom>
              <a:avLst/>
              <a:gdLst>
                <a:gd name="connsiteX0" fmla="*/ 40958 w 76200"/>
                <a:gd name="connsiteY0" fmla="*/ 74295 h 82867"/>
                <a:gd name="connsiteX1" fmla="*/ 67627 w 76200"/>
                <a:gd name="connsiteY1" fmla="*/ 60008 h 82867"/>
                <a:gd name="connsiteX2" fmla="*/ 74295 w 76200"/>
                <a:gd name="connsiteY2" fmla="*/ 65722 h 82867"/>
                <a:gd name="connsiteX3" fmla="*/ 40958 w 76200"/>
                <a:gd name="connsiteY3" fmla="*/ 82867 h 82867"/>
                <a:gd name="connsiteX4" fmla="*/ 0 w 76200"/>
                <a:gd name="connsiteY4" fmla="*/ 41910 h 82867"/>
                <a:gd name="connsiteX5" fmla="*/ 40005 w 76200"/>
                <a:gd name="connsiteY5" fmla="*/ 0 h 82867"/>
                <a:gd name="connsiteX6" fmla="*/ 76200 w 76200"/>
                <a:gd name="connsiteY6" fmla="*/ 40005 h 82867"/>
                <a:gd name="connsiteX7" fmla="*/ 76200 w 76200"/>
                <a:gd name="connsiteY7" fmla="*/ 40958 h 82867"/>
                <a:gd name="connsiteX8" fmla="*/ 71438 w 76200"/>
                <a:gd name="connsiteY8" fmla="*/ 44767 h 82867"/>
                <a:gd name="connsiteX9" fmla="*/ 10477 w 76200"/>
                <a:gd name="connsiteY9" fmla="*/ 44767 h 82867"/>
                <a:gd name="connsiteX10" fmla="*/ 40958 w 76200"/>
                <a:gd name="connsiteY10" fmla="*/ 74295 h 82867"/>
                <a:gd name="connsiteX11" fmla="*/ 64770 w 76200"/>
                <a:gd name="connsiteY11" fmla="*/ 36195 h 82867"/>
                <a:gd name="connsiteX12" fmla="*/ 39052 w 76200"/>
                <a:gd name="connsiteY12" fmla="*/ 10478 h 82867"/>
                <a:gd name="connsiteX13" fmla="*/ 10477 w 76200"/>
                <a:gd name="connsiteY13" fmla="*/ 36195 h 82867"/>
                <a:gd name="connsiteX14" fmla="*/ 64770 w 76200"/>
                <a:gd name="connsiteY14" fmla="*/ 36195 h 82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6200" h="82867">
                  <a:moveTo>
                    <a:pt x="40958" y="74295"/>
                  </a:moveTo>
                  <a:cubicBezTo>
                    <a:pt x="56197" y="74295"/>
                    <a:pt x="62865" y="67628"/>
                    <a:pt x="67627" y="60008"/>
                  </a:cubicBezTo>
                  <a:cubicBezTo>
                    <a:pt x="67627" y="59055"/>
                    <a:pt x="74295" y="60960"/>
                    <a:pt x="74295" y="65722"/>
                  </a:cubicBezTo>
                  <a:cubicBezTo>
                    <a:pt x="74295" y="71438"/>
                    <a:pt x="62865" y="82867"/>
                    <a:pt x="40958" y="82867"/>
                  </a:cubicBezTo>
                  <a:cubicBezTo>
                    <a:pt x="17145" y="82867"/>
                    <a:pt x="0" y="65722"/>
                    <a:pt x="0" y="41910"/>
                  </a:cubicBezTo>
                  <a:cubicBezTo>
                    <a:pt x="0" y="18097"/>
                    <a:pt x="17145" y="0"/>
                    <a:pt x="40005" y="0"/>
                  </a:cubicBezTo>
                  <a:cubicBezTo>
                    <a:pt x="61913" y="0"/>
                    <a:pt x="76200" y="15240"/>
                    <a:pt x="76200" y="40005"/>
                  </a:cubicBezTo>
                  <a:lnTo>
                    <a:pt x="76200" y="40958"/>
                  </a:lnTo>
                  <a:cubicBezTo>
                    <a:pt x="76200" y="43815"/>
                    <a:pt x="75247" y="44767"/>
                    <a:pt x="71438" y="44767"/>
                  </a:cubicBezTo>
                  <a:lnTo>
                    <a:pt x="10477" y="44767"/>
                  </a:lnTo>
                  <a:cubicBezTo>
                    <a:pt x="11430" y="61913"/>
                    <a:pt x="23813" y="74295"/>
                    <a:pt x="40958" y="74295"/>
                  </a:cubicBezTo>
                  <a:moveTo>
                    <a:pt x="64770" y="36195"/>
                  </a:moveTo>
                  <a:cubicBezTo>
                    <a:pt x="63817" y="20955"/>
                    <a:pt x="54292" y="10478"/>
                    <a:pt x="39052" y="10478"/>
                  </a:cubicBezTo>
                  <a:cubicBezTo>
                    <a:pt x="23813" y="10478"/>
                    <a:pt x="13335" y="20955"/>
                    <a:pt x="10477" y="36195"/>
                  </a:cubicBezTo>
                  <a:lnTo>
                    <a:pt x="64770" y="3619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285D0EA-6DFE-41B7-9091-6AC1FCB9912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700214" y="2313148"/>
            <a:ext cx="4960069" cy="1710213"/>
          </a:xfrm>
          <a:prstGeom prst="rect">
            <a:avLst/>
          </a:prstGeom>
        </p:spPr>
        <p:txBody>
          <a:bodyPr/>
          <a:lstStyle>
            <a:lvl1pPr marL="6351" marR="2540" algn="l" defTabSz="457189" rtl="0" eaLnBrk="1" latinLnBrk="0" hangingPunct="1">
              <a:lnSpc>
                <a:spcPct val="77700"/>
              </a:lnSpc>
              <a:spcBef>
                <a:spcPts val="1031"/>
              </a:spcBef>
              <a:defRPr lang="en-US" sz="6551" b="1" kern="1200" spc="-200" dirty="0">
                <a:solidFill>
                  <a:srgbClr val="FFFB00"/>
                </a:solidFill>
                <a:latin typeface="Arial MT" pitchFamily="50" charset="0"/>
                <a:ea typeface="+mn-ea"/>
                <a:cs typeface="Arial"/>
              </a:defRPr>
            </a:lvl1pPr>
          </a:lstStyle>
          <a:p>
            <a:pPr lvl="0"/>
            <a:r>
              <a:rPr lang="en-US"/>
              <a:t>Click to add a title here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9669B64-102B-494C-95A1-2655ECB175C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36785" y="4103739"/>
            <a:ext cx="5243513" cy="344328"/>
          </a:xfrm>
          <a:prstGeom prst="rect">
            <a:avLst/>
          </a:prstGeom>
        </p:spPr>
        <p:txBody>
          <a:bodyPr lIns="0" tIns="0" rIns="0" bIns="0" anchor="ctr"/>
          <a:lstStyle>
            <a:lvl1pPr marL="0" algn="l" defTabSz="457189" rtl="0" eaLnBrk="1" latinLnBrk="0" hangingPunct="1">
              <a:lnSpc>
                <a:spcPct val="100000"/>
              </a:lnSpc>
              <a:spcBef>
                <a:spcPts val="0"/>
              </a:spcBef>
              <a:defRPr lang="en-US" sz="1451" kern="1200" spc="-12" dirty="0" smtClean="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6351" algn="l" defTabSz="457189" rtl="0" eaLnBrk="1" latinLnBrk="0" hangingPunct="1">
              <a:lnSpc>
                <a:spcPct val="100000"/>
              </a:lnSpc>
              <a:spcBef>
                <a:spcPts val="51"/>
              </a:spcBef>
              <a:defRPr lang="en-US" sz="851" kern="1200" spc="-12" dirty="0" smtClean="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6351" algn="l" defTabSz="457189" rtl="0" eaLnBrk="1" latinLnBrk="0" hangingPunct="1">
              <a:lnSpc>
                <a:spcPct val="100000"/>
              </a:lnSpc>
              <a:spcBef>
                <a:spcPts val="51"/>
              </a:spcBef>
              <a:defRPr lang="en-US" sz="851" kern="1200" spc="-12" dirty="0" smtClean="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6351" algn="l" defTabSz="457189" rtl="0" eaLnBrk="1" latinLnBrk="0" hangingPunct="1">
              <a:lnSpc>
                <a:spcPct val="100000"/>
              </a:lnSpc>
              <a:spcBef>
                <a:spcPts val="51"/>
              </a:spcBef>
              <a:defRPr lang="en-US" sz="851" kern="1200" spc="-12" dirty="0" smtClean="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6351" algn="l" defTabSz="457189" rtl="0" eaLnBrk="1" latinLnBrk="0" hangingPunct="1">
              <a:lnSpc>
                <a:spcPct val="100000"/>
              </a:lnSpc>
              <a:spcBef>
                <a:spcPts val="51"/>
              </a:spcBef>
              <a:defRPr lang="en-US" sz="851" kern="1200" spc="-12" dirty="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4908087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F06D9B6-20B7-CB47-93EF-BFA9E7C4F35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3472"/>
          <a:stretch/>
        </p:blipFill>
        <p:spPr>
          <a:xfrm>
            <a:off x="794" y="0"/>
            <a:ext cx="12190413" cy="6619875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A78AE851-80B1-4234-9C43-677B9F4F78FD}"/>
              </a:ext>
            </a:extLst>
          </p:cNvPr>
          <p:cNvGrpSpPr/>
          <p:nvPr userDrawn="1"/>
        </p:nvGrpSpPr>
        <p:grpSpPr>
          <a:xfrm>
            <a:off x="1745743" y="1514757"/>
            <a:ext cx="1127259" cy="466444"/>
            <a:chOff x="2792363" y="2207895"/>
            <a:chExt cx="930007" cy="399097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115A9F9A-B322-4850-B1B0-ACBC3A6B4BAB}"/>
                </a:ext>
              </a:extLst>
            </p:cNvPr>
            <p:cNvSpPr/>
            <p:nvPr/>
          </p:nvSpPr>
          <p:spPr>
            <a:xfrm>
              <a:off x="3139920" y="2207895"/>
              <a:ext cx="138093" cy="196214"/>
            </a:xfrm>
            <a:custGeom>
              <a:avLst/>
              <a:gdLst>
                <a:gd name="connsiteX0" fmla="*/ 134775 w 138093"/>
                <a:gd name="connsiteY0" fmla="*/ 179070 h 196214"/>
                <a:gd name="connsiteX1" fmla="*/ 110010 w 138093"/>
                <a:gd name="connsiteY1" fmla="*/ 149542 h 196214"/>
                <a:gd name="connsiteX2" fmla="*/ 107152 w 138093"/>
                <a:gd name="connsiteY2" fmla="*/ 144780 h 196214"/>
                <a:gd name="connsiteX3" fmla="*/ 93817 w 138093"/>
                <a:gd name="connsiteY3" fmla="*/ 126683 h 196214"/>
                <a:gd name="connsiteX4" fmla="*/ 95722 w 138093"/>
                <a:gd name="connsiteY4" fmla="*/ 108585 h 196214"/>
                <a:gd name="connsiteX5" fmla="*/ 98580 w 138093"/>
                <a:gd name="connsiteY5" fmla="*/ 105727 h 196214"/>
                <a:gd name="connsiteX6" fmla="*/ 101437 w 138093"/>
                <a:gd name="connsiteY6" fmla="*/ 101917 h 196214"/>
                <a:gd name="connsiteX7" fmla="*/ 101437 w 138093"/>
                <a:gd name="connsiteY7" fmla="*/ 101917 h 196214"/>
                <a:gd name="connsiteX8" fmla="*/ 102390 w 138093"/>
                <a:gd name="connsiteY8" fmla="*/ 100013 h 196214"/>
                <a:gd name="connsiteX9" fmla="*/ 102390 w 138093"/>
                <a:gd name="connsiteY9" fmla="*/ 99060 h 196214"/>
                <a:gd name="connsiteX10" fmla="*/ 106200 w 138093"/>
                <a:gd name="connsiteY10" fmla="*/ 95250 h 196214"/>
                <a:gd name="connsiteX11" fmla="*/ 120487 w 138093"/>
                <a:gd name="connsiteY11" fmla="*/ 81915 h 196214"/>
                <a:gd name="connsiteX12" fmla="*/ 122392 w 138093"/>
                <a:gd name="connsiteY12" fmla="*/ 73342 h 196214"/>
                <a:gd name="connsiteX13" fmla="*/ 122392 w 138093"/>
                <a:gd name="connsiteY13" fmla="*/ 73342 h 196214"/>
                <a:gd name="connsiteX14" fmla="*/ 122392 w 138093"/>
                <a:gd name="connsiteY14" fmla="*/ 73342 h 196214"/>
                <a:gd name="connsiteX15" fmla="*/ 102390 w 138093"/>
                <a:gd name="connsiteY15" fmla="*/ 61913 h 196214"/>
                <a:gd name="connsiteX16" fmla="*/ 102390 w 138093"/>
                <a:gd name="connsiteY16" fmla="*/ 61913 h 196214"/>
                <a:gd name="connsiteX17" fmla="*/ 102390 w 138093"/>
                <a:gd name="connsiteY17" fmla="*/ 61913 h 196214"/>
                <a:gd name="connsiteX18" fmla="*/ 102390 w 138093"/>
                <a:gd name="connsiteY18" fmla="*/ 61913 h 196214"/>
                <a:gd name="connsiteX19" fmla="*/ 101437 w 138093"/>
                <a:gd name="connsiteY19" fmla="*/ 61913 h 196214"/>
                <a:gd name="connsiteX20" fmla="*/ 101437 w 138093"/>
                <a:gd name="connsiteY20" fmla="*/ 61913 h 196214"/>
                <a:gd name="connsiteX21" fmla="*/ 100485 w 138093"/>
                <a:gd name="connsiteY21" fmla="*/ 61913 h 196214"/>
                <a:gd name="connsiteX22" fmla="*/ 99532 w 138093"/>
                <a:gd name="connsiteY22" fmla="*/ 61913 h 196214"/>
                <a:gd name="connsiteX23" fmla="*/ 94770 w 138093"/>
                <a:gd name="connsiteY23" fmla="*/ 62865 h 196214"/>
                <a:gd name="connsiteX24" fmla="*/ 94770 w 138093"/>
                <a:gd name="connsiteY24" fmla="*/ 62865 h 196214"/>
                <a:gd name="connsiteX25" fmla="*/ 93817 w 138093"/>
                <a:gd name="connsiteY25" fmla="*/ 62865 h 196214"/>
                <a:gd name="connsiteX26" fmla="*/ 89055 w 138093"/>
                <a:gd name="connsiteY26" fmla="*/ 66675 h 196214"/>
                <a:gd name="connsiteX27" fmla="*/ 89055 w 138093"/>
                <a:gd name="connsiteY27" fmla="*/ 66675 h 196214"/>
                <a:gd name="connsiteX28" fmla="*/ 83340 w 138093"/>
                <a:gd name="connsiteY28" fmla="*/ 72390 h 196214"/>
                <a:gd name="connsiteX29" fmla="*/ 62385 w 138093"/>
                <a:gd name="connsiteY29" fmla="*/ 93345 h 196214"/>
                <a:gd name="connsiteX30" fmla="*/ 50002 w 138093"/>
                <a:gd name="connsiteY30" fmla="*/ 100013 h 196214"/>
                <a:gd name="connsiteX31" fmla="*/ 42382 w 138093"/>
                <a:gd name="connsiteY31" fmla="*/ 91440 h 196214"/>
                <a:gd name="connsiteX32" fmla="*/ 42382 w 138093"/>
                <a:gd name="connsiteY32" fmla="*/ 31433 h 196214"/>
                <a:gd name="connsiteX33" fmla="*/ 42382 w 138093"/>
                <a:gd name="connsiteY33" fmla="*/ 31433 h 196214"/>
                <a:gd name="connsiteX34" fmla="*/ 42382 w 138093"/>
                <a:gd name="connsiteY34" fmla="*/ 31433 h 196214"/>
                <a:gd name="connsiteX35" fmla="*/ 42382 w 138093"/>
                <a:gd name="connsiteY35" fmla="*/ 30480 h 196214"/>
                <a:gd name="connsiteX36" fmla="*/ 42382 w 138093"/>
                <a:gd name="connsiteY36" fmla="*/ 30480 h 196214"/>
                <a:gd name="connsiteX37" fmla="*/ 31905 w 138093"/>
                <a:gd name="connsiteY37" fmla="*/ 3810 h 196214"/>
                <a:gd name="connsiteX38" fmla="*/ 17617 w 138093"/>
                <a:gd name="connsiteY38" fmla="*/ 0 h 196214"/>
                <a:gd name="connsiteX39" fmla="*/ 5235 w 138093"/>
                <a:gd name="connsiteY39" fmla="*/ 1905 h 196214"/>
                <a:gd name="connsiteX40" fmla="*/ 472 w 138093"/>
                <a:gd name="connsiteY40" fmla="*/ 10477 h 196214"/>
                <a:gd name="connsiteX41" fmla="*/ 2377 w 138093"/>
                <a:gd name="connsiteY41" fmla="*/ 39052 h 196214"/>
                <a:gd name="connsiteX42" fmla="*/ 2377 w 138093"/>
                <a:gd name="connsiteY42" fmla="*/ 177165 h 196214"/>
                <a:gd name="connsiteX43" fmla="*/ 20475 w 138093"/>
                <a:gd name="connsiteY43" fmla="*/ 196215 h 196214"/>
                <a:gd name="connsiteX44" fmla="*/ 24285 w 138093"/>
                <a:gd name="connsiteY44" fmla="*/ 196215 h 196214"/>
                <a:gd name="connsiteX45" fmla="*/ 41430 w 138093"/>
                <a:gd name="connsiteY45" fmla="*/ 177165 h 196214"/>
                <a:gd name="connsiteX46" fmla="*/ 41430 w 138093"/>
                <a:gd name="connsiteY46" fmla="*/ 175260 h 196214"/>
                <a:gd name="connsiteX47" fmla="*/ 41430 w 138093"/>
                <a:gd name="connsiteY47" fmla="*/ 144780 h 196214"/>
                <a:gd name="connsiteX48" fmla="*/ 49050 w 138093"/>
                <a:gd name="connsiteY48" fmla="*/ 136208 h 196214"/>
                <a:gd name="connsiteX49" fmla="*/ 64290 w 138093"/>
                <a:gd name="connsiteY49" fmla="*/ 146685 h 196214"/>
                <a:gd name="connsiteX50" fmla="*/ 93817 w 138093"/>
                <a:gd name="connsiteY50" fmla="*/ 183833 h 196214"/>
                <a:gd name="connsiteX51" fmla="*/ 93817 w 138093"/>
                <a:gd name="connsiteY51" fmla="*/ 183833 h 196214"/>
                <a:gd name="connsiteX52" fmla="*/ 115725 w 138093"/>
                <a:gd name="connsiteY52" fmla="*/ 196215 h 196214"/>
                <a:gd name="connsiteX53" fmla="*/ 136680 w 138093"/>
                <a:gd name="connsiteY53" fmla="*/ 185738 h 196214"/>
                <a:gd name="connsiteX54" fmla="*/ 134775 w 138093"/>
                <a:gd name="connsiteY54" fmla="*/ 179070 h 196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138093" h="196214">
                  <a:moveTo>
                    <a:pt x="134775" y="179070"/>
                  </a:moveTo>
                  <a:cubicBezTo>
                    <a:pt x="130012" y="175260"/>
                    <a:pt x="118582" y="160972"/>
                    <a:pt x="110010" y="149542"/>
                  </a:cubicBezTo>
                  <a:lnTo>
                    <a:pt x="107152" y="144780"/>
                  </a:lnTo>
                  <a:lnTo>
                    <a:pt x="93817" y="126683"/>
                  </a:lnTo>
                  <a:cubicBezTo>
                    <a:pt x="90007" y="120967"/>
                    <a:pt x="90960" y="115252"/>
                    <a:pt x="95722" y="108585"/>
                  </a:cubicBezTo>
                  <a:cubicBezTo>
                    <a:pt x="96675" y="107633"/>
                    <a:pt x="97627" y="106680"/>
                    <a:pt x="98580" y="105727"/>
                  </a:cubicBezTo>
                  <a:cubicBezTo>
                    <a:pt x="99532" y="104775"/>
                    <a:pt x="100485" y="103822"/>
                    <a:pt x="101437" y="101917"/>
                  </a:cubicBezTo>
                  <a:lnTo>
                    <a:pt x="101437" y="101917"/>
                  </a:lnTo>
                  <a:cubicBezTo>
                    <a:pt x="101437" y="100965"/>
                    <a:pt x="102390" y="100965"/>
                    <a:pt x="102390" y="100013"/>
                  </a:cubicBezTo>
                  <a:lnTo>
                    <a:pt x="102390" y="99060"/>
                  </a:lnTo>
                  <a:cubicBezTo>
                    <a:pt x="103342" y="98108"/>
                    <a:pt x="105247" y="96202"/>
                    <a:pt x="106200" y="95250"/>
                  </a:cubicBezTo>
                  <a:cubicBezTo>
                    <a:pt x="111915" y="88583"/>
                    <a:pt x="117630" y="83820"/>
                    <a:pt x="120487" y="81915"/>
                  </a:cubicBezTo>
                  <a:cubicBezTo>
                    <a:pt x="123345" y="80010"/>
                    <a:pt x="125250" y="78105"/>
                    <a:pt x="122392" y="73342"/>
                  </a:cubicBezTo>
                  <a:lnTo>
                    <a:pt x="122392" y="73342"/>
                  </a:lnTo>
                  <a:cubicBezTo>
                    <a:pt x="122392" y="73342"/>
                    <a:pt x="122392" y="73342"/>
                    <a:pt x="122392" y="73342"/>
                  </a:cubicBezTo>
                  <a:cubicBezTo>
                    <a:pt x="121440" y="70485"/>
                    <a:pt x="112867" y="61913"/>
                    <a:pt x="102390" y="61913"/>
                  </a:cubicBezTo>
                  <a:cubicBezTo>
                    <a:pt x="102390" y="61913"/>
                    <a:pt x="102390" y="61913"/>
                    <a:pt x="102390" y="61913"/>
                  </a:cubicBezTo>
                  <a:cubicBezTo>
                    <a:pt x="102390" y="61913"/>
                    <a:pt x="102390" y="61913"/>
                    <a:pt x="102390" y="61913"/>
                  </a:cubicBezTo>
                  <a:cubicBezTo>
                    <a:pt x="102390" y="61913"/>
                    <a:pt x="102390" y="61913"/>
                    <a:pt x="102390" y="61913"/>
                  </a:cubicBezTo>
                  <a:cubicBezTo>
                    <a:pt x="102390" y="61913"/>
                    <a:pt x="101437" y="61913"/>
                    <a:pt x="101437" y="61913"/>
                  </a:cubicBezTo>
                  <a:cubicBezTo>
                    <a:pt x="101437" y="61913"/>
                    <a:pt x="101437" y="61913"/>
                    <a:pt x="101437" y="61913"/>
                  </a:cubicBezTo>
                  <a:cubicBezTo>
                    <a:pt x="101437" y="61913"/>
                    <a:pt x="100485" y="61913"/>
                    <a:pt x="100485" y="61913"/>
                  </a:cubicBezTo>
                  <a:cubicBezTo>
                    <a:pt x="100485" y="61913"/>
                    <a:pt x="99532" y="61913"/>
                    <a:pt x="99532" y="61913"/>
                  </a:cubicBezTo>
                  <a:cubicBezTo>
                    <a:pt x="97627" y="61913"/>
                    <a:pt x="95722" y="62865"/>
                    <a:pt x="94770" y="62865"/>
                  </a:cubicBezTo>
                  <a:cubicBezTo>
                    <a:pt x="94770" y="62865"/>
                    <a:pt x="94770" y="62865"/>
                    <a:pt x="94770" y="62865"/>
                  </a:cubicBezTo>
                  <a:cubicBezTo>
                    <a:pt x="94770" y="62865"/>
                    <a:pt x="93817" y="62865"/>
                    <a:pt x="93817" y="62865"/>
                  </a:cubicBezTo>
                  <a:cubicBezTo>
                    <a:pt x="91912" y="63817"/>
                    <a:pt x="90007" y="64770"/>
                    <a:pt x="89055" y="66675"/>
                  </a:cubicBezTo>
                  <a:lnTo>
                    <a:pt x="89055" y="66675"/>
                  </a:lnTo>
                  <a:cubicBezTo>
                    <a:pt x="87150" y="68580"/>
                    <a:pt x="85245" y="70485"/>
                    <a:pt x="83340" y="72390"/>
                  </a:cubicBezTo>
                  <a:lnTo>
                    <a:pt x="62385" y="93345"/>
                  </a:lnTo>
                  <a:cubicBezTo>
                    <a:pt x="59527" y="96202"/>
                    <a:pt x="56670" y="100013"/>
                    <a:pt x="50002" y="100013"/>
                  </a:cubicBezTo>
                  <a:cubicBezTo>
                    <a:pt x="45240" y="100013"/>
                    <a:pt x="42382" y="97155"/>
                    <a:pt x="42382" y="91440"/>
                  </a:cubicBezTo>
                  <a:lnTo>
                    <a:pt x="42382" y="31433"/>
                  </a:lnTo>
                  <a:lnTo>
                    <a:pt x="42382" y="31433"/>
                  </a:lnTo>
                  <a:lnTo>
                    <a:pt x="42382" y="31433"/>
                  </a:lnTo>
                  <a:cubicBezTo>
                    <a:pt x="42382" y="31433"/>
                    <a:pt x="42382" y="30480"/>
                    <a:pt x="42382" y="30480"/>
                  </a:cubicBezTo>
                  <a:lnTo>
                    <a:pt x="42382" y="30480"/>
                  </a:lnTo>
                  <a:cubicBezTo>
                    <a:pt x="42382" y="18097"/>
                    <a:pt x="38572" y="8572"/>
                    <a:pt x="31905" y="3810"/>
                  </a:cubicBezTo>
                  <a:cubicBezTo>
                    <a:pt x="27142" y="952"/>
                    <a:pt x="22380" y="0"/>
                    <a:pt x="17617" y="0"/>
                  </a:cubicBezTo>
                  <a:cubicBezTo>
                    <a:pt x="11902" y="0"/>
                    <a:pt x="7140" y="952"/>
                    <a:pt x="5235" y="1905"/>
                  </a:cubicBezTo>
                  <a:cubicBezTo>
                    <a:pt x="-480" y="4763"/>
                    <a:pt x="-480" y="6667"/>
                    <a:pt x="472" y="10477"/>
                  </a:cubicBezTo>
                  <a:cubicBezTo>
                    <a:pt x="1425" y="14288"/>
                    <a:pt x="2377" y="27622"/>
                    <a:pt x="2377" y="39052"/>
                  </a:cubicBezTo>
                  <a:lnTo>
                    <a:pt x="2377" y="177165"/>
                  </a:lnTo>
                  <a:cubicBezTo>
                    <a:pt x="2377" y="191452"/>
                    <a:pt x="9997" y="196215"/>
                    <a:pt x="20475" y="196215"/>
                  </a:cubicBezTo>
                  <a:lnTo>
                    <a:pt x="24285" y="196215"/>
                  </a:lnTo>
                  <a:cubicBezTo>
                    <a:pt x="34762" y="196215"/>
                    <a:pt x="41430" y="191452"/>
                    <a:pt x="41430" y="177165"/>
                  </a:cubicBezTo>
                  <a:lnTo>
                    <a:pt x="41430" y="175260"/>
                  </a:lnTo>
                  <a:cubicBezTo>
                    <a:pt x="41430" y="171450"/>
                    <a:pt x="41430" y="148590"/>
                    <a:pt x="41430" y="144780"/>
                  </a:cubicBezTo>
                  <a:cubicBezTo>
                    <a:pt x="41430" y="138113"/>
                    <a:pt x="46192" y="136208"/>
                    <a:pt x="49050" y="136208"/>
                  </a:cubicBezTo>
                  <a:cubicBezTo>
                    <a:pt x="56670" y="136208"/>
                    <a:pt x="59527" y="140970"/>
                    <a:pt x="64290" y="146685"/>
                  </a:cubicBezTo>
                  <a:cubicBezTo>
                    <a:pt x="66195" y="149542"/>
                    <a:pt x="84292" y="171450"/>
                    <a:pt x="93817" y="183833"/>
                  </a:cubicBezTo>
                  <a:lnTo>
                    <a:pt x="93817" y="183833"/>
                  </a:lnTo>
                  <a:cubicBezTo>
                    <a:pt x="101437" y="193358"/>
                    <a:pt x="108105" y="196215"/>
                    <a:pt x="115725" y="196215"/>
                  </a:cubicBezTo>
                  <a:cubicBezTo>
                    <a:pt x="126202" y="196215"/>
                    <a:pt x="134775" y="188595"/>
                    <a:pt x="136680" y="185738"/>
                  </a:cubicBezTo>
                  <a:cubicBezTo>
                    <a:pt x="139537" y="183833"/>
                    <a:pt x="137632" y="181927"/>
                    <a:pt x="134775" y="179070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1122874D-22AB-4417-836D-C5503E4D9A4C}"/>
                </a:ext>
              </a:extLst>
            </p:cNvPr>
            <p:cNvSpPr/>
            <p:nvPr/>
          </p:nvSpPr>
          <p:spPr>
            <a:xfrm>
              <a:off x="3075150" y="2209800"/>
              <a:ext cx="41429" cy="197167"/>
            </a:xfrm>
            <a:custGeom>
              <a:avLst/>
              <a:gdLst>
                <a:gd name="connsiteX0" fmla="*/ 31905 w 41429"/>
                <a:gd name="connsiteY0" fmla="*/ 3810 h 197167"/>
                <a:gd name="connsiteX1" fmla="*/ 17617 w 41429"/>
                <a:gd name="connsiteY1" fmla="*/ 0 h 197167"/>
                <a:gd name="connsiteX2" fmla="*/ 5235 w 41429"/>
                <a:gd name="connsiteY2" fmla="*/ 1905 h 197167"/>
                <a:gd name="connsiteX3" fmla="*/ 472 w 41429"/>
                <a:gd name="connsiteY3" fmla="*/ 10478 h 197167"/>
                <a:gd name="connsiteX4" fmla="*/ 2377 w 41429"/>
                <a:gd name="connsiteY4" fmla="*/ 48578 h 197167"/>
                <a:gd name="connsiteX5" fmla="*/ 2377 w 41429"/>
                <a:gd name="connsiteY5" fmla="*/ 60008 h 197167"/>
                <a:gd name="connsiteX6" fmla="*/ 2377 w 41429"/>
                <a:gd name="connsiteY6" fmla="*/ 178117 h 197167"/>
                <a:gd name="connsiteX7" fmla="*/ 20475 w 41429"/>
                <a:gd name="connsiteY7" fmla="*/ 197167 h 197167"/>
                <a:gd name="connsiteX8" fmla="*/ 24285 w 41429"/>
                <a:gd name="connsiteY8" fmla="*/ 197167 h 197167"/>
                <a:gd name="connsiteX9" fmla="*/ 41430 w 41429"/>
                <a:gd name="connsiteY9" fmla="*/ 178117 h 197167"/>
                <a:gd name="connsiteX10" fmla="*/ 41430 w 41429"/>
                <a:gd name="connsiteY10" fmla="*/ 31433 h 197167"/>
                <a:gd name="connsiteX11" fmla="*/ 41430 w 41429"/>
                <a:gd name="connsiteY11" fmla="*/ 30480 h 197167"/>
                <a:gd name="connsiteX12" fmla="*/ 41430 w 41429"/>
                <a:gd name="connsiteY12" fmla="*/ 30480 h 197167"/>
                <a:gd name="connsiteX13" fmla="*/ 31905 w 41429"/>
                <a:gd name="connsiteY13" fmla="*/ 3810 h 197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429" h="197167">
                  <a:moveTo>
                    <a:pt x="31905" y="3810"/>
                  </a:moveTo>
                  <a:cubicBezTo>
                    <a:pt x="27142" y="953"/>
                    <a:pt x="22380" y="0"/>
                    <a:pt x="17617" y="0"/>
                  </a:cubicBezTo>
                  <a:cubicBezTo>
                    <a:pt x="11902" y="0"/>
                    <a:pt x="7140" y="953"/>
                    <a:pt x="5235" y="1905"/>
                  </a:cubicBezTo>
                  <a:cubicBezTo>
                    <a:pt x="-480" y="4763"/>
                    <a:pt x="-480" y="6667"/>
                    <a:pt x="472" y="10478"/>
                  </a:cubicBezTo>
                  <a:cubicBezTo>
                    <a:pt x="2377" y="16192"/>
                    <a:pt x="2377" y="34290"/>
                    <a:pt x="2377" y="48578"/>
                  </a:cubicBezTo>
                  <a:lnTo>
                    <a:pt x="2377" y="60008"/>
                  </a:lnTo>
                  <a:lnTo>
                    <a:pt x="2377" y="178117"/>
                  </a:lnTo>
                  <a:cubicBezTo>
                    <a:pt x="2377" y="192405"/>
                    <a:pt x="9997" y="197167"/>
                    <a:pt x="20475" y="197167"/>
                  </a:cubicBezTo>
                  <a:lnTo>
                    <a:pt x="24285" y="197167"/>
                  </a:lnTo>
                  <a:cubicBezTo>
                    <a:pt x="33810" y="197167"/>
                    <a:pt x="41430" y="192405"/>
                    <a:pt x="41430" y="178117"/>
                  </a:cubicBezTo>
                  <a:lnTo>
                    <a:pt x="41430" y="31433"/>
                  </a:lnTo>
                  <a:cubicBezTo>
                    <a:pt x="41430" y="31433"/>
                    <a:pt x="41430" y="30480"/>
                    <a:pt x="41430" y="30480"/>
                  </a:cubicBezTo>
                  <a:lnTo>
                    <a:pt x="41430" y="30480"/>
                  </a:lnTo>
                  <a:cubicBezTo>
                    <a:pt x="41430" y="18097"/>
                    <a:pt x="37620" y="8572"/>
                    <a:pt x="31905" y="3810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70DF59A-7D7A-4274-8381-F99580759B04}"/>
                </a:ext>
              </a:extLst>
            </p:cNvPr>
            <p:cNvSpPr/>
            <p:nvPr/>
          </p:nvSpPr>
          <p:spPr>
            <a:xfrm>
              <a:off x="2792363" y="2212657"/>
              <a:ext cx="171231" cy="194309"/>
            </a:xfrm>
            <a:custGeom>
              <a:avLst/>
              <a:gdLst>
                <a:gd name="connsiteX0" fmla="*/ 140384 w 171231"/>
                <a:gd name="connsiteY0" fmla="*/ 39052 h 194309"/>
                <a:gd name="connsiteX1" fmla="*/ 167054 w 171231"/>
                <a:gd name="connsiteY1" fmla="*/ 28575 h 194309"/>
                <a:gd name="connsiteX2" fmla="*/ 168959 w 171231"/>
                <a:gd name="connsiteY2" fmla="*/ 2858 h 194309"/>
                <a:gd name="connsiteX3" fmla="*/ 165149 w 171231"/>
                <a:gd name="connsiteY3" fmla="*/ 0 h 194309"/>
                <a:gd name="connsiteX4" fmla="*/ 30847 w 171231"/>
                <a:gd name="connsiteY4" fmla="*/ 0 h 194309"/>
                <a:gd name="connsiteX5" fmla="*/ 30847 w 171231"/>
                <a:gd name="connsiteY5" fmla="*/ 0 h 194309"/>
                <a:gd name="connsiteX6" fmla="*/ 4177 w 171231"/>
                <a:gd name="connsiteY6" fmla="*/ 10477 h 194309"/>
                <a:gd name="connsiteX7" fmla="*/ 2272 w 171231"/>
                <a:gd name="connsiteY7" fmla="*/ 36195 h 194309"/>
                <a:gd name="connsiteX8" fmla="*/ 6082 w 171231"/>
                <a:gd name="connsiteY8" fmla="*/ 39052 h 194309"/>
                <a:gd name="connsiteX9" fmla="*/ 58469 w 171231"/>
                <a:gd name="connsiteY9" fmla="*/ 39052 h 194309"/>
                <a:gd name="connsiteX10" fmla="*/ 65137 w 171231"/>
                <a:gd name="connsiteY10" fmla="*/ 44767 h 194309"/>
                <a:gd name="connsiteX11" fmla="*/ 65137 w 171231"/>
                <a:gd name="connsiteY11" fmla="*/ 175260 h 194309"/>
                <a:gd name="connsiteX12" fmla="*/ 69899 w 171231"/>
                <a:gd name="connsiteY12" fmla="*/ 189547 h 194309"/>
                <a:gd name="connsiteX13" fmla="*/ 83234 w 171231"/>
                <a:gd name="connsiteY13" fmla="*/ 194310 h 194309"/>
                <a:gd name="connsiteX14" fmla="*/ 87044 w 171231"/>
                <a:gd name="connsiteY14" fmla="*/ 194310 h 194309"/>
                <a:gd name="connsiteX15" fmla="*/ 104189 w 171231"/>
                <a:gd name="connsiteY15" fmla="*/ 175260 h 194309"/>
                <a:gd name="connsiteX16" fmla="*/ 104189 w 171231"/>
                <a:gd name="connsiteY16" fmla="*/ 46672 h 194309"/>
                <a:gd name="connsiteX17" fmla="*/ 111809 w 171231"/>
                <a:gd name="connsiteY17" fmla="*/ 38100 h 194309"/>
                <a:gd name="connsiteX18" fmla="*/ 140384 w 171231"/>
                <a:gd name="connsiteY18" fmla="*/ 39052 h 194309"/>
                <a:gd name="connsiteX19" fmla="*/ 140384 w 171231"/>
                <a:gd name="connsiteY19" fmla="*/ 39052 h 194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71231" h="194309">
                  <a:moveTo>
                    <a:pt x="140384" y="39052"/>
                  </a:moveTo>
                  <a:cubicBezTo>
                    <a:pt x="152767" y="39052"/>
                    <a:pt x="162292" y="35242"/>
                    <a:pt x="167054" y="28575"/>
                  </a:cubicBezTo>
                  <a:cubicBezTo>
                    <a:pt x="173722" y="19050"/>
                    <a:pt x="170864" y="6667"/>
                    <a:pt x="168959" y="2858"/>
                  </a:cubicBezTo>
                  <a:cubicBezTo>
                    <a:pt x="168007" y="952"/>
                    <a:pt x="166102" y="0"/>
                    <a:pt x="165149" y="0"/>
                  </a:cubicBezTo>
                  <a:cubicBezTo>
                    <a:pt x="165149" y="0"/>
                    <a:pt x="30847" y="0"/>
                    <a:pt x="30847" y="0"/>
                  </a:cubicBezTo>
                  <a:lnTo>
                    <a:pt x="30847" y="0"/>
                  </a:lnTo>
                  <a:cubicBezTo>
                    <a:pt x="18464" y="0"/>
                    <a:pt x="8939" y="3810"/>
                    <a:pt x="4177" y="10477"/>
                  </a:cubicBezTo>
                  <a:cubicBezTo>
                    <a:pt x="-2491" y="20002"/>
                    <a:pt x="367" y="32385"/>
                    <a:pt x="2272" y="36195"/>
                  </a:cubicBezTo>
                  <a:cubicBezTo>
                    <a:pt x="3224" y="38100"/>
                    <a:pt x="5129" y="39052"/>
                    <a:pt x="6082" y="39052"/>
                  </a:cubicBezTo>
                  <a:lnTo>
                    <a:pt x="58469" y="39052"/>
                  </a:lnTo>
                  <a:cubicBezTo>
                    <a:pt x="61327" y="39052"/>
                    <a:pt x="64184" y="41910"/>
                    <a:pt x="65137" y="44767"/>
                  </a:cubicBezTo>
                  <a:lnTo>
                    <a:pt x="65137" y="175260"/>
                  </a:lnTo>
                  <a:cubicBezTo>
                    <a:pt x="65137" y="181927"/>
                    <a:pt x="67042" y="186690"/>
                    <a:pt x="69899" y="189547"/>
                  </a:cubicBezTo>
                  <a:cubicBezTo>
                    <a:pt x="72757" y="193358"/>
                    <a:pt x="77519" y="194310"/>
                    <a:pt x="83234" y="194310"/>
                  </a:cubicBezTo>
                  <a:lnTo>
                    <a:pt x="87044" y="194310"/>
                  </a:lnTo>
                  <a:cubicBezTo>
                    <a:pt x="96569" y="194310"/>
                    <a:pt x="104189" y="189547"/>
                    <a:pt x="104189" y="175260"/>
                  </a:cubicBezTo>
                  <a:lnTo>
                    <a:pt x="104189" y="46672"/>
                  </a:lnTo>
                  <a:cubicBezTo>
                    <a:pt x="104189" y="41910"/>
                    <a:pt x="107047" y="39052"/>
                    <a:pt x="111809" y="38100"/>
                  </a:cubicBezTo>
                  <a:cubicBezTo>
                    <a:pt x="112762" y="39052"/>
                    <a:pt x="140384" y="39052"/>
                    <a:pt x="140384" y="39052"/>
                  </a:cubicBezTo>
                  <a:lnTo>
                    <a:pt x="140384" y="39052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445AF65-C540-42E2-B5B0-CBD6D0756883}"/>
                </a:ext>
              </a:extLst>
            </p:cNvPr>
            <p:cNvSpPr/>
            <p:nvPr/>
          </p:nvSpPr>
          <p:spPr>
            <a:xfrm>
              <a:off x="2923222" y="2260282"/>
              <a:ext cx="131917" cy="147637"/>
            </a:xfrm>
            <a:custGeom>
              <a:avLst/>
              <a:gdLst>
                <a:gd name="connsiteX0" fmla="*/ 129540 w 131917"/>
                <a:gd name="connsiteY0" fmla="*/ 96202 h 147637"/>
                <a:gd name="connsiteX1" fmla="*/ 129540 w 131917"/>
                <a:gd name="connsiteY1" fmla="*/ 61913 h 147637"/>
                <a:gd name="connsiteX2" fmla="*/ 65723 w 131917"/>
                <a:gd name="connsiteY2" fmla="*/ 0 h 147637"/>
                <a:gd name="connsiteX3" fmla="*/ 6668 w 131917"/>
                <a:gd name="connsiteY3" fmla="*/ 34290 h 147637"/>
                <a:gd name="connsiteX4" fmla="*/ 30480 w 131917"/>
                <a:gd name="connsiteY4" fmla="*/ 51435 h 147637"/>
                <a:gd name="connsiteX5" fmla="*/ 32385 w 131917"/>
                <a:gd name="connsiteY5" fmla="*/ 50483 h 147637"/>
                <a:gd name="connsiteX6" fmla="*/ 32385 w 131917"/>
                <a:gd name="connsiteY6" fmla="*/ 50483 h 147637"/>
                <a:gd name="connsiteX7" fmla="*/ 65723 w 131917"/>
                <a:gd name="connsiteY7" fmla="*/ 30480 h 147637"/>
                <a:gd name="connsiteX8" fmla="*/ 91440 w 131917"/>
                <a:gd name="connsiteY8" fmla="*/ 51435 h 147637"/>
                <a:gd name="connsiteX9" fmla="*/ 87630 w 131917"/>
                <a:gd name="connsiteY9" fmla="*/ 55245 h 147637"/>
                <a:gd name="connsiteX10" fmla="*/ 87630 w 131917"/>
                <a:gd name="connsiteY10" fmla="*/ 55245 h 147637"/>
                <a:gd name="connsiteX11" fmla="*/ 8573 w 131917"/>
                <a:gd name="connsiteY11" fmla="*/ 80963 h 147637"/>
                <a:gd name="connsiteX12" fmla="*/ 0 w 131917"/>
                <a:gd name="connsiteY12" fmla="*/ 108585 h 147637"/>
                <a:gd name="connsiteX13" fmla="*/ 45720 w 131917"/>
                <a:gd name="connsiteY13" fmla="*/ 147638 h 147637"/>
                <a:gd name="connsiteX14" fmla="*/ 85725 w 131917"/>
                <a:gd name="connsiteY14" fmla="*/ 132397 h 147637"/>
                <a:gd name="connsiteX15" fmla="*/ 85725 w 131917"/>
                <a:gd name="connsiteY15" fmla="*/ 132397 h 147637"/>
                <a:gd name="connsiteX16" fmla="*/ 86678 w 131917"/>
                <a:gd name="connsiteY16" fmla="*/ 131445 h 147637"/>
                <a:gd name="connsiteX17" fmla="*/ 90488 w 131917"/>
                <a:gd name="connsiteY17" fmla="*/ 130492 h 147637"/>
                <a:gd name="connsiteX18" fmla="*/ 93345 w 131917"/>
                <a:gd name="connsiteY18" fmla="*/ 131445 h 147637"/>
                <a:gd name="connsiteX19" fmla="*/ 94298 w 131917"/>
                <a:gd name="connsiteY19" fmla="*/ 132397 h 147637"/>
                <a:gd name="connsiteX20" fmla="*/ 100965 w 131917"/>
                <a:gd name="connsiteY20" fmla="*/ 141922 h 147637"/>
                <a:gd name="connsiteX21" fmla="*/ 126683 w 131917"/>
                <a:gd name="connsiteY21" fmla="*/ 143827 h 147637"/>
                <a:gd name="connsiteX22" fmla="*/ 131445 w 131917"/>
                <a:gd name="connsiteY22" fmla="*/ 135255 h 147637"/>
                <a:gd name="connsiteX23" fmla="*/ 129540 w 131917"/>
                <a:gd name="connsiteY23" fmla="*/ 96202 h 147637"/>
                <a:gd name="connsiteX24" fmla="*/ 91440 w 131917"/>
                <a:gd name="connsiteY24" fmla="*/ 87630 h 147637"/>
                <a:gd name="connsiteX25" fmla="*/ 58103 w 131917"/>
                <a:gd name="connsiteY25" fmla="*/ 116205 h 147637"/>
                <a:gd name="connsiteX26" fmla="*/ 39053 w 131917"/>
                <a:gd name="connsiteY26" fmla="*/ 101917 h 147637"/>
                <a:gd name="connsiteX27" fmla="*/ 83820 w 131917"/>
                <a:gd name="connsiteY27" fmla="*/ 79058 h 147637"/>
                <a:gd name="connsiteX28" fmla="*/ 85725 w 131917"/>
                <a:gd name="connsiteY28" fmla="*/ 79058 h 147637"/>
                <a:gd name="connsiteX29" fmla="*/ 85725 w 131917"/>
                <a:gd name="connsiteY29" fmla="*/ 79058 h 147637"/>
                <a:gd name="connsiteX30" fmla="*/ 91440 w 131917"/>
                <a:gd name="connsiteY30" fmla="*/ 84772 h 147637"/>
                <a:gd name="connsiteX31" fmla="*/ 91440 w 131917"/>
                <a:gd name="connsiteY31" fmla="*/ 87630 h 147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31917" h="147637">
                  <a:moveTo>
                    <a:pt x="129540" y="96202"/>
                  </a:moveTo>
                  <a:lnTo>
                    <a:pt x="129540" y="61913"/>
                  </a:lnTo>
                  <a:cubicBezTo>
                    <a:pt x="129540" y="22860"/>
                    <a:pt x="120968" y="0"/>
                    <a:pt x="65723" y="0"/>
                  </a:cubicBezTo>
                  <a:cubicBezTo>
                    <a:pt x="24765" y="0"/>
                    <a:pt x="6668" y="17145"/>
                    <a:pt x="6668" y="34290"/>
                  </a:cubicBezTo>
                  <a:cubicBezTo>
                    <a:pt x="6668" y="49530"/>
                    <a:pt x="24765" y="51435"/>
                    <a:pt x="30480" y="51435"/>
                  </a:cubicBezTo>
                  <a:cubicBezTo>
                    <a:pt x="31433" y="51435"/>
                    <a:pt x="31433" y="51435"/>
                    <a:pt x="32385" y="50483"/>
                  </a:cubicBezTo>
                  <a:lnTo>
                    <a:pt x="32385" y="50483"/>
                  </a:lnTo>
                  <a:cubicBezTo>
                    <a:pt x="37148" y="40005"/>
                    <a:pt x="47625" y="30480"/>
                    <a:pt x="65723" y="30480"/>
                  </a:cubicBezTo>
                  <a:cubicBezTo>
                    <a:pt x="84773" y="30480"/>
                    <a:pt x="90488" y="36195"/>
                    <a:pt x="91440" y="51435"/>
                  </a:cubicBezTo>
                  <a:cubicBezTo>
                    <a:pt x="91440" y="53340"/>
                    <a:pt x="89535" y="55245"/>
                    <a:pt x="87630" y="55245"/>
                  </a:cubicBezTo>
                  <a:lnTo>
                    <a:pt x="87630" y="55245"/>
                  </a:lnTo>
                  <a:cubicBezTo>
                    <a:pt x="73343" y="56197"/>
                    <a:pt x="22860" y="62865"/>
                    <a:pt x="8573" y="80963"/>
                  </a:cubicBezTo>
                  <a:cubicBezTo>
                    <a:pt x="1905" y="88583"/>
                    <a:pt x="0" y="98108"/>
                    <a:pt x="0" y="108585"/>
                  </a:cubicBezTo>
                  <a:cubicBezTo>
                    <a:pt x="0" y="131445"/>
                    <a:pt x="17145" y="147638"/>
                    <a:pt x="45720" y="147638"/>
                  </a:cubicBezTo>
                  <a:cubicBezTo>
                    <a:pt x="61913" y="147638"/>
                    <a:pt x="76200" y="141922"/>
                    <a:pt x="85725" y="132397"/>
                  </a:cubicBezTo>
                  <a:lnTo>
                    <a:pt x="85725" y="132397"/>
                  </a:lnTo>
                  <a:cubicBezTo>
                    <a:pt x="85725" y="132397"/>
                    <a:pt x="86678" y="131445"/>
                    <a:pt x="86678" y="131445"/>
                  </a:cubicBezTo>
                  <a:cubicBezTo>
                    <a:pt x="87630" y="130492"/>
                    <a:pt x="89535" y="130492"/>
                    <a:pt x="90488" y="130492"/>
                  </a:cubicBezTo>
                  <a:cubicBezTo>
                    <a:pt x="91440" y="130492"/>
                    <a:pt x="92393" y="130492"/>
                    <a:pt x="93345" y="131445"/>
                  </a:cubicBezTo>
                  <a:cubicBezTo>
                    <a:pt x="94298" y="132397"/>
                    <a:pt x="94298" y="132397"/>
                    <a:pt x="94298" y="132397"/>
                  </a:cubicBezTo>
                  <a:cubicBezTo>
                    <a:pt x="96203" y="136208"/>
                    <a:pt x="98108" y="139065"/>
                    <a:pt x="100965" y="141922"/>
                  </a:cubicBezTo>
                  <a:cubicBezTo>
                    <a:pt x="110490" y="148590"/>
                    <a:pt x="122873" y="145733"/>
                    <a:pt x="126683" y="143827"/>
                  </a:cubicBezTo>
                  <a:cubicBezTo>
                    <a:pt x="132398" y="140970"/>
                    <a:pt x="132398" y="139065"/>
                    <a:pt x="131445" y="135255"/>
                  </a:cubicBezTo>
                  <a:cubicBezTo>
                    <a:pt x="130493" y="130492"/>
                    <a:pt x="129540" y="111442"/>
                    <a:pt x="129540" y="96202"/>
                  </a:cubicBezTo>
                  <a:moveTo>
                    <a:pt x="91440" y="87630"/>
                  </a:moveTo>
                  <a:cubicBezTo>
                    <a:pt x="91440" y="102870"/>
                    <a:pt x="78105" y="116205"/>
                    <a:pt x="58103" y="116205"/>
                  </a:cubicBezTo>
                  <a:cubicBezTo>
                    <a:pt x="44768" y="116205"/>
                    <a:pt x="39053" y="110490"/>
                    <a:pt x="39053" y="101917"/>
                  </a:cubicBezTo>
                  <a:cubicBezTo>
                    <a:pt x="39053" y="91440"/>
                    <a:pt x="54293" y="80963"/>
                    <a:pt x="83820" y="79058"/>
                  </a:cubicBezTo>
                  <a:lnTo>
                    <a:pt x="85725" y="79058"/>
                  </a:lnTo>
                  <a:lnTo>
                    <a:pt x="85725" y="79058"/>
                  </a:lnTo>
                  <a:cubicBezTo>
                    <a:pt x="88583" y="79058"/>
                    <a:pt x="91440" y="81915"/>
                    <a:pt x="91440" y="84772"/>
                  </a:cubicBezTo>
                  <a:lnTo>
                    <a:pt x="91440" y="8763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85907FF8-CDF4-4C21-B3C0-2064D5F9AB9D}"/>
                </a:ext>
              </a:extLst>
            </p:cNvPr>
            <p:cNvSpPr/>
            <p:nvPr/>
          </p:nvSpPr>
          <p:spPr>
            <a:xfrm>
              <a:off x="3519015" y="2209800"/>
              <a:ext cx="41574" cy="196215"/>
            </a:xfrm>
            <a:custGeom>
              <a:avLst/>
              <a:gdLst>
                <a:gd name="connsiteX0" fmla="*/ 31905 w 41574"/>
                <a:gd name="connsiteY0" fmla="*/ 3810 h 196215"/>
                <a:gd name="connsiteX1" fmla="*/ 17617 w 41574"/>
                <a:gd name="connsiteY1" fmla="*/ 0 h 196215"/>
                <a:gd name="connsiteX2" fmla="*/ 5235 w 41574"/>
                <a:gd name="connsiteY2" fmla="*/ 1905 h 196215"/>
                <a:gd name="connsiteX3" fmla="*/ 472 w 41574"/>
                <a:gd name="connsiteY3" fmla="*/ 10478 h 196215"/>
                <a:gd name="connsiteX4" fmla="*/ 2377 w 41574"/>
                <a:gd name="connsiteY4" fmla="*/ 48578 h 196215"/>
                <a:gd name="connsiteX5" fmla="*/ 2377 w 41574"/>
                <a:gd name="connsiteY5" fmla="*/ 60008 h 196215"/>
                <a:gd name="connsiteX6" fmla="*/ 2377 w 41574"/>
                <a:gd name="connsiteY6" fmla="*/ 178117 h 196215"/>
                <a:gd name="connsiteX7" fmla="*/ 20475 w 41574"/>
                <a:gd name="connsiteY7" fmla="*/ 196215 h 196215"/>
                <a:gd name="connsiteX8" fmla="*/ 24285 w 41574"/>
                <a:gd name="connsiteY8" fmla="*/ 196215 h 196215"/>
                <a:gd name="connsiteX9" fmla="*/ 41430 w 41574"/>
                <a:gd name="connsiteY9" fmla="*/ 177165 h 196215"/>
                <a:gd name="connsiteX10" fmla="*/ 41430 w 41574"/>
                <a:gd name="connsiteY10" fmla="*/ 30480 h 196215"/>
                <a:gd name="connsiteX11" fmla="*/ 41430 w 41574"/>
                <a:gd name="connsiteY11" fmla="*/ 29528 h 196215"/>
                <a:gd name="connsiteX12" fmla="*/ 41430 w 41574"/>
                <a:gd name="connsiteY12" fmla="*/ 29528 h 196215"/>
                <a:gd name="connsiteX13" fmla="*/ 31905 w 41574"/>
                <a:gd name="connsiteY13" fmla="*/ 3810 h 196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574" h="196215">
                  <a:moveTo>
                    <a:pt x="31905" y="3810"/>
                  </a:moveTo>
                  <a:cubicBezTo>
                    <a:pt x="27142" y="953"/>
                    <a:pt x="22380" y="0"/>
                    <a:pt x="17617" y="0"/>
                  </a:cubicBezTo>
                  <a:cubicBezTo>
                    <a:pt x="11902" y="0"/>
                    <a:pt x="7140" y="953"/>
                    <a:pt x="5235" y="1905"/>
                  </a:cubicBezTo>
                  <a:cubicBezTo>
                    <a:pt x="-480" y="4763"/>
                    <a:pt x="-480" y="6667"/>
                    <a:pt x="472" y="10478"/>
                  </a:cubicBezTo>
                  <a:cubicBezTo>
                    <a:pt x="2377" y="16192"/>
                    <a:pt x="2377" y="34290"/>
                    <a:pt x="2377" y="48578"/>
                  </a:cubicBezTo>
                  <a:lnTo>
                    <a:pt x="2377" y="60008"/>
                  </a:lnTo>
                  <a:lnTo>
                    <a:pt x="2377" y="178117"/>
                  </a:lnTo>
                  <a:cubicBezTo>
                    <a:pt x="2377" y="192405"/>
                    <a:pt x="9997" y="196215"/>
                    <a:pt x="20475" y="196215"/>
                  </a:cubicBezTo>
                  <a:lnTo>
                    <a:pt x="24285" y="196215"/>
                  </a:lnTo>
                  <a:cubicBezTo>
                    <a:pt x="33810" y="196215"/>
                    <a:pt x="41430" y="191453"/>
                    <a:pt x="41430" y="177165"/>
                  </a:cubicBezTo>
                  <a:lnTo>
                    <a:pt x="41430" y="30480"/>
                  </a:lnTo>
                  <a:cubicBezTo>
                    <a:pt x="41430" y="30480"/>
                    <a:pt x="41430" y="29528"/>
                    <a:pt x="41430" y="29528"/>
                  </a:cubicBezTo>
                  <a:lnTo>
                    <a:pt x="41430" y="29528"/>
                  </a:lnTo>
                  <a:cubicBezTo>
                    <a:pt x="42382" y="18097"/>
                    <a:pt x="38572" y="8572"/>
                    <a:pt x="31905" y="3810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DC9BFDF-C75E-4B3B-A003-9434E9B74E78}"/>
                </a:ext>
              </a:extLst>
            </p:cNvPr>
            <p:cNvSpPr/>
            <p:nvPr/>
          </p:nvSpPr>
          <p:spPr>
            <a:xfrm>
              <a:off x="3368040" y="2260282"/>
              <a:ext cx="131917" cy="147637"/>
            </a:xfrm>
            <a:custGeom>
              <a:avLst/>
              <a:gdLst>
                <a:gd name="connsiteX0" fmla="*/ 129540 w 131917"/>
                <a:gd name="connsiteY0" fmla="*/ 96202 h 147637"/>
                <a:gd name="connsiteX1" fmla="*/ 129540 w 131917"/>
                <a:gd name="connsiteY1" fmla="*/ 61913 h 147637"/>
                <a:gd name="connsiteX2" fmla="*/ 65722 w 131917"/>
                <a:gd name="connsiteY2" fmla="*/ 0 h 147637"/>
                <a:gd name="connsiteX3" fmla="*/ 6667 w 131917"/>
                <a:gd name="connsiteY3" fmla="*/ 34290 h 147637"/>
                <a:gd name="connsiteX4" fmla="*/ 30480 w 131917"/>
                <a:gd name="connsiteY4" fmla="*/ 51435 h 147637"/>
                <a:gd name="connsiteX5" fmla="*/ 32385 w 131917"/>
                <a:gd name="connsiteY5" fmla="*/ 50483 h 147637"/>
                <a:gd name="connsiteX6" fmla="*/ 32385 w 131917"/>
                <a:gd name="connsiteY6" fmla="*/ 50483 h 147637"/>
                <a:gd name="connsiteX7" fmla="*/ 65722 w 131917"/>
                <a:gd name="connsiteY7" fmla="*/ 30480 h 147637"/>
                <a:gd name="connsiteX8" fmla="*/ 91440 w 131917"/>
                <a:gd name="connsiteY8" fmla="*/ 51435 h 147637"/>
                <a:gd name="connsiteX9" fmla="*/ 87630 w 131917"/>
                <a:gd name="connsiteY9" fmla="*/ 55245 h 147637"/>
                <a:gd name="connsiteX10" fmla="*/ 87630 w 131917"/>
                <a:gd name="connsiteY10" fmla="*/ 55245 h 147637"/>
                <a:gd name="connsiteX11" fmla="*/ 8572 w 131917"/>
                <a:gd name="connsiteY11" fmla="*/ 80963 h 147637"/>
                <a:gd name="connsiteX12" fmla="*/ 0 w 131917"/>
                <a:gd name="connsiteY12" fmla="*/ 108585 h 147637"/>
                <a:gd name="connsiteX13" fmla="*/ 45720 w 131917"/>
                <a:gd name="connsiteY13" fmla="*/ 147638 h 147637"/>
                <a:gd name="connsiteX14" fmla="*/ 85725 w 131917"/>
                <a:gd name="connsiteY14" fmla="*/ 132397 h 147637"/>
                <a:gd name="connsiteX15" fmla="*/ 85725 w 131917"/>
                <a:gd name="connsiteY15" fmla="*/ 132397 h 147637"/>
                <a:gd name="connsiteX16" fmla="*/ 86677 w 131917"/>
                <a:gd name="connsiteY16" fmla="*/ 131445 h 147637"/>
                <a:gd name="connsiteX17" fmla="*/ 90488 w 131917"/>
                <a:gd name="connsiteY17" fmla="*/ 130492 h 147637"/>
                <a:gd name="connsiteX18" fmla="*/ 93345 w 131917"/>
                <a:gd name="connsiteY18" fmla="*/ 131445 h 147637"/>
                <a:gd name="connsiteX19" fmla="*/ 94297 w 131917"/>
                <a:gd name="connsiteY19" fmla="*/ 132397 h 147637"/>
                <a:gd name="connsiteX20" fmla="*/ 100965 w 131917"/>
                <a:gd name="connsiteY20" fmla="*/ 141922 h 147637"/>
                <a:gd name="connsiteX21" fmla="*/ 126682 w 131917"/>
                <a:gd name="connsiteY21" fmla="*/ 143827 h 147637"/>
                <a:gd name="connsiteX22" fmla="*/ 131445 w 131917"/>
                <a:gd name="connsiteY22" fmla="*/ 135255 h 147637"/>
                <a:gd name="connsiteX23" fmla="*/ 129540 w 131917"/>
                <a:gd name="connsiteY23" fmla="*/ 96202 h 147637"/>
                <a:gd name="connsiteX24" fmla="*/ 90488 w 131917"/>
                <a:gd name="connsiteY24" fmla="*/ 87630 h 147637"/>
                <a:gd name="connsiteX25" fmla="*/ 57150 w 131917"/>
                <a:gd name="connsiteY25" fmla="*/ 116205 h 147637"/>
                <a:gd name="connsiteX26" fmla="*/ 38100 w 131917"/>
                <a:gd name="connsiteY26" fmla="*/ 101917 h 147637"/>
                <a:gd name="connsiteX27" fmla="*/ 82867 w 131917"/>
                <a:gd name="connsiteY27" fmla="*/ 79058 h 147637"/>
                <a:gd name="connsiteX28" fmla="*/ 84772 w 131917"/>
                <a:gd name="connsiteY28" fmla="*/ 79058 h 147637"/>
                <a:gd name="connsiteX29" fmla="*/ 84772 w 131917"/>
                <a:gd name="connsiteY29" fmla="*/ 79058 h 147637"/>
                <a:gd name="connsiteX30" fmla="*/ 90488 w 131917"/>
                <a:gd name="connsiteY30" fmla="*/ 84772 h 147637"/>
                <a:gd name="connsiteX31" fmla="*/ 90488 w 131917"/>
                <a:gd name="connsiteY31" fmla="*/ 87630 h 147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31917" h="147637">
                  <a:moveTo>
                    <a:pt x="129540" y="96202"/>
                  </a:moveTo>
                  <a:lnTo>
                    <a:pt x="129540" y="61913"/>
                  </a:lnTo>
                  <a:cubicBezTo>
                    <a:pt x="129540" y="22860"/>
                    <a:pt x="120967" y="0"/>
                    <a:pt x="65722" y="0"/>
                  </a:cubicBezTo>
                  <a:cubicBezTo>
                    <a:pt x="24765" y="0"/>
                    <a:pt x="6667" y="17145"/>
                    <a:pt x="6667" y="34290"/>
                  </a:cubicBezTo>
                  <a:cubicBezTo>
                    <a:pt x="6667" y="49530"/>
                    <a:pt x="24765" y="51435"/>
                    <a:pt x="30480" y="51435"/>
                  </a:cubicBezTo>
                  <a:cubicBezTo>
                    <a:pt x="31432" y="51435"/>
                    <a:pt x="31432" y="51435"/>
                    <a:pt x="32385" y="50483"/>
                  </a:cubicBezTo>
                  <a:lnTo>
                    <a:pt x="32385" y="50483"/>
                  </a:lnTo>
                  <a:cubicBezTo>
                    <a:pt x="37147" y="40005"/>
                    <a:pt x="47625" y="30480"/>
                    <a:pt x="65722" y="30480"/>
                  </a:cubicBezTo>
                  <a:cubicBezTo>
                    <a:pt x="84772" y="30480"/>
                    <a:pt x="90488" y="36195"/>
                    <a:pt x="91440" y="51435"/>
                  </a:cubicBezTo>
                  <a:cubicBezTo>
                    <a:pt x="91440" y="53340"/>
                    <a:pt x="89535" y="55245"/>
                    <a:pt x="87630" y="55245"/>
                  </a:cubicBezTo>
                  <a:lnTo>
                    <a:pt x="87630" y="55245"/>
                  </a:lnTo>
                  <a:cubicBezTo>
                    <a:pt x="73342" y="56197"/>
                    <a:pt x="22860" y="62865"/>
                    <a:pt x="8572" y="80963"/>
                  </a:cubicBezTo>
                  <a:cubicBezTo>
                    <a:pt x="1905" y="88583"/>
                    <a:pt x="0" y="98108"/>
                    <a:pt x="0" y="108585"/>
                  </a:cubicBezTo>
                  <a:cubicBezTo>
                    <a:pt x="0" y="131445"/>
                    <a:pt x="17145" y="147638"/>
                    <a:pt x="45720" y="147638"/>
                  </a:cubicBezTo>
                  <a:cubicBezTo>
                    <a:pt x="61913" y="147638"/>
                    <a:pt x="76200" y="141922"/>
                    <a:pt x="85725" y="132397"/>
                  </a:cubicBezTo>
                  <a:lnTo>
                    <a:pt x="85725" y="132397"/>
                  </a:lnTo>
                  <a:cubicBezTo>
                    <a:pt x="85725" y="132397"/>
                    <a:pt x="86677" y="131445"/>
                    <a:pt x="86677" y="131445"/>
                  </a:cubicBezTo>
                  <a:cubicBezTo>
                    <a:pt x="87630" y="130492"/>
                    <a:pt x="89535" y="130492"/>
                    <a:pt x="90488" y="130492"/>
                  </a:cubicBezTo>
                  <a:cubicBezTo>
                    <a:pt x="91440" y="130492"/>
                    <a:pt x="92392" y="130492"/>
                    <a:pt x="93345" y="131445"/>
                  </a:cubicBezTo>
                  <a:cubicBezTo>
                    <a:pt x="94297" y="132397"/>
                    <a:pt x="94297" y="132397"/>
                    <a:pt x="94297" y="132397"/>
                  </a:cubicBezTo>
                  <a:cubicBezTo>
                    <a:pt x="96202" y="136208"/>
                    <a:pt x="98107" y="139065"/>
                    <a:pt x="100965" y="141922"/>
                  </a:cubicBezTo>
                  <a:cubicBezTo>
                    <a:pt x="110490" y="148590"/>
                    <a:pt x="122872" y="145733"/>
                    <a:pt x="126682" y="143827"/>
                  </a:cubicBezTo>
                  <a:cubicBezTo>
                    <a:pt x="132397" y="140970"/>
                    <a:pt x="132397" y="139065"/>
                    <a:pt x="131445" y="135255"/>
                  </a:cubicBezTo>
                  <a:cubicBezTo>
                    <a:pt x="129540" y="130492"/>
                    <a:pt x="129540" y="111442"/>
                    <a:pt x="129540" y="96202"/>
                  </a:cubicBezTo>
                  <a:moveTo>
                    <a:pt x="90488" y="87630"/>
                  </a:moveTo>
                  <a:cubicBezTo>
                    <a:pt x="90488" y="102870"/>
                    <a:pt x="77152" y="116205"/>
                    <a:pt x="57150" y="116205"/>
                  </a:cubicBezTo>
                  <a:cubicBezTo>
                    <a:pt x="43815" y="116205"/>
                    <a:pt x="38100" y="110490"/>
                    <a:pt x="38100" y="101917"/>
                  </a:cubicBezTo>
                  <a:cubicBezTo>
                    <a:pt x="38100" y="91440"/>
                    <a:pt x="53340" y="80963"/>
                    <a:pt x="82867" y="79058"/>
                  </a:cubicBezTo>
                  <a:lnTo>
                    <a:pt x="84772" y="79058"/>
                  </a:lnTo>
                  <a:lnTo>
                    <a:pt x="84772" y="79058"/>
                  </a:lnTo>
                  <a:cubicBezTo>
                    <a:pt x="87630" y="79058"/>
                    <a:pt x="90488" y="81915"/>
                    <a:pt x="90488" y="84772"/>
                  </a:cubicBezTo>
                  <a:lnTo>
                    <a:pt x="90488" y="8763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241FD762-EA54-476C-AC0A-16E3F9120F81}"/>
                </a:ext>
              </a:extLst>
            </p:cNvPr>
            <p:cNvSpPr/>
            <p:nvPr/>
          </p:nvSpPr>
          <p:spPr>
            <a:xfrm>
              <a:off x="3584737" y="2207895"/>
              <a:ext cx="137452" cy="196214"/>
            </a:xfrm>
            <a:custGeom>
              <a:avLst/>
              <a:gdLst>
                <a:gd name="connsiteX0" fmla="*/ 134775 w 137452"/>
                <a:gd name="connsiteY0" fmla="*/ 179070 h 196214"/>
                <a:gd name="connsiteX1" fmla="*/ 110010 w 137452"/>
                <a:gd name="connsiteY1" fmla="*/ 149542 h 196214"/>
                <a:gd name="connsiteX2" fmla="*/ 107152 w 137452"/>
                <a:gd name="connsiteY2" fmla="*/ 144780 h 196214"/>
                <a:gd name="connsiteX3" fmla="*/ 93817 w 137452"/>
                <a:gd name="connsiteY3" fmla="*/ 126683 h 196214"/>
                <a:gd name="connsiteX4" fmla="*/ 95722 w 137452"/>
                <a:gd name="connsiteY4" fmla="*/ 108585 h 196214"/>
                <a:gd name="connsiteX5" fmla="*/ 98580 w 137452"/>
                <a:gd name="connsiteY5" fmla="*/ 105727 h 196214"/>
                <a:gd name="connsiteX6" fmla="*/ 101437 w 137452"/>
                <a:gd name="connsiteY6" fmla="*/ 101917 h 196214"/>
                <a:gd name="connsiteX7" fmla="*/ 101437 w 137452"/>
                <a:gd name="connsiteY7" fmla="*/ 101917 h 196214"/>
                <a:gd name="connsiteX8" fmla="*/ 102390 w 137452"/>
                <a:gd name="connsiteY8" fmla="*/ 100013 h 196214"/>
                <a:gd name="connsiteX9" fmla="*/ 102390 w 137452"/>
                <a:gd name="connsiteY9" fmla="*/ 99060 h 196214"/>
                <a:gd name="connsiteX10" fmla="*/ 106200 w 137452"/>
                <a:gd name="connsiteY10" fmla="*/ 95250 h 196214"/>
                <a:gd name="connsiteX11" fmla="*/ 120487 w 137452"/>
                <a:gd name="connsiteY11" fmla="*/ 81915 h 196214"/>
                <a:gd name="connsiteX12" fmla="*/ 122392 w 137452"/>
                <a:gd name="connsiteY12" fmla="*/ 73342 h 196214"/>
                <a:gd name="connsiteX13" fmla="*/ 122392 w 137452"/>
                <a:gd name="connsiteY13" fmla="*/ 73342 h 196214"/>
                <a:gd name="connsiteX14" fmla="*/ 122392 w 137452"/>
                <a:gd name="connsiteY14" fmla="*/ 73342 h 196214"/>
                <a:gd name="connsiteX15" fmla="*/ 102390 w 137452"/>
                <a:gd name="connsiteY15" fmla="*/ 61913 h 196214"/>
                <a:gd name="connsiteX16" fmla="*/ 102390 w 137452"/>
                <a:gd name="connsiteY16" fmla="*/ 61913 h 196214"/>
                <a:gd name="connsiteX17" fmla="*/ 102390 w 137452"/>
                <a:gd name="connsiteY17" fmla="*/ 61913 h 196214"/>
                <a:gd name="connsiteX18" fmla="*/ 102390 w 137452"/>
                <a:gd name="connsiteY18" fmla="*/ 61913 h 196214"/>
                <a:gd name="connsiteX19" fmla="*/ 101437 w 137452"/>
                <a:gd name="connsiteY19" fmla="*/ 61913 h 196214"/>
                <a:gd name="connsiteX20" fmla="*/ 101437 w 137452"/>
                <a:gd name="connsiteY20" fmla="*/ 61913 h 196214"/>
                <a:gd name="connsiteX21" fmla="*/ 100485 w 137452"/>
                <a:gd name="connsiteY21" fmla="*/ 61913 h 196214"/>
                <a:gd name="connsiteX22" fmla="*/ 99532 w 137452"/>
                <a:gd name="connsiteY22" fmla="*/ 61913 h 196214"/>
                <a:gd name="connsiteX23" fmla="*/ 94770 w 137452"/>
                <a:gd name="connsiteY23" fmla="*/ 62865 h 196214"/>
                <a:gd name="connsiteX24" fmla="*/ 94770 w 137452"/>
                <a:gd name="connsiteY24" fmla="*/ 62865 h 196214"/>
                <a:gd name="connsiteX25" fmla="*/ 93817 w 137452"/>
                <a:gd name="connsiteY25" fmla="*/ 62865 h 196214"/>
                <a:gd name="connsiteX26" fmla="*/ 89055 w 137452"/>
                <a:gd name="connsiteY26" fmla="*/ 66675 h 196214"/>
                <a:gd name="connsiteX27" fmla="*/ 89055 w 137452"/>
                <a:gd name="connsiteY27" fmla="*/ 66675 h 196214"/>
                <a:gd name="connsiteX28" fmla="*/ 83340 w 137452"/>
                <a:gd name="connsiteY28" fmla="*/ 72390 h 196214"/>
                <a:gd name="connsiteX29" fmla="*/ 62385 w 137452"/>
                <a:gd name="connsiteY29" fmla="*/ 93345 h 196214"/>
                <a:gd name="connsiteX30" fmla="*/ 50002 w 137452"/>
                <a:gd name="connsiteY30" fmla="*/ 100013 h 196214"/>
                <a:gd name="connsiteX31" fmla="*/ 42382 w 137452"/>
                <a:gd name="connsiteY31" fmla="*/ 91440 h 196214"/>
                <a:gd name="connsiteX32" fmla="*/ 42382 w 137452"/>
                <a:gd name="connsiteY32" fmla="*/ 31433 h 196214"/>
                <a:gd name="connsiteX33" fmla="*/ 42382 w 137452"/>
                <a:gd name="connsiteY33" fmla="*/ 31433 h 196214"/>
                <a:gd name="connsiteX34" fmla="*/ 42382 w 137452"/>
                <a:gd name="connsiteY34" fmla="*/ 31433 h 196214"/>
                <a:gd name="connsiteX35" fmla="*/ 42382 w 137452"/>
                <a:gd name="connsiteY35" fmla="*/ 30480 h 196214"/>
                <a:gd name="connsiteX36" fmla="*/ 42382 w 137452"/>
                <a:gd name="connsiteY36" fmla="*/ 30480 h 196214"/>
                <a:gd name="connsiteX37" fmla="*/ 31905 w 137452"/>
                <a:gd name="connsiteY37" fmla="*/ 3810 h 196214"/>
                <a:gd name="connsiteX38" fmla="*/ 17617 w 137452"/>
                <a:gd name="connsiteY38" fmla="*/ 0 h 196214"/>
                <a:gd name="connsiteX39" fmla="*/ 5235 w 137452"/>
                <a:gd name="connsiteY39" fmla="*/ 1905 h 196214"/>
                <a:gd name="connsiteX40" fmla="*/ 472 w 137452"/>
                <a:gd name="connsiteY40" fmla="*/ 10477 h 196214"/>
                <a:gd name="connsiteX41" fmla="*/ 2377 w 137452"/>
                <a:gd name="connsiteY41" fmla="*/ 39052 h 196214"/>
                <a:gd name="connsiteX42" fmla="*/ 2377 w 137452"/>
                <a:gd name="connsiteY42" fmla="*/ 177165 h 196214"/>
                <a:gd name="connsiteX43" fmla="*/ 20475 w 137452"/>
                <a:gd name="connsiteY43" fmla="*/ 196215 h 196214"/>
                <a:gd name="connsiteX44" fmla="*/ 24285 w 137452"/>
                <a:gd name="connsiteY44" fmla="*/ 196215 h 196214"/>
                <a:gd name="connsiteX45" fmla="*/ 41430 w 137452"/>
                <a:gd name="connsiteY45" fmla="*/ 177165 h 196214"/>
                <a:gd name="connsiteX46" fmla="*/ 41430 w 137452"/>
                <a:gd name="connsiteY46" fmla="*/ 175260 h 196214"/>
                <a:gd name="connsiteX47" fmla="*/ 41430 w 137452"/>
                <a:gd name="connsiteY47" fmla="*/ 144780 h 196214"/>
                <a:gd name="connsiteX48" fmla="*/ 49050 w 137452"/>
                <a:gd name="connsiteY48" fmla="*/ 136208 h 196214"/>
                <a:gd name="connsiteX49" fmla="*/ 64290 w 137452"/>
                <a:gd name="connsiteY49" fmla="*/ 146685 h 196214"/>
                <a:gd name="connsiteX50" fmla="*/ 93817 w 137452"/>
                <a:gd name="connsiteY50" fmla="*/ 183833 h 196214"/>
                <a:gd name="connsiteX51" fmla="*/ 93817 w 137452"/>
                <a:gd name="connsiteY51" fmla="*/ 183833 h 196214"/>
                <a:gd name="connsiteX52" fmla="*/ 115725 w 137452"/>
                <a:gd name="connsiteY52" fmla="*/ 196215 h 196214"/>
                <a:gd name="connsiteX53" fmla="*/ 135727 w 137452"/>
                <a:gd name="connsiteY53" fmla="*/ 185738 h 196214"/>
                <a:gd name="connsiteX54" fmla="*/ 134775 w 137452"/>
                <a:gd name="connsiteY54" fmla="*/ 179070 h 196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137452" h="196214">
                  <a:moveTo>
                    <a:pt x="134775" y="179070"/>
                  </a:moveTo>
                  <a:cubicBezTo>
                    <a:pt x="130012" y="175260"/>
                    <a:pt x="118582" y="160972"/>
                    <a:pt x="110010" y="149542"/>
                  </a:cubicBezTo>
                  <a:lnTo>
                    <a:pt x="107152" y="144780"/>
                  </a:lnTo>
                  <a:lnTo>
                    <a:pt x="93817" y="126683"/>
                  </a:lnTo>
                  <a:cubicBezTo>
                    <a:pt x="90007" y="120967"/>
                    <a:pt x="90960" y="115252"/>
                    <a:pt x="95722" y="108585"/>
                  </a:cubicBezTo>
                  <a:cubicBezTo>
                    <a:pt x="96675" y="107633"/>
                    <a:pt x="97627" y="106680"/>
                    <a:pt x="98580" y="105727"/>
                  </a:cubicBezTo>
                  <a:cubicBezTo>
                    <a:pt x="99532" y="104775"/>
                    <a:pt x="100485" y="103822"/>
                    <a:pt x="101437" y="101917"/>
                  </a:cubicBezTo>
                  <a:lnTo>
                    <a:pt x="101437" y="101917"/>
                  </a:lnTo>
                  <a:cubicBezTo>
                    <a:pt x="101437" y="100965"/>
                    <a:pt x="102390" y="100965"/>
                    <a:pt x="102390" y="100013"/>
                  </a:cubicBezTo>
                  <a:lnTo>
                    <a:pt x="102390" y="99060"/>
                  </a:lnTo>
                  <a:cubicBezTo>
                    <a:pt x="103342" y="98108"/>
                    <a:pt x="105247" y="96202"/>
                    <a:pt x="106200" y="95250"/>
                  </a:cubicBezTo>
                  <a:cubicBezTo>
                    <a:pt x="111915" y="88583"/>
                    <a:pt x="117630" y="83820"/>
                    <a:pt x="120487" y="81915"/>
                  </a:cubicBezTo>
                  <a:cubicBezTo>
                    <a:pt x="123345" y="80010"/>
                    <a:pt x="125250" y="78105"/>
                    <a:pt x="122392" y="73342"/>
                  </a:cubicBezTo>
                  <a:lnTo>
                    <a:pt x="122392" y="73342"/>
                  </a:lnTo>
                  <a:cubicBezTo>
                    <a:pt x="122392" y="73342"/>
                    <a:pt x="122392" y="73342"/>
                    <a:pt x="122392" y="73342"/>
                  </a:cubicBezTo>
                  <a:cubicBezTo>
                    <a:pt x="121440" y="70485"/>
                    <a:pt x="112867" y="61913"/>
                    <a:pt x="102390" y="61913"/>
                  </a:cubicBezTo>
                  <a:cubicBezTo>
                    <a:pt x="102390" y="61913"/>
                    <a:pt x="102390" y="61913"/>
                    <a:pt x="102390" y="61913"/>
                  </a:cubicBezTo>
                  <a:cubicBezTo>
                    <a:pt x="102390" y="61913"/>
                    <a:pt x="102390" y="61913"/>
                    <a:pt x="102390" y="61913"/>
                  </a:cubicBezTo>
                  <a:cubicBezTo>
                    <a:pt x="102390" y="61913"/>
                    <a:pt x="102390" y="61913"/>
                    <a:pt x="102390" y="61913"/>
                  </a:cubicBezTo>
                  <a:cubicBezTo>
                    <a:pt x="102390" y="61913"/>
                    <a:pt x="101437" y="61913"/>
                    <a:pt x="101437" y="61913"/>
                  </a:cubicBezTo>
                  <a:cubicBezTo>
                    <a:pt x="101437" y="61913"/>
                    <a:pt x="101437" y="61913"/>
                    <a:pt x="101437" y="61913"/>
                  </a:cubicBezTo>
                  <a:cubicBezTo>
                    <a:pt x="101437" y="61913"/>
                    <a:pt x="100485" y="61913"/>
                    <a:pt x="100485" y="61913"/>
                  </a:cubicBezTo>
                  <a:cubicBezTo>
                    <a:pt x="100485" y="61913"/>
                    <a:pt x="99532" y="61913"/>
                    <a:pt x="99532" y="61913"/>
                  </a:cubicBezTo>
                  <a:cubicBezTo>
                    <a:pt x="97627" y="61913"/>
                    <a:pt x="95722" y="62865"/>
                    <a:pt x="94770" y="62865"/>
                  </a:cubicBezTo>
                  <a:cubicBezTo>
                    <a:pt x="94770" y="62865"/>
                    <a:pt x="94770" y="62865"/>
                    <a:pt x="94770" y="62865"/>
                  </a:cubicBezTo>
                  <a:cubicBezTo>
                    <a:pt x="94770" y="62865"/>
                    <a:pt x="93817" y="62865"/>
                    <a:pt x="93817" y="62865"/>
                  </a:cubicBezTo>
                  <a:cubicBezTo>
                    <a:pt x="91912" y="63817"/>
                    <a:pt x="90007" y="64770"/>
                    <a:pt x="89055" y="66675"/>
                  </a:cubicBezTo>
                  <a:lnTo>
                    <a:pt x="89055" y="66675"/>
                  </a:lnTo>
                  <a:cubicBezTo>
                    <a:pt x="87150" y="68580"/>
                    <a:pt x="85245" y="70485"/>
                    <a:pt x="83340" y="72390"/>
                  </a:cubicBezTo>
                  <a:lnTo>
                    <a:pt x="62385" y="93345"/>
                  </a:lnTo>
                  <a:cubicBezTo>
                    <a:pt x="59527" y="96202"/>
                    <a:pt x="56670" y="100013"/>
                    <a:pt x="50002" y="100013"/>
                  </a:cubicBezTo>
                  <a:cubicBezTo>
                    <a:pt x="45240" y="100013"/>
                    <a:pt x="42382" y="97155"/>
                    <a:pt x="42382" y="91440"/>
                  </a:cubicBezTo>
                  <a:lnTo>
                    <a:pt x="42382" y="31433"/>
                  </a:lnTo>
                  <a:lnTo>
                    <a:pt x="42382" y="31433"/>
                  </a:lnTo>
                  <a:lnTo>
                    <a:pt x="42382" y="31433"/>
                  </a:lnTo>
                  <a:cubicBezTo>
                    <a:pt x="42382" y="31433"/>
                    <a:pt x="42382" y="30480"/>
                    <a:pt x="42382" y="30480"/>
                  </a:cubicBezTo>
                  <a:lnTo>
                    <a:pt x="42382" y="30480"/>
                  </a:lnTo>
                  <a:cubicBezTo>
                    <a:pt x="42382" y="18097"/>
                    <a:pt x="38572" y="8572"/>
                    <a:pt x="31905" y="3810"/>
                  </a:cubicBezTo>
                  <a:cubicBezTo>
                    <a:pt x="27142" y="952"/>
                    <a:pt x="22380" y="0"/>
                    <a:pt x="17617" y="0"/>
                  </a:cubicBezTo>
                  <a:cubicBezTo>
                    <a:pt x="11902" y="0"/>
                    <a:pt x="7140" y="952"/>
                    <a:pt x="5235" y="1905"/>
                  </a:cubicBezTo>
                  <a:cubicBezTo>
                    <a:pt x="-480" y="4763"/>
                    <a:pt x="-480" y="6667"/>
                    <a:pt x="472" y="10477"/>
                  </a:cubicBezTo>
                  <a:cubicBezTo>
                    <a:pt x="1425" y="14288"/>
                    <a:pt x="2377" y="27622"/>
                    <a:pt x="2377" y="39052"/>
                  </a:cubicBezTo>
                  <a:lnTo>
                    <a:pt x="2377" y="177165"/>
                  </a:lnTo>
                  <a:cubicBezTo>
                    <a:pt x="2377" y="191452"/>
                    <a:pt x="9997" y="196215"/>
                    <a:pt x="20475" y="196215"/>
                  </a:cubicBezTo>
                  <a:lnTo>
                    <a:pt x="24285" y="196215"/>
                  </a:lnTo>
                  <a:cubicBezTo>
                    <a:pt x="34762" y="196215"/>
                    <a:pt x="41430" y="191452"/>
                    <a:pt x="41430" y="177165"/>
                  </a:cubicBezTo>
                  <a:lnTo>
                    <a:pt x="41430" y="175260"/>
                  </a:lnTo>
                  <a:cubicBezTo>
                    <a:pt x="41430" y="171450"/>
                    <a:pt x="41430" y="148590"/>
                    <a:pt x="41430" y="144780"/>
                  </a:cubicBezTo>
                  <a:cubicBezTo>
                    <a:pt x="41430" y="138113"/>
                    <a:pt x="46192" y="136208"/>
                    <a:pt x="49050" y="136208"/>
                  </a:cubicBezTo>
                  <a:cubicBezTo>
                    <a:pt x="56670" y="136208"/>
                    <a:pt x="59527" y="140970"/>
                    <a:pt x="64290" y="146685"/>
                  </a:cubicBezTo>
                  <a:cubicBezTo>
                    <a:pt x="66195" y="149542"/>
                    <a:pt x="84292" y="171450"/>
                    <a:pt x="93817" y="183833"/>
                  </a:cubicBezTo>
                  <a:lnTo>
                    <a:pt x="93817" y="183833"/>
                  </a:lnTo>
                  <a:cubicBezTo>
                    <a:pt x="101437" y="193358"/>
                    <a:pt x="108105" y="196215"/>
                    <a:pt x="115725" y="196215"/>
                  </a:cubicBezTo>
                  <a:cubicBezTo>
                    <a:pt x="126202" y="196215"/>
                    <a:pt x="134775" y="188595"/>
                    <a:pt x="135727" y="185738"/>
                  </a:cubicBezTo>
                  <a:cubicBezTo>
                    <a:pt x="138585" y="183833"/>
                    <a:pt x="137632" y="181927"/>
                    <a:pt x="134775" y="179070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0E8E5A8-1794-4F6E-A125-D73042CA97F0}"/>
                </a:ext>
              </a:extLst>
            </p:cNvPr>
            <p:cNvSpPr/>
            <p:nvPr/>
          </p:nvSpPr>
          <p:spPr>
            <a:xfrm>
              <a:off x="3237180" y="2212657"/>
              <a:ext cx="171231" cy="194309"/>
            </a:xfrm>
            <a:custGeom>
              <a:avLst/>
              <a:gdLst>
                <a:gd name="connsiteX0" fmla="*/ 140384 w 171231"/>
                <a:gd name="connsiteY0" fmla="*/ 39052 h 194309"/>
                <a:gd name="connsiteX1" fmla="*/ 167054 w 171231"/>
                <a:gd name="connsiteY1" fmla="*/ 28575 h 194309"/>
                <a:gd name="connsiteX2" fmla="*/ 168959 w 171231"/>
                <a:gd name="connsiteY2" fmla="*/ 2858 h 194309"/>
                <a:gd name="connsiteX3" fmla="*/ 165149 w 171231"/>
                <a:gd name="connsiteY3" fmla="*/ 0 h 194309"/>
                <a:gd name="connsiteX4" fmla="*/ 30847 w 171231"/>
                <a:gd name="connsiteY4" fmla="*/ 0 h 194309"/>
                <a:gd name="connsiteX5" fmla="*/ 30847 w 171231"/>
                <a:gd name="connsiteY5" fmla="*/ 0 h 194309"/>
                <a:gd name="connsiteX6" fmla="*/ 4177 w 171231"/>
                <a:gd name="connsiteY6" fmla="*/ 10477 h 194309"/>
                <a:gd name="connsiteX7" fmla="*/ 2272 w 171231"/>
                <a:gd name="connsiteY7" fmla="*/ 36195 h 194309"/>
                <a:gd name="connsiteX8" fmla="*/ 6082 w 171231"/>
                <a:gd name="connsiteY8" fmla="*/ 39052 h 194309"/>
                <a:gd name="connsiteX9" fmla="*/ 58469 w 171231"/>
                <a:gd name="connsiteY9" fmla="*/ 39052 h 194309"/>
                <a:gd name="connsiteX10" fmla="*/ 65137 w 171231"/>
                <a:gd name="connsiteY10" fmla="*/ 44767 h 194309"/>
                <a:gd name="connsiteX11" fmla="*/ 65137 w 171231"/>
                <a:gd name="connsiteY11" fmla="*/ 175260 h 194309"/>
                <a:gd name="connsiteX12" fmla="*/ 69899 w 171231"/>
                <a:gd name="connsiteY12" fmla="*/ 189547 h 194309"/>
                <a:gd name="connsiteX13" fmla="*/ 83234 w 171231"/>
                <a:gd name="connsiteY13" fmla="*/ 194310 h 194309"/>
                <a:gd name="connsiteX14" fmla="*/ 87044 w 171231"/>
                <a:gd name="connsiteY14" fmla="*/ 194310 h 194309"/>
                <a:gd name="connsiteX15" fmla="*/ 104189 w 171231"/>
                <a:gd name="connsiteY15" fmla="*/ 175260 h 194309"/>
                <a:gd name="connsiteX16" fmla="*/ 104189 w 171231"/>
                <a:gd name="connsiteY16" fmla="*/ 46672 h 194309"/>
                <a:gd name="connsiteX17" fmla="*/ 111809 w 171231"/>
                <a:gd name="connsiteY17" fmla="*/ 38100 h 194309"/>
                <a:gd name="connsiteX18" fmla="*/ 140384 w 171231"/>
                <a:gd name="connsiteY18" fmla="*/ 39052 h 194309"/>
                <a:gd name="connsiteX19" fmla="*/ 140384 w 171231"/>
                <a:gd name="connsiteY19" fmla="*/ 39052 h 194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71231" h="194309">
                  <a:moveTo>
                    <a:pt x="140384" y="39052"/>
                  </a:moveTo>
                  <a:cubicBezTo>
                    <a:pt x="152767" y="39052"/>
                    <a:pt x="162292" y="35242"/>
                    <a:pt x="167054" y="28575"/>
                  </a:cubicBezTo>
                  <a:cubicBezTo>
                    <a:pt x="173722" y="19050"/>
                    <a:pt x="170864" y="6667"/>
                    <a:pt x="168959" y="2858"/>
                  </a:cubicBezTo>
                  <a:cubicBezTo>
                    <a:pt x="168007" y="952"/>
                    <a:pt x="166102" y="0"/>
                    <a:pt x="165149" y="0"/>
                  </a:cubicBezTo>
                  <a:cubicBezTo>
                    <a:pt x="165149" y="0"/>
                    <a:pt x="30847" y="0"/>
                    <a:pt x="30847" y="0"/>
                  </a:cubicBezTo>
                  <a:lnTo>
                    <a:pt x="30847" y="0"/>
                  </a:lnTo>
                  <a:cubicBezTo>
                    <a:pt x="18464" y="0"/>
                    <a:pt x="8939" y="3810"/>
                    <a:pt x="4177" y="10477"/>
                  </a:cubicBezTo>
                  <a:cubicBezTo>
                    <a:pt x="-2491" y="20002"/>
                    <a:pt x="367" y="32385"/>
                    <a:pt x="2272" y="36195"/>
                  </a:cubicBezTo>
                  <a:cubicBezTo>
                    <a:pt x="3224" y="38100"/>
                    <a:pt x="5129" y="39052"/>
                    <a:pt x="6082" y="39052"/>
                  </a:cubicBezTo>
                  <a:lnTo>
                    <a:pt x="58469" y="39052"/>
                  </a:lnTo>
                  <a:cubicBezTo>
                    <a:pt x="61327" y="39052"/>
                    <a:pt x="64184" y="41910"/>
                    <a:pt x="65137" y="44767"/>
                  </a:cubicBezTo>
                  <a:lnTo>
                    <a:pt x="65137" y="175260"/>
                  </a:lnTo>
                  <a:cubicBezTo>
                    <a:pt x="65137" y="181927"/>
                    <a:pt x="67042" y="186690"/>
                    <a:pt x="69899" y="189547"/>
                  </a:cubicBezTo>
                  <a:cubicBezTo>
                    <a:pt x="72757" y="193358"/>
                    <a:pt x="77519" y="194310"/>
                    <a:pt x="83234" y="194310"/>
                  </a:cubicBezTo>
                  <a:lnTo>
                    <a:pt x="87044" y="194310"/>
                  </a:lnTo>
                  <a:cubicBezTo>
                    <a:pt x="96569" y="194310"/>
                    <a:pt x="104189" y="189547"/>
                    <a:pt x="104189" y="175260"/>
                  </a:cubicBezTo>
                  <a:lnTo>
                    <a:pt x="104189" y="46672"/>
                  </a:lnTo>
                  <a:cubicBezTo>
                    <a:pt x="104189" y="41910"/>
                    <a:pt x="107047" y="39052"/>
                    <a:pt x="111809" y="38100"/>
                  </a:cubicBezTo>
                  <a:cubicBezTo>
                    <a:pt x="111809" y="39052"/>
                    <a:pt x="139432" y="39052"/>
                    <a:pt x="140384" y="39052"/>
                  </a:cubicBezTo>
                  <a:lnTo>
                    <a:pt x="140384" y="39052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0964700A-D442-4E61-B50A-49A61002FE5E}"/>
                </a:ext>
              </a:extLst>
            </p:cNvPr>
            <p:cNvSpPr/>
            <p:nvPr/>
          </p:nvSpPr>
          <p:spPr>
            <a:xfrm>
              <a:off x="2858452" y="2465070"/>
              <a:ext cx="71437" cy="107632"/>
            </a:xfrm>
            <a:custGeom>
              <a:avLst/>
              <a:gdLst>
                <a:gd name="connsiteX0" fmla="*/ 0 w 71437"/>
                <a:gd name="connsiteY0" fmla="*/ 102870 h 107632"/>
                <a:gd name="connsiteX1" fmla="*/ 0 w 71437"/>
                <a:gd name="connsiteY1" fmla="*/ 6667 h 107632"/>
                <a:gd name="connsiteX2" fmla="*/ 6667 w 71437"/>
                <a:gd name="connsiteY2" fmla="*/ 0 h 107632"/>
                <a:gd name="connsiteX3" fmla="*/ 66675 w 71437"/>
                <a:gd name="connsiteY3" fmla="*/ 0 h 107632"/>
                <a:gd name="connsiteX4" fmla="*/ 71438 w 71437"/>
                <a:gd name="connsiteY4" fmla="*/ 4763 h 107632"/>
                <a:gd name="connsiteX5" fmla="*/ 71438 w 71437"/>
                <a:gd name="connsiteY5" fmla="*/ 5715 h 107632"/>
                <a:gd name="connsiteX6" fmla="*/ 66675 w 71437"/>
                <a:gd name="connsiteY6" fmla="*/ 10477 h 107632"/>
                <a:gd name="connsiteX7" fmla="*/ 11430 w 71437"/>
                <a:gd name="connsiteY7" fmla="*/ 10477 h 107632"/>
                <a:gd name="connsiteX8" fmla="*/ 11430 w 71437"/>
                <a:gd name="connsiteY8" fmla="*/ 50483 h 107632"/>
                <a:gd name="connsiteX9" fmla="*/ 52388 w 71437"/>
                <a:gd name="connsiteY9" fmla="*/ 50483 h 107632"/>
                <a:gd name="connsiteX10" fmla="*/ 57150 w 71437"/>
                <a:gd name="connsiteY10" fmla="*/ 55245 h 107632"/>
                <a:gd name="connsiteX11" fmla="*/ 57150 w 71437"/>
                <a:gd name="connsiteY11" fmla="*/ 56197 h 107632"/>
                <a:gd name="connsiteX12" fmla="*/ 52388 w 71437"/>
                <a:gd name="connsiteY12" fmla="*/ 60960 h 107632"/>
                <a:gd name="connsiteX13" fmla="*/ 11430 w 71437"/>
                <a:gd name="connsiteY13" fmla="*/ 60960 h 107632"/>
                <a:gd name="connsiteX14" fmla="*/ 11430 w 71437"/>
                <a:gd name="connsiteY14" fmla="*/ 102870 h 107632"/>
                <a:gd name="connsiteX15" fmla="*/ 6667 w 71437"/>
                <a:gd name="connsiteY15" fmla="*/ 107633 h 107632"/>
                <a:gd name="connsiteX16" fmla="*/ 4763 w 71437"/>
                <a:gd name="connsiteY16" fmla="*/ 107633 h 107632"/>
                <a:gd name="connsiteX17" fmla="*/ 0 w 71437"/>
                <a:gd name="connsiteY17" fmla="*/ 102870 h 107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1437" h="107632">
                  <a:moveTo>
                    <a:pt x="0" y="102870"/>
                  </a:moveTo>
                  <a:lnTo>
                    <a:pt x="0" y="6667"/>
                  </a:lnTo>
                  <a:cubicBezTo>
                    <a:pt x="0" y="2858"/>
                    <a:pt x="2857" y="0"/>
                    <a:pt x="6667" y="0"/>
                  </a:cubicBezTo>
                  <a:lnTo>
                    <a:pt x="66675" y="0"/>
                  </a:lnTo>
                  <a:cubicBezTo>
                    <a:pt x="69532" y="0"/>
                    <a:pt x="71438" y="1905"/>
                    <a:pt x="71438" y="4763"/>
                  </a:cubicBezTo>
                  <a:lnTo>
                    <a:pt x="71438" y="5715"/>
                  </a:lnTo>
                  <a:cubicBezTo>
                    <a:pt x="71438" y="8572"/>
                    <a:pt x="69532" y="10477"/>
                    <a:pt x="66675" y="10477"/>
                  </a:cubicBezTo>
                  <a:lnTo>
                    <a:pt x="11430" y="10477"/>
                  </a:lnTo>
                  <a:lnTo>
                    <a:pt x="11430" y="50483"/>
                  </a:lnTo>
                  <a:lnTo>
                    <a:pt x="52388" y="50483"/>
                  </a:lnTo>
                  <a:cubicBezTo>
                    <a:pt x="55245" y="50483"/>
                    <a:pt x="57150" y="52388"/>
                    <a:pt x="57150" y="55245"/>
                  </a:cubicBezTo>
                  <a:lnTo>
                    <a:pt x="57150" y="56197"/>
                  </a:lnTo>
                  <a:cubicBezTo>
                    <a:pt x="57150" y="59055"/>
                    <a:pt x="55245" y="60960"/>
                    <a:pt x="52388" y="60960"/>
                  </a:cubicBezTo>
                  <a:lnTo>
                    <a:pt x="11430" y="60960"/>
                  </a:lnTo>
                  <a:lnTo>
                    <a:pt x="11430" y="102870"/>
                  </a:lnTo>
                  <a:cubicBezTo>
                    <a:pt x="11430" y="106680"/>
                    <a:pt x="9525" y="107633"/>
                    <a:pt x="6667" y="107633"/>
                  </a:cubicBezTo>
                  <a:lnTo>
                    <a:pt x="4763" y="107633"/>
                  </a:lnTo>
                  <a:cubicBezTo>
                    <a:pt x="952" y="107633"/>
                    <a:pt x="0" y="106680"/>
                    <a:pt x="0" y="102870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922F9F4D-B9C6-43C2-8D1F-10EDDA634382}"/>
                </a:ext>
              </a:extLst>
            </p:cNvPr>
            <p:cNvSpPr/>
            <p:nvPr/>
          </p:nvSpPr>
          <p:spPr>
            <a:xfrm>
              <a:off x="2926079" y="2491740"/>
              <a:ext cx="80962" cy="81950"/>
            </a:xfrm>
            <a:custGeom>
              <a:avLst/>
              <a:gdLst>
                <a:gd name="connsiteX0" fmla="*/ 0 w 80962"/>
                <a:gd name="connsiteY0" fmla="*/ 40957 h 81950"/>
                <a:gd name="connsiteX1" fmla="*/ 40958 w 80962"/>
                <a:gd name="connsiteY1" fmla="*/ 0 h 81950"/>
                <a:gd name="connsiteX2" fmla="*/ 80963 w 80962"/>
                <a:gd name="connsiteY2" fmla="*/ 40957 h 81950"/>
                <a:gd name="connsiteX3" fmla="*/ 40958 w 80962"/>
                <a:gd name="connsiteY3" fmla="*/ 81915 h 81950"/>
                <a:gd name="connsiteX4" fmla="*/ 0 w 80962"/>
                <a:gd name="connsiteY4" fmla="*/ 40957 h 81950"/>
                <a:gd name="connsiteX5" fmla="*/ 70485 w 80962"/>
                <a:gd name="connsiteY5" fmla="*/ 41910 h 81950"/>
                <a:gd name="connsiteX6" fmla="*/ 40958 w 80962"/>
                <a:gd name="connsiteY6" fmla="*/ 9525 h 81950"/>
                <a:gd name="connsiteX7" fmla="*/ 11430 w 80962"/>
                <a:gd name="connsiteY7" fmla="*/ 40957 h 81950"/>
                <a:gd name="connsiteX8" fmla="*/ 40958 w 80962"/>
                <a:gd name="connsiteY8" fmla="*/ 73342 h 81950"/>
                <a:gd name="connsiteX9" fmla="*/ 70485 w 80962"/>
                <a:gd name="connsiteY9" fmla="*/ 41910 h 81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962" h="81950">
                  <a:moveTo>
                    <a:pt x="0" y="40957"/>
                  </a:moveTo>
                  <a:cubicBezTo>
                    <a:pt x="0" y="17145"/>
                    <a:pt x="17145" y="0"/>
                    <a:pt x="40958" y="0"/>
                  </a:cubicBezTo>
                  <a:cubicBezTo>
                    <a:pt x="64770" y="0"/>
                    <a:pt x="80963" y="17145"/>
                    <a:pt x="80963" y="40957"/>
                  </a:cubicBezTo>
                  <a:cubicBezTo>
                    <a:pt x="80963" y="64770"/>
                    <a:pt x="63817" y="81915"/>
                    <a:pt x="40958" y="81915"/>
                  </a:cubicBezTo>
                  <a:cubicBezTo>
                    <a:pt x="17145" y="82867"/>
                    <a:pt x="0" y="64770"/>
                    <a:pt x="0" y="40957"/>
                  </a:cubicBezTo>
                  <a:moveTo>
                    <a:pt x="70485" y="41910"/>
                  </a:moveTo>
                  <a:cubicBezTo>
                    <a:pt x="70485" y="23813"/>
                    <a:pt x="58103" y="9525"/>
                    <a:pt x="40958" y="9525"/>
                  </a:cubicBezTo>
                  <a:cubicBezTo>
                    <a:pt x="23813" y="9525"/>
                    <a:pt x="11430" y="22860"/>
                    <a:pt x="11430" y="40957"/>
                  </a:cubicBezTo>
                  <a:cubicBezTo>
                    <a:pt x="11430" y="59055"/>
                    <a:pt x="23813" y="73342"/>
                    <a:pt x="40958" y="73342"/>
                  </a:cubicBezTo>
                  <a:cubicBezTo>
                    <a:pt x="57150" y="73342"/>
                    <a:pt x="70485" y="60007"/>
                    <a:pt x="70485" y="41910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E41325CD-45A2-4743-9105-AC051F829C05}"/>
                </a:ext>
              </a:extLst>
            </p:cNvPr>
            <p:cNvSpPr/>
            <p:nvPr/>
          </p:nvSpPr>
          <p:spPr>
            <a:xfrm>
              <a:off x="3020377" y="2491740"/>
              <a:ext cx="41909" cy="80962"/>
            </a:xfrm>
            <a:custGeom>
              <a:avLst/>
              <a:gdLst>
                <a:gd name="connsiteX0" fmla="*/ 30480 w 41909"/>
                <a:gd name="connsiteY0" fmla="*/ 0 h 80962"/>
                <a:gd name="connsiteX1" fmla="*/ 41910 w 41909"/>
                <a:gd name="connsiteY1" fmla="*/ 7620 h 80962"/>
                <a:gd name="connsiteX2" fmla="*/ 39052 w 41909"/>
                <a:gd name="connsiteY2" fmla="*/ 13335 h 80962"/>
                <a:gd name="connsiteX3" fmla="*/ 29527 w 41909"/>
                <a:gd name="connsiteY3" fmla="*/ 10477 h 80962"/>
                <a:gd name="connsiteX4" fmla="*/ 10477 w 41909"/>
                <a:gd name="connsiteY4" fmla="*/ 45720 h 80962"/>
                <a:gd name="connsiteX5" fmla="*/ 10477 w 41909"/>
                <a:gd name="connsiteY5" fmla="*/ 76200 h 80962"/>
                <a:gd name="connsiteX6" fmla="*/ 5715 w 41909"/>
                <a:gd name="connsiteY6" fmla="*/ 80963 h 80962"/>
                <a:gd name="connsiteX7" fmla="*/ 4763 w 41909"/>
                <a:gd name="connsiteY7" fmla="*/ 80963 h 80962"/>
                <a:gd name="connsiteX8" fmla="*/ 0 w 41909"/>
                <a:gd name="connsiteY8" fmla="*/ 76200 h 80962"/>
                <a:gd name="connsiteX9" fmla="*/ 0 w 41909"/>
                <a:gd name="connsiteY9" fmla="*/ 2857 h 80962"/>
                <a:gd name="connsiteX10" fmla="*/ 3810 w 41909"/>
                <a:gd name="connsiteY10" fmla="*/ 1905 h 80962"/>
                <a:gd name="connsiteX11" fmla="*/ 10477 w 41909"/>
                <a:gd name="connsiteY11" fmla="*/ 12382 h 80962"/>
                <a:gd name="connsiteX12" fmla="*/ 10477 w 41909"/>
                <a:gd name="connsiteY12" fmla="*/ 17145 h 80962"/>
                <a:gd name="connsiteX13" fmla="*/ 30480 w 41909"/>
                <a:gd name="connsiteY13" fmla="*/ 0 h 80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909" h="80962">
                  <a:moveTo>
                    <a:pt x="30480" y="0"/>
                  </a:moveTo>
                  <a:cubicBezTo>
                    <a:pt x="38100" y="0"/>
                    <a:pt x="41910" y="2857"/>
                    <a:pt x="41910" y="7620"/>
                  </a:cubicBezTo>
                  <a:cubicBezTo>
                    <a:pt x="41910" y="11430"/>
                    <a:pt x="39052" y="13335"/>
                    <a:pt x="39052" y="13335"/>
                  </a:cubicBezTo>
                  <a:cubicBezTo>
                    <a:pt x="37147" y="11430"/>
                    <a:pt x="34290" y="10477"/>
                    <a:pt x="29527" y="10477"/>
                  </a:cubicBezTo>
                  <a:cubicBezTo>
                    <a:pt x="15240" y="10477"/>
                    <a:pt x="10477" y="24765"/>
                    <a:pt x="10477" y="45720"/>
                  </a:cubicBezTo>
                  <a:lnTo>
                    <a:pt x="10477" y="76200"/>
                  </a:lnTo>
                  <a:cubicBezTo>
                    <a:pt x="10477" y="80010"/>
                    <a:pt x="8572" y="80963"/>
                    <a:pt x="5715" y="80963"/>
                  </a:cubicBezTo>
                  <a:lnTo>
                    <a:pt x="4763" y="80963"/>
                  </a:lnTo>
                  <a:cubicBezTo>
                    <a:pt x="1905" y="80963"/>
                    <a:pt x="0" y="80010"/>
                    <a:pt x="0" y="76200"/>
                  </a:cubicBezTo>
                  <a:lnTo>
                    <a:pt x="0" y="2857"/>
                  </a:lnTo>
                  <a:cubicBezTo>
                    <a:pt x="0" y="2857"/>
                    <a:pt x="1905" y="1905"/>
                    <a:pt x="3810" y="1905"/>
                  </a:cubicBezTo>
                  <a:cubicBezTo>
                    <a:pt x="7620" y="1905"/>
                    <a:pt x="10477" y="3810"/>
                    <a:pt x="10477" y="12382"/>
                  </a:cubicBezTo>
                  <a:lnTo>
                    <a:pt x="10477" y="17145"/>
                  </a:lnTo>
                  <a:cubicBezTo>
                    <a:pt x="13335" y="5715"/>
                    <a:pt x="20002" y="0"/>
                    <a:pt x="30480" y="0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26DE8302-4DDE-467E-BB48-5BEEA75608B6}"/>
                </a:ext>
              </a:extLst>
            </p:cNvPr>
            <p:cNvSpPr/>
            <p:nvPr/>
          </p:nvSpPr>
          <p:spPr>
            <a:xfrm>
              <a:off x="3105150" y="2465070"/>
              <a:ext cx="76200" cy="108584"/>
            </a:xfrm>
            <a:custGeom>
              <a:avLst/>
              <a:gdLst>
                <a:gd name="connsiteX0" fmla="*/ 0 w 76200"/>
                <a:gd name="connsiteY0" fmla="*/ 100965 h 108584"/>
                <a:gd name="connsiteX1" fmla="*/ 0 w 76200"/>
                <a:gd name="connsiteY1" fmla="*/ 6667 h 108584"/>
                <a:gd name="connsiteX2" fmla="*/ 6667 w 76200"/>
                <a:gd name="connsiteY2" fmla="*/ 0 h 108584"/>
                <a:gd name="connsiteX3" fmla="*/ 70485 w 76200"/>
                <a:gd name="connsiteY3" fmla="*/ 0 h 108584"/>
                <a:gd name="connsiteX4" fmla="*/ 75247 w 76200"/>
                <a:gd name="connsiteY4" fmla="*/ 4763 h 108584"/>
                <a:gd name="connsiteX5" fmla="*/ 75247 w 76200"/>
                <a:gd name="connsiteY5" fmla="*/ 5715 h 108584"/>
                <a:gd name="connsiteX6" fmla="*/ 70485 w 76200"/>
                <a:gd name="connsiteY6" fmla="*/ 10477 h 108584"/>
                <a:gd name="connsiteX7" fmla="*/ 11430 w 76200"/>
                <a:gd name="connsiteY7" fmla="*/ 10477 h 108584"/>
                <a:gd name="connsiteX8" fmla="*/ 11430 w 76200"/>
                <a:gd name="connsiteY8" fmla="*/ 47625 h 108584"/>
                <a:gd name="connsiteX9" fmla="*/ 59055 w 76200"/>
                <a:gd name="connsiteY9" fmla="*/ 47625 h 108584"/>
                <a:gd name="connsiteX10" fmla="*/ 63817 w 76200"/>
                <a:gd name="connsiteY10" fmla="*/ 52388 h 108584"/>
                <a:gd name="connsiteX11" fmla="*/ 63817 w 76200"/>
                <a:gd name="connsiteY11" fmla="*/ 53340 h 108584"/>
                <a:gd name="connsiteX12" fmla="*/ 59055 w 76200"/>
                <a:gd name="connsiteY12" fmla="*/ 58102 h 108584"/>
                <a:gd name="connsiteX13" fmla="*/ 11430 w 76200"/>
                <a:gd name="connsiteY13" fmla="*/ 58102 h 108584"/>
                <a:gd name="connsiteX14" fmla="*/ 11430 w 76200"/>
                <a:gd name="connsiteY14" fmla="*/ 98108 h 108584"/>
                <a:gd name="connsiteX15" fmla="*/ 71438 w 76200"/>
                <a:gd name="connsiteY15" fmla="*/ 98108 h 108584"/>
                <a:gd name="connsiteX16" fmla="*/ 76200 w 76200"/>
                <a:gd name="connsiteY16" fmla="*/ 102870 h 108584"/>
                <a:gd name="connsiteX17" fmla="*/ 76200 w 76200"/>
                <a:gd name="connsiteY17" fmla="*/ 103822 h 108584"/>
                <a:gd name="connsiteX18" fmla="*/ 71438 w 76200"/>
                <a:gd name="connsiteY18" fmla="*/ 108585 h 108584"/>
                <a:gd name="connsiteX19" fmla="*/ 6667 w 76200"/>
                <a:gd name="connsiteY19" fmla="*/ 108585 h 108584"/>
                <a:gd name="connsiteX20" fmla="*/ 0 w 76200"/>
                <a:gd name="connsiteY20" fmla="*/ 100965 h 108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76200" h="108584">
                  <a:moveTo>
                    <a:pt x="0" y="100965"/>
                  </a:moveTo>
                  <a:lnTo>
                    <a:pt x="0" y="6667"/>
                  </a:lnTo>
                  <a:cubicBezTo>
                    <a:pt x="0" y="2858"/>
                    <a:pt x="2858" y="0"/>
                    <a:pt x="6667" y="0"/>
                  </a:cubicBezTo>
                  <a:lnTo>
                    <a:pt x="70485" y="0"/>
                  </a:lnTo>
                  <a:cubicBezTo>
                    <a:pt x="73342" y="0"/>
                    <a:pt x="75247" y="1905"/>
                    <a:pt x="75247" y="4763"/>
                  </a:cubicBezTo>
                  <a:lnTo>
                    <a:pt x="75247" y="5715"/>
                  </a:lnTo>
                  <a:cubicBezTo>
                    <a:pt x="75247" y="8572"/>
                    <a:pt x="73342" y="10477"/>
                    <a:pt x="70485" y="10477"/>
                  </a:cubicBezTo>
                  <a:lnTo>
                    <a:pt x="11430" y="10477"/>
                  </a:lnTo>
                  <a:lnTo>
                    <a:pt x="11430" y="47625"/>
                  </a:lnTo>
                  <a:lnTo>
                    <a:pt x="59055" y="47625"/>
                  </a:lnTo>
                  <a:cubicBezTo>
                    <a:pt x="61913" y="47625"/>
                    <a:pt x="63817" y="49530"/>
                    <a:pt x="63817" y="52388"/>
                  </a:cubicBezTo>
                  <a:lnTo>
                    <a:pt x="63817" y="53340"/>
                  </a:lnTo>
                  <a:cubicBezTo>
                    <a:pt x="63817" y="56197"/>
                    <a:pt x="61913" y="58102"/>
                    <a:pt x="59055" y="58102"/>
                  </a:cubicBezTo>
                  <a:lnTo>
                    <a:pt x="11430" y="58102"/>
                  </a:lnTo>
                  <a:lnTo>
                    <a:pt x="11430" y="98108"/>
                  </a:lnTo>
                  <a:lnTo>
                    <a:pt x="71438" y="98108"/>
                  </a:lnTo>
                  <a:cubicBezTo>
                    <a:pt x="74295" y="98108"/>
                    <a:pt x="76200" y="100013"/>
                    <a:pt x="76200" y="102870"/>
                  </a:cubicBezTo>
                  <a:lnTo>
                    <a:pt x="76200" y="103822"/>
                  </a:lnTo>
                  <a:cubicBezTo>
                    <a:pt x="76200" y="106680"/>
                    <a:pt x="74295" y="108585"/>
                    <a:pt x="71438" y="108585"/>
                  </a:cubicBezTo>
                  <a:lnTo>
                    <a:pt x="6667" y="108585"/>
                  </a:lnTo>
                  <a:cubicBezTo>
                    <a:pt x="2858" y="107633"/>
                    <a:pt x="0" y="104775"/>
                    <a:pt x="0" y="100965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07BC7E68-F3B5-48DF-90D6-E276AB643EB1}"/>
                </a:ext>
              </a:extLst>
            </p:cNvPr>
            <p:cNvSpPr/>
            <p:nvPr/>
          </p:nvSpPr>
          <p:spPr>
            <a:xfrm>
              <a:off x="3180397" y="2492692"/>
              <a:ext cx="73342" cy="80010"/>
            </a:xfrm>
            <a:custGeom>
              <a:avLst/>
              <a:gdLst>
                <a:gd name="connsiteX0" fmla="*/ 36195 w 73342"/>
                <a:gd name="connsiteY0" fmla="*/ 70485 h 80010"/>
                <a:gd name="connsiteX1" fmla="*/ 60008 w 73342"/>
                <a:gd name="connsiteY1" fmla="*/ 8573 h 80010"/>
                <a:gd name="connsiteX2" fmla="*/ 67628 w 73342"/>
                <a:gd name="connsiteY2" fmla="*/ 953 h 80010"/>
                <a:gd name="connsiteX3" fmla="*/ 73343 w 73342"/>
                <a:gd name="connsiteY3" fmla="*/ 3810 h 80010"/>
                <a:gd name="connsiteX4" fmla="*/ 44768 w 73342"/>
                <a:gd name="connsiteY4" fmla="*/ 76200 h 80010"/>
                <a:gd name="connsiteX5" fmla="*/ 37148 w 73342"/>
                <a:gd name="connsiteY5" fmla="*/ 80010 h 80010"/>
                <a:gd name="connsiteX6" fmla="*/ 29528 w 73342"/>
                <a:gd name="connsiteY6" fmla="*/ 76200 h 80010"/>
                <a:gd name="connsiteX7" fmla="*/ 0 w 73342"/>
                <a:gd name="connsiteY7" fmla="*/ 2858 h 80010"/>
                <a:gd name="connsiteX8" fmla="*/ 5715 w 73342"/>
                <a:gd name="connsiteY8" fmla="*/ 0 h 80010"/>
                <a:gd name="connsiteX9" fmla="*/ 13335 w 73342"/>
                <a:gd name="connsiteY9" fmla="*/ 7620 h 80010"/>
                <a:gd name="connsiteX10" fmla="*/ 36195 w 73342"/>
                <a:gd name="connsiteY10" fmla="*/ 70485 h 80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3342" h="80010">
                  <a:moveTo>
                    <a:pt x="36195" y="70485"/>
                  </a:moveTo>
                  <a:lnTo>
                    <a:pt x="60008" y="8573"/>
                  </a:lnTo>
                  <a:cubicBezTo>
                    <a:pt x="62865" y="1905"/>
                    <a:pt x="64770" y="953"/>
                    <a:pt x="67628" y="953"/>
                  </a:cubicBezTo>
                  <a:cubicBezTo>
                    <a:pt x="71438" y="953"/>
                    <a:pt x="73343" y="3810"/>
                    <a:pt x="73343" y="3810"/>
                  </a:cubicBezTo>
                  <a:lnTo>
                    <a:pt x="44768" y="76200"/>
                  </a:lnTo>
                  <a:cubicBezTo>
                    <a:pt x="43815" y="79058"/>
                    <a:pt x="42863" y="80010"/>
                    <a:pt x="37148" y="80010"/>
                  </a:cubicBezTo>
                  <a:cubicBezTo>
                    <a:pt x="31433" y="80010"/>
                    <a:pt x="31433" y="79058"/>
                    <a:pt x="29528" y="76200"/>
                  </a:cubicBezTo>
                  <a:lnTo>
                    <a:pt x="0" y="2858"/>
                  </a:lnTo>
                  <a:cubicBezTo>
                    <a:pt x="0" y="1905"/>
                    <a:pt x="1905" y="0"/>
                    <a:pt x="5715" y="0"/>
                  </a:cubicBezTo>
                  <a:cubicBezTo>
                    <a:pt x="9525" y="0"/>
                    <a:pt x="11430" y="1905"/>
                    <a:pt x="13335" y="7620"/>
                  </a:cubicBezTo>
                  <a:lnTo>
                    <a:pt x="36195" y="7048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1758550A-AD95-45BC-98D9-9795B0777790}"/>
                </a:ext>
              </a:extLst>
            </p:cNvPr>
            <p:cNvSpPr/>
            <p:nvPr/>
          </p:nvSpPr>
          <p:spPr>
            <a:xfrm>
              <a:off x="3256597" y="2490787"/>
              <a:ext cx="76200" cy="82867"/>
            </a:xfrm>
            <a:custGeom>
              <a:avLst/>
              <a:gdLst>
                <a:gd name="connsiteX0" fmla="*/ 40958 w 76200"/>
                <a:gd name="connsiteY0" fmla="*/ 74295 h 82867"/>
                <a:gd name="connsiteX1" fmla="*/ 67628 w 76200"/>
                <a:gd name="connsiteY1" fmla="*/ 60008 h 82867"/>
                <a:gd name="connsiteX2" fmla="*/ 74295 w 76200"/>
                <a:gd name="connsiteY2" fmla="*/ 65722 h 82867"/>
                <a:gd name="connsiteX3" fmla="*/ 40958 w 76200"/>
                <a:gd name="connsiteY3" fmla="*/ 82867 h 82867"/>
                <a:gd name="connsiteX4" fmla="*/ 0 w 76200"/>
                <a:gd name="connsiteY4" fmla="*/ 41910 h 82867"/>
                <a:gd name="connsiteX5" fmla="*/ 40005 w 76200"/>
                <a:gd name="connsiteY5" fmla="*/ 0 h 82867"/>
                <a:gd name="connsiteX6" fmla="*/ 76200 w 76200"/>
                <a:gd name="connsiteY6" fmla="*/ 40005 h 82867"/>
                <a:gd name="connsiteX7" fmla="*/ 76200 w 76200"/>
                <a:gd name="connsiteY7" fmla="*/ 40958 h 82867"/>
                <a:gd name="connsiteX8" fmla="*/ 71438 w 76200"/>
                <a:gd name="connsiteY8" fmla="*/ 44767 h 82867"/>
                <a:gd name="connsiteX9" fmla="*/ 10478 w 76200"/>
                <a:gd name="connsiteY9" fmla="*/ 44767 h 82867"/>
                <a:gd name="connsiteX10" fmla="*/ 40958 w 76200"/>
                <a:gd name="connsiteY10" fmla="*/ 74295 h 82867"/>
                <a:gd name="connsiteX11" fmla="*/ 64770 w 76200"/>
                <a:gd name="connsiteY11" fmla="*/ 36195 h 82867"/>
                <a:gd name="connsiteX12" fmla="*/ 39053 w 76200"/>
                <a:gd name="connsiteY12" fmla="*/ 10478 h 82867"/>
                <a:gd name="connsiteX13" fmla="*/ 10478 w 76200"/>
                <a:gd name="connsiteY13" fmla="*/ 36195 h 82867"/>
                <a:gd name="connsiteX14" fmla="*/ 64770 w 76200"/>
                <a:gd name="connsiteY14" fmla="*/ 36195 h 82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6200" h="82867">
                  <a:moveTo>
                    <a:pt x="40958" y="74295"/>
                  </a:moveTo>
                  <a:cubicBezTo>
                    <a:pt x="56198" y="74295"/>
                    <a:pt x="62865" y="67628"/>
                    <a:pt x="67628" y="60008"/>
                  </a:cubicBezTo>
                  <a:cubicBezTo>
                    <a:pt x="67628" y="59055"/>
                    <a:pt x="74295" y="60960"/>
                    <a:pt x="74295" y="65722"/>
                  </a:cubicBezTo>
                  <a:cubicBezTo>
                    <a:pt x="74295" y="71438"/>
                    <a:pt x="62865" y="82867"/>
                    <a:pt x="40958" y="82867"/>
                  </a:cubicBezTo>
                  <a:cubicBezTo>
                    <a:pt x="17145" y="82867"/>
                    <a:pt x="0" y="65722"/>
                    <a:pt x="0" y="41910"/>
                  </a:cubicBezTo>
                  <a:cubicBezTo>
                    <a:pt x="0" y="18097"/>
                    <a:pt x="17145" y="0"/>
                    <a:pt x="40005" y="0"/>
                  </a:cubicBezTo>
                  <a:cubicBezTo>
                    <a:pt x="61913" y="0"/>
                    <a:pt x="76200" y="15240"/>
                    <a:pt x="76200" y="40005"/>
                  </a:cubicBezTo>
                  <a:lnTo>
                    <a:pt x="76200" y="40958"/>
                  </a:lnTo>
                  <a:cubicBezTo>
                    <a:pt x="76200" y="43815"/>
                    <a:pt x="75248" y="44767"/>
                    <a:pt x="71438" y="44767"/>
                  </a:cubicBezTo>
                  <a:lnTo>
                    <a:pt x="10478" y="44767"/>
                  </a:lnTo>
                  <a:cubicBezTo>
                    <a:pt x="11430" y="61913"/>
                    <a:pt x="23813" y="74295"/>
                    <a:pt x="40958" y="74295"/>
                  </a:cubicBezTo>
                  <a:moveTo>
                    <a:pt x="64770" y="36195"/>
                  </a:moveTo>
                  <a:cubicBezTo>
                    <a:pt x="63818" y="20955"/>
                    <a:pt x="54293" y="10478"/>
                    <a:pt x="39053" y="10478"/>
                  </a:cubicBezTo>
                  <a:cubicBezTo>
                    <a:pt x="23813" y="10478"/>
                    <a:pt x="13335" y="20955"/>
                    <a:pt x="10478" y="36195"/>
                  </a:cubicBezTo>
                  <a:lnTo>
                    <a:pt x="64770" y="3619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7D13441F-33E2-4E0B-9BEB-445675B330B0}"/>
                </a:ext>
              </a:extLst>
            </p:cNvPr>
            <p:cNvSpPr/>
            <p:nvPr/>
          </p:nvSpPr>
          <p:spPr>
            <a:xfrm>
              <a:off x="3349942" y="2491740"/>
              <a:ext cx="41910" cy="80962"/>
            </a:xfrm>
            <a:custGeom>
              <a:avLst/>
              <a:gdLst>
                <a:gd name="connsiteX0" fmla="*/ 30480 w 41910"/>
                <a:gd name="connsiteY0" fmla="*/ 0 h 80962"/>
                <a:gd name="connsiteX1" fmla="*/ 41910 w 41910"/>
                <a:gd name="connsiteY1" fmla="*/ 7620 h 80962"/>
                <a:gd name="connsiteX2" fmla="*/ 39053 w 41910"/>
                <a:gd name="connsiteY2" fmla="*/ 13335 h 80962"/>
                <a:gd name="connsiteX3" fmla="*/ 29528 w 41910"/>
                <a:gd name="connsiteY3" fmla="*/ 10477 h 80962"/>
                <a:gd name="connsiteX4" fmla="*/ 10478 w 41910"/>
                <a:gd name="connsiteY4" fmla="*/ 45720 h 80962"/>
                <a:gd name="connsiteX5" fmla="*/ 10478 w 41910"/>
                <a:gd name="connsiteY5" fmla="*/ 76200 h 80962"/>
                <a:gd name="connsiteX6" fmla="*/ 5715 w 41910"/>
                <a:gd name="connsiteY6" fmla="*/ 80963 h 80962"/>
                <a:gd name="connsiteX7" fmla="*/ 4763 w 41910"/>
                <a:gd name="connsiteY7" fmla="*/ 80963 h 80962"/>
                <a:gd name="connsiteX8" fmla="*/ 0 w 41910"/>
                <a:gd name="connsiteY8" fmla="*/ 76200 h 80962"/>
                <a:gd name="connsiteX9" fmla="*/ 0 w 41910"/>
                <a:gd name="connsiteY9" fmla="*/ 2857 h 80962"/>
                <a:gd name="connsiteX10" fmla="*/ 3810 w 41910"/>
                <a:gd name="connsiteY10" fmla="*/ 1905 h 80962"/>
                <a:gd name="connsiteX11" fmla="*/ 10478 w 41910"/>
                <a:gd name="connsiteY11" fmla="*/ 12382 h 80962"/>
                <a:gd name="connsiteX12" fmla="*/ 10478 w 41910"/>
                <a:gd name="connsiteY12" fmla="*/ 17145 h 80962"/>
                <a:gd name="connsiteX13" fmla="*/ 30480 w 41910"/>
                <a:gd name="connsiteY13" fmla="*/ 0 h 80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910" h="80962">
                  <a:moveTo>
                    <a:pt x="30480" y="0"/>
                  </a:moveTo>
                  <a:cubicBezTo>
                    <a:pt x="38100" y="0"/>
                    <a:pt x="41910" y="2857"/>
                    <a:pt x="41910" y="7620"/>
                  </a:cubicBezTo>
                  <a:cubicBezTo>
                    <a:pt x="41910" y="11430"/>
                    <a:pt x="39053" y="13335"/>
                    <a:pt x="39053" y="13335"/>
                  </a:cubicBezTo>
                  <a:cubicBezTo>
                    <a:pt x="37148" y="11430"/>
                    <a:pt x="34290" y="10477"/>
                    <a:pt x="29528" y="10477"/>
                  </a:cubicBezTo>
                  <a:cubicBezTo>
                    <a:pt x="15240" y="10477"/>
                    <a:pt x="10478" y="24765"/>
                    <a:pt x="10478" y="45720"/>
                  </a:cubicBezTo>
                  <a:lnTo>
                    <a:pt x="10478" y="76200"/>
                  </a:lnTo>
                  <a:cubicBezTo>
                    <a:pt x="10478" y="80010"/>
                    <a:pt x="8573" y="80963"/>
                    <a:pt x="5715" y="80963"/>
                  </a:cubicBezTo>
                  <a:lnTo>
                    <a:pt x="4763" y="80963"/>
                  </a:lnTo>
                  <a:cubicBezTo>
                    <a:pt x="1905" y="80963"/>
                    <a:pt x="0" y="80010"/>
                    <a:pt x="0" y="76200"/>
                  </a:cubicBezTo>
                  <a:lnTo>
                    <a:pt x="0" y="2857"/>
                  </a:lnTo>
                  <a:cubicBezTo>
                    <a:pt x="0" y="2857"/>
                    <a:pt x="1905" y="1905"/>
                    <a:pt x="3810" y="1905"/>
                  </a:cubicBezTo>
                  <a:cubicBezTo>
                    <a:pt x="7620" y="1905"/>
                    <a:pt x="10478" y="3810"/>
                    <a:pt x="10478" y="12382"/>
                  </a:cubicBezTo>
                  <a:lnTo>
                    <a:pt x="10478" y="17145"/>
                  </a:lnTo>
                  <a:cubicBezTo>
                    <a:pt x="12383" y="5715"/>
                    <a:pt x="20003" y="0"/>
                    <a:pt x="30480" y="0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280A5BDE-7D5A-4143-AF93-D04A6C57D1AB}"/>
                </a:ext>
              </a:extLst>
            </p:cNvPr>
            <p:cNvSpPr/>
            <p:nvPr/>
          </p:nvSpPr>
          <p:spPr>
            <a:xfrm>
              <a:off x="3397567" y="2494597"/>
              <a:ext cx="73342" cy="112395"/>
            </a:xfrm>
            <a:custGeom>
              <a:avLst/>
              <a:gdLst>
                <a:gd name="connsiteX0" fmla="*/ 21908 w 73342"/>
                <a:gd name="connsiteY0" fmla="*/ 107633 h 112395"/>
                <a:gd name="connsiteX1" fmla="*/ 35242 w 73342"/>
                <a:gd name="connsiteY1" fmla="*/ 74295 h 112395"/>
                <a:gd name="connsiteX2" fmla="*/ 28575 w 73342"/>
                <a:gd name="connsiteY2" fmla="*/ 70485 h 112395"/>
                <a:gd name="connsiteX3" fmla="*/ 0 w 73342"/>
                <a:gd name="connsiteY3" fmla="*/ 2858 h 112395"/>
                <a:gd name="connsiteX4" fmla="*/ 5715 w 73342"/>
                <a:gd name="connsiteY4" fmla="*/ 0 h 112395"/>
                <a:gd name="connsiteX5" fmla="*/ 13335 w 73342"/>
                <a:gd name="connsiteY5" fmla="*/ 7620 h 112395"/>
                <a:gd name="connsiteX6" fmla="*/ 38100 w 73342"/>
                <a:gd name="connsiteY6" fmla="*/ 69533 h 112395"/>
                <a:gd name="connsiteX7" fmla="*/ 60008 w 73342"/>
                <a:gd name="connsiteY7" fmla="*/ 8573 h 112395"/>
                <a:gd name="connsiteX8" fmla="*/ 67628 w 73342"/>
                <a:gd name="connsiteY8" fmla="*/ 953 h 112395"/>
                <a:gd name="connsiteX9" fmla="*/ 73342 w 73342"/>
                <a:gd name="connsiteY9" fmla="*/ 3810 h 112395"/>
                <a:gd name="connsiteX10" fmla="*/ 35242 w 73342"/>
                <a:gd name="connsiteY10" fmla="*/ 105728 h 112395"/>
                <a:gd name="connsiteX11" fmla="*/ 27623 w 73342"/>
                <a:gd name="connsiteY11" fmla="*/ 112395 h 112395"/>
                <a:gd name="connsiteX12" fmla="*/ 21908 w 73342"/>
                <a:gd name="connsiteY12" fmla="*/ 107633 h 112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3342" h="112395">
                  <a:moveTo>
                    <a:pt x="21908" y="107633"/>
                  </a:moveTo>
                  <a:lnTo>
                    <a:pt x="35242" y="74295"/>
                  </a:lnTo>
                  <a:cubicBezTo>
                    <a:pt x="31433" y="74295"/>
                    <a:pt x="30480" y="73343"/>
                    <a:pt x="28575" y="70485"/>
                  </a:cubicBezTo>
                  <a:lnTo>
                    <a:pt x="0" y="2858"/>
                  </a:lnTo>
                  <a:cubicBezTo>
                    <a:pt x="0" y="1905"/>
                    <a:pt x="1905" y="0"/>
                    <a:pt x="5715" y="0"/>
                  </a:cubicBezTo>
                  <a:cubicBezTo>
                    <a:pt x="9525" y="0"/>
                    <a:pt x="11430" y="1905"/>
                    <a:pt x="13335" y="7620"/>
                  </a:cubicBezTo>
                  <a:lnTo>
                    <a:pt x="38100" y="69533"/>
                  </a:lnTo>
                  <a:lnTo>
                    <a:pt x="60008" y="8573"/>
                  </a:lnTo>
                  <a:cubicBezTo>
                    <a:pt x="61913" y="2858"/>
                    <a:pt x="64770" y="953"/>
                    <a:pt x="67628" y="953"/>
                  </a:cubicBezTo>
                  <a:cubicBezTo>
                    <a:pt x="70485" y="953"/>
                    <a:pt x="73342" y="2858"/>
                    <a:pt x="73342" y="3810"/>
                  </a:cubicBezTo>
                  <a:lnTo>
                    <a:pt x="35242" y="105728"/>
                  </a:lnTo>
                  <a:cubicBezTo>
                    <a:pt x="33338" y="111443"/>
                    <a:pt x="30480" y="112395"/>
                    <a:pt x="27623" y="112395"/>
                  </a:cubicBezTo>
                  <a:cubicBezTo>
                    <a:pt x="24765" y="110490"/>
                    <a:pt x="21908" y="107633"/>
                    <a:pt x="21908" y="107633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8C251EFA-E284-4410-9C3B-E9893811B3A4}"/>
                </a:ext>
              </a:extLst>
            </p:cNvPr>
            <p:cNvSpPr/>
            <p:nvPr/>
          </p:nvSpPr>
          <p:spPr>
            <a:xfrm>
              <a:off x="3472815" y="2491740"/>
              <a:ext cx="80962" cy="81950"/>
            </a:xfrm>
            <a:custGeom>
              <a:avLst/>
              <a:gdLst>
                <a:gd name="connsiteX0" fmla="*/ 0 w 80962"/>
                <a:gd name="connsiteY0" fmla="*/ 40957 h 81950"/>
                <a:gd name="connsiteX1" fmla="*/ 40957 w 80962"/>
                <a:gd name="connsiteY1" fmla="*/ 0 h 81950"/>
                <a:gd name="connsiteX2" fmla="*/ 80963 w 80962"/>
                <a:gd name="connsiteY2" fmla="*/ 40957 h 81950"/>
                <a:gd name="connsiteX3" fmla="*/ 40957 w 80962"/>
                <a:gd name="connsiteY3" fmla="*/ 81915 h 81950"/>
                <a:gd name="connsiteX4" fmla="*/ 0 w 80962"/>
                <a:gd name="connsiteY4" fmla="*/ 40957 h 81950"/>
                <a:gd name="connsiteX5" fmla="*/ 70485 w 80962"/>
                <a:gd name="connsiteY5" fmla="*/ 41910 h 81950"/>
                <a:gd name="connsiteX6" fmla="*/ 40957 w 80962"/>
                <a:gd name="connsiteY6" fmla="*/ 9525 h 81950"/>
                <a:gd name="connsiteX7" fmla="*/ 11430 w 80962"/>
                <a:gd name="connsiteY7" fmla="*/ 40957 h 81950"/>
                <a:gd name="connsiteX8" fmla="*/ 40957 w 80962"/>
                <a:gd name="connsiteY8" fmla="*/ 73342 h 81950"/>
                <a:gd name="connsiteX9" fmla="*/ 70485 w 80962"/>
                <a:gd name="connsiteY9" fmla="*/ 41910 h 81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962" h="81950">
                  <a:moveTo>
                    <a:pt x="0" y="40957"/>
                  </a:moveTo>
                  <a:cubicBezTo>
                    <a:pt x="0" y="17145"/>
                    <a:pt x="17145" y="0"/>
                    <a:pt x="40957" y="0"/>
                  </a:cubicBezTo>
                  <a:cubicBezTo>
                    <a:pt x="64770" y="0"/>
                    <a:pt x="80963" y="17145"/>
                    <a:pt x="80963" y="40957"/>
                  </a:cubicBezTo>
                  <a:cubicBezTo>
                    <a:pt x="80963" y="64770"/>
                    <a:pt x="63817" y="81915"/>
                    <a:pt x="40957" y="81915"/>
                  </a:cubicBezTo>
                  <a:cubicBezTo>
                    <a:pt x="17145" y="82867"/>
                    <a:pt x="0" y="64770"/>
                    <a:pt x="0" y="40957"/>
                  </a:cubicBezTo>
                  <a:moveTo>
                    <a:pt x="70485" y="41910"/>
                  </a:moveTo>
                  <a:cubicBezTo>
                    <a:pt x="70485" y="23813"/>
                    <a:pt x="58102" y="9525"/>
                    <a:pt x="40957" y="9525"/>
                  </a:cubicBezTo>
                  <a:cubicBezTo>
                    <a:pt x="23813" y="9525"/>
                    <a:pt x="11430" y="22860"/>
                    <a:pt x="11430" y="40957"/>
                  </a:cubicBezTo>
                  <a:cubicBezTo>
                    <a:pt x="11430" y="59055"/>
                    <a:pt x="23813" y="73342"/>
                    <a:pt x="40957" y="73342"/>
                  </a:cubicBezTo>
                  <a:cubicBezTo>
                    <a:pt x="58102" y="73342"/>
                    <a:pt x="70485" y="60007"/>
                    <a:pt x="70485" y="41910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4611209B-B6D4-48C8-867C-67DC87408DC6}"/>
                </a:ext>
              </a:extLst>
            </p:cNvPr>
            <p:cNvSpPr/>
            <p:nvPr/>
          </p:nvSpPr>
          <p:spPr>
            <a:xfrm>
              <a:off x="3567112" y="2491740"/>
              <a:ext cx="67627" cy="80009"/>
            </a:xfrm>
            <a:custGeom>
              <a:avLst/>
              <a:gdLst>
                <a:gd name="connsiteX0" fmla="*/ 36195 w 67627"/>
                <a:gd name="connsiteY0" fmla="*/ 0 h 80009"/>
                <a:gd name="connsiteX1" fmla="*/ 67628 w 67627"/>
                <a:gd name="connsiteY1" fmla="*/ 34290 h 80009"/>
                <a:gd name="connsiteX2" fmla="*/ 67628 w 67627"/>
                <a:gd name="connsiteY2" fmla="*/ 75247 h 80009"/>
                <a:gd name="connsiteX3" fmla="*/ 62865 w 67627"/>
                <a:gd name="connsiteY3" fmla="*/ 80010 h 80009"/>
                <a:gd name="connsiteX4" fmla="*/ 61913 w 67627"/>
                <a:gd name="connsiteY4" fmla="*/ 80010 h 80009"/>
                <a:gd name="connsiteX5" fmla="*/ 57150 w 67627"/>
                <a:gd name="connsiteY5" fmla="*/ 75247 h 80009"/>
                <a:gd name="connsiteX6" fmla="*/ 57150 w 67627"/>
                <a:gd name="connsiteY6" fmla="*/ 34290 h 80009"/>
                <a:gd name="connsiteX7" fmla="*/ 36195 w 67627"/>
                <a:gd name="connsiteY7" fmla="*/ 8572 h 80009"/>
                <a:gd name="connsiteX8" fmla="*/ 10478 w 67627"/>
                <a:gd name="connsiteY8" fmla="*/ 25717 h 80009"/>
                <a:gd name="connsiteX9" fmla="*/ 10478 w 67627"/>
                <a:gd name="connsiteY9" fmla="*/ 75247 h 80009"/>
                <a:gd name="connsiteX10" fmla="*/ 5715 w 67627"/>
                <a:gd name="connsiteY10" fmla="*/ 80010 h 80009"/>
                <a:gd name="connsiteX11" fmla="*/ 4763 w 67627"/>
                <a:gd name="connsiteY11" fmla="*/ 80010 h 80009"/>
                <a:gd name="connsiteX12" fmla="*/ 0 w 67627"/>
                <a:gd name="connsiteY12" fmla="*/ 75247 h 80009"/>
                <a:gd name="connsiteX13" fmla="*/ 0 w 67627"/>
                <a:gd name="connsiteY13" fmla="*/ 1905 h 80009"/>
                <a:gd name="connsiteX14" fmla="*/ 3810 w 67627"/>
                <a:gd name="connsiteY14" fmla="*/ 952 h 80009"/>
                <a:gd name="connsiteX15" fmla="*/ 10478 w 67627"/>
                <a:gd name="connsiteY15" fmla="*/ 11430 h 80009"/>
                <a:gd name="connsiteX16" fmla="*/ 10478 w 67627"/>
                <a:gd name="connsiteY16" fmla="*/ 14288 h 80009"/>
                <a:gd name="connsiteX17" fmla="*/ 36195 w 67627"/>
                <a:gd name="connsiteY17" fmla="*/ 0 h 80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7627" h="80009">
                  <a:moveTo>
                    <a:pt x="36195" y="0"/>
                  </a:moveTo>
                  <a:cubicBezTo>
                    <a:pt x="57150" y="0"/>
                    <a:pt x="67628" y="14288"/>
                    <a:pt x="67628" y="34290"/>
                  </a:cubicBezTo>
                  <a:lnTo>
                    <a:pt x="67628" y="75247"/>
                  </a:lnTo>
                  <a:cubicBezTo>
                    <a:pt x="67628" y="79057"/>
                    <a:pt x="65722" y="80010"/>
                    <a:pt x="62865" y="80010"/>
                  </a:cubicBezTo>
                  <a:lnTo>
                    <a:pt x="61913" y="80010"/>
                  </a:lnTo>
                  <a:cubicBezTo>
                    <a:pt x="59055" y="80010"/>
                    <a:pt x="57150" y="79057"/>
                    <a:pt x="57150" y="75247"/>
                  </a:cubicBezTo>
                  <a:lnTo>
                    <a:pt x="57150" y="34290"/>
                  </a:lnTo>
                  <a:cubicBezTo>
                    <a:pt x="57150" y="19050"/>
                    <a:pt x="49530" y="8572"/>
                    <a:pt x="36195" y="8572"/>
                  </a:cubicBezTo>
                  <a:cubicBezTo>
                    <a:pt x="23813" y="8572"/>
                    <a:pt x="15240" y="15240"/>
                    <a:pt x="10478" y="25717"/>
                  </a:cubicBezTo>
                  <a:lnTo>
                    <a:pt x="10478" y="75247"/>
                  </a:lnTo>
                  <a:cubicBezTo>
                    <a:pt x="10478" y="79057"/>
                    <a:pt x="8572" y="80010"/>
                    <a:pt x="5715" y="80010"/>
                  </a:cubicBezTo>
                  <a:lnTo>
                    <a:pt x="4763" y="80010"/>
                  </a:lnTo>
                  <a:cubicBezTo>
                    <a:pt x="1905" y="80010"/>
                    <a:pt x="0" y="79057"/>
                    <a:pt x="0" y="75247"/>
                  </a:cubicBezTo>
                  <a:lnTo>
                    <a:pt x="0" y="1905"/>
                  </a:lnTo>
                  <a:cubicBezTo>
                    <a:pt x="0" y="1905"/>
                    <a:pt x="1905" y="952"/>
                    <a:pt x="3810" y="952"/>
                  </a:cubicBezTo>
                  <a:cubicBezTo>
                    <a:pt x="7620" y="952"/>
                    <a:pt x="10478" y="2857"/>
                    <a:pt x="10478" y="11430"/>
                  </a:cubicBezTo>
                  <a:lnTo>
                    <a:pt x="10478" y="14288"/>
                  </a:lnTo>
                  <a:cubicBezTo>
                    <a:pt x="14288" y="5715"/>
                    <a:pt x="23813" y="0"/>
                    <a:pt x="36195" y="0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5FBE4640-EF7A-4B14-A77B-D2A204F2BFB7}"/>
                </a:ext>
              </a:extLst>
            </p:cNvPr>
            <p:cNvSpPr/>
            <p:nvPr/>
          </p:nvSpPr>
          <p:spPr>
            <a:xfrm>
              <a:off x="3646170" y="2490787"/>
              <a:ext cx="76200" cy="82867"/>
            </a:xfrm>
            <a:custGeom>
              <a:avLst/>
              <a:gdLst>
                <a:gd name="connsiteX0" fmla="*/ 40958 w 76200"/>
                <a:gd name="connsiteY0" fmla="*/ 74295 h 82867"/>
                <a:gd name="connsiteX1" fmla="*/ 67627 w 76200"/>
                <a:gd name="connsiteY1" fmla="*/ 60008 h 82867"/>
                <a:gd name="connsiteX2" fmla="*/ 74295 w 76200"/>
                <a:gd name="connsiteY2" fmla="*/ 65722 h 82867"/>
                <a:gd name="connsiteX3" fmla="*/ 40958 w 76200"/>
                <a:gd name="connsiteY3" fmla="*/ 82867 h 82867"/>
                <a:gd name="connsiteX4" fmla="*/ 0 w 76200"/>
                <a:gd name="connsiteY4" fmla="*/ 41910 h 82867"/>
                <a:gd name="connsiteX5" fmla="*/ 40005 w 76200"/>
                <a:gd name="connsiteY5" fmla="*/ 0 h 82867"/>
                <a:gd name="connsiteX6" fmla="*/ 76200 w 76200"/>
                <a:gd name="connsiteY6" fmla="*/ 40005 h 82867"/>
                <a:gd name="connsiteX7" fmla="*/ 76200 w 76200"/>
                <a:gd name="connsiteY7" fmla="*/ 40958 h 82867"/>
                <a:gd name="connsiteX8" fmla="*/ 71438 w 76200"/>
                <a:gd name="connsiteY8" fmla="*/ 44767 h 82867"/>
                <a:gd name="connsiteX9" fmla="*/ 10477 w 76200"/>
                <a:gd name="connsiteY9" fmla="*/ 44767 h 82867"/>
                <a:gd name="connsiteX10" fmla="*/ 40958 w 76200"/>
                <a:gd name="connsiteY10" fmla="*/ 74295 h 82867"/>
                <a:gd name="connsiteX11" fmla="*/ 64770 w 76200"/>
                <a:gd name="connsiteY11" fmla="*/ 36195 h 82867"/>
                <a:gd name="connsiteX12" fmla="*/ 39052 w 76200"/>
                <a:gd name="connsiteY12" fmla="*/ 10478 h 82867"/>
                <a:gd name="connsiteX13" fmla="*/ 10477 w 76200"/>
                <a:gd name="connsiteY13" fmla="*/ 36195 h 82867"/>
                <a:gd name="connsiteX14" fmla="*/ 64770 w 76200"/>
                <a:gd name="connsiteY14" fmla="*/ 36195 h 82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6200" h="82867">
                  <a:moveTo>
                    <a:pt x="40958" y="74295"/>
                  </a:moveTo>
                  <a:cubicBezTo>
                    <a:pt x="56197" y="74295"/>
                    <a:pt x="62865" y="67628"/>
                    <a:pt x="67627" y="60008"/>
                  </a:cubicBezTo>
                  <a:cubicBezTo>
                    <a:pt x="67627" y="59055"/>
                    <a:pt x="74295" y="60960"/>
                    <a:pt x="74295" y="65722"/>
                  </a:cubicBezTo>
                  <a:cubicBezTo>
                    <a:pt x="74295" y="71438"/>
                    <a:pt x="62865" y="82867"/>
                    <a:pt x="40958" y="82867"/>
                  </a:cubicBezTo>
                  <a:cubicBezTo>
                    <a:pt x="17145" y="82867"/>
                    <a:pt x="0" y="65722"/>
                    <a:pt x="0" y="41910"/>
                  </a:cubicBezTo>
                  <a:cubicBezTo>
                    <a:pt x="0" y="18097"/>
                    <a:pt x="17145" y="0"/>
                    <a:pt x="40005" y="0"/>
                  </a:cubicBezTo>
                  <a:cubicBezTo>
                    <a:pt x="61913" y="0"/>
                    <a:pt x="76200" y="15240"/>
                    <a:pt x="76200" y="40005"/>
                  </a:cubicBezTo>
                  <a:lnTo>
                    <a:pt x="76200" y="40958"/>
                  </a:lnTo>
                  <a:cubicBezTo>
                    <a:pt x="76200" y="43815"/>
                    <a:pt x="75247" y="44767"/>
                    <a:pt x="71438" y="44767"/>
                  </a:cubicBezTo>
                  <a:lnTo>
                    <a:pt x="10477" y="44767"/>
                  </a:lnTo>
                  <a:cubicBezTo>
                    <a:pt x="11430" y="61913"/>
                    <a:pt x="23813" y="74295"/>
                    <a:pt x="40958" y="74295"/>
                  </a:cubicBezTo>
                  <a:moveTo>
                    <a:pt x="64770" y="36195"/>
                  </a:moveTo>
                  <a:cubicBezTo>
                    <a:pt x="63817" y="20955"/>
                    <a:pt x="54292" y="10478"/>
                    <a:pt x="39052" y="10478"/>
                  </a:cubicBezTo>
                  <a:cubicBezTo>
                    <a:pt x="23813" y="10478"/>
                    <a:pt x="13335" y="20955"/>
                    <a:pt x="10477" y="36195"/>
                  </a:cubicBezTo>
                  <a:lnTo>
                    <a:pt x="64770" y="3619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285D0EA-6DFE-41B7-9091-6AC1FCB9912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700214" y="2313148"/>
            <a:ext cx="4960069" cy="1710213"/>
          </a:xfrm>
          <a:prstGeom prst="rect">
            <a:avLst/>
          </a:prstGeom>
        </p:spPr>
        <p:txBody>
          <a:bodyPr/>
          <a:lstStyle>
            <a:lvl1pPr marL="6351" marR="2540" algn="l" defTabSz="457189" rtl="0" eaLnBrk="1" latinLnBrk="0" hangingPunct="1">
              <a:lnSpc>
                <a:spcPct val="77700"/>
              </a:lnSpc>
              <a:spcBef>
                <a:spcPts val="1031"/>
              </a:spcBef>
              <a:defRPr lang="en-US" sz="6551" b="1" kern="1200" spc="-200" dirty="0">
                <a:solidFill>
                  <a:srgbClr val="FFFB00"/>
                </a:solidFill>
                <a:latin typeface="Arial MT" pitchFamily="50" charset="0"/>
                <a:ea typeface="+mn-ea"/>
                <a:cs typeface="Arial"/>
              </a:defRPr>
            </a:lvl1pPr>
          </a:lstStyle>
          <a:p>
            <a:pPr lvl="0"/>
            <a:r>
              <a:rPr lang="en-US"/>
              <a:t>Click to add a title here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9669B64-102B-494C-95A1-2655ECB175C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36785" y="4103739"/>
            <a:ext cx="5243513" cy="344328"/>
          </a:xfrm>
          <a:prstGeom prst="rect">
            <a:avLst/>
          </a:prstGeom>
        </p:spPr>
        <p:txBody>
          <a:bodyPr lIns="0" tIns="0" rIns="0" bIns="0" anchor="ctr"/>
          <a:lstStyle>
            <a:lvl1pPr marL="0" algn="l" defTabSz="457189" rtl="0" eaLnBrk="1" latinLnBrk="0" hangingPunct="1">
              <a:lnSpc>
                <a:spcPct val="100000"/>
              </a:lnSpc>
              <a:spcBef>
                <a:spcPts val="0"/>
              </a:spcBef>
              <a:defRPr lang="en-US" sz="1451" kern="1200" spc="-12" dirty="0" smtClean="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6351" algn="l" defTabSz="457189" rtl="0" eaLnBrk="1" latinLnBrk="0" hangingPunct="1">
              <a:lnSpc>
                <a:spcPct val="100000"/>
              </a:lnSpc>
              <a:spcBef>
                <a:spcPts val="51"/>
              </a:spcBef>
              <a:defRPr lang="en-US" sz="851" kern="1200" spc="-12" dirty="0" smtClean="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6351" algn="l" defTabSz="457189" rtl="0" eaLnBrk="1" latinLnBrk="0" hangingPunct="1">
              <a:lnSpc>
                <a:spcPct val="100000"/>
              </a:lnSpc>
              <a:spcBef>
                <a:spcPts val="51"/>
              </a:spcBef>
              <a:defRPr lang="en-US" sz="851" kern="1200" spc="-12" dirty="0" smtClean="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6351" algn="l" defTabSz="457189" rtl="0" eaLnBrk="1" latinLnBrk="0" hangingPunct="1">
              <a:lnSpc>
                <a:spcPct val="100000"/>
              </a:lnSpc>
              <a:spcBef>
                <a:spcPts val="51"/>
              </a:spcBef>
              <a:defRPr lang="en-US" sz="851" kern="1200" spc="-12" dirty="0" smtClean="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6351" algn="l" defTabSz="457189" rtl="0" eaLnBrk="1" latinLnBrk="0" hangingPunct="1">
              <a:lnSpc>
                <a:spcPct val="100000"/>
              </a:lnSpc>
              <a:spcBef>
                <a:spcPts val="51"/>
              </a:spcBef>
              <a:defRPr lang="en-US" sz="851" kern="1200" spc="-12" dirty="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0253181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B3461D3-CD3C-4D69-984C-6B65505B061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3477"/>
          <a:stretch/>
        </p:blipFill>
        <p:spPr>
          <a:xfrm>
            <a:off x="794" y="0"/>
            <a:ext cx="12190413" cy="661958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29FE4CA-FF37-4154-97F2-4D3A25CE97F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3477"/>
          <a:stretch/>
        </p:blipFill>
        <p:spPr>
          <a:xfrm>
            <a:off x="794" y="0"/>
            <a:ext cx="12190413" cy="6619587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A78AE851-80B1-4234-9C43-677B9F4F78FD}"/>
              </a:ext>
            </a:extLst>
          </p:cNvPr>
          <p:cNvGrpSpPr/>
          <p:nvPr userDrawn="1"/>
        </p:nvGrpSpPr>
        <p:grpSpPr>
          <a:xfrm>
            <a:off x="1745743" y="1514757"/>
            <a:ext cx="1127259" cy="466444"/>
            <a:chOff x="2792363" y="2207895"/>
            <a:chExt cx="930007" cy="399097"/>
          </a:xfrm>
          <a:solidFill>
            <a:schemeClr val="tx2"/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115A9F9A-B322-4850-B1B0-ACBC3A6B4BAB}"/>
                </a:ext>
              </a:extLst>
            </p:cNvPr>
            <p:cNvSpPr/>
            <p:nvPr/>
          </p:nvSpPr>
          <p:spPr>
            <a:xfrm>
              <a:off x="3139920" y="2207895"/>
              <a:ext cx="138093" cy="196214"/>
            </a:xfrm>
            <a:custGeom>
              <a:avLst/>
              <a:gdLst>
                <a:gd name="connsiteX0" fmla="*/ 134775 w 138093"/>
                <a:gd name="connsiteY0" fmla="*/ 179070 h 196214"/>
                <a:gd name="connsiteX1" fmla="*/ 110010 w 138093"/>
                <a:gd name="connsiteY1" fmla="*/ 149542 h 196214"/>
                <a:gd name="connsiteX2" fmla="*/ 107152 w 138093"/>
                <a:gd name="connsiteY2" fmla="*/ 144780 h 196214"/>
                <a:gd name="connsiteX3" fmla="*/ 93817 w 138093"/>
                <a:gd name="connsiteY3" fmla="*/ 126683 h 196214"/>
                <a:gd name="connsiteX4" fmla="*/ 95722 w 138093"/>
                <a:gd name="connsiteY4" fmla="*/ 108585 h 196214"/>
                <a:gd name="connsiteX5" fmla="*/ 98580 w 138093"/>
                <a:gd name="connsiteY5" fmla="*/ 105727 h 196214"/>
                <a:gd name="connsiteX6" fmla="*/ 101437 w 138093"/>
                <a:gd name="connsiteY6" fmla="*/ 101917 h 196214"/>
                <a:gd name="connsiteX7" fmla="*/ 101437 w 138093"/>
                <a:gd name="connsiteY7" fmla="*/ 101917 h 196214"/>
                <a:gd name="connsiteX8" fmla="*/ 102390 w 138093"/>
                <a:gd name="connsiteY8" fmla="*/ 100013 h 196214"/>
                <a:gd name="connsiteX9" fmla="*/ 102390 w 138093"/>
                <a:gd name="connsiteY9" fmla="*/ 99060 h 196214"/>
                <a:gd name="connsiteX10" fmla="*/ 106200 w 138093"/>
                <a:gd name="connsiteY10" fmla="*/ 95250 h 196214"/>
                <a:gd name="connsiteX11" fmla="*/ 120487 w 138093"/>
                <a:gd name="connsiteY11" fmla="*/ 81915 h 196214"/>
                <a:gd name="connsiteX12" fmla="*/ 122392 w 138093"/>
                <a:gd name="connsiteY12" fmla="*/ 73342 h 196214"/>
                <a:gd name="connsiteX13" fmla="*/ 122392 w 138093"/>
                <a:gd name="connsiteY13" fmla="*/ 73342 h 196214"/>
                <a:gd name="connsiteX14" fmla="*/ 122392 w 138093"/>
                <a:gd name="connsiteY14" fmla="*/ 73342 h 196214"/>
                <a:gd name="connsiteX15" fmla="*/ 102390 w 138093"/>
                <a:gd name="connsiteY15" fmla="*/ 61913 h 196214"/>
                <a:gd name="connsiteX16" fmla="*/ 102390 w 138093"/>
                <a:gd name="connsiteY16" fmla="*/ 61913 h 196214"/>
                <a:gd name="connsiteX17" fmla="*/ 102390 w 138093"/>
                <a:gd name="connsiteY17" fmla="*/ 61913 h 196214"/>
                <a:gd name="connsiteX18" fmla="*/ 102390 w 138093"/>
                <a:gd name="connsiteY18" fmla="*/ 61913 h 196214"/>
                <a:gd name="connsiteX19" fmla="*/ 101437 w 138093"/>
                <a:gd name="connsiteY19" fmla="*/ 61913 h 196214"/>
                <a:gd name="connsiteX20" fmla="*/ 101437 w 138093"/>
                <a:gd name="connsiteY20" fmla="*/ 61913 h 196214"/>
                <a:gd name="connsiteX21" fmla="*/ 100485 w 138093"/>
                <a:gd name="connsiteY21" fmla="*/ 61913 h 196214"/>
                <a:gd name="connsiteX22" fmla="*/ 99532 w 138093"/>
                <a:gd name="connsiteY22" fmla="*/ 61913 h 196214"/>
                <a:gd name="connsiteX23" fmla="*/ 94770 w 138093"/>
                <a:gd name="connsiteY23" fmla="*/ 62865 h 196214"/>
                <a:gd name="connsiteX24" fmla="*/ 94770 w 138093"/>
                <a:gd name="connsiteY24" fmla="*/ 62865 h 196214"/>
                <a:gd name="connsiteX25" fmla="*/ 93817 w 138093"/>
                <a:gd name="connsiteY25" fmla="*/ 62865 h 196214"/>
                <a:gd name="connsiteX26" fmla="*/ 89055 w 138093"/>
                <a:gd name="connsiteY26" fmla="*/ 66675 h 196214"/>
                <a:gd name="connsiteX27" fmla="*/ 89055 w 138093"/>
                <a:gd name="connsiteY27" fmla="*/ 66675 h 196214"/>
                <a:gd name="connsiteX28" fmla="*/ 83340 w 138093"/>
                <a:gd name="connsiteY28" fmla="*/ 72390 h 196214"/>
                <a:gd name="connsiteX29" fmla="*/ 62385 w 138093"/>
                <a:gd name="connsiteY29" fmla="*/ 93345 h 196214"/>
                <a:gd name="connsiteX30" fmla="*/ 50002 w 138093"/>
                <a:gd name="connsiteY30" fmla="*/ 100013 h 196214"/>
                <a:gd name="connsiteX31" fmla="*/ 42382 w 138093"/>
                <a:gd name="connsiteY31" fmla="*/ 91440 h 196214"/>
                <a:gd name="connsiteX32" fmla="*/ 42382 w 138093"/>
                <a:gd name="connsiteY32" fmla="*/ 31433 h 196214"/>
                <a:gd name="connsiteX33" fmla="*/ 42382 w 138093"/>
                <a:gd name="connsiteY33" fmla="*/ 31433 h 196214"/>
                <a:gd name="connsiteX34" fmla="*/ 42382 w 138093"/>
                <a:gd name="connsiteY34" fmla="*/ 31433 h 196214"/>
                <a:gd name="connsiteX35" fmla="*/ 42382 w 138093"/>
                <a:gd name="connsiteY35" fmla="*/ 30480 h 196214"/>
                <a:gd name="connsiteX36" fmla="*/ 42382 w 138093"/>
                <a:gd name="connsiteY36" fmla="*/ 30480 h 196214"/>
                <a:gd name="connsiteX37" fmla="*/ 31905 w 138093"/>
                <a:gd name="connsiteY37" fmla="*/ 3810 h 196214"/>
                <a:gd name="connsiteX38" fmla="*/ 17617 w 138093"/>
                <a:gd name="connsiteY38" fmla="*/ 0 h 196214"/>
                <a:gd name="connsiteX39" fmla="*/ 5235 w 138093"/>
                <a:gd name="connsiteY39" fmla="*/ 1905 h 196214"/>
                <a:gd name="connsiteX40" fmla="*/ 472 w 138093"/>
                <a:gd name="connsiteY40" fmla="*/ 10477 h 196214"/>
                <a:gd name="connsiteX41" fmla="*/ 2377 w 138093"/>
                <a:gd name="connsiteY41" fmla="*/ 39052 h 196214"/>
                <a:gd name="connsiteX42" fmla="*/ 2377 w 138093"/>
                <a:gd name="connsiteY42" fmla="*/ 177165 h 196214"/>
                <a:gd name="connsiteX43" fmla="*/ 20475 w 138093"/>
                <a:gd name="connsiteY43" fmla="*/ 196215 h 196214"/>
                <a:gd name="connsiteX44" fmla="*/ 24285 w 138093"/>
                <a:gd name="connsiteY44" fmla="*/ 196215 h 196214"/>
                <a:gd name="connsiteX45" fmla="*/ 41430 w 138093"/>
                <a:gd name="connsiteY45" fmla="*/ 177165 h 196214"/>
                <a:gd name="connsiteX46" fmla="*/ 41430 w 138093"/>
                <a:gd name="connsiteY46" fmla="*/ 175260 h 196214"/>
                <a:gd name="connsiteX47" fmla="*/ 41430 w 138093"/>
                <a:gd name="connsiteY47" fmla="*/ 144780 h 196214"/>
                <a:gd name="connsiteX48" fmla="*/ 49050 w 138093"/>
                <a:gd name="connsiteY48" fmla="*/ 136208 h 196214"/>
                <a:gd name="connsiteX49" fmla="*/ 64290 w 138093"/>
                <a:gd name="connsiteY49" fmla="*/ 146685 h 196214"/>
                <a:gd name="connsiteX50" fmla="*/ 93817 w 138093"/>
                <a:gd name="connsiteY50" fmla="*/ 183833 h 196214"/>
                <a:gd name="connsiteX51" fmla="*/ 93817 w 138093"/>
                <a:gd name="connsiteY51" fmla="*/ 183833 h 196214"/>
                <a:gd name="connsiteX52" fmla="*/ 115725 w 138093"/>
                <a:gd name="connsiteY52" fmla="*/ 196215 h 196214"/>
                <a:gd name="connsiteX53" fmla="*/ 136680 w 138093"/>
                <a:gd name="connsiteY53" fmla="*/ 185738 h 196214"/>
                <a:gd name="connsiteX54" fmla="*/ 134775 w 138093"/>
                <a:gd name="connsiteY54" fmla="*/ 179070 h 196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138093" h="196214">
                  <a:moveTo>
                    <a:pt x="134775" y="179070"/>
                  </a:moveTo>
                  <a:cubicBezTo>
                    <a:pt x="130012" y="175260"/>
                    <a:pt x="118582" y="160972"/>
                    <a:pt x="110010" y="149542"/>
                  </a:cubicBezTo>
                  <a:lnTo>
                    <a:pt x="107152" y="144780"/>
                  </a:lnTo>
                  <a:lnTo>
                    <a:pt x="93817" y="126683"/>
                  </a:lnTo>
                  <a:cubicBezTo>
                    <a:pt x="90007" y="120967"/>
                    <a:pt x="90960" y="115252"/>
                    <a:pt x="95722" y="108585"/>
                  </a:cubicBezTo>
                  <a:cubicBezTo>
                    <a:pt x="96675" y="107633"/>
                    <a:pt x="97627" y="106680"/>
                    <a:pt x="98580" y="105727"/>
                  </a:cubicBezTo>
                  <a:cubicBezTo>
                    <a:pt x="99532" y="104775"/>
                    <a:pt x="100485" y="103822"/>
                    <a:pt x="101437" y="101917"/>
                  </a:cubicBezTo>
                  <a:lnTo>
                    <a:pt x="101437" y="101917"/>
                  </a:lnTo>
                  <a:cubicBezTo>
                    <a:pt x="101437" y="100965"/>
                    <a:pt x="102390" y="100965"/>
                    <a:pt x="102390" y="100013"/>
                  </a:cubicBezTo>
                  <a:lnTo>
                    <a:pt x="102390" y="99060"/>
                  </a:lnTo>
                  <a:cubicBezTo>
                    <a:pt x="103342" y="98108"/>
                    <a:pt x="105247" y="96202"/>
                    <a:pt x="106200" y="95250"/>
                  </a:cubicBezTo>
                  <a:cubicBezTo>
                    <a:pt x="111915" y="88583"/>
                    <a:pt x="117630" y="83820"/>
                    <a:pt x="120487" y="81915"/>
                  </a:cubicBezTo>
                  <a:cubicBezTo>
                    <a:pt x="123345" y="80010"/>
                    <a:pt x="125250" y="78105"/>
                    <a:pt x="122392" y="73342"/>
                  </a:cubicBezTo>
                  <a:lnTo>
                    <a:pt x="122392" y="73342"/>
                  </a:lnTo>
                  <a:cubicBezTo>
                    <a:pt x="122392" y="73342"/>
                    <a:pt x="122392" y="73342"/>
                    <a:pt x="122392" y="73342"/>
                  </a:cubicBezTo>
                  <a:cubicBezTo>
                    <a:pt x="121440" y="70485"/>
                    <a:pt x="112867" y="61913"/>
                    <a:pt x="102390" y="61913"/>
                  </a:cubicBezTo>
                  <a:cubicBezTo>
                    <a:pt x="102390" y="61913"/>
                    <a:pt x="102390" y="61913"/>
                    <a:pt x="102390" y="61913"/>
                  </a:cubicBezTo>
                  <a:cubicBezTo>
                    <a:pt x="102390" y="61913"/>
                    <a:pt x="102390" y="61913"/>
                    <a:pt x="102390" y="61913"/>
                  </a:cubicBezTo>
                  <a:cubicBezTo>
                    <a:pt x="102390" y="61913"/>
                    <a:pt x="102390" y="61913"/>
                    <a:pt x="102390" y="61913"/>
                  </a:cubicBezTo>
                  <a:cubicBezTo>
                    <a:pt x="102390" y="61913"/>
                    <a:pt x="101437" y="61913"/>
                    <a:pt x="101437" y="61913"/>
                  </a:cubicBezTo>
                  <a:cubicBezTo>
                    <a:pt x="101437" y="61913"/>
                    <a:pt x="101437" y="61913"/>
                    <a:pt x="101437" y="61913"/>
                  </a:cubicBezTo>
                  <a:cubicBezTo>
                    <a:pt x="101437" y="61913"/>
                    <a:pt x="100485" y="61913"/>
                    <a:pt x="100485" y="61913"/>
                  </a:cubicBezTo>
                  <a:cubicBezTo>
                    <a:pt x="100485" y="61913"/>
                    <a:pt x="99532" y="61913"/>
                    <a:pt x="99532" y="61913"/>
                  </a:cubicBezTo>
                  <a:cubicBezTo>
                    <a:pt x="97627" y="61913"/>
                    <a:pt x="95722" y="62865"/>
                    <a:pt x="94770" y="62865"/>
                  </a:cubicBezTo>
                  <a:cubicBezTo>
                    <a:pt x="94770" y="62865"/>
                    <a:pt x="94770" y="62865"/>
                    <a:pt x="94770" y="62865"/>
                  </a:cubicBezTo>
                  <a:cubicBezTo>
                    <a:pt x="94770" y="62865"/>
                    <a:pt x="93817" y="62865"/>
                    <a:pt x="93817" y="62865"/>
                  </a:cubicBezTo>
                  <a:cubicBezTo>
                    <a:pt x="91912" y="63817"/>
                    <a:pt x="90007" y="64770"/>
                    <a:pt x="89055" y="66675"/>
                  </a:cubicBezTo>
                  <a:lnTo>
                    <a:pt x="89055" y="66675"/>
                  </a:lnTo>
                  <a:cubicBezTo>
                    <a:pt x="87150" y="68580"/>
                    <a:pt x="85245" y="70485"/>
                    <a:pt x="83340" y="72390"/>
                  </a:cubicBezTo>
                  <a:lnTo>
                    <a:pt x="62385" y="93345"/>
                  </a:lnTo>
                  <a:cubicBezTo>
                    <a:pt x="59527" y="96202"/>
                    <a:pt x="56670" y="100013"/>
                    <a:pt x="50002" y="100013"/>
                  </a:cubicBezTo>
                  <a:cubicBezTo>
                    <a:pt x="45240" y="100013"/>
                    <a:pt x="42382" y="97155"/>
                    <a:pt x="42382" y="91440"/>
                  </a:cubicBezTo>
                  <a:lnTo>
                    <a:pt x="42382" y="31433"/>
                  </a:lnTo>
                  <a:lnTo>
                    <a:pt x="42382" y="31433"/>
                  </a:lnTo>
                  <a:lnTo>
                    <a:pt x="42382" y="31433"/>
                  </a:lnTo>
                  <a:cubicBezTo>
                    <a:pt x="42382" y="31433"/>
                    <a:pt x="42382" y="30480"/>
                    <a:pt x="42382" y="30480"/>
                  </a:cubicBezTo>
                  <a:lnTo>
                    <a:pt x="42382" y="30480"/>
                  </a:lnTo>
                  <a:cubicBezTo>
                    <a:pt x="42382" y="18097"/>
                    <a:pt x="38572" y="8572"/>
                    <a:pt x="31905" y="3810"/>
                  </a:cubicBezTo>
                  <a:cubicBezTo>
                    <a:pt x="27142" y="952"/>
                    <a:pt x="22380" y="0"/>
                    <a:pt x="17617" y="0"/>
                  </a:cubicBezTo>
                  <a:cubicBezTo>
                    <a:pt x="11902" y="0"/>
                    <a:pt x="7140" y="952"/>
                    <a:pt x="5235" y="1905"/>
                  </a:cubicBezTo>
                  <a:cubicBezTo>
                    <a:pt x="-480" y="4763"/>
                    <a:pt x="-480" y="6667"/>
                    <a:pt x="472" y="10477"/>
                  </a:cubicBezTo>
                  <a:cubicBezTo>
                    <a:pt x="1425" y="14288"/>
                    <a:pt x="2377" y="27622"/>
                    <a:pt x="2377" y="39052"/>
                  </a:cubicBezTo>
                  <a:lnTo>
                    <a:pt x="2377" y="177165"/>
                  </a:lnTo>
                  <a:cubicBezTo>
                    <a:pt x="2377" y="191452"/>
                    <a:pt x="9997" y="196215"/>
                    <a:pt x="20475" y="196215"/>
                  </a:cubicBezTo>
                  <a:lnTo>
                    <a:pt x="24285" y="196215"/>
                  </a:lnTo>
                  <a:cubicBezTo>
                    <a:pt x="34762" y="196215"/>
                    <a:pt x="41430" y="191452"/>
                    <a:pt x="41430" y="177165"/>
                  </a:cubicBezTo>
                  <a:lnTo>
                    <a:pt x="41430" y="175260"/>
                  </a:lnTo>
                  <a:cubicBezTo>
                    <a:pt x="41430" y="171450"/>
                    <a:pt x="41430" y="148590"/>
                    <a:pt x="41430" y="144780"/>
                  </a:cubicBezTo>
                  <a:cubicBezTo>
                    <a:pt x="41430" y="138113"/>
                    <a:pt x="46192" y="136208"/>
                    <a:pt x="49050" y="136208"/>
                  </a:cubicBezTo>
                  <a:cubicBezTo>
                    <a:pt x="56670" y="136208"/>
                    <a:pt x="59527" y="140970"/>
                    <a:pt x="64290" y="146685"/>
                  </a:cubicBezTo>
                  <a:cubicBezTo>
                    <a:pt x="66195" y="149542"/>
                    <a:pt x="84292" y="171450"/>
                    <a:pt x="93817" y="183833"/>
                  </a:cubicBezTo>
                  <a:lnTo>
                    <a:pt x="93817" y="183833"/>
                  </a:lnTo>
                  <a:cubicBezTo>
                    <a:pt x="101437" y="193358"/>
                    <a:pt x="108105" y="196215"/>
                    <a:pt x="115725" y="196215"/>
                  </a:cubicBezTo>
                  <a:cubicBezTo>
                    <a:pt x="126202" y="196215"/>
                    <a:pt x="134775" y="188595"/>
                    <a:pt x="136680" y="185738"/>
                  </a:cubicBezTo>
                  <a:cubicBezTo>
                    <a:pt x="139537" y="183833"/>
                    <a:pt x="137632" y="181927"/>
                    <a:pt x="134775" y="17907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1122874D-22AB-4417-836D-C5503E4D9A4C}"/>
                </a:ext>
              </a:extLst>
            </p:cNvPr>
            <p:cNvSpPr/>
            <p:nvPr/>
          </p:nvSpPr>
          <p:spPr>
            <a:xfrm>
              <a:off x="3075150" y="2209800"/>
              <a:ext cx="41429" cy="197167"/>
            </a:xfrm>
            <a:custGeom>
              <a:avLst/>
              <a:gdLst>
                <a:gd name="connsiteX0" fmla="*/ 31905 w 41429"/>
                <a:gd name="connsiteY0" fmla="*/ 3810 h 197167"/>
                <a:gd name="connsiteX1" fmla="*/ 17617 w 41429"/>
                <a:gd name="connsiteY1" fmla="*/ 0 h 197167"/>
                <a:gd name="connsiteX2" fmla="*/ 5235 w 41429"/>
                <a:gd name="connsiteY2" fmla="*/ 1905 h 197167"/>
                <a:gd name="connsiteX3" fmla="*/ 472 w 41429"/>
                <a:gd name="connsiteY3" fmla="*/ 10478 h 197167"/>
                <a:gd name="connsiteX4" fmla="*/ 2377 w 41429"/>
                <a:gd name="connsiteY4" fmla="*/ 48578 h 197167"/>
                <a:gd name="connsiteX5" fmla="*/ 2377 w 41429"/>
                <a:gd name="connsiteY5" fmla="*/ 60008 h 197167"/>
                <a:gd name="connsiteX6" fmla="*/ 2377 w 41429"/>
                <a:gd name="connsiteY6" fmla="*/ 178117 h 197167"/>
                <a:gd name="connsiteX7" fmla="*/ 20475 w 41429"/>
                <a:gd name="connsiteY7" fmla="*/ 197167 h 197167"/>
                <a:gd name="connsiteX8" fmla="*/ 24285 w 41429"/>
                <a:gd name="connsiteY8" fmla="*/ 197167 h 197167"/>
                <a:gd name="connsiteX9" fmla="*/ 41430 w 41429"/>
                <a:gd name="connsiteY9" fmla="*/ 178117 h 197167"/>
                <a:gd name="connsiteX10" fmla="*/ 41430 w 41429"/>
                <a:gd name="connsiteY10" fmla="*/ 31433 h 197167"/>
                <a:gd name="connsiteX11" fmla="*/ 41430 w 41429"/>
                <a:gd name="connsiteY11" fmla="*/ 30480 h 197167"/>
                <a:gd name="connsiteX12" fmla="*/ 41430 w 41429"/>
                <a:gd name="connsiteY12" fmla="*/ 30480 h 197167"/>
                <a:gd name="connsiteX13" fmla="*/ 31905 w 41429"/>
                <a:gd name="connsiteY13" fmla="*/ 3810 h 197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429" h="197167">
                  <a:moveTo>
                    <a:pt x="31905" y="3810"/>
                  </a:moveTo>
                  <a:cubicBezTo>
                    <a:pt x="27142" y="953"/>
                    <a:pt x="22380" y="0"/>
                    <a:pt x="17617" y="0"/>
                  </a:cubicBezTo>
                  <a:cubicBezTo>
                    <a:pt x="11902" y="0"/>
                    <a:pt x="7140" y="953"/>
                    <a:pt x="5235" y="1905"/>
                  </a:cubicBezTo>
                  <a:cubicBezTo>
                    <a:pt x="-480" y="4763"/>
                    <a:pt x="-480" y="6667"/>
                    <a:pt x="472" y="10478"/>
                  </a:cubicBezTo>
                  <a:cubicBezTo>
                    <a:pt x="2377" y="16192"/>
                    <a:pt x="2377" y="34290"/>
                    <a:pt x="2377" y="48578"/>
                  </a:cubicBezTo>
                  <a:lnTo>
                    <a:pt x="2377" y="60008"/>
                  </a:lnTo>
                  <a:lnTo>
                    <a:pt x="2377" y="178117"/>
                  </a:lnTo>
                  <a:cubicBezTo>
                    <a:pt x="2377" y="192405"/>
                    <a:pt x="9997" y="197167"/>
                    <a:pt x="20475" y="197167"/>
                  </a:cubicBezTo>
                  <a:lnTo>
                    <a:pt x="24285" y="197167"/>
                  </a:lnTo>
                  <a:cubicBezTo>
                    <a:pt x="33810" y="197167"/>
                    <a:pt x="41430" y="192405"/>
                    <a:pt x="41430" y="178117"/>
                  </a:cubicBezTo>
                  <a:lnTo>
                    <a:pt x="41430" y="31433"/>
                  </a:lnTo>
                  <a:cubicBezTo>
                    <a:pt x="41430" y="31433"/>
                    <a:pt x="41430" y="30480"/>
                    <a:pt x="41430" y="30480"/>
                  </a:cubicBezTo>
                  <a:lnTo>
                    <a:pt x="41430" y="30480"/>
                  </a:lnTo>
                  <a:cubicBezTo>
                    <a:pt x="41430" y="18097"/>
                    <a:pt x="37620" y="8572"/>
                    <a:pt x="31905" y="381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70DF59A-7D7A-4274-8381-F99580759B04}"/>
                </a:ext>
              </a:extLst>
            </p:cNvPr>
            <p:cNvSpPr/>
            <p:nvPr/>
          </p:nvSpPr>
          <p:spPr>
            <a:xfrm>
              <a:off x="2792363" y="2212657"/>
              <a:ext cx="171231" cy="194309"/>
            </a:xfrm>
            <a:custGeom>
              <a:avLst/>
              <a:gdLst>
                <a:gd name="connsiteX0" fmla="*/ 140384 w 171231"/>
                <a:gd name="connsiteY0" fmla="*/ 39052 h 194309"/>
                <a:gd name="connsiteX1" fmla="*/ 167054 w 171231"/>
                <a:gd name="connsiteY1" fmla="*/ 28575 h 194309"/>
                <a:gd name="connsiteX2" fmla="*/ 168959 w 171231"/>
                <a:gd name="connsiteY2" fmla="*/ 2858 h 194309"/>
                <a:gd name="connsiteX3" fmla="*/ 165149 w 171231"/>
                <a:gd name="connsiteY3" fmla="*/ 0 h 194309"/>
                <a:gd name="connsiteX4" fmla="*/ 30847 w 171231"/>
                <a:gd name="connsiteY4" fmla="*/ 0 h 194309"/>
                <a:gd name="connsiteX5" fmla="*/ 30847 w 171231"/>
                <a:gd name="connsiteY5" fmla="*/ 0 h 194309"/>
                <a:gd name="connsiteX6" fmla="*/ 4177 w 171231"/>
                <a:gd name="connsiteY6" fmla="*/ 10477 h 194309"/>
                <a:gd name="connsiteX7" fmla="*/ 2272 w 171231"/>
                <a:gd name="connsiteY7" fmla="*/ 36195 h 194309"/>
                <a:gd name="connsiteX8" fmla="*/ 6082 w 171231"/>
                <a:gd name="connsiteY8" fmla="*/ 39052 h 194309"/>
                <a:gd name="connsiteX9" fmla="*/ 58469 w 171231"/>
                <a:gd name="connsiteY9" fmla="*/ 39052 h 194309"/>
                <a:gd name="connsiteX10" fmla="*/ 65137 w 171231"/>
                <a:gd name="connsiteY10" fmla="*/ 44767 h 194309"/>
                <a:gd name="connsiteX11" fmla="*/ 65137 w 171231"/>
                <a:gd name="connsiteY11" fmla="*/ 175260 h 194309"/>
                <a:gd name="connsiteX12" fmla="*/ 69899 w 171231"/>
                <a:gd name="connsiteY12" fmla="*/ 189547 h 194309"/>
                <a:gd name="connsiteX13" fmla="*/ 83234 w 171231"/>
                <a:gd name="connsiteY13" fmla="*/ 194310 h 194309"/>
                <a:gd name="connsiteX14" fmla="*/ 87044 w 171231"/>
                <a:gd name="connsiteY14" fmla="*/ 194310 h 194309"/>
                <a:gd name="connsiteX15" fmla="*/ 104189 w 171231"/>
                <a:gd name="connsiteY15" fmla="*/ 175260 h 194309"/>
                <a:gd name="connsiteX16" fmla="*/ 104189 w 171231"/>
                <a:gd name="connsiteY16" fmla="*/ 46672 h 194309"/>
                <a:gd name="connsiteX17" fmla="*/ 111809 w 171231"/>
                <a:gd name="connsiteY17" fmla="*/ 38100 h 194309"/>
                <a:gd name="connsiteX18" fmla="*/ 140384 w 171231"/>
                <a:gd name="connsiteY18" fmla="*/ 39052 h 194309"/>
                <a:gd name="connsiteX19" fmla="*/ 140384 w 171231"/>
                <a:gd name="connsiteY19" fmla="*/ 39052 h 194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71231" h="194309">
                  <a:moveTo>
                    <a:pt x="140384" y="39052"/>
                  </a:moveTo>
                  <a:cubicBezTo>
                    <a:pt x="152767" y="39052"/>
                    <a:pt x="162292" y="35242"/>
                    <a:pt x="167054" y="28575"/>
                  </a:cubicBezTo>
                  <a:cubicBezTo>
                    <a:pt x="173722" y="19050"/>
                    <a:pt x="170864" y="6667"/>
                    <a:pt x="168959" y="2858"/>
                  </a:cubicBezTo>
                  <a:cubicBezTo>
                    <a:pt x="168007" y="952"/>
                    <a:pt x="166102" y="0"/>
                    <a:pt x="165149" y="0"/>
                  </a:cubicBezTo>
                  <a:cubicBezTo>
                    <a:pt x="165149" y="0"/>
                    <a:pt x="30847" y="0"/>
                    <a:pt x="30847" y="0"/>
                  </a:cubicBezTo>
                  <a:lnTo>
                    <a:pt x="30847" y="0"/>
                  </a:lnTo>
                  <a:cubicBezTo>
                    <a:pt x="18464" y="0"/>
                    <a:pt x="8939" y="3810"/>
                    <a:pt x="4177" y="10477"/>
                  </a:cubicBezTo>
                  <a:cubicBezTo>
                    <a:pt x="-2491" y="20002"/>
                    <a:pt x="367" y="32385"/>
                    <a:pt x="2272" y="36195"/>
                  </a:cubicBezTo>
                  <a:cubicBezTo>
                    <a:pt x="3224" y="38100"/>
                    <a:pt x="5129" y="39052"/>
                    <a:pt x="6082" y="39052"/>
                  </a:cubicBezTo>
                  <a:lnTo>
                    <a:pt x="58469" y="39052"/>
                  </a:lnTo>
                  <a:cubicBezTo>
                    <a:pt x="61327" y="39052"/>
                    <a:pt x="64184" y="41910"/>
                    <a:pt x="65137" y="44767"/>
                  </a:cubicBezTo>
                  <a:lnTo>
                    <a:pt x="65137" y="175260"/>
                  </a:lnTo>
                  <a:cubicBezTo>
                    <a:pt x="65137" y="181927"/>
                    <a:pt x="67042" y="186690"/>
                    <a:pt x="69899" y="189547"/>
                  </a:cubicBezTo>
                  <a:cubicBezTo>
                    <a:pt x="72757" y="193358"/>
                    <a:pt x="77519" y="194310"/>
                    <a:pt x="83234" y="194310"/>
                  </a:cubicBezTo>
                  <a:lnTo>
                    <a:pt x="87044" y="194310"/>
                  </a:lnTo>
                  <a:cubicBezTo>
                    <a:pt x="96569" y="194310"/>
                    <a:pt x="104189" y="189547"/>
                    <a:pt x="104189" y="175260"/>
                  </a:cubicBezTo>
                  <a:lnTo>
                    <a:pt x="104189" y="46672"/>
                  </a:lnTo>
                  <a:cubicBezTo>
                    <a:pt x="104189" y="41910"/>
                    <a:pt x="107047" y="39052"/>
                    <a:pt x="111809" y="38100"/>
                  </a:cubicBezTo>
                  <a:cubicBezTo>
                    <a:pt x="112762" y="39052"/>
                    <a:pt x="140384" y="39052"/>
                    <a:pt x="140384" y="39052"/>
                  </a:cubicBezTo>
                  <a:lnTo>
                    <a:pt x="140384" y="3905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445AF65-C540-42E2-B5B0-CBD6D0756883}"/>
                </a:ext>
              </a:extLst>
            </p:cNvPr>
            <p:cNvSpPr/>
            <p:nvPr/>
          </p:nvSpPr>
          <p:spPr>
            <a:xfrm>
              <a:off x="2923222" y="2260282"/>
              <a:ext cx="131917" cy="147637"/>
            </a:xfrm>
            <a:custGeom>
              <a:avLst/>
              <a:gdLst>
                <a:gd name="connsiteX0" fmla="*/ 129540 w 131917"/>
                <a:gd name="connsiteY0" fmla="*/ 96202 h 147637"/>
                <a:gd name="connsiteX1" fmla="*/ 129540 w 131917"/>
                <a:gd name="connsiteY1" fmla="*/ 61913 h 147637"/>
                <a:gd name="connsiteX2" fmla="*/ 65723 w 131917"/>
                <a:gd name="connsiteY2" fmla="*/ 0 h 147637"/>
                <a:gd name="connsiteX3" fmla="*/ 6668 w 131917"/>
                <a:gd name="connsiteY3" fmla="*/ 34290 h 147637"/>
                <a:gd name="connsiteX4" fmla="*/ 30480 w 131917"/>
                <a:gd name="connsiteY4" fmla="*/ 51435 h 147637"/>
                <a:gd name="connsiteX5" fmla="*/ 32385 w 131917"/>
                <a:gd name="connsiteY5" fmla="*/ 50483 h 147637"/>
                <a:gd name="connsiteX6" fmla="*/ 32385 w 131917"/>
                <a:gd name="connsiteY6" fmla="*/ 50483 h 147637"/>
                <a:gd name="connsiteX7" fmla="*/ 65723 w 131917"/>
                <a:gd name="connsiteY7" fmla="*/ 30480 h 147637"/>
                <a:gd name="connsiteX8" fmla="*/ 91440 w 131917"/>
                <a:gd name="connsiteY8" fmla="*/ 51435 h 147637"/>
                <a:gd name="connsiteX9" fmla="*/ 87630 w 131917"/>
                <a:gd name="connsiteY9" fmla="*/ 55245 h 147637"/>
                <a:gd name="connsiteX10" fmla="*/ 87630 w 131917"/>
                <a:gd name="connsiteY10" fmla="*/ 55245 h 147637"/>
                <a:gd name="connsiteX11" fmla="*/ 8573 w 131917"/>
                <a:gd name="connsiteY11" fmla="*/ 80963 h 147637"/>
                <a:gd name="connsiteX12" fmla="*/ 0 w 131917"/>
                <a:gd name="connsiteY12" fmla="*/ 108585 h 147637"/>
                <a:gd name="connsiteX13" fmla="*/ 45720 w 131917"/>
                <a:gd name="connsiteY13" fmla="*/ 147638 h 147637"/>
                <a:gd name="connsiteX14" fmla="*/ 85725 w 131917"/>
                <a:gd name="connsiteY14" fmla="*/ 132397 h 147637"/>
                <a:gd name="connsiteX15" fmla="*/ 85725 w 131917"/>
                <a:gd name="connsiteY15" fmla="*/ 132397 h 147637"/>
                <a:gd name="connsiteX16" fmla="*/ 86678 w 131917"/>
                <a:gd name="connsiteY16" fmla="*/ 131445 h 147637"/>
                <a:gd name="connsiteX17" fmla="*/ 90488 w 131917"/>
                <a:gd name="connsiteY17" fmla="*/ 130492 h 147637"/>
                <a:gd name="connsiteX18" fmla="*/ 93345 w 131917"/>
                <a:gd name="connsiteY18" fmla="*/ 131445 h 147637"/>
                <a:gd name="connsiteX19" fmla="*/ 94298 w 131917"/>
                <a:gd name="connsiteY19" fmla="*/ 132397 h 147637"/>
                <a:gd name="connsiteX20" fmla="*/ 100965 w 131917"/>
                <a:gd name="connsiteY20" fmla="*/ 141922 h 147637"/>
                <a:gd name="connsiteX21" fmla="*/ 126683 w 131917"/>
                <a:gd name="connsiteY21" fmla="*/ 143827 h 147637"/>
                <a:gd name="connsiteX22" fmla="*/ 131445 w 131917"/>
                <a:gd name="connsiteY22" fmla="*/ 135255 h 147637"/>
                <a:gd name="connsiteX23" fmla="*/ 129540 w 131917"/>
                <a:gd name="connsiteY23" fmla="*/ 96202 h 147637"/>
                <a:gd name="connsiteX24" fmla="*/ 91440 w 131917"/>
                <a:gd name="connsiteY24" fmla="*/ 87630 h 147637"/>
                <a:gd name="connsiteX25" fmla="*/ 58103 w 131917"/>
                <a:gd name="connsiteY25" fmla="*/ 116205 h 147637"/>
                <a:gd name="connsiteX26" fmla="*/ 39053 w 131917"/>
                <a:gd name="connsiteY26" fmla="*/ 101917 h 147637"/>
                <a:gd name="connsiteX27" fmla="*/ 83820 w 131917"/>
                <a:gd name="connsiteY27" fmla="*/ 79058 h 147637"/>
                <a:gd name="connsiteX28" fmla="*/ 85725 w 131917"/>
                <a:gd name="connsiteY28" fmla="*/ 79058 h 147637"/>
                <a:gd name="connsiteX29" fmla="*/ 85725 w 131917"/>
                <a:gd name="connsiteY29" fmla="*/ 79058 h 147637"/>
                <a:gd name="connsiteX30" fmla="*/ 91440 w 131917"/>
                <a:gd name="connsiteY30" fmla="*/ 84772 h 147637"/>
                <a:gd name="connsiteX31" fmla="*/ 91440 w 131917"/>
                <a:gd name="connsiteY31" fmla="*/ 87630 h 147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31917" h="147637">
                  <a:moveTo>
                    <a:pt x="129540" y="96202"/>
                  </a:moveTo>
                  <a:lnTo>
                    <a:pt x="129540" y="61913"/>
                  </a:lnTo>
                  <a:cubicBezTo>
                    <a:pt x="129540" y="22860"/>
                    <a:pt x="120968" y="0"/>
                    <a:pt x="65723" y="0"/>
                  </a:cubicBezTo>
                  <a:cubicBezTo>
                    <a:pt x="24765" y="0"/>
                    <a:pt x="6668" y="17145"/>
                    <a:pt x="6668" y="34290"/>
                  </a:cubicBezTo>
                  <a:cubicBezTo>
                    <a:pt x="6668" y="49530"/>
                    <a:pt x="24765" y="51435"/>
                    <a:pt x="30480" y="51435"/>
                  </a:cubicBezTo>
                  <a:cubicBezTo>
                    <a:pt x="31433" y="51435"/>
                    <a:pt x="31433" y="51435"/>
                    <a:pt x="32385" y="50483"/>
                  </a:cubicBezTo>
                  <a:lnTo>
                    <a:pt x="32385" y="50483"/>
                  </a:lnTo>
                  <a:cubicBezTo>
                    <a:pt x="37148" y="40005"/>
                    <a:pt x="47625" y="30480"/>
                    <a:pt x="65723" y="30480"/>
                  </a:cubicBezTo>
                  <a:cubicBezTo>
                    <a:pt x="84773" y="30480"/>
                    <a:pt x="90488" y="36195"/>
                    <a:pt x="91440" y="51435"/>
                  </a:cubicBezTo>
                  <a:cubicBezTo>
                    <a:pt x="91440" y="53340"/>
                    <a:pt x="89535" y="55245"/>
                    <a:pt x="87630" y="55245"/>
                  </a:cubicBezTo>
                  <a:lnTo>
                    <a:pt x="87630" y="55245"/>
                  </a:lnTo>
                  <a:cubicBezTo>
                    <a:pt x="73343" y="56197"/>
                    <a:pt x="22860" y="62865"/>
                    <a:pt x="8573" y="80963"/>
                  </a:cubicBezTo>
                  <a:cubicBezTo>
                    <a:pt x="1905" y="88583"/>
                    <a:pt x="0" y="98108"/>
                    <a:pt x="0" y="108585"/>
                  </a:cubicBezTo>
                  <a:cubicBezTo>
                    <a:pt x="0" y="131445"/>
                    <a:pt x="17145" y="147638"/>
                    <a:pt x="45720" y="147638"/>
                  </a:cubicBezTo>
                  <a:cubicBezTo>
                    <a:pt x="61913" y="147638"/>
                    <a:pt x="76200" y="141922"/>
                    <a:pt x="85725" y="132397"/>
                  </a:cubicBezTo>
                  <a:lnTo>
                    <a:pt x="85725" y="132397"/>
                  </a:lnTo>
                  <a:cubicBezTo>
                    <a:pt x="85725" y="132397"/>
                    <a:pt x="86678" y="131445"/>
                    <a:pt x="86678" y="131445"/>
                  </a:cubicBezTo>
                  <a:cubicBezTo>
                    <a:pt x="87630" y="130492"/>
                    <a:pt x="89535" y="130492"/>
                    <a:pt x="90488" y="130492"/>
                  </a:cubicBezTo>
                  <a:cubicBezTo>
                    <a:pt x="91440" y="130492"/>
                    <a:pt x="92393" y="130492"/>
                    <a:pt x="93345" y="131445"/>
                  </a:cubicBezTo>
                  <a:cubicBezTo>
                    <a:pt x="94298" y="132397"/>
                    <a:pt x="94298" y="132397"/>
                    <a:pt x="94298" y="132397"/>
                  </a:cubicBezTo>
                  <a:cubicBezTo>
                    <a:pt x="96203" y="136208"/>
                    <a:pt x="98108" y="139065"/>
                    <a:pt x="100965" y="141922"/>
                  </a:cubicBezTo>
                  <a:cubicBezTo>
                    <a:pt x="110490" y="148590"/>
                    <a:pt x="122873" y="145733"/>
                    <a:pt x="126683" y="143827"/>
                  </a:cubicBezTo>
                  <a:cubicBezTo>
                    <a:pt x="132398" y="140970"/>
                    <a:pt x="132398" y="139065"/>
                    <a:pt x="131445" y="135255"/>
                  </a:cubicBezTo>
                  <a:cubicBezTo>
                    <a:pt x="130493" y="130492"/>
                    <a:pt x="129540" y="111442"/>
                    <a:pt x="129540" y="96202"/>
                  </a:cubicBezTo>
                  <a:moveTo>
                    <a:pt x="91440" y="87630"/>
                  </a:moveTo>
                  <a:cubicBezTo>
                    <a:pt x="91440" y="102870"/>
                    <a:pt x="78105" y="116205"/>
                    <a:pt x="58103" y="116205"/>
                  </a:cubicBezTo>
                  <a:cubicBezTo>
                    <a:pt x="44768" y="116205"/>
                    <a:pt x="39053" y="110490"/>
                    <a:pt x="39053" y="101917"/>
                  </a:cubicBezTo>
                  <a:cubicBezTo>
                    <a:pt x="39053" y="91440"/>
                    <a:pt x="54293" y="80963"/>
                    <a:pt x="83820" y="79058"/>
                  </a:cubicBezTo>
                  <a:lnTo>
                    <a:pt x="85725" y="79058"/>
                  </a:lnTo>
                  <a:lnTo>
                    <a:pt x="85725" y="79058"/>
                  </a:lnTo>
                  <a:cubicBezTo>
                    <a:pt x="88583" y="79058"/>
                    <a:pt x="91440" y="81915"/>
                    <a:pt x="91440" y="84772"/>
                  </a:cubicBezTo>
                  <a:lnTo>
                    <a:pt x="91440" y="8763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85907FF8-CDF4-4C21-B3C0-2064D5F9AB9D}"/>
                </a:ext>
              </a:extLst>
            </p:cNvPr>
            <p:cNvSpPr/>
            <p:nvPr/>
          </p:nvSpPr>
          <p:spPr>
            <a:xfrm>
              <a:off x="3519015" y="2209800"/>
              <a:ext cx="41574" cy="196215"/>
            </a:xfrm>
            <a:custGeom>
              <a:avLst/>
              <a:gdLst>
                <a:gd name="connsiteX0" fmla="*/ 31905 w 41574"/>
                <a:gd name="connsiteY0" fmla="*/ 3810 h 196215"/>
                <a:gd name="connsiteX1" fmla="*/ 17617 w 41574"/>
                <a:gd name="connsiteY1" fmla="*/ 0 h 196215"/>
                <a:gd name="connsiteX2" fmla="*/ 5235 w 41574"/>
                <a:gd name="connsiteY2" fmla="*/ 1905 h 196215"/>
                <a:gd name="connsiteX3" fmla="*/ 472 w 41574"/>
                <a:gd name="connsiteY3" fmla="*/ 10478 h 196215"/>
                <a:gd name="connsiteX4" fmla="*/ 2377 w 41574"/>
                <a:gd name="connsiteY4" fmla="*/ 48578 h 196215"/>
                <a:gd name="connsiteX5" fmla="*/ 2377 w 41574"/>
                <a:gd name="connsiteY5" fmla="*/ 60008 h 196215"/>
                <a:gd name="connsiteX6" fmla="*/ 2377 w 41574"/>
                <a:gd name="connsiteY6" fmla="*/ 178117 h 196215"/>
                <a:gd name="connsiteX7" fmla="*/ 20475 w 41574"/>
                <a:gd name="connsiteY7" fmla="*/ 196215 h 196215"/>
                <a:gd name="connsiteX8" fmla="*/ 24285 w 41574"/>
                <a:gd name="connsiteY8" fmla="*/ 196215 h 196215"/>
                <a:gd name="connsiteX9" fmla="*/ 41430 w 41574"/>
                <a:gd name="connsiteY9" fmla="*/ 177165 h 196215"/>
                <a:gd name="connsiteX10" fmla="*/ 41430 w 41574"/>
                <a:gd name="connsiteY10" fmla="*/ 30480 h 196215"/>
                <a:gd name="connsiteX11" fmla="*/ 41430 w 41574"/>
                <a:gd name="connsiteY11" fmla="*/ 29528 h 196215"/>
                <a:gd name="connsiteX12" fmla="*/ 41430 w 41574"/>
                <a:gd name="connsiteY12" fmla="*/ 29528 h 196215"/>
                <a:gd name="connsiteX13" fmla="*/ 31905 w 41574"/>
                <a:gd name="connsiteY13" fmla="*/ 3810 h 196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574" h="196215">
                  <a:moveTo>
                    <a:pt x="31905" y="3810"/>
                  </a:moveTo>
                  <a:cubicBezTo>
                    <a:pt x="27142" y="953"/>
                    <a:pt x="22380" y="0"/>
                    <a:pt x="17617" y="0"/>
                  </a:cubicBezTo>
                  <a:cubicBezTo>
                    <a:pt x="11902" y="0"/>
                    <a:pt x="7140" y="953"/>
                    <a:pt x="5235" y="1905"/>
                  </a:cubicBezTo>
                  <a:cubicBezTo>
                    <a:pt x="-480" y="4763"/>
                    <a:pt x="-480" y="6667"/>
                    <a:pt x="472" y="10478"/>
                  </a:cubicBezTo>
                  <a:cubicBezTo>
                    <a:pt x="2377" y="16192"/>
                    <a:pt x="2377" y="34290"/>
                    <a:pt x="2377" y="48578"/>
                  </a:cubicBezTo>
                  <a:lnTo>
                    <a:pt x="2377" y="60008"/>
                  </a:lnTo>
                  <a:lnTo>
                    <a:pt x="2377" y="178117"/>
                  </a:lnTo>
                  <a:cubicBezTo>
                    <a:pt x="2377" y="192405"/>
                    <a:pt x="9997" y="196215"/>
                    <a:pt x="20475" y="196215"/>
                  </a:cubicBezTo>
                  <a:lnTo>
                    <a:pt x="24285" y="196215"/>
                  </a:lnTo>
                  <a:cubicBezTo>
                    <a:pt x="33810" y="196215"/>
                    <a:pt x="41430" y="191453"/>
                    <a:pt x="41430" y="177165"/>
                  </a:cubicBezTo>
                  <a:lnTo>
                    <a:pt x="41430" y="30480"/>
                  </a:lnTo>
                  <a:cubicBezTo>
                    <a:pt x="41430" y="30480"/>
                    <a:pt x="41430" y="29528"/>
                    <a:pt x="41430" y="29528"/>
                  </a:cubicBezTo>
                  <a:lnTo>
                    <a:pt x="41430" y="29528"/>
                  </a:lnTo>
                  <a:cubicBezTo>
                    <a:pt x="42382" y="18097"/>
                    <a:pt x="38572" y="8572"/>
                    <a:pt x="31905" y="381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DC9BFDF-C75E-4B3B-A003-9434E9B74E78}"/>
                </a:ext>
              </a:extLst>
            </p:cNvPr>
            <p:cNvSpPr/>
            <p:nvPr/>
          </p:nvSpPr>
          <p:spPr>
            <a:xfrm>
              <a:off x="3368040" y="2260282"/>
              <a:ext cx="131917" cy="147637"/>
            </a:xfrm>
            <a:custGeom>
              <a:avLst/>
              <a:gdLst>
                <a:gd name="connsiteX0" fmla="*/ 129540 w 131917"/>
                <a:gd name="connsiteY0" fmla="*/ 96202 h 147637"/>
                <a:gd name="connsiteX1" fmla="*/ 129540 w 131917"/>
                <a:gd name="connsiteY1" fmla="*/ 61913 h 147637"/>
                <a:gd name="connsiteX2" fmla="*/ 65722 w 131917"/>
                <a:gd name="connsiteY2" fmla="*/ 0 h 147637"/>
                <a:gd name="connsiteX3" fmla="*/ 6667 w 131917"/>
                <a:gd name="connsiteY3" fmla="*/ 34290 h 147637"/>
                <a:gd name="connsiteX4" fmla="*/ 30480 w 131917"/>
                <a:gd name="connsiteY4" fmla="*/ 51435 h 147637"/>
                <a:gd name="connsiteX5" fmla="*/ 32385 w 131917"/>
                <a:gd name="connsiteY5" fmla="*/ 50483 h 147637"/>
                <a:gd name="connsiteX6" fmla="*/ 32385 w 131917"/>
                <a:gd name="connsiteY6" fmla="*/ 50483 h 147637"/>
                <a:gd name="connsiteX7" fmla="*/ 65722 w 131917"/>
                <a:gd name="connsiteY7" fmla="*/ 30480 h 147637"/>
                <a:gd name="connsiteX8" fmla="*/ 91440 w 131917"/>
                <a:gd name="connsiteY8" fmla="*/ 51435 h 147637"/>
                <a:gd name="connsiteX9" fmla="*/ 87630 w 131917"/>
                <a:gd name="connsiteY9" fmla="*/ 55245 h 147637"/>
                <a:gd name="connsiteX10" fmla="*/ 87630 w 131917"/>
                <a:gd name="connsiteY10" fmla="*/ 55245 h 147637"/>
                <a:gd name="connsiteX11" fmla="*/ 8572 w 131917"/>
                <a:gd name="connsiteY11" fmla="*/ 80963 h 147637"/>
                <a:gd name="connsiteX12" fmla="*/ 0 w 131917"/>
                <a:gd name="connsiteY12" fmla="*/ 108585 h 147637"/>
                <a:gd name="connsiteX13" fmla="*/ 45720 w 131917"/>
                <a:gd name="connsiteY13" fmla="*/ 147638 h 147637"/>
                <a:gd name="connsiteX14" fmla="*/ 85725 w 131917"/>
                <a:gd name="connsiteY14" fmla="*/ 132397 h 147637"/>
                <a:gd name="connsiteX15" fmla="*/ 85725 w 131917"/>
                <a:gd name="connsiteY15" fmla="*/ 132397 h 147637"/>
                <a:gd name="connsiteX16" fmla="*/ 86677 w 131917"/>
                <a:gd name="connsiteY16" fmla="*/ 131445 h 147637"/>
                <a:gd name="connsiteX17" fmla="*/ 90488 w 131917"/>
                <a:gd name="connsiteY17" fmla="*/ 130492 h 147637"/>
                <a:gd name="connsiteX18" fmla="*/ 93345 w 131917"/>
                <a:gd name="connsiteY18" fmla="*/ 131445 h 147637"/>
                <a:gd name="connsiteX19" fmla="*/ 94297 w 131917"/>
                <a:gd name="connsiteY19" fmla="*/ 132397 h 147637"/>
                <a:gd name="connsiteX20" fmla="*/ 100965 w 131917"/>
                <a:gd name="connsiteY20" fmla="*/ 141922 h 147637"/>
                <a:gd name="connsiteX21" fmla="*/ 126682 w 131917"/>
                <a:gd name="connsiteY21" fmla="*/ 143827 h 147637"/>
                <a:gd name="connsiteX22" fmla="*/ 131445 w 131917"/>
                <a:gd name="connsiteY22" fmla="*/ 135255 h 147637"/>
                <a:gd name="connsiteX23" fmla="*/ 129540 w 131917"/>
                <a:gd name="connsiteY23" fmla="*/ 96202 h 147637"/>
                <a:gd name="connsiteX24" fmla="*/ 90488 w 131917"/>
                <a:gd name="connsiteY24" fmla="*/ 87630 h 147637"/>
                <a:gd name="connsiteX25" fmla="*/ 57150 w 131917"/>
                <a:gd name="connsiteY25" fmla="*/ 116205 h 147637"/>
                <a:gd name="connsiteX26" fmla="*/ 38100 w 131917"/>
                <a:gd name="connsiteY26" fmla="*/ 101917 h 147637"/>
                <a:gd name="connsiteX27" fmla="*/ 82867 w 131917"/>
                <a:gd name="connsiteY27" fmla="*/ 79058 h 147637"/>
                <a:gd name="connsiteX28" fmla="*/ 84772 w 131917"/>
                <a:gd name="connsiteY28" fmla="*/ 79058 h 147637"/>
                <a:gd name="connsiteX29" fmla="*/ 84772 w 131917"/>
                <a:gd name="connsiteY29" fmla="*/ 79058 h 147637"/>
                <a:gd name="connsiteX30" fmla="*/ 90488 w 131917"/>
                <a:gd name="connsiteY30" fmla="*/ 84772 h 147637"/>
                <a:gd name="connsiteX31" fmla="*/ 90488 w 131917"/>
                <a:gd name="connsiteY31" fmla="*/ 87630 h 147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31917" h="147637">
                  <a:moveTo>
                    <a:pt x="129540" y="96202"/>
                  </a:moveTo>
                  <a:lnTo>
                    <a:pt x="129540" y="61913"/>
                  </a:lnTo>
                  <a:cubicBezTo>
                    <a:pt x="129540" y="22860"/>
                    <a:pt x="120967" y="0"/>
                    <a:pt x="65722" y="0"/>
                  </a:cubicBezTo>
                  <a:cubicBezTo>
                    <a:pt x="24765" y="0"/>
                    <a:pt x="6667" y="17145"/>
                    <a:pt x="6667" y="34290"/>
                  </a:cubicBezTo>
                  <a:cubicBezTo>
                    <a:pt x="6667" y="49530"/>
                    <a:pt x="24765" y="51435"/>
                    <a:pt x="30480" y="51435"/>
                  </a:cubicBezTo>
                  <a:cubicBezTo>
                    <a:pt x="31432" y="51435"/>
                    <a:pt x="31432" y="51435"/>
                    <a:pt x="32385" y="50483"/>
                  </a:cubicBezTo>
                  <a:lnTo>
                    <a:pt x="32385" y="50483"/>
                  </a:lnTo>
                  <a:cubicBezTo>
                    <a:pt x="37147" y="40005"/>
                    <a:pt x="47625" y="30480"/>
                    <a:pt x="65722" y="30480"/>
                  </a:cubicBezTo>
                  <a:cubicBezTo>
                    <a:pt x="84772" y="30480"/>
                    <a:pt x="90488" y="36195"/>
                    <a:pt x="91440" y="51435"/>
                  </a:cubicBezTo>
                  <a:cubicBezTo>
                    <a:pt x="91440" y="53340"/>
                    <a:pt x="89535" y="55245"/>
                    <a:pt x="87630" y="55245"/>
                  </a:cubicBezTo>
                  <a:lnTo>
                    <a:pt x="87630" y="55245"/>
                  </a:lnTo>
                  <a:cubicBezTo>
                    <a:pt x="73342" y="56197"/>
                    <a:pt x="22860" y="62865"/>
                    <a:pt x="8572" y="80963"/>
                  </a:cubicBezTo>
                  <a:cubicBezTo>
                    <a:pt x="1905" y="88583"/>
                    <a:pt x="0" y="98108"/>
                    <a:pt x="0" y="108585"/>
                  </a:cubicBezTo>
                  <a:cubicBezTo>
                    <a:pt x="0" y="131445"/>
                    <a:pt x="17145" y="147638"/>
                    <a:pt x="45720" y="147638"/>
                  </a:cubicBezTo>
                  <a:cubicBezTo>
                    <a:pt x="61913" y="147638"/>
                    <a:pt x="76200" y="141922"/>
                    <a:pt x="85725" y="132397"/>
                  </a:cubicBezTo>
                  <a:lnTo>
                    <a:pt x="85725" y="132397"/>
                  </a:lnTo>
                  <a:cubicBezTo>
                    <a:pt x="85725" y="132397"/>
                    <a:pt x="86677" y="131445"/>
                    <a:pt x="86677" y="131445"/>
                  </a:cubicBezTo>
                  <a:cubicBezTo>
                    <a:pt x="87630" y="130492"/>
                    <a:pt x="89535" y="130492"/>
                    <a:pt x="90488" y="130492"/>
                  </a:cubicBezTo>
                  <a:cubicBezTo>
                    <a:pt x="91440" y="130492"/>
                    <a:pt x="92392" y="130492"/>
                    <a:pt x="93345" y="131445"/>
                  </a:cubicBezTo>
                  <a:cubicBezTo>
                    <a:pt x="94297" y="132397"/>
                    <a:pt x="94297" y="132397"/>
                    <a:pt x="94297" y="132397"/>
                  </a:cubicBezTo>
                  <a:cubicBezTo>
                    <a:pt x="96202" y="136208"/>
                    <a:pt x="98107" y="139065"/>
                    <a:pt x="100965" y="141922"/>
                  </a:cubicBezTo>
                  <a:cubicBezTo>
                    <a:pt x="110490" y="148590"/>
                    <a:pt x="122872" y="145733"/>
                    <a:pt x="126682" y="143827"/>
                  </a:cubicBezTo>
                  <a:cubicBezTo>
                    <a:pt x="132397" y="140970"/>
                    <a:pt x="132397" y="139065"/>
                    <a:pt x="131445" y="135255"/>
                  </a:cubicBezTo>
                  <a:cubicBezTo>
                    <a:pt x="129540" y="130492"/>
                    <a:pt x="129540" y="111442"/>
                    <a:pt x="129540" y="96202"/>
                  </a:cubicBezTo>
                  <a:moveTo>
                    <a:pt x="90488" y="87630"/>
                  </a:moveTo>
                  <a:cubicBezTo>
                    <a:pt x="90488" y="102870"/>
                    <a:pt x="77152" y="116205"/>
                    <a:pt x="57150" y="116205"/>
                  </a:cubicBezTo>
                  <a:cubicBezTo>
                    <a:pt x="43815" y="116205"/>
                    <a:pt x="38100" y="110490"/>
                    <a:pt x="38100" y="101917"/>
                  </a:cubicBezTo>
                  <a:cubicBezTo>
                    <a:pt x="38100" y="91440"/>
                    <a:pt x="53340" y="80963"/>
                    <a:pt x="82867" y="79058"/>
                  </a:cubicBezTo>
                  <a:lnTo>
                    <a:pt x="84772" y="79058"/>
                  </a:lnTo>
                  <a:lnTo>
                    <a:pt x="84772" y="79058"/>
                  </a:lnTo>
                  <a:cubicBezTo>
                    <a:pt x="87630" y="79058"/>
                    <a:pt x="90488" y="81915"/>
                    <a:pt x="90488" y="84772"/>
                  </a:cubicBezTo>
                  <a:lnTo>
                    <a:pt x="90488" y="8763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241FD762-EA54-476C-AC0A-16E3F9120F81}"/>
                </a:ext>
              </a:extLst>
            </p:cNvPr>
            <p:cNvSpPr/>
            <p:nvPr/>
          </p:nvSpPr>
          <p:spPr>
            <a:xfrm>
              <a:off x="3584737" y="2207895"/>
              <a:ext cx="137452" cy="196214"/>
            </a:xfrm>
            <a:custGeom>
              <a:avLst/>
              <a:gdLst>
                <a:gd name="connsiteX0" fmla="*/ 134775 w 137452"/>
                <a:gd name="connsiteY0" fmla="*/ 179070 h 196214"/>
                <a:gd name="connsiteX1" fmla="*/ 110010 w 137452"/>
                <a:gd name="connsiteY1" fmla="*/ 149542 h 196214"/>
                <a:gd name="connsiteX2" fmla="*/ 107152 w 137452"/>
                <a:gd name="connsiteY2" fmla="*/ 144780 h 196214"/>
                <a:gd name="connsiteX3" fmla="*/ 93817 w 137452"/>
                <a:gd name="connsiteY3" fmla="*/ 126683 h 196214"/>
                <a:gd name="connsiteX4" fmla="*/ 95722 w 137452"/>
                <a:gd name="connsiteY4" fmla="*/ 108585 h 196214"/>
                <a:gd name="connsiteX5" fmla="*/ 98580 w 137452"/>
                <a:gd name="connsiteY5" fmla="*/ 105727 h 196214"/>
                <a:gd name="connsiteX6" fmla="*/ 101437 w 137452"/>
                <a:gd name="connsiteY6" fmla="*/ 101917 h 196214"/>
                <a:gd name="connsiteX7" fmla="*/ 101437 w 137452"/>
                <a:gd name="connsiteY7" fmla="*/ 101917 h 196214"/>
                <a:gd name="connsiteX8" fmla="*/ 102390 w 137452"/>
                <a:gd name="connsiteY8" fmla="*/ 100013 h 196214"/>
                <a:gd name="connsiteX9" fmla="*/ 102390 w 137452"/>
                <a:gd name="connsiteY9" fmla="*/ 99060 h 196214"/>
                <a:gd name="connsiteX10" fmla="*/ 106200 w 137452"/>
                <a:gd name="connsiteY10" fmla="*/ 95250 h 196214"/>
                <a:gd name="connsiteX11" fmla="*/ 120487 w 137452"/>
                <a:gd name="connsiteY11" fmla="*/ 81915 h 196214"/>
                <a:gd name="connsiteX12" fmla="*/ 122392 w 137452"/>
                <a:gd name="connsiteY12" fmla="*/ 73342 h 196214"/>
                <a:gd name="connsiteX13" fmla="*/ 122392 w 137452"/>
                <a:gd name="connsiteY13" fmla="*/ 73342 h 196214"/>
                <a:gd name="connsiteX14" fmla="*/ 122392 w 137452"/>
                <a:gd name="connsiteY14" fmla="*/ 73342 h 196214"/>
                <a:gd name="connsiteX15" fmla="*/ 102390 w 137452"/>
                <a:gd name="connsiteY15" fmla="*/ 61913 h 196214"/>
                <a:gd name="connsiteX16" fmla="*/ 102390 w 137452"/>
                <a:gd name="connsiteY16" fmla="*/ 61913 h 196214"/>
                <a:gd name="connsiteX17" fmla="*/ 102390 w 137452"/>
                <a:gd name="connsiteY17" fmla="*/ 61913 h 196214"/>
                <a:gd name="connsiteX18" fmla="*/ 102390 w 137452"/>
                <a:gd name="connsiteY18" fmla="*/ 61913 h 196214"/>
                <a:gd name="connsiteX19" fmla="*/ 101437 w 137452"/>
                <a:gd name="connsiteY19" fmla="*/ 61913 h 196214"/>
                <a:gd name="connsiteX20" fmla="*/ 101437 w 137452"/>
                <a:gd name="connsiteY20" fmla="*/ 61913 h 196214"/>
                <a:gd name="connsiteX21" fmla="*/ 100485 w 137452"/>
                <a:gd name="connsiteY21" fmla="*/ 61913 h 196214"/>
                <a:gd name="connsiteX22" fmla="*/ 99532 w 137452"/>
                <a:gd name="connsiteY22" fmla="*/ 61913 h 196214"/>
                <a:gd name="connsiteX23" fmla="*/ 94770 w 137452"/>
                <a:gd name="connsiteY23" fmla="*/ 62865 h 196214"/>
                <a:gd name="connsiteX24" fmla="*/ 94770 w 137452"/>
                <a:gd name="connsiteY24" fmla="*/ 62865 h 196214"/>
                <a:gd name="connsiteX25" fmla="*/ 93817 w 137452"/>
                <a:gd name="connsiteY25" fmla="*/ 62865 h 196214"/>
                <a:gd name="connsiteX26" fmla="*/ 89055 w 137452"/>
                <a:gd name="connsiteY26" fmla="*/ 66675 h 196214"/>
                <a:gd name="connsiteX27" fmla="*/ 89055 w 137452"/>
                <a:gd name="connsiteY27" fmla="*/ 66675 h 196214"/>
                <a:gd name="connsiteX28" fmla="*/ 83340 w 137452"/>
                <a:gd name="connsiteY28" fmla="*/ 72390 h 196214"/>
                <a:gd name="connsiteX29" fmla="*/ 62385 w 137452"/>
                <a:gd name="connsiteY29" fmla="*/ 93345 h 196214"/>
                <a:gd name="connsiteX30" fmla="*/ 50002 w 137452"/>
                <a:gd name="connsiteY30" fmla="*/ 100013 h 196214"/>
                <a:gd name="connsiteX31" fmla="*/ 42382 w 137452"/>
                <a:gd name="connsiteY31" fmla="*/ 91440 h 196214"/>
                <a:gd name="connsiteX32" fmla="*/ 42382 w 137452"/>
                <a:gd name="connsiteY32" fmla="*/ 31433 h 196214"/>
                <a:gd name="connsiteX33" fmla="*/ 42382 w 137452"/>
                <a:gd name="connsiteY33" fmla="*/ 31433 h 196214"/>
                <a:gd name="connsiteX34" fmla="*/ 42382 w 137452"/>
                <a:gd name="connsiteY34" fmla="*/ 31433 h 196214"/>
                <a:gd name="connsiteX35" fmla="*/ 42382 w 137452"/>
                <a:gd name="connsiteY35" fmla="*/ 30480 h 196214"/>
                <a:gd name="connsiteX36" fmla="*/ 42382 w 137452"/>
                <a:gd name="connsiteY36" fmla="*/ 30480 h 196214"/>
                <a:gd name="connsiteX37" fmla="*/ 31905 w 137452"/>
                <a:gd name="connsiteY37" fmla="*/ 3810 h 196214"/>
                <a:gd name="connsiteX38" fmla="*/ 17617 w 137452"/>
                <a:gd name="connsiteY38" fmla="*/ 0 h 196214"/>
                <a:gd name="connsiteX39" fmla="*/ 5235 w 137452"/>
                <a:gd name="connsiteY39" fmla="*/ 1905 h 196214"/>
                <a:gd name="connsiteX40" fmla="*/ 472 w 137452"/>
                <a:gd name="connsiteY40" fmla="*/ 10477 h 196214"/>
                <a:gd name="connsiteX41" fmla="*/ 2377 w 137452"/>
                <a:gd name="connsiteY41" fmla="*/ 39052 h 196214"/>
                <a:gd name="connsiteX42" fmla="*/ 2377 w 137452"/>
                <a:gd name="connsiteY42" fmla="*/ 177165 h 196214"/>
                <a:gd name="connsiteX43" fmla="*/ 20475 w 137452"/>
                <a:gd name="connsiteY43" fmla="*/ 196215 h 196214"/>
                <a:gd name="connsiteX44" fmla="*/ 24285 w 137452"/>
                <a:gd name="connsiteY44" fmla="*/ 196215 h 196214"/>
                <a:gd name="connsiteX45" fmla="*/ 41430 w 137452"/>
                <a:gd name="connsiteY45" fmla="*/ 177165 h 196214"/>
                <a:gd name="connsiteX46" fmla="*/ 41430 w 137452"/>
                <a:gd name="connsiteY46" fmla="*/ 175260 h 196214"/>
                <a:gd name="connsiteX47" fmla="*/ 41430 w 137452"/>
                <a:gd name="connsiteY47" fmla="*/ 144780 h 196214"/>
                <a:gd name="connsiteX48" fmla="*/ 49050 w 137452"/>
                <a:gd name="connsiteY48" fmla="*/ 136208 h 196214"/>
                <a:gd name="connsiteX49" fmla="*/ 64290 w 137452"/>
                <a:gd name="connsiteY49" fmla="*/ 146685 h 196214"/>
                <a:gd name="connsiteX50" fmla="*/ 93817 w 137452"/>
                <a:gd name="connsiteY50" fmla="*/ 183833 h 196214"/>
                <a:gd name="connsiteX51" fmla="*/ 93817 w 137452"/>
                <a:gd name="connsiteY51" fmla="*/ 183833 h 196214"/>
                <a:gd name="connsiteX52" fmla="*/ 115725 w 137452"/>
                <a:gd name="connsiteY52" fmla="*/ 196215 h 196214"/>
                <a:gd name="connsiteX53" fmla="*/ 135727 w 137452"/>
                <a:gd name="connsiteY53" fmla="*/ 185738 h 196214"/>
                <a:gd name="connsiteX54" fmla="*/ 134775 w 137452"/>
                <a:gd name="connsiteY54" fmla="*/ 179070 h 196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137452" h="196214">
                  <a:moveTo>
                    <a:pt x="134775" y="179070"/>
                  </a:moveTo>
                  <a:cubicBezTo>
                    <a:pt x="130012" y="175260"/>
                    <a:pt x="118582" y="160972"/>
                    <a:pt x="110010" y="149542"/>
                  </a:cubicBezTo>
                  <a:lnTo>
                    <a:pt x="107152" y="144780"/>
                  </a:lnTo>
                  <a:lnTo>
                    <a:pt x="93817" y="126683"/>
                  </a:lnTo>
                  <a:cubicBezTo>
                    <a:pt x="90007" y="120967"/>
                    <a:pt x="90960" y="115252"/>
                    <a:pt x="95722" y="108585"/>
                  </a:cubicBezTo>
                  <a:cubicBezTo>
                    <a:pt x="96675" y="107633"/>
                    <a:pt x="97627" y="106680"/>
                    <a:pt x="98580" y="105727"/>
                  </a:cubicBezTo>
                  <a:cubicBezTo>
                    <a:pt x="99532" y="104775"/>
                    <a:pt x="100485" y="103822"/>
                    <a:pt x="101437" y="101917"/>
                  </a:cubicBezTo>
                  <a:lnTo>
                    <a:pt x="101437" y="101917"/>
                  </a:lnTo>
                  <a:cubicBezTo>
                    <a:pt x="101437" y="100965"/>
                    <a:pt x="102390" y="100965"/>
                    <a:pt x="102390" y="100013"/>
                  </a:cubicBezTo>
                  <a:lnTo>
                    <a:pt x="102390" y="99060"/>
                  </a:lnTo>
                  <a:cubicBezTo>
                    <a:pt x="103342" y="98108"/>
                    <a:pt x="105247" y="96202"/>
                    <a:pt x="106200" y="95250"/>
                  </a:cubicBezTo>
                  <a:cubicBezTo>
                    <a:pt x="111915" y="88583"/>
                    <a:pt x="117630" y="83820"/>
                    <a:pt x="120487" y="81915"/>
                  </a:cubicBezTo>
                  <a:cubicBezTo>
                    <a:pt x="123345" y="80010"/>
                    <a:pt x="125250" y="78105"/>
                    <a:pt x="122392" y="73342"/>
                  </a:cubicBezTo>
                  <a:lnTo>
                    <a:pt x="122392" y="73342"/>
                  </a:lnTo>
                  <a:cubicBezTo>
                    <a:pt x="122392" y="73342"/>
                    <a:pt x="122392" y="73342"/>
                    <a:pt x="122392" y="73342"/>
                  </a:cubicBezTo>
                  <a:cubicBezTo>
                    <a:pt x="121440" y="70485"/>
                    <a:pt x="112867" y="61913"/>
                    <a:pt x="102390" y="61913"/>
                  </a:cubicBezTo>
                  <a:cubicBezTo>
                    <a:pt x="102390" y="61913"/>
                    <a:pt x="102390" y="61913"/>
                    <a:pt x="102390" y="61913"/>
                  </a:cubicBezTo>
                  <a:cubicBezTo>
                    <a:pt x="102390" y="61913"/>
                    <a:pt x="102390" y="61913"/>
                    <a:pt x="102390" y="61913"/>
                  </a:cubicBezTo>
                  <a:cubicBezTo>
                    <a:pt x="102390" y="61913"/>
                    <a:pt x="102390" y="61913"/>
                    <a:pt x="102390" y="61913"/>
                  </a:cubicBezTo>
                  <a:cubicBezTo>
                    <a:pt x="102390" y="61913"/>
                    <a:pt x="101437" y="61913"/>
                    <a:pt x="101437" y="61913"/>
                  </a:cubicBezTo>
                  <a:cubicBezTo>
                    <a:pt x="101437" y="61913"/>
                    <a:pt x="101437" y="61913"/>
                    <a:pt x="101437" y="61913"/>
                  </a:cubicBezTo>
                  <a:cubicBezTo>
                    <a:pt x="101437" y="61913"/>
                    <a:pt x="100485" y="61913"/>
                    <a:pt x="100485" y="61913"/>
                  </a:cubicBezTo>
                  <a:cubicBezTo>
                    <a:pt x="100485" y="61913"/>
                    <a:pt x="99532" y="61913"/>
                    <a:pt x="99532" y="61913"/>
                  </a:cubicBezTo>
                  <a:cubicBezTo>
                    <a:pt x="97627" y="61913"/>
                    <a:pt x="95722" y="62865"/>
                    <a:pt x="94770" y="62865"/>
                  </a:cubicBezTo>
                  <a:cubicBezTo>
                    <a:pt x="94770" y="62865"/>
                    <a:pt x="94770" y="62865"/>
                    <a:pt x="94770" y="62865"/>
                  </a:cubicBezTo>
                  <a:cubicBezTo>
                    <a:pt x="94770" y="62865"/>
                    <a:pt x="93817" y="62865"/>
                    <a:pt x="93817" y="62865"/>
                  </a:cubicBezTo>
                  <a:cubicBezTo>
                    <a:pt x="91912" y="63817"/>
                    <a:pt x="90007" y="64770"/>
                    <a:pt x="89055" y="66675"/>
                  </a:cubicBezTo>
                  <a:lnTo>
                    <a:pt x="89055" y="66675"/>
                  </a:lnTo>
                  <a:cubicBezTo>
                    <a:pt x="87150" y="68580"/>
                    <a:pt x="85245" y="70485"/>
                    <a:pt x="83340" y="72390"/>
                  </a:cubicBezTo>
                  <a:lnTo>
                    <a:pt x="62385" y="93345"/>
                  </a:lnTo>
                  <a:cubicBezTo>
                    <a:pt x="59527" y="96202"/>
                    <a:pt x="56670" y="100013"/>
                    <a:pt x="50002" y="100013"/>
                  </a:cubicBezTo>
                  <a:cubicBezTo>
                    <a:pt x="45240" y="100013"/>
                    <a:pt x="42382" y="97155"/>
                    <a:pt x="42382" y="91440"/>
                  </a:cubicBezTo>
                  <a:lnTo>
                    <a:pt x="42382" y="31433"/>
                  </a:lnTo>
                  <a:lnTo>
                    <a:pt x="42382" y="31433"/>
                  </a:lnTo>
                  <a:lnTo>
                    <a:pt x="42382" y="31433"/>
                  </a:lnTo>
                  <a:cubicBezTo>
                    <a:pt x="42382" y="31433"/>
                    <a:pt x="42382" y="30480"/>
                    <a:pt x="42382" y="30480"/>
                  </a:cubicBezTo>
                  <a:lnTo>
                    <a:pt x="42382" y="30480"/>
                  </a:lnTo>
                  <a:cubicBezTo>
                    <a:pt x="42382" y="18097"/>
                    <a:pt x="38572" y="8572"/>
                    <a:pt x="31905" y="3810"/>
                  </a:cubicBezTo>
                  <a:cubicBezTo>
                    <a:pt x="27142" y="952"/>
                    <a:pt x="22380" y="0"/>
                    <a:pt x="17617" y="0"/>
                  </a:cubicBezTo>
                  <a:cubicBezTo>
                    <a:pt x="11902" y="0"/>
                    <a:pt x="7140" y="952"/>
                    <a:pt x="5235" y="1905"/>
                  </a:cubicBezTo>
                  <a:cubicBezTo>
                    <a:pt x="-480" y="4763"/>
                    <a:pt x="-480" y="6667"/>
                    <a:pt x="472" y="10477"/>
                  </a:cubicBezTo>
                  <a:cubicBezTo>
                    <a:pt x="1425" y="14288"/>
                    <a:pt x="2377" y="27622"/>
                    <a:pt x="2377" y="39052"/>
                  </a:cubicBezTo>
                  <a:lnTo>
                    <a:pt x="2377" y="177165"/>
                  </a:lnTo>
                  <a:cubicBezTo>
                    <a:pt x="2377" y="191452"/>
                    <a:pt x="9997" y="196215"/>
                    <a:pt x="20475" y="196215"/>
                  </a:cubicBezTo>
                  <a:lnTo>
                    <a:pt x="24285" y="196215"/>
                  </a:lnTo>
                  <a:cubicBezTo>
                    <a:pt x="34762" y="196215"/>
                    <a:pt x="41430" y="191452"/>
                    <a:pt x="41430" y="177165"/>
                  </a:cubicBezTo>
                  <a:lnTo>
                    <a:pt x="41430" y="175260"/>
                  </a:lnTo>
                  <a:cubicBezTo>
                    <a:pt x="41430" y="171450"/>
                    <a:pt x="41430" y="148590"/>
                    <a:pt x="41430" y="144780"/>
                  </a:cubicBezTo>
                  <a:cubicBezTo>
                    <a:pt x="41430" y="138113"/>
                    <a:pt x="46192" y="136208"/>
                    <a:pt x="49050" y="136208"/>
                  </a:cubicBezTo>
                  <a:cubicBezTo>
                    <a:pt x="56670" y="136208"/>
                    <a:pt x="59527" y="140970"/>
                    <a:pt x="64290" y="146685"/>
                  </a:cubicBezTo>
                  <a:cubicBezTo>
                    <a:pt x="66195" y="149542"/>
                    <a:pt x="84292" y="171450"/>
                    <a:pt x="93817" y="183833"/>
                  </a:cubicBezTo>
                  <a:lnTo>
                    <a:pt x="93817" y="183833"/>
                  </a:lnTo>
                  <a:cubicBezTo>
                    <a:pt x="101437" y="193358"/>
                    <a:pt x="108105" y="196215"/>
                    <a:pt x="115725" y="196215"/>
                  </a:cubicBezTo>
                  <a:cubicBezTo>
                    <a:pt x="126202" y="196215"/>
                    <a:pt x="134775" y="188595"/>
                    <a:pt x="135727" y="185738"/>
                  </a:cubicBezTo>
                  <a:cubicBezTo>
                    <a:pt x="138585" y="183833"/>
                    <a:pt x="137632" y="181927"/>
                    <a:pt x="134775" y="17907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0E8E5A8-1794-4F6E-A125-D73042CA97F0}"/>
                </a:ext>
              </a:extLst>
            </p:cNvPr>
            <p:cNvSpPr/>
            <p:nvPr/>
          </p:nvSpPr>
          <p:spPr>
            <a:xfrm>
              <a:off x="3237180" y="2212657"/>
              <a:ext cx="171231" cy="194309"/>
            </a:xfrm>
            <a:custGeom>
              <a:avLst/>
              <a:gdLst>
                <a:gd name="connsiteX0" fmla="*/ 140384 w 171231"/>
                <a:gd name="connsiteY0" fmla="*/ 39052 h 194309"/>
                <a:gd name="connsiteX1" fmla="*/ 167054 w 171231"/>
                <a:gd name="connsiteY1" fmla="*/ 28575 h 194309"/>
                <a:gd name="connsiteX2" fmla="*/ 168959 w 171231"/>
                <a:gd name="connsiteY2" fmla="*/ 2858 h 194309"/>
                <a:gd name="connsiteX3" fmla="*/ 165149 w 171231"/>
                <a:gd name="connsiteY3" fmla="*/ 0 h 194309"/>
                <a:gd name="connsiteX4" fmla="*/ 30847 w 171231"/>
                <a:gd name="connsiteY4" fmla="*/ 0 h 194309"/>
                <a:gd name="connsiteX5" fmla="*/ 30847 w 171231"/>
                <a:gd name="connsiteY5" fmla="*/ 0 h 194309"/>
                <a:gd name="connsiteX6" fmla="*/ 4177 w 171231"/>
                <a:gd name="connsiteY6" fmla="*/ 10477 h 194309"/>
                <a:gd name="connsiteX7" fmla="*/ 2272 w 171231"/>
                <a:gd name="connsiteY7" fmla="*/ 36195 h 194309"/>
                <a:gd name="connsiteX8" fmla="*/ 6082 w 171231"/>
                <a:gd name="connsiteY8" fmla="*/ 39052 h 194309"/>
                <a:gd name="connsiteX9" fmla="*/ 58469 w 171231"/>
                <a:gd name="connsiteY9" fmla="*/ 39052 h 194309"/>
                <a:gd name="connsiteX10" fmla="*/ 65137 w 171231"/>
                <a:gd name="connsiteY10" fmla="*/ 44767 h 194309"/>
                <a:gd name="connsiteX11" fmla="*/ 65137 w 171231"/>
                <a:gd name="connsiteY11" fmla="*/ 175260 h 194309"/>
                <a:gd name="connsiteX12" fmla="*/ 69899 w 171231"/>
                <a:gd name="connsiteY12" fmla="*/ 189547 h 194309"/>
                <a:gd name="connsiteX13" fmla="*/ 83234 w 171231"/>
                <a:gd name="connsiteY13" fmla="*/ 194310 h 194309"/>
                <a:gd name="connsiteX14" fmla="*/ 87044 w 171231"/>
                <a:gd name="connsiteY14" fmla="*/ 194310 h 194309"/>
                <a:gd name="connsiteX15" fmla="*/ 104189 w 171231"/>
                <a:gd name="connsiteY15" fmla="*/ 175260 h 194309"/>
                <a:gd name="connsiteX16" fmla="*/ 104189 w 171231"/>
                <a:gd name="connsiteY16" fmla="*/ 46672 h 194309"/>
                <a:gd name="connsiteX17" fmla="*/ 111809 w 171231"/>
                <a:gd name="connsiteY17" fmla="*/ 38100 h 194309"/>
                <a:gd name="connsiteX18" fmla="*/ 140384 w 171231"/>
                <a:gd name="connsiteY18" fmla="*/ 39052 h 194309"/>
                <a:gd name="connsiteX19" fmla="*/ 140384 w 171231"/>
                <a:gd name="connsiteY19" fmla="*/ 39052 h 194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71231" h="194309">
                  <a:moveTo>
                    <a:pt x="140384" y="39052"/>
                  </a:moveTo>
                  <a:cubicBezTo>
                    <a:pt x="152767" y="39052"/>
                    <a:pt x="162292" y="35242"/>
                    <a:pt x="167054" y="28575"/>
                  </a:cubicBezTo>
                  <a:cubicBezTo>
                    <a:pt x="173722" y="19050"/>
                    <a:pt x="170864" y="6667"/>
                    <a:pt x="168959" y="2858"/>
                  </a:cubicBezTo>
                  <a:cubicBezTo>
                    <a:pt x="168007" y="952"/>
                    <a:pt x="166102" y="0"/>
                    <a:pt x="165149" y="0"/>
                  </a:cubicBezTo>
                  <a:cubicBezTo>
                    <a:pt x="165149" y="0"/>
                    <a:pt x="30847" y="0"/>
                    <a:pt x="30847" y="0"/>
                  </a:cubicBezTo>
                  <a:lnTo>
                    <a:pt x="30847" y="0"/>
                  </a:lnTo>
                  <a:cubicBezTo>
                    <a:pt x="18464" y="0"/>
                    <a:pt x="8939" y="3810"/>
                    <a:pt x="4177" y="10477"/>
                  </a:cubicBezTo>
                  <a:cubicBezTo>
                    <a:pt x="-2491" y="20002"/>
                    <a:pt x="367" y="32385"/>
                    <a:pt x="2272" y="36195"/>
                  </a:cubicBezTo>
                  <a:cubicBezTo>
                    <a:pt x="3224" y="38100"/>
                    <a:pt x="5129" y="39052"/>
                    <a:pt x="6082" y="39052"/>
                  </a:cubicBezTo>
                  <a:lnTo>
                    <a:pt x="58469" y="39052"/>
                  </a:lnTo>
                  <a:cubicBezTo>
                    <a:pt x="61327" y="39052"/>
                    <a:pt x="64184" y="41910"/>
                    <a:pt x="65137" y="44767"/>
                  </a:cubicBezTo>
                  <a:lnTo>
                    <a:pt x="65137" y="175260"/>
                  </a:lnTo>
                  <a:cubicBezTo>
                    <a:pt x="65137" y="181927"/>
                    <a:pt x="67042" y="186690"/>
                    <a:pt x="69899" y="189547"/>
                  </a:cubicBezTo>
                  <a:cubicBezTo>
                    <a:pt x="72757" y="193358"/>
                    <a:pt x="77519" y="194310"/>
                    <a:pt x="83234" y="194310"/>
                  </a:cubicBezTo>
                  <a:lnTo>
                    <a:pt x="87044" y="194310"/>
                  </a:lnTo>
                  <a:cubicBezTo>
                    <a:pt x="96569" y="194310"/>
                    <a:pt x="104189" y="189547"/>
                    <a:pt x="104189" y="175260"/>
                  </a:cubicBezTo>
                  <a:lnTo>
                    <a:pt x="104189" y="46672"/>
                  </a:lnTo>
                  <a:cubicBezTo>
                    <a:pt x="104189" y="41910"/>
                    <a:pt x="107047" y="39052"/>
                    <a:pt x="111809" y="38100"/>
                  </a:cubicBezTo>
                  <a:cubicBezTo>
                    <a:pt x="111809" y="39052"/>
                    <a:pt x="139432" y="39052"/>
                    <a:pt x="140384" y="39052"/>
                  </a:cubicBezTo>
                  <a:lnTo>
                    <a:pt x="140384" y="3905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0964700A-D442-4E61-B50A-49A61002FE5E}"/>
                </a:ext>
              </a:extLst>
            </p:cNvPr>
            <p:cNvSpPr/>
            <p:nvPr/>
          </p:nvSpPr>
          <p:spPr>
            <a:xfrm>
              <a:off x="2858452" y="2465070"/>
              <a:ext cx="71437" cy="107632"/>
            </a:xfrm>
            <a:custGeom>
              <a:avLst/>
              <a:gdLst>
                <a:gd name="connsiteX0" fmla="*/ 0 w 71437"/>
                <a:gd name="connsiteY0" fmla="*/ 102870 h 107632"/>
                <a:gd name="connsiteX1" fmla="*/ 0 w 71437"/>
                <a:gd name="connsiteY1" fmla="*/ 6667 h 107632"/>
                <a:gd name="connsiteX2" fmla="*/ 6667 w 71437"/>
                <a:gd name="connsiteY2" fmla="*/ 0 h 107632"/>
                <a:gd name="connsiteX3" fmla="*/ 66675 w 71437"/>
                <a:gd name="connsiteY3" fmla="*/ 0 h 107632"/>
                <a:gd name="connsiteX4" fmla="*/ 71438 w 71437"/>
                <a:gd name="connsiteY4" fmla="*/ 4763 h 107632"/>
                <a:gd name="connsiteX5" fmla="*/ 71438 w 71437"/>
                <a:gd name="connsiteY5" fmla="*/ 5715 h 107632"/>
                <a:gd name="connsiteX6" fmla="*/ 66675 w 71437"/>
                <a:gd name="connsiteY6" fmla="*/ 10477 h 107632"/>
                <a:gd name="connsiteX7" fmla="*/ 11430 w 71437"/>
                <a:gd name="connsiteY7" fmla="*/ 10477 h 107632"/>
                <a:gd name="connsiteX8" fmla="*/ 11430 w 71437"/>
                <a:gd name="connsiteY8" fmla="*/ 50483 h 107632"/>
                <a:gd name="connsiteX9" fmla="*/ 52388 w 71437"/>
                <a:gd name="connsiteY9" fmla="*/ 50483 h 107632"/>
                <a:gd name="connsiteX10" fmla="*/ 57150 w 71437"/>
                <a:gd name="connsiteY10" fmla="*/ 55245 h 107632"/>
                <a:gd name="connsiteX11" fmla="*/ 57150 w 71437"/>
                <a:gd name="connsiteY11" fmla="*/ 56197 h 107632"/>
                <a:gd name="connsiteX12" fmla="*/ 52388 w 71437"/>
                <a:gd name="connsiteY12" fmla="*/ 60960 h 107632"/>
                <a:gd name="connsiteX13" fmla="*/ 11430 w 71437"/>
                <a:gd name="connsiteY13" fmla="*/ 60960 h 107632"/>
                <a:gd name="connsiteX14" fmla="*/ 11430 w 71437"/>
                <a:gd name="connsiteY14" fmla="*/ 102870 h 107632"/>
                <a:gd name="connsiteX15" fmla="*/ 6667 w 71437"/>
                <a:gd name="connsiteY15" fmla="*/ 107633 h 107632"/>
                <a:gd name="connsiteX16" fmla="*/ 4763 w 71437"/>
                <a:gd name="connsiteY16" fmla="*/ 107633 h 107632"/>
                <a:gd name="connsiteX17" fmla="*/ 0 w 71437"/>
                <a:gd name="connsiteY17" fmla="*/ 102870 h 107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1437" h="107632">
                  <a:moveTo>
                    <a:pt x="0" y="102870"/>
                  </a:moveTo>
                  <a:lnTo>
                    <a:pt x="0" y="6667"/>
                  </a:lnTo>
                  <a:cubicBezTo>
                    <a:pt x="0" y="2858"/>
                    <a:pt x="2857" y="0"/>
                    <a:pt x="6667" y="0"/>
                  </a:cubicBezTo>
                  <a:lnTo>
                    <a:pt x="66675" y="0"/>
                  </a:lnTo>
                  <a:cubicBezTo>
                    <a:pt x="69532" y="0"/>
                    <a:pt x="71438" y="1905"/>
                    <a:pt x="71438" y="4763"/>
                  </a:cubicBezTo>
                  <a:lnTo>
                    <a:pt x="71438" y="5715"/>
                  </a:lnTo>
                  <a:cubicBezTo>
                    <a:pt x="71438" y="8572"/>
                    <a:pt x="69532" y="10477"/>
                    <a:pt x="66675" y="10477"/>
                  </a:cubicBezTo>
                  <a:lnTo>
                    <a:pt x="11430" y="10477"/>
                  </a:lnTo>
                  <a:lnTo>
                    <a:pt x="11430" y="50483"/>
                  </a:lnTo>
                  <a:lnTo>
                    <a:pt x="52388" y="50483"/>
                  </a:lnTo>
                  <a:cubicBezTo>
                    <a:pt x="55245" y="50483"/>
                    <a:pt x="57150" y="52388"/>
                    <a:pt x="57150" y="55245"/>
                  </a:cubicBezTo>
                  <a:lnTo>
                    <a:pt x="57150" y="56197"/>
                  </a:lnTo>
                  <a:cubicBezTo>
                    <a:pt x="57150" y="59055"/>
                    <a:pt x="55245" y="60960"/>
                    <a:pt x="52388" y="60960"/>
                  </a:cubicBezTo>
                  <a:lnTo>
                    <a:pt x="11430" y="60960"/>
                  </a:lnTo>
                  <a:lnTo>
                    <a:pt x="11430" y="102870"/>
                  </a:lnTo>
                  <a:cubicBezTo>
                    <a:pt x="11430" y="106680"/>
                    <a:pt x="9525" y="107633"/>
                    <a:pt x="6667" y="107633"/>
                  </a:cubicBezTo>
                  <a:lnTo>
                    <a:pt x="4763" y="107633"/>
                  </a:lnTo>
                  <a:cubicBezTo>
                    <a:pt x="952" y="107633"/>
                    <a:pt x="0" y="106680"/>
                    <a:pt x="0" y="10287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922F9F4D-B9C6-43C2-8D1F-10EDDA634382}"/>
                </a:ext>
              </a:extLst>
            </p:cNvPr>
            <p:cNvSpPr/>
            <p:nvPr/>
          </p:nvSpPr>
          <p:spPr>
            <a:xfrm>
              <a:off x="2926079" y="2491740"/>
              <a:ext cx="80962" cy="81950"/>
            </a:xfrm>
            <a:custGeom>
              <a:avLst/>
              <a:gdLst>
                <a:gd name="connsiteX0" fmla="*/ 0 w 80962"/>
                <a:gd name="connsiteY0" fmla="*/ 40957 h 81950"/>
                <a:gd name="connsiteX1" fmla="*/ 40958 w 80962"/>
                <a:gd name="connsiteY1" fmla="*/ 0 h 81950"/>
                <a:gd name="connsiteX2" fmla="*/ 80963 w 80962"/>
                <a:gd name="connsiteY2" fmla="*/ 40957 h 81950"/>
                <a:gd name="connsiteX3" fmla="*/ 40958 w 80962"/>
                <a:gd name="connsiteY3" fmla="*/ 81915 h 81950"/>
                <a:gd name="connsiteX4" fmla="*/ 0 w 80962"/>
                <a:gd name="connsiteY4" fmla="*/ 40957 h 81950"/>
                <a:gd name="connsiteX5" fmla="*/ 70485 w 80962"/>
                <a:gd name="connsiteY5" fmla="*/ 41910 h 81950"/>
                <a:gd name="connsiteX6" fmla="*/ 40958 w 80962"/>
                <a:gd name="connsiteY6" fmla="*/ 9525 h 81950"/>
                <a:gd name="connsiteX7" fmla="*/ 11430 w 80962"/>
                <a:gd name="connsiteY7" fmla="*/ 40957 h 81950"/>
                <a:gd name="connsiteX8" fmla="*/ 40958 w 80962"/>
                <a:gd name="connsiteY8" fmla="*/ 73342 h 81950"/>
                <a:gd name="connsiteX9" fmla="*/ 70485 w 80962"/>
                <a:gd name="connsiteY9" fmla="*/ 41910 h 81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962" h="81950">
                  <a:moveTo>
                    <a:pt x="0" y="40957"/>
                  </a:moveTo>
                  <a:cubicBezTo>
                    <a:pt x="0" y="17145"/>
                    <a:pt x="17145" y="0"/>
                    <a:pt x="40958" y="0"/>
                  </a:cubicBezTo>
                  <a:cubicBezTo>
                    <a:pt x="64770" y="0"/>
                    <a:pt x="80963" y="17145"/>
                    <a:pt x="80963" y="40957"/>
                  </a:cubicBezTo>
                  <a:cubicBezTo>
                    <a:pt x="80963" y="64770"/>
                    <a:pt x="63817" y="81915"/>
                    <a:pt x="40958" y="81915"/>
                  </a:cubicBezTo>
                  <a:cubicBezTo>
                    <a:pt x="17145" y="82867"/>
                    <a:pt x="0" y="64770"/>
                    <a:pt x="0" y="40957"/>
                  </a:cubicBezTo>
                  <a:moveTo>
                    <a:pt x="70485" y="41910"/>
                  </a:moveTo>
                  <a:cubicBezTo>
                    <a:pt x="70485" y="23813"/>
                    <a:pt x="58103" y="9525"/>
                    <a:pt x="40958" y="9525"/>
                  </a:cubicBezTo>
                  <a:cubicBezTo>
                    <a:pt x="23813" y="9525"/>
                    <a:pt x="11430" y="22860"/>
                    <a:pt x="11430" y="40957"/>
                  </a:cubicBezTo>
                  <a:cubicBezTo>
                    <a:pt x="11430" y="59055"/>
                    <a:pt x="23813" y="73342"/>
                    <a:pt x="40958" y="73342"/>
                  </a:cubicBezTo>
                  <a:cubicBezTo>
                    <a:pt x="57150" y="73342"/>
                    <a:pt x="70485" y="60007"/>
                    <a:pt x="70485" y="4191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E41325CD-45A2-4743-9105-AC051F829C05}"/>
                </a:ext>
              </a:extLst>
            </p:cNvPr>
            <p:cNvSpPr/>
            <p:nvPr/>
          </p:nvSpPr>
          <p:spPr>
            <a:xfrm>
              <a:off x="3020377" y="2491740"/>
              <a:ext cx="41909" cy="80962"/>
            </a:xfrm>
            <a:custGeom>
              <a:avLst/>
              <a:gdLst>
                <a:gd name="connsiteX0" fmla="*/ 30480 w 41909"/>
                <a:gd name="connsiteY0" fmla="*/ 0 h 80962"/>
                <a:gd name="connsiteX1" fmla="*/ 41910 w 41909"/>
                <a:gd name="connsiteY1" fmla="*/ 7620 h 80962"/>
                <a:gd name="connsiteX2" fmla="*/ 39052 w 41909"/>
                <a:gd name="connsiteY2" fmla="*/ 13335 h 80962"/>
                <a:gd name="connsiteX3" fmla="*/ 29527 w 41909"/>
                <a:gd name="connsiteY3" fmla="*/ 10477 h 80962"/>
                <a:gd name="connsiteX4" fmla="*/ 10477 w 41909"/>
                <a:gd name="connsiteY4" fmla="*/ 45720 h 80962"/>
                <a:gd name="connsiteX5" fmla="*/ 10477 w 41909"/>
                <a:gd name="connsiteY5" fmla="*/ 76200 h 80962"/>
                <a:gd name="connsiteX6" fmla="*/ 5715 w 41909"/>
                <a:gd name="connsiteY6" fmla="*/ 80963 h 80962"/>
                <a:gd name="connsiteX7" fmla="*/ 4763 w 41909"/>
                <a:gd name="connsiteY7" fmla="*/ 80963 h 80962"/>
                <a:gd name="connsiteX8" fmla="*/ 0 w 41909"/>
                <a:gd name="connsiteY8" fmla="*/ 76200 h 80962"/>
                <a:gd name="connsiteX9" fmla="*/ 0 w 41909"/>
                <a:gd name="connsiteY9" fmla="*/ 2857 h 80962"/>
                <a:gd name="connsiteX10" fmla="*/ 3810 w 41909"/>
                <a:gd name="connsiteY10" fmla="*/ 1905 h 80962"/>
                <a:gd name="connsiteX11" fmla="*/ 10477 w 41909"/>
                <a:gd name="connsiteY11" fmla="*/ 12382 h 80962"/>
                <a:gd name="connsiteX12" fmla="*/ 10477 w 41909"/>
                <a:gd name="connsiteY12" fmla="*/ 17145 h 80962"/>
                <a:gd name="connsiteX13" fmla="*/ 30480 w 41909"/>
                <a:gd name="connsiteY13" fmla="*/ 0 h 80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909" h="80962">
                  <a:moveTo>
                    <a:pt x="30480" y="0"/>
                  </a:moveTo>
                  <a:cubicBezTo>
                    <a:pt x="38100" y="0"/>
                    <a:pt x="41910" y="2857"/>
                    <a:pt x="41910" y="7620"/>
                  </a:cubicBezTo>
                  <a:cubicBezTo>
                    <a:pt x="41910" y="11430"/>
                    <a:pt x="39052" y="13335"/>
                    <a:pt x="39052" y="13335"/>
                  </a:cubicBezTo>
                  <a:cubicBezTo>
                    <a:pt x="37147" y="11430"/>
                    <a:pt x="34290" y="10477"/>
                    <a:pt x="29527" y="10477"/>
                  </a:cubicBezTo>
                  <a:cubicBezTo>
                    <a:pt x="15240" y="10477"/>
                    <a:pt x="10477" y="24765"/>
                    <a:pt x="10477" y="45720"/>
                  </a:cubicBezTo>
                  <a:lnTo>
                    <a:pt x="10477" y="76200"/>
                  </a:lnTo>
                  <a:cubicBezTo>
                    <a:pt x="10477" y="80010"/>
                    <a:pt x="8572" y="80963"/>
                    <a:pt x="5715" y="80963"/>
                  </a:cubicBezTo>
                  <a:lnTo>
                    <a:pt x="4763" y="80963"/>
                  </a:lnTo>
                  <a:cubicBezTo>
                    <a:pt x="1905" y="80963"/>
                    <a:pt x="0" y="80010"/>
                    <a:pt x="0" y="76200"/>
                  </a:cubicBezTo>
                  <a:lnTo>
                    <a:pt x="0" y="2857"/>
                  </a:lnTo>
                  <a:cubicBezTo>
                    <a:pt x="0" y="2857"/>
                    <a:pt x="1905" y="1905"/>
                    <a:pt x="3810" y="1905"/>
                  </a:cubicBezTo>
                  <a:cubicBezTo>
                    <a:pt x="7620" y="1905"/>
                    <a:pt x="10477" y="3810"/>
                    <a:pt x="10477" y="12382"/>
                  </a:cubicBezTo>
                  <a:lnTo>
                    <a:pt x="10477" y="17145"/>
                  </a:lnTo>
                  <a:cubicBezTo>
                    <a:pt x="13335" y="5715"/>
                    <a:pt x="20002" y="0"/>
                    <a:pt x="30480" y="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26DE8302-4DDE-467E-BB48-5BEEA75608B6}"/>
                </a:ext>
              </a:extLst>
            </p:cNvPr>
            <p:cNvSpPr/>
            <p:nvPr/>
          </p:nvSpPr>
          <p:spPr>
            <a:xfrm>
              <a:off x="3105150" y="2465070"/>
              <a:ext cx="76200" cy="108584"/>
            </a:xfrm>
            <a:custGeom>
              <a:avLst/>
              <a:gdLst>
                <a:gd name="connsiteX0" fmla="*/ 0 w 76200"/>
                <a:gd name="connsiteY0" fmla="*/ 100965 h 108584"/>
                <a:gd name="connsiteX1" fmla="*/ 0 w 76200"/>
                <a:gd name="connsiteY1" fmla="*/ 6667 h 108584"/>
                <a:gd name="connsiteX2" fmla="*/ 6667 w 76200"/>
                <a:gd name="connsiteY2" fmla="*/ 0 h 108584"/>
                <a:gd name="connsiteX3" fmla="*/ 70485 w 76200"/>
                <a:gd name="connsiteY3" fmla="*/ 0 h 108584"/>
                <a:gd name="connsiteX4" fmla="*/ 75247 w 76200"/>
                <a:gd name="connsiteY4" fmla="*/ 4763 h 108584"/>
                <a:gd name="connsiteX5" fmla="*/ 75247 w 76200"/>
                <a:gd name="connsiteY5" fmla="*/ 5715 h 108584"/>
                <a:gd name="connsiteX6" fmla="*/ 70485 w 76200"/>
                <a:gd name="connsiteY6" fmla="*/ 10477 h 108584"/>
                <a:gd name="connsiteX7" fmla="*/ 11430 w 76200"/>
                <a:gd name="connsiteY7" fmla="*/ 10477 h 108584"/>
                <a:gd name="connsiteX8" fmla="*/ 11430 w 76200"/>
                <a:gd name="connsiteY8" fmla="*/ 47625 h 108584"/>
                <a:gd name="connsiteX9" fmla="*/ 59055 w 76200"/>
                <a:gd name="connsiteY9" fmla="*/ 47625 h 108584"/>
                <a:gd name="connsiteX10" fmla="*/ 63817 w 76200"/>
                <a:gd name="connsiteY10" fmla="*/ 52388 h 108584"/>
                <a:gd name="connsiteX11" fmla="*/ 63817 w 76200"/>
                <a:gd name="connsiteY11" fmla="*/ 53340 h 108584"/>
                <a:gd name="connsiteX12" fmla="*/ 59055 w 76200"/>
                <a:gd name="connsiteY12" fmla="*/ 58102 h 108584"/>
                <a:gd name="connsiteX13" fmla="*/ 11430 w 76200"/>
                <a:gd name="connsiteY13" fmla="*/ 58102 h 108584"/>
                <a:gd name="connsiteX14" fmla="*/ 11430 w 76200"/>
                <a:gd name="connsiteY14" fmla="*/ 98108 h 108584"/>
                <a:gd name="connsiteX15" fmla="*/ 71438 w 76200"/>
                <a:gd name="connsiteY15" fmla="*/ 98108 h 108584"/>
                <a:gd name="connsiteX16" fmla="*/ 76200 w 76200"/>
                <a:gd name="connsiteY16" fmla="*/ 102870 h 108584"/>
                <a:gd name="connsiteX17" fmla="*/ 76200 w 76200"/>
                <a:gd name="connsiteY17" fmla="*/ 103822 h 108584"/>
                <a:gd name="connsiteX18" fmla="*/ 71438 w 76200"/>
                <a:gd name="connsiteY18" fmla="*/ 108585 h 108584"/>
                <a:gd name="connsiteX19" fmla="*/ 6667 w 76200"/>
                <a:gd name="connsiteY19" fmla="*/ 108585 h 108584"/>
                <a:gd name="connsiteX20" fmla="*/ 0 w 76200"/>
                <a:gd name="connsiteY20" fmla="*/ 100965 h 108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76200" h="108584">
                  <a:moveTo>
                    <a:pt x="0" y="100965"/>
                  </a:moveTo>
                  <a:lnTo>
                    <a:pt x="0" y="6667"/>
                  </a:lnTo>
                  <a:cubicBezTo>
                    <a:pt x="0" y="2858"/>
                    <a:pt x="2858" y="0"/>
                    <a:pt x="6667" y="0"/>
                  </a:cubicBezTo>
                  <a:lnTo>
                    <a:pt x="70485" y="0"/>
                  </a:lnTo>
                  <a:cubicBezTo>
                    <a:pt x="73342" y="0"/>
                    <a:pt x="75247" y="1905"/>
                    <a:pt x="75247" y="4763"/>
                  </a:cubicBezTo>
                  <a:lnTo>
                    <a:pt x="75247" y="5715"/>
                  </a:lnTo>
                  <a:cubicBezTo>
                    <a:pt x="75247" y="8572"/>
                    <a:pt x="73342" y="10477"/>
                    <a:pt x="70485" y="10477"/>
                  </a:cubicBezTo>
                  <a:lnTo>
                    <a:pt x="11430" y="10477"/>
                  </a:lnTo>
                  <a:lnTo>
                    <a:pt x="11430" y="47625"/>
                  </a:lnTo>
                  <a:lnTo>
                    <a:pt x="59055" y="47625"/>
                  </a:lnTo>
                  <a:cubicBezTo>
                    <a:pt x="61913" y="47625"/>
                    <a:pt x="63817" y="49530"/>
                    <a:pt x="63817" y="52388"/>
                  </a:cubicBezTo>
                  <a:lnTo>
                    <a:pt x="63817" y="53340"/>
                  </a:lnTo>
                  <a:cubicBezTo>
                    <a:pt x="63817" y="56197"/>
                    <a:pt x="61913" y="58102"/>
                    <a:pt x="59055" y="58102"/>
                  </a:cubicBezTo>
                  <a:lnTo>
                    <a:pt x="11430" y="58102"/>
                  </a:lnTo>
                  <a:lnTo>
                    <a:pt x="11430" y="98108"/>
                  </a:lnTo>
                  <a:lnTo>
                    <a:pt x="71438" y="98108"/>
                  </a:lnTo>
                  <a:cubicBezTo>
                    <a:pt x="74295" y="98108"/>
                    <a:pt x="76200" y="100013"/>
                    <a:pt x="76200" y="102870"/>
                  </a:cubicBezTo>
                  <a:lnTo>
                    <a:pt x="76200" y="103822"/>
                  </a:lnTo>
                  <a:cubicBezTo>
                    <a:pt x="76200" y="106680"/>
                    <a:pt x="74295" y="108585"/>
                    <a:pt x="71438" y="108585"/>
                  </a:cubicBezTo>
                  <a:lnTo>
                    <a:pt x="6667" y="108585"/>
                  </a:lnTo>
                  <a:cubicBezTo>
                    <a:pt x="2858" y="107633"/>
                    <a:pt x="0" y="104775"/>
                    <a:pt x="0" y="100965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07BC7E68-F3B5-48DF-90D6-E276AB643EB1}"/>
                </a:ext>
              </a:extLst>
            </p:cNvPr>
            <p:cNvSpPr/>
            <p:nvPr/>
          </p:nvSpPr>
          <p:spPr>
            <a:xfrm>
              <a:off x="3180397" y="2492692"/>
              <a:ext cx="73342" cy="80010"/>
            </a:xfrm>
            <a:custGeom>
              <a:avLst/>
              <a:gdLst>
                <a:gd name="connsiteX0" fmla="*/ 36195 w 73342"/>
                <a:gd name="connsiteY0" fmla="*/ 70485 h 80010"/>
                <a:gd name="connsiteX1" fmla="*/ 60008 w 73342"/>
                <a:gd name="connsiteY1" fmla="*/ 8573 h 80010"/>
                <a:gd name="connsiteX2" fmla="*/ 67628 w 73342"/>
                <a:gd name="connsiteY2" fmla="*/ 953 h 80010"/>
                <a:gd name="connsiteX3" fmla="*/ 73343 w 73342"/>
                <a:gd name="connsiteY3" fmla="*/ 3810 h 80010"/>
                <a:gd name="connsiteX4" fmla="*/ 44768 w 73342"/>
                <a:gd name="connsiteY4" fmla="*/ 76200 h 80010"/>
                <a:gd name="connsiteX5" fmla="*/ 37148 w 73342"/>
                <a:gd name="connsiteY5" fmla="*/ 80010 h 80010"/>
                <a:gd name="connsiteX6" fmla="*/ 29528 w 73342"/>
                <a:gd name="connsiteY6" fmla="*/ 76200 h 80010"/>
                <a:gd name="connsiteX7" fmla="*/ 0 w 73342"/>
                <a:gd name="connsiteY7" fmla="*/ 2858 h 80010"/>
                <a:gd name="connsiteX8" fmla="*/ 5715 w 73342"/>
                <a:gd name="connsiteY8" fmla="*/ 0 h 80010"/>
                <a:gd name="connsiteX9" fmla="*/ 13335 w 73342"/>
                <a:gd name="connsiteY9" fmla="*/ 7620 h 80010"/>
                <a:gd name="connsiteX10" fmla="*/ 36195 w 73342"/>
                <a:gd name="connsiteY10" fmla="*/ 70485 h 80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3342" h="80010">
                  <a:moveTo>
                    <a:pt x="36195" y="70485"/>
                  </a:moveTo>
                  <a:lnTo>
                    <a:pt x="60008" y="8573"/>
                  </a:lnTo>
                  <a:cubicBezTo>
                    <a:pt x="62865" y="1905"/>
                    <a:pt x="64770" y="953"/>
                    <a:pt x="67628" y="953"/>
                  </a:cubicBezTo>
                  <a:cubicBezTo>
                    <a:pt x="71438" y="953"/>
                    <a:pt x="73343" y="3810"/>
                    <a:pt x="73343" y="3810"/>
                  </a:cubicBezTo>
                  <a:lnTo>
                    <a:pt x="44768" y="76200"/>
                  </a:lnTo>
                  <a:cubicBezTo>
                    <a:pt x="43815" y="79058"/>
                    <a:pt x="42863" y="80010"/>
                    <a:pt x="37148" y="80010"/>
                  </a:cubicBezTo>
                  <a:cubicBezTo>
                    <a:pt x="31433" y="80010"/>
                    <a:pt x="31433" y="79058"/>
                    <a:pt x="29528" y="76200"/>
                  </a:cubicBezTo>
                  <a:lnTo>
                    <a:pt x="0" y="2858"/>
                  </a:lnTo>
                  <a:cubicBezTo>
                    <a:pt x="0" y="1905"/>
                    <a:pt x="1905" y="0"/>
                    <a:pt x="5715" y="0"/>
                  </a:cubicBezTo>
                  <a:cubicBezTo>
                    <a:pt x="9525" y="0"/>
                    <a:pt x="11430" y="1905"/>
                    <a:pt x="13335" y="7620"/>
                  </a:cubicBezTo>
                  <a:lnTo>
                    <a:pt x="36195" y="7048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1758550A-AD95-45BC-98D9-9795B0777790}"/>
                </a:ext>
              </a:extLst>
            </p:cNvPr>
            <p:cNvSpPr/>
            <p:nvPr/>
          </p:nvSpPr>
          <p:spPr>
            <a:xfrm>
              <a:off x="3256597" y="2490787"/>
              <a:ext cx="76200" cy="82867"/>
            </a:xfrm>
            <a:custGeom>
              <a:avLst/>
              <a:gdLst>
                <a:gd name="connsiteX0" fmla="*/ 40958 w 76200"/>
                <a:gd name="connsiteY0" fmla="*/ 74295 h 82867"/>
                <a:gd name="connsiteX1" fmla="*/ 67628 w 76200"/>
                <a:gd name="connsiteY1" fmla="*/ 60008 h 82867"/>
                <a:gd name="connsiteX2" fmla="*/ 74295 w 76200"/>
                <a:gd name="connsiteY2" fmla="*/ 65722 h 82867"/>
                <a:gd name="connsiteX3" fmla="*/ 40958 w 76200"/>
                <a:gd name="connsiteY3" fmla="*/ 82867 h 82867"/>
                <a:gd name="connsiteX4" fmla="*/ 0 w 76200"/>
                <a:gd name="connsiteY4" fmla="*/ 41910 h 82867"/>
                <a:gd name="connsiteX5" fmla="*/ 40005 w 76200"/>
                <a:gd name="connsiteY5" fmla="*/ 0 h 82867"/>
                <a:gd name="connsiteX6" fmla="*/ 76200 w 76200"/>
                <a:gd name="connsiteY6" fmla="*/ 40005 h 82867"/>
                <a:gd name="connsiteX7" fmla="*/ 76200 w 76200"/>
                <a:gd name="connsiteY7" fmla="*/ 40958 h 82867"/>
                <a:gd name="connsiteX8" fmla="*/ 71438 w 76200"/>
                <a:gd name="connsiteY8" fmla="*/ 44767 h 82867"/>
                <a:gd name="connsiteX9" fmla="*/ 10478 w 76200"/>
                <a:gd name="connsiteY9" fmla="*/ 44767 h 82867"/>
                <a:gd name="connsiteX10" fmla="*/ 40958 w 76200"/>
                <a:gd name="connsiteY10" fmla="*/ 74295 h 82867"/>
                <a:gd name="connsiteX11" fmla="*/ 64770 w 76200"/>
                <a:gd name="connsiteY11" fmla="*/ 36195 h 82867"/>
                <a:gd name="connsiteX12" fmla="*/ 39053 w 76200"/>
                <a:gd name="connsiteY12" fmla="*/ 10478 h 82867"/>
                <a:gd name="connsiteX13" fmla="*/ 10478 w 76200"/>
                <a:gd name="connsiteY13" fmla="*/ 36195 h 82867"/>
                <a:gd name="connsiteX14" fmla="*/ 64770 w 76200"/>
                <a:gd name="connsiteY14" fmla="*/ 36195 h 82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6200" h="82867">
                  <a:moveTo>
                    <a:pt x="40958" y="74295"/>
                  </a:moveTo>
                  <a:cubicBezTo>
                    <a:pt x="56198" y="74295"/>
                    <a:pt x="62865" y="67628"/>
                    <a:pt x="67628" y="60008"/>
                  </a:cubicBezTo>
                  <a:cubicBezTo>
                    <a:pt x="67628" y="59055"/>
                    <a:pt x="74295" y="60960"/>
                    <a:pt x="74295" y="65722"/>
                  </a:cubicBezTo>
                  <a:cubicBezTo>
                    <a:pt x="74295" y="71438"/>
                    <a:pt x="62865" y="82867"/>
                    <a:pt x="40958" y="82867"/>
                  </a:cubicBezTo>
                  <a:cubicBezTo>
                    <a:pt x="17145" y="82867"/>
                    <a:pt x="0" y="65722"/>
                    <a:pt x="0" y="41910"/>
                  </a:cubicBezTo>
                  <a:cubicBezTo>
                    <a:pt x="0" y="18097"/>
                    <a:pt x="17145" y="0"/>
                    <a:pt x="40005" y="0"/>
                  </a:cubicBezTo>
                  <a:cubicBezTo>
                    <a:pt x="61913" y="0"/>
                    <a:pt x="76200" y="15240"/>
                    <a:pt x="76200" y="40005"/>
                  </a:cubicBezTo>
                  <a:lnTo>
                    <a:pt x="76200" y="40958"/>
                  </a:lnTo>
                  <a:cubicBezTo>
                    <a:pt x="76200" y="43815"/>
                    <a:pt x="75248" y="44767"/>
                    <a:pt x="71438" y="44767"/>
                  </a:cubicBezTo>
                  <a:lnTo>
                    <a:pt x="10478" y="44767"/>
                  </a:lnTo>
                  <a:cubicBezTo>
                    <a:pt x="11430" y="61913"/>
                    <a:pt x="23813" y="74295"/>
                    <a:pt x="40958" y="74295"/>
                  </a:cubicBezTo>
                  <a:moveTo>
                    <a:pt x="64770" y="36195"/>
                  </a:moveTo>
                  <a:cubicBezTo>
                    <a:pt x="63818" y="20955"/>
                    <a:pt x="54293" y="10478"/>
                    <a:pt x="39053" y="10478"/>
                  </a:cubicBezTo>
                  <a:cubicBezTo>
                    <a:pt x="23813" y="10478"/>
                    <a:pt x="13335" y="20955"/>
                    <a:pt x="10478" y="36195"/>
                  </a:cubicBezTo>
                  <a:lnTo>
                    <a:pt x="64770" y="3619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7D13441F-33E2-4E0B-9BEB-445675B330B0}"/>
                </a:ext>
              </a:extLst>
            </p:cNvPr>
            <p:cNvSpPr/>
            <p:nvPr/>
          </p:nvSpPr>
          <p:spPr>
            <a:xfrm>
              <a:off x="3349942" y="2491740"/>
              <a:ext cx="41910" cy="80962"/>
            </a:xfrm>
            <a:custGeom>
              <a:avLst/>
              <a:gdLst>
                <a:gd name="connsiteX0" fmla="*/ 30480 w 41910"/>
                <a:gd name="connsiteY0" fmla="*/ 0 h 80962"/>
                <a:gd name="connsiteX1" fmla="*/ 41910 w 41910"/>
                <a:gd name="connsiteY1" fmla="*/ 7620 h 80962"/>
                <a:gd name="connsiteX2" fmla="*/ 39053 w 41910"/>
                <a:gd name="connsiteY2" fmla="*/ 13335 h 80962"/>
                <a:gd name="connsiteX3" fmla="*/ 29528 w 41910"/>
                <a:gd name="connsiteY3" fmla="*/ 10477 h 80962"/>
                <a:gd name="connsiteX4" fmla="*/ 10478 w 41910"/>
                <a:gd name="connsiteY4" fmla="*/ 45720 h 80962"/>
                <a:gd name="connsiteX5" fmla="*/ 10478 w 41910"/>
                <a:gd name="connsiteY5" fmla="*/ 76200 h 80962"/>
                <a:gd name="connsiteX6" fmla="*/ 5715 w 41910"/>
                <a:gd name="connsiteY6" fmla="*/ 80963 h 80962"/>
                <a:gd name="connsiteX7" fmla="*/ 4763 w 41910"/>
                <a:gd name="connsiteY7" fmla="*/ 80963 h 80962"/>
                <a:gd name="connsiteX8" fmla="*/ 0 w 41910"/>
                <a:gd name="connsiteY8" fmla="*/ 76200 h 80962"/>
                <a:gd name="connsiteX9" fmla="*/ 0 w 41910"/>
                <a:gd name="connsiteY9" fmla="*/ 2857 h 80962"/>
                <a:gd name="connsiteX10" fmla="*/ 3810 w 41910"/>
                <a:gd name="connsiteY10" fmla="*/ 1905 h 80962"/>
                <a:gd name="connsiteX11" fmla="*/ 10478 w 41910"/>
                <a:gd name="connsiteY11" fmla="*/ 12382 h 80962"/>
                <a:gd name="connsiteX12" fmla="*/ 10478 w 41910"/>
                <a:gd name="connsiteY12" fmla="*/ 17145 h 80962"/>
                <a:gd name="connsiteX13" fmla="*/ 30480 w 41910"/>
                <a:gd name="connsiteY13" fmla="*/ 0 h 80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910" h="80962">
                  <a:moveTo>
                    <a:pt x="30480" y="0"/>
                  </a:moveTo>
                  <a:cubicBezTo>
                    <a:pt x="38100" y="0"/>
                    <a:pt x="41910" y="2857"/>
                    <a:pt x="41910" y="7620"/>
                  </a:cubicBezTo>
                  <a:cubicBezTo>
                    <a:pt x="41910" y="11430"/>
                    <a:pt x="39053" y="13335"/>
                    <a:pt x="39053" y="13335"/>
                  </a:cubicBezTo>
                  <a:cubicBezTo>
                    <a:pt x="37148" y="11430"/>
                    <a:pt x="34290" y="10477"/>
                    <a:pt x="29528" y="10477"/>
                  </a:cubicBezTo>
                  <a:cubicBezTo>
                    <a:pt x="15240" y="10477"/>
                    <a:pt x="10478" y="24765"/>
                    <a:pt x="10478" y="45720"/>
                  </a:cubicBezTo>
                  <a:lnTo>
                    <a:pt x="10478" y="76200"/>
                  </a:lnTo>
                  <a:cubicBezTo>
                    <a:pt x="10478" y="80010"/>
                    <a:pt x="8573" y="80963"/>
                    <a:pt x="5715" y="80963"/>
                  </a:cubicBezTo>
                  <a:lnTo>
                    <a:pt x="4763" y="80963"/>
                  </a:lnTo>
                  <a:cubicBezTo>
                    <a:pt x="1905" y="80963"/>
                    <a:pt x="0" y="80010"/>
                    <a:pt x="0" y="76200"/>
                  </a:cubicBezTo>
                  <a:lnTo>
                    <a:pt x="0" y="2857"/>
                  </a:lnTo>
                  <a:cubicBezTo>
                    <a:pt x="0" y="2857"/>
                    <a:pt x="1905" y="1905"/>
                    <a:pt x="3810" y="1905"/>
                  </a:cubicBezTo>
                  <a:cubicBezTo>
                    <a:pt x="7620" y="1905"/>
                    <a:pt x="10478" y="3810"/>
                    <a:pt x="10478" y="12382"/>
                  </a:cubicBezTo>
                  <a:lnTo>
                    <a:pt x="10478" y="17145"/>
                  </a:lnTo>
                  <a:cubicBezTo>
                    <a:pt x="12383" y="5715"/>
                    <a:pt x="20003" y="0"/>
                    <a:pt x="30480" y="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280A5BDE-7D5A-4143-AF93-D04A6C57D1AB}"/>
                </a:ext>
              </a:extLst>
            </p:cNvPr>
            <p:cNvSpPr/>
            <p:nvPr/>
          </p:nvSpPr>
          <p:spPr>
            <a:xfrm>
              <a:off x="3397567" y="2494597"/>
              <a:ext cx="73342" cy="112395"/>
            </a:xfrm>
            <a:custGeom>
              <a:avLst/>
              <a:gdLst>
                <a:gd name="connsiteX0" fmla="*/ 21908 w 73342"/>
                <a:gd name="connsiteY0" fmla="*/ 107633 h 112395"/>
                <a:gd name="connsiteX1" fmla="*/ 35242 w 73342"/>
                <a:gd name="connsiteY1" fmla="*/ 74295 h 112395"/>
                <a:gd name="connsiteX2" fmla="*/ 28575 w 73342"/>
                <a:gd name="connsiteY2" fmla="*/ 70485 h 112395"/>
                <a:gd name="connsiteX3" fmla="*/ 0 w 73342"/>
                <a:gd name="connsiteY3" fmla="*/ 2858 h 112395"/>
                <a:gd name="connsiteX4" fmla="*/ 5715 w 73342"/>
                <a:gd name="connsiteY4" fmla="*/ 0 h 112395"/>
                <a:gd name="connsiteX5" fmla="*/ 13335 w 73342"/>
                <a:gd name="connsiteY5" fmla="*/ 7620 h 112395"/>
                <a:gd name="connsiteX6" fmla="*/ 38100 w 73342"/>
                <a:gd name="connsiteY6" fmla="*/ 69533 h 112395"/>
                <a:gd name="connsiteX7" fmla="*/ 60008 w 73342"/>
                <a:gd name="connsiteY7" fmla="*/ 8573 h 112395"/>
                <a:gd name="connsiteX8" fmla="*/ 67628 w 73342"/>
                <a:gd name="connsiteY8" fmla="*/ 953 h 112395"/>
                <a:gd name="connsiteX9" fmla="*/ 73342 w 73342"/>
                <a:gd name="connsiteY9" fmla="*/ 3810 h 112395"/>
                <a:gd name="connsiteX10" fmla="*/ 35242 w 73342"/>
                <a:gd name="connsiteY10" fmla="*/ 105728 h 112395"/>
                <a:gd name="connsiteX11" fmla="*/ 27623 w 73342"/>
                <a:gd name="connsiteY11" fmla="*/ 112395 h 112395"/>
                <a:gd name="connsiteX12" fmla="*/ 21908 w 73342"/>
                <a:gd name="connsiteY12" fmla="*/ 107633 h 112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3342" h="112395">
                  <a:moveTo>
                    <a:pt x="21908" y="107633"/>
                  </a:moveTo>
                  <a:lnTo>
                    <a:pt x="35242" y="74295"/>
                  </a:lnTo>
                  <a:cubicBezTo>
                    <a:pt x="31433" y="74295"/>
                    <a:pt x="30480" y="73343"/>
                    <a:pt x="28575" y="70485"/>
                  </a:cubicBezTo>
                  <a:lnTo>
                    <a:pt x="0" y="2858"/>
                  </a:lnTo>
                  <a:cubicBezTo>
                    <a:pt x="0" y="1905"/>
                    <a:pt x="1905" y="0"/>
                    <a:pt x="5715" y="0"/>
                  </a:cubicBezTo>
                  <a:cubicBezTo>
                    <a:pt x="9525" y="0"/>
                    <a:pt x="11430" y="1905"/>
                    <a:pt x="13335" y="7620"/>
                  </a:cubicBezTo>
                  <a:lnTo>
                    <a:pt x="38100" y="69533"/>
                  </a:lnTo>
                  <a:lnTo>
                    <a:pt x="60008" y="8573"/>
                  </a:lnTo>
                  <a:cubicBezTo>
                    <a:pt x="61913" y="2858"/>
                    <a:pt x="64770" y="953"/>
                    <a:pt x="67628" y="953"/>
                  </a:cubicBezTo>
                  <a:cubicBezTo>
                    <a:pt x="70485" y="953"/>
                    <a:pt x="73342" y="2858"/>
                    <a:pt x="73342" y="3810"/>
                  </a:cubicBezTo>
                  <a:lnTo>
                    <a:pt x="35242" y="105728"/>
                  </a:lnTo>
                  <a:cubicBezTo>
                    <a:pt x="33338" y="111443"/>
                    <a:pt x="30480" y="112395"/>
                    <a:pt x="27623" y="112395"/>
                  </a:cubicBezTo>
                  <a:cubicBezTo>
                    <a:pt x="24765" y="110490"/>
                    <a:pt x="21908" y="107633"/>
                    <a:pt x="21908" y="10763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8C251EFA-E284-4410-9C3B-E9893811B3A4}"/>
                </a:ext>
              </a:extLst>
            </p:cNvPr>
            <p:cNvSpPr/>
            <p:nvPr/>
          </p:nvSpPr>
          <p:spPr>
            <a:xfrm>
              <a:off x="3472815" y="2491740"/>
              <a:ext cx="80962" cy="81950"/>
            </a:xfrm>
            <a:custGeom>
              <a:avLst/>
              <a:gdLst>
                <a:gd name="connsiteX0" fmla="*/ 0 w 80962"/>
                <a:gd name="connsiteY0" fmla="*/ 40957 h 81950"/>
                <a:gd name="connsiteX1" fmla="*/ 40957 w 80962"/>
                <a:gd name="connsiteY1" fmla="*/ 0 h 81950"/>
                <a:gd name="connsiteX2" fmla="*/ 80963 w 80962"/>
                <a:gd name="connsiteY2" fmla="*/ 40957 h 81950"/>
                <a:gd name="connsiteX3" fmla="*/ 40957 w 80962"/>
                <a:gd name="connsiteY3" fmla="*/ 81915 h 81950"/>
                <a:gd name="connsiteX4" fmla="*/ 0 w 80962"/>
                <a:gd name="connsiteY4" fmla="*/ 40957 h 81950"/>
                <a:gd name="connsiteX5" fmla="*/ 70485 w 80962"/>
                <a:gd name="connsiteY5" fmla="*/ 41910 h 81950"/>
                <a:gd name="connsiteX6" fmla="*/ 40957 w 80962"/>
                <a:gd name="connsiteY6" fmla="*/ 9525 h 81950"/>
                <a:gd name="connsiteX7" fmla="*/ 11430 w 80962"/>
                <a:gd name="connsiteY7" fmla="*/ 40957 h 81950"/>
                <a:gd name="connsiteX8" fmla="*/ 40957 w 80962"/>
                <a:gd name="connsiteY8" fmla="*/ 73342 h 81950"/>
                <a:gd name="connsiteX9" fmla="*/ 70485 w 80962"/>
                <a:gd name="connsiteY9" fmla="*/ 41910 h 81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962" h="81950">
                  <a:moveTo>
                    <a:pt x="0" y="40957"/>
                  </a:moveTo>
                  <a:cubicBezTo>
                    <a:pt x="0" y="17145"/>
                    <a:pt x="17145" y="0"/>
                    <a:pt x="40957" y="0"/>
                  </a:cubicBezTo>
                  <a:cubicBezTo>
                    <a:pt x="64770" y="0"/>
                    <a:pt x="80963" y="17145"/>
                    <a:pt x="80963" y="40957"/>
                  </a:cubicBezTo>
                  <a:cubicBezTo>
                    <a:pt x="80963" y="64770"/>
                    <a:pt x="63817" y="81915"/>
                    <a:pt x="40957" y="81915"/>
                  </a:cubicBezTo>
                  <a:cubicBezTo>
                    <a:pt x="17145" y="82867"/>
                    <a:pt x="0" y="64770"/>
                    <a:pt x="0" y="40957"/>
                  </a:cubicBezTo>
                  <a:moveTo>
                    <a:pt x="70485" y="41910"/>
                  </a:moveTo>
                  <a:cubicBezTo>
                    <a:pt x="70485" y="23813"/>
                    <a:pt x="58102" y="9525"/>
                    <a:pt x="40957" y="9525"/>
                  </a:cubicBezTo>
                  <a:cubicBezTo>
                    <a:pt x="23813" y="9525"/>
                    <a:pt x="11430" y="22860"/>
                    <a:pt x="11430" y="40957"/>
                  </a:cubicBezTo>
                  <a:cubicBezTo>
                    <a:pt x="11430" y="59055"/>
                    <a:pt x="23813" y="73342"/>
                    <a:pt x="40957" y="73342"/>
                  </a:cubicBezTo>
                  <a:cubicBezTo>
                    <a:pt x="58102" y="73342"/>
                    <a:pt x="70485" y="60007"/>
                    <a:pt x="70485" y="4191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4611209B-B6D4-48C8-867C-67DC87408DC6}"/>
                </a:ext>
              </a:extLst>
            </p:cNvPr>
            <p:cNvSpPr/>
            <p:nvPr/>
          </p:nvSpPr>
          <p:spPr>
            <a:xfrm>
              <a:off x="3567112" y="2491740"/>
              <a:ext cx="67627" cy="80009"/>
            </a:xfrm>
            <a:custGeom>
              <a:avLst/>
              <a:gdLst>
                <a:gd name="connsiteX0" fmla="*/ 36195 w 67627"/>
                <a:gd name="connsiteY0" fmla="*/ 0 h 80009"/>
                <a:gd name="connsiteX1" fmla="*/ 67628 w 67627"/>
                <a:gd name="connsiteY1" fmla="*/ 34290 h 80009"/>
                <a:gd name="connsiteX2" fmla="*/ 67628 w 67627"/>
                <a:gd name="connsiteY2" fmla="*/ 75247 h 80009"/>
                <a:gd name="connsiteX3" fmla="*/ 62865 w 67627"/>
                <a:gd name="connsiteY3" fmla="*/ 80010 h 80009"/>
                <a:gd name="connsiteX4" fmla="*/ 61913 w 67627"/>
                <a:gd name="connsiteY4" fmla="*/ 80010 h 80009"/>
                <a:gd name="connsiteX5" fmla="*/ 57150 w 67627"/>
                <a:gd name="connsiteY5" fmla="*/ 75247 h 80009"/>
                <a:gd name="connsiteX6" fmla="*/ 57150 w 67627"/>
                <a:gd name="connsiteY6" fmla="*/ 34290 h 80009"/>
                <a:gd name="connsiteX7" fmla="*/ 36195 w 67627"/>
                <a:gd name="connsiteY7" fmla="*/ 8572 h 80009"/>
                <a:gd name="connsiteX8" fmla="*/ 10478 w 67627"/>
                <a:gd name="connsiteY8" fmla="*/ 25717 h 80009"/>
                <a:gd name="connsiteX9" fmla="*/ 10478 w 67627"/>
                <a:gd name="connsiteY9" fmla="*/ 75247 h 80009"/>
                <a:gd name="connsiteX10" fmla="*/ 5715 w 67627"/>
                <a:gd name="connsiteY10" fmla="*/ 80010 h 80009"/>
                <a:gd name="connsiteX11" fmla="*/ 4763 w 67627"/>
                <a:gd name="connsiteY11" fmla="*/ 80010 h 80009"/>
                <a:gd name="connsiteX12" fmla="*/ 0 w 67627"/>
                <a:gd name="connsiteY12" fmla="*/ 75247 h 80009"/>
                <a:gd name="connsiteX13" fmla="*/ 0 w 67627"/>
                <a:gd name="connsiteY13" fmla="*/ 1905 h 80009"/>
                <a:gd name="connsiteX14" fmla="*/ 3810 w 67627"/>
                <a:gd name="connsiteY14" fmla="*/ 952 h 80009"/>
                <a:gd name="connsiteX15" fmla="*/ 10478 w 67627"/>
                <a:gd name="connsiteY15" fmla="*/ 11430 h 80009"/>
                <a:gd name="connsiteX16" fmla="*/ 10478 w 67627"/>
                <a:gd name="connsiteY16" fmla="*/ 14288 h 80009"/>
                <a:gd name="connsiteX17" fmla="*/ 36195 w 67627"/>
                <a:gd name="connsiteY17" fmla="*/ 0 h 80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7627" h="80009">
                  <a:moveTo>
                    <a:pt x="36195" y="0"/>
                  </a:moveTo>
                  <a:cubicBezTo>
                    <a:pt x="57150" y="0"/>
                    <a:pt x="67628" y="14288"/>
                    <a:pt x="67628" y="34290"/>
                  </a:cubicBezTo>
                  <a:lnTo>
                    <a:pt x="67628" y="75247"/>
                  </a:lnTo>
                  <a:cubicBezTo>
                    <a:pt x="67628" y="79057"/>
                    <a:pt x="65722" y="80010"/>
                    <a:pt x="62865" y="80010"/>
                  </a:cubicBezTo>
                  <a:lnTo>
                    <a:pt x="61913" y="80010"/>
                  </a:lnTo>
                  <a:cubicBezTo>
                    <a:pt x="59055" y="80010"/>
                    <a:pt x="57150" y="79057"/>
                    <a:pt x="57150" y="75247"/>
                  </a:cubicBezTo>
                  <a:lnTo>
                    <a:pt x="57150" y="34290"/>
                  </a:lnTo>
                  <a:cubicBezTo>
                    <a:pt x="57150" y="19050"/>
                    <a:pt x="49530" y="8572"/>
                    <a:pt x="36195" y="8572"/>
                  </a:cubicBezTo>
                  <a:cubicBezTo>
                    <a:pt x="23813" y="8572"/>
                    <a:pt x="15240" y="15240"/>
                    <a:pt x="10478" y="25717"/>
                  </a:cubicBezTo>
                  <a:lnTo>
                    <a:pt x="10478" y="75247"/>
                  </a:lnTo>
                  <a:cubicBezTo>
                    <a:pt x="10478" y="79057"/>
                    <a:pt x="8572" y="80010"/>
                    <a:pt x="5715" y="80010"/>
                  </a:cubicBezTo>
                  <a:lnTo>
                    <a:pt x="4763" y="80010"/>
                  </a:lnTo>
                  <a:cubicBezTo>
                    <a:pt x="1905" y="80010"/>
                    <a:pt x="0" y="79057"/>
                    <a:pt x="0" y="75247"/>
                  </a:cubicBezTo>
                  <a:lnTo>
                    <a:pt x="0" y="1905"/>
                  </a:lnTo>
                  <a:cubicBezTo>
                    <a:pt x="0" y="1905"/>
                    <a:pt x="1905" y="952"/>
                    <a:pt x="3810" y="952"/>
                  </a:cubicBezTo>
                  <a:cubicBezTo>
                    <a:pt x="7620" y="952"/>
                    <a:pt x="10478" y="2857"/>
                    <a:pt x="10478" y="11430"/>
                  </a:cubicBezTo>
                  <a:lnTo>
                    <a:pt x="10478" y="14288"/>
                  </a:lnTo>
                  <a:cubicBezTo>
                    <a:pt x="14288" y="5715"/>
                    <a:pt x="23813" y="0"/>
                    <a:pt x="36195" y="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5FBE4640-EF7A-4B14-A77B-D2A204F2BFB7}"/>
                </a:ext>
              </a:extLst>
            </p:cNvPr>
            <p:cNvSpPr/>
            <p:nvPr/>
          </p:nvSpPr>
          <p:spPr>
            <a:xfrm>
              <a:off x="3646170" y="2490787"/>
              <a:ext cx="76200" cy="82867"/>
            </a:xfrm>
            <a:custGeom>
              <a:avLst/>
              <a:gdLst>
                <a:gd name="connsiteX0" fmla="*/ 40958 w 76200"/>
                <a:gd name="connsiteY0" fmla="*/ 74295 h 82867"/>
                <a:gd name="connsiteX1" fmla="*/ 67627 w 76200"/>
                <a:gd name="connsiteY1" fmla="*/ 60008 h 82867"/>
                <a:gd name="connsiteX2" fmla="*/ 74295 w 76200"/>
                <a:gd name="connsiteY2" fmla="*/ 65722 h 82867"/>
                <a:gd name="connsiteX3" fmla="*/ 40958 w 76200"/>
                <a:gd name="connsiteY3" fmla="*/ 82867 h 82867"/>
                <a:gd name="connsiteX4" fmla="*/ 0 w 76200"/>
                <a:gd name="connsiteY4" fmla="*/ 41910 h 82867"/>
                <a:gd name="connsiteX5" fmla="*/ 40005 w 76200"/>
                <a:gd name="connsiteY5" fmla="*/ 0 h 82867"/>
                <a:gd name="connsiteX6" fmla="*/ 76200 w 76200"/>
                <a:gd name="connsiteY6" fmla="*/ 40005 h 82867"/>
                <a:gd name="connsiteX7" fmla="*/ 76200 w 76200"/>
                <a:gd name="connsiteY7" fmla="*/ 40958 h 82867"/>
                <a:gd name="connsiteX8" fmla="*/ 71438 w 76200"/>
                <a:gd name="connsiteY8" fmla="*/ 44767 h 82867"/>
                <a:gd name="connsiteX9" fmla="*/ 10477 w 76200"/>
                <a:gd name="connsiteY9" fmla="*/ 44767 h 82867"/>
                <a:gd name="connsiteX10" fmla="*/ 40958 w 76200"/>
                <a:gd name="connsiteY10" fmla="*/ 74295 h 82867"/>
                <a:gd name="connsiteX11" fmla="*/ 64770 w 76200"/>
                <a:gd name="connsiteY11" fmla="*/ 36195 h 82867"/>
                <a:gd name="connsiteX12" fmla="*/ 39052 w 76200"/>
                <a:gd name="connsiteY12" fmla="*/ 10478 h 82867"/>
                <a:gd name="connsiteX13" fmla="*/ 10477 w 76200"/>
                <a:gd name="connsiteY13" fmla="*/ 36195 h 82867"/>
                <a:gd name="connsiteX14" fmla="*/ 64770 w 76200"/>
                <a:gd name="connsiteY14" fmla="*/ 36195 h 82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6200" h="82867">
                  <a:moveTo>
                    <a:pt x="40958" y="74295"/>
                  </a:moveTo>
                  <a:cubicBezTo>
                    <a:pt x="56197" y="74295"/>
                    <a:pt x="62865" y="67628"/>
                    <a:pt x="67627" y="60008"/>
                  </a:cubicBezTo>
                  <a:cubicBezTo>
                    <a:pt x="67627" y="59055"/>
                    <a:pt x="74295" y="60960"/>
                    <a:pt x="74295" y="65722"/>
                  </a:cubicBezTo>
                  <a:cubicBezTo>
                    <a:pt x="74295" y="71438"/>
                    <a:pt x="62865" y="82867"/>
                    <a:pt x="40958" y="82867"/>
                  </a:cubicBezTo>
                  <a:cubicBezTo>
                    <a:pt x="17145" y="82867"/>
                    <a:pt x="0" y="65722"/>
                    <a:pt x="0" y="41910"/>
                  </a:cubicBezTo>
                  <a:cubicBezTo>
                    <a:pt x="0" y="18097"/>
                    <a:pt x="17145" y="0"/>
                    <a:pt x="40005" y="0"/>
                  </a:cubicBezTo>
                  <a:cubicBezTo>
                    <a:pt x="61913" y="0"/>
                    <a:pt x="76200" y="15240"/>
                    <a:pt x="76200" y="40005"/>
                  </a:cubicBezTo>
                  <a:lnTo>
                    <a:pt x="76200" y="40958"/>
                  </a:lnTo>
                  <a:cubicBezTo>
                    <a:pt x="76200" y="43815"/>
                    <a:pt x="75247" y="44767"/>
                    <a:pt x="71438" y="44767"/>
                  </a:cubicBezTo>
                  <a:lnTo>
                    <a:pt x="10477" y="44767"/>
                  </a:lnTo>
                  <a:cubicBezTo>
                    <a:pt x="11430" y="61913"/>
                    <a:pt x="23813" y="74295"/>
                    <a:pt x="40958" y="74295"/>
                  </a:cubicBezTo>
                  <a:moveTo>
                    <a:pt x="64770" y="36195"/>
                  </a:moveTo>
                  <a:cubicBezTo>
                    <a:pt x="63817" y="20955"/>
                    <a:pt x="54292" y="10478"/>
                    <a:pt x="39052" y="10478"/>
                  </a:cubicBezTo>
                  <a:cubicBezTo>
                    <a:pt x="23813" y="10478"/>
                    <a:pt x="13335" y="20955"/>
                    <a:pt x="10477" y="36195"/>
                  </a:cubicBezTo>
                  <a:lnTo>
                    <a:pt x="64770" y="3619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285D0EA-6DFE-41B7-9091-6AC1FCB9912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700214" y="2313148"/>
            <a:ext cx="4960069" cy="1710213"/>
          </a:xfrm>
          <a:prstGeom prst="rect">
            <a:avLst/>
          </a:prstGeom>
        </p:spPr>
        <p:txBody>
          <a:bodyPr/>
          <a:lstStyle>
            <a:lvl1pPr marL="6351" marR="2540" algn="l" defTabSz="457189" rtl="0" eaLnBrk="1" latinLnBrk="0" hangingPunct="1">
              <a:lnSpc>
                <a:spcPct val="77700"/>
              </a:lnSpc>
              <a:spcBef>
                <a:spcPts val="1031"/>
              </a:spcBef>
              <a:defRPr lang="en-US" sz="6551" b="1" kern="1200" spc="-200" dirty="0">
                <a:solidFill>
                  <a:schemeClr val="tx2"/>
                </a:solidFill>
                <a:latin typeface="Arial MT" pitchFamily="50" charset="0"/>
                <a:ea typeface="+mn-ea"/>
                <a:cs typeface="Arial"/>
              </a:defRPr>
            </a:lvl1pPr>
          </a:lstStyle>
          <a:p>
            <a:pPr lvl="0"/>
            <a:r>
              <a:rPr lang="en-US"/>
              <a:t>Click to add a title here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9669B64-102B-494C-95A1-2655ECB175C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36785" y="4103739"/>
            <a:ext cx="5243513" cy="344328"/>
          </a:xfrm>
          <a:prstGeom prst="rect">
            <a:avLst/>
          </a:prstGeom>
        </p:spPr>
        <p:txBody>
          <a:bodyPr lIns="0" tIns="0" rIns="0" bIns="0" anchor="ctr"/>
          <a:lstStyle>
            <a:lvl1pPr marL="0" algn="l" defTabSz="457189" rtl="0" eaLnBrk="1" latinLnBrk="0" hangingPunct="1">
              <a:lnSpc>
                <a:spcPct val="100000"/>
              </a:lnSpc>
              <a:spcBef>
                <a:spcPts val="0"/>
              </a:spcBef>
              <a:defRPr lang="en-US" sz="1451" kern="1200" spc="-12" dirty="0" smtClean="0">
                <a:solidFill>
                  <a:schemeClr val="tx2"/>
                </a:solidFill>
                <a:latin typeface="Arial"/>
                <a:ea typeface="+mn-ea"/>
                <a:cs typeface="Arial"/>
              </a:defRPr>
            </a:lvl1pPr>
            <a:lvl2pPr marL="6351" algn="l" defTabSz="457189" rtl="0" eaLnBrk="1" latinLnBrk="0" hangingPunct="1">
              <a:lnSpc>
                <a:spcPct val="100000"/>
              </a:lnSpc>
              <a:spcBef>
                <a:spcPts val="51"/>
              </a:spcBef>
              <a:defRPr lang="en-US" sz="851" kern="1200" spc="-12" dirty="0" smtClean="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6351" algn="l" defTabSz="457189" rtl="0" eaLnBrk="1" latinLnBrk="0" hangingPunct="1">
              <a:lnSpc>
                <a:spcPct val="100000"/>
              </a:lnSpc>
              <a:spcBef>
                <a:spcPts val="51"/>
              </a:spcBef>
              <a:defRPr lang="en-US" sz="851" kern="1200" spc="-12" dirty="0" smtClean="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6351" algn="l" defTabSz="457189" rtl="0" eaLnBrk="1" latinLnBrk="0" hangingPunct="1">
              <a:lnSpc>
                <a:spcPct val="100000"/>
              </a:lnSpc>
              <a:spcBef>
                <a:spcPts val="51"/>
              </a:spcBef>
              <a:defRPr lang="en-US" sz="851" kern="1200" spc="-12" dirty="0" smtClean="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6351" algn="l" defTabSz="457189" rtl="0" eaLnBrk="1" latinLnBrk="0" hangingPunct="1">
              <a:lnSpc>
                <a:spcPct val="100000"/>
              </a:lnSpc>
              <a:spcBef>
                <a:spcPts val="51"/>
              </a:spcBef>
              <a:defRPr lang="en-US" sz="851" kern="1200" spc="-12" dirty="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46105414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58AE69D-E011-4697-8C70-9F92062AAC6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3477"/>
          <a:stretch/>
        </p:blipFill>
        <p:spPr>
          <a:xfrm>
            <a:off x="794" y="0"/>
            <a:ext cx="12190413" cy="6619587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A78AE851-80B1-4234-9C43-677B9F4F78FD}"/>
              </a:ext>
            </a:extLst>
          </p:cNvPr>
          <p:cNvGrpSpPr/>
          <p:nvPr userDrawn="1"/>
        </p:nvGrpSpPr>
        <p:grpSpPr>
          <a:xfrm>
            <a:off x="1745743" y="1514757"/>
            <a:ext cx="1127259" cy="466444"/>
            <a:chOff x="2792363" y="2207895"/>
            <a:chExt cx="930007" cy="399097"/>
          </a:xfrm>
          <a:solidFill>
            <a:schemeClr val="tx2"/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115A9F9A-B322-4850-B1B0-ACBC3A6B4BAB}"/>
                </a:ext>
              </a:extLst>
            </p:cNvPr>
            <p:cNvSpPr/>
            <p:nvPr/>
          </p:nvSpPr>
          <p:spPr>
            <a:xfrm>
              <a:off x="3139920" y="2207895"/>
              <a:ext cx="138093" cy="196214"/>
            </a:xfrm>
            <a:custGeom>
              <a:avLst/>
              <a:gdLst>
                <a:gd name="connsiteX0" fmla="*/ 134775 w 138093"/>
                <a:gd name="connsiteY0" fmla="*/ 179070 h 196214"/>
                <a:gd name="connsiteX1" fmla="*/ 110010 w 138093"/>
                <a:gd name="connsiteY1" fmla="*/ 149542 h 196214"/>
                <a:gd name="connsiteX2" fmla="*/ 107152 w 138093"/>
                <a:gd name="connsiteY2" fmla="*/ 144780 h 196214"/>
                <a:gd name="connsiteX3" fmla="*/ 93817 w 138093"/>
                <a:gd name="connsiteY3" fmla="*/ 126683 h 196214"/>
                <a:gd name="connsiteX4" fmla="*/ 95722 w 138093"/>
                <a:gd name="connsiteY4" fmla="*/ 108585 h 196214"/>
                <a:gd name="connsiteX5" fmla="*/ 98580 w 138093"/>
                <a:gd name="connsiteY5" fmla="*/ 105727 h 196214"/>
                <a:gd name="connsiteX6" fmla="*/ 101437 w 138093"/>
                <a:gd name="connsiteY6" fmla="*/ 101917 h 196214"/>
                <a:gd name="connsiteX7" fmla="*/ 101437 w 138093"/>
                <a:gd name="connsiteY7" fmla="*/ 101917 h 196214"/>
                <a:gd name="connsiteX8" fmla="*/ 102390 w 138093"/>
                <a:gd name="connsiteY8" fmla="*/ 100013 h 196214"/>
                <a:gd name="connsiteX9" fmla="*/ 102390 w 138093"/>
                <a:gd name="connsiteY9" fmla="*/ 99060 h 196214"/>
                <a:gd name="connsiteX10" fmla="*/ 106200 w 138093"/>
                <a:gd name="connsiteY10" fmla="*/ 95250 h 196214"/>
                <a:gd name="connsiteX11" fmla="*/ 120487 w 138093"/>
                <a:gd name="connsiteY11" fmla="*/ 81915 h 196214"/>
                <a:gd name="connsiteX12" fmla="*/ 122392 w 138093"/>
                <a:gd name="connsiteY12" fmla="*/ 73342 h 196214"/>
                <a:gd name="connsiteX13" fmla="*/ 122392 w 138093"/>
                <a:gd name="connsiteY13" fmla="*/ 73342 h 196214"/>
                <a:gd name="connsiteX14" fmla="*/ 122392 w 138093"/>
                <a:gd name="connsiteY14" fmla="*/ 73342 h 196214"/>
                <a:gd name="connsiteX15" fmla="*/ 102390 w 138093"/>
                <a:gd name="connsiteY15" fmla="*/ 61913 h 196214"/>
                <a:gd name="connsiteX16" fmla="*/ 102390 w 138093"/>
                <a:gd name="connsiteY16" fmla="*/ 61913 h 196214"/>
                <a:gd name="connsiteX17" fmla="*/ 102390 w 138093"/>
                <a:gd name="connsiteY17" fmla="*/ 61913 h 196214"/>
                <a:gd name="connsiteX18" fmla="*/ 102390 w 138093"/>
                <a:gd name="connsiteY18" fmla="*/ 61913 h 196214"/>
                <a:gd name="connsiteX19" fmla="*/ 101437 w 138093"/>
                <a:gd name="connsiteY19" fmla="*/ 61913 h 196214"/>
                <a:gd name="connsiteX20" fmla="*/ 101437 w 138093"/>
                <a:gd name="connsiteY20" fmla="*/ 61913 h 196214"/>
                <a:gd name="connsiteX21" fmla="*/ 100485 w 138093"/>
                <a:gd name="connsiteY21" fmla="*/ 61913 h 196214"/>
                <a:gd name="connsiteX22" fmla="*/ 99532 w 138093"/>
                <a:gd name="connsiteY22" fmla="*/ 61913 h 196214"/>
                <a:gd name="connsiteX23" fmla="*/ 94770 w 138093"/>
                <a:gd name="connsiteY23" fmla="*/ 62865 h 196214"/>
                <a:gd name="connsiteX24" fmla="*/ 94770 w 138093"/>
                <a:gd name="connsiteY24" fmla="*/ 62865 h 196214"/>
                <a:gd name="connsiteX25" fmla="*/ 93817 w 138093"/>
                <a:gd name="connsiteY25" fmla="*/ 62865 h 196214"/>
                <a:gd name="connsiteX26" fmla="*/ 89055 w 138093"/>
                <a:gd name="connsiteY26" fmla="*/ 66675 h 196214"/>
                <a:gd name="connsiteX27" fmla="*/ 89055 w 138093"/>
                <a:gd name="connsiteY27" fmla="*/ 66675 h 196214"/>
                <a:gd name="connsiteX28" fmla="*/ 83340 w 138093"/>
                <a:gd name="connsiteY28" fmla="*/ 72390 h 196214"/>
                <a:gd name="connsiteX29" fmla="*/ 62385 w 138093"/>
                <a:gd name="connsiteY29" fmla="*/ 93345 h 196214"/>
                <a:gd name="connsiteX30" fmla="*/ 50002 w 138093"/>
                <a:gd name="connsiteY30" fmla="*/ 100013 h 196214"/>
                <a:gd name="connsiteX31" fmla="*/ 42382 w 138093"/>
                <a:gd name="connsiteY31" fmla="*/ 91440 h 196214"/>
                <a:gd name="connsiteX32" fmla="*/ 42382 w 138093"/>
                <a:gd name="connsiteY32" fmla="*/ 31433 h 196214"/>
                <a:gd name="connsiteX33" fmla="*/ 42382 w 138093"/>
                <a:gd name="connsiteY33" fmla="*/ 31433 h 196214"/>
                <a:gd name="connsiteX34" fmla="*/ 42382 w 138093"/>
                <a:gd name="connsiteY34" fmla="*/ 31433 h 196214"/>
                <a:gd name="connsiteX35" fmla="*/ 42382 w 138093"/>
                <a:gd name="connsiteY35" fmla="*/ 30480 h 196214"/>
                <a:gd name="connsiteX36" fmla="*/ 42382 w 138093"/>
                <a:gd name="connsiteY36" fmla="*/ 30480 h 196214"/>
                <a:gd name="connsiteX37" fmla="*/ 31905 w 138093"/>
                <a:gd name="connsiteY37" fmla="*/ 3810 h 196214"/>
                <a:gd name="connsiteX38" fmla="*/ 17617 w 138093"/>
                <a:gd name="connsiteY38" fmla="*/ 0 h 196214"/>
                <a:gd name="connsiteX39" fmla="*/ 5235 w 138093"/>
                <a:gd name="connsiteY39" fmla="*/ 1905 h 196214"/>
                <a:gd name="connsiteX40" fmla="*/ 472 w 138093"/>
                <a:gd name="connsiteY40" fmla="*/ 10477 h 196214"/>
                <a:gd name="connsiteX41" fmla="*/ 2377 w 138093"/>
                <a:gd name="connsiteY41" fmla="*/ 39052 h 196214"/>
                <a:gd name="connsiteX42" fmla="*/ 2377 w 138093"/>
                <a:gd name="connsiteY42" fmla="*/ 177165 h 196214"/>
                <a:gd name="connsiteX43" fmla="*/ 20475 w 138093"/>
                <a:gd name="connsiteY43" fmla="*/ 196215 h 196214"/>
                <a:gd name="connsiteX44" fmla="*/ 24285 w 138093"/>
                <a:gd name="connsiteY44" fmla="*/ 196215 h 196214"/>
                <a:gd name="connsiteX45" fmla="*/ 41430 w 138093"/>
                <a:gd name="connsiteY45" fmla="*/ 177165 h 196214"/>
                <a:gd name="connsiteX46" fmla="*/ 41430 w 138093"/>
                <a:gd name="connsiteY46" fmla="*/ 175260 h 196214"/>
                <a:gd name="connsiteX47" fmla="*/ 41430 w 138093"/>
                <a:gd name="connsiteY47" fmla="*/ 144780 h 196214"/>
                <a:gd name="connsiteX48" fmla="*/ 49050 w 138093"/>
                <a:gd name="connsiteY48" fmla="*/ 136208 h 196214"/>
                <a:gd name="connsiteX49" fmla="*/ 64290 w 138093"/>
                <a:gd name="connsiteY49" fmla="*/ 146685 h 196214"/>
                <a:gd name="connsiteX50" fmla="*/ 93817 w 138093"/>
                <a:gd name="connsiteY50" fmla="*/ 183833 h 196214"/>
                <a:gd name="connsiteX51" fmla="*/ 93817 w 138093"/>
                <a:gd name="connsiteY51" fmla="*/ 183833 h 196214"/>
                <a:gd name="connsiteX52" fmla="*/ 115725 w 138093"/>
                <a:gd name="connsiteY52" fmla="*/ 196215 h 196214"/>
                <a:gd name="connsiteX53" fmla="*/ 136680 w 138093"/>
                <a:gd name="connsiteY53" fmla="*/ 185738 h 196214"/>
                <a:gd name="connsiteX54" fmla="*/ 134775 w 138093"/>
                <a:gd name="connsiteY54" fmla="*/ 179070 h 196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138093" h="196214">
                  <a:moveTo>
                    <a:pt x="134775" y="179070"/>
                  </a:moveTo>
                  <a:cubicBezTo>
                    <a:pt x="130012" y="175260"/>
                    <a:pt x="118582" y="160972"/>
                    <a:pt x="110010" y="149542"/>
                  </a:cubicBezTo>
                  <a:lnTo>
                    <a:pt x="107152" y="144780"/>
                  </a:lnTo>
                  <a:lnTo>
                    <a:pt x="93817" y="126683"/>
                  </a:lnTo>
                  <a:cubicBezTo>
                    <a:pt x="90007" y="120967"/>
                    <a:pt x="90960" y="115252"/>
                    <a:pt x="95722" y="108585"/>
                  </a:cubicBezTo>
                  <a:cubicBezTo>
                    <a:pt x="96675" y="107633"/>
                    <a:pt x="97627" y="106680"/>
                    <a:pt x="98580" y="105727"/>
                  </a:cubicBezTo>
                  <a:cubicBezTo>
                    <a:pt x="99532" y="104775"/>
                    <a:pt x="100485" y="103822"/>
                    <a:pt x="101437" y="101917"/>
                  </a:cubicBezTo>
                  <a:lnTo>
                    <a:pt x="101437" y="101917"/>
                  </a:lnTo>
                  <a:cubicBezTo>
                    <a:pt x="101437" y="100965"/>
                    <a:pt x="102390" y="100965"/>
                    <a:pt x="102390" y="100013"/>
                  </a:cubicBezTo>
                  <a:lnTo>
                    <a:pt x="102390" y="99060"/>
                  </a:lnTo>
                  <a:cubicBezTo>
                    <a:pt x="103342" y="98108"/>
                    <a:pt x="105247" y="96202"/>
                    <a:pt x="106200" y="95250"/>
                  </a:cubicBezTo>
                  <a:cubicBezTo>
                    <a:pt x="111915" y="88583"/>
                    <a:pt x="117630" y="83820"/>
                    <a:pt x="120487" y="81915"/>
                  </a:cubicBezTo>
                  <a:cubicBezTo>
                    <a:pt x="123345" y="80010"/>
                    <a:pt x="125250" y="78105"/>
                    <a:pt x="122392" y="73342"/>
                  </a:cubicBezTo>
                  <a:lnTo>
                    <a:pt x="122392" y="73342"/>
                  </a:lnTo>
                  <a:cubicBezTo>
                    <a:pt x="122392" y="73342"/>
                    <a:pt x="122392" y="73342"/>
                    <a:pt x="122392" y="73342"/>
                  </a:cubicBezTo>
                  <a:cubicBezTo>
                    <a:pt x="121440" y="70485"/>
                    <a:pt x="112867" y="61913"/>
                    <a:pt x="102390" y="61913"/>
                  </a:cubicBezTo>
                  <a:cubicBezTo>
                    <a:pt x="102390" y="61913"/>
                    <a:pt x="102390" y="61913"/>
                    <a:pt x="102390" y="61913"/>
                  </a:cubicBezTo>
                  <a:cubicBezTo>
                    <a:pt x="102390" y="61913"/>
                    <a:pt x="102390" y="61913"/>
                    <a:pt x="102390" y="61913"/>
                  </a:cubicBezTo>
                  <a:cubicBezTo>
                    <a:pt x="102390" y="61913"/>
                    <a:pt x="102390" y="61913"/>
                    <a:pt x="102390" y="61913"/>
                  </a:cubicBezTo>
                  <a:cubicBezTo>
                    <a:pt x="102390" y="61913"/>
                    <a:pt x="101437" y="61913"/>
                    <a:pt x="101437" y="61913"/>
                  </a:cubicBezTo>
                  <a:cubicBezTo>
                    <a:pt x="101437" y="61913"/>
                    <a:pt x="101437" y="61913"/>
                    <a:pt x="101437" y="61913"/>
                  </a:cubicBezTo>
                  <a:cubicBezTo>
                    <a:pt x="101437" y="61913"/>
                    <a:pt x="100485" y="61913"/>
                    <a:pt x="100485" y="61913"/>
                  </a:cubicBezTo>
                  <a:cubicBezTo>
                    <a:pt x="100485" y="61913"/>
                    <a:pt x="99532" y="61913"/>
                    <a:pt x="99532" y="61913"/>
                  </a:cubicBezTo>
                  <a:cubicBezTo>
                    <a:pt x="97627" y="61913"/>
                    <a:pt x="95722" y="62865"/>
                    <a:pt x="94770" y="62865"/>
                  </a:cubicBezTo>
                  <a:cubicBezTo>
                    <a:pt x="94770" y="62865"/>
                    <a:pt x="94770" y="62865"/>
                    <a:pt x="94770" y="62865"/>
                  </a:cubicBezTo>
                  <a:cubicBezTo>
                    <a:pt x="94770" y="62865"/>
                    <a:pt x="93817" y="62865"/>
                    <a:pt x="93817" y="62865"/>
                  </a:cubicBezTo>
                  <a:cubicBezTo>
                    <a:pt x="91912" y="63817"/>
                    <a:pt x="90007" y="64770"/>
                    <a:pt x="89055" y="66675"/>
                  </a:cubicBezTo>
                  <a:lnTo>
                    <a:pt x="89055" y="66675"/>
                  </a:lnTo>
                  <a:cubicBezTo>
                    <a:pt x="87150" y="68580"/>
                    <a:pt x="85245" y="70485"/>
                    <a:pt x="83340" y="72390"/>
                  </a:cubicBezTo>
                  <a:lnTo>
                    <a:pt x="62385" y="93345"/>
                  </a:lnTo>
                  <a:cubicBezTo>
                    <a:pt x="59527" y="96202"/>
                    <a:pt x="56670" y="100013"/>
                    <a:pt x="50002" y="100013"/>
                  </a:cubicBezTo>
                  <a:cubicBezTo>
                    <a:pt x="45240" y="100013"/>
                    <a:pt x="42382" y="97155"/>
                    <a:pt x="42382" y="91440"/>
                  </a:cubicBezTo>
                  <a:lnTo>
                    <a:pt x="42382" y="31433"/>
                  </a:lnTo>
                  <a:lnTo>
                    <a:pt x="42382" y="31433"/>
                  </a:lnTo>
                  <a:lnTo>
                    <a:pt x="42382" y="31433"/>
                  </a:lnTo>
                  <a:cubicBezTo>
                    <a:pt x="42382" y="31433"/>
                    <a:pt x="42382" y="30480"/>
                    <a:pt x="42382" y="30480"/>
                  </a:cubicBezTo>
                  <a:lnTo>
                    <a:pt x="42382" y="30480"/>
                  </a:lnTo>
                  <a:cubicBezTo>
                    <a:pt x="42382" y="18097"/>
                    <a:pt x="38572" y="8572"/>
                    <a:pt x="31905" y="3810"/>
                  </a:cubicBezTo>
                  <a:cubicBezTo>
                    <a:pt x="27142" y="952"/>
                    <a:pt x="22380" y="0"/>
                    <a:pt x="17617" y="0"/>
                  </a:cubicBezTo>
                  <a:cubicBezTo>
                    <a:pt x="11902" y="0"/>
                    <a:pt x="7140" y="952"/>
                    <a:pt x="5235" y="1905"/>
                  </a:cubicBezTo>
                  <a:cubicBezTo>
                    <a:pt x="-480" y="4763"/>
                    <a:pt x="-480" y="6667"/>
                    <a:pt x="472" y="10477"/>
                  </a:cubicBezTo>
                  <a:cubicBezTo>
                    <a:pt x="1425" y="14288"/>
                    <a:pt x="2377" y="27622"/>
                    <a:pt x="2377" y="39052"/>
                  </a:cubicBezTo>
                  <a:lnTo>
                    <a:pt x="2377" y="177165"/>
                  </a:lnTo>
                  <a:cubicBezTo>
                    <a:pt x="2377" y="191452"/>
                    <a:pt x="9997" y="196215"/>
                    <a:pt x="20475" y="196215"/>
                  </a:cubicBezTo>
                  <a:lnTo>
                    <a:pt x="24285" y="196215"/>
                  </a:lnTo>
                  <a:cubicBezTo>
                    <a:pt x="34762" y="196215"/>
                    <a:pt x="41430" y="191452"/>
                    <a:pt x="41430" y="177165"/>
                  </a:cubicBezTo>
                  <a:lnTo>
                    <a:pt x="41430" y="175260"/>
                  </a:lnTo>
                  <a:cubicBezTo>
                    <a:pt x="41430" y="171450"/>
                    <a:pt x="41430" y="148590"/>
                    <a:pt x="41430" y="144780"/>
                  </a:cubicBezTo>
                  <a:cubicBezTo>
                    <a:pt x="41430" y="138113"/>
                    <a:pt x="46192" y="136208"/>
                    <a:pt x="49050" y="136208"/>
                  </a:cubicBezTo>
                  <a:cubicBezTo>
                    <a:pt x="56670" y="136208"/>
                    <a:pt x="59527" y="140970"/>
                    <a:pt x="64290" y="146685"/>
                  </a:cubicBezTo>
                  <a:cubicBezTo>
                    <a:pt x="66195" y="149542"/>
                    <a:pt x="84292" y="171450"/>
                    <a:pt x="93817" y="183833"/>
                  </a:cubicBezTo>
                  <a:lnTo>
                    <a:pt x="93817" y="183833"/>
                  </a:lnTo>
                  <a:cubicBezTo>
                    <a:pt x="101437" y="193358"/>
                    <a:pt x="108105" y="196215"/>
                    <a:pt x="115725" y="196215"/>
                  </a:cubicBezTo>
                  <a:cubicBezTo>
                    <a:pt x="126202" y="196215"/>
                    <a:pt x="134775" y="188595"/>
                    <a:pt x="136680" y="185738"/>
                  </a:cubicBezTo>
                  <a:cubicBezTo>
                    <a:pt x="139537" y="183833"/>
                    <a:pt x="137632" y="181927"/>
                    <a:pt x="134775" y="17907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1122874D-22AB-4417-836D-C5503E4D9A4C}"/>
                </a:ext>
              </a:extLst>
            </p:cNvPr>
            <p:cNvSpPr/>
            <p:nvPr/>
          </p:nvSpPr>
          <p:spPr>
            <a:xfrm>
              <a:off x="3075150" y="2209800"/>
              <a:ext cx="41429" cy="197167"/>
            </a:xfrm>
            <a:custGeom>
              <a:avLst/>
              <a:gdLst>
                <a:gd name="connsiteX0" fmla="*/ 31905 w 41429"/>
                <a:gd name="connsiteY0" fmla="*/ 3810 h 197167"/>
                <a:gd name="connsiteX1" fmla="*/ 17617 w 41429"/>
                <a:gd name="connsiteY1" fmla="*/ 0 h 197167"/>
                <a:gd name="connsiteX2" fmla="*/ 5235 w 41429"/>
                <a:gd name="connsiteY2" fmla="*/ 1905 h 197167"/>
                <a:gd name="connsiteX3" fmla="*/ 472 w 41429"/>
                <a:gd name="connsiteY3" fmla="*/ 10478 h 197167"/>
                <a:gd name="connsiteX4" fmla="*/ 2377 w 41429"/>
                <a:gd name="connsiteY4" fmla="*/ 48578 h 197167"/>
                <a:gd name="connsiteX5" fmla="*/ 2377 w 41429"/>
                <a:gd name="connsiteY5" fmla="*/ 60008 h 197167"/>
                <a:gd name="connsiteX6" fmla="*/ 2377 w 41429"/>
                <a:gd name="connsiteY6" fmla="*/ 178117 h 197167"/>
                <a:gd name="connsiteX7" fmla="*/ 20475 w 41429"/>
                <a:gd name="connsiteY7" fmla="*/ 197167 h 197167"/>
                <a:gd name="connsiteX8" fmla="*/ 24285 w 41429"/>
                <a:gd name="connsiteY8" fmla="*/ 197167 h 197167"/>
                <a:gd name="connsiteX9" fmla="*/ 41430 w 41429"/>
                <a:gd name="connsiteY9" fmla="*/ 178117 h 197167"/>
                <a:gd name="connsiteX10" fmla="*/ 41430 w 41429"/>
                <a:gd name="connsiteY10" fmla="*/ 31433 h 197167"/>
                <a:gd name="connsiteX11" fmla="*/ 41430 w 41429"/>
                <a:gd name="connsiteY11" fmla="*/ 30480 h 197167"/>
                <a:gd name="connsiteX12" fmla="*/ 41430 w 41429"/>
                <a:gd name="connsiteY12" fmla="*/ 30480 h 197167"/>
                <a:gd name="connsiteX13" fmla="*/ 31905 w 41429"/>
                <a:gd name="connsiteY13" fmla="*/ 3810 h 197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429" h="197167">
                  <a:moveTo>
                    <a:pt x="31905" y="3810"/>
                  </a:moveTo>
                  <a:cubicBezTo>
                    <a:pt x="27142" y="953"/>
                    <a:pt x="22380" y="0"/>
                    <a:pt x="17617" y="0"/>
                  </a:cubicBezTo>
                  <a:cubicBezTo>
                    <a:pt x="11902" y="0"/>
                    <a:pt x="7140" y="953"/>
                    <a:pt x="5235" y="1905"/>
                  </a:cubicBezTo>
                  <a:cubicBezTo>
                    <a:pt x="-480" y="4763"/>
                    <a:pt x="-480" y="6667"/>
                    <a:pt x="472" y="10478"/>
                  </a:cubicBezTo>
                  <a:cubicBezTo>
                    <a:pt x="2377" y="16192"/>
                    <a:pt x="2377" y="34290"/>
                    <a:pt x="2377" y="48578"/>
                  </a:cubicBezTo>
                  <a:lnTo>
                    <a:pt x="2377" y="60008"/>
                  </a:lnTo>
                  <a:lnTo>
                    <a:pt x="2377" y="178117"/>
                  </a:lnTo>
                  <a:cubicBezTo>
                    <a:pt x="2377" y="192405"/>
                    <a:pt x="9997" y="197167"/>
                    <a:pt x="20475" y="197167"/>
                  </a:cubicBezTo>
                  <a:lnTo>
                    <a:pt x="24285" y="197167"/>
                  </a:lnTo>
                  <a:cubicBezTo>
                    <a:pt x="33810" y="197167"/>
                    <a:pt x="41430" y="192405"/>
                    <a:pt x="41430" y="178117"/>
                  </a:cubicBezTo>
                  <a:lnTo>
                    <a:pt x="41430" y="31433"/>
                  </a:lnTo>
                  <a:cubicBezTo>
                    <a:pt x="41430" y="31433"/>
                    <a:pt x="41430" y="30480"/>
                    <a:pt x="41430" y="30480"/>
                  </a:cubicBezTo>
                  <a:lnTo>
                    <a:pt x="41430" y="30480"/>
                  </a:lnTo>
                  <a:cubicBezTo>
                    <a:pt x="41430" y="18097"/>
                    <a:pt x="37620" y="8572"/>
                    <a:pt x="31905" y="381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70DF59A-7D7A-4274-8381-F99580759B04}"/>
                </a:ext>
              </a:extLst>
            </p:cNvPr>
            <p:cNvSpPr/>
            <p:nvPr/>
          </p:nvSpPr>
          <p:spPr>
            <a:xfrm>
              <a:off x="2792363" y="2212657"/>
              <a:ext cx="171231" cy="194309"/>
            </a:xfrm>
            <a:custGeom>
              <a:avLst/>
              <a:gdLst>
                <a:gd name="connsiteX0" fmla="*/ 140384 w 171231"/>
                <a:gd name="connsiteY0" fmla="*/ 39052 h 194309"/>
                <a:gd name="connsiteX1" fmla="*/ 167054 w 171231"/>
                <a:gd name="connsiteY1" fmla="*/ 28575 h 194309"/>
                <a:gd name="connsiteX2" fmla="*/ 168959 w 171231"/>
                <a:gd name="connsiteY2" fmla="*/ 2858 h 194309"/>
                <a:gd name="connsiteX3" fmla="*/ 165149 w 171231"/>
                <a:gd name="connsiteY3" fmla="*/ 0 h 194309"/>
                <a:gd name="connsiteX4" fmla="*/ 30847 w 171231"/>
                <a:gd name="connsiteY4" fmla="*/ 0 h 194309"/>
                <a:gd name="connsiteX5" fmla="*/ 30847 w 171231"/>
                <a:gd name="connsiteY5" fmla="*/ 0 h 194309"/>
                <a:gd name="connsiteX6" fmla="*/ 4177 w 171231"/>
                <a:gd name="connsiteY6" fmla="*/ 10477 h 194309"/>
                <a:gd name="connsiteX7" fmla="*/ 2272 w 171231"/>
                <a:gd name="connsiteY7" fmla="*/ 36195 h 194309"/>
                <a:gd name="connsiteX8" fmla="*/ 6082 w 171231"/>
                <a:gd name="connsiteY8" fmla="*/ 39052 h 194309"/>
                <a:gd name="connsiteX9" fmla="*/ 58469 w 171231"/>
                <a:gd name="connsiteY9" fmla="*/ 39052 h 194309"/>
                <a:gd name="connsiteX10" fmla="*/ 65137 w 171231"/>
                <a:gd name="connsiteY10" fmla="*/ 44767 h 194309"/>
                <a:gd name="connsiteX11" fmla="*/ 65137 w 171231"/>
                <a:gd name="connsiteY11" fmla="*/ 175260 h 194309"/>
                <a:gd name="connsiteX12" fmla="*/ 69899 w 171231"/>
                <a:gd name="connsiteY12" fmla="*/ 189547 h 194309"/>
                <a:gd name="connsiteX13" fmla="*/ 83234 w 171231"/>
                <a:gd name="connsiteY13" fmla="*/ 194310 h 194309"/>
                <a:gd name="connsiteX14" fmla="*/ 87044 w 171231"/>
                <a:gd name="connsiteY14" fmla="*/ 194310 h 194309"/>
                <a:gd name="connsiteX15" fmla="*/ 104189 w 171231"/>
                <a:gd name="connsiteY15" fmla="*/ 175260 h 194309"/>
                <a:gd name="connsiteX16" fmla="*/ 104189 w 171231"/>
                <a:gd name="connsiteY16" fmla="*/ 46672 h 194309"/>
                <a:gd name="connsiteX17" fmla="*/ 111809 w 171231"/>
                <a:gd name="connsiteY17" fmla="*/ 38100 h 194309"/>
                <a:gd name="connsiteX18" fmla="*/ 140384 w 171231"/>
                <a:gd name="connsiteY18" fmla="*/ 39052 h 194309"/>
                <a:gd name="connsiteX19" fmla="*/ 140384 w 171231"/>
                <a:gd name="connsiteY19" fmla="*/ 39052 h 194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71231" h="194309">
                  <a:moveTo>
                    <a:pt x="140384" y="39052"/>
                  </a:moveTo>
                  <a:cubicBezTo>
                    <a:pt x="152767" y="39052"/>
                    <a:pt x="162292" y="35242"/>
                    <a:pt x="167054" y="28575"/>
                  </a:cubicBezTo>
                  <a:cubicBezTo>
                    <a:pt x="173722" y="19050"/>
                    <a:pt x="170864" y="6667"/>
                    <a:pt x="168959" y="2858"/>
                  </a:cubicBezTo>
                  <a:cubicBezTo>
                    <a:pt x="168007" y="952"/>
                    <a:pt x="166102" y="0"/>
                    <a:pt x="165149" y="0"/>
                  </a:cubicBezTo>
                  <a:cubicBezTo>
                    <a:pt x="165149" y="0"/>
                    <a:pt x="30847" y="0"/>
                    <a:pt x="30847" y="0"/>
                  </a:cubicBezTo>
                  <a:lnTo>
                    <a:pt x="30847" y="0"/>
                  </a:lnTo>
                  <a:cubicBezTo>
                    <a:pt x="18464" y="0"/>
                    <a:pt x="8939" y="3810"/>
                    <a:pt x="4177" y="10477"/>
                  </a:cubicBezTo>
                  <a:cubicBezTo>
                    <a:pt x="-2491" y="20002"/>
                    <a:pt x="367" y="32385"/>
                    <a:pt x="2272" y="36195"/>
                  </a:cubicBezTo>
                  <a:cubicBezTo>
                    <a:pt x="3224" y="38100"/>
                    <a:pt x="5129" y="39052"/>
                    <a:pt x="6082" y="39052"/>
                  </a:cubicBezTo>
                  <a:lnTo>
                    <a:pt x="58469" y="39052"/>
                  </a:lnTo>
                  <a:cubicBezTo>
                    <a:pt x="61327" y="39052"/>
                    <a:pt x="64184" y="41910"/>
                    <a:pt x="65137" y="44767"/>
                  </a:cubicBezTo>
                  <a:lnTo>
                    <a:pt x="65137" y="175260"/>
                  </a:lnTo>
                  <a:cubicBezTo>
                    <a:pt x="65137" y="181927"/>
                    <a:pt x="67042" y="186690"/>
                    <a:pt x="69899" y="189547"/>
                  </a:cubicBezTo>
                  <a:cubicBezTo>
                    <a:pt x="72757" y="193358"/>
                    <a:pt x="77519" y="194310"/>
                    <a:pt x="83234" y="194310"/>
                  </a:cubicBezTo>
                  <a:lnTo>
                    <a:pt x="87044" y="194310"/>
                  </a:lnTo>
                  <a:cubicBezTo>
                    <a:pt x="96569" y="194310"/>
                    <a:pt x="104189" y="189547"/>
                    <a:pt x="104189" y="175260"/>
                  </a:cubicBezTo>
                  <a:lnTo>
                    <a:pt x="104189" y="46672"/>
                  </a:lnTo>
                  <a:cubicBezTo>
                    <a:pt x="104189" y="41910"/>
                    <a:pt x="107047" y="39052"/>
                    <a:pt x="111809" y="38100"/>
                  </a:cubicBezTo>
                  <a:cubicBezTo>
                    <a:pt x="112762" y="39052"/>
                    <a:pt x="140384" y="39052"/>
                    <a:pt x="140384" y="39052"/>
                  </a:cubicBezTo>
                  <a:lnTo>
                    <a:pt x="140384" y="3905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445AF65-C540-42E2-B5B0-CBD6D0756883}"/>
                </a:ext>
              </a:extLst>
            </p:cNvPr>
            <p:cNvSpPr/>
            <p:nvPr/>
          </p:nvSpPr>
          <p:spPr>
            <a:xfrm>
              <a:off x="2923222" y="2260282"/>
              <a:ext cx="131917" cy="147637"/>
            </a:xfrm>
            <a:custGeom>
              <a:avLst/>
              <a:gdLst>
                <a:gd name="connsiteX0" fmla="*/ 129540 w 131917"/>
                <a:gd name="connsiteY0" fmla="*/ 96202 h 147637"/>
                <a:gd name="connsiteX1" fmla="*/ 129540 w 131917"/>
                <a:gd name="connsiteY1" fmla="*/ 61913 h 147637"/>
                <a:gd name="connsiteX2" fmla="*/ 65723 w 131917"/>
                <a:gd name="connsiteY2" fmla="*/ 0 h 147637"/>
                <a:gd name="connsiteX3" fmla="*/ 6668 w 131917"/>
                <a:gd name="connsiteY3" fmla="*/ 34290 h 147637"/>
                <a:gd name="connsiteX4" fmla="*/ 30480 w 131917"/>
                <a:gd name="connsiteY4" fmla="*/ 51435 h 147637"/>
                <a:gd name="connsiteX5" fmla="*/ 32385 w 131917"/>
                <a:gd name="connsiteY5" fmla="*/ 50483 h 147637"/>
                <a:gd name="connsiteX6" fmla="*/ 32385 w 131917"/>
                <a:gd name="connsiteY6" fmla="*/ 50483 h 147637"/>
                <a:gd name="connsiteX7" fmla="*/ 65723 w 131917"/>
                <a:gd name="connsiteY7" fmla="*/ 30480 h 147637"/>
                <a:gd name="connsiteX8" fmla="*/ 91440 w 131917"/>
                <a:gd name="connsiteY8" fmla="*/ 51435 h 147637"/>
                <a:gd name="connsiteX9" fmla="*/ 87630 w 131917"/>
                <a:gd name="connsiteY9" fmla="*/ 55245 h 147637"/>
                <a:gd name="connsiteX10" fmla="*/ 87630 w 131917"/>
                <a:gd name="connsiteY10" fmla="*/ 55245 h 147637"/>
                <a:gd name="connsiteX11" fmla="*/ 8573 w 131917"/>
                <a:gd name="connsiteY11" fmla="*/ 80963 h 147637"/>
                <a:gd name="connsiteX12" fmla="*/ 0 w 131917"/>
                <a:gd name="connsiteY12" fmla="*/ 108585 h 147637"/>
                <a:gd name="connsiteX13" fmla="*/ 45720 w 131917"/>
                <a:gd name="connsiteY13" fmla="*/ 147638 h 147637"/>
                <a:gd name="connsiteX14" fmla="*/ 85725 w 131917"/>
                <a:gd name="connsiteY14" fmla="*/ 132397 h 147637"/>
                <a:gd name="connsiteX15" fmla="*/ 85725 w 131917"/>
                <a:gd name="connsiteY15" fmla="*/ 132397 h 147637"/>
                <a:gd name="connsiteX16" fmla="*/ 86678 w 131917"/>
                <a:gd name="connsiteY16" fmla="*/ 131445 h 147637"/>
                <a:gd name="connsiteX17" fmla="*/ 90488 w 131917"/>
                <a:gd name="connsiteY17" fmla="*/ 130492 h 147637"/>
                <a:gd name="connsiteX18" fmla="*/ 93345 w 131917"/>
                <a:gd name="connsiteY18" fmla="*/ 131445 h 147637"/>
                <a:gd name="connsiteX19" fmla="*/ 94298 w 131917"/>
                <a:gd name="connsiteY19" fmla="*/ 132397 h 147637"/>
                <a:gd name="connsiteX20" fmla="*/ 100965 w 131917"/>
                <a:gd name="connsiteY20" fmla="*/ 141922 h 147637"/>
                <a:gd name="connsiteX21" fmla="*/ 126683 w 131917"/>
                <a:gd name="connsiteY21" fmla="*/ 143827 h 147637"/>
                <a:gd name="connsiteX22" fmla="*/ 131445 w 131917"/>
                <a:gd name="connsiteY22" fmla="*/ 135255 h 147637"/>
                <a:gd name="connsiteX23" fmla="*/ 129540 w 131917"/>
                <a:gd name="connsiteY23" fmla="*/ 96202 h 147637"/>
                <a:gd name="connsiteX24" fmla="*/ 91440 w 131917"/>
                <a:gd name="connsiteY24" fmla="*/ 87630 h 147637"/>
                <a:gd name="connsiteX25" fmla="*/ 58103 w 131917"/>
                <a:gd name="connsiteY25" fmla="*/ 116205 h 147637"/>
                <a:gd name="connsiteX26" fmla="*/ 39053 w 131917"/>
                <a:gd name="connsiteY26" fmla="*/ 101917 h 147637"/>
                <a:gd name="connsiteX27" fmla="*/ 83820 w 131917"/>
                <a:gd name="connsiteY27" fmla="*/ 79058 h 147637"/>
                <a:gd name="connsiteX28" fmla="*/ 85725 w 131917"/>
                <a:gd name="connsiteY28" fmla="*/ 79058 h 147637"/>
                <a:gd name="connsiteX29" fmla="*/ 85725 w 131917"/>
                <a:gd name="connsiteY29" fmla="*/ 79058 h 147637"/>
                <a:gd name="connsiteX30" fmla="*/ 91440 w 131917"/>
                <a:gd name="connsiteY30" fmla="*/ 84772 h 147637"/>
                <a:gd name="connsiteX31" fmla="*/ 91440 w 131917"/>
                <a:gd name="connsiteY31" fmla="*/ 87630 h 147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31917" h="147637">
                  <a:moveTo>
                    <a:pt x="129540" y="96202"/>
                  </a:moveTo>
                  <a:lnTo>
                    <a:pt x="129540" y="61913"/>
                  </a:lnTo>
                  <a:cubicBezTo>
                    <a:pt x="129540" y="22860"/>
                    <a:pt x="120968" y="0"/>
                    <a:pt x="65723" y="0"/>
                  </a:cubicBezTo>
                  <a:cubicBezTo>
                    <a:pt x="24765" y="0"/>
                    <a:pt x="6668" y="17145"/>
                    <a:pt x="6668" y="34290"/>
                  </a:cubicBezTo>
                  <a:cubicBezTo>
                    <a:pt x="6668" y="49530"/>
                    <a:pt x="24765" y="51435"/>
                    <a:pt x="30480" y="51435"/>
                  </a:cubicBezTo>
                  <a:cubicBezTo>
                    <a:pt x="31433" y="51435"/>
                    <a:pt x="31433" y="51435"/>
                    <a:pt x="32385" y="50483"/>
                  </a:cubicBezTo>
                  <a:lnTo>
                    <a:pt x="32385" y="50483"/>
                  </a:lnTo>
                  <a:cubicBezTo>
                    <a:pt x="37148" y="40005"/>
                    <a:pt x="47625" y="30480"/>
                    <a:pt x="65723" y="30480"/>
                  </a:cubicBezTo>
                  <a:cubicBezTo>
                    <a:pt x="84773" y="30480"/>
                    <a:pt x="90488" y="36195"/>
                    <a:pt x="91440" y="51435"/>
                  </a:cubicBezTo>
                  <a:cubicBezTo>
                    <a:pt x="91440" y="53340"/>
                    <a:pt x="89535" y="55245"/>
                    <a:pt x="87630" y="55245"/>
                  </a:cubicBezTo>
                  <a:lnTo>
                    <a:pt x="87630" y="55245"/>
                  </a:lnTo>
                  <a:cubicBezTo>
                    <a:pt x="73343" y="56197"/>
                    <a:pt x="22860" y="62865"/>
                    <a:pt x="8573" y="80963"/>
                  </a:cubicBezTo>
                  <a:cubicBezTo>
                    <a:pt x="1905" y="88583"/>
                    <a:pt x="0" y="98108"/>
                    <a:pt x="0" y="108585"/>
                  </a:cubicBezTo>
                  <a:cubicBezTo>
                    <a:pt x="0" y="131445"/>
                    <a:pt x="17145" y="147638"/>
                    <a:pt x="45720" y="147638"/>
                  </a:cubicBezTo>
                  <a:cubicBezTo>
                    <a:pt x="61913" y="147638"/>
                    <a:pt x="76200" y="141922"/>
                    <a:pt x="85725" y="132397"/>
                  </a:cubicBezTo>
                  <a:lnTo>
                    <a:pt x="85725" y="132397"/>
                  </a:lnTo>
                  <a:cubicBezTo>
                    <a:pt x="85725" y="132397"/>
                    <a:pt x="86678" y="131445"/>
                    <a:pt x="86678" y="131445"/>
                  </a:cubicBezTo>
                  <a:cubicBezTo>
                    <a:pt x="87630" y="130492"/>
                    <a:pt x="89535" y="130492"/>
                    <a:pt x="90488" y="130492"/>
                  </a:cubicBezTo>
                  <a:cubicBezTo>
                    <a:pt x="91440" y="130492"/>
                    <a:pt x="92393" y="130492"/>
                    <a:pt x="93345" y="131445"/>
                  </a:cubicBezTo>
                  <a:cubicBezTo>
                    <a:pt x="94298" y="132397"/>
                    <a:pt x="94298" y="132397"/>
                    <a:pt x="94298" y="132397"/>
                  </a:cubicBezTo>
                  <a:cubicBezTo>
                    <a:pt x="96203" y="136208"/>
                    <a:pt x="98108" y="139065"/>
                    <a:pt x="100965" y="141922"/>
                  </a:cubicBezTo>
                  <a:cubicBezTo>
                    <a:pt x="110490" y="148590"/>
                    <a:pt x="122873" y="145733"/>
                    <a:pt x="126683" y="143827"/>
                  </a:cubicBezTo>
                  <a:cubicBezTo>
                    <a:pt x="132398" y="140970"/>
                    <a:pt x="132398" y="139065"/>
                    <a:pt x="131445" y="135255"/>
                  </a:cubicBezTo>
                  <a:cubicBezTo>
                    <a:pt x="130493" y="130492"/>
                    <a:pt x="129540" y="111442"/>
                    <a:pt x="129540" y="96202"/>
                  </a:cubicBezTo>
                  <a:moveTo>
                    <a:pt x="91440" y="87630"/>
                  </a:moveTo>
                  <a:cubicBezTo>
                    <a:pt x="91440" y="102870"/>
                    <a:pt x="78105" y="116205"/>
                    <a:pt x="58103" y="116205"/>
                  </a:cubicBezTo>
                  <a:cubicBezTo>
                    <a:pt x="44768" y="116205"/>
                    <a:pt x="39053" y="110490"/>
                    <a:pt x="39053" y="101917"/>
                  </a:cubicBezTo>
                  <a:cubicBezTo>
                    <a:pt x="39053" y="91440"/>
                    <a:pt x="54293" y="80963"/>
                    <a:pt x="83820" y="79058"/>
                  </a:cubicBezTo>
                  <a:lnTo>
                    <a:pt x="85725" y="79058"/>
                  </a:lnTo>
                  <a:lnTo>
                    <a:pt x="85725" y="79058"/>
                  </a:lnTo>
                  <a:cubicBezTo>
                    <a:pt x="88583" y="79058"/>
                    <a:pt x="91440" y="81915"/>
                    <a:pt x="91440" y="84772"/>
                  </a:cubicBezTo>
                  <a:lnTo>
                    <a:pt x="91440" y="8763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85907FF8-CDF4-4C21-B3C0-2064D5F9AB9D}"/>
                </a:ext>
              </a:extLst>
            </p:cNvPr>
            <p:cNvSpPr/>
            <p:nvPr/>
          </p:nvSpPr>
          <p:spPr>
            <a:xfrm>
              <a:off x="3519015" y="2209800"/>
              <a:ext cx="41574" cy="196215"/>
            </a:xfrm>
            <a:custGeom>
              <a:avLst/>
              <a:gdLst>
                <a:gd name="connsiteX0" fmla="*/ 31905 w 41574"/>
                <a:gd name="connsiteY0" fmla="*/ 3810 h 196215"/>
                <a:gd name="connsiteX1" fmla="*/ 17617 w 41574"/>
                <a:gd name="connsiteY1" fmla="*/ 0 h 196215"/>
                <a:gd name="connsiteX2" fmla="*/ 5235 w 41574"/>
                <a:gd name="connsiteY2" fmla="*/ 1905 h 196215"/>
                <a:gd name="connsiteX3" fmla="*/ 472 w 41574"/>
                <a:gd name="connsiteY3" fmla="*/ 10478 h 196215"/>
                <a:gd name="connsiteX4" fmla="*/ 2377 w 41574"/>
                <a:gd name="connsiteY4" fmla="*/ 48578 h 196215"/>
                <a:gd name="connsiteX5" fmla="*/ 2377 w 41574"/>
                <a:gd name="connsiteY5" fmla="*/ 60008 h 196215"/>
                <a:gd name="connsiteX6" fmla="*/ 2377 w 41574"/>
                <a:gd name="connsiteY6" fmla="*/ 178117 h 196215"/>
                <a:gd name="connsiteX7" fmla="*/ 20475 w 41574"/>
                <a:gd name="connsiteY7" fmla="*/ 196215 h 196215"/>
                <a:gd name="connsiteX8" fmla="*/ 24285 w 41574"/>
                <a:gd name="connsiteY8" fmla="*/ 196215 h 196215"/>
                <a:gd name="connsiteX9" fmla="*/ 41430 w 41574"/>
                <a:gd name="connsiteY9" fmla="*/ 177165 h 196215"/>
                <a:gd name="connsiteX10" fmla="*/ 41430 w 41574"/>
                <a:gd name="connsiteY10" fmla="*/ 30480 h 196215"/>
                <a:gd name="connsiteX11" fmla="*/ 41430 w 41574"/>
                <a:gd name="connsiteY11" fmla="*/ 29528 h 196215"/>
                <a:gd name="connsiteX12" fmla="*/ 41430 w 41574"/>
                <a:gd name="connsiteY12" fmla="*/ 29528 h 196215"/>
                <a:gd name="connsiteX13" fmla="*/ 31905 w 41574"/>
                <a:gd name="connsiteY13" fmla="*/ 3810 h 196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574" h="196215">
                  <a:moveTo>
                    <a:pt x="31905" y="3810"/>
                  </a:moveTo>
                  <a:cubicBezTo>
                    <a:pt x="27142" y="953"/>
                    <a:pt x="22380" y="0"/>
                    <a:pt x="17617" y="0"/>
                  </a:cubicBezTo>
                  <a:cubicBezTo>
                    <a:pt x="11902" y="0"/>
                    <a:pt x="7140" y="953"/>
                    <a:pt x="5235" y="1905"/>
                  </a:cubicBezTo>
                  <a:cubicBezTo>
                    <a:pt x="-480" y="4763"/>
                    <a:pt x="-480" y="6667"/>
                    <a:pt x="472" y="10478"/>
                  </a:cubicBezTo>
                  <a:cubicBezTo>
                    <a:pt x="2377" y="16192"/>
                    <a:pt x="2377" y="34290"/>
                    <a:pt x="2377" y="48578"/>
                  </a:cubicBezTo>
                  <a:lnTo>
                    <a:pt x="2377" y="60008"/>
                  </a:lnTo>
                  <a:lnTo>
                    <a:pt x="2377" y="178117"/>
                  </a:lnTo>
                  <a:cubicBezTo>
                    <a:pt x="2377" y="192405"/>
                    <a:pt x="9997" y="196215"/>
                    <a:pt x="20475" y="196215"/>
                  </a:cubicBezTo>
                  <a:lnTo>
                    <a:pt x="24285" y="196215"/>
                  </a:lnTo>
                  <a:cubicBezTo>
                    <a:pt x="33810" y="196215"/>
                    <a:pt x="41430" y="191453"/>
                    <a:pt x="41430" y="177165"/>
                  </a:cubicBezTo>
                  <a:lnTo>
                    <a:pt x="41430" y="30480"/>
                  </a:lnTo>
                  <a:cubicBezTo>
                    <a:pt x="41430" y="30480"/>
                    <a:pt x="41430" y="29528"/>
                    <a:pt x="41430" y="29528"/>
                  </a:cubicBezTo>
                  <a:lnTo>
                    <a:pt x="41430" y="29528"/>
                  </a:lnTo>
                  <a:cubicBezTo>
                    <a:pt x="42382" y="18097"/>
                    <a:pt x="38572" y="8572"/>
                    <a:pt x="31905" y="381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DC9BFDF-C75E-4B3B-A003-9434E9B74E78}"/>
                </a:ext>
              </a:extLst>
            </p:cNvPr>
            <p:cNvSpPr/>
            <p:nvPr/>
          </p:nvSpPr>
          <p:spPr>
            <a:xfrm>
              <a:off x="3368040" y="2260282"/>
              <a:ext cx="131917" cy="147637"/>
            </a:xfrm>
            <a:custGeom>
              <a:avLst/>
              <a:gdLst>
                <a:gd name="connsiteX0" fmla="*/ 129540 w 131917"/>
                <a:gd name="connsiteY0" fmla="*/ 96202 h 147637"/>
                <a:gd name="connsiteX1" fmla="*/ 129540 w 131917"/>
                <a:gd name="connsiteY1" fmla="*/ 61913 h 147637"/>
                <a:gd name="connsiteX2" fmla="*/ 65722 w 131917"/>
                <a:gd name="connsiteY2" fmla="*/ 0 h 147637"/>
                <a:gd name="connsiteX3" fmla="*/ 6667 w 131917"/>
                <a:gd name="connsiteY3" fmla="*/ 34290 h 147637"/>
                <a:gd name="connsiteX4" fmla="*/ 30480 w 131917"/>
                <a:gd name="connsiteY4" fmla="*/ 51435 h 147637"/>
                <a:gd name="connsiteX5" fmla="*/ 32385 w 131917"/>
                <a:gd name="connsiteY5" fmla="*/ 50483 h 147637"/>
                <a:gd name="connsiteX6" fmla="*/ 32385 w 131917"/>
                <a:gd name="connsiteY6" fmla="*/ 50483 h 147637"/>
                <a:gd name="connsiteX7" fmla="*/ 65722 w 131917"/>
                <a:gd name="connsiteY7" fmla="*/ 30480 h 147637"/>
                <a:gd name="connsiteX8" fmla="*/ 91440 w 131917"/>
                <a:gd name="connsiteY8" fmla="*/ 51435 h 147637"/>
                <a:gd name="connsiteX9" fmla="*/ 87630 w 131917"/>
                <a:gd name="connsiteY9" fmla="*/ 55245 h 147637"/>
                <a:gd name="connsiteX10" fmla="*/ 87630 w 131917"/>
                <a:gd name="connsiteY10" fmla="*/ 55245 h 147637"/>
                <a:gd name="connsiteX11" fmla="*/ 8572 w 131917"/>
                <a:gd name="connsiteY11" fmla="*/ 80963 h 147637"/>
                <a:gd name="connsiteX12" fmla="*/ 0 w 131917"/>
                <a:gd name="connsiteY12" fmla="*/ 108585 h 147637"/>
                <a:gd name="connsiteX13" fmla="*/ 45720 w 131917"/>
                <a:gd name="connsiteY13" fmla="*/ 147638 h 147637"/>
                <a:gd name="connsiteX14" fmla="*/ 85725 w 131917"/>
                <a:gd name="connsiteY14" fmla="*/ 132397 h 147637"/>
                <a:gd name="connsiteX15" fmla="*/ 85725 w 131917"/>
                <a:gd name="connsiteY15" fmla="*/ 132397 h 147637"/>
                <a:gd name="connsiteX16" fmla="*/ 86677 w 131917"/>
                <a:gd name="connsiteY16" fmla="*/ 131445 h 147637"/>
                <a:gd name="connsiteX17" fmla="*/ 90488 w 131917"/>
                <a:gd name="connsiteY17" fmla="*/ 130492 h 147637"/>
                <a:gd name="connsiteX18" fmla="*/ 93345 w 131917"/>
                <a:gd name="connsiteY18" fmla="*/ 131445 h 147637"/>
                <a:gd name="connsiteX19" fmla="*/ 94297 w 131917"/>
                <a:gd name="connsiteY19" fmla="*/ 132397 h 147637"/>
                <a:gd name="connsiteX20" fmla="*/ 100965 w 131917"/>
                <a:gd name="connsiteY20" fmla="*/ 141922 h 147637"/>
                <a:gd name="connsiteX21" fmla="*/ 126682 w 131917"/>
                <a:gd name="connsiteY21" fmla="*/ 143827 h 147637"/>
                <a:gd name="connsiteX22" fmla="*/ 131445 w 131917"/>
                <a:gd name="connsiteY22" fmla="*/ 135255 h 147637"/>
                <a:gd name="connsiteX23" fmla="*/ 129540 w 131917"/>
                <a:gd name="connsiteY23" fmla="*/ 96202 h 147637"/>
                <a:gd name="connsiteX24" fmla="*/ 90488 w 131917"/>
                <a:gd name="connsiteY24" fmla="*/ 87630 h 147637"/>
                <a:gd name="connsiteX25" fmla="*/ 57150 w 131917"/>
                <a:gd name="connsiteY25" fmla="*/ 116205 h 147637"/>
                <a:gd name="connsiteX26" fmla="*/ 38100 w 131917"/>
                <a:gd name="connsiteY26" fmla="*/ 101917 h 147637"/>
                <a:gd name="connsiteX27" fmla="*/ 82867 w 131917"/>
                <a:gd name="connsiteY27" fmla="*/ 79058 h 147637"/>
                <a:gd name="connsiteX28" fmla="*/ 84772 w 131917"/>
                <a:gd name="connsiteY28" fmla="*/ 79058 h 147637"/>
                <a:gd name="connsiteX29" fmla="*/ 84772 w 131917"/>
                <a:gd name="connsiteY29" fmla="*/ 79058 h 147637"/>
                <a:gd name="connsiteX30" fmla="*/ 90488 w 131917"/>
                <a:gd name="connsiteY30" fmla="*/ 84772 h 147637"/>
                <a:gd name="connsiteX31" fmla="*/ 90488 w 131917"/>
                <a:gd name="connsiteY31" fmla="*/ 87630 h 147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31917" h="147637">
                  <a:moveTo>
                    <a:pt x="129540" y="96202"/>
                  </a:moveTo>
                  <a:lnTo>
                    <a:pt x="129540" y="61913"/>
                  </a:lnTo>
                  <a:cubicBezTo>
                    <a:pt x="129540" y="22860"/>
                    <a:pt x="120967" y="0"/>
                    <a:pt x="65722" y="0"/>
                  </a:cubicBezTo>
                  <a:cubicBezTo>
                    <a:pt x="24765" y="0"/>
                    <a:pt x="6667" y="17145"/>
                    <a:pt x="6667" y="34290"/>
                  </a:cubicBezTo>
                  <a:cubicBezTo>
                    <a:pt x="6667" y="49530"/>
                    <a:pt x="24765" y="51435"/>
                    <a:pt x="30480" y="51435"/>
                  </a:cubicBezTo>
                  <a:cubicBezTo>
                    <a:pt x="31432" y="51435"/>
                    <a:pt x="31432" y="51435"/>
                    <a:pt x="32385" y="50483"/>
                  </a:cubicBezTo>
                  <a:lnTo>
                    <a:pt x="32385" y="50483"/>
                  </a:lnTo>
                  <a:cubicBezTo>
                    <a:pt x="37147" y="40005"/>
                    <a:pt x="47625" y="30480"/>
                    <a:pt x="65722" y="30480"/>
                  </a:cubicBezTo>
                  <a:cubicBezTo>
                    <a:pt x="84772" y="30480"/>
                    <a:pt x="90488" y="36195"/>
                    <a:pt x="91440" y="51435"/>
                  </a:cubicBezTo>
                  <a:cubicBezTo>
                    <a:pt x="91440" y="53340"/>
                    <a:pt x="89535" y="55245"/>
                    <a:pt x="87630" y="55245"/>
                  </a:cubicBezTo>
                  <a:lnTo>
                    <a:pt x="87630" y="55245"/>
                  </a:lnTo>
                  <a:cubicBezTo>
                    <a:pt x="73342" y="56197"/>
                    <a:pt x="22860" y="62865"/>
                    <a:pt x="8572" y="80963"/>
                  </a:cubicBezTo>
                  <a:cubicBezTo>
                    <a:pt x="1905" y="88583"/>
                    <a:pt x="0" y="98108"/>
                    <a:pt x="0" y="108585"/>
                  </a:cubicBezTo>
                  <a:cubicBezTo>
                    <a:pt x="0" y="131445"/>
                    <a:pt x="17145" y="147638"/>
                    <a:pt x="45720" y="147638"/>
                  </a:cubicBezTo>
                  <a:cubicBezTo>
                    <a:pt x="61913" y="147638"/>
                    <a:pt x="76200" y="141922"/>
                    <a:pt x="85725" y="132397"/>
                  </a:cubicBezTo>
                  <a:lnTo>
                    <a:pt x="85725" y="132397"/>
                  </a:lnTo>
                  <a:cubicBezTo>
                    <a:pt x="85725" y="132397"/>
                    <a:pt x="86677" y="131445"/>
                    <a:pt x="86677" y="131445"/>
                  </a:cubicBezTo>
                  <a:cubicBezTo>
                    <a:pt x="87630" y="130492"/>
                    <a:pt x="89535" y="130492"/>
                    <a:pt x="90488" y="130492"/>
                  </a:cubicBezTo>
                  <a:cubicBezTo>
                    <a:pt x="91440" y="130492"/>
                    <a:pt x="92392" y="130492"/>
                    <a:pt x="93345" y="131445"/>
                  </a:cubicBezTo>
                  <a:cubicBezTo>
                    <a:pt x="94297" y="132397"/>
                    <a:pt x="94297" y="132397"/>
                    <a:pt x="94297" y="132397"/>
                  </a:cubicBezTo>
                  <a:cubicBezTo>
                    <a:pt x="96202" y="136208"/>
                    <a:pt x="98107" y="139065"/>
                    <a:pt x="100965" y="141922"/>
                  </a:cubicBezTo>
                  <a:cubicBezTo>
                    <a:pt x="110490" y="148590"/>
                    <a:pt x="122872" y="145733"/>
                    <a:pt x="126682" y="143827"/>
                  </a:cubicBezTo>
                  <a:cubicBezTo>
                    <a:pt x="132397" y="140970"/>
                    <a:pt x="132397" y="139065"/>
                    <a:pt x="131445" y="135255"/>
                  </a:cubicBezTo>
                  <a:cubicBezTo>
                    <a:pt x="129540" y="130492"/>
                    <a:pt x="129540" y="111442"/>
                    <a:pt x="129540" y="96202"/>
                  </a:cubicBezTo>
                  <a:moveTo>
                    <a:pt x="90488" y="87630"/>
                  </a:moveTo>
                  <a:cubicBezTo>
                    <a:pt x="90488" y="102870"/>
                    <a:pt x="77152" y="116205"/>
                    <a:pt x="57150" y="116205"/>
                  </a:cubicBezTo>
                  <a:cubicBezTo>
                    <a:pt x="43815" y="116205"/>
                    <a:pt x="38100" y="110490"/>
                    <a:pt x="38100" y="101917"/>
                  </a:cubicBezTo>
                  <a:cubicBezTo>
                    <a:pt x="38100" y="91440"/>
                    <a:pt x="53340" y="80963"/>
                    <a:pt x="82867" y="79058"/>
                  </a:cubicBezTo>
                  <a:lnTo>
                    <a:pt x="84772" y="79058"/>
                  </a:lnTo>
                  <a:lnTo>
                    <a:pt x="84772" y="79058"/>
                  </a:lnTo>
                  <a:cubicBezTo>
                    <a:pt x="87630" y="79058"/>
                    <a:pt x="90488" y="81915"/>
                    <a:pt x="90488" y="84772"/>
                  </a:cubicBezTo>
                  <a:lnTo>
                    <a:pt x="90488" y="8763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241FD762-EA54-476C-AC0A-16E3F9120F81}"/>
                </a:ext>
              </a:extLst>
            </p:cNvPr>
            <p:cNvSpPr/>
            <p:nvPr/>
          </p:nvSpPr>
          <p:spPr>
            <a:xfrm>
              <a:off x="3584737" y="2207895"/>
              <a:ext cx="137452" cy="196214"/>
            </a:xfrm>
            <a:custGeom>
              <a:avLst/>
              <a:gdLst>
                <a:gd name="connsiteX0" fmla="*/ 134775 w 137452"/>
                <a:gd name="connsiteY0" fmla="*/ 179070 h 196214"/>
                <a:gd name="connsiteX1" fmla="*/ 110010 w 137452"/>
                <a:gd name="connsiteY1" fmla="*/ 149542 h 196214"/>
                <a:gd name="connsiteX2" fmla="*/ 107152 w 137452"/>
                <a:gd name="connsiteY2" fmla="*/ 144780 h 196214"/>
                <a:gd name="connsiteX3" fmla="*/ 93817 w 137452"/>
                <a:gd name="connsiteY3" fmla="*/ 126683 h 196214"/>
                <a:gd name="connsiteX4" fmla="*/ 95722 w 137452"/>
                <a:gd name="connsiteY4" fmla="*/ 108585 h 196214"/>
                <a:gd name="connsiteX5" fmla="*/ 98580 w 137452"/>
                <a:gd name="connsiteY5" fmla="*/ 105727 h 196214"/>
                <a:gd name="connsiteX6" fmla="*/ 101437 w 137452"/>
                <a:gd name="connsiteY6" fmla="*/ 101917 h 196214"/>
                <a:gd name="connsiteX7" fmla="*/ 101437 w 137452"/>
                <a:gd name="connsiteY7" fmla="*/ 101917 h 196214"/>
                <a:gd name="connsiteX8" fmla="*/ 102390 w 137452"/>
                <a:gd name="connsiteY8" fmla="*/ 100013 h 196214"/>
                <a:gd name="connsiteX9" fmla="*/ 102390 w 137452"/>
                <a:gd name="connsiteY9" fmla="*/ 99060 h 196214"/>
                <a:gd name="connsiteX10" fmla="*/ 106200 w 137452"/>
                <a:gd name="connsiteY10" fmla="*/ 95250 h 196214"/>
                <a:gd name="connsiteX11" fmla="*/ 120487 w 137452"/>
                <a:gd name="connsiteY11" fmla="*/ 81915 h 196214"/>
                <a:gd name="connsiteX12" fmla="*/ 122392 w 137452"/>
                <a:gd name="connsiteY12" fmla="*/ 73342 h 196214"/>
                <a:gd name="connsiteX13" fmla="*/ 122392 w 137452"/>
                <a:gd name="connsiteY13" fmla="*/ 73342 h 196214"/>
                <a:gd name="connsiteX14" fmla="*/ 122392 w 137452"/>
                <a:gd name="connsiteY14" fmla="*/ 73342 h 196214"/>
                <a:gd name="connsiteX15" fmla="*/ 102390 w 137452"/>
                <a:gd name="connsiteY15" fmla="*/ 61913 h 196214"/>
                <a:gd name="connsiteX16" fmla="*/ 102390 w 137452"/>
                <a:gd name="connsiteY16" fmla="*/ 61913 h 196214"/>
                <a:gd name="connsiteX17" fmla="*/ 102390 w 137452"/>
                <a:gd name="connsiteY17" fmla="*/ 61913 h 196214"/>
                <a:gd name="connsiteX18" fmla="*/ 102390 w 137452"/>
                <a:gd name="connsiteY18" fmla="*/ 61913 h 196214"/>
                <a:gd name="connsiteX19" fmla="*/ 101437 w 137452"/>
                <a:gd name="connsiteY19" fmla="*/ 61913 h 196214"/>
                <a:gd name="connsiteX20" fmla="*/ 101437 w 137452"/>
                <a:gd name="connsiteY20" fmla="*/ 61913 h 196214"/>
                <a:gd name="connsiteX21" fmla="*/ 100485 w 137452"/>
                <a:gd name="connsiteY21" fmla="*/ 61913 h 196214"/>
                <a:gd name="connsiteX22" fmla="*/ 99532 w 137452"/>
                <a:gd name="connsiteY22" fmla="*/ 61913 h 196214"/>
                <a:gd name="connsiteX23" fmla="*/ 94770 w 137452"/>
                <a:gd name="connsiteY23" fmla="*/ 62865 h 196214"/>
                <a:gd name="connsiteX24" fmla="*/ 94770 w 137452"/>
                <a:gd name="connsiteY24" fmla="*/ 62865 h 196214"/>
                <a:gd name="connsiteX25" fmla="*/ 93817 w 137452"/>
                <a:gd name="connsiteY25" fmla="*/ 62865 h 196214"/>
                <a:gd name="connsiteX26" fmla="*/ 89055 w 137452"/>
                <a:gd name="connsiteY26" fmla="*/ 66675 h 196214"/>
                <a:gd name="connsiteX27" fmla="*/ 89055 w 137452"/>
                <a:gd name="connsiteY27" fmla="*/ 66675 h 196214"/>
                <a:gd name="connsiteX28" fmla="*/ 83340 w 137452"/>
                <a:gd name="connsiteY28" fmla="*/ 72390 h 196214"/>
                <a:gd name="connsiteX29" fmla="*/ 62385 w 137452"/>
                <a:gd name="connsiteY29" fmla="*/ 93345 h 196214"/>
                <a:gd name="connsiteX30" fmla="*/ 50002 w 137452"/>
                <a:gd name="connsiteY30" fmla="*/ 100013 h 196214"/>
                <a:gd name="connsiteX31" fmla="*/ 42382 w 137452"/>
                <a:gd name="connsiteY31" fmla="*/ 91440 h 196214"/>
                <a:gd name="connsiteX32" fmla="*/ 42382 w 137452"/>
                <a:gd name="connsiteY32" fmla="*/ 31433 h 196214"/>
                <a:gd name="connsiteX33" fmla="*/ 42382 w 137452"/>
                <a:gd name="connsiteY33" fmla="*/ 31433 h 196214"/>
                <a:gd name="connsiteX34" fmla="*/ 42382 w 137452"/>
                <a:gd name="connsiteY34" fmla="*/ 31433 h 196214"/>
                <a:gd name="connsiteX35" fmla="*/ 42382 w 137452"/>
                <a:gd name="connsiteY35" fmla="*/ 30480 h 196214"/>
                <a:gd name="connsiteX36" fmla="*/ 42382 w 137452"/>
                <a:gd name="connsiteY36" fmla="*/ 30480 h 196214"/>
                <a:gd name="connsiteX37" fmla="*/ 31905 w 137452"/>
                <a:gd name="connsiteY37" fmla="*/ 3810 h 196214"/>
                <a:gd name="connsiteX38" fmla="*/ 17617 w 137452"/>
                <a:gd name="connsiteY38" fmla="*/ 0 h 196214"/>
                <a:gd name="connsiteX39" fmla="*/ 5235 w 137452"/>
                <a:gd name="connsiteY39" fmla="*/ 1905 h 196214"/>
                <a:gd name="connsiteX40" fmla="*/ 472 w 137452"/>
                <a:gd name="connsiteY40" fmla="*/ 10477 h 196214"/>
                <a:gd name="connsiteX41" fmla="*/ 2377 w 137452"/>
                <a:gd name="connsiteY41" fmla="*/ 39052 h 196214"/>
                <a:gd name="connsiteX42" fmla="*/ 2377 w 137452"/>
                <a:gd name="connsiteY42" fmla="*/ 177165 h 196214"/>
                <a:gd name="connsiteX43" fmla="*/ 20475 w 137452"/>
                <a:gd name="connsiteY43" fmla="*/ 196215 h 196214"/>
                <a:gd name="connsiteX44" fmla="*/ 24285 w 137452"/>
                <a:gd name="connsiteY44" fmla="*/ 196215 h 196214"/>
                <a:gd name="connsiteX45" fmla="*/ 41430 w 137452"/>
                <a:gd name="connsiteY45" fmla="*/ 177165 h 196214"/>
                <a:gd name="connsiteX46" fmla="*/ 41430 w 137452"/>
                <a:gd name="connsiteY46" fmla="*/ 175260 h 196214"/>
                <a:gd name="connsiteX47" fmla="*/ 41430 w 137452"/>
                <a:gd name="connsiteY47" fmla="*/ 144780 h 196214"/>
                <a:gd name="connsiteX48" fmla="*/ 49050 w 137452"/>
                <a:gd name="connsiteY48" fmla="*/ 136208 h 196214"/>
                <a:gd name="connsiteX49" fmla="*/ 64290 w 137452"/>
                <a:gd name="connsiteY49" fmla="*/ 146685 h 196214"/>
                <a:gd name="connsiteX50" fmla="*/ 93817 w 137452"/>
                <a:gd name="connsiteY50" fmla="*/ 183833 h 196214"/>
                <a:gd name="connsiteX51" fmla="*/ 93817 w 137452"/>
                <a:gd name="connsiteY51" fmla="*/ 183833 h 196214"/>
                <a:gd name="connsiteX52" fmla="*/ 115725 w 137452"/>
                <a:gd name="connsiteY52" fmla="*/ 196215 h 196214"/>
                <a:gd name="connsiteX53" fmla="*/ 135727 w 137452"/>
                <a:gd name="connsiteY53" fmla="*/ 185738 h 196214"/>
                <a:gd name="connsiteX54" fmla="*/ 134775 w 137452"/>
                <a:gd name="connsiteY54" fmla="*/ 179070 h 196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137452" h="196214">
                  <a:moveTo>
                    <a:pt x="134775" y="179070"/>
                  </a:moveTo>
                  <a:cubicBezTo>
                    <a:pt x="130012" y="175260"/>
                    <a:pt x="118582" y="160972"/>
                    <a:pt x="110010" y="149542"/>
                  </a:cubicBezTo>
                  <a:lnTo>
                    <a:pt x="107152" y="144780"/>
                  </a:lnTo>
                  <a:lnTo>
                    <a:pt x="93817" y="126683"/>
                  </a:lnTo>
                  <a:cubicBezTo>
                    <a:pt x="90007" y="120967"/>
                    <a:pt x="90960" y="115252"/>
                    <a:pt x="95722" y="108585"/>
                  </a:cubicBezTo>
                  <a:cubicBezTo>
                    <a:pt x="96675" y="107633"/>
                    <a:pt x="97627" y="106680"/>
                    <a:pt x="98580" y="105727"/>
                  </a:cubicBezTo>
                  <a:cubicBezTo>
                    <a:pt x="99532" y="104775"/>
                    <a:pt x="100485" y="103822"/>
                    <a:pt x="101437" y="101917"/>
                  </a:cubicBezTo>
                  <a:lnTo>
                    <a:pt x="101437" y="101917"/>
                  </a:lnTo>
                  <a:cubicBezTo>
                    <a:pt x="101437" y="100965"/>
                    <a:pt x="102390" y="100965"/>
                    <a:pt x="102390" y="100013"/>
                  </a:cubicBezTo>
                  <a:lnTo>
                    <a:pt x="102390" y="99060"/>
                  </a:lnTo>
                  <a:cubicBezTo>
                    <a:pt x="103342" y="98108"/>
                    <a:pt x="105247" y="96202"/>
                    <a:pt x="106200" y="95250"/>
                  </a:cubicBezTo>
                  <a:cubicBezTo>
                    <a:pt x="111915" y="88583"/>
                    <a:pt x="117630" y="83820"/>
                    <a:pt x="120487" y="81915"/>
                  </a:cubicBezTo>
                  <a:cubicBezTo>
                    <a:pt x="123345" y="80010"/>
                    <a:pt x="125250" y="78105"/>
                    <a:pt x="122392" y="73342"/>
                  </a:cubicBezTo>
                  <a:lnTo>
                    <a:pt x="122392" y="73342"/>
                  </a:lnTo>
                  <a:cubicBezTo>
                    <a:pt x="122392" y="73342"/>
                    <a:pt x="122392" y="73342"/>
                    <a:pt x="122392" y="73342"/>
                  </a:cubicBezTo>
                  <a:cubicBezTo>
                    <a:pt x="121440" y="70485"/>
                    <a:pt x="112867" y="61913"/>
                    <a:pt x="102390" y="61913"/>
                  </a:cubicBezTo>
                  <a:cubicBezTo>
                    <a:pt x="102390" y="61913"/>
                    <a:pt x="102390" y="61913"/>
                    <a:pt x="102390" y="61913"/>
                  </a:cubicBezTo>
                  <a:cubicBezTo>
                    <a:pt x="102390" y="61913"/>
                    <a:pt x="102390" y="61913"/>
                    <a:pt x="102390" y="61913"/>
                  </a:cubicBezTo>
                  <a:cubicBezTo>
                    <a:pt x="102390" y="61913"/>
                    <a:pt x="102390" y="61913"/>
                    <a:pt x="102390" y="61913"/>
                  </a:cubicBezTo>
                  <a:cubicBezTo>
                    <a:pt x="102390" y="61913"/>
                    <a:pt x="101437" y="61913"/>
                    <a:pt x="101437" y="61913"/>
                  </a:cubicBezTo>
                  <a:cubicBezTo>
                    <a:pt x="101437" y="61913"/>
                    <a:pt x="101437" y="61913"/>
                    <a:pt x="101437" y="61913"/>
                  </a:cubicBezTo>
                  <a:cubicBezTo>
                    <a:pt x="101437" y="61913"/>
                    <a:pt x="100485" y="61913"/>
                    <a:pt x="100485" y="61913"/>
                  </a:cubicBezTo>
                  <a:cubicBezTo>
                    <a:pt x="100485" y="61913"/>
                    <a:pt x="99532" y="61913"/>
                    <a:pt x="99532" y="61913"/>
                  </a:cubicBezTo>
                  <a:cubicBezTo>
                    <a:pt x="97627" y="61913"/>
                    <a:pt x="95722" y="62865"/>
                    <a:pt x="94770" y="62865"/>
                  </a:cubicBezTo>
                  <a:cubicBezTo>
                    <a:pt x="94770" y="62865"/>
                    <a:pt x="94770" y="62865"/>
                    <a:pt x="94770" y="62865"/>
                  </a:cubicBezTo>
                  <a:cubicBezTo>
                    <a:pt x="94770" y="62865"/>
                    <a:pt x="93817" y="62865"/>
                    <a:pt x="93817" y="62865"/>
                  </a:cubicBezTo>
                  <a:cubicBezTo>
                    <a:pt x="91912" y="63817"/>
                    <a:pt x="90007" y="64770"/>
                    <a:pt x="89055" y="66675"/>
                  </a:cubicBezTo>
                  <a:lnTo>
                    <a:pt x="89055" y="66675"/>
                  </a:lnTo>
                  <a:cubicBezTo>
                    <a:pt x="87150" y="68580"/>
                    <a:pt x="85245" y="70485"/>
                    <a:pt x="83340" y="72390"/>
                  </a:cubicBezTo>
                  <a:lnTo>
                    <a:pt x="62385" y="93345"/>
                  </a:lnTo>
                  <a:cubicBezTo>
                    <a:pt x="59527" y="96202"/>
                    <a:pt x="56670" y="100013"/>
                    <a:pt x="50002" y="100013"/>
                  </a:cubicBezTo>
                  <a:cubicBezTo>
                    <a:pt x="45240" y="100013"/>
                    <a:pt x="42382" y="97155"/>
                    <a:pt x="42382" y="91440"/>
                  </a:cubicBezTo>
                  <a:lnTo>
                    <a:pt x="42382" y="31433"/>
                  </a:lnTo>
                  <a:lnTo>
                    <a:pt x="42382" y="31433"/>
                  </a:lnTo>
                  <a:lnTo>
                    <a:pt x="42382" y="31433"/>
                  </a:lnTo>
                  <a:cubicBezTo>
                    <a:pt x="42382" y="31433"/>
                    <a:pt x="42382" y="30480"/>
                    <a:pt x="42382" y="30480"/>
                  </a:cubicBezTo>
                  <a:lnTo>
                    <a:pt x="42382" y="30480"/>
                  </a:lnTo>
                  <a:cubicBezTo>
                    <a:pt x="42382" y="18097"/>
                    <a:pt x="38572" y="8572"/>
                    <a:pt x="31905" y="3810"/>
                  </a:cubicBezTo>
                  <a:cubicBezTo>
                    <a:pt x="27142" y="952"/>
                    <a:pt x="22380" y="0"/>
                    <a:pt x="17617" y="0"/>
                  </a:cubicBezTo>
                  <a:cubicBezTo>
                    <a:pt x="11902" y="0"/>
                    <a:pt x="7140" y="952"/>
                    <a:pt x="5235" y="1905"/>
                  </a:cubicBezTo>
                  <a:cubicBezTo>
                    <a:pt x="-480" y="4763"/>
                    <a:pt x="-480" y="6667"/>
                    <a:pt x="472" y="10477"/>
                  </a:cubicBezTo>
                  <a:cubicBezTo>
                    <a:pt x="1425" y="14288"/>
                    <a:pt x="2377" y="27622"/>
                    <a:pt x="2377" y="39052"/>
                  </a:cubicBezTo>
                  <a:lnTo>
                    <a:pt x="2377" y="177165"/>
                  </a:lnTo>
                  <a:cubicBezTo>
                    <a:pt x="2377" y="191452"/>
                    <a:pt x="9997" y="196215"/>
                    <a:pt x="20475" y="196215"/>
                  </a:cubicBezTo>
                  <a:lnTo>
                    <a:pt x="24285" y="196215"/>
                  </a:lnTo>
                  <a:cubicBezTo>
                    <a:pt x="34762" y="196215"/>
                    <a:pt x="41430" y="191452"/>
                    <a:pt x="41430" y="177165"/>
                  </a:cubicBezTo>
                  <a:lnTo>
                    <a:pt x="41430" y="175260"/>
                  </a:lnTo>
                  <a:cubicBezTo>
                    <a:pt x="41430" y="171450"/>
                    <a:pt x="41430" y="148590"/>
                    <a:pt x="41430" y="144780"/>
                  </a:cubicBezTo>
                  <a:cubicBezTo>
                    <a:pt x="41430" y="138113"/>
                    <a:pt x="46192" y="136208"/>
                    <a:pt x="49050" y="136208"/>
                  </a:cubicBezTo>
                  <a:cubicBezTo>
                    <a:pt x="56670" y="136208"/>
                    <a:pt x="59527" y="140970"/>
                    <a:pt x="64290" y="146685"/>
                  </a:cubicBezTo>
                  <a:cubicBezTo>
                    <a:pt x="66195" y="149542"/>
                    <a:pt x="84292" y="171450"/>
                    <a:pt x="93817" y="183833"/>
                  </a:cubicBezTo>
                  <a:lnTo>
                    <a:pt x="93817" y="183833"/>
                  </a:lnTo>
                  <a:cubicBezTo>
                    <a:pt x="101437" y="193358"/>
                    <a:pt x="108105" y="196215"/>
                    <a:pt x="115725" y="196215"/>
                  </a:cubicBezTo>
                  <a:cubicBezTo>
                    <a:pt x="126202" y="196215"/>
                    <a:pt x="134775" y="188595"/>
                    <a:pt x="135727" y="185738"/>
                  </a:cubicBezTo>
                  <a:cubicBezTo>
                    <a:pt x="138585" y="183833"/>
                    <a:pt x="137632" y="181927"/>
                    <a:pt x="134775" y="17907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0E8E5A8-1794-4F6E-A125-D73042CA97F0}"/>
                </a:ext>
              </a:extLst>
            </p:cNvPr>
            <p:cNvSpPr/>
            <p:nvPr/>
          </p:nvSpPr>
          <p:spPr>
            <a:xfrm>
              <a:off x="3237180" y="2212657"/>
              <a:ext cx="171231" cy="194309"/>
            </a:xfrm>
            <a:custGeom>
              <a:avLst/>
              <a:gdLst>
                <a:gd name="connsiteX0" fmla="*/ 140384 w 171231"/>
                <a:gd name="connsiteY0" fmla="*/ 39052 h 194309"/>
                <a:gd name="connsiteX1" fmla="*/ 167054 w 171231"/>
                <a:gd name="connsiteY1" fmla="*/ 28575 h 194309"/>
                <a:gd name="connsiteX2" fmla="*/ 168959 w 171231"/>
                <a:gd name="connsiteY2" fmla="*/ 2858 h 194309"/>
                <a:gd name="connsiteX3" fmla="*/ 165149 w 171231"/>
                <a:gd name="connsiteY3" fmla="*/ 0 h 194309"/>
                <a:gd name="connsiteX4" fmla="*/ 30847 w 171231"/>
                <a:gd name="connsiteY4" fmla="*/ 0 h 194309"/>
                <a:gd name="connsiteX5" fmla="*/ 30847 w 171231"/>
                <a:gd name="connsiteY5" fmla="*/ 0 h 194309"/>
                <a:gd name="connsiteX6" fmla="*/ 4177 w 171231"/>
                <a:gd name="connsiteY6" fmla="*/ 10477 h 194309"/>
                <a:gd name="connsiteX7" fmla="*/ 2272 w 171231"/>
                <a:gd name="connsiteY7" fmla="*/ 36195 h 194309"/>
                <a:gd name="connsiteX8" fmla="*/ 6082 w 171231"/>
                <a:gd name="connsiteY8" fmla="*/ 39052 h 194309"/>
                <a:gd name="connsiteX9" fmla="*/ 58469 w 171231"/>
                <a:gd name="connsiteY9" fmla="*/ 39052 h 194309"/>
                <a:gd name="connsiteX10" fmla="*/ 65137 w 171231"/>
                <a:gd name="connsiteY10" fmla="*/ 44767 h 194309"/>
                <a:gd name="connsiteX11" fmla="*/ 65137 w 171231"/>
                <a:gd name="connsiteY11" fmla="*/ 175260 h 194309"/>
                <a:gd name="connsiteX12" fmla="*/ 69899 w 171231"/>
                <a:gd name="connsiteY12" fmla="*/ 189547 h 194309"/>
                <a:gd name="connsiteX13" fmla="*/ 83234 w 171231"/>
                <a:gd name="connsiteY13" fmla="*/ 194310 h 194309"/>
                <a:gd name="connsiteX14" fmla="*/ 87044 w 171231"/>
                <a:gd name="connsiteY14" fmla="*/ 194310 h 194309"/>
                <a:gd name="connsiteX15" fmla="*/ 104189 w 171231"/>
                <a:gd name="connsiteY15" fmla="*/ 175260 h 194309"/>
                <a:gd name="connsiteX16" fmla="*/ 104189 w 171231"/>
                <a:gd name="connsiteY16" fmla="*/ 46672 h 194309"/>
                <a:gd name="connsiteX17" fmla="*/ 111809 w 171231"/>
                <a:gd name="connsiteY17" fmla="*/ 38100 h 194309"/>
                <a:gd name="connsiteX18" fmla="*/ 140384 w 171231"/>
                <a:gd name="connsiteY18" fmla="*/ 39052 h 194309"/>
                <a:gd name="connsiteX19" fmla="*/ 140384 w 171231"/>
                <a:gd name="connsiteY19" fmla="*/ 39052 h 194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71231" h="194309">
                  <a:moveTo>
                    <a:pt x="140384" y="39052"/>
                  </a:moveTo>
                  <a:cubicBezTo>
                    <a:pt x="152767" y="39052"/>
                    <a:pt x="162292" y="35242"/>
                    <a:pt x="167054" y="28575"/>
                  </a:cubicBezTo>
                  <a:cubicBezTo>
                    <a:pt x="173722" y="19050"/>
                    <a:pt x="170864" y="6667"/>
                    <a:pt x="168959" y="2858"/>
                  </a:cubicBezTo>
                  <a:cubicBezTo>
                    <a:pt x="168007" y="952"/>
                    <a:pt x="166102" y="0"/>
                    <a:pt x="165149" y="0"/>
                  </a:cubicBezTo>
                  <a:cubicBezTo>
                    <a:pt x="165149" y="0"/>
                    <a:pt x="30847" y="0"/>
                    <a:pt x="30847" y="0"/>
                  </a:cubicBezTo>
                  <a:lnTo>
                    <a:pt x="30847" y="0"/>
                  </a:lnTo>
                  <a:cubicBezTo>
                    <a:pt x="18464" y="0"/>
                    <a:pt x="8939" y="3810"/>
                    <a:pt x="4177" y="10477"/>
                  </a:cubicBezTo>
                  <a:cubicBezTo>
                    <a:pt x="-2491" y="20002"/>
                    <a:pt x="367" y="32385"/>
                    <a:pt x="2272" y="36195"/>
                  </a:cubicBezTo>
                  <a:cubicBezTo>
                    <a:pt x="3224" y="38100"/>
                    <a:pt x="5129" y="39052"/>
                    <a:pt x="6082" y="39052"/>
                  </a:cubicBezTo>
                  <a:lnTo>
                    <a:pt x="58469" y="39052"/>
                  </a:lnTo>
                  <a:cubicBezTo>
                    <a:pt x="61327" y="39052"/>
                    <a:pt x="64184" y="41910"/>
                    <a:pt x="65137" y="44767"/>
                  </a:cubicBezTo>
                  <a:lnTo>
                    <a:pt x="65137" y="175260"/>
                  </a:lnTo>
                  <a:cubicBezTo>
                    <a:pt x="65137" y="181927"/>
                    <a:pt x="67042" y="186690"/>
                    <a:pt x="69899" y="189547"/>
                  </a:cubicBezTo>
                  <a:cubicBezTo>
                    <a:pt x="72757" y="193358"/>
                    <a:pt x="77519" y="194310"/>
                    <a:pt x="83234" y="194310"/>
                  </a:cubicBezTo>
                  <a:lnTo>
                    <a:pt x="87044" y="194310"/>
                  </a:lnTo>
                  <a:cubicBezTo>
                    <a:pt x="96569" y="194310"/>
                    <a:pt x="104189" y="189547"/>
                    <a:pt x="104189" y="175260"/>
                  </a:cubicBezTo>
                  <a:lnTo>
                    <a:pt x="104189" y="46672"/>
                  </a:lnTo>
                  <a:cubicBezTo>
                    <a:pt x="104189" y="41910"/>
                    <a:pt x="107047" y="39052"/>
                    <a:pt x="111809" y="38100"/>
                  </a:cubicBezTo>
                  <a:cubicBezTo>
                    <a:pt x="111809" y="39052"/>
                    <a:pt x="139432" y="39052"/>
                    <a:pt x="140384" y="39052"/>
                  </a:cubicBezTo>
                  <a:lnTo>
                    <a:pt x="140384" y="3905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0964700A-D442-4E61-B50A-49A61002FE5E}"/>
                </a:ext>
              </a:extLst>
            </p:cNvPr>
            <p:cNvSpPr/>
            <p:nvPr/>
          </p:nvSpPr>
          <p:spPr>
            <a:xfrm>
              <a:off x="2858452" y="2465070"/>
              <a:ext cx="71437" cy="107632"/>
            </a:xfrm>
            <a:custGeom>
              <a:avLst/>
              <a:gdLst>
                <a:gd name="connsiteX0" fmla="*/ 0 w 71437"/>
                <a:gd name="connsiteY0" fmla="*/ 102870 h 107632"/>
                <a:gd name="connsiteX1" fmla="*/ 0 w 71437"/>
                <a:gd name="connsiteY1" fmla="*/ 6667 h 107632"/>
                <a:gd name="connsiteX2" fmla="*/ 6667 w 71437"/>
                <a:gd name="connsiteY2" fmla="*/ 0 h 107632"/>
                <a:gd name="connsiteX3" fmla="*/ 66675 w 71437"/>
                <a:gd name="connsiteY3" fmla="*/ 0 h 107632"/>
                <a:gd name="connsiteX4" fmla="*/ 71438 w 71437"/>
                <a:gd name="connsiteY4" fmla="*/ 4763 h 107632"/>
                <a:gd name="connsiteX5" fmla="*/ 71438 w 71437"/>
                <a:gd name="connsiteY5" fmla="*/ 5715 h 107632"/>
                <a:gd name="connsiteX6" fmla="*/ 66675 w 71437"/>
                <a:gd name="connsiteY6" fmla="*/ 10477 h 107632"/>
                <a:gd name="connsiteX7" fmla="*/ 11430 w 71437"/>
                <a:gd name="connsiteY7" fmla="*/ 10477 h 107632"/>
                <a:gd name="connsiteX8" fmla="*/ 11430 w 71437"/>
                <a:gd name="connsiteY8" fmla="*/ 50483 h 107632"/>
                <a:gd name="connsiteX9" fmla="*/ 52388 w 71437"/>
                <a:gd name="connsiteY9" fmla="*/ 50483 h 107632"/>
                <a:gd name="connsiteX10" fmla="*/ 57150 w 71437"/>
                <a:gd name="connsiteY10" fmla="*/ 55245 h 107632"/>
                <a:gd name="connsiteX11" fmla="*/ 57150 w 71437"/>
                <a:gd name="connsiteY11" fmla="*/ 56197 h 107632"/>
                <a:gd name="connsiteX12" fmla="*/ 52388 w 71437"/>
                <a:gd name="connsiteY12" fmla="*/ 60960 h 107632"/>
                <a:gd name="connsiteX13" fmla="*/ 11430 w 71437"/>
                <a:gd name="connsiteY13" fmla="*/ 60960 h 107632"/>
                <a:gd name="connsiteX14" fmla="*/ 11430 w 71437"/>
                <a:gd name="connsiteY14" fmla="*/ 102870 h 107632"/>
                <a:gd name="connsiteX15" fmla="*/ 6667 w 71437"/>
                <a:gd name="connsiteY15" fmla="*/ 107633 h 107632"/>
                <a:gd name="connsiteX16" fmla="*/ 4763 w 71437"/>
                <a:gd name="connsiteY16" fmla="*/ 107633 h 107632"/>
                <a:gd name="connsiteX17" fmla="*/ 0 w 71437"/>
                <a:gd name="connsiteY17" fmla="*/ 102870 h 107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1437" h="107632">
                  <a:moveTo>
                    <a:pt x="0" y="102870"/>
                  </a:moveTo>
                  <a:lnTo>
                    <a:pt x="0" y="6667"/>
                  </a:lnTo>
                  <a:cubicBezTo>
                    <a:pt x="0" y="2858"/>
                    <a:pt x="2857" y="0"/>
                    <a:pt x="6667" y="0"/>
                  </a:cubicBezTo>
                  <a:lnTo>
                    <a:pt x="66675" y="0"/>
                  </a:lnTo>
                  <a:cubicBezTo>
                    <a:pt x="69532" y="0"/>
                    <a:pt x="71438" y="1905"/>
                    <a:pt x="71438" y="4763"/>
                  </a:cubicBezTo>
                  <a:lnTo>
                    <a:pt x="71438" y="5715"/>
                  </a:lnTo>
                  <a:cubicBezTo>
                    <a:pt x="71438" y="8572"/>
                    <a:pt x="69532" y="10477"/>
                    <a:pt x="66675" y="10477"/>
                  </a:cubicBezTo>
                  <a:lnTo>
                    <a:pt x="11430" y="10477"/>
                  </a:lnTo>
                  <a:lnTo>
                    <a:pt x="11430" y="50483"/>
                  </a:lnTo>
                  <a:lnTo>
                    <a:pt x="52388" y="50483"/>
                  </a:lnTo>
                  <a:cubicBezTo>
                    <a:pt x="55245" y="50483"/>
                    <a:pt x="57150" y="52388"/>
                    <a:pt x="57150" y="55245"/>
                  </a:cubicBezTo>
                  <a:lnTo>
                    <a:pt x="57150" y="56197"/>
                  </a:lnTo>
                  <a:cubicBezTo>
                    <a:pt x="57150" y="59055"/>
                    <a:pt x="55245" y="60960"/>
                    <a:pt x="52388" y="60960"/>
                  </a:cubicBezTo>
                  <a:lnTo>
                    <a:pt x="11430" y="60960"/>
                  </a:lnTo>
                  <a:lnTo>
                    <a:pt x="11430" y="102870"/>
                  </a:lnTo>
                  <a:cubicBezTo>
                    <a:pt x="11430" y="106680"/>
                    <a:pt x="9525" y="107633"/>
                    <a:pt x="6667" y="107633"/>
                  </a:cubicBezTo>
                  <a:lnTo>
                    <a:pt x="4763" y="107633"/>
                  </a:lnTo>
                  <a:cubicBezTo>
                    <a:pt x="952" y="107633"/>
                    <a:pt x="0" y="106680"/>
                    <a:pt x="0" y="10287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922F9F4D-B9C6-43C2-8D1F-10EDDA634382}"/>
                </a:ext>
              </a:extLst>
            </p:cNvPr>
            <p:cNvSpPr/>
            <p:nvPr/>
          </p:nvSpPr>
          <p:spPr>
            <a:xfrm>
              <a:off x="2926079" y="2491740"/>
              <a:ext cx="80962" cy="81950"/>
            </a:xfrm>
            <a:custGeom>
              <a:avLst/>
              <a:gdLst>
                <a:gd name="connsiteX0" fmla="*/ 0 w 80962"/>
                <a:gd name="connsiteY0" fmla="*/ 40957 h 81950"/>
                <a:gd name="connsiteX1" fmla="*/ 40958 w 80962"/>
                <a:gd name="connsiteY1" fmla="*/ 0 h 81950"/>
                <a:gd name="connsiteX2" fmla="*/ 80963 w 80962"/>
                <a:gd name="connsiteY2" fmla="*/ 40957 h 81950"/>
                <a:gd name="connsiteX3" fmla="*/ 40958 w 80962"/>
                <a:gd name="connsiteY3" fmla="*/ 81915 h 81950"/>
                <a:gd name="connsiteX4" fmla="*/ 0 w 80962"/>
                <a:gd name="connsiteY4" fmla="*/ 40957 h 81950"/>
                <a:gd name="connsiteX5" fmla="*/ 70485 w 80962"/>
                <a:gd name="connsiteY5" fmla="*/ 41910 h 81950"/>
                <a:gd name="connsiteX6" fmla="*/ 40958 w 80962"/>
                <a:gd name="connsiteY6" fmla="*/ 9525 h 81950"/>
                <a:gd name="connsiteX7" fmla="*/ 11430 w 80962"/>
                <a:gd name="connsiteY7" fmla="*/ 40957 h 81950"/>
                <a:gd name="connsiteX8" fmla="*/ 40958 w 80962"/>
                <a:gd name="connsiteY8" fmla="*/ 73342 h 81950"/>
                <a:gd name="connsiteX9" fmla="*/ 70485 w 80962"/>
                <a:gd name="connsiteY9" fmla="*/ 41910 h 81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962" h="81950">
                  <a:moveTo>
                    <a:pt x="0" y="40957"/>
                  </a:moveTo>
                  <a:cubicBezTo>
                    <a:pt x="0" y="17145"/>
                    <a:pt x="17145" y="0"/>
                    <a:pt x="40958" y="0"/>
                  </a:cubicBezTo>
                  <a:cubicBezTo>
                    <a:pt x="64770" y="0"/>
                    <a:pt x="80963" y="17145"/>
                    <a:pt x="80963" y="40957"/>
                  </a:cubicBezTo>
                  <a:cubicBezTo>
                    <a:pt x="80963" y="64770"/>
                    <a:pt x="63817" y="81915"/>
                    <a:pt x="40958" y="81915"/>
                  </a:cubicBezTo>
                  <a:cubicBezTo>
                    <a:pt x="17145" y="82867"/>
                    <a:pt x="0" y="64770"/>
                    <a:pt x="0" y="40957"/>
                  </a:cubicBezTo>
                  <a:moveTo>
                    <a:pt x="70485" y="41910"/>
                  </a:moveTo>
                  <a:cubicBezTo>
                    <a:pt x="70485" y="23813"/>
                    <a:pt x="58103" y="9525"/>
                    <a:pt x="40958" y="9525"/>
                  </a:cubicBezTo>
                  <a:cubicBezTo>
                    <a:pt x="23813" y="9525"/>
                    <a:pt x="11430" y="22860"/>
                    <a:pt x="11430" y="40957"/>
                  </a:cubicBezTo>
                  <a:cubicBezTo>
                    <a:pt x="11430" y="59055"/>
                    <a:pt x="23813" y="73342"/>
                    <a:pt x="40958" y="73342"/>
                  </a:cubicBezTo>
                  <a:cubicBezTo>
                    <a:pt x="57150" y="73342"/>
                    <a:pt x="70485" y="60007"/>
                    <a:pt x="70485" y="4191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E41325CD-45A2-4743-9105-AC051F829C05}"/>
                </a:ext>
              </a:extLst>
            </p:cNvPr>
            <p:cNvSpPr/>
            <p:nvPr/>
          </p:nvSpPr>
          <p:spPr>
            <a:xfrm>
              <a:off x="3020377" y="2491740"/>
              <a:ext cx="41909" cy="80962"/>
            </a:xfrm>
            <a:custGeom>
              <a:avLst/>
              <a:gdLst>
                <a:gd name="connsiteX0" fmla="*/ 30480 w 41909"/>
                <a:gd name="connsiteY0" fmla="*/ 0 h 80962"/>
                <a:gd name="connsiteX1" fmla="*/ 41910 w 41909"/>
                <a:gd name="connsiteY1" fmla="*/ 7620 h 80962"/>
                <a:gd name="connsiteX2" fmla="*/ 39052 w 41909"/>
                <a:gd name="connsiteY2" fmla="*/ 13335 h 80962"/>
                <a:gd name="connsiteX3" fmla="*/ 29527 w 41909"/>
                <a:gd name="connsiteY3" fmla="*/ 10477 h 80962"/>
                <a:gd name="connsiteX4" fmla="*/ 10477 w 41909"/>
                <a:gd name="connsiteY4" fmla="*/ 45720 h 80962"/>
                <a:gd name="connsiteX5" fmla="*/ 10477 w 41909"/>
                <a:gd name="connsiteY5" fmla="*/ 76200 h 80962"/>
                <a:gd name="connsiteX6" fmla="*/ 5715 w 41909"/>
                <a:gd name="connsiteY6" fmla="*/ 80963 h 80962"/>
                <a:gd name="connsiteX7" fmla="*/ 4763 w 41909"/>
                <a:gd name="connsiteY7" fmla="*/ 80963 h 80962"/>
                <a:gd name="connsiteX8" fmla="*/ 0 w 41909"/>
                <a:gd name="connsiteY8" fmla="*/ 76200 h 80962"/>
                <a:gd name="connsiteX9" fmla="*/ 0 w 41909"/>
                <a:gd name="connsiteY9" fmla="*/ 2857 h 80962"/>
                <a:gd name="connsiteX10" fmla="*/ 3810 w 41909"/>
                <a:gd name="connsiteY10" fmla="*/ 1905 h 80962"/>
                <a:gd name="connsiteX11" fmla="*/ 10477 w 41909"/>
                <a:gd name="connsiteY11" fmla="*/ 12382 h 80962"/>
                <a:gd name="connsiteX12" fmla="*/ 10477 w 41909"/>
                <a:gd name="connsiteY12" fmla="*/ 17145 h 80962"/>
                <a:gd name="connsiteX13" fmla="*/ 30480 w 41909"/>
                <a:gd name="connsiteY13" fmla="*/ 0 h 80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909" h="80962">
                  <a:moveTo>
                    <a:pt x="30480" y="0"/>
                  </a:moveTo>
                  <a:cubicBezTo>
                    <a:pt x="38100" y="0"/>
                    <a:pt x="41910" y="2857"/>
                    <a:pt x="41910" y="7620"/>
                  </a:cubicBezTo>
                  <a:cubicBezTo>
                    <a:pt x="41910" y="11430"/>
                    <a:pt x="39052" y="13335"/>
                    <a:pt x="39052" y="13335"/>
                  </a:cubicBezTo>
                  <a:cubicBezTo>
                    <a:pt x="37147" y="11430"/>
                    <a:pt x="34290" y="10477"/>
                    <a:pt x="29527" y="10477"/>
                  </a:cubicBezTo>
                  <a:cubicBezTo>
                    <a:pt x="15240" y="10477"/>
                    <a:pt x="10477" y="24765"/>
                    <a:pt x="10477" y="45720"/>
                  </a:cubicBezTo>
                  <a:lnTo>
                    <a:pt x="10477" y="76200"/>
                  </a:lnTo>
                  <a:cubicBezTo>
                    <a:pt x="10477" y="80010"/>
                    <a:pt x="8572" y="80963"/>
                    <a:pt x="5715" y="80963"/>
                  </a:cubicBezTo>
                  <a:lnTo>
                    <a:pt x="4763" y="80963"/>
                  </a:lnTo>
                  <a:cubicBezTo>
                    <a:pt x="1905" y="80963"/>
                    <a:pt x="0" y="80010"/>
                    <a:pt x="0" y="76200"/>
                  </a:cubicBezTo>
                  <a:lnTo>
                    <a:pt x="0" y="2857"/>
                  </a:lnTo>
                  <a:cubicBezTo>
                    <a:pt x="0" y="2857"/>
                    <a:pt x="1905" y="1905"/>
                    <a:pt x="3810" y="1905"/>
                  </a:cubicBezTo>
                  <a:cubicBezTo>
                    <a:pt x="7620" y="1905"/>
                    <a:pt x="10477" y="3810"/>
                    <a:pt x="10477" y="12382"/>
                  </a:cubicBezTo>
                  <a:lnTo>
                    <a:pt x="10477" y="17145"/>
                  </a:lnTo>
                  <a:cubicBezTo>
                    <a:pt x="13335" y="5715"/>
                    <a:pt x="20002" y="0"/>
                    <a:pt x="30480" y="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26DE8302-4DDE-467E-BB48-5BEEA75608B6}"/>
                </a:ext>
              </a:extLst>
            </p:cNvPr>
            <p:cNvSpPr/>
            <p:nvPr/>
          </p:nvSpPr>
          <p:spPr>
            <a:xfrm>
              <a:off x="3105150" y="2465070"/>
              <a:ext cx="76200" cy="108584"/>
            </a:xfrm>
            <a:custGeom>
              <a:avLst/>
              <a:gdLst>
                <a:gd name="connsiteX0" fmla="*/ 0 w 76200"/>
                <a:gd name="connsiteY0" fmla="*/ 100965 h 108584"/>
                <a:gd name="connsiteX1" fmla="*/ 0 w 76200"/>
                <a:gd name="connsiteY1" fmla="*/ 6667 h 108584"/>
                <a:gd name="connsiteX2" fmla="*/ 6667 w 76200"/>
                <a:gd name="connsiteY2" fmla="*/ 0 h 108584"/>
                <a:gd name="connsiteX3" fmla="*/ 70485 w 76200"/>
                <a:gd name="connsiteY3" fmla="*/ 0 h 108584"/>
                <a:gd name="connsiteX4" fmla="*/ 75247 w 76200"/>
                <a:gd name="connsiteY4" fmla="*/ 4763 h 108584"/>
                <a:gd name="connsiteX5" fmla="*/ 75247 w 76200"/>
                <a:gd name="connsiteY5" fmla="*/ 5715 h 108584"/>
                <a:gd name="connsiteX6" fmla="*/ 70485 w 76200"/>
                <a:gd name="connsiteY6" fmla="*/ 10477 h 108584"/>
                <a:gd name="connsiteX7" fmla="*/ 11430 w 76200"/>
                <a:gd name="connsiteY7" fmla="*/ 10477 h 108584"/>
                <a:gd name="connsiteX8" fmla="*/ 11430 w 76200"/>
                <a:gd name="connsiteY8" fmla="*/ 47625 h 108584"/>
                <a:gd name="connsiteX9" fmla="*/ 59055 w 76200"/>
                <a:gd name="connsiteY9" fmla="*/ 47625 h 108584"/>
                <a:gd name="connsiteX10" fmla="*/ 63817 w 76200"/>
                <a:gd name="connsiteY10" fmla="*/ 52388 h 108584"/>
                <a:gd name="connsiteX11" fmla="*/ 63817 w 76200"/>
                <a:gd name="connsiteY11" fmla="*/ 53340 h 108584"/>
                <a:gd name="connsiteX12" fmla="*/ 59055 w 76200"/>
                <a:gd name="connsiteY12" fmla="*/ 58102 h 108584"/>
                <a:gd name="connsiteX13" fmla="*/ 11430 w 76200"/>
                <a:gd name="connsiteY13" fmla="*/ 58102 h 108584"/>
                <a:gd name="connsiteX14" fmla="*/ 11430 w 76200"/>
                <a:gd name="connsiteY14" fmla="*/ 98108 h 108584"/>
                <a:gd name="connsiteX15" fmla="*/ 71438 w 76200"/>
                <a:gd name="connsiteY15" fmla="*/ 98108 h 108584"/>
                <a:gd name="connsiteX16" fmla="*/ 76200 w 76200"/>
                <a:gd name="connsiteY16" fmla="*/ 102870 h 108584"/>
                <a:gd name="connsiteX17" fmla="*/ 76200 w 76200"/>
                <a:gd name="connsiteY17" fmla="*/ 103822 h 108584"/>
                <a:gd name="connsiteX18" fmla="*/ 71438 w 76200"/>
                <a:gd name="connsiteY18" fmla="*/ 108585 h 108584"/>
                <a:gd name="connsiteX19" fmla="*/ 6667 w 76200"/>
                <a:gd name="connsiteY19" fmla="*/ 108585 h 108584"/>
                <a:gd name="connsiteX20" fmla="*/ 0 w 76200"/>
                <a:gd name="connsiteY20" fmla="*/ 100965 h 108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76200" h="108584">
                  <a:moveTo>
                    <a:pt x="0" y="100965"/>
                  </a:moveTo>
                  <a:lnTo>
                    <a:pt x="0" y="6667"/>
                  </a:lnTo>
                  <a:cubicBezTo>
                    <a:pt x="0" y="2858"/>
                    <a:pt x="2858" y="0"/>
                    <a:pt x="6667" y="0"/>
                  </a:cubicBezTo>
                  <a:lnTo>
                    <a:pt x="70485" y="0"/>
                  </a:lnTo>
                  <a:cubicBezTo>
                    <a:pt x="73342" y="0"/>
                    <a:pt x="75247" y="1905"/>
                    <a:pt x="75247" y="4763"/>
                  </a:cubicBezTo>
                  <a:lnTo>
                    <a:pt x="75247" y="5715"/>
                  </a:lnTo>
                  <a:cubicBezTo>
                    <a:pt x="75247" y="8572"/>
                    <a:pt x="73342" y="10477"/>
                    <a:pt x="70485" y="10477"/>
                  </a:cubicBezTo>
                  <a:lnTo>
                    <a:pt x="11430" y="10477"/>
                  </a:lnTo>
                  <a:lnTo>
                    <a:pt x="11430" y="47625"/>
                  </a:lnTo>
                  <a:lnTo>
                    <a:pt x="59055" y="47625"/>
                  </a:lnTo>
                  <a:cubicBezTo>
                    <a:pt x="61913" y="47625"/>
                    <a:pt x="63817" y="49530"/>
                    <a:pt x="63817" y="52388"/>
                  </a:cubicBezTo>
                  <a:lnTo>
                    <a:pt x="63817" y="53340"/>
                  </a:lnTo>
                  <a:cubicBezTo>
                    <a:pt x="63817" y="56197"/>
                    <a:pt x="61913" y="58102"/>
                    <a:pt x="59055" y="58102"/>
                  </a:cubicBezTo>
                  <a:lnTo>
                    <a:pt x="11430" y="58102"/>
                  </a:lnTo>
                  <a:lnTo>
                    <a:pt x="11430" y="98108"/>
                  </a:lnTo>
                  <a:lnTo>
                    <a:pt x="71438" y="98108"/>
                  </a:lnTo>
                  <a:cubicBezTo>
                    <a:pt x="74295" y="98108"/>
                    <a:pt x="76200" y="100013"/>
                    <a:pt x="76200" y="102870"/>
                  </a:cubicBezTo>
                  <a:lnTo>
                    <a:pt x="76200" y="103822"/>
                  </a:lnTo>
                  <a:cubicBezTo>
                    <a:pt x="76200" y="106680"/>
                    <a:pt x="74295" y="108585"/>
                    <a:pt x="71438" y="108585"/>
                  </a:cubicBezTo>
                  <a:lnTo>
                    <a:pt x="6667" y="108585"/>
                  </a:lnTo>
                  <a:cubicBezTo>
                    <a:pt x="2858" y="107633"/>
                    <a:pt x="0" y="104775"/>
                    <a:pt x="0" y="100965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07BC7E68-F3B5-48DF-90D6-E276AB643EB1}"/>
                </a:ext>
              </a:extLst>
            </p:cNvPr>
            <p:cNvSpPr/>
            <p:nvPr/>
          </p:nvSpPr>
          <p:spPr>
            <a:xfrm>
              <a:off x="3180397" y="2492692"/>
              <a:ext cx="73342" cy="80010"/>
            </a:xfrm>
            <a:custGeom>
              <a:avLst/>
              <a:gdLst>
                <a:gd name="connsiteX0" fmla="*/ 36195 w 73342"/>
                <a:gd name="connsiteY0" fmla="*/ 70485 h 80010"/>
                <a:gd name="connsiteX1" fmla="*/ 60008 w 73342"/>
                <a:gd name="connsiteY1" fmla="*/ 8573 h 80010"/>
                <a:gd name="connsiteX2" fmla="*/ 67628 w 73342"/>
                <a:gd name="connsiteY2" fmla="*/ 953 h 80010"/>
                <a:gd name="connsiteX3" fmla="*/ 73343 w 73342"/>
                <a:gd name="connsiteY3" fmla="*/ 3810 h 80010"/>
                <a:gd name="connsiteX4" fmla="*/ 44768 w 73342"/>
                <a:gd name="connsiteY4" fmla="*/ 76200 h 80010"/>
                <a:gd name="connsiteX5" fmla="*/ 37148 w 73342"/>
                <a:gd name="connsiteY5" fmla="*/ 80010 h 80010"/>
                <a:gd name="connsiteX6" fmla="*/ 29528 w 73342"/>
                <a:gd name="connsiteY6" fmla="*/ 76200 h 80010"/>
                <a:gd name="connsiteX7" fmla="*/ 0 w 73342"/>
                <a:gd name="connsiteY7" fmla="*/ 2858 h 80010"/>
                <a:gd name="connsiteX8" fmla="*/ 5715 w 73342"/>
                <a:gd name="connsiteY8" fmla="*/ 0 h 80010"/>
                <a:gd name="connsiteX9" fmla="*/ 13335 w 73342"/>
                <a:gd name="connsiteY9" fmla="*/ 7620 h 80010"/>
                <a:gd name="connsiteX10" fmla="*/ 36195 w 73342"/>
                <a:gd name="connsiteY10" fmla="*/ 70485 h 80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3342" h="80010">
                  <a:moveTo>
                    <a:pt x="36195" y="70485"/>
                  </a:moveTo>
                  <a:lnTo>
                    <a:pt x="60008" y="8573"/>
                  </a:lnTo>
                  <a:cubicBezTo>
                    <a:pt x="62865" y="1905"/>
                    <a:pt x="64770" y="953"/>
                    <a:pt x="67628" y="953"/>
                  </a:cubicBezTo>
                  <a:cubicBezTo>
                    <a:pt x="71438" y="953"/>
                    <a:pt x="73343" y="3810"/>
                    <a:pt x="73343" y="3810"/>
                  </a:cubicBezTo>
                  <a:lnTo>
                    <a:pt x="44768" y="76200"/>
                  </a:lnTo>
                  <a:cubicBezTo>
                    <a:pt x="43815" y="79058"/>
                    <a:pt x="42863" y="80010"/>
                    <a:pt x="37148" y="80010"/>
                  </a:cubicBezTo>
                  <a:cubicBezTo>
                    <a:pt x="31433" y="80010"/>
                    <a:pt x="31433" y="79058"/>
                    <a:pt x="29528" y="76200"/>
                  </a:cubicBezTo>
                  <a:lnTo>
                    <a:pt x="0" y="2858"/>
                  </a:lnTo>
                  <a:cubicBezTo>
                    <a:pt x="0" y="1905"/>
                    <a:pt x="1905" y="0"/>
                    <a:pt x="5715" y="0"/>
                  </a:cubicBezTo>
                  <a:cubicBezTo>
                    <a:pt x="9525" y="0"/>
                    <a:pt x="11430" y="1905"/>
                    <a:pt x="13335" y="7620"/>
                  </a:cubicBezTo>
                  <a:lnTo>
                    <a:pt x="36195" y="7048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1758550A-AD95-45BC-98D9-9795B0777790}"/>
                </a:ext>
              </a:extLst>
            </p:cNvPr>
            <p:cNvSpPr/>
            <p:nvPr/>
          </p:nvSpPr>
          <p:spPr>
            <a:xfrm>
              <a:off x="3256597" y="2490787"/>
              <a:ext cx="76200" cy="82867"/>
            </a:xfrm>
            <a:custGeom>
              <a:avLst/>
              <a:gdLst>
                <a:gd name="connsiteX0" fmla="*/ 40958 w 76200"/>
                <a:gd name="connsiteY0" fmla="*/ 74295 h 82867"/>
                <a:gd name="connsiteX1" fmla="*/ 67628 w 76200"/>
                <a:gd name="connsiteY1" fmla="*/ 60008 h 82867"/>
                <a:gd name="connsiteX2" fmla="*/ 74295 w 76200"/>
                <a:gd name="connsiteY2" fmla="*/ 65722 h 82867"/>
                <a:gd name="connsiteX3" fmla="*/ 40958 w 76200"/>
                <a:gd name="connsiteY3" fmla="*/ 82867 h 82867"/>
                <a:gd name="connsiteX4" fmla="*/ 0 w 76200"/>
                <a:gd name="connsiteY4" fmla="*/ 41910 h 82867"/>
                <a:gd name="connsiteX5" fmla="*/ 40005 w 76200"/>
                <a:gd name="connsiteY5" fmla="*/ 0 h 82867"/>
                <a:gd name="connsiteX6" fmla="*/ 76200 w 76200"/>
                <a:gd name="connsiteY6" fmla="*/ 40005 h 82867"/>
                <a:gd name="connsiteX7" fmla="*/ 76200 w 76200"/>
                <a:gd name="connsiteY7" fmla="*/ 40958 h 82867"/>
                <a:gd name="connsiteX8" fmla="*/ 71438 w 76200"/>
                <a:gd name="connsiteY8" fmla="*/ 44767 h 82867"/>
                <a:gd name="connsiteX9" fmla="*/ 10478 w 76200"/>
                <a:gd name="connsiteY9" fmla="*/ 44767 h 82867"/>
                <a:gd name="connsiteX10" fmla="*/ 40958 w 76200"/>
                <a:gd name="connsiteY10" fmla="*/ 74295 h 82867"/>
                <a:gd name="connsiteX11" fmla="*/ 64770 w 76200"/>
                <a:gd name="connsiteY11" fmla="*/ 36195 h 82867"/>
                <a:gd name="connsiteX12" fmla="*/ 39053 w 76200"/>
                <a:gd name="connsiteY12" fmla="*/ 10478 h 82867"/>
                <a:gd name="connsiteX13" fmla="*/ 10478 w 76200"/>
                <a:gd name="connsiteY13" fmla="*/ 36195 h 82867"/>
                <a:gd name="connsiteX14" fmla="*/ 64770 w 76200"/>
                <a:gd name="connsiteY14" fmla="*/ 36195 h 82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6200" h="82867">
                  <a:moveTo>
                    <a:pt x="40958" y="74295"/>
                  </a:moveTo>
                  <a:cubicBezTo>
                    <a:pt x="56198" y="74295"/>
                    <a:pt x="62865" y="67628"/>
                    <a:pt x="67628" y="60008"/>
                  </a:cubicBezTo>
                  <a:cubicBezTo>
                    <a:pt x="67628" y="59055"/>
                    <a:pt x="74295" y="60960"/>
                    <a:pt x="74295" y="65722"/>
                  </a:cubicBezTo>
                  <a:cubicBezTo>
                    <a:pt x="74295" y="71438"/>
                    <a:pt x="62865" y="82867"/>
                    <a:pt x="40958" y="82867"/>
                  </a:cubicBezTo>
                  <a:cubicBezTo>
                    <a:pt x="17145" y="82867"/>
                    <a:pt x="0" y="65722"/>
                    <a:pt x="0" y="41910"/>
                  </a:cubicBezTo>
                  <a:cubicBezTo>
                    <a:pt x="0" y="18097"/>
                    <a:pt x="17145" y="0"/>
                    <a:pt x="40005" y="0"/>
                  </a:cubicBezTo>
                  <a:cubicBezTo>
                    <a:pt x="61913" y="0"/>
                    <a:pt x="76200" y="15240"/>
                    <a:pt x="76200" y="40005"/>
                  </a:cubicBezTo>
                  <a:lnTo>
                    <a:pt x="76200" y="40958"/>
                  </a:lnTo>
                  <a:cubicBezTo>
                    <a:pt x="76200" y="43815"/>
                    <a:pt x="75248" y="44767"/>
                    <a:pt x="71438" y="44767"/>
                  </a:cubicBezTo>
                  <a:lnTo>
                    <a:pt x="10478" y="44767"/>
                  </a:lnTo>
                  <a:cubicBezTo>
                    <a:pt x="11430" y="61913"/>
                    <a:pt x="23813" y="74295"/>
                    <a:pt x="40958" y="74295"/>
                  </a:cubicBezTo>
                  <a:moveTo>
                    <a:pt x="64770" y="36195"/>
                  </a:moveTo>
                  <a:cubicBezTo>
                    <a:pt x="63818" y="20955"/>
                    <a:pt x="54293" y="10478"/>
                    <a:pt x="39053" y="10478"/>
                  </a:cubicBezTo>
                  <a:cubicBezTo>
                    <a:pt x="23813" y="10478"/>
                    <a:pt x="13335" y="20955"/>
                    <a:pt x="10478" y="36195"/>
                  </a:cubicBezTo>
                  <a:lnTo>
                    <a:pt x="64770" y="3619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7D13441F-33E2-4E0B-9BEB-445675B330B0}"/>
                </a:ext>
              </a:extLst>
            </p:cNvPr>
            <p:cNvSpPr/>
            <p:nvPr/>
          </p:nvSpPr>
          <p:spPr>
            <a:xfrm>
              <a:off x="3349942" y="2491740"/>
              <a:ext cx="41910" cy="80962"/>
            </a:xfrm>
            <a:custGeom>
              <a:avLst/>
              <a:gdLst>
                <a:gd name="connsiteX0" fmla="*/ 30480 w 41910"/>
                <a:gd name="connsiteY0" fmla="*/ 0 h 80962"/>
                <a:gd name="connsiteX1" fmla="*/ 41910 w 41910"/>
                <a:gd name="connsiteY1" fmla="*/ 7620 h 80962"/>
                <a:gd name="connsiteX2" fmla="*/ 39053 w 41910"/>
                <a:gd name="connsiteY2" fmla="*/ 13335 h 80962"/>
                <a:gd name="connsiteX3" fmla="*/ 29528 w 41910"/>
                <a:gd name="connsiteY3" fmla="*/ 10477 h 80962"/>
                <a:gd name="connsiteX4" fmla="*/ 10478 w 41910"/>
                <a:gd name="connsiteY4" fmla="*/ 45720 h 80962"/>
                <a:gd name="connsiteX5" fmla="*/ 10478 w 41910"/>
                <a:gd name="connsiteY5" fmla="*/ 76200 h 80962"/>
                <a:gd name="connsiteX6" fmla="*/ 5715 w 41910"/>
                <a:gd name="connsiteY6" fmla="*/ 80963 h 80962"/>
                <a:gd name="connsiteX7" fmla="*/ 4763 w 41910"/>
                <a:gd name="connsiteY7" fmla="*/ 80963 h 80962"/>
                <a:gd name="connsiteX8" fmla="*/ 0 w 41910"/>
                <a:gd name="connsiteY8" fmla="*/ 76200 h 80962"/>
                <a:gd name="connsiteX9" fmla="*/ 0 w 41910"/>
                <a:gd name="connsiteY9" fmla="*/ 2857 h 80962"/>
                <a:gd name="connsiteX10" fmla="*/ 3810 w 41910"/>
                <a:gd name="connsiteY10" fmla="*/ 1905 h 80962"/>
                <a:gd name="connsiteX11" fmla="*/ 10478 w 41910"/>
                <a:gd name="connsiteY11" fmla="*/ 12382 h 80962"/>
                <a:gd name="connsiteX12" fmla="*/ 10478 w 41910"/>
                <a:gd name="connsiteY12" fmla="*/ 17145 h 80962"/>
                <a:gd name="connsiteX13" fmla="*/ 30480 w 41910"/>
                <a:gd name="connsiteY13" fmla="*/ 0 h 80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910" h="80962">
                  <a:moveTo>
                    <a:pt x="30480" y="0"/>
                  </a:moveTo>
                  <a:cubicBezTo>
                    <a:pt x="38100" y="0"/>
                    <a:pt x="41910" y="2857"/>
                    <a:pt x="41910" y="7620"/>
                  </a:cubicBezTo>
                  <a:cubicBezTo>
                    <a:pt x="41910" y="11430"/>
                    <a:pt x="39053" y="13335"/>
                    <a:pt x="39053" y="13335"/>
                  </a:cubicBezTo>
                  <a:cubicBezTo>
                    <a:pt x="37148" y="11430"/>
                    <a:pt x="34290" y="10477"/>
                    <a:pt x="29528" y="10477"/>
                  </a:cubicBezTo>
                  <a:cubicBezTo>
                    <a:pt x="15240" y="10477"/>
                    <a:pt x="10478" y="24765"/>
                    <a:pt x="10478" y="45720"/>
                  </a:cubicBezTo>
                  <a:lnTo>
                    <a:pt x="10478" y="76200"/>
                  </a:lnTo>
                  <a:cubicBezTo>
                    <a:pt x="10478" y="80010"/>
                    <a:pt x="8573" y="80963"/>
                    <a:pt x="5715" y="80963"/>
                  </a:cubicBezTo>
                  <a:lnTo>
                    <a:pt x="4763" y="80963"/>
                  </a:lnTo>
                  <a:cubicBezTo>
                    <a:pt x="1905" y="80963"/>
                    <a:pt x="0" y="80010"/>
                    <a:pt x="0" y="76200"/>
                  </a:cubicBezTo>
                  <a:lnTo>
                    <a:pt x="0" y="2857"/>
                  </a:lnTo>
                  <a:cubicBezTo>
                    <a:pt x="0" y="2857"/>
                    <a:pt x="1905" y="1905"/>
                    <a:pt x="3810" y="1905"/>
                  </a:cubicBezTo>
                  <a:cubicBezTo>
                    <a:pt x="7620" y="1905"/>
                    <a:pt x="10478" y="3810"/>
                    <a:pt x="10478" y="12382"/>
                  </a:cubicBezTo>
                  <a:lnTo>
                    <a:pt x="10478" y="17145"/>
                  </a:lnTo>
                  <a:cubicBezTo>
                    <a:pt x="12383" y="5715"/>
                    <a:pt x="20003" y="0"/>
                    <a:pt x="30480" y="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280A5BDE-7D5A-4143-AF93-D04A6C57D1AB}"/>
                </a:ext>
              </a:extLst>
            </p:cNvPr>
            <p:cNvSpPr/>
            <p:nvPr/>
          </p:nvSpPr>
          <p:spPr>
            <a:xfrm>
              <a:off x="3397567" y="2494597"/>
              <a:ext cx="73342" cy="112395"/>
            </a:xfrm>
            <a:custGeom>
              <a:avLst/>
              <a:gdLst>
                <a:gd name="connsiteX0" fmla="*/ 21908 w 73342"/>
                <a:gd name="connsiteY0" fmla="*/ 107633 h 112395"/>
                <a:gd name="connsiteX1" fmla="*/ 35242 w 73342"/>
                <a:gd name="connsiteY1" fmla="*/ 74295 h 112395"/>
                <a:gd name="connsiteX2" fmla="*/ 28575 w 73342"/>
                <a:gd name="connsiteY2" fmla="*/ 70485 h 112395"/>
                <a:gd name="connsiteX3" fmla="*/ 0 w 73342"/>
                <a:gd name="connsiteY3" fmla="*/ 2858 h 112395"/>
                <a:gd name="connsiteX4" fmla="*/ 5715 w 73342"/>
                <a:gd name="connsiteY4" fmla="*/ 0 h 112395"/>
                <a:gd name="connsiteX5" fmla="*/ 13335 w 73342"/>
                <a:gd name="connsiteY5" fmla="*/ 7620 h 112395"/>
                <a:gd name="connsiteX6" fmla="*/ 38100 w 73342"/>
                <a:gd name="connsiteY6" fmla="*/ 69533 h 112395"/>
                <a:gd name="connsiteX7" fmla="*/ 60008 w 73342"/>
                <a:gd name="connsiteY7" fmla="*/ 8573 h 112395"/>
                <a:gd name="connsiteX8" fmla="*/ 67628 w 73342"/>
                <a:gd name="connsiteY8" fmla="*/ 953 h 112395"/>
                <a:gd name="connsiteX9" fmla="*/ 73342 w 73342"/>
                <a:gd name="connsiteY9" fmla="*/ 3810 h 112395"/>
                <a:gd name="connsiteX10" fmla="*/ 35242 w 73342"/>
                <a:gd name="connsiteY10" fmla="*/ 105728 h 112395"/>
                <a:gd name="connsiteX11" fmla="*/ 27623 w 73342"/>
                <a:gd name="connsiteY11" fmla="*/ 112395 h 112395"/>
                <a:gd name="connsiteX12" fmla="*/ 21908 w 73342"/>
                <a:gd name="connsiteY12" fmla="*/ 107633 h 112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3342" h="112395">
                  <a:moveTo>
                    <a:pt x="21908" y="107633"/>
                  </a:moveTo>
                  <a:lnTo>
                    <a:pt x="35242" y="74295"/>
                  </a:lnTo>
                  <a:cubicBezTo>
                    <a:pt x="31433" y="74295"/>
                    <a:pt x="30480" y="73343"/>
                    <a:pt x="28575" y="70485"/>
                  </a:cubicBezTo>
                  <a:lnTo>
                    <a:pt x="0" y="2858"/>
                  </a:lnTo>
                  <a:cubicBezTo>
                    <a:pt x="0" y="1905"/>
                    <a:pt x="1905" y="0"/>
                    <a:pt x="5715" y="0"/>
                  </a:cubicBezTo>
                  <a:cubicBezTo>
                    <a:pt x="9525" y="0"/>
                    <a:pt x="11430" y="1905"/>
                    <a:pt x="13335" y="7620"/>
                  </a:cubicBezTo>
                  <a:lnTo>
                    <a:pt x="38100" y="69533"/>
                  </a:lnTo>
                  <a:lnTo>
                    <a:pt x="60008" y="8573"/>
                  </a:lnTo>
                  <a:cubicBezTo>
                    <a:pt x="61913" y="2858"/>
                    <a:pt x="64770" y="953"/>
                    <a:pt x="67628" y="953"/>
                  </a:cubicBezTo>
                  <a:cubicBezTo>
                    <a:pt x="70485" y="953"/>
                    <a:pt x="73342" y="2858"/>
                    <a:pt x="73342" y="3810"/>
                  </a:cubicBezTo>
                  <a:lnTo>
                    <a:pt x="35242" y="105728"/>
                  </a:lnTo>
                  <a:cubicBezTo>
                    <a:pt x="33338" y="111443"/>
                    <a:pt x="30480" y="112395"/>
                    <a:pt x="27623" y="112395"/>
                  </a:cubicBezTo>
                  <a:cubicBezTo>
                    <a:pt x="24765" y="110490"/>
                    <a:pt x="21908" y="107633"/>
                    <a:pt x="21908" y="10763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8C251EFA-E284-4410-9C3B-E9893811B3A4}"/>
                </a:ext>
              </a:extLst>
            </p:cNvPr>
            <p:cNvSpPr/>
            <p:nvPr/>
          </p:nvSpPr>
          <p:spPr>
            <a:xfrm>
              <a:off x="3472815" y="2491740"/>
              <a:ext cx="80962" cy="81950"/>
            </a:xfrm>
            <a:custGeom>
              <a:avLst/>
              <a:gdLst>
                <a:gd name="connsiteX0" fmla="*/ 0 w 80962"/>
                <a:gd name="connsiteY0" fmla="*/ 40957 h 81950"/>
                <a:gd name="connsiteX1" fmla="*/ 40957 w 80962"/>
                <a:gd name="connsiteY1" fmla="*/ 0 h 81950"/>
                <a:gd name="connsiteX2" fmla="*/ 80963 w 80962"/>
                <a:gd name="connsiteY2" fmla="*/ 40957 h 81950"/>
                <a:gd name="connsiteX3" fmla="*/ 40957 w 80962"/>
                <a:gd name="connsiteY3" fmla="*/ 81915 h 81950"/>
                <a:gd name="connsiteX4" fmla="*/ 0 w 80962"/>
                <a:gd name="connsiteY4" fmla="*/ 40957 h 81950"/>
                <a:gd name="connsiteX5" fmla="*/ 70485 w 80962"/>
                <a:gd name="connsiteY5" fmla="*/ 41910 h 81950"/>
                <a:gd name="connsiteX6" fmla="*/ 40957 w 80962"/>
                <a:gd name="connsiteY6" fmla="*/ 9525 h 81950"/>
                <a:gd name="connsiteX7" fmla="*/ 11430 w 80962"/>
                <a:gd name="connsiteY7" fmla="*/ 40957 h 81950"/>
                <a:gd name="connsiteX8" fmla="*/ 40957 w 80962"/>
                <a:gd name="connsiteY8" fmla="*/ 73342 h 81950"/>
                <a:gd name="connsiteX9" fmla="*/ 70485 w 80962"/>
                <a:gd name="connsiteY9" fmla="*/ 41910 h 81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962" h="81950">
                  <a:moveTo>
                    <a:pt x="0" y="40957"/>
                  </a:moveTo>
                  <a:cubicBezTo>
                    <a:pt x="0" y="17145"/>
                    <a:pt x="17145" y="0"/>
                    <a:pt x="40957" y="0"/>
                  </a:cubicBezTo>
                  <a:cubicBezTo>
                    <a:pt x="64770" y="0"/>
                    <a:pt x="80963" y="17145"/>
                    <a:pt x="80963" y="40957"/>
                  </a:cubicBezTo>
                  <a:cubicBezTo>
                    <a:pt x="80963" y="64770"/>
                    <a:pt x="63817" y="81915"/>
                    <a:pt x="40957" y="81915"/>
                  </a:cubicBezTo>
                  <a:cubicBezTo>
                    <a:pt x="17145" y="82867"/>
                    <a:pt x="0" y="64770"/>
                    <a:pt x="0" y="40957"/>
                  </a:cubicBezTo>
                  <a:moveTo>
                    <a:pt x="70485" y="41910"/>
                  </a:moveTo>
                  <a:cubicBezTo>
                    <a:pt x="70485" y="23813"/>
                    <a:pt x="58102" y="9525"/>
                    <a:pt x="40957" y="9525"/>
                  </a:cubicBezTo>
                  <a:cubicBezTo>
                    <a:pt x="23813" y="9525"/>
                    <a:pt x="11430" y="22860"/>
                    <a:pt x="11430" y="40957"/>
                  </a:cubicBezTo>
                  <a:cubicBezTo>
                    <a:pt x="11430" y="59055"/>
                    <a:pt x="23813" y="73342"/>
                    <a:pt x="40957" y="73342"/>
                  </a:cubicBezTo>
                  <a:cubicBezTo>
                    <a:pt x="58102" y="73342"/>
                    <a:pt x="70485" y="60007"/>
                    <a:pt x="70485" y="4191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4611209B-B6D4-48C8-867C-67DC87408DC6}"/>
                </a:ext>
              </a:extLst>
            </p:cNvPr>
            <p:cNvSpPr/>
            <p:nvPr/>
          </p:nvSpPr>
          <p:spPr>
            <a:xfrm>
              <a:off x="3567112" y="2491740"/>
              <a:ext cx="67627" cy="80009"/>
            </a:xfrm>
            <a:custGeom>
              <a:avLst/>
              <a:gdLst>
                <a:gd name="connsiteX0" fmla="*/ 36195 w 67627"/>
                <a:gd name="connsiteY0" fmla="*/ 0 h 80009"/>
                <a:gd name="connsiteX1" fmla="*/ 67628 w 67627"/>
                <a:gd name="connsiteY1" fmla="*/ 34290 h 80009"/>
                <a:gd name="connsiteX2" fmla="*/ 67628 w 67627"/>
                <a:gd name="connsiteY2" fmla="*/ 75247 h 80009"/>
                <a:gd name="connsiteX3" fmla="*/ 62865 w 67627"/>
                <a:gd name="connsiteY3" fmla="*/ 80010 h 80009"/>
                <a:gd name="connsiteX4" fmla="*/ 61913 w 67627"/>
                <a:gd name="connsiteY4" fmla="*/ 80010 h 80009"/>
                <a:gd name="connsiteX5" fmla="*/ 57150 w 67627"/>
                <a:gd name="connsiteY5" fmla="*/ 75247 h 80009"/>
                <a:gd name="connsiteX6" fmla="*/ 57150 w 67627"/>
                <a:gd name="connsiteY6" fmla="*/ 34290 h 80009"/>
                <a:gd name="connsiteX7" fmla="*/ 36195 w 67627"/>
                <a:gd name="connsiteY7" fmla="*/ 8572 h 80009"/>
                <a:gd name="connsiteX8" fmla="*/ 10478 w 67627"/>
                <a:gd name="connsiteY8" fmla="*/ 25717 h 80009"/>
                <a:gd name="connsiteX9" fmla="*/ 10478 w 67627"/>
                <a:gd name="connsiteY9" fmla="*/ 75247 h 80009"/>
                <a:gd name="connsiteX10" fmla="*/ 5715 w 67627"/>
                <a:gd name="connsiteY10" fmla="*/ 80010 h 80009"/>
                <a:gd name="connsiteX11" fmla="*/ 4763 w 67627"/>
                <a:gd name="connsiteY11" fmla="*/ 80010 h 80009"/>
                <a:gd name="connsiteX12" fmla="*/ 0 w 67627"/>
                <a:gd name="connsiteY12" fmla="*/ 75247 h 80009"/>
                <a:gd name="connsiteX13" fmla="*/ 0 w 67627"/>
                <a:gd name="connsiteY13" fmla="*/ 1905 h 80009"/>
                <a:gd name="connsiteX14" fmla="*/ 3810 w 67627"/>
                <a:gd name="connsiteY14" fmla="*/ 952 h 80009"/>
                <a:gd name="connsiteX15" fmla="*/ 10478 w 67627"/>
                <a:gd name="connsiteY15" fmla="*/ 11430 h 80009"/>
                <a:gd name="connsiteX16" fmla="*/ 10478 w 67627"/>
                <a:gd name="connsiteY16" fmla="*/ 14288 h 80009"/>
                <a:gd name="connsiteX17" fmla="*/ 36195 w 67627"/>
                <a:gd name="connsiteY17" fmla="*/ 0 h 80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7627" h="80009">
                  <a:moveTo>
                    <a:pt x="36195" y="0"/>
                  </a:moveTo>
                  <a:cubicBezTo>
                    <a:pt x="57150" y="0"/>
                    <a:pt x="67628" y="14288"/>
                    <a:pt x="67628" y="34290"/>
                  </a:cubicBezTo>
                  <a:lnTo>
                    <a:pt x="67628" y="75247"/>
                  </a:lnTo>
                  <a:cubicBezTo>
                    <a:pt x="67628" y="79057"/>
                    <a:pt x="65722" y="80010"/>
                    <a:pt x="62865" y="80010"/>
                  </a:cubicBezTo>
                  <a:lnTo>
                    <a:pt x="61913" y="80010"/>
                  </a:lnTo>
                  <a:cubicBezTo>
                    <a:pt x="59055" y="80010"/>
                    <a:pt x="57150" y="79057"/>
                    <a:pt x="57150" y="75247"/>
                  </a:cubicBezTo>
                  <a:lnTo>
                    <a:pt x="57150" y="34290"/>
                  </a:lnTo>
                  <a:cubicBezTo>
                    <a:pt x="57150" y="19050"/>
                    <a:pt x="49530" y="8572"/>
                    <a:pt x="36195" y="8572"/>
                  </a:cubicBezTo>
                  <a:cubicBezTo>
                    <a:pt x="23813" y="8572"/>
                    <a:pt x="15240" y="15240"/>
                    <a:pt x="10478" y="25717"/>
                  </a:cubicBezTo>
                  <a:lnTo>
                    <a:pt x="10478" y="75247"/>
                  </a:lnTo>
                  <a:cubicBezTo>
                    <a:pt x="10478" y="79057"/>
                    <a:pt x="8572" y="80010"/>
                    <a:pt x="5715" y="80010"/>
                  </a:cubicBezTo>
                  <a:lnTo>
                    <a:pt x="4763" y="80010"/>
                  </a:lnTo>
                  <a:cubicBezTo>
                    <a:pt x="1905" y="80010"/>
                    <a:pt x="0" y="79057"/>
                    <a:pt x="0" y="75247"/>
                  </a:cubicBezTo>
                  <a:lnTo>
                    <a:pt x="0" y="1905"/>
                  </a:lnTo>
                  <a:cubicBezTo>
                    <a:pt x="0" y="1905"/>
                    <a:pt x="1905" y="952"/>
                    <a:pt x="3810" y="952"/>
                  </a:cubicBezTo>
                  <a:cubicBezTo>
                    <a:pt x="7620" y="952"/>
                    <a:pt x="10478" y="2857"/>
                    <a:pt x="10478" y="11430"/>
                  </a:cubicBezTo>
                  <a:lnTo>
                    <a:pt x="10478" y="14288"/>
                  </a:lnTo>
                  <a:cubicBezTo>
                    <a:pt x="14288" y="5715"/>
                    <a:pt x="23813" y="0"/>
                    <a:pt x="36195" y="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5FBE4640-EF7A-4B14-A77B-D2A204F2BFB7}"/>
                </a:ext>
              </a:extLst>
            </p:cNvPr>
            <p:cNvSpPr/>
            <p:nvPr/>
          </p:nvSpPr>
          <p:spPr>
            <a:xfrm>
              <a:off x="3646170" y="2490787"/>
              <a:ext cx="76200" cy="82867"/>
            </a:xfrm>
            <a:custGeom>
              <a:avLst/>
              <a:gdLst>
                <a:gd name="connsiteX0" fmla="*/ 40958 w 76200"/>
                <a:gd name="connsiteY0" fmla="*/ 74295 h 82867"/>
                <a:gd name="connsiteX1" fmla="*/ 67627 w 76200"/>
                <a:gd name="connsiteY1" fmla="*/ 60008 h 82867"/>
                <a:gd name="connsiteX2" fmla="*/ 74295 w 76200"/>
                <a:gd name="connsiteY2" fmla="*/ 65722 h 82867"/>
                <a:gd name="connsiteX3" fmla="*/ 40958 w 76200"/>
                <a:gd name="connsiteY3" fmla="*/ 82867 h 82867"/>
                <a:gd name="connsiteX4" fmla="*/ 0 w 76200"/>
                <a:gd name="connsiteY4" fmla="*/ 41910 h 82867"/>
                <a:gd name="connsiteX5" fmla="*/ 40005 w 76200"/>
                <a:gd name="connsiteY5" fmla="*/ 0 h 82867"/>
                <a:gd name="connsiteX6" fmla="*/ 76200 w 76200"/>
                <a:gd name="connsiteY6" fmla="*/ 40005 h 82867"/>
                <a:gd name="connsiteX7" fmla="*/ 76200 w 76200"/>
                <a:gd name="connsiteY7" fmla="*/ 40958 h 82867"/>
                <a:gd name="connsiteX8" fmla="*/ 71438 w 76200"/>
                <a:gd name="connsiteY8" fmla="*/ 44767 h 82867"/>
                <a:gd name="connsiteX9" fmla="*/ 10477 w 76200"/>
                <a:gd name="connsiteY9" fmla="*/ 44767 h 82867"/>
                <a:gd name="connsiteX10" fmla="*/ 40958 w 76200"/>
                <a:gd name="connsiteY10" fmla="*/ 74295 h 82867"/>
                <a:gd name="connsiteX11" fmla="*/ 64770 w 76200"/>
                <a:gd name="connsiteY11" fmla="*/ 36195 h 82867"/>
                <a:gd name="connsiteX12" fmla="*/ 39052 w 76200"/>
                <a:gd name="connsiteY12" fmla="*/ 10478 h 82867"/>
                <a:gd name="connsiteX13" fmla="*/ 10477 w 76200"/>
                <a:gd name="connsiteY13" fmla="*/ 36195 h 82867"/>
                <a:gd name="connsiteX14" fmla="*/ 64770 w 76200"/>
                <a:gd name="connsiteY14" fmla="*/ 36195 h 82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6200" h="82867">
                  <a:moveTo>
                    <a:pt x="40958" y="74295"/>
                  </a:moveTo>
                  <a:cubicBezTo>
                    <a:pt x="56197" y="74295"/>
                    <a:pt x="62865" y="67628"/>
                    <a:pt x="67627" y="60008"/>
                  </a:cubicBezTo>
                  <a:cubicBezTo>
                    <a:pt x="67627" y="59055"/>
                    <a:pt x="74295" y="60960"/>
                    <a:pt x="74295" y="65722"/>
                  </a:cubicBezTo>
                  <a:cubicBezTo>
                    <a:pt x="74295" y="71438"/>
                    <a:pt x="62865" y="82867"/>
                    <a:pt x="40958" y="82867"/>
                  </a:cubicBezTo>
                  <a:cubicBezTo>
                    <a:pt x="17145" y="82867"/>
                    <a:pt x="0" y="65722"/>
                    <a:pt x="0" y="41910"/>
                  </a:cubicBezTo>
                  <a:cubicBezTo>
                    <a:pt x="0" y="18097"/>
                    <a:pt x="17145" y="0"/>
                    <a:pt x="40005" y="0"/>
                  </a:cubicBezTo>
                  <a:cubicBezTo>
                    <a:pt x="61913" y="0"/>
                    <a:pt x="76200" y="15240"/>
                    <a:pt x="76200" y="40005"/>
                  </a:cubicBezTo>
                  <a:lnTo>
                    <a:pt x="76200" y="40958"/>
                  </a:lnTo>
                  <a:cubicBezTo>
                    <a:pt x="76200" y="43815"/>
                    <a:pt x="75247" y="44767"/>
                    <a:pt x="71438" y="44767"/>
                  </a:cubicBezTo>
                  <a:lnTo>
                    <a:pt x="10477" y="44767"/>
                  </a:lnTo>
                  <a:cubicBezTo>
                    <a:pt x="11430" y="61913"/>
                    <a:pt x="23813" y="74295"/>
                    <a:pt x="40958" y="74295"/>
                  </a:cubicBezTo>
                  <a:moveTo>
                    <a:pt x="64770" y="36195"/>
                  </a:moveTo>
                  <a:cubicBezTo>
                    <a:pt x="63817" y="20955"/>
                    <a:pt x="54292" y="10478"/>
                    <a:pt x="39052" y="10478"/>
                  </a:cubicBezTo>
                  <a:cubicBezTo>
                    <a:pt x="23813" y="10478"/>
                    <a:pt x="13335" y="20955"/>
                    <a:pt x="10477" y="36195"/>
                  </a:cubicBezTo>
                  <a:lnTo>
                    <a:pt x="64770" y="3619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285D0EA-6DFE-41B7-9091-6AC1FCB9912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700214" y="2313148"/>
            <a:ext cx="4960069" cy="1710213"/>
          </a:xfrm>
          <a:prstGeom prst="rect">
            <a:avLst/>
          </a:prstGeom>
        </p:spPr>
        <p:txBody>
          <a:bodyPr/>
          <a:lstStyle>
            <a:lvl1pPr marL="6351" marR="2540" algn="l" defTabSz="457189" rtl="0" eaLnBrk="1" latinLnBrk="0" hangingPunct="1">
              <a:lnSpc>
                <a:spcPct val="77700"/>
              </a:lnSpc>
              <a:spcBef>
                <a:spcPts val="1031"/>
              </a:spcBef>
              <a:defRPr lang="en-US" sz="6551" b="1" kern="1200" spc="-200" dirty="0">
                <a:solidFill>
                  <a:schemeClr val="tx2"/>
                </a:solidFill>
                <a:latin typeface="Arial MT" pitchFamily="50" charset="0"/>
                <a:ea typeface="+mn-ea"/>
                <a:cs typeface="Arial"/>
              </a:defRPr>
            </a:lvl1pPr>
          </a:lstStyle>
          <a:p>
            <a:pPr lvl="0"/>
            <a:r>
              <a:rPr lang="en-US"/>
              <a:t>Click to add a title here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9669B64-102B-494C-95A1-2655ECB175C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36785" y="4103739"/>
            <a:ext cx="5243513" cy="344328"/>
          </a:xfrm>
          <a:prstGeom prst="rect">
            <a:avLst/>
          </a:prstGeom>
        </p:spPr>
        <p:txBody>
          <a:bodyPr lIns="0" tIns="0" rIns="0" bIns="0" anchor="ctr"/>
          <a:lstStyle>
            <a:lvl1pPr marL="0" algn="l" defTabSz="457189" rtl="0" eaLnBrk="1" latinLnBrk="0" hangingPunct="1">
              <a:lnSpc>
                <a:spcPct val="100000"/>
              </a:lnSpc>
              <a:spcBef>
                <a:spcPts val="0"/>
              </a:spcBef>
              <a:defRPr lang="en-US" sz="1451" kern="1200" spc="-12" dirty="0" smtClean="0">
                <a:solidFill>
                  <a:schemeClr val="tx2"/>
                </a:solidFill>
                <a:latin typeface="Arial"/>
                <a:ea typeface="+mn-ea"/>
                <a:cs typeface="Arial"/>
              </a:defRPr>
            </a:lvl1pPr>
            <a:lvl2pPr marL="6351" algn="l" defTabSz="457189" rtl="0" eaLnBrk="1" latinLnBrk="0" hangingPunct="1">
              <a:lnSpc>
                <a:spcPct val="100000"/>
              </a:lnSpc>
              <a:spcBef>
                <a:spcPts val="51"/>
              </a:spcBef>
              <a:defRPr lang="en-US" sz="851" kern="1200" spc="-12" dirty="0" smtClean="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6351" algn="l" defTabSz="457189" rtl="0" eaLnBrk="1" latinLnBrk="0" hangingPunct="1">
              <a:lnSpc>
                <a:spcPct val="100000"/>
              </a:lnSpc>
              <a:spcBef>
                <a:spcPts val="51"/>
              </a:spcBef>
              <a:defRPr lang="en-US" sz="851" kern="1200" spc="-12" dirty="0" smtClean="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6351" algn="l" defTabSz="457189" rtl="0" eaLnBrk="1" latinLnBrk="0" hangingPunct="1">
              <a:lnSpc>
                <a:spcPct val="100000"/>
              </a:lnSpc>
              <a:spcBef>
                <a:spcPts val="51"/>
              </a:spcBef>
              <a:defRPr lang="en-US" sz="851" kern="1200" spc="-12" dirty="0" smtClean="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6351" algn="l" defTabSz="457189" rtl="0" eaLnBrk="1" latinLnBrk="0" hangingPunct="1">
              <a:lnSpc>
                <a:spcPct val="100000"/>
              </a:lnSpc>
              <a:spcBef>
                <a:spcPts val="51"/>
              </a:spcBef>
              <a:defRPr lang="en-US" sz="851" kern="1200" spc="-12" dirty="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98717472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person&#10;&#10;Description automatically generated">
            <a:extLst>
              <a:ext uri="{FF2B5EF4-FFF2-40B4-BE49-F238E27FC236}">
                <a16:creationId xmlns:a16="http://schemas.microsoft.com/office/drawing/2014/main" id="{758AE87A-0F42-45F5-BAA5-BE36300B94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3477"/>
          <a:stretch/>
        </p:blipFill>
        <p:spPr>
          <a:xfrm>
            <a:off x="794" y="0"/>
            <a:ext cx="12190413" cy="6619587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A78AE851-80B1-4234-9C43-677B9F4F78FD}"/>
              </a:ext>
            </a:extLst>
          </p:cNvPr>
          <p:cNvGrpSpPr/>
          <p:nvPr userDrawn="1"/>
        </p:nvGrpSpPr>
        <p:grpSpPr>
          <a:xfrm>
            <a:off x="1745743" y="1514757"/>
            <a:ext cx="1127259" cy="466444"/>
            <a:chOff x="2792363" y="2207895"/>
            <a:chExt cx="930007" cy="399097"/>
          </a:xfrm>
          <a:solidFill>
            <a:schemeClr val="bg1"/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115A9F9A-B322-4850-B1B0-ACBC3A6B4BAB}"/>
                </a:ext>
              </a:extLst>
            </p:cNvPr>
            <p:cNvSpPr/>
            <p:nvPr/>
          </p:nvSpPr>
          <p:spPr>
            <a:xfrm>
              <a:off x="3139920" y="2207895"/>
              <a:ext cx="138093" cy="196214"/>
            </a:xfrm>
            <a:custGeom>
              <a:avLst/>
              <a:gdLst>
                <a:gd name="connsiteX0" fmla="*/ 134775 w 138093"/>
                <a:gd name="connsiteY0" fmla="*/ 179070 h 196214"/>
                <a:gd name="connsiteX1" fmla="*/ 110010 w 138093"/>
                <a:gd name="connsiteY1" fmla="*/ 149542 h 196214"/>
                <a:gd name="connsiteX2" fmla="*/ 107152 w 138093"/>
                <a:gd name="connsiteY2" fmla="*/ 144780 h 196214"/>
                <a:gd name="connsiteX3" fmla="*/ 93817 w 138093"/>
                <a:gd name="connsiteY3" fmla="*/ 126683 h 196214"/>
                <a:gd name="connsiteX4" fmla="*/ 95722 w 138093"/>
                <a:gd name="connsiteY4" fmla="*/ 108585 h 196214"/>
                <a:gd name="connsiteX5" fmla="*/ 98580 w 138093"/>
                <a:gd name="connsiteY5" fmla="*/ 105727 h 196214"/>
                <a:gd name="connsiteX6" fmla="*/ 101437 w 138093"/>
                <a:gd name="connsiteY6" fmla="*/ 101917 h 196214"/>
                <a:gd name="connsiteX7" fmla="*/ 101437 w 138093"/>
                <a:gd name="connsiteY7" fmla="*/ 101917 h 196214"/>
                <a:gd name="connsiteX8" fmla="*/ 102390 w 138093"/>
                <a:gd name="connsiteY8" fmla="*/ 100013 h 196214"/>
                <a:gd name="connsiteX9" fmla="*/ 102390 w 138093"/>
                <a:gd name="connsiteY9" fmla="*/ 99060 h 196214"/>
                <a:gd name="connsiteX10" fmla="*/ 106200 w 138093"/>
                <a:gd name="connsiteY10" fmla="*/ 95250 h 196214"/>
                <a:gd name="connsiteX11" fmla="*/ 120487 w 138093"/>
                <a:gd name="connsiteY11" fmla="*/ 81915 h 196214"/>
                <a:gd name="connsiteX12" fmla="*/ 122392 w 138093"/>
                <a:gd name="connsiteY12" fmla="*/ 73342 h 196214"/>
                <a:gd name="connsiteX13" fmla="*/ 122392 w 138093"/>
                <a:gd name="connsiteY13" fmla="*/ 73342 h 196214"/>
                <a:gd name="connsiteX14" fmla="*/ 122392 w 138093"/>
                <a:gd name="connsiteY14" fmla="*/ 73342 h 196214"/>
                <a:gd name="connsiteX15" fmla="*/ 102390 w 138093"/>
                <a:gd name="connsiteY15" fmla="*/ 61913 h 196214"/>
                <a:gd name="connsiteX16" fmla="*/ 102390 w 138093"/>
                <a:gd name="connsiteY16" fmla="*/ 61913 h 196214"/>
                <a:gd name="connsiteX17" fmla="*/ 102390 w 138093"/>
                <a:gd name="connsiteY17" fmla="*/ 61913 h 196214"/>
                <a:gd name="connsiteX18" fmla="*/ 102390 w 138093"/>
                <a:gd name="connsiteY18" fmla="*/ 61913 h 196214"/>
                <a:gd name="connsiteX19" fmla="*/ 101437 w 138093"/>
                <a:gd name="connsiteY19" fmla="*/ 61913 h 196214"/>
                <a:gd name="connsiteX20" fmla="*/ 101437 w 138093"/>
                <a:gd name="connsiteY20" fmla="*/ 61913 h 196214"/>
                <a:gd name="connsiteX21" fmla="*/ 100485 w 138093"/>
                <a:gd name="connsiteY21" fmla="*/ 61913 h 196214"/>
                <a:gd name="connsiteX22" fmla="*/ 99532 w 138093"/>
                <a:gd name="connsiteY22" fmla="*/ 61913 h 196214"/>
                <a:gd name="connsiteX23" fmla="*/ 94770 w 138093"/>
                <a:gd name="connsiteY23" fmla="*/ 62865 h 196214"/>
                <a:gd name="connsiteX24" fmla="*/ 94770 w 138093"/>
                <a:gd name="connsiteY24" fmla="*/ 62865 h 196214"/>
                <a:gd name="connsiteX25" fmla="*/ 93817 w 138093"/>
                <a:gd name="connsiteY25" fmla="*/ 62865 h 196214"/>
                <a:gd name="connsiteX26" fmla="*/ 89055 w 138093"/>
                <a:gd name="connsiteY26" fmla="*/ 66675 h 196214"/>
                <a:gd name="connsiteX27" fmla="*/ 89055 w 138093"/>
                <a:gd name="connsiteY27" fmla="*/ 66675 h 196214"/>
                <a:gd name="connsiteX28" fmla="*/ 83340 w 138093"/>
                <a:gd name="connsiteY28" fmla="*/ 72390 h 196214"/>
                <a:gd name="connsiteX29" fmla="*/ 62385 w 138093"/>
                <a:gd name="connsiteY29" fmla="*/ 93345 h 196214"/>
                <a:gd name="connsiteX30" fmla="*/ 50002 w 138093"/>
                <a:gd name="connsiteY30" fmla="*/ 100013 h 196214"/>
                <a:gd name="connsiteX31" fmla="*/ 42382 w 138093"/>
                <a:gd name="connsiteY31" fmla="*/ 91440 h 196214"/>
                <a:gd name="connsiteX32" fmla="*/ 42382 w 138093"/>
                <a:gd name="connsiteY32" fmla="*/ 31433 h 196214"/>
                <a:gd name="connsiteX33" fmla="*/ 42382 w 138093"/>
                <a:gd name="connsiteY33" fmla="*/ 31433 h 196214"/>
                <a:gd name="connsiteX34" fmla="*/ 42382 w 138093"/>
                <a:gd name="connsiteY34" fmla="*/ 31433 h 196214"/>
                <a:gd name="connsiteX35" fmla="*/ 42382 w 138093"/>
                <a:gd name="connsiteY35" fmla="*/ 30480 h 196214"/>
                <a:gd name="connsiteX36" fmla="*/ 42382 w 138093"/>
                <a:gd name="connsiteY36" fmla="*/ 30480 h 196214"/>
                <a:gd name="connsiteX37" fmla="*/ 31905 w 138093"/>
                <a:gd name="connsiteY37" fmla="*/ 3810 h 196214"/>
                <a:gd name="connsiteX38" fmla="*/ 17617 w 138093"/>
                <a:gd name="connsiteY38" fmla="*/ 0 h 196214"/>
                <a:gd name="connsiteX39" fmla="*/ 5235 w 138093"/>
                <a:gd name="connsiteY39" fmla="*/ 1905 h 196214"/>
                <a:gd name="connsiteX40" fmla="*/ 472 w 138093"/>
                <a:gd name="connsiteY40" fmla="*/ 10477 h 196214"/>
                <a:gd name="connsiteX41" fmla="*/ 2377 w 138093"/>
                <a:gd name="connsiteY41" fmla="*/ 39052 h 196214"/>
                <a:gd name="connsiteX42" fmla="*/ 2377 w 138093"/>
                <a:gd name="connsiteY42" fmla="*/ 177165 h 196214"/>
                <a:gd name="connsiteX43" fmla="*/ 20475 w 138093"/>
                <a:gd name="connsiteY43" fmla="*/ 196215 h 196214"/>
                <a:gd name="connsiteX44" fmla="*/ 24285 w 138093"/>
                <a:gd name="connsiteY44" fmla="*/ 196215 h 196214"/>
                <a:gd name="connsiteX45" fmla="*/ 41430 w 138093"/>
                <a:gd name="connsiteY45" fmla="*/ 177165 h 196214"/>
                <a:gd name="connsiteX46" fmla="*/ 41430 w 138093"/>
                <a:gd name="connsiteY46" fmla="*/ 175260 h 196214"/>
                <a:gd name="connsiteX47" fmla="*/ 41430 w 138093"/>
                <a:gd name="connsiteY47" fmla="*/ 144780 h 196214"/>
                <a:gd name="connsiteX48" fmla="*/ 49050 w 138093"/>
                <a:gd name="connsiteY48" fmla="*/ 136208 h 196214"/>
                <a:gd name="connsiteX49" fmla="*/ 64290 w 138093"/>
                <a:gd name="connsiteY49" fmla="*/ 146685 h 196214"/>
                <a:gd name="connsiteX50" fmla="*/ 93817 w 138093"/>
                <a:gd name="connsiteY50" fmla="*/ 183833 h 196214"/>
                <a:gd name="connsiteX51" fmla="*/ 93817 w 138093"/>
                <a:gd name="connsiteY51" fmla="*/ 183833 h 196214"/>
                <a:gd name="connsiteX52" fmla="*/ 115725 w 138093"/>
                <a:gd name="connsiteY52" fmla="*/ 196215 h 196214"/>
                <a:gd name="connsiteX53" fmla="*/ 136680 w 138093"/>
                <a:gd name="connsiteY53" fmla="*/ 185738 h 196214"/>
                <a:gd name="connsiteX54" fmla="*/ 134775 w 138093"/>
                <a:gd name="connsiteY54" fmla="*/ 179070 h 196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138093" h="196214">
                  <a:moveTo>
                    <a:pt x="134775" y="179070"/>
                  </a:moveTo>
                  <a:cubicBezTo>
                    <a:pt x="130012" y="175260"/>
                    <a:pt x="118582" y="160972"/>
                    <a:pt x="110010" y="149542"/>
                  </a:cubicBezTo>
                  <a:lnTo>
                    <a:pt x="107152" y="144780"/>
                  </a:lnTo>
                  <a:lnTo>
                    <a:pt x="93817" y="126683"/>
                  </a:lnTo>
                  <a:cubicBezTo>
                    <a:pt x="90007" y="120967"/>
                    <a:pt x="90960" y="115252"/>
                    <a:pt x="95722" y="108585"/>
                  </a:cubicBezTo>
                  <a:cubicBezTo>
                    <a:pt x="96675" y="107633"/>
                    <a:pt x="97627" y="106680"/>
                    <a:pt x="98580" y="105727"/>
                  </a:cubicBezTo>
                  <a:cubicBezTo>
                    <a:pt x="99532" y="104775"/>
                    <a:pt x="100485" y="103822"/>
                    <a:pt x="101437" y="101917"/>
                  </a:cubicBezTo>
                  <a:lnTo>
                    <a:pt x="101437" y="101917"/>
                  </a:lnTo>
                  <a:cubicBezTo>
                    <a:pt x="101437" y="100965"/>
                    <a:pt x="102390" y="100965"/>
                    <a:pt x="102390" y="100013"/>
                  </a:cubicBezTo>
                  <a:lnTo>
                    <a:pt x="102390" y="99060"/>
                  </a:lnTo>
                  <a:cubicBezTo>
                    <a:pt x="103342" y="98108"/>
                    <a:pt x="105247" y="96202"/>
                    <a:pt x="106200" y="95250"/>
                  </a:cubicBezTo>
                  <a:cubicBezTo>
                    <a:pt x="111915" y="88583"/>
                    <a:pt x="117630" y="83820"/>
                    <a:pt x="120487" y="81915"/>
                  </a:cubicBezTo>
                  <a:cubicBezTo>
                    <a:pt x="123345" y="80010"/>
                    <a:pt x="125250" y="78105"/>
                    <a:pt x="122392" y="73342"/>
                  </a:cubicBezTo>
                  <a:lnTo>
                    <a:pt x="122392" y="73342"/>
                  </a:lnTo>
                  <a:cubicBezTo>
                    <a:pt x="122392" y="73342"/>
                    <a:pt x="122392" y="73342"/>
                    <a:pt x="122392" y="73342"/>
                  </a:cubicBezTo>
                  <a:cubicBezTo>
                    <a:pt x="121440" y="70485"/>
                    <a:pt x="112867" y="61913"/>
                    <a:pt x="102390" y="61913"/>
                  </a:cubicBezTo>
                  <a:cubicBezTo>
                    <a:pt x="102390" y="61913"/>
                    <a:pt x="102390" y="61913"/>
                    <a:pt x="102390" y="61913"/>
                  </a:cubicBezTo>
                  <a:cubicBezTo>
                    <a:pt x="102390" y="61913"/>
                    <a:pt x="102390" y="61913"/>
                    <a:pt x="102390" y="61913"/>
                  </a:cubicBezTo>
                  <a:cubicBezTo>
                    <a:pt x="102390" y="61913"/>
                    <a:pt x="102390" y="61913"/>
                    <a:pt x="102390" y="61913"/>
                  </a:cubicBezTo>
                  <a:cubicBezTo>
                    <a:pt x="102390" y="61913"/>
                    <a:pt x="101437" y="61913"/>
                    <a:pt x="101437" y="61913"/>
                  </a:cubicBezTo>
                  <a:cubicBezTo>
                    <a:pt x="101437" y="61913"/>
                    <a:pt x="101437" y="61913"/>
                    <a:pt x="101437" y="61913"/>
                  </a:cubicBezTo>
                  <a:cubicBezTo>
                    <a:pt x="101437" y="61913"/>
                    <a:pt x="100485" y="61913"/>
                    <a:pt x="100485" y="61913"/>
                  </a:cubicBezTo>
                  <a:cubicBezTo>
                    <a:pt x="100485" y="61913"/>
                    <a:pt x="99532" y="61913"/>
                    <a:pt x="99532" y="61913"/>
                  </a:cubicBezTo>
                  <a:cubicBezTo>
                    <a:pt x="97627" y="61913"/>
                    <a:pt x="95722" y="62865"/>
                    <a:pt x="94770" y="62865"/>
                  </a:cubicBezTo>
                  <a:cubicBezTo>
                    <a:pt x="94770" y="62865"/>
                    <a:pt x="94770" y="62865"/>
                    <a:pt x="94770" y="62865"/>
                  </a:cubicBezTo>
                  <a:cubicBezTo>
                    <a:pt x="94770" y="62865"/>
                    <a:pt x="93817" y="62865"/>
                    <a:pt x="93817" y="62865"/>
                  </a:cubicBezTo>
                  <a:cubicBezTo>
                    <a:pt x="91912" y="63817"/>
                    <a:pt x="90007" y="64770"/>
                    <a:pt x="89055" y="66675"/>
                  </a:cubicBezTo>
                  <a:lnTo>
                    <a:pt x="89055" y="66675"/>
                  </a:lnTo>
                  <a:cubicBezTo>
                    <a:pt x="87150" y="68580"/>
                    <a:pt x="85245" y="70485"/>
                    <a:pt x="83340" y="72390"/>
                  </a:cubicBezTo>
                  <a:lnTo>
                    <a:pt x="62385" y="93345"/>
                  </a:lnTo>
                  <a:cubicBezTo>
                    <a:pt x="59527" y="96202"/>
                    <a:pt x="56670" y="100013"/>
                    <a:pt x="50002" y="100013"/>
                  </a:cubicBezTo>
                  <a:cubicBezTo>
                    <a:pt x="45240" y="100013"/>
                    <a:pt x="42382" y="97155"/>
                    <a:pt x="42382" y="91440"/>
                  </a:cubicBezTo>
                  <a:lnTo>
                    <a:pt x="42382" y="31433"/>
                  </a:lnTo>
                  <a:lnTo>
                    <a:pt x="42382" y="31433"/>
                  </a:lnTo>
                  <a:lnTo>
                    <a:pt x="42382" y="31433"/>
                  </a:lnTo>
                  <a:cubicBezTo>
                    <a:pt x="42382" y="31433"/>
                    <a:pt x="42382" y="30480"/>
                    <a:pt x="42382" y="30480"/>
                  </a:cubicBezTo>
                  <a:lnTo>
                    <a:pt x="42382" y="30480"/>
                  </a:lnTo>
                  <a:cubicBezTo>
                    <a:pt x="42382" y="18097"/>
                    <a:pt x="38572" y="8572"/>
                    <a:pt x="31905" y="3810"/>
                  </a:cubicBezTo>
                  <a:cubicBezTo>
                    <a:pt x="27142" y="952"/>
                    <a:pt x="22380" y="0"/>
                    <a:pt x="17617" y="0"/>
                  </a:cubicBezTo>
                  <a:cubicBezTo>
                    <a:pt x="11902" y="0"/>
                    <a:pt x="7140" y="952"/>
                    <a:pt x="5235" y="1905"/>
                  </a:cubicBezTo>
                  <a:cubicBezTo>
                    <a:pt x="-480" y="4763"/>
                    <a:pt x="-480" y="6667"/>
                    <a:pt x="472" y="10477"/>
                  </a:cubicBezTo>
                  <a:cubicBezTo>
                    <a:pt x="1425" y="14288"/>
                    <a:pt x="2377" y="27622"/>
                    <a:pt x="2377" y="39052"/>
                  </a:cubicBezTo>
                  <a:lnTo>
                    <a:pt x="2377" y="177165"/>
                  </a:lnTo>
                  <a:cubicBezTo>
                    <a:pt x="2377" y="191452"/>
                    <a:pt x="9997" y="196215"/>
                    <a:pt x="20475" y="196215"/>
                  </a:cubicBezTo>
                  <a:lnTo>
                    <a:pt x="24285" y="196215"/>
                  </a:lnTo>
                  <a:cubicBezTo>
                    <a:pt x="34762" y="196215"/>
                    <a:pt x="41430" y="191452"/>
                    <a:pt x="41430" y="177165"/>
                  </a:cubicBezTo>
                  <a:lnTo>
                    <a:pt x="41430" y="175260"/>
                  </a:lnTo>
                  <a:cubicBezTo>
                    <a:pt x="41430" y="171450"/>
                    <a:pt x="41430" y="148590"/>
                    <a:pt x="41430" y="144780"/>
                  </a:cubicBezTo>
                  <a:cubicBezTo>
                    <a:pt x="41430" y="138113"/>
                    <a:pt x="46192" y="136208"/>
                    <a:pt x="49050" y="136208"/>
                  </a:cubicBezTo>
                  <a:cubicBezTo>
                    <a:pt x="56670" y="136208"/>
                    <a:pt x="59527" y="140970"/>
                    <a:pt x="64290" y="146685"/>
                  </a:cubicBezTo>
                  <a:cubicBezTo>
                    <a:pt x="66195" y="149542"/>
                    <a:pt x="84292" y="171450"/>
                    <a:pt x="93817" y="183833"/>
                  </a:cubicBezTo>
                  <a:lnTo>
                    <a:pt x="93817" y="183833"/>
                  </a:lnTo>
                  <a:cubicBezTo>
                    <a:pt x="101437" y="193358"/>
                    <a:pt x="108105" y="196215"/>
                    <a:pt x="115725" y="196215"/>
                  </a:cubicBezTo>
                  <a:cubicBezTo>
                    <a:pt x="126202" y="196215"/>
                    <a:pt x="134775" y="188595"/>
                    <a:pt x="136680" y="185738"/>
                  </a:cubicBezTo>
                  <a:cubicBezTo>
                    <a:pt x="139537" y="183833"/>
                    <a:pt x="137632" y="181927"/>
                    <a:pt x="134775" y="17907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1122874D-22AB-4417-836D-C5503E4D9A4C}"/>
                </a:ext>
              </a:extLst>
            </p:cNvPr>
            <p:cNvSpPr/>
            <p:nvPr/>
          </p:nvSpPr>
          <p:spPr>
            <a:xfrm>
              <a:off x="3075150" y="2209800"/>
              <a:ext cx="41429" cy="197167"/>
            </a:xfrm>
            <a:custGeom>
              <a:avLst/>
              <a:gdLst>
                <a:gd name="connsiteX0" fmla="*/ 31905 w 41429"/>
                <a:gd name="connsiteY0" fmla="*/ 3810 h 197167"/>
                <a:gd name="connsiteX1" fmla="*/ 17617 w 41429"/>
                <a:gd name="connsiteY1" fmla="*/ 0 h 197167"/>
                <a:gd name="connsiteX2" fmla="*/ 5235 w 41429"/>
                <a:gd name="connsiteY2" fmla="*/ 1905 h 197167"/>
                <a:gd name="connsiteX3" fmla="*/ 472 w 41429"/>
                <a:gd name="connsiteY3" fmla="*/ 10478 h 197167"/>
                <a:gd name="connsiteX4" fmla="*/ 2377 w 41429"/>
                <a:gd name="connsiteY4" fmla="*/ 48578 h 197167"/>
                <a:gd name="connsiteX5" fmla="*/ 2377 w 41429"/>
                <a:gd name="connsiteY5" fmla="*/ 60008 h 197167"/>
                <a:gd name="connsiteX6" fmla="*/ 2377 w 41429"/>
                <a:gd name="connsiteY6" fmla="*/ 178117 h 197167"/>
                <a:gd name="connsiteX7" fmla="*/ 20475 w 41429"/>
                <a:gd name="connsiteY7" fmla="*/ 197167 h 197167"/>
                <a:gd name="connsiteX8" fmla="*/ 24285 w 41429"/>
                <a:gd name="connsiteY8" fmla="*/ 197167 h 197167"/>
                <a:gd name="connsiteX9" fmla="*/ 41430 w 41429"/>
                <a:gd name="connsiteY9" fmla="*/ 178117 h 197167"/>
                <a:gd name="connsiteX10" fmla="*/ 41430 w 41429"/>
                <a:gd name="connsiteY10" fmla="*/ 31433 h 197167"/>
                <a:gd name="connsiteX11" fmla="*/ 41430 w 41429"/>
                <a:gd name="connsiteY11" fmla="*/ 30480 h 197167"/>
                <a:gd name="connsiteX12" fmla="*/ 41430 w 41429"/>
                <a:gd name="connsiteY12" fmla="*/ 30480 h 197167"/>
                <a:gd name="connsiteX13" fmla="*/ 31905 w 41429"/>
                <a:gd name="connsiteY13" fmla="*/ 3810 h 197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429" h="197167">
                  <a:moveTo>
                    <a:pt x="31905" y="3810"/>
                  </a:moveTo>
                  <a:cubicBezTo>
                    <a:pt x="27142" y="953"/>
                    <a:pt x="22380" y="0"/>
                    <a:pt x="17617" y="0"/>
                  </a:cubicBezTo>
                  <a:cubicBezTo>
                    <a:pt x="11902" y="0"/>
                    <a:pt x="7140" y="953"/>
                    <a:pt x="5235" y="1905"/>
                  </a:cubicBezTo>
                  <a:cubicBezTo>
                    <a:pt x="-480" y="4763"/>
                    <a:pt x="-480" y="6667"/>
                    <a:pt x="472" y="10478"/>
                  </a:cubicBezTo>
                  <a:cubicBezTo>
                    <a:pt x="2377" y="16192"/>
                    <a:pt x="2377" y="34290"/>
                    <a:pt x="2377" y="48578"/>
                  </a:cubicBezTo>
                  <a:lnTo>
                    <a:pt x="2377" y="60008"/>
                  </a:lnTo>
                  <a:lnTo>
                    <a:pt x="2377" y="178117"/>
                  </a:lnTo>
                  <a:cubicBezTo>
                    <a:pt x="2377" y="192405"/>
                    <a:pt x="9997" y="197167"/>
                    <a:pt x="20475" y="197167"/>
                  </a:cubicBezTo>
                  <a:lnTo>
                    <a:pt x="24285" y="197167"/>
                  </a:lnTo>
                  <a:cubicBezTo>
                    <a:pt x="33810" y="197167"/>
                    <a:pt x="41430" y="192405"/>
                    <a:pt x="41430" y="178117"/>
                  </a:cubicBezTo>
                  <a:lnTo>
                    <a:pt x="41430" y="31433"/>
                  </a:lnTo>
                  <a:cubicBezTo>
                    <a:pt x="41430" y="31433"/>
                    <a:pt x="41430" y="30480"/>
                    <a:pt x="41430" y="30480"/>
                  </a:cubicBezTo>
                  <a:lnTo>
                    <a:pt x="41430" y="30480"/>
                  </a:lnTo>
                  <a:cubicBezTo>
                    <a:pt x="41430" y="18097"/>
                    <a:pt x="37620" y="8572"/>
                    <a:pt x="31905" y="381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70DF59A-7D7A-4274-8381-F99580759B04}"/>
                </a:ext>
              </a:extLst>
            </p:cNvPr>
            <p:cNvSpPr/>
            <p:nvPr/>
          </p:nvSpPr>
          <p:spPr>
            <a:xfrm>
              <a:off x="2792363" y="2212657"/>
              <a:ext cx="171231" cy="194309"/>
            </a:xfrm>
            <a:custGeom>
              <a:avLst/>
              <a:gdLst>
                <a:gd name="connsiteX0" fmla="*/ 140384 w 171231"/>
                <a:gd name="connsiteY0" fmla="*/ 39052 h 194309"/>
                <a:gd name="connsiteX1" fmla="*/ 167054 w 171231"/>
                <a:gd name="connsiteY1" fmla="*/ 28575 h 194309"/>
                <a:gd name="connsiteX2" fmla="*/ 168959 w 171231"/>
                <a:gd name="connsiteY2" fmla="*/ 2858 h 194309"/>
                <a:gd name="connsiteX3" fmla="*/ 165149 w 171231"/>
                <a:gd name="connsiteY3" fmla="*/ 0 h 194309"/>
                <a:gd name="connsiteX4" fmla="*/ 30847 w 171231"/>
                <a:gd name="connsiteY4" fmla="*/ 0 h 194309"/>
                <a:gd name="connsiteX5" fmla="*/ 30847 w 171231"/>
                <a:gd name="connsiteY5" fmla="*/ 0 h 194309"/>
                <a:gd name="connsiteX6" fmla="*/ 4177 w 171231"/>
                <a:gd name="connsiteY6" fmla="*/ 10477 h 194309"/>
                <a:gd name="connsiteX7" fmla="*/ 2272 w 171231"/>
                <a:gd name="connsiteY7" fmla="*/ 36195 h 194309"/>
                <a:gd name="connsiteX8" fmla="*/ 6082 w 171231"/>
                <a:gd name="connsiteY8" fmla="*/ 39052 h 194309"/>
                <a:gd name="connsiteX9" fmla="*/ 58469 w 171231"/>
                <a:gd name="connsiteY9" fmla="*/ 39052 h 194309"/>
                <a:gd name="connsiteX10" fmla="*/ 65137 w 171231"/>
                <a:gd name="connsiteY10" fmla="*/ 44767 h 194309"/>
                <a:gd name="connsiteX11" fmla="*/ 65137 w 171231"/>
                <a:gd name="connsiteY11" fmla="*/ 175260 h 194309"/>
                <a:gd name="connsiteX12" fmla="*/ 69899 w 171231"/>
                <a:gd name="connsiteY12" fmla="*/ 189547 h 194309"/>
                <a:gd name="connsiteX13" fmla="*/ 83234 w 171231"/>
                <a:gd name="connsiteY13" fmla="*/ 194310 h 194309"/>
                <a:gd name="connsiteX14" fmla="*/ 87044 w 171231"/>
                <a:gd name="connsiteY14" fmla="*/ 194310 h 194309"/>
                <a:gd name="connsiteX15" fmla="*/ 104189 w 171231"/>
                <a:gd name="connsiteY15" fmla="*/ 175260 h 194309"/>
                <a:gd name="connsiteX16" fmla="*/ 104189 w 171231"/>
                <a:gd name="connsiteY16" fmla="*/ 46672 h 194309"/>
                <a:gd name="connsiteX17" fmla="*/ 111809 w 171231"/>
                <a:gd name="connsiteY17" fmla="*/ 38100 h 194309"/>
                <a:gd name="connsiteX18" fmla="*/ 140384 w 171231"/>
                <a:gd name="connsiteY18" fmla="*/ 39052 h 194309"/>
                <a:gd name="connsiteX19" fmla="*/ 140384 w 171231"/>
                <a:gd name="connsiteY19" fmla="*/ 39052 h 194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71231" h="194309">
                  <a:moveTo>
                    <a:pt x="140384" y="39052"/>
                  </a:moveTo>
                  <a:cubicBezTo>
                    <a:pt x="152767" y="39052"/>
                    <a:pt x="162292" y="35242"/>
                    <a:pt x="167054" y="28575"/>
                  </a:cubicBezTo>
                  <a:cubicBezTo>
                    <a:pt x="173722" y="19050"/>
                    <a:pt x="170864" y="6667"/>
                    <a:pt x="168959" y="2858"/>
                  </a:cubicBezTo>
                  <a:cubicBezTo>
                    <a:pt x="168007" y="952"/>
                    <a:pt x="166102" y="0"/>
                    <a:pt x="165149" y="0"/>
                  </a:cubicBezTo>
                  <a:cubicBezTo>
                    <a:pt x="165149" y="0"/>
                    <a:pt x="30847" y="0"/>
                    <a:pt x="30847" y="0"/>
                  </a:cubicBezTo>
                  <a:lnTo>
                    <a:pt x="30847" y="0"/>
                  </a:lnTo>
                  <a:cubicBezTo>
                    <a:pt x="18464" y="0"/>
                    <a:pt x="8939" y="3810"/>
                    <a:pt x="4177" y="10477"/>
                  </a:cubicBezTo>
                  <a:cubicBezTo>
                    <a:pt x="-2491" y="20002"/>
                    <a:pt x="367" y="32385"/>
                    <a:pt x="2272" y="36195"/>
                  </a:cubicBezTo>
                  <a:cubicBezTo>
                    <a:pt x="3224" y="38100"/>
                    <a:pt x="5129" y="39052"/>
                    <a:pt x="6082" y="39052"/>
                  </a:cubicBezTo>
                  <a:lnTo>
                    <a:pt x="58469" y="39052"/>
                  </a:lnTo>
                  <a:cubicBezTo>
                    <a:pt x="61327" y="39052"/>
                    <a:pt x="64184" y="41910"/>
                    <a:pt x="65137" y="44767"/>
                  </a:cubicBezTo>
                  <a:lnTo>
                    <a:pt x="65137" y="175260"/>
                  </a:lnTo>
                  <a:cubicBezTo>
                    <a:pt x="65137" y="181927"/>
                    <a:pt x="67042" y="186690"/>
                    <a:pt x="69899" y="189547"/>
                  </a:cubicBezTo>
                  <a:cubicBezTo>
                    <a:pt x="72757" y="193358"/>
                    <a:pt x="77519" y="194310"/>
                    <a:pt x="83234" y="194310"/>
                  </a:cubicBezTo>
                  <a:lnTo>
                    <a:pt x="87044" y="194310"/>
                  </a:lnTo>
                  <a:cubicBezTo>
                    <a:pt x="96569" y="194310"/>
                    <a:pt x="104189" y="189547"/>
                    <a:pt x="104189" y="175260"/>
                  </a:cubicBezTo>
                  <a:lnTo>
                    <a:pt x="104189" y="46672"/>
                  </a:lnTo>
                  <a:cubicBezTo>
                    <a:pt x="104189" y="41910"/>
                    <a:pt x="107047" y="39052"/>
                    <a:pt x="111809" y="38100"/>
                  </a:cubicBezTo>
                  <a:cubicBezTo>
                    <a:pt x="112762" y="39052"/>
                    <a:pt x="140384" y="39052"/>
                    <a:pt x="140384" y="39052"/>
                  </a:cubicBezTo>
                  <a:lnTo>
                    <a:pt x="140384" y="3905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445AF65-C540-42E2-B5B0-CBD6D0756883}"/>
                </a:ext>
              </a:extLst>
            </p:cNvPr>
            <p:cNvSpPr/>
            <p:nvPr/>
          </p:nvSpPr>
          <p:spPr>
            <a:xfrm>
              <a:off x="2923222" y="2260282"/>
              <a:ext cx="131917" cy="147637"/>
            </a:xfrm>
            <a:custGeom>
              <a:avLst/>
              <a:gdLst>
                <a:gd name="connsiteX0" fmla="*/ 129540 w 131917"/>
                <a:gd name="connsiteY0" fmla="*/ 96202 h 147637"/>
                <a:gd name="connsiteX1" fmla="*/ 129540 w 131917"/>
                <a:gd name="connsiteY1" fmla="*/ 61913 h 147637"/>
                <a:gd name="connsiteX2" fmla="*/ 65723 w 131917"/>
                <a:gd name="connsiteY2" fmla="*/ 0 h 147637"/>
                <a:gd name="connsiteX3" fmla="*/ 6668 w 131917"/>
                <a:gd name="connsiteY3" fmla="*/ 34290 h 147637"/>
                <a:gd name="connsiteX4" fmla="*/ 30480 w 131917"/>
                <a:gd name="connsiteY4" fmla="*/ 51435 h 147637"/>
                <a:gd name="connsiteX5" fmla="*/ 32385 w 131917"/>
                <a:gd name="connsiteY5" fmla="*/ 50483 h 147637"/>
                <a:gd name="connsiteX6" fmla="*/ 32385 w 131917"/>
                <a:gd name="connsiteY6" fmla="*/ 50483 h 147637"/>
                <a:gd name="connsiteX7" fmla="*/ 65723 w 131917"/>
                <a:gd name="connsiteY7" fmla="*/ 30480 h 147637"/>
                <a:gd name="connsiteX8" fmla="*/ 91440 w 131917"/>
                <a:gd name="connsiteY8" fmla="*/ 51435 h 147637"/>
                <a:gd name="connsiteX9" fmla="*/ 87630 w 131917"/>
                <a:gd name="connsiteY9" fmla="*/ 55245 h 147637"/>
                <a:gd name="connsiteX10" fmla="*/ 87630 w 131917"/>
                <a:gd name="connsiteY10" fmla="*/ 55245 h 147637"/>
                <a:gd name="connsiteX11" fmla="*/ 8573 w 131917"/>
                <a:gd name="connsiteY11" fmla="*/ 80963 h 147637"/>
                <a:gd name="connsiteX12" fmla="*/ 0 w 131917"/>
                <a:gd name="connsiteY12" fmla="*/ 108585 h 147637"/>
                <a:gd name="connsiteX13" fmla="*/ 45720 w 131917"/>
                <a:gd name="connsiteY13" fmla="*/ 147638 h 147637"/>
                <a:gd name="connsiteX14" fmla="*/ 85725 w 131917"/>
                <a:gd name="connsiteY14" fmla="*/ 132397 h 147637"/>
                <a:gd name="connsiteX15" fmla="*/ 85725 w 131917"/>
                <a:gd name="connsiteY15" fmla="*/ 132397 h 147637"/>
                <a:gd name="connsiteX16" fmla="*/ 86678 w 131917"/>
                <a:gd name="connsiteY16" fmla="*/ 131445 h 147637"/>
                <a:gd name="connsiteX17" fmla="*/ 90488 w 131917"/>
                <a:gd name="connsiteY17" fmla="*/ 130492 h 147637"/>
                <a:gd name="connsiteX18" fmla="*/ 93345 w 131917"/>
                <a:gd name="connsiteY18" fmla="*/ 131445 h 147637"/>
                <a:gd name="connsiteX19" fmla="*/ 94298 w 131917"/>
                <a:gd name="connsiteY19" fmla="*/ 132397 h 147637"/>
                <a:gd name="connsiteX20" fmla="*/ 100965 w 131917"/>
                <a:gd name="connsiteY20" fmla="*/ 141922 h 147637"/>
                <a:gd name="connsiteX21" fmla="*/ 126683 w 131917"/>
                <a:gd name="connsiteY21" fmla="*/ 143827 h 147637"/>
                <a:gd name="connsiteX22" fmla="*/ 131445 w 131917"/>
                <a:gd name="connsiteY22" fmla="*/ 135255 h 147637"/>
                <a:gd name="connsiteX23" fmla="*/ 129540 w 131917"/>
                <a:gd name="connsiteY23" fmla="*/ 96202 h 147637"/>
                <a:gd name="connsiteX24" fmla="*/ 91440 w 131917"/>
                <a:gd name="connsiteY24" fmla="*/ 87630 h 147637"/>
                <a:gd name="connsiteX25" fmla="*/ 58103 w 131917"/>
                <a:gd name="connsiteY25" fmla="*/ 116205 h 147637"/>
                <a:gd name="connsiteX26" fmla="*/ 39053 w 131917"/>
                <a:gd name="connsiteY26" fmla="*/ 101917 h 147637"/>
                <a:gd name="connsiteX27" fmla="*/ 83820 w 131917"/>
                <a:gd name="connsiteY27" fmla="*/ 79058 h 147637"/>
                <a:gd name="connsiteX28" fmla="*/ 85725 w 131917"/>
                <a:gd name="connsiteY28" fmla="*/ 79058 h 147637"/>
                <a:gd name="connsiteX29" fmla="*/ 85725 w 131917"/>
                <a:gd name="connsiteY29" fmla="*/ 79058 h 147637"/>
                <a:gd name="connsiteX30" fmla="*/ 91440 w 131917"/>
                <a:gd name="connsiteY30" fmla="*/ 84772 h 147637"/>
                <a:gd name="connsiteX31" fmla="*/ 91440 w 131917"/>
                <a:gd name="connsiteY31" fmla="*/ 87630 h 147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31917" h="147637">
                  <a:moveTo>
                    <a:pt x="129540" y="96202"/>
                  </a:moveTo>
                  <a:lnTo>
                    <a:pt x="129540" y="61913"/>
                  </a:lnTo>
                  <a:cubicBezTo>
                    <a:pt x="129540" y="22860"/>
                    <a:pt x="120968" y="0"/>
                    <a:pt x="65723" y="0"/>
                  </a:cubicBezTo>
                  <a:cubicBezTo>
                    <a:pt x="24765" y="0"/>
                    <a:pt x="6668" y="17145"/>
                    <a:pt x="6668" y="34290"/>
                  </a:cubicBezTo>
                  <a:cubicBezTo>
                    <a:pt x="6668" y="49530"/>
                    <a:pt x="24765" y="51435"/>
                    <a:pt x="30480" y="51435"/>
                  </a:cubicBezTo>
                  <a:cubicBezTo>
                    <a:pt x="31433" y="51435"/>
                    <a:pt x="31433" y="51435"/>
                    <a:pt x="32385" y="50483"/>
                  </a:cubicBezTo>
                  <a:lnTo>
                    <a:pt x="32385" y="50483"/>
                  </a:lnTo>
                  <a:cubicBezTo>
                    <a:pt x="37148" y="40005"/>
                    <a:pt x="47625" y="30480"/>
                    <a:pt x="65723" y="30480"/>
                  </a:cubicBezTo>
                  <a:cubicBezTo>
                    <a:pt x="84773" y="30480"/>
                    <a:pt x="90488" y="36195"/>
                    <a:pt x="91440" y="51435"/>
                  </a:cubicBezTo>
                  <a:cubicBezTo>
                    <a:pt x="91440" y="53340"/>
                    <a:pt x="89535" y="55245"/>
                    <a:pt x="87630" y="55245"/>
                  </a:cubicBezTo>
                  <a:lnTo>
                    <a:pt x="87630" y="55245"/>
                  </a:lnTo>
                  <a:cubicBezTo>
                    <a:pt x="73343" y="56197"/>
                    <a:pt x="22860" y="62865"/>
                    <a:pt x="8573" y="80963"/>
                  </a:cubicBezTo>
                  <a:cubicBezTo>
                    <a:pt x="1905" y="88583"/>
                    <a:pt x="0" y="98108"/>
                    <a:pt x="0" y="108585"/>
                  </a:cubicBezTo>
                  <a:cubicBezTo>
                    <a:pt x="0" y="131445"/>
                    <a:pt x="17145" y="147638"/>
                    <a:pt x="45720" y="147638"/>
                  </a:cubicBezTo>
                  <a:cubicBezTo>
                    <a:pt x="61913" y="147638"/>
                    <a:pt x="76200" y="141922"/>
                    <a:pt x="85725" y="132397"/>
                  </a:cubicBezTo>
                  <a:lnTo>
                    <a:pt x="85725" y="132397"/>
                  </a:lnTo>
                  <a:cubicBezTo>
                    <a:pt x="85725" y="132397"/>
                    <a:pt x="86678" y="131445"/>
                    <a:pt x="86678" y="131445"/>
                  </a:cubicBezTo>
                  <a:cubicBezTo>
                    <a:pt x="87630" y="130492"/>
                    <a:pt x="89535" y="130492"/>
                    <a:pt x="90488" y="130492"/>
                  </a:cubicBezTo>
                  <a:cubicBezTo>
                    <a:pt x="91440" y="130492"/>
                    <a:pt x="92393" y="130492"/>
                    <a:pt x="93345" y="131445"/>
                  </a:cubicBezTo>
                  <a:cubicBezTo>
                    <a:pt x="94298" y="132397"/>
                    <a:pt x="94298" y="132397"/>
                    <a:pt x="94298" y="132397"/>
                  </a:cubicBezTo>
                  <a:cubicBezTo>
                    <a:pt x="96203" y="136208"/>
                    <a:pt x="98108" y="139065"/>
                    <a:pt x="100965" y="141922"/>
                  </a:cubicBezTo>
                  <a:cubicBezTo>
                    <a:pt x="110490" y="148590"/>
                    <a:pt x="122873" y="145733"/>
                    <a:pt x="126683" y="143827"/>
                  </a:cubicBezTo>
                  <a:cubicBezTo>
                    <a:pt x="132398" y="140970"/>
                    <a:pt x="132398" y="139065"/>
                    <a:pt x="131445" y="135255"/>
                  </a:cubicBezTo>
                  <a:cubicBezTo>
                    <a:pt x="130493" y="130492"/>
                    <a:pt x="129540" y="111442"/>
                    <a:pt x="129540" y="96202"/>
                  </a:cubicBezTo>
                  <a:moveTo>
                    <a:pt x="91440" y="87630"/>
                  </a:moveTo>
                  <a:cubicBezTo>
                    <a:pt x="91440" y="102870"/>
                    <a:pt x="78105" y="116205"/>
                    <a:pt x="58103" y="116205"/>
                  </a:cubicBezTo>
                  <a:cubicBezTo>
                    <a:pt x="44768" y="116205"/>
                    <a:pt x="39053" y="110490"/>
                    <a:pt x="39053" y="101917"/>
                  </a:cubicBezTo>
                  <a:cubicBezTo>
                    <a:pt x="39053" y="91440"/>
                    <a:pt x="54293" y="80963"/>
                    <a:pt x="83820" y="79058"/>
                  </a:cubicBezTo>
                  <a:lnTo>
                    <a:pt x="85725" y="79058"/>
                  </a:lnTo>
                  <a:lnTo>
                    <a:pt x="85725" y="79058"/>
                  </a:lnTo>
                  <a:cubicBezTo>
                    <a:pt x="88583" y="79058"/>
                    <a:pt x="91440" y="81915"/>
                    <a:pt x="91440" y="84772"/>
                  </a:cubicBezTo>
                  <a:lnTo>
                    <a:pt x="91440" y="8763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85907FF8-CDF4-4C21-B3C0-2064D5F9AB9D}"/>
                </a:ext>
              </a:extLst>
            </p:cNvPr>
            <p:cNvSpPr/>
            <p:nvPr/>
          </p:nvSpPr>
          <p:spPr>
            <a:xfrm>
              <a:off x="3519015" y="2209800"/>
              <a:ext cx="41574" cy="196215"/>
            </a:xfrm>
            <a:custGeom>
              <a:avLst/>
              <a:gdLst>
                <a:gd name="connsiteX0" fmla="*/ 31905 w 41574"/>
                <a:gd name="connsiteY0" fmla="*/ 3810 h 196215"/>
                <a:gd name="connsiteX1" fmla="*/ 17617 w 41574"/>
                <a:gd name="connsiteY1" fmla="*/ 0 h 196215"/>
                <a:gd name="connsiteX2" fmla="*/ 5235 w 41574"/>
                <a:gd name="connsiteY2" fmla="*/ 1905 h 196215"/>
                <a:gd name="connsiteX3" fmla="*/ 472 w 41574"/>
                <a:gd name="connsiteY3" fmla="*/ 10478 h 196215"/>
                <a:gd name="connsiteX4" fmla="*/ 2377 w 41574"/>
                <a:gd name="connsiteY4" fmla="*/ 48578 h 196215"/>
                <a:gd name="connsiteX5" fmla="*/ 2377 w 41574"/>
                <a:gd name="connsiteY5" fmla="*/ 60008 h 196215"/>
                <a:gd name="connsiteX6" fmla="*/ 2377 w 41574"/>
                <a:gd name="connsiteY6" fmla="*/ 178117 h 196215"/>
                <a:gd name="connsiteX7" fmla="*/ 20475 w 41574"/>
                <a:gd name="connsiteY7" fmla="*/ 196215 h 196215"/>
                <a:gd name="connsiteX8" fmla="*/ 24285 w 41574"/>
                <a:gd name="connsiteY8" fmla="*/ 196215 h 196215"/>
                <a:gd name="connsiteX9" fmla="*/ 41430 w 41574"/>
                <a:gd name="connsiteY9" fmla="*/ 177165 h 196215"/>
                <a:gd name="connsiteX10" fmla="*/ 41430 w 41574"/>
                <a:gd name="connsiteY10" fmla="*/ 30480 h 196215"/>
                <a:gd name="connsiteX11" fmla="*/ 41430 w 41574"/>
                <a:gd name="connsiteY11" fmla="*/ 29528 h 196215"/>
                <a:gd name="connsiteX12" fmla="*/ 41430 w 41574"/>
                <a:gd name="connsiteY12" fmla="*/ 29528 h 196215"/>
                <a:gd name="connsiteX13" fmla="*/ 31905 w 41574"/>
                <a:gd name="connsiteY13" fmla="*/ 3810 h 196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574" h="196215">
                  <a:moveTo>
                    <a:pt x="31905" y="3810"/>
                  </a:moveTo>
                  <a:cubicBezTo>
                    <a:pt x="27142" y="953"/>
                    <a:pt x="22380" y="0"/>
                    <a:pt x="17617" y="0"/>
                  </a:cubicBezTo>
                  <a:cubicBezTo>
                    <a:pt x="11902" y="0"/>
                    <a:pt x="7140" y="953"/>
                    <a:pt x="5235" y="1905"/>
                  </a:cubicBezTo>
                  <a:cubicBezTo>
                    <a:pt x="-480" y="4763"/>
                    <a:pt x="-480" y="6667"/>
                    <a:pt x="472" y="10478"/>
                  </a:cubicBezTo>
                  <a:cubicBezTo>
                    <a:pt x="2377" y="16192"/>
                    <a:pt x="2377" y="34290"/>
                    <a:pt x="2377" y="48578"/>
                  </a:cubicBezTo>
                  <a:lnTo>
                    <a:pt x="2377" y="60008"/>
                  </a:lnTo>
                  <a:lnTo>
                    <a:pt x="2377" y="178117"/>
                  </a:lnTo>
                  <a:cubicBezTo>
                    <a:pt x="2377" y="192405"/>
                    <a:pt x="9997" y="196215"/>
                    <a:pt x="20475" y="196215"/>
                  </a:cubicBezTo>
                  <a:lnTo>
                    <a:pt x="24285" y="196215"/>
                  </a:lnTo>
                  <a:cubicBezTo>
                    <a:pt x="33810" y="196215"/>
                    <a:pt x="41430" y="191453"/>
                    <a:pt x="41430" y="177165"/>
                  </a:cubicBezTo>
                  <a:lnTo>
                    <a:pt x="41430" y="30480"/>
                  </a:lnTo>
                  <a:cubicBezTo>
                    <a:pt x="41430" y="30480"/>
                    <a:pt x="41430" y="29528"/>
                    <a:pt x="41430" y="29528"/>
                  </a:cubicBezTo>
                  <a:lnTo>
                    <a:pt x="41430" y="29528"/>
                  </a:lnTo>
                  <a:cubicBezTo>
                    <a:pt x="42382" y="18097"/>
                    <a:pt x="38572" y="8572"/>
                    <a:pt x="31905" y="381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DC9BFDF-C75E-4B3B-A003-9434E9B74E78}"/>
                </a:ext>
              </a:extLst>
            </p:cNvPr>
            <p:cNvSpPr/>
            <p:nvPr/>
          </p:nvSpPr>
          <p:spPr>
            <a:xfrm>
              <a:off x="3368040" y="2260282"/>
              <a:ext cx="131917" cy="147637"/>
            </a:xfrm>
            <a:custGeom>
              <a:avLst/>
              <a:gdLst>
                <a:gd name="connsiteX0" fmla="*/ 129540 w 131917"/>
                <a:gd name="connsiteY0" fmla="*/ 96202 h 147637"/>
                <a:gd name="connsiteX1" fmla="*/ 129540 w 131917"/>
                <a:gd name="connsiteY1" fmla="*/ 61913 h 147637"/>
                <a:gd name="connsiteX2" fmla="*/ 65722 w 131917"/>
                <a:gd name="connsiteY2" fmla="*/ 0 h 147637"/>
                <a:gd name="connsiteX3" fmla="*/ 6667 w 131917"/>
                <a:gd name="connsiteY3" fmla="*/ 34290 h 147637"/>
                <a:gd name="connsiteX4" fmla="*/ 30480 w 131917"/>
                <a:gd name="connsiteY4" fmla="*/ 51435 h 147637"/>
                <a:gd name="connsiteX5" fmla="*/ 32385 w 131917"/>
                <a:gd name="connsiteY5" fmla="*/ 50483 h 147637"/>
                <a:gd name="connsiteX6" fmla="*/ 32385 w 131917"/>
                <a:gd name="connsiteY6" fmla="*/ 50483 h 147637"/>
                <a:gd name="connsiteX7" fmla="*/ 65722 w 131917"/>
                <a:gd name="connsiteY7" fmla="*/ 30480 h 147637"/>
                <a:gd name="connsiteX8" fmla="*/ 91440 w 131917"/>
                <a:gd name="connsiteY8" fmla="*/ 51435 h 147637"/>
                <a:gd name="connsiteX9" fmla="*/ 87630 w 131917"/>
                <a:gd name="connsiteY9" fmla="*/ 55245 h 147637"/>
                <a:gd name="connsiteX10" fmla="*/ 87630 w 131917"/>
                <a:gd name="connsiteY10" fmla="*/ 55245 h 147637"/>
                <a:gd name="connsiteX11" fmla="*/ 8572 w 131917"/>
                <a:gd name="connsiteY11" fmla="*/ 80963 h 147637"/>
                <a:gd name="connsiteX12" fmla="*/ 0 w 131917"/>
                <a:gd name="connsiteY12" fmla="*/ 108585 h 147637"/>
                <a:gd name="connsiteX13" fmla="*/ 45720 w 131917"/>
                <a:gd name="connsiteY13" fmla="*/ 147638 h 147637"/>
                <a:gd name="connsiteX14" fmla="*/ 85725 w 131917"/>
                <a:gd name="connsiteY14" fmla="*/ 132397 h 147637"/>
                <a:gd name="connsiteX15" fmla="*/ 85725 w 131917"/>
                <a:gd name="connsiteY15" fmla="*/ 132397 h 147637"/>
                <a:gd name="connsiteX16" fmla="*/ 86677 w 131917"/>
                <a:gd name="connsiteY16" fmla="*/ 131445 h 147637"/>
                <a:gd name="connsiteX17" fmla="*/ 90488 w 131917"/>
                <a:gd name="connsiteY17" fmla="*/ 130492 h 147637"/>
                <a:gd name="connsiteX18" fmla="*/ 93345 w 131917"/>
                <a:gd name="connsiteY18" fmla="*/ 131445 h 147637"/>
                <a:gd name="connsiteX19" fmla="*/ 94297 w 131917"/>
                <a:gd name="connsiteY19" fmla="*/ 132397 h 147637"/>
                <a:gd name="connsiteX20" fmla="*/ 100965 w 131917"/>
                <a:gd name="connsiteY20" fmla="*/ 141922 h 147637"/>
                <a:gd name="connsiteX21" fmla="*/ 126682 w 131917"/>
                <a:gd name="connsiteY21" fmla="*/ 143827 h 147637"/>
                <a:gd name="connsiteX22" fmla="*/ 131445 w 131917"/>
                <a:gd name="connsiteY22" fmla="*/ 135255 h 147637"/>
                <a:gd name="connsiteX23" fmla="*/ 129540 w 131917"/>
                <a:gd name="connsiteY23" fmla="*/ 96202 h 147637"/>
                <a:gd name="connsiteX24" fmla="*/ 90488 w 131917"/>
                <a:gd name="connsiteY24" fmla="*/ 87630 h 147637"/>
                <a:gd name="connsiteX25" fmla="*/ 57150 w 131917"/>
                <a:gd name="connsiteY25" fmla="*/ 116205 h 147637"/>
                <a:gd name="connsiteX26" fmla="*/ 38100 w 131917"/>
                <a:gd name="connsiteY26" fmla="*/ 101917 h 147637"/>
                <a:gd name="connsiteX27" fmla="*/ 82867 w 131917"/>
                <a:gd name="connsiteY27" fmla="*/ 79058 h 147637"/>
                <a:gd name="connsiteX28" fmla="*/ 84772 w 131917"/>
                <a:gd name="connsiteY28" fmla="*/ 79058 h 147637"/>
                <a:gd name="connsiteX29" fmla="*/ 84772 w 131917"/>
                <a:gd name="connsiteY29" fmla="*/ 79058 h 147637"/>
                <a:gd name="connsiteX30" fmla="*/ 90488 w 131917"/>
                <a:gd name="connsiteY30" fmla="*/ 84772 h 147637"/>
                <a:gd name="connsiteX31" fmla="*/ 90488 w 131917"/>
                <a:gd name="connsiteY31" fmla="*/ 87630 h 147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31917" h="147637">
                  <a:moveTo>
                    <a:pt x="129540" y="96202"/>
                  </a:moveTo>
                  <a:lnTo>
                    <a:pt x="129540" y="61913"/>
                  </a:lnTo>
                  <a:cubicBezTo>
                    <a:pt x="129540" y="22860"/>
                    <a:pt x="120967" y="0"/>
                    <a:pt x="65722" y="0"/>
                  </a:cubicBezTo>
                  <a:cubicBezTo>
                    <a:pt x="24765" y="0"/>
                    <a:pt x="6667" y="17145"/>
                    <a:pt x="6667" y="34290"/>
                  </a:cubicBezTo>
                  <a:cubicBezTo>
                    <a:pt x="6667" y="49530"/>
                    <a:pt x="24765" y="51435"/>
                    <a:pt x="30480" y="51435"/>
                  </a:cubicBezTo>
                  <a:cubicBezTo>
                    <a:pt x="31432" y="51435"/>
                    <a:pt x="31432" y="51435"/>
                    <a:pt x="32385" y="50483"/>
                  </a:cubicBezTo>
                  <a:lnTo>
                    <a:pt x="32385" y="50483"/>
                  </a:lnTo>
                  <a:cubicBezTo>
                    <a:pt x="37147" y="40005"/>
                    <a:pt x="47625" y="30480"/>
                    <a:pt x="65722" y="30480"/>
                  </a:cubicBezTo>
                  <a:cubicBezTo>
                    <a:pt x="84772" y="30480"/>
                    <a:pt x="90488" y="36195"/>
                    <a:pt x="91440" y="51435"/>
                  </a:cubicBezTo>
                  <a:cubicBezTo>
                    <a:pt x="91440" y="53340"/>
                    <a:pt x="89535" y="55245"/>
                    <a:pt x="87630" y="55245"/>
                  </a:cubicBezTo>
                  <a:lnTo>
                    <a:pt x="87630" y="55245"/>
                  </a:lnTo>
                  <a:cubicBezTo>
                    <a:pt x="73342" y="56197"/>
                    <a:pt x="22860" y="62865"/>
                    <a:pt x="8572" y="80963"/>
                  </a:cubicBezTo>
                  <a:cubicBezTo>
                    <a:pt x="1905" y="88583"/>
                    <a:pt x="0" y="98108"/>
                    <a:pt x="0" y="108585"/>
                  </a:cubicBezTo>
                  <a:cubicBezTo>
                    <a:pt x="0" y="131445"/>
                    <a:pt x="17145" y="147638"/>
                    <a:pt x="45720" y="147638"/>
                  </a:cubicBezTo>
                  <a:cubicBezTo>
                    <a:pt x="61913" y="147638"/>
                    <a:pt x="76200" y="141922"/>
                    <a:pt x="85725" y="132397"/>
                  </a:cubicBezTo>
                  <a:lnTo>
                    <a:pt x="85725" y="132397"/>
                  </a:lnTo>
                  <a:cubicBezTo>
                    <a:pt x="85725" y="132397"/>
                    <a:pt x="86677" y="131445"/>
                    <a:pt x="86677" y="131445"/>
                  </a:cubicBezTo>
                  <a:cubicBezTo>
                    <a:pt x="87630" y="130492"/>
                    <a:pt x="89535" y="130492"/>
                    <a:pt x="90488" y="130492"/>
                  </a:cubicBezTo>
                  <a:cubicBezTo>
                    <a:pt x="91440" y="130492"/>
                    <a:pt x="92392" y="130492"/>
                    <a:pt x="93345" y="131445"/>
                  </a:cubicBezTo>
                  <a:cubicBezTo>
                    <a:pt x="94297" y="132397"/>
                    <a:pt x="94297" y="132397"/>
                    <a:pt x="94297" y="132397"/>
                  </a:cubicBezTo>
                  <a:cubicBezTo>
                    <a:pt x="96202" y="136208"/>
                    <a:pt x="98107" y="139065"/>
                    <a:pt x="100965" y="141922"/>
                  </a:cubicBezTo>
                  <a:cubicBezTo>
                    <a:pt x="110490" y="148590"/>
                    <a:pt x="122872" y="145733"/>
                    <a:pt x="126682" y="143827"/>
                  </a:cubicBezTo>
                  <a:cubicBezTo>
                    <a:pt x="132397" y="140970"/>
                    <a:pt x="132397" y="139065"/>
                    <a:pt x="131445" y="135255"/>
                  </a:cubicBezTo>
                  <a:cubicBezTo>
                    <a:pt x="129540" y="130492"/>
                    <a:pt x="129540" y="111442"/>
                    <a:pt x="129540" y="96202"/>
                  </a:cubicBezTo>
                  <a:moveTo>
                    <a:pt x="90488" y="87630"/>
                  </a:moveTo>
                  <a:cubicBezTo>
                    <a:pt x="90488" y="102870"/>
                    <a:pt x="77152" y="116205"/>
                    <a:pt x="57150" y="116205"/>
                  </a:cubicBezTo>
                  <a:cubicBezTo>
                    <a:pt x="43815" y="116205"/>
                    <a:pt x="38100" y="110490"/>
                    <a:pt x="38100" y="101917"/>
                  </a:cubicBezTo>
                  <a:cubicBezTo>
                    <a:pt x="38100" y="91440"/>
                    <a:pt x="53340" y="80963"/>
                    <a:pt x="82867" y="79058"/>
                  </a:cubicBezTo>
                  <a:lnTo>
                    <a:pt x="84772" y="79058"/>
                  </a:lnTo>
                  <a:lnTo>
                    <a:pt x="84772" y="79058"/>
                  </a:lnTo>
                  <a:cubicBezTo>
                    <a:pt x="87630" y="79058"/>
                    <a:pt x="90488" y="81915"/>
                    <a:pt x="90488" y="84772"/>
                  </a:cubicBezTo>
                  <a:lnTo>
                    <a:pt x="90488" y="8763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241FD762-EA54-476C-AC0A-16E3F9120F81}"/>
                </a:ext>
              </a:extLst>
            </p:cNvPr>
            <p:cNvSpPr/>
            <p:nvPr/>
          </p:nvSpPr>
          <p:spPr>
            <a:xfrm>
              <a:off x="3584737" y="2207895"/>
              <a:ext cx="137452" cy="196214"/>
            </a:xfrm>
            <a:custGeom>
              <a:avLst/>
              <a:gdLst>
                <a:gd name="connsiteX0" fmla="*/ 134775 w 137452"/>
                <a:gd name="connsiteY0" fmla="*/ 179070 h 196214"/>
                <a:gd name="connsiteX1" fmla="*/ 110010 w 137452"/>
                <a:gd name="connsiteY1" fmla="*/ 149542 h 196214"/>
                <a:gd name="connsiteX2" fmla="*/ 107152 w 137452"/>
                <a:gd name="connsiteY2" fmla="*/ 144780 h 196214"/>
                <a:gd name="connsiteX3" fmla="*/ 93817 w 137452"/>
                <a:gd name="connsiteY3" fmla="*/ 126683 h 196214"/>
                <a:gd name="connsiteX4" fmla="*/ 95722 w 137452"/>
                <a:gd name="connsiteY4" fmla="*/ 108585 h 196214"/>
                <a:gd name="connsiteX5" fmla="*/ 98580 w 137452"/>
                <a:gd name="connsiteY5" fmla="*/ 105727 h 196214"/>
                <a:gd name="connsiteX6" fmla="*/ 101437 w 137452"/>
                <a:gd name="connsiteY6" fmla="*/ 101917 h 196214"/>
                <a:gd name="connsiteX7" fmla="*/ 101437 w 137452"/>
                <a:gd name="connsiteY7" fmla="*/ 101917 h 196214"/>
                <a:gd name="connsiteX8" fmla="*/ 102390 w 137452"/>
                <a:gd name="connsiteY8" fmla="*/ 100013 h 196214"/>
                <a:gd name="connsiteX9" fmla="*/ 102390 w 137452"/>
                <a:gd name="connsiteY9" fmla="*/ 99060 h 196214"/>
                <a:gd name="connsiteX10" fmla="*/ 106200 w 137452"/>
                <a:gd name="connsiteY10" fmla="*/ 95250 h 196214"/>
                <a:gd name="connsiteX11" fmla="*/ 120487 w 137452"/>
                <a:gd name="connsiteY11" fmla="*/ 81915 h 196214"/>
                <a:gd name="connsiteX12" fmla="*/ 122392 w 137452"/>
                <a:gd name="connsiteY12" fmla="*/ 73342 h 196214"/>
                <a:gd name="connsiteX13" fmla="*/ 122392 w 137452"/>
                <a:gd name="connsiteY13" fmla="*/ 73342 h 196214"/>
                <a:gd name="connsiteX14" fmla="*/ 122392 w 137452"/>
                <a:gd name="connsiteY14" fmla="*/ 73342 h 196214"/>
                <a:gd name="connsiteX15" fmla="*/ 102390 w 137452"/>
                <a:gd name="connsiteY15" fmla="*/ 61913 h 196214"/>
                <a:gd name="connsiteX16" fmla="*/ 102390 w 137452"/>
                <a:gd name="connsiteY16" fmla="*/ 61913 h 196214"/>
                <a:gd name="connsiteX17" fmla="*/ 102390 w 137452"/>
                <a:gd name="connsiteY17" fmla="*/ 61913 h 196214"/>
                <a:gd name="connsiteX18" fmla="*/ 102390 w 137452"/>
                <a:gd name="connsiteY18" fmla="*/ 61913 h 196214"/>
                <a:gd name="connsiteX19" fmla="*/ 101437 w 137452"/>
                <a:gd name="connsiteY19" fmla="*/ 61913 h 196214"/>
                <a:gd name="connsiteX20" fmla="*/ 101437 w 137452"/>
                <a:gd name="connsiteY20" fmla="*/ 61913 h 196214"/>
                <a:gd name="connsiteX21" fmla="*/ 100485 w 137452"/>
                <a:gd name="connsiteY21" fmla="*/ 61913 h 196214"/>
                <a:gd name="connsiteX22" fmla="*/ 99532 w 137452"/>
                <a:gd name="connsiteY22" fmla="*/ 61913 h 196214"/>
                <a:gd name="connsiteX23" fmla="*/ 94770 w 137452"/>
                <a:gd name="connsiteY23" fmla="*/ 62865 h 196214"/>
                <a:gd name="connsiteX24" fmla="*/ 94770 w 137452"/>
                <a:gd name="connsiteY24" fmla="*/ 62865 h 196214"/>
                <a:gd name="connsiteX25" fmla="*/ 93817 w 137452"/>
                <a:gd name="connsiteY25" fmla="*/ 62865 h 196214"/>
                <a:gd name="connsiteX26" fmla="*/ 89055 w 137452"/>
                <a:gd name="connsiteY26" fmla="*/ 66675 h 196214"/>
                <a:gd name="connsiteX27" fmla="*/ 89055 w 137452"/>
                <a:gd name="connsiteY27" fmla="*/ 66675 h 196214"/>
                <a:gd name="connsiteX28" fmla="*/ 83340 w 137452"/>
                <a:gd name="connsiteY28" fmla="*/ 72390 h 196214"/>
                <a:gd name="connsiteX29" fmla="*/ 62385 w 137452"/>
                <a:gd name="connsiteY29" fmla="*/ 93345 h 196214"/>
                <a:gd name="connsiteX30" fmla="*/ 50002 w 137452"/>
                <a:gd name="connsiteY30" fmla="*/ 100013 h 196214"/>
                <a:gd name="connsiteX31" fmla="*/ 42382 w 137452"/>
                <a:gd name="connsiteY31" fmla="*/ 91440 h 196214"/>
                <a:gd name="connsiteX32" fmla="*/ 42382 w 137452"/>
                <a:gd name="connsiteY32" fmla="*/ 31433 h 196214"/>
                <a:gd name="connsiteX33" fmla="*/ 42382 w 137452"/>
                <a:gd name="connsiteY33" fmla="*/ 31433 h 196214"/>
                <a:gd name="connsiteX34" fmla="*/ 42382 w 137452"/>
                <a:gd name="connsiteY34" fmla="*/ 31433 h 196214"/>
                <a:gd name="connsiteX35" fmla="*/ 42382 w 137452"/>
                <a:gd name="connsiteY35" fmla="*/ 30480 h 196214"/>
                <a:gd name="connsiteX36" fmla="*/ 42382 w 137452"/>
                <a:gd name="connsiteY36" fmla="*/ 30480 h 196214"/>
                <a:gd name="connsiteX37" fmla="*/ 31905 w 137452"/>
                <a:gd name="connsiteY37" fmla="*/ 3810 h 196214"/>
                <a:gd name="connsiteX38" fmla="*/ 17617 w 137452"/>
                <a:gd name="connsiteY38" fmla="*/ 0 h 196214"/>
                <a:gd name="connsiteX39" fmla="*/ 5235 w 137452"/>
                <a:gd name="connsiteY39" fmla="*/ 1905 h 196214"/>
                <a:gd name="connsiteX40" fmla="*/ 472 w 137452"/>
                <a:gd name="connsiteY40" fmla="*/ 10477 h 196214"/>
                <a:gd name="connsiteX41" fmla="*/ 2377 w 137452"/>
                <a:gd name="connsiteY41" fmla="*/ 39052 h 196214"/>
                <a:gd name="connsiteX42" fmla="*/ 2377 w 137452"/>
                <a:gd name="connsiteY42" fmla="*/ 177165 h 196214"/>
                <a:gd name="connsiteX43" fmla="*/ 20475 w 137452"/>
                <a:gd name="connsiteY43" fmla="*/ 196215 h 196214"/>
                <a:gd name="connsiteX44" fmla="*/ 24285 w 137452"/>
                <a:gd name="connsiteY44" fmla="*/ 196215 h 196214"/>
                <a:gd name="connsiteX45" fmla="*/ 41430 w 137452"/>
                <a:gd name="connsiteY45" fmla="*/ 177165 h 196214"/>
                <a:gd name="connsiteX46" fmla="*/ 41430 w 137452"/>
                <a:gd name="connsiteY46" fmla="*/ 175260 h 196214"/>
                <a:gd name="connsiteX47" fmla="*/ 41430 w 137452"/>
                <a:gd name="connsiteY47" fmla="*/ 144780 h 196214"/>
                <a:gd name="connsiteX48" fmla="*/ 49050 w 137452"/>
                <a:gd name="connsiteY48" fmla="*/ 136208 h 196214"/>
                <a:gd name="connsiteX49" fmla="*/ 64290 w 137452"/>
                <a:gd name="connsiteY49" fmla="*/ 146685 h 196214"/>
                <a:gd name="connsiteX50" fmla="*/ 93817 w 137452"/>
                <a:gd name="connsiteY50" fmla="*/ 183833 h 196214"/>
                <a:gd name="connsiteX51" fmla="*/ 93817 w 137452"/>
                <a:gd name="connsiteY51" fmla="*/ 183833 h 196214"/>
                <a:gd name="connsiteX52" fmla="*/ 115725 w 137452"/>
                <a:gd name="connsiteY52" fmla="*/ 196215 h 196214"/>
                <a:gd name="connsiteX53" fmla="*/ 135727 w 137452"/>
                <a:gd name="connsiteY53" fmla="*/ 185738 h 196214"/>
                <a:gd name="connsiteX54" fmla="*/ 134775 w 137452"/>
                <a:gd name="connsiteY54" fmla="*/ 179070 h 196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137452" h="196214">
                  <a:moveTo>
                    <a:pt x="134775" y="179070"/>
                  </a:moveTo>
                  <a:cubicBezTo>
                    <a:pt x="130012" y="175260"/>
                    <a:pt x="118582" y="160972"/>
                    <a:pt x="110010" y="149542"/>
                  </a:cubicBezTo>
                  <a:lnTo>
                    <a:pt x="107152" y="144780"/>
                  </a:lnTo>
                  <a:lnTo>
                    <a:pt x="93817" y="126683"/>
                  </a:lnTo>
                  <a:cubicBezTo>
                    <a:pt x="90007" y="120967"/>
                    <a:pt x="90960" y="115252"/>
                    <a:pt x="95722" y="108585"/>
                  </a:cubicBezTo>
                  <a:cubicBezTo>
                    <a:pt x="96675" y="107633"/>
                    <a:pt x="97627" y="106680"/>
                    <a:pt x="98580" y="105727"/>
                  </a:cubicBezTo>
                  <a:cubicBezTo>
                    <a:pt x="99532" y="104775"/>
                    <a:pt x="100485" y="103822"/>
                    <a:pt x="101437" y="101917"/>
                  </a:cubicBezTo>
                  <a:lnTo>
                    <a:pt x="101437" y="101917"/>
                  </a:lnTo>
                  <a:cubicBezTo>
                    <a:pt x="101437" y="100965"/>
                    <a:pt x="102390" y="100965"/>
                    <a:pt x="102390" y="100013"/>
                  </a:cubicBezTo>
                  <a:lnTo>
                    <a:pt x="102390" y="99060"/>
                  </a:lnTo>
                  <a:cubicBezTo>
                    <a:pt x="103342" y="98108"/>
                    <a:pt x="105247" y="96202"/>
                    <a:pt x="106200" y="95250"/>
                  </a:cubicBezTo>
                  <a:cubicBezTo>
                    <a:pt x="111915" y="88583"/>
                    <a:pt x="117630" y="83820"/>
                    <a:pt x="120487" y="81915"/>
                  </a:cubicBezTo>
                  <a:cubicBezTo>
                    <a:pt x="123345" y="80010"/>
                    <a:pt x="125250" y="78105"/>
                    <a:pt x="122392" y="73342"/>
                  </a:cubicBezTo>
                  <a:lnTo>
                    <a:pt x="122392" y="73342"/>
                  </a:lnTo>
                  <a:cubicBezTo>
                    <a:pt x="122392" y="73342"/>
                    <a:pt x="122392" y="73342"/>
                    <a:pt x="122392" y="73342"/>
                  </a:cubicBezTo>
                  <a:cubicBezTo>
                    <a:pt x="121440" y="70485"/>
                    <a:pt x="112867" y="61913"/>
                    <a:pt x="102390" y="61913"/>
                  </a:cubicBezTo>
                  <a:cubicBezTo>
                    <a:pt x="102390" y="61913"/>
                    <a:pt x="102390" y="61913"/>
                    <a:pt x="102390" y="61913"/>
                  </a:cubicBezTo>
                  <a:cubicBezTo>
                    <a:pt x="102390" y="61913"/>
                    <a:pt x="102390" y="61913"/>
                    <a:pt x="102390" y="61913"/>
                  </a:cubicBezTo>
                  <a:cubicBezTo>
                    <a:pt x="102390" y="61913"/>
                    <a:pt x="102390" y="61913"/>
                    <a:pt x="102390" y="61913"/>
                  </a:cubicBezTo>
                  <a:cubicBezTo>
                    <a:pt x="102390" y="61913"/>
                    <a:pt x="101437" y="61913"/>
                    <a:pt x="101437" y="61913"/>
                  </a:cubicBezTo>
                  <a:cubicBezTo>
                    <a:pt x="101437" y="61913"/>
                    <a:pt x="101437" y="61913"/>
                    <a:pt x="101437" y="61913"/>
                  </a:cubicBezTo>
                  <a:cubicBezTo>
                    <a:pt x="101437" y="61913"/>
                    <a:pt x="100485" y="61913"/>
                    <a:pt x="100485" y="61913"/>
                  </a:cubicBezTo>
                  <a:cubicBezTo>
                    <a:pt x="100485" y="61913"/>
                    <a:pt x="99532" y="61913"/>
                    <a:pt x="99532" y="61913"/>
                  </a:cubicBezTo>
                  <a:cubicBezTo>
                    <a:pt x="97627" y="61913"/>
                    <a:pt x="95722" y="62865"/>
                    <a:pt x="94770" y="62865"/>
                  </a:cubicBezTo>
                  <a:cubicBezTo>
                    <a:pt x="94770" y="62865"/>
                    <a:pt x="94770" y="62865"/>
                    <a:pt x="94770" y="62865"/>
                  </a:cubicBezTo>
                  <a:cubicBezTo>
                    <a:pt x="94770" y="62865"/>
                    <a:pt x="93817" y="62865"/>
                    <a:pt x="93817" y="62865"/>
                  </a:cubicBezTo>
                  <a:cubicBezTo>
                    <a:pt x="91912" y="63817"/>
                    <a:pt x="90007" y="64770"/>
                    <a:pt x="89055" y="66675"/>
                  </a:cubicBezTo>
                  <a:lnTo>
                    <a:pt x="89055" y="66675"/>
                  </a:lnTo>
                  <a:cubicBezTo>
                    <a:pt x="87150" y="68580"/>
                    <a:pt x="85245" y="70485"/>
                    <a:pt x="83340" y="72390"/>
                  </a:cubicBezTo>
                  <a:lnTo>
                    <a:pt x="62385" y="93345"/>
                  </a:lnTo>
                  <a:cubicBezTo>
                    <a:pt x="59527" y="96202"/>
                    <a:pt x="56670" y="100013"/>
                    <a:pt x="50002" y="100013"/>
                  </a:cubicBezTo>
                  <a:cubicBezTo>
                    <a:pt x="45240" y="100013"/>
                    <a:pt x="42382" y="97155"/>
                    <a:pt x="42382" y="91440"/>
                  </a:cubicBezTo>
                  <a:lnTo>
                    <a:pt x="42382" y="31433"/>
                  </a:lnTo>
                  <a:lnTo>
                    <a:pt x="42382" y="31433"/>
                  </a:lnTo>
                  <a:lnTo>
                    <a:pt x="42382" y="31433"/>
                  </a:lnTo>
                  <a:cubicBezTo>
                    <a:pt x="42382" y="31433"/>
                    <a:pt x="42382" y="30480"/>
                    <a:pt x="42382" y="30480"/>
                  </a:cubicBezTo>
                  <a:lnTo>
                    <a:pt x="42382" y="30480"/>
                  </a:lnTo>
                  <a:cubicBezTo>
                    <a:pt x="42382" y="18097"/>
                    <a:pt x="38572" y="8572"/>
                    <a:pt x="31905" y="3810"/>
                  </a:cubicBezTo>
                  <a:cubicBezTo>
                    <a:pt x="27142" y="952"/>
                    <a:pt x="22380" y="0"/>
                    <a:pt x="17617" y="0"/>
                  </a:cubicBezTo>
                  <a:cubicBezTo>
                    <a:pt x="11902" y="0"/>
                    <a:pt x="7140" y="952"/>
                    <a:pt x="5235" y="1905"/>
                  </a:cubicBezTo>
                  <a:cubicBezTo>
                    <a:pt x="-480" y="4763"/>
                    <a:pt x="-480" y="6667"/>
                    <a:pt x="472" y="10477"/>
                  </a:cubicBezTo>
                  <a:cubicBezTo>
                    <a:pt x="1425" y="14288"/>
                    <a:pt x="2377" y="27622"/>
                    <a:pt x="2377" y="39052"/>
                  </a:cubicBezTo>
                  <a:lnTo>
                    <a:pt x="2377" y="177165"/>
                  </a:lnTo>
                  <a:cubicBezTo>
                    <a:pt x="2377" y="191452"/>
                    <a:pt x="9997" y="196215"/>
                    <a:pt x="20475" y="196215"/>
                  </a:cubicBezTo>
                  <a:lnTo>
                    <a:pt x="24285" y="196215"/>
                  </a:lnTo>
                  <a:cubicBezTo>
                    <a:pt x="34762" y="196215"/>
                    <a:pt x="41430" y="191452"/>
                    <a:pt x="41430" y="177165"/>
                  </a:cubicBezTo>
                  <a:lnTo>
                    <a:pt x="41430" y="175260"/>
                  </a:lnTo>
                  <a:cubicBezTo>
                    <a:pt x="41430" y="171450"/>
                    <a:pt x="41430" y="148590"/>
                    <a:pt x="41430" y="144780"/>
                  </a:cubicBezTo>
                  <a:cubicBezTo>
                    <a:pt x="41430" y="138113"/>
                    <a:pt x="46192" y="136208"/>
                    <a:pt x="49050" y="136208"/>
                  </a:cubicBezTo>
                  <a:cubicBezTo>
                    <a:pt x="56670" y="136208"/>
                    <a:pt x="59527" y="140970"/>
                    <a:pt x="64290" y="146685"/>
                  </a:cubicBezTo>
                  <a:cubicBezTo>
                    <a:pt x="66195" y="149542"/>
                    <a:pt x="84292" y="171450"/>
                    <a:pt x="93817" y="183833"/>
                  </a:cubicBezTo>
                  <a:lnTo>
                    <a:pt x="93817" y="183833"/>
                  </a:lnTo>
                  <a:cubicBezTo>
                    <a:pt x="101437" y="193358"/>
                    <a:pt x="108105" y="196215"/>
                    <a:pt x="115725" y="196215"/>
                  </a:cubicBezTo>
                  <a:cubicBezTo>
                    <a:pt x="126202" y="196215"/>
                    <a:pt x="134775" y="188595"/>
                    <a:pt x="135727" y="185738"/>
                  </a:cubicBezTo>
                  <a:cubicBezTo>
                    <a:pt x="138585" y="183833"/>
                    <a:pt x="137632" y="181927"/>
                    <a:pt x="134775" y="17907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0E8E5A8-1794-4F6E-A125-D73042CA97F0}"/>
                </a:ext>
              </a:extLst>
            </p:cNvPr>
            <p:cNvSpPr/>
            <p:nvPr/>
          </p:nvSpPr>
          <p:spPr>
            <a:xfrm>
              <a:off x="3237180" y="2212657"/>
              <a:ext cx="171231" cy="194309"/>
            </a:xfrm>
            <a:custGeom>
              <a:avLst/>
              <a:gdLst>
                <a:gd name="connsiteX0" fmla="*/ 140384 w 171231"/>
                <a:gd name="connsiteY0" fmla="*/ 39052 h 194309"/>
                <a:gd name="connsiteX1" fmla="*/ 167054 w 171231"/>
                <a:gd name="connsiteY1" fmla="*/ 28575 h 194309"/>
                <a:gd name="connsiteX2" fmla="*/ 168959 w 171231"/>
                <a:gd name="connsiteY2" fmla="*/ 2858 h 194309"/>
                <a:gd name="connsiteX3" fmla="*/ 165149 w 171231"/>
                <a:gd name="connsiteY3" fmla="*/ 0 h 194309"/>
                <a:gd name="connsiteX4" fmla="*/ 30847 w 171231"/>
                <a:gd name="connsiteY4" fmla="*/ 0 h 194309"/>
                <a:gd name="connsiteX5" fmla="*/ 30847 w 171231"/>
                <a:gd name="connsiteY5" fmla="*/ 0 h 194309"/>
                <a:gd name="connsiteX6" fmla="*/ 4177 w 171231"/>
                <a:gd name="connsiteY6" fmla="*/ 10477 h 194309"/>
                <a:gd name="connsiteX7" fmla="*/ 2272 w 171231"/>
                <a:gd name="connsiteY7" fmla="*/ 36195 h 194309"/>
                <a:gd name="connsiteX8" fmla="*/ 6082 w 171231"/>
                <a:gd name="connsiteY8" fmla="*/ 39052 h 194309"/>
                <a:gd name="connsiteX9" fmla="*/ 58469 w 171231"/>
                <a:gd name="connsiteY9" fmla="*/ 39052 h 194309"/>
                <a:gd name="connsiteX10" fmla="*/ 65137 w 171231"/>
                <a:gd name="connsiteY10" fmla="*/ 44767 h 194309"/>
                <a:gd name="connsiteX11" fmla="*/ 65137 w 171231"/>
                <a:gd name="connsiteY11" fmla="*/ 175260 h 194309"/>
                <a:gd name="connsiteX12" fmla="*/ 69899 w 171231"/>
                <a:gd name="connsiteY12" fmla="*/ 189547 h 194309"/>
                <a:gd name="connsiteX13" fmla="*/ 83234 w 171231"/>
                <a:gd name="connsiteY13" fmla="*/ 194310 h 194309"/>
                <a:gd name="connsiteX14" fmla="*/ 87044 w 171231"/>
                <a:gd name="connsiteY14" fmla="*/ 194310 h 194309"/>
                <a:gd name="connsiteX15" fmla="*/ 104189 w 171231"/>
                <a:gd name="connsiteY15" fmla="*/ 175260 h 194309"/>
                <a:gd name="connsiteX16" fmla="*/ 104189 w 171231"/>
                <a:gd name="connsiteY16" fmla="*/ 46672 h 194309"/>
                <a:gd name="connsiteX17" fmla="*/ 111809 w 171231"/>
                <a:gd name="connsiteY17" fmla="*/ 38100 h 194309"/>
                <a:gd name="connsiteX18" fmla="*/ 140384 w 171231"/>
                <a:gd name="connsiteY18" fmla="*/ 39052 h 194309"/>
                <a:gd name="connsiteX19" fmla="*/ 140384 w 171231"/>
                <a:gd name="connsiteY19" fmla="*/ 39052 h 194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71231" h="194309">
                  <a:moveTo>
                    <a:pt x="140384" y="39052"/>
                  </a:moveTo>
                  <a:cubicBezTo>
                    <a:pt x="152767" y="39052"/>
                    <a:pt x="162292" y="35242"/>
                    <a:pt x="167054" y="28575"/>
                  </a:cubicBezTo>
                  <a:cubicBezTo>
                    <a:pt x="173722" y="19050"/>
                    <a:pt x="170864" y="6667"/>
                    <a:pt x="168959" y="2858"/>
                  </a:cubicBezTo>
                  <a:cubicBezTo>
                    <a:pt x="168007" y="952"/>
                    <a:pt x="166102" y="0"/>
                    <a:pt x="165149" y="0"/>
                  </a:cubicBezTo>
                  <a:cubicBezTo>
                    <a:pt x="165149" y="0"/>
                    <a:pt x="30847" y="0"/>
                    <a:pt x="30847" y="0"/>
                  </a:cubicBezTo>
                  <a:lnTo>
                    <a:pt x="30847" y="0"/>
                  </a:lnTo>
                  <a:cubicBezTo>
                    <a:pt x="18464" y="0"/>
                    <a:pt x="8939" y="3810"/>
                    <a:pt x="4177" y="10477"/>
                  </a:cubicBezTo>
                  <a:cubicBezTo>
                    <a:pt x="-2491" y="20002"/>
                    <a:pt x="367" y="32385"/>
                    <a:pt x="2272" y="36195"/>
                  </a:cubicBezTo>
                  <a:cubicBezTo>
                    <a:pt x="3224" y="38100"/>
                    <a:pt x="5129" y="39052"/>
                    <a:pt x="6082" y="39052"/>
                  </a:cubicBezTo>
                  <a:lnTo>
                    <a:pt x="58469" y="39052"/>
                  </a:lnTo>
                  <a:cubicBezTo>
                    <a:pt x="61327" y="39052"/>
                    <a:pt x="64184" y="41910"/>
                    <a:pt x="65137" y="44767"/>
                  </a:cubicBezTo>
                  <a:lnTo>
                    <a:pt x="65137" y="175260"/>
                  </a:lnTo>
                  <a:cubicBezTo>
                    <a:pt x="65137" y="181927"/>
                    <a:pt x="67042" y="186690"/>
                    <a:pt x="69899" y="189547"/>
                  </a:cubicBezTo>
                  <a:cubicBezTo>
                    <a:pt x="72757" y="193358"/>
                    <a:pt x="77519" y="194310"/>
                    <a:pt x="83234" y="194310"/>
                  </a:cubicBezTo>
                  <a:lnTo>
                    <a:pt x="87044" y="194310"/>
                  </a:lnTo>
                  <a:cubicBezTo>
                    <a:pt x="96569" y="194310"/>
                    <a:pt x="104189" y="189547"/>
                    <a:pt x="104189" y="175260"/>
                  </a:cubicBezTo>
                  <a:lnTo>
                    <a:pt x="104189" y="46672"/>
                  </a:lnTo>
                  <a:cubicBezTo>
                    <a:pt x="104189" y="41910"/>
                    <a:pt x="107047" y="39052"/>
                    <a:pt x="111809" y="38100"/>
                  </a:cubicBezTo>
                  <a:cubicBezTo>
                    <a:pt x="111809" y="39052"/>
                    <a:pt x="139432" y="39052"/>
                    <a:pt x="140384" y="39052"/>
                  </a:cubicBezTo>
                  <a:lnTo>
                    <a:pt x="140384" y="3905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0964700A-D442-4E61-B50A-49A61002FE5E}"/>
                </a:ext>
              </a:extLst>
            </p:cNvPr>
            <p:cNvSpPr/>
            <p:nvPr/>
          </p:nvSpPr>
          <p:spPr>
            <a:xfrm>
              <a:off x="2858452" y="2465070"/>
              <a:ext cx="71437" cy="107632"/>
            </a:xfrm>
            <a:custGeom>
              <a:avLst/>
              <a:gdLst>
                <a:gd name="connsiteX0" fmla="*/ 0 w 71437"/>
                <a:gd name="connsiteY0" fmla="*/ 102870 h 107632"/>
                <a:gd name="connsiteX1" fmla="*/ 0 w 71437"/>
                <a:gd name="connsiteY1" fmla="*/ 6667 h 107632"/>
                <a:gd name="connsiteX2" fmla="*/ 6667 w 71437"/>
                <a:gd name="connsiteY2" fmla="*/ 0 h 107632"/>
                <a:gd name="connsiteX3" fmla="*/ 66675 w 71437"/>
                <a:gd name="connsiteY3" fmla="*/ 0 h 107632"/>
                <a:gd name="connsiteX4" fmla="*/ 71438 w 71437"/>
                <a:gd name="connsiteY4" fmla="*/ 4763 h 107632"/>
                <a:gd name="connsiteX5" fmla="*/ 71438 w 71437"/>
                <a:gd name="connsiteY5" fmla="*/ 5715 h 107632"/>
                <a:gd name="connsiteX6" fmla="*/ 66675 w 71437"/>
                <a:gd name="connsiteY6" fmla="*/ 10477 h 107632"/>
                <a:gd name="connsiteX7" fmla="*/ 11430 w 71437"/>
                <a:gd name="connsiteY7" fmla="*/ 10477 h 107632"/>
                <a:gd name="connsiteX8" fmla="*/ 11430 w 71437"/>
                <a:gd name="connsiteY8" fmla="*/ 50483 h 107632"/>
                <a:gd name="connsiteX9" fmla="*/ 52388 w 71437"/>
                <a:gd name="connsiteY9" fmla="*/ 50483 h 107632"/>
                <a:gd name="connsiteX10" fmla="*/ 57150 w 71437"/>
                <a:gd name="connsiteY10" fmla="*/ 55245 h 107632"/>
                <a:gd name="connsiteX11" fmla="*/ 57150 w 71437"/>
                <a:gd name="connsiteY11" fmla="*/ 56197 h 107632"/>
                <a:gd name="connsiteX12" fmla="*/ 52388 w 71437"/>
                <a:gd name="connsiteY12" fmla="*/ 60960 h 107632"/>
                <a:gd name="connsiteX13" fmla="*/ 11430 w 71437"/>
                <a:gd name="connsiteY13" fmla="*/ 60960 h 107632"/>
                <a:gd name="connsiteX14" fmla="*/ 11430 w 71437"/>
                <a:gd name="connsiteY14" fmla="*/ 102870 h 107632"/>
                <a:gd name="connsiteX15" fmla="*/ 6667 w 71437"/>
                <a:gd name="connsiteY15" fmla="*/ 107633 h 107632"/>
                <a:gd name="connsiteX16" fmla="*/ 4763 w 71437"/>
                <a:gd name="connsiteY16" fmla="*/ 107633 h 107632"/>
                <a:gd name="connsiteX17" fmla="*/ 0 w 71437"/>
                <a:gd name="connsiteY17" fmla="*/ 102870 h 107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1437" h="107632">
                  <a:moveTo>
                    <a:pt x="0" y="102870"/>
                  </a:moveTo>
                  <a:lnTo>
                    <a:pt x="0" y="6667"/>
                  </a:lnTo>
                  <a:cubicBezTo>
                    <a:pt x="0" y="2858"/>
                    <a:pt x="2857" y="0"/>
                    <a:pt x="6667" y="0"/>
                  </a:cubicBezTo>
                  <a:lnTo>
                    <a:pt x="66675" y="0"/>
                  </a:lnTo>
                  <a:cubicBezTo>
                    <a:pt x="69532" y="0"/>
                    <a:pt x="71438" y="1905"/>
                    <a:pt x="71438" y="4763"/>
                  </a:cubicBezTo>
                  <a:lnTo>
                    <a:pt x="71438" y="5715"/>
                  </a:lnTo>
                  <a:cubicBezTo>
                    <a:pt x="71438" y="8572"/>
                    <a:pt x="69532" y="10477"/>
                    <a:pt x="66675" y="10477"/>
                  </a:cubicBezTo>
                  <a:lnTo>
                    <a:pt x="11430" y="10477"/>
                  </a:lnTo>
                  <a:lnTo>
                    <a:pt x="11430" y="50483"/>
                  </a:lnTo>
                  <a:lnTo>
                    <a:pt x="52388" y="50483"/>
                  </a:lnTo>
                  <a:cubicBezTo>
                    <a:pt x="55245" y="50483"/>
                    <a:pt x="57150" y="52388"/>
                    <a:pt x="57150" y="55245"/>
                  </a:cubicBezTo>
                  <a:lnTo>
                    <a:pt x="57150" y="56197"/>
                  </a:lnTo>
                  <a:cubicBezTo>
                    <a:pt x="57150" y="59055"/>
                    <a:pt x="55245" y="60960"/>
                    <a:pt x="52388" y="60960"/>
                  </a:cubicBezTo>
                  <a:lnTo>
                    <a:pt x="11430" y="60960"/>
                  </a:lnTo>
                  <a:lnTo>
                    <a:pt x="11430" y="102870"/>
                  </a:lnTo>
                  <a:cubicBezTo>
                    <a:pt x="11430" y="106680"/>
                    <a:pt x="9525" y="107633"/>
                    <a:pt x="6667" y="107633"/>
                  </a:cubicBezTo>
                  <a:lnTo>
                    <a:pt x="4763" y="107633"/>
                  </a:lnTo>
                  <a:cubicBezTo>
                    <a:pt x="952" y="107633"/>
                    <a:pt x="0" y="106680"/>
                    <a:pt x="0" y="10287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922F9F4D-B9C6-43C2-8D1F-10EDDA634382}"/>
                </a:ext>
              </a:extLst>
            </p:cNvPr>
            <p:cNvSpPr/>
            <p:nvPr/>
          </p:nvSpPr>
          <p:spPr>
            <a:xfrm>
              <a:off x="2926079" y="2491740"/>
              <a:ext cx="80962" cy="81950"/>
            </a:xfrm>
            <a:custGeom>
              <a:avLst/>
              <a:gdLst>
                <a:gd name="connsiteX0" fmla="*/ 0 w 80962"/>
                <a:gd name="connsiteY0" fmla="*/ 40957 h 81950"/>
                <a:gd name="connsiteX1" fmla="*/ 40958 w 80962"/>
                <a:gd name="connsiteY1" fmla="*/ 0 h 81950"/>
                <a:gd name="connsiteX2" fmla="*/ 80963 w 80962"/>
                <a:gd name="connsiteY2" fmla="*/ 40957 h 81950"/>
                <a:gd name="connsiteX3" fmla="*/ 40958 w 80962"/>
                <a:gd name="connsiteY3" fmla="*/ 81915 h 81950"/>
                <a:gd name="connsiteX4" fmla="*/ 0 w 80962"/>
                <a:gd name="connsiteY4" fmla="*/ 40957 h 81950"/>
                <a:gd name="connsiteX5" fmla="*/ 70485 w 80962"/>
                <a:gd name="connsiteY5" fmla="*/ 41910 h 81950"/>
                <a:gd name="connsiteX6" fmla="*/ 40958 w 80962"/>
                <a:gd name="connsiteY6" fmla="*/ 9525 h 81950"/>
                <a:gd name="connsiteX7" fmla="*/ 11430 w 80962"/>
                <a:gd name="connsiteY7" fmla="*/ 40957 h 81950"/>
                <a:gd name="connsiteX8" fmla="*/ 40958 w 80962"/>
                <a:gd name="connsiteY8" fmla="*/ 73342 h 81950"/>
                <a:gd name="connsiteX9" fmla="*/ 70485 w 80962"/>
                <a:gd name="connsiteY9" fmla="*/ 41910 h 81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962" h="81950">
                  <a:moveTo>
                    <a:pt x="0" y="40957"/>
                  </a:moveTo>
                  <a:cubicBezTo>
                    <a:pt x="0" y="17145"/>
                    <a:pt x="17145" y="0"/>
                    <a:pt x="40958" y="0"/>
                  </a:cubicBezTo>
                  <a:cubicBezTo>
                    <a:pt x="64770" y="0"/>
                    <a:pt x="80963" y="17145"/>
                    <a:pt x="80963" y="40957"/>
                  </a:cubicBezTo>
                  <a:cubicBezTo>
                    <a:pt x="80963" y="64770"/>
                    <a:pt x="63817" y="81915"/>
                    <a:pt x="40958" y="81915"/>
                  </a:cubicBezTo>
                  <a:cubicBezTo>
                    <a:pt x="17145" y="82867"/>
                    <a:pt x="0" y="64770"/>
                    <a:pt x="0" y="40957"/>
                  </a:cubicBezTo>
                  <a:moveTo>
                    <a:pt x="70485" y="41910"/>
                  </a:moveTo>
                  <a:cubicBezTo>
                    <a:pt x="70485" y="23813"/>
                    <a:pt x="58103" y="9525"/>
                    <a:pt x="40958" y="9525"/>
                  </a:cubicBezTo>
                  <a:cubicBezTo>
                    <a:pt x="23813" y="9525"/>
                    <a:pt x="11430" y="22860"/>
                    <a:pt x="11430" y="40957"/>
                  </a:cubicBezTo>
                  <a:cubicBezTo>
                    <a:pt x="11430" y="59055"/>
                    <a:pt x="23813" y="73342"/>
                    <a:pt x="40958" y="73342"/>
                  </a:cubicBezTo>
                  <a:cubicBezTo>
                    <a:pt x="57150" y="73342"/>
                    <a:pt x="70485" y="60007"/>
                    <a:pt x="70485" y="4191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E41325CD-45A2-4743-9105-AC051F829C05}"/>
                </a:ext>
              </a:extLst>
            </p:cNvPr>
            <p:cNvSpPr/>
            <p:nvPr/>
          </p:nvSpPr>
          <p:spPr>
            <a:xfrm>
              <a:off x="3020377" y="2491740"/>
              <a:ext cx="41909" cy="80962"/>
            </a:xfrm>
            <a:custGeom>
              <a:avLst/>
              <a:gdLst>
                <a:gd name="connsiteX0" fmla="*/ 30480 w 41909"/>
                <a:gd name="connsiteY0" fmla="*/ 0 h 80962"/>
                <a:gd name="connsiteX1" fmla="*/ 41910 w 41909"/>
                <a:gd name="connsiteY1" fmla="*/ 7620 h 80962"/>
                <a:gd name="connsiteX2" fmla="*/ 39052 w 41909"/>
                <a:gd name="connsiteY2" fmla="*/ 13335 h 80962"/>
                <a:gd name="connsiteX3" fmla="*/ 29527 w 41909"/>
                <a:gd name="connsiteY3" fmla="*/ 10477 h 80962"/>
                <a:gd name="connsiteX4" fmla="*/ 10477 w 41909"/>
                <a:gd name="connsiteY4" fmla="*/ 45720 h 80962"/>
                <a:gd name="connsiteX5" fmla="*/ 10477 w 41909"/>
                <a:gd name="connsiteY5" fmla="*/ 76200 h 80962"/>
                <a:gd name="connsiteX6" fmla="*/ 5715 w 41909"/>
                <a:gd name="connsiteY6" fmla="*/ 80963 h 80962"/>
                <a:gd name="connsiteX7" fmla="*/ 4763 w 41909"/>
                <a:gd name="connsiteY7" fmla="*/ 80963 h 80962"/>
                <a:gd name="connsiteX8" fmla="*/ 0 w 41909"/>
                <a:gd name="connsiteY8" fmla="*/ 76200 h 80962"/>
                <a:gd name="connsiteX9" fmla="*/ 0 w 41909"/>
                <a:gd name="connsiteY9" fmla="*/ 2857 h 80962"/>
                <a:gd name="connsiteX10" fmla="*/ 3810 w 41909"/>
                <a:gd name="connsiteY10" fmla="*/ 1905 h 80962"/>
                <a:gd name="connsiteX11" fmla="*/ 10477 w 41909"/>
                <a:gd name="connsiteY11" fmla="*/ 12382 h 80962"/>
                <a:gd name="connsiteX12" fmla="*/ 10477 w 41909"/>
                <a:gd name="connsiteY12" fmla="*/ 17145 h 80962"/>
                <a:gd name="connsiteX13" fmla="*/ 30480 w 41909"/>
                <a:gd name="connsiteY13" fmla="*/ 0 h 80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909" h="80962">
                  <a:moveTo>
                    <a:pt x="30480" y="0"/>
                  </a:moveTo>
                  <a:cubicBezTo>
                    <a:pt x="38100" y="0"/>
                    <a:pt x="41910" y="2857"/>
                    <a:pt x="41910" y="7620"/>
                  </a:cubicBezTo>
                  <a:cubicBezTo>
                    <a:pt x="41910" y="11430"/>
                    <a:pt x="39052" y="13335"/>
                    <a:pt x="39052" y="13335"/>
                  </a:cubicBezTo>
                  <a:cubicBezTo>
                    <a:pt x="37147" y="11430"/>
                    <a:pt x="34290" y="10477"/>
                    <a:pt x="29527" y="10477"/>
                  </a:cubicBezTo>
                  <a:cubicBezTo>
                    <a:pt x="15240" y="10477"/>
                    <a:pt x="10477" y="24765"/>
                    <a:pt x="10477" y="45720"/>
                  </a:cubicBezTo>
                  <a:lnTo>
                    <a:pt x="10477" y="76200"/>
                  </a:lnTo>
                  <a:cubicBezTo>
                    <a:pt x="10477" y="80010"/>
                    <a:pt x="8572" y="80963"/>
                    <a:pt x="5715" y="80963"/>
                  </a:cubicBezTo>
                  <a:lnTo>
                    <a:pt x="4763" y="80963"/>
                  </a:lnTo>
                  <a:cubicBezTo>
                    <a:pt x="1905" y="80963"/>
                    <a:pt x="0" y="80010"/>
                    <a:pt x="0" y="76200"/>
                  </a:cubicBezTo>
                  <a:lnTo>
                    <a:pt x="0" y="2857"/>
                  </a:lnTo>
                  <a:cubicBezTo>
                    <a:pt x="0" y="2857"/>
                    <a:pt x="1905" y="1905"/>
                    <a:pt x="3810" y="1905"/>
                  </a:cubicBezTo>
                  <a:cubicBezTo>
                    <a:pt x="7620" y="1905"/>
                    <a:pt x="10477" y="3810"/>
                    <a:pt x="10477" y="12382"/>
                  </a:cubicBezTo>
                  <a:lnTo>
                    <a:pt x="10477" y="17145"/>
                  </a:lnTo>
                  <a:cubicBezTo>
                    <a:pt x="13335" y="5715"/>
                    <a:pt x="20002" y="0"/>
                    <a:pt x="30480" y="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26DE8302-4DDE-467E-BB48-5BEEA75608B6}"/>
                </a:ext>
              </a:extLst>
            </p:cNvPr>
            <p:cNvSpPr/>
            <p:nvPr/>
          </p:nvSpPr>
          <p:spPr>
            <a:xfrm>
              <a:off x="3105150" y="2465070"/>
              <a:ext cx="76200" cy="108584"/>
            </a:xfrm>
            <a:custGeom>
              <a:avLst/>
              <a:gdLst>
                <a:gd name="connsiteX0" fmla="*/ 0 w 76200"/>
                <a:gd name="connsiteY0" fmla="*/ 100965 h 108584"/>
                <a:gd name="connsiteX1" fmla="*/ 0 w 76200"/>
                <a:gd name="connsiteY1" fmla="*/ 6667 h 108584"/>
                <a:gd name="connsiteX2" fmla="*/ 6667 w 76200"/>
                <a:gd name="connsiteY2" fmla="*/ 0 h 108584"/>
                <a:gd name="connsiteX3" fmla="*/ 70485 w 76200"/>
                <a:gd name="connsiteY3" fmla="*/ 0 h 108584"/>
                <a:gd name="connsiteX4" fmla="*/ 75247 w 76200"/>
                <a:gd name="connsiteY4" fmla="*/ 4763 h 108584"/>
                <a:gd name="connsiteX5" fmla="*/ 75247 w 76200"/>
                <a:gd name="connsiteY5" fmla="*/ 5715 h 108584"/>
                <a:gd name="connsiteX6" fmla="*/ 70485 w 76200"/>
                <a:gd name="connsiteY6" fmla="*/ 10477 h 108584"/>
                <a:gd name="connsiteX7" fmla="*/ 11430 w 76200"/>
                <a:gd name="connsiteY7" fmla="*/ 10477 h 108584"/>
                <a:gd name="connsiteX8" fmla="*/ 11430 w 76200"/>
                <a:gd name="connsiteY8" fmla="*/ 47625 h 108584"/>
                <a:gd name="connsiteX9" fmla="*/ 59055 w 76200"/>
                <a:gd name="connsiteY9" fmla="*/ 47625 h 108584"/>
                <a:gd name="connsiteX10" fmla="*/ 63817 w 76200"/>
                <a:gd name="connsiteY10" fmla="*/ 52388 h 108584"/>
                <a:gd name="connsiteX11" fmla="*/ 63817 w 76200"/>
                <a:gd name="connsiteY11" fmla="*/ 53340 h 108584"/>
                <a:gd name="connsiteX12" fmla="*/ 59055 w 76200"/>
                <a:gd name="connsiteY12" fmla="*/ 58102 h 108584"/>
                <a:gd name="connsiteX13" fmla="*/ 11430 w 76200"/>
                <a:gd name="connsiteY13" fmla="*/ 58102 h 108584"/>
                <a:gd name="connsiteX14" fmla="*/ 11430 w 76200"/>
                <a:gd name="connsiteY14" fmla="*/ 98108 h 108584"/>
                <a:gd name="connsiteX15" fmla="*/ 71438 w 76200"/>
                <a:gd name="connsiteY15" fmla="*/ 98108 h 108584"/>
                <a:gd name="connsiteX16" fmla="*/ 76200 w 76200"/>
                <a:gd name="connsiteY16" fmla="*/ 102870 h 108584"/>
                <a:gd name="connsiteX17" fmla="*/ 76200 w 76200"/>
                <a:gd name="connsiteY17" fmla="*/ 103822 h 108584"/>
                <a:gd name="connsiteX18" fmla="*/ 71438 w 76200"/>
                <a:gd name="connsiteY18" fmla="*/ 108585 h 108584"/>
                <a:gd name="connsiteX19" fmla="*/ 6667 w 76200"/>
                <a:gd name="connsiteY19" fmla="*/ 108585 h 108584"/>
                <a:gd name="connsiteX20" fmla="*/ 0 w 76200"/>
                <a:gd name="connsiteY20" fmla="*/ 100965 h 108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76200" h="108584">
                  <a:moveTo>
                    <a:pt x="0" y="100965"/>
                  </a:moveTo>
                  <a:lnTo>
                    <a:pt x="0" y="6667"/>
                  </a:lnTo>
                  <a:cubicBezTo>
                    <a:pt x="0" y="2858"/>
                    <a:pt x="2858" y="0"/>
                    <a:pt x="6667" y="0"/>
                  </a:cubicBezTo>
                  <a:lnTo>
                    <a:pt x="70485" y="0"/>
                  </a:lnTo>
                  <a:cubicBezTo>
                    <a:pt x="73342" y="0"/>
                    <a:pt x="75247" y="1905"/>
                    <a:pt x="75247" y="4763"/>
                  </a:cubicBezTo>
                  <a:lnTo>
                    <a:pt x="75247" y="5715"/>
                  </a:lnTo>
                  <a:cubicBezTo>
                    <a:pt x="75247" y="8572"/>
                    <a:pt x="73342" y="10477"/>
                    <a:pt x="70485" y="10477"/>
                  </a:cubicBezTo>
                  <a:lnTo>
                    <a:pt x="11430" y="10477"/>
                  </a:lnTo>
                  <a:lnTo>
                    <a:pt x="11430" y="47625"/>
                  </a:lnTo>
                  <a:lnTo>
                    <a:pt x="59055" y="47625"/>
                  </a:lnTo>
                  <a:cubicBezTo>
                    <a:pt x="61913" y="47625"/>
                    <a:pt x="63817" y="49530"/>
                    <a:pt x="63817" y="52388"/>
                  </a:cubicBezTo>
                  <a:lnTo>
                    <a:pt x="63817" y="53340"/>
                  </a:lnTo>
                  <a:cubicBezTo>
                    <a:pt x="63817" y="56197"/>
                    <a:pt x="61913" y="58102"/>
                    <a:pt x="59055" y="58102"/>
                  </a:cubicBezTo>
                  <a:lnTo>
                    <a:pt x="11430" y="58102"/>
                  </a:lnTo>
                  <a:lnTo>
                    <a:pt x="11430" y="98108"/>
                  </a:lnTo>
                  <a:lnTo>
                    <a:pt x="71438" y="98108"/>
                  </a:lnTo>
                  <a:cubicBezTo>
                    <a:pt x="74295" y="98108"/>
                    <a:pt x="76200" y="100013"/>
                    <a:pt x="76200" y="102870"/>
                  </a:cubicBezTo>
                  <a:lnTo>
                    <a:pt x="76200" y="103822"/>
                  </a:lnTo>
                  <a:cubicBezTo>
                    <a:pt x="76200" y="106680"/>
                    <a:pt x="74295" y="108585"/>
                    <a:pt x="71438" y="108585"/>
                  </a:cubicBezTo>
                  <a:lnTo>
                    <a:pt x="6667" y="108585"/>
                  </a:lnTo>
                  <a:cubicBezTo>
                    <a:pt x="2858" y="107633"/>
                    <a:pt x="0" y="104775"/>
                    <a:pt x="0" y="100965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07BC7E68-F3B5-48DF-90D6-E276AB643EB1}"/>
                </a:ext>
              </a:extLst>
            </p:cNvPr>
            <p:cNvSpPr/>
            <p:nvPr/>
          </p:nvSpPr>
          <p:spPr>
            <a:xfrm>
              <a:off x="3180397" y="2492692"/>
              <a:ext cx="73342" cy="80010"/>
            </a:xfrm>
            <a:custGeom>
              <a:avLst/>
              <a:gdLst>
                <a:gd name="connsiteX0" fmla="*/ 36195 w 73342"/>
                <a:gd name="connsiteY0" fmla="*/ 70485 h 80010"/>
                <a:gd name="connsiteX1" fmla="*/ 60008 w 73342"/>
                <a:gd name="connsiteY1" fmla="*/ 8573 h 80010"/>
                <a:gd name="connsiteX2" fmla="*/ 67628 w 73342"/>
                <a:gd name="connsiteY2" fmla="*/ 953 h 80010"/>
                <a:gd name="connsiteX3" fmla="*/ 73343 w 73342"/>
                <a:gd name="connsiteY3" fmla="*/ 3810 h 80010"/>
                <a:gd name="connsiteX4" fmla="*/ 44768 w 73342"/>
                <a:gd name="connsiteY4" fmla="*/ 76200 h 80010"/>
                <a:gd name="connsiteX5" fmla="*/ 37148 w 73342"/>
                <a:gd name="connsiteY5" fmla="*/ 80010 h 80010"/>
                <a:gd name="connsiteX6" fmla="*/ 29528 w 73342"/>
                <a:gd name="connsiteY6" fmla="*/ 76200 h 80010"/>
                <a:gd name="connsiteX7" fmla="*/ 0 w 73342"/>
                <a:gd name="connsiteY7" fmla="*/ 2858 h 80010"/>
                <a:gd name="connsiteX8" fmla="*/ 5715 w 73342"/>
                <a:gd name="connsiteY8" fmla="*/ 0 h 80010"/>
                <a:gd name="connsiteX9" fmla="*/ 13335 w 73342"/>
                <a:gd name="connsiteY9" fmla="*/ 7620 h 80010"/>
                <a:gd name="connsiteX10" fmla="*/ 36195 w 73342"/>
                <a:gd name="connsiteY10" fmla="*/ 70485 h 80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3342" h="80010">
                  <a:moveTo>
                    <a:pt x="36195" y="70485"/>
                  </a:moveTo>
                  <a:lnTo>
                    <a:pt x="60008" y="8573"/>
                  </a:lnTo>
                  <a:cubicBezTo>
                    <a:pt x="62865" y="1905"/>
                    <a:pt x="64770" y="953"/>
                    <a:pt x="67628" y="953"/>
                  </a:cubicBezTo>
                  <a:cubicBezTo>
                    <a:pt x="71438" y="953"/>
                    <a:pt x="73343" y="3810"/>
                    <a:pt x="73343" y="3810"/>
                  </a:cubicBezTo>
                  <a:lnTo>
                    <a:pt x="44768" y="76200"/>
                  </a:lnTo>
                  <a:cubicBezTo>
                    <a:pt x="43815" y="79058"/>
                    <a:pt x="42863" y="80010"/>
                    <a:pt x="37148" y="80010"/>
                  </a:cubicBezTo>
                  <a:cubicBezTo>
                    <a:pt x="31433" y="80010"/>
                    <a:pt x="31433" y="79058"/>
                    <a:pt x="29528" y="76200"/>
                  </a:cubicBezTo>
                  <a:lnTo>
                    <a:pt x="0" y="2858"/>
                  </a:lnTo>
                  <a:cubicBezTo>
                    <a:pt x="0" y="1905"/>
                    <a:pt x="1905" y="0"/>
                    <a:pt x="5715" y="0"/>
                  </a:cubicBezTo>
                  <a:cubicBezTo>
                    <a:pt x="9525" y="0"/>
                    <a:pt x="11430" y="1905"/>
                    <a:pt x="13335" y="7620"/>
                  </a:cubicBezTo>
                  <a:lnTo>
                    <a:pt x="36195" y="7048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1758550A-AD95-45BC-98D9-9795B0777790}"/>
                </a:ext>
              </a:extLst>
            </p:cNvPr>
            <p:cNvSpPr/>
            <p:nvPr/>
          </p:nvSpPr>
          <p:spPr>
            <a:xfrm>
              <a:off x="3256597" y="2490787"/>
              <a:ext cx="76200" cy="82867"/>
            </a:xfrm>
            <a:custGeom>
              <a:avLst/>
              <a:gdLst>
                <a:gd name="connsiteX0" fmla="*/ 40958 w 76200"/>
                <a:gd name="connsiteY0" fmla="*/ 74295 h 82867"/>
                <a:gd name="connsiteX1" fmla="*/ 67628 w 76200"/>
                <a:gd name="connsiteY1" fmla="*/ 60008 h 82867"/>
                <a:gd name="connsiteX2" fmla="*/ 74295 w 76200"/>
                <a:gd name="connsiteY2" fmla="*/ 65722 h 82867"/>
                <a:gd name="connsiteX3" fmla="*/ 40958 w 76200"/>
                <a:gd name="connsiteY3" fmla="*/ 82867 h 82867"/>
                <a:gd name="connsiteX4" fmla="*/ 0 w 76200"/>
                <a:gd name="connsiteY4" fmla="*/ 41910 h 82867"/>
                <a:gd name="connsiteX5" fmla="*/ 40005 w 76200"/>
                <a:gd name="connsiteY5" fmla="*/ 0 h 82867"/>
                <a:gd name="connsiteX6" fmla="*/ 76200 w 76200"/>
                <a:gd name="connsiteY6" fmla="*/ 40005 h 82867"/>
                <a:gd name="connsiteX7" fmla="*/ 76200 w 76200"/>
                <a:gd name="connsiteY7" fmla="*/ 40958 h 82867"/>
                <a:gd name="connsiteX8" fmla="*/ 71438 w 76200"/>
                <a:gd name="connsiteY8" fmla="*/ 44767 h 82867"/>
                <a:gd name="connsiteX9" fmla="*/ 10478 w 76200"/>
                <a:gd name="connsiteY9" fmla="*/ 44767 h 82867"/>
                <a:gd name="connsiteX10" fmla="*/ 40958 w 76200"/>
                <a:gd name="connsiteY10" fmla="*/ 74295 h 82867"/>
                <a:gd name="connsiteX11" fmla="*/ 64770 w 76200"/>
                <a:gd name="connsiteY11" fmla="*/ 36195 h 82867"/>
                <a:gd name="connsiteX12" fmla="*/ 39053 w 76200"/>
                <a:gd name="connsiteY12" fmla="*/ 10478 h 82867"/>
                <a:gd name="connsiteX13" fmla="*/ 10478 w 76200"/>
                <a:gd name="connsiteY13" fmla="*/ 36195 h 82867"/>
                <a:gd name="connsiteX14" fmla="*/ 64770 w 76200"/>
                <a:gd name="connsiteY14" fmla="*/ 36195 h 82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6200" h="82867">
                  <a:moveTo>
                    <a:pt x="40958" y="74295"/>
                  </a:moveTo>
                  <a:cubicBezTo>
                    <a:pt x="56198" y="74295"/>
                    <a:pt x="62865" y="67628"/>
                    <a:pt x="67628" y="60008"/>
                  </a:cubicBezTo>
                  <a:cubicBezTo>
                    <a:pt x="67628" y="59055"/>
                    <a:pt x="74295" y="60960"/>
                    <a:pt x="74295" y="65722"/>
                  </a:cubicBezTo>
                  <a:cubicBezTo>
                    <a:pt x="74295" y="71438"/>
                    <a:pt x="62865" y="82867"/>
                    <a:pt x="40958" y="82867"/>
                  </a:cubicBezTo>
                  <a:cubicBezTo>
                    <a:pt x="17145" y="82867"/>
                    <a:pt x="0" y="65722"/>
                    <a:pt x="0" y="41910"/>
                  </a:cubicBezTo>
                  <a:cubicBezTo>
                    <a:pt x="0" y="18097"/>
                    <a:pt x="17145" y="0"/>
                    <a:pt x="40005" y="0"/>
                  </a:cubicBezTo>
                  <a:cubicBezTo>
                    <a:pt x="61913" y="0"/>
                    <a:pt x="76200" y="15240"/>
                    <a:pt x="76200" y="40005"/>
                  </a:cubicBezTo>
                  <a:lnTo>
                    <a:pt x="76200" y="40958"/>
                  </a:lnTo>
                  <a:cubicBezTo>
                    <a:pt x="76200" y="43815"/>
                    <a:pt x="75248" y="44767"/>
                    <a:pt x="71438" y="44767"/>
                  </a:cubicBezTo>
                  <a:lnTo>
                    <a:pt x="10478" y="44767"/>
                  </a:lnTo>
                  <a:cubicBezTo>
                    <a:pt x="11430" y="61913"/>
                    <a:pt x="23813" y="74295"/>
                    <a:pt x="40958" y="74295"/>
                  </a:cubicBezTo>
                  <a:moveTo>
                    <a:pt x="64770" y="36195"/>
                  </a:moveTo>
                  <a:cubicBezTo>
                    <a:pt x="63818" y="20955"/>
                    <a:pt x="54293" y="10478"/>
                    <a:pt x="39053" y="10478"/>
                  </a:cubicBezTo>
                  <a:cubicBezTo>
                    <a:pt x="23813" y="10478"/>
                    <a:pt x="13335" y="20955"/>
                    <a:pt x="10478" y="36195"/>
                  </a:cubicBezTo>
                  <a:lnTo>
                    <a:pt x="64770" y="3619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7D13441F-33E2-4E0B-9BEB-445675B330B0}"/>
                </a:ext>
              </a:extLst>
            </p:cNvPr>
            <p:cNvSpPr/>
            <p:nvPr/>
          </p:nvSpPr>
          <p:spPr>
            <a:xfrm>
              <a:off x="3349942" y="2491740"/>
              <a:ext cx="41910" cy="80962"/>
            </a:xfrm>
            <a:custGeom>
              <a:avLst/>
              <a:gdLst>
                <a:gd name="connsiteX0" fmla="*/ 30480 w 41910"/>
                <a:gd name="connsiteY0" fmla="*/ 0 h 80962"/>
                <a:gd name="connsiteX1" fmla="*/ 41910 w 41910"/>
                <a:gd name="connsiteY1" fmla="*/ 7620 h 80962"/>
                <a:gd name="connsiteX2" fmla="*/ 39053 w 41910"/>
                <a:gd name="connsiteY2" fmla="*/ 13335 h 80962"/>
                <a:gd name="connsiteX3" fmla="*/ 29528 w 41910"/>
                <a:gd name="connsiteY3" fmla="*/ 10477 h 80962"/>
                <a:gd name="connsiteX4" fmla="*/ 10478 w 41910"/>
                <a:gd name="connsiteY4" fmla="*/ 45720 h 80962"/>
                <a:gd name="connsiteX5" fmla="*/ 10478 w 41910"/>
                <a:gd name="connsiteY5" fmla="*/ 76200 h 80962"/>
                <a:gd name="connsiteX6" fmla="*/ 5715 w 41910"/>
                <a:gd name="connsiteY6" fmla="*/ 80963 h 80962"/>
                <a:gd name="connsiteX7" fmla="*/ 4763 w 41910"/>
                <a:gd name="connsiteY7" fmla="*/ 80963 h 80962"/>
                <a:gd name="connsiteX8" fmla="*/ 0 w 41910"/>
                <a:gd name="connsiteY8" fmla="*/ 76200 h 80962"/>
                <a:gd name="connsiteX9" fmla="*/ 0 w 41910"/>
                <a:gd name="connsiteY9" fmla="*/ 2857 h 80962"/>
                <a:gd name="connsiteX10" fmla="*/ 3810 w 41910"/>
                <a:gd name="connsiteY10" fmla="*/ 1905 h 80962"/>
                <a:gd name="connsiteX11" fmla="*/ 10478 w 41910"/>
                <a:gd name="connsiteY11" fmla="*/ 12382 h 80962"/>
                <a:gd name="connsiteX12" fmla="*/ 10478 w 41910"/>
                <a:gd name="connsiteY12" fmla="*/ 17145 h 80962"/>
                <a:gd name="connsiteX13" fmla="*/ 30480 w 41910"/>
                <a:gd name="connsiteY13" fmla="*/ 0 h 80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910" h="80962">
                  <a:moveTo>
                    <a:pt x="30480" y="0"/>
                  </a:moveTo>
                  <a:cubicBezTo>
                    <a:pt x="38100" y="0"/>
                    <a:pt x="41910" y="2857"/>
                    <a:pt x="41910" y="7620"/>
                  </a:cubicBezTo>
                  <a:cubicBezTo>
                    <a:pt x="41910" y="11430"/>
                    <a:pt x="39053" y="13335"/>
                    <a:pt x="39053" y="13335"/>
                  </a:cubicBezTo>
                  <a:cubicBezTo>
                    <a:pt x="37148" y="11430"/>
                    <a:pt x="34290" y="10477"/>
                    <a:pt x="29528" y="10477"/>
                  </a:cubicBezTo>
                  <a:cubicBezTo>
                    <a:pt x="15240" y="10477"/>
                    <a:pt x="10478" y="24765"/>
                    <a:pt x="10478" y="45720"/>
                  </a:cubicBezTo>
                  <a:lnTo>
                    <a:pt x="10478" y="76200"/>
                  </a:lnTo>
                  <a:cubicBezTo>
                    <a:pt x="10478" y="80010"/>
                    <a:pt x="8573" y="80963"/>
                    <a:pt x="5715" y="80963"/>
                  </a:cubicBezTo>
                  <a:lnTo>
                    <a:pt x="4763" y="80963"/>
                  </a:lnTo>
                  <a:cubicBezTo>
                    <a:pt x="1905" y="80963"/>
                    <a:pt x="0" y="80010"/>
                    <a:pt x="0" y="76200"/>
                  </a:cubicBezTo>
                  <a:lnTo>
                    <a:pt x="0" y="2857"/>
                  </a:lnTo>
                  <a:cubicBezTo>
                    <a:pt x="0" y="2857"/>
                    <a:pt x="1905" y="1905"/>
                    <a:pt x="3810" y="1905"/>
                  </a:cubicBezTo>
                  <a:cubicBezTo>
                    <a:pt x="7620" y="1905"/>
                    <a:pt x="10478" y="3810"/>
                    <a:pt x="10478" y="12382"/>
                  </a:cubicBezTo>
                  <a:lnTo>
                    <a:pt x="10478" y="17145"/>
                  </a:lnTo>
                  <a:cubicBezTo>
                    <a:pt x="12383" y="5715"/>
                    <a:pt x="20003" y="0"/>
                    <a:pt x="30480" y="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280A5BDE-7D5A-4143-AF93-D04A6C57D1AB}"/>
                </a:ext>
              </a:extLst>
            </p:cNvPr>
            <p:cNvSpPr/>
            <p:nvPr/>
          </p:nvSpPr>
          <p:spPr>
            <a:xfrm>
              <a:off x="3397567" y="2494597"/>
              <a:ext cx="73342" cy="112395"/>
            </a:xfrm>
            <a:custGeom>
              <a:avLst/>
              <a:gdLst>
                <a:gd name="connsiteX0" fmla="*/ 21908 w 73342"/>
                <a:gd name="connsiteY0" fmla="*/ 107633 h 112395"/>
                <a:gd name="connsiteX1" fmla="*/ 35242 w 73342"/>
                <a:gd name="connsiteY1" fmla="*/ 74295 h 112395"/>
                <a:gd name="connsiteX2" fmla="*/ 28575 w 73342"/>
                <a:gd name="connsiteY2" fmla="*/ 70485 h 112395"/>
                <a:gd name="connsiteX3" fmla="*/ 0 w 73342"/>
                <a:gd name="connsiteY3" fmla="*/ 2858 h 112395"/>
                <a:gd name="connsiteX4" fmla="*/ 5715 w 73342"/>
                <a:gd name="connsiteY4" fmla="*/ 0 h 112395"/>
                <a:gd name="connsiteX5" fmla="*/ 13335 w 73342"/>
                <a:gd name="connsiteY5" fmla="*/ 7620 h 112395"/>
                <a:gd name="connsiteX6" fmla="*/ 38100 w 73342"/>
                <a:gd name="connsiteY6" fmla="*/ 69533 h 112395"/>
                <a:gd name="connsiteX7" fmla="*/ 60008 w 73342"/>
                <a:gd name="connsiteY7" fmla="*/ 8573 h 112395"/>
                <a:gd name="connsiteX8" fmla="*/ 67628 w 73342"/>
                <a:gd name="connsiteY8" fmla="*/ 953 h 112395"/>
                <a:gd name="connsiteX9" fmla="*/ 73342 w 73342"/>
                <a:gd name="connsiteY9" fmla="*/ 3810 h 112395"/>
                <a:gd name="connsiteX10" fmla="*/ 35242 w 73342"/>
                <a:gd name="connsiteY10" fmla="*/ 105728 h 112395"/>
                <a:gd name="connsiteX11" fmla="*/ 27623 w 73342"/>
                <a:gd name="connsiteY11" fmla="*/ 112395 h 112395"/>
                <a:gd name="connsiteX12" fmla="*/ 21908 w 73342"/>
                <a:gd name="connsiteY12" fmla="*/ 107633 h 112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3342" h="112395">
                  <a:moveTo>
                    <a:pt x="21908" y="107633"/>
                  </a:moveTo>
                  <a:lnTo>
                    <a:pt x="35242" y="74295"/>
                  </a:lnTo>
                  <a:cubicBezTo>
                    <a:pt x="31433" y="74295"/>
                    <a:pt x="30480" y="73343"/>
                    <a:pt x="28575" y="70485"/>
                  </a:cubicBezTo>
                  <a:lnTo>
                    <a:pt x="0" y="2858"/>
                  </a:lnTo>
                  <a:cubicBezTo>
                    <a:pt x="0" y="1905"/>
                    <a:pt x="1905" y="0"/>
                    <a:pt x="5715" y="0"/>
                  </a:cubicBezTo>
                  <a:cubicBezTo>
                    <a:pt x="9525" y="0"/>
                    <a:pt x="11430" y="1905"/>
                    <a:pt x="13335" y="7620"/>
                  </a:cubicBezTo>
                  <a:lnTo>
                    <a:pt x="38100" y="69533"/>
                  </a:lnTo>
                  <a:lnTo>
                    <a:pt x="60008" y="8573"/>
                  </a:lnTo>
                  <a:cubicBezTo>
                    <a:pt x="61913" y="2858"/>
                    <a:pt x="64770" y="953"/>
                    <a:pt x="67628" y="953"/>
                  </a:cubicBezTo>
                  <a:cubicBezTo>
                    <a:pt x="70485" y="953"/>
                    <a:pt x="73342" y="2858"/>
                    <a:pt x="73342" y="3810"/>
                  </a:cubicBezTo>
                  <a:lnTo>
                    <a:pt x="35242" y="105728"/>
                  </a:lnTo>
                  <a:cubicBezTo>
                    <a:pt x="33338" y="111443"/>
                    <a:pt x="30480" y="112395"/>
                    <a:pt x="27623" y="112395"/>
                  </a:cubicBezTo>
                  <a:cubicBezTo>
                    <a:pt x="24765" y="110490"/>
                    <a:pt x="21908" y="107633"/>
                    <a:pt x="21908" y="10763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8C251EFA-E284-4410-9C3B-E9893811B3A4}"/>
                </a:ext>
              </a:extLst>
            </p:cNvPr>
            <p:cNvSpPr/>
            <p:nvPr/>
          </p:nvSpPr>
          <p:spPr>
            <a:xfrm>
              <a:off x="3472815" y="2491740"/>
              <a:ext cx="80962" cy="81950"/>
            </a:xfrm>
            <a:custGeom>
              <a:avLst/>
              <a:gdLst>
                <a:gd name="connsiteX0" fmla="*/ 0 w 80962"/>
                <a:gd name="connsiteY0" fmla="*/ 40957 h 81950"/>
                <a:gd name="connsiteX1" fmla="*/ 40957 w 80962"/>
                <a:gd name="connsiteY1" fmla="*/ 0 h 81950"/>
                <a:gd name="connsiteX2" fmla="*/ 80963 w 80962"/>
                <a:gd name="connsiteY2" fmla="*/ 40957 h 81950"/>
                <a:gd name="connsiteX3" fmla="*/ 40957 w 80962"/>
                <a:gd name="connsiteY3" fmla="*/ 81915 h 81950"/>
                <a:gd name="connsiteX4" fmla="*/ 0 w 80962"/>
                <a:gd name="connsiteY4" fmla="*/ 40957 h 81950"/>
                <a:gd name="connsiteX5" fmla="*/ 70485 w 80962"/>
                <a:gd name="connsiteY5" fmla="*/ 41910 h 81950"/>
                <a:gd name="connsiteX6" fmla="*/ 40957 w 80962"/>
                <a:gd name="connsiteY6" fmla="*/ 9525 h 81950"/>
                <a:gd name="connsiteX7" fmla="*/ 11430 w 80962"/>
                <a:gd name="connsiteY7" fmla="*/ 40957 h 81950"/>
                <a:gd name="connsiteX8" fmla="*/ 40957 w 80962"/>
                <a:gd name="connsiteY8" fmla="*/ 73342 h 81950"/>
                <a:gd name="connsiteX9" fmla="*/ 70485 w 80962"/>
                <a:gd name="connsiteY9" fmla="*/ 41910 h 81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962" h="81950">
                  <a:moveTo>
                    <a:pt x="0" y="40957"/>
                  </a:moveTo>
                  <a:cubicBezTo>
                    <a:pt x="0" y="17145"/>
                    <a:pt x="17145" y="0"/>
                    <a:pt x="40957" y="0"/>
                  </a:cubicBezTo>
                  <a:cubicBezTo>
                    <a:pt x="64770" y="0"/>
                    <a:pt x="80963" y="17145"/>
                    <a:pt x="80963" y="40957"/>
                  </a:cubicBezTo>
                  <a:cubicBezTo>
                    <a:pt x="80963" y="64770"/>
                    <a:pt x="63817" y="81915"/>
                    <a:pt x="40957" y="81915"/>
                  </a:cubicBezTo>
                  <a:cubicBezTo>
                    <a:pt x="17145" y="82867"/>
                    <a:pt x="0" y="64770"/>
                    <a:pt x="0" y="40957"/>
                  </a:cubicBezTo>
                  <a:moveTo>
                    <a:pt x="70485" y="41910"/>
                  </a:moveTo>
                  <a:cubicBezTo>
                    <a:pt x="70485" y="23813"/>
                    <a:pt x="58102" y="9525"/>
                    <a:pt x="40957" y="9525"/>
                  </a:cubicBezTo>
                  <a:cubicBezTo>
                    <a:pt x="23813" y="9525"/>
                    <a:pt x="11430" y="22860"/>
                    <a:pt x="11430" y="40957"/>
                  </a:cubicBezTo>
                  <a:cubicBezTo>
                    <a:pt x="11430" y="59055"/>
                    <a:pt x="23813" y="73342"/>
                    <a:pt x="40957" y="73342"/>
                  </a:cubicBezTo>
                  <a:cubicBezTo>
                    <a:pt x="58102" y="73342"/>
                    <a:pt x="70485" y="60007"/>
                    <a:pt x="70485" y="4191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4611209B-B6D4-48C8-867C-67DC87408DC6}"/>
                </a:ext>
              </a:extLst>
            </p:cNvPr>
            <p:cNvSpPr/>
            <p:nvPr/>
          </p:nvSpPr>
          <p:spPr>
            <a:xfrm>
              <a:off x="3567112" y="2491740"/>
              <a:ext cx="67627" cy="80009"/>
            </a:xfrm>
            <a:custGeom>
              <a:avLst/>
              <a:gdLst>
                <a:gd name="connsiteX0" fmla="*/ 36195 w 67627"/>
                <a:gd name="connsiteY0" fmla="*/ 0 h 80009"/>
                <a:gd name="connsiteX1" fmla="*/ 67628 w 67627"/>
                <a:gd name="connsiteY1" fmla="*/ 34290 h 80009"/>
                <a:gd name="connsiteX2" fmla="*/ 67628 w 67627"/>
                <a:gd name="connsiteY2" fmla="*/ 75247 h 80009"/>
                <a:gd name="connsiteX3" fmla="*/ 62865 w 67627"/>
                <a:gd name="connsiteY3" fmla="*/ 80010 h 80009"/>
                <a:gd name="connsiteX4" fmla="*/ 61913 w 67627"/>
                <a:gd name="connsiteY4" fmla="*/ 80010 h 80009"/>
                <a:gd name="connsiteX5" fmla="*/ 57150 w 67627"/>
                <a:gd name="connsiteY5" fmla="*/ 75247 h 80009"/>
                <a:gd name="connsiteX6" fmla="*/ 57150 w 67627"/>
                <a:gd name="connsiteY6" fmla="*/ 34290 h 80009"/>
                <a:gd name="connsiteX7" fmla="*/ 36195 w 67627"/>
                <a:gd name="connsiteY7" fmla="*/ 8572 h 80009"/>
                <a:gd name="connsiteX8" fmla="*/ 10478 w 67627"/>
                <a:gd name="connsiteY8" fmla="*/ 25717 h 80009"/>
                <a:gd name="connsiteX9" fmla="*/ 10478 w 67627"/>
                <a:gd name="connsiteY9" fmla="*/ 75247 h 80009"/>
                <a:gd name="connsiteX10" fmla="*/ 5715 w 67627"/>
                <a:gd name="connsiteY10" fmla="*/ 80010 h 80009"/>
                <a:gd name="connsiteX11" fmla="*/ 4763 w 67627"/>
                <a:gd name="connsiteY11" fmla="*/ 80010 h 80009"/>
                <a:gd name="connsiteX12" fmla="*/ 0 w 67627"/>
                <a:gd name="connsiteY12" fmla="*/ 75247 h 80009"/>
                <a:gd name="connsiteX13" fmla="*/ 0 w 67627"/>
                <a:gd name="connsiteY13" fmla="*/ 1905 h 80009"/>
                <a:gd name="connsiteX14" fmla="*/ 3810 w 67627"/>
                <a:gd name="connsiteY14" fmla="*/ 952 h 80009"/>
                <a:gd name="connsiteX15" fmla="*/ 10478 w 67627"/>
                <a:gd name="connsiteY15" fmla="*/ 11430 h 80009"/>
                <a:gd name="connsiteX16" fmla="*/ 10478 w 67627"/>
                <a:gd name="connsiteY16" fmla="*/ 14288 h 80009"/>
                <a:gd name="connsiteX17" fmla="*/ 36195 w 67627"/>
                <a:gd name="connsiteY17" fmla="*/ 0 h 80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7627" h="80009">
                  <a:moveTo>
                    <a:pt x="36195" y="0"/>
                  </a:moveTo>
                  <a:cubicBezTo>
                    <a:pt x="57150" y="0"/>
                    <a:pt x="67628" y="14288"/>
                    <a:pt x="67628" y="34290"/>
                  </a:cubicBezTo>
                  <a:lnTo>
                    <a:pt x="67628" y="75247"/>
                  </a:lnTo>
                  <a:cubicBezTo>
                    <a:pt x="67628" y="79057"/>
                    <a:pt x="65722" y="80010"/>
                    <a:pt x="62865" y="80010"/>
                  </a:cubicBezTo>
                  <a:lnTo>
                    <a:pt x="61913" y="80010"/>
                  </a:lnTo>
                  <a:cubicBezTo>
                    <a:pt x="59055" y="80010"/>
                    <a:pt x="57150" y="79057"/>
                    <a:pt x="57150" y="75247"/>
                  </a:cubicBezTo>
                  <a:lnTo>
                    <a:pt x="57150" y="34290"/>
                  </a:lnTo>
                  <a:cubicBezTo>
                    <a:pt x="57150" y="19050"/>
                    <a:pt x="49530" y="8572"/>
                    <a:pt x="36195" y="8572"/>
                  </a:cubicBezTo>
                  <a:cubicBezTo>
                    <a:pt x="23813" y="8572"/>
                    <a:pt x="15240" y="15240"/>
                    <a:pt x="10478" y="25717"/>
                  </a:cubicBezTo>
                  <a:lnTo>
                    <a:pt x="10478" y="75247"/>
                  </a:lnTo>
                  <a:cubicBezTo>
                    <a:pt x="10478" y="79057"/>
                    <a:pt x="8572" y="80010"/>
                    <a:pt x="5715" y="80010"/>
                  </a:cubicBezTo>
                  <a:lnTo>
                    <a:pt x="4763" y="80010"/>
                  </a:lnTo>
                  <a:cubicBezTo>
                    <a:pt x="1905" y="80010"/>
                    <a:pt x="0" y="79057"/>
                    <a:pt x="0" y="75247"/>
                  </a:cubicBezTo>
                  <a:lnTo>
                    <a:pt x="0" y="1905"/>
                  </a:lnTo>
                  <a:cubicBezTo>
                    <a:pt x="0" y="1905"/>
                    <a:pt x="1905" y="952"/>
                    <a:pt x="3810" y="952"/>
                  </a:cubicBezTo>
                  <a:cubicBezTo>
                    <a:pt x="7620" y="952"/>
                    <a:pt x="10478" y="2857"/>
                    <a:pt x="10478" y="11430"/>
                  </a:cubicBezTo>
                  <a:lnTo>
                    <a:pt x="10478" y="14288"/>
                  </a:lnTo>
                  <a:cubicBezTo>
                    <a:pt x="14288" y="5715"/>
                    <a:pt x="23813" y="0"/>
                    <a:pt x="36195" y="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5FBE4640-EF7A-4B14-A77B-D2A204F2BFB7}"/>
                </a:ext>
              </a:extLst>
            </p:cNvPr>
            <p:cNvSpPr/>
            <p:nvPr/>
          </p:nvSpPr>
          <p:spPr>
            <a:xfrm>
              <a:off x="3646170" y="2490787"/>
              <a:ext cx="76200" cy="82867"/>
            </a:xfrm>
            <a:custGeom>
              <a:avLst/>
              <a:gdLst>
                <a:gd name="connsiteX0" fmla="*/ 40958 w 76200"/>
                <a:gd name="connsiteY0" fmla="*/ 74295 h 82867"/>
                <a:gd name="connsiteX1" fmla="*/ 67627 w 76200"/>
                <a:gd name="connsiteY1" fmla="*/ 60008 h 82867"/>
                <a:gd name="connsiteX2" fmla="*/ 74295 w 76200"/>
                <a:gd name="connsiteY2" fmla="*/ 65722 h 82867"/>
                <a:gd name="connsiteX3" fmla="*/ 40958 w 76200"/>
                <a:gd name="connsiteY3" fmla="*/ 82867 h 82867"/>
                <a:gd name="connsiteX4" fmla="*/ 0 w 76200"/>
                <a:gd name="connsiteY4" fmla="*/ 41910 h 82867"/>
                <a:gd name="connsiteX5" fmla="*/ 40005 w 76200"/>
                <a:gd name="connsiteY5" fmla="*/ 0 h 82867"/>
                <a:gd name="connsiteX6" fmla="*/ 76200 w 76200"/>
                <a:gd name="connsiteY6" fmla="*/ 40005 h 82867"/>
                <a:gd name="connsiteX7" fmla="*/ 76200 w 76200"/>
                <a:gd name="connsiteY7" fmla="*/ 40958 h 82867"/>
                <a:gd name="connsiteX8" fmla="*/ 71438 w 76200"/>
                <a:gd name="connsiteY8" fmla="*/ 44767 h 82867"/>
                <a:gd name="connsiteX9" fmla="*/ 10477 w 76200"/>
                <a:gd name="connsiteY9" fmla="*/ 44767 h 82867"/>
                <a:gd name="connsiteX10" fmla="*/ 40958 w 76200"/>
                <a:gd name="connsiteY10" fmla="*/ 74295 h 82867"/>
                <a:gd name="connsiteX11" fmla="*/ 64770 w 76200"/>
                <a:gd name="connsiteY11" fmla="*/ 36195 h 82867"/>
                <a:gd name="connsiteX12" fmla="*/ 39052 w 76200"/>
                <a:gd name="connsiteY12" fmla="*/ 10478 h 82867"/>
                <a:gd name="connsiteX13" fmla="*/ 10477 w 76200"/>
                <a:gd name="connsiteY13" fmla="*/ 36195 h 82867"/>
                <a:gd name="connsiteX14" fmla="*/ 64770 w 76200"/>
                <a:gd name="connsiteY14" fmla="*/ 36195 h 82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6200" h="82867">
                  <a:moveTo>
                    <a:pt x="40958" y="74295"/>
                  </a:moveTo>
                  <a:cubicBezTo>
                    <a:pt x="56197" y="74295"/>
                    <a:pt x="62865" y="67628"/>
                    <a:pt x="67627" y="60008"/>
                  </a:cubicBezTo>
                  <a:cubicBezTo>
                    <a:pt x="67627" y="59055"/>
                    <a:pt x="74295" y="60960"/>
                    <a:pt x="74295" y="65722"/>
                  </a:cubicBezTo>
                  <a:cubicBezTo>
                    <a:pt x="74295" y="71438"/>
                    <a:pt x="62865" y="82867"/>
                    <a:pt x="40958" y="82867"/>
                  </a:cubicBezTo>
                  <a:cubicBezTo>
                    <a:pt x="17145" y="82867"/>
                    <a:pt x="0" y="65722"/>
                    <a:pt x="0" y="41910"/>
                  </a:cubicBezTo>
                  <a:cubicBezTo>
                    <a:pt x="0" y="18097"/>
                    <a:pt x="17145" y="0"/>
                    <a:pt x="40005" y="0"/>
                  </a:cubicBezTo>
                  <a:cubicBezTo>
                    <a:pt x="61913" y="0"/>
                    <a:pt x="76200" y="15240"/>
                    <a:pt x="76200" y="40005"/>
                  </a:cubicBezTo>
                  <a:lnTo>
                    <a:pt x="76200" y="40958"/>
                  </a:lnTo>
                  <a:cubicBezTo>
                    <a:pt x="76200" y="43815"/>
                    <a:pt x="75247" y="44767"/>
                    <a:pt x="71438" y="44767"/>
                  </a:cubicBezTo>
                  <a:lnTo>
                    <a:pt x="10477" y="44767"/>
                  </a:lnTo>
                  <a:cubicBezTo>
                    <a:pt x="11430" y="61913"/>
                    <a:pt x="23813" y="74295"/>
                    <a:pt x="40958" y="74295"/>
                  </a:cubicBezTo>
                  <a:moveTo>
                    <a:pt x="64770" y="36195"/>
                  </a:moveTo>
                  <a:cubicBezTo>
                    <a:pt x="63817" y="20955"/>
                    <a:pt x="54292" y="10478"/>
                    <a:pt x="39052" y="10478"/>
                  </a:cubicBezTo>
                  <a:cubicBezTo>
                    <a:pt x="23813" y="10478"/>
                    <a:pt x="13335" y="20955"/>
                    <a:pt x="10477" y="36195"/>
                  </a:cubicBezTo>
                  <a:lnTo>
                    <a:pt x="64770" y="3619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285D0EA-6DFE-41B7-9091-6AC1FCB9912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700214" y="2313148"/>
            <a:ext cx="4960069" cy="1710213"/>
          </a:xfrm>
          <a:prstGeom prst="rect">
            <a:avLst/>
          </a:prstGeom>
        </p:spPr>
        <p:txBody>
          <a:bodyPr/>
          <a:lstStyle>
            <a:lvl1pPr marL="6351" marR="2540" algn="l" defTabSz="457189" rtl="0" eaLnBrk="1" latinLnBrk="0" hangingPunct="1">
              <a:lnSpc>
                <a:spcPct val="77700"/>
              </a:lnSpc>
              <a:spcBef>
                <a:spcPts val="1031"/>
              </a:spcBef>
              <a:defRPr lang="en-US" sz="6551" b="1" kern="1200" spc="-200" dirty="0">
                <a:solidFill>
                  <a:schemeClr val="accent2"/>
                </a:solidFill>
                <a:latin typeface="Arial MT" pitchFamily="50" charset="0"/>
                <a:ea typeface="+mn-ea"/>
                <a:cs typeface="Arial"/>
              </a:defRPr>
            </a:lvl1pPr>
          </a:lstStyle>
          <a:p>
            <a:pPr lvl="0"/>
            <a:r>
              <a:rPr lang="en-US"/>
              <a:t>Click to add a title here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9669B64-102B-494C-95A1-2655ECB175C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36785" y="4103739"/>
            <a:ext cx="5243513" cy="344328"/>
          </a:xfrm>
          <a:prstGeom prst="rect">
            <a:avLst/>
          </a:prstGeom>
        </p:spPr>
        <p:txBody>
          <a:bodyPr lIns="0" tIns="0" rIns="0" bIns="0" anchor="ctr"/>
          <a:lstStyle>
            <a:lvl1pPr marL="0" algn="l" defTabSz="457189" rtl="0" eaLnBrk="1" latinLnBrk="0" hangingPunct="1">
              <a:lnSpc>
                <a:spcPct val="100000"/>
              </a:lnSpc>
              <a:spcBef>
                <a:spcPts val="0"/>
              </a:spcBef>
              <a:defRPr lang="en-US" sz="1451" kern="1200" spc="-12" dirty="0" smtClean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6351" algn="l" defTabSz="457189" rtl="0" eaLnBrk="1" latinLnBrk="0" hangingPunct="1">
              <a:lnSpc>
                <a:spcPct val="100000"/>
              </a:lnSpc>
              <a:spcBef>
                <a:spcPts val="51"/>
              </a:spcBef>
              <a:defRPr lang="en-US" sz="851" kern="1200" spc="-12" dirty="0" smtClean="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6351" algn="l" defTabSz="457189" rtl="0" eaLnBrk="1" latinLnBrk="0" hangingPunct="1">
              <a:lnSpc>
                <a:spcPct val="100000"/>
              </a:lnSpc>
              <a:spcBef>
                <a:spcPts val="51"/>
              </a:spcBef>
              <a:defRPr lang="en-US" sz="851" kern="1200" spc="-12" dirty="0" smtClean="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6351" algn="l" defTabSz="457189" rtl="0" eaLnBrk="1" latinLnBrk="0" hangingPunct="1">
              <a:lnSpc>
                <a:spcPct val="100000"/>
              </a:lnSpc>
              <a:spcBef>
                <a:spcPts val="51"/>
              </a:spcBef>
              <a:defRPr lang="en-US" sz="851" kern="1200" spc="-12" dirty="0" smtClean="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6351" algn="l" defTabSz="457189" rtl="0" eaLnBrk="1" latinLnBrk="0" hangingPunct="1">
              <a:lnSpc>
                <a:spcPct val="100000"/>
              </a:lnSpc>
              <a:spcBef>
                <a:spcPts val="51"/>
              </a:spcBef>
              <a:defRPr lang="en-US" sz="851" kern="1200" spc="-12" dirty="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5888941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84973550-1268-4DE3-8CF2-228FB874471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3477"/>
          <a:stretch/>
        </p:blipFill>
        <p:spPr>
          <a:xfrm>
            <a:off x="0" y="0"/>
            <a:ext cx="12190413" cy="6619587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A78AE851-80B1-4234-9C43-677B9F4F78FD}"/>
              </a:ext>
            </a:extLst>
          </p:cNvPr>
          <p:cNvGrpSpPr/>
          <p:nvPr userDrawn="1"/>
        </p:nvGrpSpPr>
        <p:grpSpPr>
          <a:xfrm>
            <a:off x="1745743" y="1514757"/>
            <a:ext cx="1127259" cy="466444"/>
            <a:chOff x="2792363" y="2207895"/>
            <a:chExt cx="930007" cy="399097"/>
          </a:xfrm>
          <a:solidFill>
            <a:schemeClr val="tx2"/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115A9F9A-B322-4850-B1B0-ACBC3A6B4BAB}"/>
                </a:ext>
              </a:extLst>
            </p:cNvPr>
            <p:cNvSpPr/>
            <p:nvPr/>
          </p:nvSpPr>
          <p:spPr>
            <a:xfrm>
              <a:off x="3139920" y="2207895"/>
              <a:ext cx="138093" cy="196214"/>
            </a:xfrm>
            <a:custGeom>
              <a:avLst/>
              <a:gdLst>
                <a:gd name="connsiteX0" fmla="*/ 134775 w 138093"/>
                <a:gd name="connsiteY0" fmla="*/ 179070 h 196214"/>
                <a:gd name="connsiteX1" fmla="*/ 110010 w 138093"/>
                <a:gd name="connsiteY1" fmla="*/ 149542 h 196214"/>
                <a:gd name="connsiteX2" fmla="*/ 107152 w 138093"/>
                <a:gd name="connsiteY2" fmla="*/ 144780 h 196214"/>
                <a:gd name="connsiteX3" fmla="*/ 93817 w 138093"/>
                <a:gd name="connsiteY3" fmla="*/ 126683 h 196214"/>
                <a:gd name="connsiteX4" fmla="*/ 95722 w 138093"/>
                <a:gd name="connsiteY4" fmla="*/ 108585 h 196214"/>
                <a:gd name="connsiteX5" fmla="*/ 98580 w 138093"/>
                <a:gd name="connsiteY5" fmla="*/ 105727 h 196214"/>
                <a:gd name="connsiteX6" fmla="*/ 101437 w 138093"/>
                <a:gd name="connsiteY6" fmla="*/ 101917 h 196214"/>
                <a:gd name="connsiteX7" fmla="*/ 101437 w 138093"/>
                <a:gd name="connsiteY7" fmla="*/ 101917 h 196214"/>
                <a:gd name="connsiteX8" fmla="*/ 102390 w 138093"/>
                <a:gd name="connsiteY8" fmla="*/ 100013 h 196214"/>
                <a:gd name="connsiteX9" fmla="*/ 102390 w 138093"/>
                <a:gd name="connsiteY9" fmla="*/ 99060 h 196214"/>
                <a:gd name="connsiteX10" fmla="*/ 106200 w 138093"/>
                <a:gd name="connsiteY10" fmla="*/ 95250 h 196214"/>
                <a:gd name="connsiteX11" fmla="*/ 120487 w 138093"/>
                <a:gd name="connsiteY11" fmla="*/ 81915 h 196214"/>
                <a:gd name="connsiteX12" fmla="*/ 122392 w 138093"/>
                <a:gd name="connsiteY12" fmla="*/ 73342 h 196214"/>
                <a:gd name="connsiteX13" fmla="*/ 122392 w 138093"/>
                <a:gd name="connsiteY13" fmla="*/ 73342 h 196214"/>
                <a:gd name="connsiteX14" fmla="*/ 122392 w 138093"/>
                <a:gd name="connsiteY14" fmla="*/ 73342 h 196214"/>
                <a:gd name="connsiteX15" fmla="*/ 102390 w 138093"/>
                <a:gd name="connsiteY15" fmla="*/ 61913 h 196214"/>
                <a:gd name="connsiteX16" fmla="*/ 102390 w 138093"/>
                <a:gd name="connsiteY16" fmla="*/ 61913 h 196214"/>
                <a:gd name="connsiteX17" fmla="*/ 102390 w 138093"/>
                <a:gd name="connsiteY17" fmla="*/ 61913 h 196214"/>
                <a:gd name="connsiteX18" fmla="*/ 102390 w 138093"/>
                <a:gd name="connsiteY18" fmla="*/ 61913 h 196214"/>
                <a:gd name="connsiteX19" fmla="*/ 101437 w 138093"/>
                <a:gd name="connsiteY19" fmla="*/ 61913 h 196214"/>
                <a:gd name="connsiteX20" fmla="*/ 101437 w 138093"/>
                <a:gd name="connsiteY20" fmla="*/ 61913 h 196214"/>
                <a:gd name="connsiteX21" fmla="*/ 100485 w 138093"/>
                <a:gd name="connsiteY21" fmla="*/ 61913 h 196214"/>
                <a:gd name="connsiteX22" fmla="*/ 99532 w 138093"/>
                <a:gd name="connsiteY22" fmla="*/ 61913 h 196214"/>
                <a:gd name="connsiteX23" fmla="*/ 94770 w 138093"/>
                <a:gd name="connsiteY23" fmla="*/ 62865 h 196214"/>
                <a:gd name="connsiteX24" fmla="*/ 94770 w 138093"/>
                <a:gd name="connsiteY24" fmla="*/ 62865 h 196214"/>
                <a:gd name="connsiteX25" fmla="*/ 93817 w 138093"/>
                <a:gd name="connsiteY25" fmla="*/ 62865 h 196214"/>
                <a:gd name="connsiteX26" fmla="*/ 89055 w 138093"/>
                <a:gd name="connsiteY26" fmla="*/ 66675 h 196214"/>
                <a:gd name="connsiteX27" fmla="*/ 89055 w 138093"/>
                <a:gd name="connsiteY27" fmla="*/ 66675 h 196214"/>
                <a:gd name="connsiteX28" fmla="*/ 83340 w 138093"/>
                <a:gd name="connsiteY28" fmla="*/ 72390 h 196214"/>
                <a:gd name="connsiteX29" fmla="*/ 62385 w 138093"/>
                <a:gd name="connsiteY29" fmla="*/ 93345 h 196214"/>
                <a:gd name="connsiteX30" fmla="*/ 50002 w 138093"/>
                <a:gd name="connsiteY30" fmla="*/ 100013 h 196214"/>
                <a:gd name="connsiteX31" fmla="*/ 42382 w 138093"/>
                <a:gd name="connsiteY31" fmla="*/ 91440 h 196214"/>
                <a:gd name="connsiteX32" fmla="*/ 42382 w 138093"/>
                <a:gd name="connsiteY32" fmla="*/ 31433 h 196214"/>
                <a:gd name="connsiteX33" fmla="*/ 42382 w 138093"/>
                <a:gd name="connsiteY33" fmla="*/ 31433 h 196214"/>
                <a:gd name="connsiteX34" fmla="*/ 42382 w 138093"/>
                <a:gd name="connsiteY34" fmla="*/ 31433 h 196214"/>
                <a:gd name="connsiteX35" fmla="*/ 42382 w 138093"/>
                <a:gd name="connsiteY35" fmla="*/ 30480 h 196214"/>
                <a:gd name="connsiteX36" fmla="*/ 42382 w 138093"/>
                <a:gd name="connsiteY36" fmla="*/ 30480 h 196214"/>
                <a:gd name="connsiteX37" fmla="*/ 31905 w 138093"/>
                <a:gd name="connsiteY37" fmla="*/ 3810 h 196214"/>
                <a:gd name="connsiteX38" fmla="*/ 17617 w 138093"/>
                <a:gd name="connsiteY38" fmla="*/ 0 h 196214"/>
                <a:gd name="connsiteX39" fmla="*/ 5235 w 138093"/>
                <a:gd name="connsiteY39" fmla="*/ 1905 h 196214"/>
                <a:gd name="connsiteX40" fmla="*/ 472 w 138093"/>
                <a:gd name="connsiteY40" fmla="*/ 10477 h 196214"/>
                <a:gd name="connsiteX41" fmla="*/ 2377 w 138093"/>
                <a:gd name="connsiteY41" fmla="*/ 39052 h 196214"/>
                <a:gd name="connsiteX42" fmla="*/ 2377 w 138093"/>
                <a:gd name="connsiteY42" fmla="*/ 177165 h 196214"/>
                <a:gd name="connsiteX43" fmla="*/ 20475 w 138093"/>
                <a:gd name="connsiteY43" fmla="*/ 196215 h 196214"/>
                <a:gd name="connsiteX44" fmla="*/ 24285 w 138093"/>
                <a:gd name="connsiteY44" fmla="*/ 196215 h 196214"/>
                <a:gd name="connsiteX45" fmla="*/ 41430 w 138093"/>
                <a:gd name="connsiteY45" fmla="*/ 177165 h 196214"/>
                <a:gd name="connsiteX46" fmla="*/ 41430 w 138093"/>
                <a:gd name="connsiteY46" fmla="*/ 175260 h 196214"/>
                <a:gd name="connsiteX47" fmla="*/ 41430 w 138093"/>
                <a:gd name="connsiteY47" fmla="*/ 144780 h 196214"/>
                <a:gd name="connsiteX48" fmla="*/ 49050 w 138093"/>
                <a:gd name="connsiteY48" fmla="*/ 136208 h 196214"/>
                <a:gd name="connsiteX49" fmla="*/ 64290 w 138093"/>
                <a:gd name="connsiteY49" fmla="*/ 146685 h 196214"/>
                <a:gd name="connsiteX50" fmla="*/ 93817 w 138093"/>
                <a:gd name="connsiteY50" fmla="*/ 183833 h 196214"/>
                <a:gd name="connsiteX51" fmla="*/ 93817 w 138093"/>
                <a:gd name="connsiteY51" fmla="*/ 183833 h 196214"/>
                <a:gd name="connsiteX52" fmla="*/ 115725 w 138093"/>
                <a:gd name="connsiteY52" fmla="*/ 196215 h 196214"/>
                <a:gd name="connsiteX53" fmla="*/ 136680 w 138093"/>
                <a:gd name="connsiteY53" fmla="*/ 185738 h 196214"/>
                <a:gd name="connsiteX54" fmla="*/ 134775 w 138093"/>
                <a:gd name="connsiteY54" fmla="*/ 179070 h 196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138093" h="196214">
                  <a:moveTo>
                    <a:pt x="134775" y="179070"/>
                  </a:moveTo>
                  <a:cubicBezTo>
                    <a:pt x="130012" y="175260"/>
                    <a:pt x="118582" y="160972"/>
                    <a:pt x="110010" y="149542"/>
                  </a:cubicBezTo>
                  <a:lnTo>
                    <a:pt x="107152" y="144780"/>
                  </a:lnTo>
                  <a:lnTo>
                    <a:pt x="93817" y="126683"/>
                  </a:lnTo>
                  <a:cubicBezTo>
                    <a:pt x="90007" y="120967"/>
                    <a:pt x="90960" y="115252"/>
                    <a:pt x="95722" y="108585"/>
                  </a:cubicBezTo>
                  <a:cubicBezTo>
                    <a:pt x="96675" y="107633"/>
                    <a:pt x="97627" y="106680"/>
                    <a:pt x="98580" y="105727"/>
                  </a:cubicBezTo>
                  <a:cubicBezTo>
                    <a:pt x="99532" y="104775"/>
                    <a:pt x="100485" y="103822"/>
                    <a:pt x="101437" y="101917"/>
                  </a:cubicBezTo>
                  <a:lnTo>
                    <a:pt x="101437" y="101917"/>
                  </a:lnTo>
                  <a:cubicBezTo>
                    <a:pt x="101437" y="100965"/>
                    <a:pt x="102390" y="100965"/>
                    <a:pt x="102390" y="100013"/>
                  </a:cubicBezTo>
                  <a:lnTo>
                    <a:pt x="102390" y="99060"/>
                  </a:lnTo>
                  <a:cubicBezTo>
                    <a:pt x="103342" y="98108"/>
                    <a:pt x="105247" y="96202"/>
                    <a:pt x="106200" y="95250"/>
                  </a:cubicBezTo>
                  <a:cubicBezTo>
                    <a:pt x="111915" y="88583"/>
                    <a:pt x="117630" y="83820"/>
                    <a:pt x="120487" y="81915"/>
                  </a:cubicBezTo>
                  <a:cubicBezTo>
                    <a:pt x="123345" y="80010"/>
                    <a:pt x="125250" y="78105"/>
                    <a:pt x="122392" y="73342"/>
                  </a:cubicBezTo>
                  <a:lnTo>
                    <a:pt x="122392" y="73342"/>
                  </a:lnTo>
                  <a:cubicBezTo>
                    <a:pt x="122392" y="73342"/>
                    <a:pt x="122392" y="73342"/>
                    <a:pt x="122392" y="73342"/>
                  </a:cubicBezTo>
                  <a:cubicBezTo>
                    <a:pt x="121440" y="70485"/>
                    <a:pt x="112867" y="61913"/>
                    <a:pt x="102390" y="61913"/>
                  </a:cubicBezTo>
                  <a:cubicBezTo>
                    <a:pt x="102390" y="61913"/>
                    <a:pt x="102390" y="61913"/>
                    <a:pt x="102390" y="61913"/>
                  </a:cubicBezTo>
                  <a:cubicBezTo>
                    <a:pt x="102390" y="61913"/>
                    <a:pt x="102390" y="61913"/>
                    <a:pt x="102390" y="61913"/>
                  </a:cubicBezTo>
                  <a:cubicBezTo>
                    <a:pt x="102390" y="61913"/>
                    <a:pt x="102390" y="61913"/>
                    <a:pt x="102390" y="61913"/>
                  </a:cubicBezTo>
                  <a:cubicBezTo>
                    <a:pt x="102390" y="61913"/>
                    <a:pt x="101437" y="61913"/>
                    <a:pt x="101437" y="61913"/>
                  </a:cubicBezTo>
                  <a:cubicBezTo>
                    <a:pt x="101437" y="61913"/>
                    <a:pt x="101437" y="61913"/>
                    <a:pt x="101437" y="61913"/>
                  </a:cubicBezTo>
                  <a:cubicBezTo>
                    <a:pt x="101437" y="61913"/>
                    <a:pt x="100485" y="61913"/>
                    <a:pt x="100485" y="61913"/>
                  </a:cubicBezTo>
                  <a:cubicBezTo>
                    <a:pt x="100485" y="61913"/>
                    <a:pt x="99532" y="61913"/>
                    <a:pt x="99532" y="61913"/>
                  </a:cubicBezTo>
                  <a:cubicBezTo>
                    <a:pt x="97627" y="61913"/>
                    <a:pt x="95722" y="62865"/>
                    <a:pt x="94770" y="62865"/>
                  </a:cubicBezTo>
                  <a:cubicBezTo>
                    <a:pt x="94770" y="62865"/>
                    <a:pt x="94770" y="62865"/>
                    <a:pt x="94770" y="62865"/>
                  </a:cubicBezTo>
                  <a:cubicBezTo>
                    <a:pt x="94770" y="62865"/>
                    <a:pt x="93817" y="62865"/>
                    <a:pt x="93817" y="62865"/>
                  </a:cubicBezTo>
                  <a:cubicBezTo>
                    <a:pt x="91912" y="63817"/>
                    <a:pt x="90007" y="64770"/>
                    <a:pt x="89055" y="66675"/>
                  </a:cubicBezTo>
                  <a:lnTo>
                    <a:pt x="89055" y="66675"/>
                  </a:lnTo>
                  <a:cubicBezTo>
                    <a:pt x="87150" y="68580"/>
                    <a:pt x="85245" y="70485"/>
                    <a:pt x="83340" y="72390"/>
                  </a:cubicBezTo>
                  <a:lnTo>
                    <a:pt x="62385" y="93345"/>
                  </a:lnTo>
                  <a:cubicBezTo>
                    <a:pt x="59527" y="96202"/>
                    <a:pt x="56670" y="100013"/>
                    <a:pt x="50002" y="100013"/>
                  </a:cubicBezTo>
                  <a:cubicBezTo>
                    <a:pt x="45240" y="100013"/>
                    <a:pt x="42382" y="97155"/>
                    <a:pt x="42382" y="91440"/>
                  </a:cubicBezTo>
                  <a:lnTo>
                    <a:pt x="42382" y="31433"/>
                  </a:lnTo>
                  <a:lnTo>
                    <a:pt x="42382" y="31433"/>
                  </a:lnTo>
                  <a:lnTo>
                    <a:pt x="42382" y="31433"/>
                  </a:lnTo>
                  <a:cubicBezTo>
                    <a:pt x="42382" y="31433"/>
                    <a:pt x="42382" y="30480"/>
                    <a:pt x="42382" y="30480"/>
                  </a:cubicBezTo>
                  <a:lnTo>
                    <a:pt x="42382" y="30480"/>
                  </a:lnTo>
                  <a:cubicBezTo>
                    <a:pt x="42382" y="18097"/>
                    <a:pt x="38572" y="8572"/>
                    <a:pt x="31905" y="3810"/>
                  </a:cubicBezTo>
                  <a:cubicBezTo>
                    <a:pt x="27142" y="952"/>
                    <a:pt x="22380" y="0"/>
                    <a:pt x="17617" y="0"/>
                  </a:cubicBezTo>
                  <a:cubicBezTo>
                    <a:pt x="11902" y="0"/>
                    <a:pt x="7140" y="952"/>
                    <a:pt x="5235" y="1905"/>
                  </a:cubicBezTo>
                  <a:cubicBezTo>
                    <a:pt x="-480" y="4763"/>
                    <a:pt x="-480" y="6667"/>
                    <a:pt x="472" y="10477"/>
                  </a:cubicBezTo>
                  <a:cubicBezTo>
                    <a:pt x="1425" y="14288"/>
                    <a:pt x="2377" y="27622"/>
                    <a:pt x="2377" y="39052"/>
                  </a:cubicBezTo>
                  <a:lnTo>
                    <a:pt x="2377" y="177165"/>
                  </a:lnTo>
                  <a:cubicBezTo>
                    <a:pt x="2377" y="191452"/>
                    <a:pt x="9997" y="196215"/>
                    <a:pt x="20475" y="196215"/>
                  </a:cubicBezTo>
                  <a:lnTo>
                    <a:pt x="24285" y="196215"/>
                  </a:lnTo>
                  <a:cubicBezTo>
                    <a:pt x="34762" y="196215"/>
                    <a:pt x="41430" y="191452"/>
                    <a:pt x="41430" y="177165"/>
                  </a:cubicBezTo>
                  <a:lnTo>
                    <a:pt x="41430" y="175260"/>
                  </a:lnTo>
                  <a:cubicBezTo>
                    <a:pt x="41430" y="171450"/>
                    <a:pt x="41430" y="148590"/>
                    <a:pt x="41430" y="144780"/>
                  </a:cubicBezTo>
                  <a:cubicBezTo>
                    <a:pt x="41430" y="138113"/>
                    <a:pt x="46192" y="136208"/>
                    <a:pt x="49050" y="136208"/>
                  </a:cubicBezTo>
                  <a:cubicBezTo>
                    <a:pt x="56670" y="136208"/>
                    <a:pt x="59527" y="140970"/>
                    <a:pt x="64290" y="146685"/>
                  </a:cubicBezTo>
                  <a:cubicBezTo>
                    <a:pt x="66195" y="149542"/>
                    <a:pt x="84292" y="171450"/>
                    <a:pt x="93817" y="183833"/>
                  </a:cubicBezTo>
                  <a:lnTo>
                    <a:pt x="93817" y="183833"/>
                  </a:lnTo>
                  <a:cubicBezTo>
                    <a:pt x="101437" y="193358"/>
                    <a:pt x="108105" y="196215"/>
                    <a:pt x="115725" y="196215"/>
                  </a:cubicBezTo>
                  <a:cubicBezTo>
                    <a:pt x="126202" y="196215"/>
                    <a:pt x="134775" y="188595"/>
                    <a:pt x="136680" y="185738"/>
                  </a:cubicBezTo>
                  <a:cubicBezTo>
                    <a:pt x="139537" y="183833"/>
                    <a:pt x="137632" y="181927"/>
                    <a:pt x="134775" y="17907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1122874D-22AB-4417-836D-C5503E4D9A4C}"/>
                </a:ext>
              </a:extLst>
            </p:cNvPr>
            <p:cNvSpPr/>
            <p:nvPr/>
          </p:nvSpPr>
          <p:spPr>
            <a:xfrm>
              <a:off x="3075150" y="2209800"/>
              <a:ext cx="41429" cy="197167"/>
            </a:xfrm>
            <a:custGeom>
              <a:avLst/>
              <a:gdLst>
                <a:gd name="connsiteX0" fmla="*/ 31905 w 41429"/>
                <a:gd name="connsiteY0" fmla="*/ 3810 h 197167"/>
                <a:gd name="connsiteX1" fmla="*/ 17617 w 41429"/>
                <a:gd name="connsiteY1" fmla="*/ 0 h 197167"/>
                <a:gd name="connsiteX2" fmla="*/ 5235 w 41429"/>
                <a:gd name="connsiteY2" fmla="*/ 1905 h 197167"/>
                <a:gd name="connsiteX3" fmla="*/ 472 w 41429"/>
                <a:gd name="connsiteY3" fmla="*/ 10478 h 197167"/>
                <a:gd name="connsiteX4" fmla="*/ 2377 w 41429"/>
                <a:gd name="connsiteY4" fmla="*/ 48578 h 197167"/>
                <a:gd name="connsiteX5" fmla="*/ 2377 w 41429"/>
                <a:gd name="connsiteY5" fmla="*/ 60008 h 197167"/>
                <a:gd name="connsiteX6" fmla="*/ 2377 w 41429"/>
                <a:gd name="connsiteY6" fmla="*/ 178117 h 197167"/>
                <a:gd name="connsiteX7" fmla="*/ 20475 w 41429"/>
                <a:gd name="connsiteY7" fmla="*/ 197167 h 197167"/>
                <a:gd name="connsiteX8" fmla="*/ 24285 w 41429"/>
                <a:gd name="connsiteY8" fmla="*/ 197167 h 197167"/>
                <a:gd name="connsiteX9" fmla="*/ 41430 w 41429"/>
                <a:gd name="connsiteY9" fmla="*/ 178117 h 197167"/>
                <a:gd name="connsiteX10" fmla="*/ 41430 w 41429"/>
                <a:gd name="connsiteY10" fmla="*/ 31433 h 197167"/>
                <a:gd name="connsiteX11" fmla="*/ 41430 w 41429"/>
                <a:gd name="connsiteY11" fmla="*/ 30480 h 197167"/>
                <a:gd name="connsiteX12" fmla="*/ 41430 w 41429"/>
                <a:gd name="connsiteY12" fmla="*/ 30480 h 197167"/>
                <a:gd name="connsiteX13" fmla="*/ 31905 w 41429"/>
                <a:gd name="connsiteY13" fmla="*/ 3810 h 197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429" h="197167">
                  <a:moveTo>
                    <a:pt x="31905" y="3810"/>
                  </a:moveTo>
                  <a:cubicBezTo>
                    <a:pt x="27142" y="953"/>
                    <a:pt x="22380" y="0"/>
                    <a:pt x="17617" y="0"/>
                  </a:cubicBezTo>
                  <a:cubicBezTo>
                    <a:pt x="11902" y="0"/>
                    <a:pt x="7140" y="953"/>
                    <a:pt x="5235" y="1905"/>
                  </a:cubicBezTo>
                  <a:cubicBezTo>
                    <a:pt x="-480" y="4763"/>
                    <a:pt x="-480" y="6667"/>
                    <a:pt x="472" y="10478"/>
                  </a:cubicBezTo>
                  <a:cubicBezTo>
                    <a:pt x="2377" y="16192"/>
                    <a:pt x="2377" y="34290"/>
                    <a:pt x="2377" y="48578"/>
                  </a:cubicBezTo>
                  <a:lnTo>
                    <a:pt x="2377" y="60008"/>
                  </a:lnTo>
                  <a:lnTo>
                    <a:pt x="2377" y="178117"/>
                  </a:lnTo>
                  <a:cubicBezTo>
                    <a:pt x="2377" y="192405"/>
                    <a:pt x="9997" y="197167"/>
                    <a:pt x="20475" y="197167"/>
                  </a:cubicBezTo>
                  <a:lnTo>
                    <a:pt x="24285" y="197167"/>
                  </a:lnTo>
                  <a:cubicBezTo>
                    <a:pt x="33810" y="197167"/>
                    <a:pt x="41430" y="192405"/>
                    <a:pt x="41430" y="178117"/>
                  </a:cubicBezTo>
                  <a:lnTo>
                    <a:pt x="41430" y="31433"/>
                  </a:lnTo>
                  <a:cubicBezTo>
                    <a:pt x="41430" y="31433"/>
                    <a:pt x="41430" y="30480"/>
                    <a:pt x="41430" y="30480"/>
                  </a:cubicBezTo>
                  <a:lnTo>
                    <a:pt x="41430" y="30480"/>
                  </a:lnTo>
                  <a:cubicBezTo>
                    <a:pt x="41430" y="18097"/>
                    <a:pt x="37620" y="8572"/>
                    <a:pt x="31905" y="381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70DF59A-7D7A-4274-8381-F99580759B04}"/>
                </a:ext>
              </a:extLst>
            </p:cNvPr>
            <p:cNvSpPr/>
            <p:nvPr/>
          </p:nvSpPr>
          <p:spPr>
            <a:xfrm>
              <a:off x="2792363" y="2212657"/>
              <a:ext cx="171231" cy="194309"/>
            </a:xfrm>
            <a:custGeom>
              <a:avLst/>
              <a:gdLst>
                <a:gd name="connsiteX0" fmla="*/ 140384 w 171231"/>
                <a:gd name="connsiteY0" fmla="*/ 39052 h 194309"/>
                <a:gd name="connsiteX1" fmla="*/ 167054 w 171231"/>
                <a:gd name="connsiteY1" fmla="*/ 28575 h 194309"/>
                <a:gd name="connsiteX2" fmla="*/ 168959 w 171231"/>
                <a:gd name="connsiteY2" fmla="*/ 2858 h 194309"/>
                <a:gd name="connsiteX3" fmla="*/ 165149 w 171231"/>
                <a:gd name="connsiteY3" fmla="*/ 0 h 194309"/>
                <a:gd name="connsiteX4" fmla="*/ 30847 w 171231"/>
                <a:gd name="connsiteY4" fmla="*/ 0 h 194309"/>
                <a:gd name="connsiteX5" fmla="*/ 30847 w 171231"/>
                <a:gd name="connsiteY5" fmla="*/ 0 h 194309"/>
                <a:gd name="connsiteX6" fmla="*/ 4177 w 171231"/>
                <a:gd name="connsiteY6" fmla="*/ 10477 h 194309"/>
                <a:gd name="connsiteX7" fmla="*/ 2272 w 171231"/>
                <a:gd name="connsiteY7" fmla="*/ 36195 h 194309"/>
                <a:gd name="connsiteX8" fmla="*/ 6082 w 171231"/>
                <a:gd name="connsiteY8" fmla="*/ 39052 h 194309"/>
                <a:gd name="connsiteX9" fmla="*/ 58469 w 171231"/>
                <a:gd name="connsiteY9" fmla="*/ 39052 h 194309"/>
                <a:gd name="connsiteX10" fmla="*/ 65137 w 171231"/>
                <a:gd name="connsiteY10" fmla="*/ 44767 h 194309"/>
                <a:gd name="connsiteX11" fmla="*/ 65137 w 171231"/>
                <a:gd name="connsiteY11" fmla="*/ 175260 h 194309"/>
                <a:gd name="connsiteX12" fmla="*/ 69899 w 171231"/>
                <a:gd name="connsiteY12" fmla="*/ 189547 h 194309"/>
                <a:gd name="connsiteX13" fmla="*/ 83234 w 171231"/>
                <a:gd name="connsiteY13" fmla="*/ 194310 h 194309"/>
                <a:gd name="connsiteX14" fmla="*/ 87044 w 171231"/>
                <a:gd name="connsiteY14" fmla="*/ 194310 h 194309"/>
                <a:gd name="connsiteX15" fmla="*/ 104189 w 171231"/>
                <a:gd name="connsiteY15" fmla="*/ 175260 h 194309"/>
                <a:gd name="connsiteX16" fmla="*/ 104189 w 171231"/>
                <a:gd name="connsiteY16" fmla="*/ 46672 h 194309"/>
                <a:gd name="connsiteX17" fmla="*/ 111809 w 171231"/>
                <a:gd name="connsiteY17" fmla="*/ 38100 h 194309"/>
                <a:gd name="connsiteX18" fmla="*/ 140384 w 171231"/>
                <a:gd name="connsiteY18" fmla="*/ 39052 h 194309"/>
                <a:gd name="connsiteX19" fmla="*/ 140384 w 171231"/>
                <a:gd name="connsiteY19" fmla="*/ 39052 h 194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71231" h="194309">
                  <a:moveTo>
                    <a:pt x="140384" y="39052"/>
                  </a:moveTo>
                  <a:cubicBezTo>
                    <a:pt x="152767" y="39052"/>
                    <a:pt x="162292" y="35242"/>
                    <a:pt x="167054" y="28575"/>
                  </a:cubicBezTo>
                  <a:cubicBezTo>
                    <a:pt x="173722" y="19050"/>
                    <a:pt x="170864" y="6667"/>
                    <a:pt x="168959" y="2858"/>
                  </a:cubicBezTo>
                  <a:cubicBezTo>
                    <a:pt x="168007" y="952"/>
                    <a:pt x="166102" y="0"/>
                    <a:pt x="165149" y="0"/>
                  </a:cubicBezTo>
                  <a:cubicBezTo>
                    <a:pt x="165149" y="0"/>
                    <a:pt x="30847" y="0"/>
                    <a:pt x="30847" y="0"/>
                  </a:cubicBezTo>
                  <a:lnTo>
                    <a:pt x="30847" y="0"/>
                  </a:lnTo>
                  <a:cubicBezTo>
                    <a:pt x="18464" y="0"/>
                    <a:pt x="8939" y="3810"/>
                    <a:pt x="4177" y="10477"/>
                  </a:cubicBezTo>
                  <a:cubicBezTo>
                    <a:pt x="-2491" y="20002"/>
                    <a:pt x="367" y="32385"/>
                    <a:pt x="2272" y="36195"/>
                  </a:cubicBezTo>
                  <a:cubicBezTo>
                    <a:pt x="3224" y="38100"/>
                    <a:pt x="5129" y="39052"/>
                    <a:pt x="6082" y="39052"/>
                  </a:cubicBezTo>
                  <a:lnTo>
                    <a:pt x="58469" y="39052"/>
                  </a:lnTo>
                  <a:cubicBezTo>
                    <a:pt x="61327" y="39052"/>
                    <a:pt x="64184" y="41910"/>
                    <a:pt x="65137" y="44767"/>
                  </a:cubicBezTo>
                  <a:lnTo>
                    <a:pt x="65137" y="175260"/>
                  </a:lnTo>
                  <a:cubicBezTo>
                    <a:pt x="65137" y="181927"/>
                    <a:pt x="67042" y="186690"/>
                    <a:pt x="69899" y="189547"/>
                  </a:cubicBezTo>
                  <a:cubicBezTo>
                    <a:pt x="72757" y="193358"/>
                    <a:pt x="77519" y="194310"/>
                    <a:pt x="83234" y="194310"/>
                  </a:cubicBezTo>
                  <a:lnTo>
                    <a:pt x="87044" y="194310"/>
                  </a:lnTo>
                  <a:cubicBezTo>
                    <a:pt x="96569" y="194310"/>
                    <a:pt x="104189" y="189547"/>
                    <a:pt x="104189" y="175260"/>
                  </a:cubicBezTo>
                  <a:lnTo>
                    <a:pt x="104189" y="46672"/>
                  </a:lnTo>
                  <a:cubicBezTo>
                    <a:pt x="104189" y="41910"/>
                    <a:pt x="107047" y="39052"/>
                    <a:pt x="111809" y="38100"/>
                  </a:cubicBezTo>
                  <a:cubicBezTo>
                    <a:pt x="112762" y="39052"/>
                    <a:pt x="140384" y="39052"/>
                    <a:pt x="140384" y="39052"/>
                  </a:cubicBezTo>
                  <a:lnTo>
                    <a:pt x="140384" y="3905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445AF65-C540-42E2-B5B0-CBD6D0756883}"/>
                </a:ext>
              </a:extLst>
            </p:cNvPr>
            <p:cNvSpPr/>
            <p:nvPr/>
          </p:nvSpPr>
          <p:spPr>
            <a:xfrm>
              <a:off x="2923222" y="2260282"/>
              <a:ext cx="131917" cy="147637"/>
            </a:xfrm>
            <a:custGeom>
              <a:avLst/>
              <a:gdLst>
                <a:gd name="connsiteX0" fmla="*/ 129540 w 131917"/>
                <a:gd name="connsiteY0" fmla="*/ 96202 h 147637"/>
                <a:gd name="connsiteX1" fmla="*/ 129540 w 131917"/>
                <a:gd name="connsiteY1" fmla="*/ 61913 h 147637"/>
                <a:gd name="connsiteX2" fmla="*/ 65723 w 131917"/>
                <a:gd name="connsiteY2" fmla="*/ 0 h 147637"/>
                <a:gd name="connsiteX3" fmla="*/ 6668 w 131917"/>
                <a:gd name="connsiteY3" fmla="*/ 34290 h 147637"/>
                <a:gd name="connsiteX4" fmla="*/ 30480 w 131917"/>
                <a:gd name="connsiteY4" fmla="*/ 51435 h 147637"/>
                <a:gd name="connsiteX5" fmla="*/ 32385 w 131917"/>
                <a:gd name="connsiteY5" fmla="*/ 50483 h 147637"/>
                <a:gd name="connsiteX6" fmla="*/ 32385 w 131917"/>
                <a:gd name="connsiteY6" fmla="*/ 50483 h 147637"/>
                <a:gd name="connsiteX7" fmla="*/ 65723 w 131917"/>
                <a:gd name="connsiteY7" fmla="*/ 30480 h 147637"/>
                <a:gd name="connsiteX8" fmla="*/ 91440 w 131917"/>
                <a:gd name="connsiteY8" fmla="*/ 51435 h 147637"/>
                <a:gd name="connsiteX9" fmla="*/ 87630 w 131917"/>
                <a:gd name="connsiteY9" fmla="*/ 55245 h 147637"/>
                <a:gd name="connsiteX10" fmla="*/ 87630 w 131917"/>
                <a:gd name="connsiteY10" fmla="*/ 55245 h 147637"/>
                <a:gd name="connsiteX11" fmla="*/ 8573 w 131917"/>
                <a:gd name="connsiteY11" fmla="*/ 80963 h 147637"/>
                <a:gd name="connsiteX12" fmla="*/ 0 w 131917"/>
                <a:gd name="connsiteY12" fmla="*/ 108585 h 147637"/>
                <a:gd name="connsiteX13" fmla="*/ 45720 w 131917"/>
                <a:gd name="connsiteY13" fmla="*/ 147638 h 147637"/>
                <a:gd name="connsiteX14" fmla="*/ 85725 w 131917"/>
                <a:gd name="connsiteY14" fmla="*/ 132397 h 147637"/>
                <a:gd name="connsiteX15" fmla="*/ 85725 w 131917"/>
                <a:gd name="connsiteY15" fmla="*/ 132397 h 147637"/>
                <a:gd name="connsiteX16" fmla="*/ 86678 w 131917"/>
                <a:gd name="connsiteY16" fmla="*/ 131445 h 147637"/>
                <a:gd name="connsiteX17" fmla="*/ 90488 w 131917"/>
                <a:gd name="connsiteY17" fmla="*/ 130492 h 147637"/>
                <a:gd name="connsiteX18" fmla="*/ 93345 w 131917"/>
                <a:gd name="connsiteY18" fmla="*/ 131445 h 147637"/>
                <a:gd name="connsiteX19" fmla="*/ 94298 w 131917"/>
                <a:gd name="connsiteY19" fmla="*/ 132397 h 147637"/>
                <a:gd name="connsiteX20" fmla="*/ 100965 w 131917"/>
                <a:gd name="connsiteY20" fmla="*/ 141922 h 147637"/>
                <a:gd name="connsiteX21" fmla="*/ 126683 w 131917"/>
                <a:gd name="connsiteY21" fmla="*/ 143827 h 147637"/>
                <a:gd name="connsiteX22" fmla="*/ 131445 w 131917"/>
                <a:gd name="connsiteY22" fmla="*/ 135255 h 147637"/>
                <a:gd name="connsiteX23" fmla="*/ 129540 w 131917"/>
                <a:gd name="connsiteY23" fmla="*/ 96202 h 147637"/>
                <a:gd name="connsiteX24" fmla="*/ 91440 w 131917"/>
                <a:gd name="connsiteY24" fmla="*/ 87630 h 147637"/>
                <a:gd name="connsiteX25" fmla="*/ 58103 w 131917"/>
                <a:gd name="connsiteY25" fmla="*/ 116205 h 147637"/>
                <a:gd name="connsiteX26" fmla="*/ 39053 w 131917"/>
                <a:gd name="connsiteY26" fmla="*/ 101917 h 147637"/>
                <a:gd name="connsiteX27" fmla="*/ 83820 w 131917"/>
                <a:gd name="connsiteY27" fmla="*/ 79058 h 147637"/>
                <a:gd name="connsiteX28" fmla="*/ 85725 w 131917"/>
                <a:gd name="connsiteY28" fmla="*/ 79058 h 147637"/>
                <a:gd name="connsiteX29" fmla="*/ 85725 w 131917"/>
                <a:gd name="connsiteY29" fmla="*/ 79058 h 147637"/>
                <a:gd name="connsiteX30" fmla="*/ 91440 w 131917"/>
                <a:gd name="connsiteY30" fmla="*/ 84772 h 147637"/>
                <a:gd name="connsiteX31" fmla="*/ 91440 w 131917"/>
                <a:gd name="connsiteY31" fmla="*/ 87630 h 147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31917" h="147637">
                  <a:moveTo>
                    <a:pt x="129540" y="96202"/>
                  </a:moveTo>
                  <a:lnTo>
                    <a:pt x="129540" y="61913"/>
                  </a:lnTo>
                  <a:cubicBezTo>
                    <a:pt x="129540" y="22860"/>
                    <a:pt x="120968" y="0"/>
                    <a:pt x="65723" y="0"/>
                  </a:cubicBezTo>
                  <a:cubicBezTo>
                    <a:pt x="24765" y="0"/>
                    <a:pt x="6668" y="17145"/>
                    <a:pt x="6668" y="34290"/>
                  </a:cubicBezTo>
                  <a:cubicBezTo>
                    <a:pt x="6668" y="49530"/>
                    <a:pt x="24765" y="51435"/>
                    <a:pt x="30480" y="51435"/>
                  </a:cubicBezTo>
                  <a:cubicBezTo>
                    <a:pt x="31433" y="51435"/>
                    <a:pt x="31433" y="51435"/>
                    <a:pt x="32385" y="50483"/>
                  </a:cubicBezTo>
                  <a:lnTo>
                    <a:pt x="32385" y="50483"/>
                  </a:lnTo>
                  <a:cubicBezTo>
                    <a:pt x="37148" y="40005"/>
                    <a:pt x="47625" y="30480"/>
                    <a:pt x="65723" y="30480"/>
                  </a:cubicBezTo>
                  <a:cubicBezTo>
                    <a:pt x="84773" y="30480"/>
                    <a:pt x="90488" y="36195"/>
                    <a:pt x="91440" y="51435"/>
                  </a:cubicBezTo>
                  <a:cubicBezTo>
                    <a:pt x="91440" y="53340"/>
                    <a:pt x="89535" y="55245"/>
                    <a:pt x="87630" y="55245"/>
                  </a:cubicBezTo>
                  <a:lnTo>
                    <a:pt x="87630" y="55245"/>
                  </a:lnTo>
                  <a:cubicBezTo>
                    <a:pt x="73343" y="56197"/>
                    <a:pt x="22860" y="62865"/>
                    <a:pt x="8573" y="80963"/>
                  </a:cubicBezTo>
                  <a:cubicBezTo>
                    <a:pt x="1905" y="88583"/>
                    <a:pt x="0" y="98108"/>
                    <a:pt x="0" y="108585"/>
                  </a:cubicBezTo>
                  <a:cubicBezTo>
                    <a:pt x="0" y="131445"/>
                    <a:pt x="17145" y="147638"/>
                    <a:pt x="45720" y="147638"/>
                  </a:cubicBezTo>
                  <a:cubicBezTo>
                    <a:pt x="61913" y="147638"/>
                    <a:pt x="76200" y="141922"/>
                    <a:pt x="85725" y="132397"/>
                  </a:cubicBezTo>
                  <a:lnTo>
                    <a:pt x="85725" y="132397"/>
                  </a:lnTo>
                  <a:cubicBezTo>
                    <a:pt x="85725" y="132397"/>
                    <a:pt x="86678" y="131445"/>
                    <a:pt x="86678" y="131445"/>
                  </a:cubicBezTo>
                  <a:cubicBezTo>
                    <a:pt x="87630" y="130492"/>
                    <a:pt x="89535" y="130492"/>
                    <a:pt x="90488" y="130492"/>
                  </a:cubicBezTo>
                  <a:cubicBezTo>
                    <a:pt x="91440" y="130492"/>
                    <a:pt x="92393" y="130492"/>
                    <a:pt x="93345" y="131445"/>
                  </a:cubicBezTo>
                  <a:cubicBezTo>
                    <a:pt x="94298" y="132397"/>
                    <a:pt x="94298" y="132397"/>
                    <a:pt x="94298" y="132397"/>
                  </a:cubicBezTo>
                  <a:cubicBezTo>
                    <a:pt x="96203" y="136208"/>
                    <a:pt x="98108" y="139065"/>
                    <a:pt x="100965" y="141922"/>
                  </a:cubicBezTo>
                  <a:cubicBezTo>
                    <a:pt x="110490" y="148590"/>
                    <a:pt x="122873" y="145733"/>
                    <a:pt x="126683" y="143827"/>
                  </a:cubicBezTo>
                  <a:cubicBezTo>
                    <a:pt x="132398" y="140970"/>
                    <a:pt x="132398" y="139065"/>
                    <a:pt x="131445" y="135255"/>
                  </a:cubicBezTo>
                  <a:cubicBezTo>
                    <a:pt x="130493" y="130492"/>
                    <a:pt x="129540" y="111442"/>
                    <a:pt x="129540" y="96202"/>
                  </a:cubicBezTo>
                  <a:moveTo>
                    <a:pt x="91440" y="87630"/>
                  </a:moveTo>
                  <a:cubicBezTo>
                    <a:pt x="91440" y="102870"/>
                    <a:pt x="78105" y="116205"/>
                    <a:pt x="58103" y="116205"/>
                  </a:cubicBezTo>
                  <a:cubicBezTo>
                    <a:pt x="44768" y="116205"/>
                    <a:pt x="39053" y="110490"/>
                    <a:pt x="39053" y="101917"/>
                  </a:cubicBezTo>
                  <a:cubicBezTo>
                    <a:pt x="39053" y="91440"/>
                    <a:pt x="54293" y="80963"/>
                    <a:pt x="83820" y="79058"/>
                  </a:cubicBezTo>
                  <a:lnTo>
                    <a:pt x="85725" y="79058"/>
                  </a:lnTo>
                  <a:lnTo>
                    <a:pt x="85725" y="79058"/>
                  </a:lnTo>
                  <a:cubicBezTo>
                    <a:pt x="88583" y="79058"/>
                    <a:pt x="91440" y="81915"/>
                    <a:pt x="91440" y="84772"/>
                  </a:cubicBezTo>
                  <a:lnTo>
                    <a:pt x="91440" y="8763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85907FF8-CDF4-4C21-B3C0-2064D5F9AB9D}"/>
                </a:ext>
              </a:extLst>
            </p:cNvPr>
            <p:cNvSpPr/>
            <p:nvPr/>
          </p:nvSpPr>
          <p:spPr>
            <a:xfrm>
              <a:off x="3519015" y="2209800"/>
              <a:ext cx="41574" cy="196215"/>
            </a:xfrm>
            <a:custGeom>
              <a:avLst/>
              <a:gdLst>
                <a:gd name="connsiteX0" fmla="*/ 31905 w 41574"/>
                <a:gd name="connsiteY0" fmla="*/ 3810 h 196215"/>
                <a:gd name="connsiteX1" fmla="*/ 17617 w 41574"/>
                <a:gd name="connsiteY1" fmla="*/ 0 h 196215"/>
                <a:gd name="connsiteX2" fmla="*/ 5235 w 41574"/>
                <a:gd name="connsiteY2" fmla="*/ 1905 h 196215"/>
                <a:gd name="connsiteX3" fmla="*/ 472 w 41574"/>
                <a:gd name="connsiteY3" fmla="*/ 10478 h 196215"/>
                <a:gd name="connsiteX4" fmla="*/ 2377 w 41574"/>
                <a:gd name="connsiteY4" fmla="*/ 48578 h 196215"/>
                <a:gd name="connsiteX5" fmla="*/ 2377 w 41574"/>
                <a:gd name="connsiteY5" fmla="*/ 60008 h 196215"/>
                <a:gd name="connsiteX6" fmla="*/ 2377 w 41574"/>
                <a:gd name="connsiteY6" fmla="*/ 178117 h 196215"/>
                <a:gd name="connsiteX7" fmla="*/ 20475 w 41574"/>
                <a:gd name="connsiteY7" fmla="*/ 196215 h 196215"/>
                <a:gd name="connsiteX8" fmla="*/ 24285 w 41574"/>
                <a:gd name="connsiteY8" fmla="*/ 196215 h 196215"/>
                <a:gd name="connsiteX9" fmla="*/ 41430 w 41574"/>
                <a:gd name="connsiteY9" fmla="*/ 177165 h 196215"/>
                <a:gd name="connsiteX10" fmla="*/ 41430 w 41574"/>
                <a:gd name="connsiteY10" fmla="*/ 30480 h 196215"/>
                <a:gd name="connsiteX11" fmla="*/ 41430 w 41574"/>
                <a:gd name="connsiteY11" fmla="*/ 29528 h 196215"/>
                <a:gd name="connsiteX12" fmla="*/ 41430 w 41574"/>
                <a:gd name="connsiteY12" fmla="*/ 29528 h 196215"/>
                <a:gd name="connsiteX13" fmla="*/ 31905 w 41574"/>
                <a:gd name="connsiteY13" fmla="*/ 3810 h 196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574" h="196215">
                  <a:moveTo>
                    <a:pt x="31905" y="3810"/>
                  </a:moveTo>
                  <a:cubicBezTo>
                    <a:pt x="27142" y="953"/>
                    <a:pt x="22380" y="0"/>
                    <a:pt x="17617" y="0"/>
                  </a:cubicBezTo>
                  <a:cubicBezTo>
                    <a:pt x="11902" y="0"/>
                    <a:pt x="7140" y="953"/>
                    <a:pt x="5235" y="1905"/>
                  </a:cubicBezTo>
                  <a:cubicBezTo>
                    <a:pt x="-480" y="4763"/>
                    <a:pt x="-480" y="6667"/>
                    <a:pt x="472" y="10478"/>
                  </a:cubicBezTo>
                  <a:cubicBezTo>
                    <a:pt x="2377" y="16192"/>
                    <a:pt x="2377" y="34290"/>
                    <a:pt x="2377" y="48578"/>
                  </a:cubicBezTo>
                  <a:lnTo>
                    <a:pt x="2377" y="60008"/>
                  </a:lnTo>
                  <a:lnTo>
                    <a:pt x="2377" y="178117"/>
                  </a:lnTo>
                  <a:cubicBezTo>
                    <a:pt x="2377" y="192405"/>
                    <a:pt x="9997" y="196215"/>
                    <a:pt x="20475" y="196215"/>
                  </a:cubicBezTo>
                  <a:lnTo>
                    <a:pt x="24285" y="196215"/>
                  </a:lnTo>
                  <a:cubicBezTo>
                    <a:pt x="33810" y="196215"/>
                    <a:pt x="41430" y="191453"/>
                    <a:pt x="41430" y="177165"/>
                  </a:cubicBezTo>
                  <a:lnTo>
                    <a:pt x="41430" y="30480"/>
                  </a:lnTo>
                  <a:cubicBezTo>
                    <a:pt x="41430" y="30480"/>
                    <a:pt x="41430" y="29528"/>
                    <a:pt x="41430" y="29528"/>
                  </a:cubicBezTo>
                  <a:lnTo>
                    <a:pt x="41430" y="29528"/>
                  </a:lnTo>
                  <a:cubicBezTo>
                    <a:pt x="42382" y="18097"/>
                    <a:pt x="38572" y="8572"/>
                    <a:pt x="31905" y="381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DC9BFDF-C75E-4B3B-A003-9434E9B74E78}"/>
                </a:ext>
              </a:extLst>
            </p:cNvPr>
            <p:cNvSpPr/>
            <p:nvPr/>
          </p:nvSpPr>
          <p:spPr>
            <a:xfrm>
              <a:off x="3368040" y="2260282"/>
              <a:ext cx="131917" cy="147637"/>
            </a:xfrm>
            <a:custGeom>
              <a:avLst/>
              <a:gdLst>
                <a:gd name="connsiteX0" fmla="*/ 129540 w 131917"/>
                <a:gd name="connsiteY0" fmla="*/ 96202 h 147637"/>
                <a:gd name="connsiteX1" fmla="*/ 129540 w 131917"/>
                <a:gd name="connsiteY1" fmla="*/ 61913 h 147637"/>
                <a:gd name="connsiteX2" fmla="*/ 65722 w 131917"/>
                <a:gd name="connsiteY2" fmla="*/ 0 h 147637"/>
                <a:gd name="connsiteX3" fmla="*/ 6667 w 131917"/>
                <a:gd name="connsiteY3" fmla="*/ 34290 h 147637"/>
                <a:gd name="connsiteX4" fmla="*/ 30480 w 131917"/>
                <a:gd name="connsiteY4" fmla="*/ 51435 h 147637"/>
                <a:gd name="connsiteX5" fmla="*/ 32385 w 131917"/>
                <a:gd name="connsiteY5" fmla="*/ 50483 h 147637"/>
                <a:gd name="connsiteX6" fmla="*/ 32385 w 131917"/>
                <a:gd name="connsiteY6" fmla="*/ 50483 h 147637"/>
                <a:gd name="connsiteX7" fmla="*/ 65722 w 131917"/>
                <a:gd name="connsiteY7" fmla="*/ 30480 h 147637"/>
                <a:gd name="connsiteX8" fmla="*/ 91440 w 131917"/>
                <a:gd name="connsiteY8" fmla="*/ 51435 h 147637"/>
                <a:gd name="connsiteX9" fmla="*/ 87630 w 131917"/>
                <a:gd name="connsiteY9" fmla="*/ 55245 h 147637"/>
                <a:gd name="connsiteX10" fmla="*/ 87630 w 131917"/>
                <a:gd name="connsiteY10" fmla="*/ 55245 h 147637"/>
                <a:gd name="connsiteX11" fmla="*/ 8572 w 131917"/>
                <a:gd name="connsiteY11" fmla="*/ 80963 h 147637"/>
                <a:gd name="connsiteX12" fmla="*/ 0 w 131917"/>
                <a:gd name="connsiteY12" fmla="*/ 108585 h 147637"/>
                <a:gd name="connsiteX13" fmla="*/ 45720 w 131917"/>
                <a:gd name="connsiteY13" fmla="*/ 147638 h 147637"/>
                <a:gd name="connsiteX14" fmla="*/ 85725 w 131917"/>
                <a:gd name="connsiteY14" fmla="*/ 132397 h 147637"/>
                <a:gd name="connsiteX15" fmla="*/ 85725 w 131917"/>
                <a:gd name="connsiteY15" fmla="*/ 132397 h 147637"/>
                <a:gd name="connsiteX16" fmla="*/ 86677 w 131917"/>
                <a:gd name="connsiteY16" fmla="*/ 131445 h 147637"/>
                <a:gd name="connsiteX17" fmla="*/ 90488 w 131917"/>
                <a:gd name="connsiteY17" fmla="*/ 130492 h 147637"/>
                <a:gd name="connsiteX18" fmla="*/ 93345 w 131917"/>
                <a:gd name="connsiteY18" fmla="*/ 131445 h 147637"/>
                <a:gd name="connsiteX19" fmla="*/ 94297 w 131917"/>
                <a:gd name="connsiteY19" fmla="*/ 132397 h 147637"/>
                <a:gd name="connsiteX20" fmla="*/ 100965 w 131917"/>
                <a:gd name="connsiteY20" fmla="*/ 141922 h 147637"/>
                <a:gd name="connsiteX21" fmla="*/ 126682 w 131917"/>
                <a:gd name="connsiteY21" fmla="*/ 143827 h 147637"/>
                <a:gd name="connsiteX22" fmla="*/ 131445 w 131917"/>
                <a:gd name="connsiteY22" fmla="*/ 135255 h 147637"/>
                <a:gd name="connsiteX23" fmla="*/ 129540 w 131917"/>
                <a:gd name="connsiteY23" fmla="*/ 96202 h 147637"/>
                <a:gd name="connsiteX24" fmla="*/ 90488 w 131917"/>
                <a:gd name="connsiteY24" fmla="*/ 87630 h 147637"/>
                <a:gd name="connsiteX25" fmla="*/ 57150 w 131917"/>
                <a:gd name="connsiteY25" fmla="*/ 116205 h 147637"/>
                <a:gd name="connsiteX26" fmla="*/ 38100 w 131917"/>
                <a:gd name="connsiteY26" fmla="*/ 101917 h 147637"/>
                <a:gd name="connsiteX27" fmla="*/ 82867 w 131917"/>
                <a:gd name="connsiteY27" fmla="*/ 79058 h 147637"/>
                <a:gd name="connsiteX28" fmla="*/ 84772 w 131917"/>
                <a:gd name="connsiteY28" fmla="*/ 79058 h 147637"/>
                <a:gd name="connsiteX29" fmla="*/ 84772 w 131917"/>
                <a:gd name="connsiteY29" fmla="*/ 79058 h 147637"/>
                <a:gd name="connsiteX30" fmla="*/ 90488 w 131917"/>
                <a:gd name="connsiteY30" fmla="*/ 84772 h 147637"/>
                <a:gd name="connsiteX31" fmla="*/ 90488 w 131917"/>
                <a:gd name="connsiteY31" fmla="*/ 87630 h 147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31917" h="147637">
                  <a:moveTo>
                    <a:pt x="129540" y="96202"/>
                  </a:moveTo>
                  <a:lnTo>
                    <a:pt x="129540" y="61913"/>
                  </a:lnTo>
                  <a:cubicBezTo>
                    <a:pt x="129540" y="22860"/>
                    <a:pt x="120967" y="0"/>
                    <a:pt x="65722" y="0"/>
                  </a:cubicBezTo>
                  <a:cubicBezTo>
                    <a:pt x="24765" y="0"/>
                    <a:pt x="6667" y="17145"/>
                    <a:pt x="6667" y="34290"/>
                  </a:cubicBezTo>
                  <a:cubicBezTo>
                    <a:pt x="6667" y="49530"/>
                    <a:pt x="24765" y="51435"/>
                    <a:pt x="30480" y="51435"/>
                  </a:cubicBezTo>
                  <a:cubicBezTo>
                    <a:pt x="31432" y="51435"/>
                    <a:pt x="31432" y="51435"/>
                    <a:pt x="32385" y="50483"/>
                  </a:cubicBezTo>
                  <a:lnTo>
                    <a:pt x="32385" y="50483"/>
                  </a:lnTo>
                  <a:cubicBezTo>
                    <a:pt x="37147" y="40005"/>
                    <a:pt x="47625" y="30480"/>
                    <a:pt x="65722" y="30480"/>
                  </a:cubicBezTo>
                  <a:cubicBezTo>
                    <a:pt x="84772" y="30480"/>
                    <a:pt x="90488" y="36195"/>
                    <a:pt x="91440" y="51435"/>
                  </a:cubicBezTo>
                  <a:cubicBezTo>
                    <a:pt x="91440" y="53340"/>
                    <a:pt x="89535" y="55245"/>
                    <a:pt x="87630" y="55245"/>
                  </a:cubicBezTo>
                  <a:lnTo>
                    <a:pt x="87630" y="55245"/>
                  </a:lnTo>
                  <a:cubicBezTo>
                    <a:pt x="73342" y="56197"/>
                    <a:pt x="22860" y="62865"/>
                    <a:pt x="8572" y="80963"/>
                  </a:cubicBezTo>
                  <a:cubicBezTo>
                    <a:pt x="1905" y="88583"/>
                    <a:pt x="0" y="98108"/>
                    <a:pt x="0" y="108585"/>
                  </a:cubicBezTo>
                  <a:cubicBezTo>
                    <a:pt x="0" y="131445"/>
                    <a:pt x="17145" y="147638"/>
                    <a:pt x="45720" y="147638"/>
                  </a:cubicBezTo>
                  <a:cubicBezTo>
                    <a:pt x="61913" y="147638"/>
                    <a:pt x="76200" y="141922"/>
                    <a:pt x="85725" y="132397"/>
                  </a:cubicBezTo>
                  <a:lnTo>
                    <a:pt x="85725" y="132397"/>
                  </a:lnTo>
                  <a:cubicBezTo>
                    <a:pt x="85725" y="132397"/>
                    <a:pt x="86677" y="131445"/>
                    <a:pt x="86677" y="131445"/>
                  </a:cubicBezTo>
                  <a:cubicBezTo>
                    <a:pt x="87630" y="130492"/>
                    <a:pt x="89535" y="130492"/>
                    <a:pt x="90488" y="130492"/>
                  </a:cubicBezTo>
                  <a:cubicBezTo>
                    <a:pt x="91440" y="130492"/>
                    <a:pt x="92392" y="130492"/>
                    <a:pt x="93345" y="131445"/>
                  </a:cubicBezTo>
                  <a:cubicBezTo>
                    <a:pt x="94297" y="132397"/>
                    <a:pt x="94297" y="132397"/>
                    <a:pt x="94297" y="132397"/>
                  </a:cubicBezTo>
                  <a:cubicBezTo>
                    <a:pt x="96202" y="136208"/>
                    <a:pt x="98107" y="139065"/>
                    <a:pt x="100965" y="141922"/>
                  </a:cubicBezTo>
                  <a:cubicBezTo>
                    <a:pt x="110490" y="148590"/>
                    <a:pt x="122872" y="145733"/>
                    <a:pt x="126682" y="143827"/>
                  </a:cubicBezTo>
                  <a:cubicBezTo>
                    <a:pt x="132397" y="140970"/>
                    <a:pt x="132397" y="139065"/>
                    <a:pt x="131445" y="135255"/>
                  </a:cubicBezTo>
                  <a:cubicBezTo>
                    <a:pt x="129540" y="130492"/>
                    <a:pt x="129540" y="111442"/>
                    <a:pt x="129540" y="96202"/>
                  </a:cubicBezTo>
                  <a:moveTo>
                    <a:pt x="90488" y="87630"/>
                  </a:moveTo>
                  <a:cubicBezTo>
                    <a:pt x="90488" y="102870"/>
                    <a:pt x="77152" y="116205"/>
                    <a:pt x="57150" y="116205"/>
                  </a:cubicBezTo>
                  <a:cubicBezTo>
                    <a:pt x="43815" y="116205"/>
                    <a:pt x="38100" y="110490"/>
                    <a:pt x="38100" y="101917"/>
                  </a:cubicBezTo>
                  <a:cubicBezTo>
                    <a:pt x="38100" y="91440"/>
                    <a:pt x="53340" y="80963"/>
                    <a:pt x="82867" y="79058"/>
                  </a:cubicBezTo>
                  <a:lnTo>
                    <a:pt x="84772" y="79058"/>
                  </a:lnTo>
                  <a:lnTo>
                    <a:pt x="84772" y="79058"/>
                  </a:lnTo>
                  <a:cubicBezTo>
                    <a:pt x="87630" y="79058"/>
                    <a:pt x="90488" y="81915"/>
                    <a:pt x="90488" y="84772"/>
                  </a:cubicBezTo>
                  <a:lnTo>
                    <a:pt x="90488" y="8763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241FD762-EA54-476C-AC0A-16E3F9120F81}"/>
                </a:ext>
              </a:extLst>
            </p:cNvPr>
            <p:cNvSpPr/>
            <p:nvPr/>
          </p:nvSpPr>
          <p:spPr>
            <a:xfrm>
              <a:off x="3584737" y="2207895"/>
              <a:ext cx="137452" cy="196214"/>
            </a:xfrm>
            <a:custGeom>
              <a:avLst/>
              <a:gdLst>
                <a:gd name="connsiteX0" fmla="*/ 134775 w 137452"/>
                <a:gd name="connsiteY0" fmla="*/ 179070 h 196214"/>
                <a:gd name="connsiteX1" fmla="*/ 110010 w 137452"/>
                <a:gd name="connsiteY1" fmla="*/ 149542 h 196214"/>
                <a:gd name="connsiteX2" fmla="*/ 107152 w 137452"/>
                <a:gd name="connsiteY2" fmla="*/ 144780 h 196214"/>
                <a:gd name="connsiteX3" fmla="*/ 93817 w 137452"/>
                <a:gd name="connsiteY3" fmla="*/ 126683 h 196214"/>
                <a:gd name="connsiteX4" fmla="*/ 95722 w 137452"/>
                <a:gd name="connsiteY4" fmla="*/ 108585 h 196214"/>
                <a:gd name="connsiteX5" fmla="*/ 98580 w 137452"/>
                <a:gd name="connsiteY5" fmla="*/ 105727 h 196214"/>
                <a:gd name="connsiteX6" fmla="*/ 101437 w 137452"/>
                <a:gd name="connsiteY6" fmla="*/ 101917 h 196214"/>
                <a:gd name="connsiteX7" fmla="*/ 101437 w 137452"/>
                <a:gd name="connsiteY7" fmla="*/ 101917 h 196214"/>
                <a:gd name="connsiteX8" fmla="*/ 102390 w 137452"/>
                <a:gd name="connsiteY8" fmla="*/ 100013 h 196214"/>
                <a:gd name="connsiteX9" fmla="*/ 102390 w 137452"/>
                <a:gd name="connsiteY9" fmla="*/ 99060 h 196214"/>
                <a:gd name="connsiteX10" fmla="*/ 106200 w 137452"/>
                <a:gd name="connsiteY10" fmla="*/ 95250 h 196214"/>
                <a:gd name="connsiteX11" fmla="*/ 120487 w 137452"/>
                <a:gd name="connsiteY11" fmla="*/ 81915 h 196214"/>
                <a:gd name="connsiteX12" fmla="*/ 122392 w 137452"/>
                <a:gd name="connsiteY12" fmla="*/ 73342 h 196214"/>
                <a:gd name="connsiteX13" fmla="*/ 122392 w 137452"/>
                <a:gd name="connsiteY13" fmla="*/ 73342 h 196214"/>
                <a:gd name="connsiteX14" fmla="*/ 122392 w 137452"/>
                <a:gd name="connsiteY14" fmla="*/ 73342 h 196214"/>
                <a:gd name="connsiteX15" fmla="*/ 102390 w 137452"/>
                <a:gd name="connsiteY15" fmla="*/ 61913 h 196214"/>
                <a:gd name="connsiteX16" fmla="*/ 102390 w 137452"/>
                <a:gd name="connsiteY16" fmla="*/ 61913 h 196214"/>
                <a:gd name="connsiteX17" fmla="*/ 102390 w 137452"/>
                <a:gd name="connsiteY17" fmla="*/ 61913 h 196214"/>
                <a:gd name="connsiteX18" fmla="*/ 102390 w 137452"/>
                <a:gd name="connsiteY18" fmla="*/ 61913 h 196214"/>
                <a:gd name="connsiteX19" fmla="*/ 101437 w 137452"/>
                <a:gd name="connsiteY19" fmla="*/ 61913 h 196214"/>
                <a:gd name="connsiteX20" fmla="*/ 101437 w 137452"/>
                <a:gd name="connsiteY20" fmla="*/ 61913 h 196214"/>
                <a:gd name="connsiteX21" fmla="*/ 100485 w 137452"/>
                <a:gd name="connsiteY21" fmla="*/ 61913 h 196214"/>
                <a:gd name="connsiteX22" fmla="*/ 99532 w 137452"/>
                <a:gd name="connsiteY22" fmla="*/ 61913 h 196214"/>
                <a:gd name="connsiteX23" fmla="*/ 94770 w 137452"/>
                <a:gd name="connsiteY23" fmla="*/ 62865 h 196214"/>
                <a:gd name="connsiteX24" fmla="*/ 94770 w 137452"/>
                <a:gd name="connsiteY24" fmla="*/ 62865 h 196214"/>
                <a:gd name="connsiteX25" fmla="*/ 93817 w 137452"/>
                <a:gd name="connsiteY25" fmla="*/ 62865 h 196214"/>
                <a:gd name="connsiteX26" fmla="*/ 89055 w 137452"/>
                <a:gd name="connsiteY26" fmla="*/ 66675 h 196214"/>
                <a:gd name="connsiteX27" fmla="*/ 89055 w 137452"/>
                <a:gd name="connsiteY27" fmla="*/ 66675 h 196214"/>
                <a:gd name="connsiteX28" fmla="*/ 83340 w 137452"/>
                <a:gd name="connsiteY28" fmla="*/ 72390 h 196214"/>
                <a:gd name="connsiteX29" fmla="*/ 62385 w 137452"/>
                <a:gd name="connsiteY29" fmla="*/ 93345 h 196214"/>
                <a:gd name="connsiteX30" fmla="*/ 50002 w 137452"/>
                <a:gd name="connsiteY30" fmla="*/ 100013 h 196214"/>
                <a:gd name="connsiteX31" fmla="*/ 42382 w 137452"/>
                <a:gd name="connsiteY31" fmla="*/ 91440 h 196214"/>
                <a:gd name="connsiteX32" fmla="*/ 42382 w 137452"/>
                <a:gd name="connsiteY32" fmla="*/ 31433 h 196214"/>
                <a:gd name="connsiteX33" fmla="*/ 42382 w 137452"/>
                <a:gd name="connsiteY33" fmla="*/ 31433 h 196214"/>
                <a:gd name="connsiteX34" fmla="*/ 42382 w 137452"/>
                <a:gd name="connsiteY34" fmla="*/ 31433 h 196214"/>
                <a:gd name="connsiteX35" fmla="*/ 42382 w 137452"/>
                <a:gd name="connsiteY35" fmla="*/ 30480 h 196214"/>
                <a:gd name="connsiteX36" fmla="*/ 42382 w 137452"/>
                <a:gd name="connsiteY36" fmla="*/ 30480 h 196214"/>
                <a:gd name="connsiteX37" fmla="*/ 31905 w 137452"/>
                <a:gd name="connsiteY37" fmla="*/ 3810 h 196214"/>
                <a:gd name="connsiteX38" fmla="*/ 17617 w 137452"/>
                <a:gd name="connsiteY38" fmla="*/ 0 h 196214"/>
                <a:gd name="connsiteX39" fmla="*/ 5235 w 137452"/>
                <a:gd name="connsiteY39" fmla="*/ 1905 h 196214"/>
                <a:gd name="connsiteX40" fmla="*/ 472 w 137452"/>
                <a:gd name="connsiteY40" fmla="*/ 10477 h 196214"/>
                <a:gd name="connsiteX41" fmla="*/ 2377 w 137452"/>
                <a:gd name="connsiteY41" fmla="*/ 39052 h 196214"/>
                <a:gd name="connsiteX42" fmla="*/ 2377 w 137452"/>
                <a:gd name="connsiteY42" fmla="*/ 177165 h 196214"/>
                <a:gd name="connsiteX43" fmla="*/ 20475 w 137452"/>
                <a:gd name="connsiteY43" fmla="*/ 196215 h 196214"/>
                <a:gd name="connsiteX44" fmla="*/ 24285 w 137452"/>
                <a:gd name="connsiteY44" fmla="*/ 196215 h 196214"/>
                <a:gd name="connsiteX45" fmla="*/ 41430 w 137452"/>
                <a:gd name="connsiteY45" fmla="*/ 177165 h 196214"/>
                <a:gd name="connsiteX46" fmla="*/ 41430 w 137452"/>
                <a:gd name="connsiteY46" fmla="*/ 175260 h 196214"/>
                <a:gd name="connsiteX47" fmla="*/ 41430 w 137452"/>
                <a:gd name="connsiteY47" fmla="*/ 144780 h 196214"/>
                <a:gd name="connsiteX48" fmla="*/ 49050 w 137452"/>
                <a:gd name="connsiteY48" fmla="*/ 136208 h 196214"/>
                <a:gd name="connsiteX49" fmla="*/ 64290 w 137452"/>
                <a:gd name="connsiteY49" fmla="*/ 146685 h 196214"/>
                <a:gd name="connsiteX50" fmla="*/ 93817 w 137452"/>
                <a:gd name="connsiteY50" fmla="*/ 183833 h 196214"/>
                <a:gd name="connsiteX51" fmla="*/ 93817 w 137452"/>
                <a:gd name="connsiteY51" fmla="*/ 183833 h 196214"/>
                <a:gd name="connsiteX52" fmla="*/ 115725 w 137452"/>
                <a:gd name="connsiteY52" fmla="*/ 196215 h 196214"/>
                <a:gd name="connsiteX53" fmla="*/ 135727 w 137452"/>
                <a:gd name="connsiteY53" fmla="*/ 185738 h 196214"/>
                <a:gd name="connsiteX54" fmla="*/ 134775 w 137452"/>
                <a:gd name="connsiteY54" fmla="*/ 179070 h 196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137452" h="196214">
                  <a:moveTo>
                    <a:pt x="134775" y="179070"/>
                  </a:moveTo>
                  <a:cubicBezTo>
                    <a:pt x="130012" y="175260"/>
                    <a:pt x="118582" y="160972"/>
                    <a:pt x="110010" y="149542"/>
                  </a:cubicBezTo>
                  <a:lnTo>
                    <a:pt x="107152" y="144780"/>
                  </a:lnTo>
                  <a:lnTo>
                    <a:pt x="93817" y="126683"/>
                  </a:lnTo>
                  <a:cubicBezTo>
                    <a:pt x="90007" y="120967"/>
                    <a:pt x="90960" y="115252"/>
                    <a:pt x="95722" y="108585"/>
                  </a:cubicBezTo>
                  <a:cubicBezTo>
                    <a:pt x="96675" y="107633"/>
                    <a:pt x="97627" y="106680"/>
                    <a:pt x="98580" y="105727"/>
                  </a:cubicBezTo>
                  <a:cubicBezTo>
                    <a:pt x="99532" y="104775"/>
                    <a:pt x="100485" y="103822"/>
                    <a:pt x="101437" y="101917"/>
                  </a:cubicBezTo>
                  <a:lnTo>
                    <a:pt x="101437" y="101917"/>
                  </a:lnTo>
                  <a:cubicBezTo>
                    <a:pt x="101437" y="100965"/>
                    <a:pt x="102390" y="100965"/>
                    <a:pt x="102390" y="100013"/>
                  </a:cubicBezTo>
                  <a:lnTo>
                    <a:pt x="102390" y="99060"/>
                  </a:lnTo>
                  <a:cubicBezTo>
                    <a:pt x="103342" y="98108"/>
                    <a:pt x="105247" y="96202"/>
                    <a:pt x="106200" y="95250"/>
                  </a:cubicBezTo>
                  <a:cubicBezTo>
                    <a:pt x="111915" y="88583"/>
                    <a:pt x="117630" y="83820"/>
                    <a:pt x="120487" y="81915"/>
                  </a:cubicBezTo>
                  <a:cubicBezTo>
                    <a:pt x="123345" y="80010"/>
                    <a:pt x="125250" y="78105"/>
                    <a:pt x="122392" y="73342"/>
                  </a:cubicBezTo>
                  <a:lnTo>
                    <a:pt x="122392" y="73342"/>
                  </a:lnTo>
                  <a:cubicBezTo>
                    <a:pt x="122392" y="73342"/>
                    <a:pt x="122392" y="73342"/>
                    <a:pt x="122392" y="73342"/>
                  </a:cubicBezTo>
                  <a:cubicBezTo>
                    <a:pt x="121440" y="70485"/>
                    <a:pt x="112867" y="61913"/>
                    <a:pt x="102390" y="61913"/>
                  </a:cubicBezTo>
                  <a:cubicBezTo>
                    <a:pt x="102390" y="61913"/>
                    <a:pt x="102390" y="61913"/>
                    <a:pt x="102390" y="61913"/>
                  </a:cubicBezTo>
                  <a:cubicBezTo>
                    <a:pt x="102390" y="61913"/>
                    <a:pt x="102390" y="61913"/>
                    <a:pt x="102390" y="61913"/>
                  </a:cubicBezTo>
                  <a:cubicBezTo>
                    <a:pt x="102390" y="61913"/>
                    <a:pt x="102390" y="61913"/>
                    <a:pt x="102390" y="61913"/>
                  </a:cubicBezTo>
                  <a:cubicBezTo>
                    <a:pt x="102390" y="61913"/>
                    <a:pt x="101437" y="61913"/>
                    <a:pt x="101437" y="61913"/>
                  </a:cubicBezTo>
                  <a:cubicBezTo>
                    <a:pt x="101437" y="61913"/>
                    <a:pt x="101437" y="61913"/>
                    <a:pt x="101437" y="61913"/>
                  </a:cubicBezTo>
                  <a:cubicBezTo>
                    <a:pt x="101437" y="61913"/>
                    <a:pt x="100485" y="61913"/>
                    <a:pt x="100485" y="61913"/>
                  </a:cubicBezTo>
                  <a:cubicBezTo>
                    <a:pt x="100485" y="61913"/>
                    <a:pt x="99532" y="61913"/>
                    <a:pt x="99532" y="61913"/>
                  </a:cubicBezTo>
                  <a:cubicBezTo>
                    <a:pt x="97627" y="61913"/>
                    <a:pt x="95722" y="62865"/>
                    <a:pt x="94770" y="62865"/>
                  </a:cubicBezTo>
                  <a:cubicBezTo>
                    <a:pt x="94770" y="62865"/>
                    <a:pt x="94770" y="62865"/>
                    <a:pt x="94770" y="62865"/>
                  </a:cubicBezTo>
                  <a:cubicBezTo>
                    <a:pt x="94770" y="62865"/>
                    <a:pt x="93817" y="62865"/>
                    <a:pt x="93817" y="62865"/>
                  </a:cubicBezTo>
                  <a:cubicBezTo>
                    <a:pt x="91912" y="63817"/>
                    <a:pt x="90007" y="64770"/>
                    <a:pt x="89055" y="66675"/>
                  </a:cubicBezTo>
                  <a:lnTo>
                    <a:pt x="89055" y="66675"/>
                  </a:lnTo>
                  <a:cubicBezTo>
                    <a:pt x="87150" y="68580"/>
                    <a:pt x="85245" y="70485"/>
                    <a:pt x="83340" y="72390"/>
                  </a:cubicBezTo>
                  <a:lnTo>
                    <a:pt x="62385" y="93345"/>
                  </a:lnTo>
                  <a:cubicBezTo>
                    <a:pt x="59527" y="96202"/>
                    <a:pt x="56670" y="100013"/>
                    <a:pt x="50002" y="100013"/>
                  </a:cubicBezTo>
                  <a:cubicBezTo>
                    <a:pt x="45240" y="100013"/>
                    <a:pt x="42382" y="97155"/>
                    <a:pt x="42382" y="91440"/>
                  </a:cubicBezTo>
                  <a:lnTo>
                    <a:pt x="42382" y="31433"/>
                  </a:lnTo>
                  <a:lnTo>
                    <a:pt x="42382" y="31433"/>
                  </a:lnTo>
                  <a:lnTo>
                    <a:pt x="42382" y="31433"/>
                  </a:lnTo>
                  <a:cubicBezTo>
                    <a:pt x="42382" y="31433"/>
                    <a:pt x="42382" y="30480"/>
                    <a:pt x="42382" y="30480"/>
                  </a:cubicBezTo>
                  <a:lnTo>
                    <a:pt x="42382" y="30480"/>
                  </a:lnTo>
                  <a:cubicBezTo>
                    <a:pt x="42382" y="18097"/>
                    <a:pt x="38572" y="8572"/>
                    <a:pt x="31905" y="3810"/>
                  </a:cubicBezTo>
                  <a:cubicBezTo>
                    <a:pt x="27142" y="952"/>
                    <a:pt x="22380" y="0"/>
                    <a:pt x="17617" y="0"/>
                  </a:cubicBezTo>
                  <a:cubicBezTo>
                    <a:pt x="11902" y="0"/>
                    <a:pt x="7140" y="952"/>
                    <a:pt x="5235" y="1905"/>
                  </a:cubicBezTo>
                  <a:cubicBezTo>
                    <a:pt x="-480" y="4763"/>
                    <a:pt x="-480" y="6667"/>
                    <a:pt x="472" y="10477"/>
                  </a:cubicBezTo>
                  <a:cubicBezTo>
                    <a:pt x="1425" y="14288"/>
                    <a:pt x="2377" y="27622"/>
                    <a:pt x="2377" y="39052"/>
                  </a:cubicBezTo>
                  <a:lnTo>
                    <a:pt x="2377" y="177165"/>
                  </a:lnTo>
                  <a:cubicBezTo>
                    <a:pt x="2377" y="191452"/>
                    <a:pt x="9997" y="196215"/>
                    <a:pt x="20475" y="196215"/>
                  </a:cubicBezTo>
                  <a:lnTo>
                    <a:pt x="24285" y="196215"/>
                  </a:lnTo>
                  <a:cubicBezTo>
                    <a:pt x="34762" y="196215"/>
                    <a:pt x="41430" y="191452"/>
                    <a:pt x="41430" y="177165"/>
                  </a:cubicBezTo>
                  <a:lnTo>
                    <a:pt x="41430" y="175260"/>
                  </a:lnTo>
                  <a:cubicBezTo>
                    <a:pt x="41430" y="171450"/>
                    <a:pt x="41430" y="148590"/>
                    <a:pt x="41430" y="144780"/>
                  </a:cubicBezTo>
                  <a:cubicBezTo>
                    <a:pt x="41430" y="138113"/>
                    <a:pt x="46192" y="136208"/>
                    <a:pt x="49050" y="136208"/>
                  </a:cubicBezTo>
                  <a:cubicBezTo>
                    <a:pt x="56670" y="136208"/>
                    <a:pt x="59527" y="140970"/>
                    <a:pt x="64290" y="146685"/>
                  </a:cubicBezTo>
                  <a:cubicBezTo>
                    <a:pt x="66195" y="149542"/>
                    <a:pt x="84292" y="171450"/>
                    <a:pt x="93817" y="183833"/>
                  </a:cubicBezTo>
                  <a:lnTo>
                    <a:pt x="93817" y="183833"/>
                  </a:lnTo>
                  <a:cubicBezTo>
                    <a:pt x="101437" y="193358"/>
                    <a:pt x="108105" y="196215"/>
                    <a:pt x="115725" y="196215"/>
                  </a:cubicBezTo>
                  <a:cubicBezTo>
                    <a:pt x="126202" y="196215"/>
                    <a:pt x="134775" y="188595"/>
                    <a:pt x="135727" y="185738"/>
                  </a:cubicBezTo>
                  <a:cubicBezTo>
                    <a:pt x="138585" y="183833"/>
                    <a:pt x="137632" y="181927"/>
                    <a:pt x="134775" y="17907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0E8E5A8-1794-4F6E-A125-D73042CA97F0}"/>
                </a:ext>
              </a:extLst>
            </p:cNvPr>
            <p:cNvSpPr/>
            <p:nvPr/>
          </p:nvSpPr>
          <p:spPr>
            <a:xfrm>
              <a:off x="3237180" y="2212657"/>
              <a:ext cx="171231" cy="194309"/>
            </a:xfrm>
            <a:custGeom>
              <a:avLst/>
              <a:gdLst>
                <a:gd name="connsiteX0" fmla="*/ 140384 w 171231"/>
                <a:gd name="connsiteY0" fmla="*/ 39052 h 194309"/>
                <a:gd name="connsiteX1" fmla="*/ 167054 w 171231"/>
                <a:gd name="connsiteY1" fmla="*/ 28575 h 194309"/>
                <a:gd name="connsiteX2" fmla="*/ 168959 w 171231"/>
                <a:gd name="connsiteY2" fmla="*/ 2858 h 194309"/>
                <a:gd name="connsiteX3" fmla="*/ 165149 w 171231"/>
                <a:gd name="connsiteY3" fmla="*/ 0 h 194309"/>
                <a:gd name="connsiteX4" fmla="*/ 30847 w 171231"/>
                <a:gd name="connsiteY4" fmla="*/ 0 h 194309"/>
                <a:gd name="connsiteX5" fmla="*/ 30847 w 171231"/>
                <a:gd name="connsiteY5" fmla="*/ 0 h 194309"/>
                <a:gd name="connsiteX6" fmla="*/ 4177 w 171231"/>
                <a:gd name="connsiteY6" fmla="*/ 10477 h 194309"/>
                <a:gd name="connsiteX7" fmla="*/ 2272 w 171231"/>
                <a:gd name="connsiteY7" fmla="*/ 36195 h 194309"/>
                <a:gd name="connsiteX8" fmla="*/ 6082 w 171231"/>
                <a:gd name="connsiteY8" fmla="*/ 39052 h 194309"/>
                <a:gd name="connsiteX9" fmla="*/ 58469 w 171231"/>
                <a:gd name="connsiteY9" fmla="*/ 39052 h 194309"/>
                <a:gd name="connsiteX10" fmla="*/ 65137 w 171231"/>
                <a:gd name="connsiteY10" fmla="*/ 44767 h 194309"/>
                <a:gd name="connsiteX11" fmla="*/ 65137 w 171231"/>
                <a:gd name="connsiteY11" fmla="*/ 175260 h 194309"/>
                <a:gd name="connsiteX12" fmla="*/ 69899 w 171231"/>
                <a:gd name="connsiteY12" fmla="*/ 189547 h 194309"/>
                <a:gd name="connsiteX13" fmla="*/ 83234 w 171231"/>
                <a:gd name="connsiteY13" fmla="*/ 194310 h 194309"/>
                <a:gd name="connsiteX14" fmla="*/ 87044 w 171231"/>
                <a:gd name="connsiteY14" fmla="*/ 194310 h 194309"/>
                <a:gd name="connsiteX15" fmla="*/ 104189 w 171231"/>
                <a:gd name="connsiteY15" fmla="*/ 175260 h 194309"/>
                <a:gd name="connsiteX16" fmla="*/ 104189 w 171231"/>
                <a:gd name="connsiteY16" fmla="*/ 46672 h 194309"/>
                <a:gd name="connsiteX17" fmla="*/ 111809 w 171231"/>
                <a:gd name="connsiteY17" fmla="*/ 38100 h 194309"/>
                <a:gd name="connsiteX18" fmla="*/ 140384 w 171231"/>
                <a:gd name="connsiteY18" fmla="*/ 39052 h 194309"/>
                <a:gd name="connsiteX19" fmla="*/ 140384 w 171231"/>
                <a:gd name="connsiteY19" fmla="*/ 39052 h 194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71231" h="194309">
                  <a:moveTo>
                    <a:pt x="140384" y="39052"/>
                  </a:moveTo>
                  <a:cubicBezTo>
                    <a:pt x="152767" y="39052"/>
                    <a:pt x="162292" y="35242"/>
                    <a:pt x="167054" y="28575"/>
                  </a:cubicBezTo>
                  <a:cubicBezTo>
                    <a:pt x="173722" y="19050"/>
                    <a:pt x="170864" y="6667"/>
                    <a:pt x="168959" y="2858"/>
                  </a:cubicBezTo>
                  <a:cubicBezTo>
                    <a:pt x="168007" y="952"/>
                    <a:pt x="166102" y="0"/>
                    <a:pt x="165149" y="0"/>
                  </a:cubicBezTo>
                  <a:cubicBezTo>
                    <a:pt x="165149" y="0"/>
                    <a:pt x="30847" y="0"/>
                    <a:pt x="30847" y="0"/>
                  </a:cubicBezTo>
                  <a:lnTo>
                    <a:pt x="30847" y="0"/>
                  </a:lnTo>
                  <a:cubicBezTo>
                    <a:pt x="18464" y="0"/>
                    <a:pt x="8939" y="3810"/>
                    <a:pt x="4177" y="10477"/>
                  </a:cubicBezTo>
                  <a:cubicBezTo>
                    <a:pt x="-2491" y="20002"/>
                    <a:pt x="367" y="32385"/>
                    <a:pt x="2272" y="36195"/>
                  </a:cubicBezTo>
                  <a:cubicBezTo>
                    <a:pt x="3224" y="38100"/>
                    <a:pt x="5129" y="39052"/>
                    <a:pt x="6082" y="39052"/>
                  </a:cubicBezTo>
                  <a:lnTo>
                    <a:pt x="58469" y="39052"/>
                  </a:lnTo>
                  <a:cubicBezTo>
                    <a:pt x="61327" y="39052"/>
                    <a:pt x="64184" y="41910"/>
                    <a:pt x="65137" y="44767"/>
                  </a:cubicBezTo>
                  <a:lnTo>
                    <a:pt x="65137" y="175260"/>
                  </a:lnTo>
                  <a:cubicBezTo>
                    <a:pt x="65137" y="181927"/>
                    <a:pt x="67042" y="186690"/>
                    <a:pt x="69899" y="189547"/>
                  </a:cubicBezTo>
                  <a:cubicBezTo>
                    <a:pt x="72757" y="193358"/>
                    <a:pt x="77519" y="194310"/>
                    <a:pt x="83234" y="194310"/>
                  </a:cubicBezTo>
                  <a:lnTo>
                    <a:pt x="87044" y="194310"/>
                  </a:lnTo>
                  <a:cubicBezTo>
                    <a:pt x="96569" y="194310"/>
                    <a:pt x="104189" y="189547"/>
                    <a:pt x="104189" y="175260"/>
                  </a:cubicBezTo>
                  <a:lnTo>
                    <a:pt x="104189" y="46672"/>
                  </a:lnTo>
                  <a:cubicBezTo>
                    <a:pt x="104189" y="41910"/>
                    <a:pt x="107047" y="39052"/>
                    <a:pt x="111809" y="38100"/>
                  </a:cubicBezTo>
                  <a:cubicBezTo>
                    <a:pt x="111809" y="39052"/>
                    <a:pt x="139432" y="39052"/>
                    <a:pt x="140384" y="39052"/>
                  </a:cubicBezTo>
                  <a:lnTo>
                    <a:pt x="140384" y="3905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0964700A-D442-4E61-B50A-49A61002FE5E}"/>
                </a:ext>
              </a:extLst>
            </p:cNvPr>
            <p:cNvSpPr/>
            <p:nvPr/>
          </p:nvSpPr>
          <p:spPr>
            <a:xfrm>
              <a:off x="2858452" y="2465070"/>
              <a:ext cx="71437" cy="107632"/>
            </a:xfrm>
            <a:custGeom>
              <a:avLst/>
              <a:gdLst>
                <a:gd name="connsiteX0" fmla="*/ 0 w 71437"/>
                <a:gd name="connsiteY0" fmla="*/ 102870 h 107632"/>
                <a:gd name="connsiteX1" fmla="*/ 0 w 71437"/>
                <a:gd name="connsiteY1" fmla="*/ 6667 h 107632"/>
                <a:gd name="connsiteX2" fmla="*/ 6667 w 71437"/>
                <a:gd name="connsiteY2" fmla="*/ 0 h 107632"/>
                <a:gd name="connsiteX3" fmla="*/ 66675 w 71437"/>
                <a:gd name="connsiteY3" fmla="*/ 0 h 107632"/>
                <a:gd name="connsiteX4" fmla="*/ 71438 w 71437"/>
                <a:gd name="connsiteY4" fmla="*/ 4763 h 107632"/>
                <a:gd name="connsiteX5" fmla="*/ 71438 w 71437"/>
                <a:gd name="connsiteY5" fmla="*/ 5715 h 107632"/>
                <a:gd name="connsiteX6" fmla="*/ 66675 w 71437"/>
                <a:gd name="connsiteY6" fmla="*/ 10477 h 107632"/>
                <a:gd name="connsiteX7" fmla="*/ 11430 w 71437"/>
                <a:gd name="connsiteY7" fmla="*/ 10477 h 107632"/>
                <a:gd name="connsiteX8" fmla="*/ 11430 w 71437"/>
                <a:gd name="connsiteY8" fmla="*/ 50483 h 107632"/>
                <a:gd name="connsiteX9" fmla="*/ 52388 w 71437"/>
                <a:gd name="connsiteY9" fmla="*/ 50483 h 107632"/>
                <a:gd name="connsiteX10" fmla="*/ 57150 w 71437"/>
                <a:gd name="connsiteY10" fmla="*/ 55245 h 107632"/>
                <a:gd name="connsiteX11" fmla="*/ 57150 w 71437"/>
                <a:gd name="connsiteY11" fmla="*/ 56197 h 107632"/>
                <a:gd name="connsiteX12" fmla="*/ 52388 w 71437"/>
                <a:gd name="connsiteY12" fmla="*/ 60960 h 107632"/>
                <a:gd name="connsiteX13" fmla="*/ 11430 w 71437"/>
                <a:gd name="connsiteY13" fmla="*/ 60960 h 107632"/>
                <a:gd name="connsiteX14" fmla="*/ 11430 w 71437"/>
                <a:gd name="connsiteY14" fmla="*/ 102870 h 107632"/>
                <a:gd name="connsiteX15" fmla="*/ 6667 w 71437"/>
                <a:gd name="connsiteY15" fmla="*/ 107633 h 107632"/>
                <a:gd name="connsiteX16" fmla="*/ 4763 w 71437"/>
                <a:gd name="connsiteY16" fmla="*/ 107633 h 107632"/>
                <a:gd name="connsiteX17" fmla="*/ 0 w 71437"/>
                <a:gd name="connsiteY17" fmla="*/ 102870 h 107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1437" h="107632">
                  <a:moveTo>
                    <a:pt x="0" y="102870"/>
                  </a:moveTo>
                  <a:lnTo>
                    <a:pt x="0" y="6667"/>
                  </a:lnTo>
                  <a:cubicBezTo>
                    <a:pt x="0" y="2858"/>
                    <a:pt x="2857" y="0"/>
                    <a:pt x="6667" y="0"/>
                  </a:cubicBezTo>
                  <a:lnTo>
                    <a:pt x="66675" y="0"/>
                  </a:lnTo>
                  <a:cubicBezTo>
                    <a:pt x="69532" y="0"/>
                    <a:pt x="71438" y="1905"/>
                    <a:pt x="71438" y="4763"/>
                  </a:cubicBezTo>
                  <a:lnTo>
                    <a:pt x="71438" y="5715"/>
                  </a:lnTo>
                  <a:cubicBezTo>
                    <a:pt x="71438" y="8572"/>
                    <a:pt x="69532" y="10477"/>
                    <a:pt x="66675" y="10477"/>
                  </a:cubicBezTo>
                  <a:lnTo>
                    <a:pt x="11430" y="10477"/>
                  </a:lnTo>
                  <a:lnTo>
                    <a:pt x="11430" y="50483"/>
                  </a:lnTo>
                  <a:lnTo>
                    <a:pt x="52388" y="50483"/>
                  </a:lnTo>
                  <a:cubicBezTo>
                    <a:pt x="55245" y="50483"/>
                    <a:pt x="57150" y="52388"/>
                    <a:pt x="57150" y="55245"/>
                  </a:cubicBezTo>
                  <a:lnTo>
                    <a:pt x="57150" y="56197"/>
                  </a:lnTo>
                  <a:cubicBezTo>
                    <a:pt x="57150" y="59055"/>
                    <a:pt x="55245" y="60960"/>
                    <a:pt x="52388" y="60960"/>
                  </a:cubicBezTo>
                  <a:lnTo>
                    <a:pt x="11430" y="60960"/>
                  </a:lnTo>
                  <a:lnTo>
                    <a:pt x="11430" y="102870"/>
                  </a:lnTo>
                  <a:cubicBezTo>
                    <a:pt x="11430" y="106680"/>
                    <a:pt x="9525" y="107633"/>
                    <a:pt x="6667" y="107633"/>
                  </a:cubicBezTo>
                  <a:lnTo>
                    <a:pt x="4763" y="107633"/>
                  </a:lnTo>
                  <a:cubicBezTo>
                    <a:pt x="952" y="107633"/>
                    <a:pt x="0" y="106680"/>
                    <a:pt x="0" y="10287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922F9F4D-B9C6-43C2-8D1F-10EDDA634382}"/>
                </a:ext>
              </a:extLst>
            </p:cNvPr>
            <p:cNvSpPr/>
            <p:nvPr/>
          </p:nvSpPr>
          <p:spPr>
            <a:xfrm>
              <a:off x="2926079" y="2491740"/>
              <a:ext cx="80962" cy="81950"/>
            </a:xfrm>
            <a:custGeom>
              <a:avLst/>
              <a:gdLst>
                <a:gd name="connsiteX0" fmla="*/ 0 w 80962"/>
                <a:gd name="connsiteY0" fmla="*/ 40957 h 81950"/>
                <a:gd name="connsiteX1" fmla="*/ 40958 w 80962"/>
                <a:gd name="connsiteY1" fmla="*/ 0 h 81950"/>
                <a:gd name="connsiteX2" fmla="*/ 80963 w 80962"/>
                <a:gd name="connsiteY2" fmla="*/ 40957 h 81950"/>
                <a:gd name="connsiteX3" fmla="*/ 40958 w 80962"/>
                <a:gd name="connsiteY3" fmla="*/ 81915 h 81950"/>
                <a:gd name="connsiteX4" fmla="*/ 0 w 80962"/>
                <a:gd name="connsiteY4" fmla="*/ 40957 h 81950"/>
                <a:gd name="connsiteX5" fmla="*/ 70485 w 80962"/>
                <a:gd name="connsiteY5" fmla="*/ 41910 h 81950"/>
                <a:gd name="connsiteX6" fmla="*/ 40958 w 80962"/>
                <a:gd name="connsiteY6" fmla="*/ 9525 h 81950"/>
                <a:gd name="connsiteX7" fmla="*/ 11430 w 80962"/>
                <a:gd name="connsiteY7" fmla="*/ 40957 h 81950"/>
                <a:gd name="connsiteX8" fmla="*/ 40958 w 80962"/>
                <a:gd name="connsiteY8" fmla="*/ 73342 h 81950"/>
                <a:gd name="connsiteX9" fmla="*/ 70485 w 80962"/>
                <a:gd name="connsiteY9" fmla="*/ 41910 h 81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962" h="81950">
                  <a:moveTo>
                    <a:pt x="0" y="40957"/>
                  </a:moveTo>
                  <a:cubicBezTo>
                    <a:pt x="0" y="17145"/>
                    <a:pt x="17145" y="0"/>
                    <a:pt x="40958" y="0"/>
                  </a:cubicBezTo>
                  <a:cubicBezTo>
                    <a:pt x="64770" y="0"/>
                    <a:pt x="80963" y="17145"/>
                    <a:pt x="80963" y="40957"/>
                  </a:cubicBezTo>
                  <a:cubicBezTo>
                    <a:pt x="80963" y="64770"/>
                    <a:pt x="63817" y="81915"/>
                    <a:pt x="40958" y="81915"/>
                  </a:cubicBezTo>
                  <a:cubicBezTo>
                    <a:pt x="17145" y="82867"/>
                    <a:pt x="0" y="64770"/>
                    <a:pt x="0" y="40957"/>
                  </a:cubicBezTo>
                  <a:moveTo>
                    <a:pt x="70485" y="41910"/>
                  </a:moveTo>
                  <a:cubicBezTo>
                    <a:pt x="70485" y="23813"/>
                    <a:pt x="58103" y="9525"/>
                    <a:pt x="40958" y="9525"/>
                  </a:cubicBezTo>
                  <a:cubicBezTo>
                    <a:pt x="23813" y="9525"/>
                    <a:pt x="11430" y="22860"/>
                    <a:pt x="11430" y="40957"/>
                  </a:cubicBezTo>
                  <a:cubicBezTo>
                    <a:pt x="11430" y="59055"/>
                    <a:pt x="23813" y="73342"/>
                    <a:pt x="40958" y="73342"/>
                  </a:cubicBezTo>
                  <a:cubicBezTo>
                    <a:pt x="57150" y="73342"/>
                    <a:pt x="70485" y="60007"/>
                    <a:pt x="70485" y="4191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E41325CD-45A2-4743-9105-AC051F829C05}"/>
                </a:ext>
              </a:extLst>
            </p:cNvPr>
            <p:cNvSpPr/>
            <p:nvPr/>
          </p:nvSpPr>
          <p:spPr>
            <a:xfrm>
              <a:off x="3020377" y="2491740"/>
              <a:ext cx="41909" cy="80962"/>
            </a:xfrm>
            <a:custGeom>
              <a:avLst/>
              <a:gdLst>
                <a:gd name="connsiteX0" fmla="*/ 30480 w 41909"/>
                <a:gd name="connsiteY0" fmla="*/ 0 h 80962"/>
                <a:gd name="connsiteX1" fmla="*/ 41910 w 41909"/>
                <a:gd name="connsiteY1" fmla="*/ 7620 h 80962"/>
                <a:gd name="connsiteX2" fmla="*/ 39052 w 41909"/>
                <a:gd name="connsiteY2" fmla="*/ 13335 h 80962"/>
                <a:gd name="connsiteX3" fmla="*/ 29527 w 41909"/>
                <a:gd name="connsiteY3" fmla="*/ 10477 h 80962"/>
                <a:gd name="connsiteX4" fmla="*/ 10477 w 41909"/>
                <a:gd name="connsiteY4" fmla="*/ 45720 h 80962"/>
                <a:gd name="connsiteX5" fmla="*/ 10477 w 41909"/>
                <a:gd name="connsiteY5" fmla="*/ 76200 h 80962"/>
                <a:gd name="connsiteX6" fmla="*/ 5715 w 41909"/>
                <a:gd name="connsiteY6" fmla="*/ 80963 h 80962"/>
                <a:gd name="connsiteX7" fmla="*/ 4763 w 41909"/>
                <a:gd name="connsiteY7" fmla="*/ 80963 h 80962"/>
                <a:gd name="connsiteX8" fmla="*/ 0 w 41909"/>
                <a:gd name="connsiteY8" fmla="*/ 76200 h 80962"/>
                <a:gd name="connsiteX9" fmla="*/ 0 w 41909"/>
                <a:gd name="connsiteY9" fmla="*/ 2857 h 80962"/>
                <a:gd name="connsiteX10" fmla="*/ 3810 w 41909"/>
                <a:gd name="connsiteY10" fmla="*/ 1905 h 80962"/>
                <a:gd name="connsiteX11" fmla="*/ 10477 w 41909"/>
                <a:gd name="connsiteY11" fmla="*/ 12382 h 80962"/>
                <a:gd name="connsiteX12" fmla="*/ 10477 w 41909"/>
                <a:gd name="connsiteY12" fmla="*/ 17145 h 80962"/>
                <a:gd name="connsiteX13" fmla="*/ 30480 w 41909"/>
                <a:gd name="connsiteY13" fmla="*/ 0 h 80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909" h="80962">
                  <a:moveTo>
                    <a:pt x="30480" y="0"/>
                  </a:moveTo>
                  <a:cubicBezTo>
                    <a:pt x="38100" y="0"/>
                    <a:pt x="41910" y="2857"/>
                    <a:pt x="41910" y="7620"/>
                  </a:cubicBezTo>
                  <a:cubicBezTo>
                    <a:pt x="41910" y="11430"/>
                    <a:pt x="39052" y="13335"/>
                    <a:pt x="39052" y="13335"/>
                  </a:cubicBezTo>
                  <a:cubicBezTo>
                    <a:pt x="37147" y="11430"/>
                    <a:pt x="34290" y="10477"/>
                    <a:pt x="29527" y="10477"/>
                  </a:cubicBezTo>
                  <a:cubicBezTo>
                    <a:pt x="15240" y="10477"/>
                    <a:pt x="10477" y="24765"/>
                    <a:pt x="10477" y="45720"/>
                  </a:cubicBezTo>
                  <a:lnTo>
                    <a:pt x="10477" y="76200"/>
                  </a:lnTo>
                  <a:cubicBezTo>
                    <a:pt x="10477" y="80010"/>
                    <a:pt x="8572" y="80963"/>
                    <a:pt x="5715" y="80963"/>
                  </a:cubicBezTo>
                  <a:lnTo>
                    <a:pt x="4763" y="80963"/>
                  </a:lnTo>
                  <a:cubicBezTo>
                    <a:pt x="1905" y="80963"/>
                    <a:pt x="0" y="80010"/>
                    <a:pt x="0" y="76200"/>
                  </a:cubicBezTo>
                  <a:lnTo>
                    <a:pt x="0" y="2857"/>
                  </a:lnTo>
                  <a:cubicBezTo>
                    <a:pt x="0" y="2857"/>
                    <a:pt x="1905" y="1905"/>
                    <a:pt x="3810" y="1905"/>
                  </a:cubicBezTo>
                  <a:cubicBezTo>
                    <a:pt x="7620" y="1905"/>
                    <a:pt x="10477" y="3810"/>
                    <a:pt x="10477" y="12382"/>
                  </a:cubicBezTo>
                  <a:lnTo>
                    <a:pt x="10477" y="17145"/>
                  </a:lnTo>
                  <a:cubicBezTo>
                    <a:pt x="13335" y="5715"/>
                    <a:pt x="20002" y="0"/>
                    <a:pt x="30480" y="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26DE8302-4DDE-467E-BB48-5BEEA75608B6}"/>
                </a:ext>
              </a:extLst>
            </p:cNvPr>
            <p:cNvSpPr/>
            <p:nvPr/>
          </p:nvSpPr>
          <p:spPr>
            <a:xfrm>
              <a:off x="3105150" y="2465070"/>
              <a:ext cx="76200" cy="108584"/>
            </a:xfrm>
            <a:custGeom>
              <a:avLst/>
              <a:gdLst>
                <a:gd name="connsiteX0" fmla="*/ 0 w 76200"/>
                <a:gd name="connsiteY0" fmla="*/ 100965 h 108584"/>
                <a:gd name="connsiteX1" fmla="*/ 0 w 76200"/>
                <a:gd name="connsiteY1" fmla="*/ 6667 h 108584"/>
                <a:gd name="connsiteX2" fmla="*/ 6667 w 76200"/>
                <a:gd name="connsiteY2" fmla="*/ 0 h 108584"/>
                <a:gd name="connsiteX3" fmla="*/ 70485 w 76200"/>
                <a:gd name="connsiteY3" fmla="*/ 0 h 108584"/>
                <a:gd name="connsiteX4" fmla="*/ 75247 w 76200"/>
                <a:gd name="connsiteY4" fmla="*/ 4763 h 108584"/>
                <a:gd name="connsiteX5" fmla="*/ 75247 w 76200"/>
                <a:gd name="connsiteY5" fmla="*/ 5715 h 108584"/>
                <a:gd name="connsiteX6" fmla="*/ 70485 w 76200"/>
                <a:gd name="connsiteY6" fmla="*/ 10477 h 108584"/>
                <a:gd name="connsiteX7" fmla="*/ 11430 w 76200"/>
                <a:gd name="connsiteY7" fmla="*/ 10477 h 108584"/>
                <a:gd name="connsiteX8" fmla="*/ 11430 w 76200"/>
                <a:gd name="connsiteY8" fmla="*/ 47625 h 108584"/>
                <a:gd name="connsiteX9" fmla="*/ 59055 w 76200"/>
                <a:gd name="connsiteY9" fmla="*/ 47625 h 108584"/>
                <a:gd name="connsiteX10" fmla="*/ 63817 w 76200"/>
                <a:gd name="connsiteY10" fmla="*/ 52388 h 108584"/>
                <a:gd name="connsiteX11" fmla="*/ 63817 w 76200"/>
                <a:gd name="connsiteY11" fmla="*/ 53340 h 108584"/>
                <a:gd name="connsiteX12" fmla="*/ 59055 w 76200"/>
                <a:gd name="connsiteY12" fmla="*/ 58102 h 108584"/>
                <a:gd name="connsiteX13" fmla="*/ 11430 w 76200"/>
                <a:gd name="connsiteY13" fmla="*/ 58102 h 108584"/>
                <a:gd name="connsiteX14" fmla="*/ 11430 w 76200"/>
                <a:gd name="connsiteY14" fmla="*/ 98108 h 108584"/>
                <a:gd name="connsiteX15" fmla="*/ 71438 w 76200"/>
                <a:gd name="connsiteY15" fmla="*/ 98108 h 108584"/>
                <a:gd name="connsiteX16" fmla="*/ 76200 w 76200"/>
                <a:gd name="connsiteY16" fmla="*/ 102870 h 108584"/>
                <a:gd name="connsiteX17" fmla="*/ 76200 w 76200"/>
                <a:gd name="connsiteY17" fmla="*/ 103822 h 108584"/>
                <a:gd name="connsiteX18" fmla="*/ 71438 w 76200"/>
                <a:gd name="connsiteY18" fmla="*/ 108585 h 108584"/>
                <a:gd name="connsiteX19" fmla="*/ 6667 w 76200"/>
                <a:gd name="connsiteY19" fmla="*/ 108585 h 108584"/>
                <a:gd name="connsiteX20" fmla="*/ 0 w 76200"/>
                <a:gd name="connsiteY20" fmla="*/ 100965 h 108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76200" h="108584">
                  <a:moveTo>
                    <a:pt x="0" y="100965"/>
                  </a:moveTo>
                  <a:lnTo>
                    <a:pt x="0" y="6667"/>
                  </a:lnTo>
                  <a:cubicBezTo>
                    <a:pt x="0" y="2858"/>
                    <a:pt x="2858" y="0"/>
                    <a:pt x="6667" y="0"/>
                  </a:cubicBezTo>
                  <a:lnTo>
                    <a:pt x="70485" y="0"/>
                  </a:lnTo>
                  <a:cubicBezTo>
                    <a:pt x="73342" y="0"/>
                    <a:pt x="75247" y="1905"/>
                    <a:pt x="75247" y="4763"/>
                  </a:cubicBezTo>
                  <a:lnTo>
                    <a:pt x="75247" y="5715"/>
                  </a:lnTo>
                  <a:cubicBezTo>
                    <a:pt x="75247" y="8572"/>
                    <a:pt x="73342" y="10477"/>
                    <a:pt x="70485" y="10477"/>
                  </a:cubicBezTo>
                  <a:lnTo>
                    <a:pt x="11430" y="10477"/>
                  </a:lnTo>
                  <a:lnTo>
                    <a:pt x="11430" y="47625"/>
                  </a:lnTo>
                  <a:lnTo>
                    <a:pt x="59055" y="47625"/>
                  </a:lnTo>
                  <a:cubicBezTo>
                    <a:pt x="61913" y="47625"/>
                    <a:pt x="63817" y="49530"/>
                    <a:pt x="63817" y="52388"/>
                  </a:cubicBezTo>
                  <a:lnTo>
                    <a:pt x="63817" y="53340"/>
                  </a:lnTo>
                  <a:cubicBezTo>
                    <a:pt x="63817" y="56197"/>
                    <a:pt x="61913" y="58102"/>
                    <a:pt x="59055" y="58102"/>
                  </a:cubicBezTo>
                  <a:lnTo>
                    <a:pt x="11430" y="58102"/>
                  </a:lnTo>
                  <a:lnTo>
                    <a:pt x="11430" y="98108"/>
                  </a:lnTo>
                  <a:lnTo>
                    <a:pt x="71438" y="98108"/>
                  </a:lnTo>
                  <a:cubicBezTo>
                    <a:pt x="74295" y="98108"/>
                    <a:pt x="76200" y="100013"/>
                    <a:pt x="76200" y="102870"/>
                  </a:cubicBezTo>
                  <a:lnTo>
                    <a:pt x="76200" y="103822"/>
                  </a:lnTo>
                  <a:cubicBezTo>
                    <a:pt x="76200" y="106680"/>
                    <a:pt x="74295" y="108585"/>
                    <a:pt x="71438" y="108585"/>
                  </a:cubicBezTo>
                  <a:lnTo>
                    <a:pt x="6667" y="108585"/>
                  </a:lnTo>
                  <a:cubicBezTo>
                    <a:pt x="2858" y="107633"/>
                    <a:pt x="0" y="104775"/>
                    <a:pt x="0" y="100965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07BC7E68-F3B5-48DF-90D6-E276AB643EB1}"/>
                </a:ext>
              </a:extLst>
            </p:cNvPr>
            <p:cNvSpPr/>
            <p:nvPr/>
          </p:nvSpPr>
          <p:spPr>
            <a:xfrm>
              <a:off x="3180397" y="2492692"/>
              <a:ext cx="73342" cy="80010"/>
            </a:xfrm>
            <a:custGeom>
              <a:avLst/>
              <a:gdLst>
                <a:gd name="connsiteX0" fmla="*/ 36195 w 73342"/>
                <a:gd name="connsiteY0" fmla="*/ 70485 h 80010"/>
                <a:gd name="connsiteX1" fmla="*/ 60008 w 73342"/>
                <a:gd name="connsiteY1" fmla="*/ 8573 h 80010"/>
                <a:gd name="connsiteX2" fmla="*/ 67628 w 73342"/>
                <a:gd name="connsiteY2" fmla="*/ 953 h 80010"/>
                <a:gd name="connsiteX3" fmla="*/ 73343 w 73342"/>
                <a:gd name="connsiteY3" fmla="*/ 3810 h 80010"/>
                <a:gd name="connsiteX4" fmla="*/ 44768 w 73342"/>
                <a:gd name="connsiteY4" fmla="*/ 76200 h 80010"/>
                <a:gd name="connsiteX5" fmla="*/ 37148 w 73342"/>
                <a:gd name="connsiteY5" fmla="*/ 80010 h 80010"/>
                <a:gd name="connsiteX6" fmla="*/ 29528 w 73342"/>
                <a:gd name="connsiteY6" fmla="*/ 76200 h 80010"/>
                <a:gd name="connsiteX7" fmla="*/ 0 w 73342"/>
                <a:gd name="connsiteY7" fmla="*/ 2858 h 80010"/>
                <a:gd name="connsiteX8" fmla="*/ 5715 w 73342"/>
                <a:gd name="connsiteY8" fmla="*/ 0 h 80010"/>
                <a:gd name="connsiteX9" fmla="*/ 13335 w 73342"/>
                <a:gd name="connsiteY9" fmla="*/ 7620 h 80010"/>
                <a:gd name="connsiteX10" fmla="*/ 36195 w 73342"/>
                <a:gd name="connsiteY10" fmla="*/ 70485 h 80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3342" h="80010">
                  <a:moveTo>
                    <a:pt x="36195" y="70485"/>
                  </a:moveTo>
                  <a:lnTo>
                    <a:pt x="60008" y="8573"/>
                  </a:lnTo>
                  <a:cubicBezTo>
                    <a:pt x="62865" y="1905"/>
                    <a:pt x="64770" y="953"/>
                    <a:pt x="67628" y="953"/>
                  </a:cubicBezTo>
                  <a:cubicBezTo>
                    <a:pt x="71438" y="953"/>
                    <a:pt x="73343" y="3810"/>
                    <a:pt x="73343" y="3810"/>
                  </a:cubicBezTo>
                  <a:lnTo>
                    <a:pt x="44768" y="76200"/>
                  </a:lnTo>
                  <a:cubicBezTo>
                    <a:pt x="43815" y="79058"/>
                    <a:pt x="42863" y="80010"/>
                    <a:pt x="37148" y="80010"/>
                  </a:cubicBezTo>
                  <a:cubicBezTo>
                    <a:pt x="31433" y="80010"/>
                    <a:pt x="31433" y="79058"/>
                    <a:pt x="29528" y="76200"/>
                  </a:cubicBezTo>
                  <a:lnTo>
                    <a:pt x="0" y="2858"/>
                  </a:lnTo>
                  <a:cubicBezTo>
                    <a:pt x="0" y="1905"/>
                    <a:pt x="1905" y="0"/>
                    <a:pt x="5715" y="0"/>
                  </a:cubicBezTo>
                  <a:cubicBezTo>
                    <a:pt x="9525" y="0"/>
                    <a:pt x="11430" y="1905"/>
                    <a:pt x="13335" y="7620"/>
                  </a:cubicBezTo>
                  <a:lnTo>
                    <a:pt x="36195" y="7048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1758550A-AD95-45BC-98D9-9795B0777790}"/>
                </a:ext>
              </a:extLst>
            </p:cNvPr>
            <p:cNvSpPr/>
            <p:nvPr/>
          </p:nvSpPr>
          <p:spPr>
            <a:xfrm>
              <a:off x="3256597" y="2490787"/>
              <a:ext cx="76200" cy="82867"/>
            </a:xfrm>
            <a:custGeom>
              <a:avLst/>
              <a:gdLst>
                <a:gd name="connsiteX0" fmla="*/ 40958 w 76200"/>
                <a:gd name="connsiteY0" fmla="*/ 74295 h 82867"/>
                <a:gd name="connsiteX1" fmla="*/ 67628 w 76200"/>
                <a:gd name="connsiteY1" fmla="*/ 60008 h 82867"/>
                <a:gd name="connsiteX2" fmla="*/ 74295 w 76200"/>
                <a:gd name="connsiteY2" fmla="*/ 65722 h 82867"/>
                <a:gd name="connsiteX3" fmla="*/ 40958 w 76200"/>
                <a:gd name="connsiteY3" fmla="*/ 82867 h 82867"/>
                <a:gd name="connsiteX4" fmla="*/ 0 w 76200"/>
                <a:gd name="connsiteY4" fmla="*/ 41910 h 82867"/>
                <a:gd name="connsiteX5" fmla="*/ 40005 w 76200"/>
                <a:gd name="connsiteY5" fmla="*/ 0 h 82867"/>
                <a:gd name="connsiteX6" fmla="*/ 76200 w 76200"/>
                <a:gd name="connsiteY6" fmla="*/ 40005 h 82867"/>
                <a:gd name="connsiteX7" fmla="*/ 76200 w 76200"/>
                <a:gd name="connsiteY7" fmla="*/ 40958 h 82867"/>
                <a:gd name="connsiteX8" fmla="*/ 71438 w 76200"/>
                <a:gd name="connsiteY8" fmla="*/ 44767 h 82867"/>
                <a:gd name="connsiteX9" fmla="*/ 10478 w 76200"/>
                <a:gd name="connsiteY9" fmla="*/ 44767 h 82867"/>
                <a:gd name="connsiteX10" fmla="*/ 40958 w 76200"/>
                <a:gd name="connsiteY10" fmla="*/ 74295 h 82867"/>
                <a:gd name="connsiteX11" fmla="*/ 64770 w 76200"/>
                <a:gd name="connsiteY11" fmla="*/ 36195 h 82867"/>
                <a:gd name="connsiteX12" fmla="*/ 39053 w 76200"/>
                <a:gd name="connsiteY12" fmla="*/ 10478 h 82867"/>
                <a:gd name="connsiteX13" fmla="*/ 10478 w 76200"/>
                <a:gd name="connsiteY13" fmla="*/ 36195 h 82867"/>
                <a:gd name="connsiteX14" fmla="*/ 64770 w 76200"/>
                <a:gd name="connsiteY14" fmla="*/ 36195 h 82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6200" h="82867">
                  <a:moveTo>
                    <a:pt x="40958" y="74295"/>
                  </a:moveTo>
                  <a:cubicBezTo>
                    <a:pt x="56198" y="74295"/>
                    <a:pt x="62865" y="67628"/>
                    <a:pt x="67628" y="60008"/>
                  </a:cubicBezTo>
                  <a:cubicBezTo>
                    <a:pt x="67628" y="59055"/>
                    <a:pt x="74295" y="60960"/>
                    <a:pt x="74295" y="65722"/>
                  </a:cubicBezTo>
                  <a:cubicBezTo>
                    <a:pt x="74295" y="71438"/>
                    <a:pt x="62865" y="82867"/>
                    <a:pt x="40958" y="82867"/>
                  </a:cubicBezTo>
                  <a:cubicBezTo>
                    <a:pt x="17145" y="82867"/>
                    <a:pt x="0" y="65722"/>
                    <a:pt x="0" y="41910"/>
                  </a:cubicBezTo>
                  <a:cubicBezTo>
                    <a:pt x="0" y="18097"/>
                    <a:pt x="17145" y="0"/>
                    <a:pt x="40005" y="0"/>
                  </a:cubicBezTo>
                  <a:cubicBezTo>
                    <a:pt x="61913" y="0"/>
                    <a:pt x="76200" y="15240"/>
                    <a:pt x="76200" y="40005"/>
                  </a:cubicBezTo>
                  <a:lnTo>
                    <a:pt x="76200" y="40958"/>
                  </a:lnTo>
                  <a:cubicBezTo>
                    <a:pt x="76200" y="43815"/>
                    <a:pt x="75248" y="44767"/>
                    <a:pt x="71438" y="44767"/>
                  </a:cubicBezTo>
                  <a:lnTo>
                    <a:pt x="10478" y="44767"/>
                  </a:lnTo>
                  <a:cubicBezTo>
                    <a:pt x="11430" y="61913"/>
                    <a:pt x="23813" y="74295"/>
                    <a:pt x="40958" y="74295"/>
                  </a:cubicBezTo>
                  <a:moveTo>
                    <a:pt x="64770" y="36195"/>
                  </a:moveTo>
                  <a:cubicBezTo>
                    <a:pt x="63818" y="20955"/>
                    <a:pt x="54293" y="10478"/>
                    <a:pt x="39053" y="10478"/>
                  </a:cubicBezTo>
                  <a:cubicBezTo>
                    <a:pt x="23813" y="10478"/>
                    <a:pt x="13335" y="20955"/>
                    <a:pt x="10478" y="36195"/>
                  </a:cubicBezTo>
                  <a:lnTo>
                    <a:pt x="64770" y="3619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7D13441F-33E2-4E0B-9BEB-445675B330B0}"/>
                </a:ext>
              </a:extLst>
            </p:cNvPr>
            <p:cNvSpPr/>
            <p:nvPr/>
          </p:nvSpPr>
          <p:spPr>
            <a:xfrm>
              <a:off x="3349942" y="2491740"/>
              <a:ext cx="41910" cy="80962"/>
            </a:xfrm>
            <a:custGeom>
              <a:avLst/>
              <a:gdLst>
                <a:gd name="connsiteX0" fmla="*/ 30480 w 41910"/>
                <a:gd name="connsiteY0" fmla="*/ 0 h 80962"/>
                <a:gd name="connsiteX1" fmla="*/ 41910 w 41910"/>
                <a:gd name="connsiteY1" fmla="*/ 7620 h 80962"/>
                <a:gd name="connsiteX2" fmla="*/ 39053 w 41910"/>
                <a:gd name="connsiteY2" fmla="*/ 13335 h 80962"/>
                <a:gd name="connsiteX3" fmla="*/ 29528 w 41910"/>
                <a:gd name="connsiteY3" fmla="*/ 10477 h 80962"/>
                <a:gd name="connsiteX4" fmla="*/ 10478 w 41910"/>
                <a:gd name="connsiteY4" fmla="*/ 45720 h 80962"/>
                <a:gd name="connsiteX5" fmla="*/ 10478 w 41910"/>
                <a:gd name="connsiteY5" fmla="*/ 76200 h 80962"/>
                <a:gd name="connsiteX6" fmla="*/ 5715 w 41910"/>
                <a:gd name="connsiteY6" fmla="*/ 80963 h 80962"/>
                <a:gd name="connsiteX7" fmla="*/ 4763 w 41910"/>
                <a:gd name="connsiteY7" fmla="*/ 80963 h 80962"/>
                <a:gd name="connsiteX8" fmla="*/ 0 w 41910"/>
                <a:gd name="connsiteY8" fmla="*/ 76200 h 80962"/>
                <a:gd name="connsiteX9" fmla="*/ 0 w 41910"/>
                <a:gd name="connsiteY9" fmla="*/ 2857 h 80962"/>
                <a:gd name="connsiteX10" fmla="*/ 3810 w 41910"/>
                <a:gd name="connsiteY10" fmla="*/ 1905 h 80962"/>
                <a:gd name="connsiteX11" fmla="*/ 10478 w 41910"/>
                <a:gd name="connsiteY11" fmla="*/ 12382 h 80962"/>
                <a:gd name="connsiteX12" fmla="*/ 10478 w 41910"/>
                <a:gd name="connsiteY12" fmla="*/ 17145 h 80962"/>
                <a:gd name="connsiteX13" fmla="*/ 30480 w 41910"/>
                <a:gd name="connsiteY13" fmla="*/ 0 h 80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910" h="80962">
                  <a:moveTo>
                    <a:pt x="30480" y="0"/>
                  </a:moveTo>
                  <a:cubicBezTo>
                    <a:pt x="38100" y="0"/>
                    <a:pt x="41910" y="2857"/>
                    <a:pt x="41910" y="7620"/>
                  </a:cubicBezTo>
                  <a:cubicBezTo>
                    <a:pt x="41910" y="11430"/>
                    <a:pt x="39053" y="13335"/>
                    <a:pt x="39053" y="13335"/>
                  </a:cubicBezTo>
                  <a:cubicBezTo>
                    <a:pt x="37148" y="11430"/>
                    <a:pt x="34290" y="10477"/>
                    <a:pt x="29528" y="10477"/>
                  </a:cubicBezTo>
                  <a:cubicBezTo>
                    <a:pt x="15240" y="10477"/>
                    <a:pt x="10478" y="24765"/>
                    <a:pt x="10478" y="45720"/>
                  </a:cubicBezTo>
                  <a:lnTo>
                    <a:pt x="10478" y="76200"/>
                  </a:lnTo>
                  <a:cubicBezTo>
                    <a:pt x="10478" y="80010"/>
                    <a:pt x="8573" y="80963"/>
                    <a:pt x="5715" y="80963"/>
                  </a:cubicBezTo>
                  <a:lnTo>
                    <a:pt x="4763" y="80963"/>
                  </a:lnTo>
                  <a:cubicBezTo>
                    <a:pt x="1905" y="80963"/>
                    <a:pt x="0" y="80010"/>
                    <a:pt x="0" y="76200"/>
                  </a:cubicBezTo>
                  <a:lnTo>
                    <a:pt x="0" y="2857"/>
                  </a:lnTo>
                  <a:cubicBezTo>
                    <a:pt x="0" y="2857"/>
                    <a:pt x="1905" y="1905"/>
                    <a:pt x="3810" y="1905"/>
                  </a:cubicBezTo>
                  <a:cubicBezTo>
                    <a:pt x="7620" y="1905"/>
                    <a:pt x="10478" y="3810"/>
                    <a:pt x="10478" y="12382"/>
                  </a:cubicBezTo>
                  <a:lnTo>
                    <a:pt x="10478" y="17145"/>
                  </a:lnTo>
                  <a:cubicBezTo>
                    <a:pt x="12383" y="5715"/>
                    <a:pt x="20003" y="0"/>
                    <a:pt x="30480" y="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280A5BDE-7D5A-4143-AF93-D04A6C57D1AB}"/>
                </a:ext>
              </a:extLst>
            </p:cNvPr>
            <p:cNvSpPr/>
            <p:nvPr/>
          </p:nvSpPr>
          <p:spPr>
            <a:xfrm>
              <a:off x="3397567" y="2494597"/>
              <a:ext cx="73342" cy="112395"/>
            </a:xfrm>
            <a:custGeom>
              <a:avLst/>
              <a:gdLst>
                <a:gd name="connsiteX0" fmla="*/ 21908 w 73342"/>
                <a:gd name="connsiteY0" fmla="*/ 107633 h 112395"/>
                <a:gd name="connsiteX1" fmla="*/ 35242 w 73342"/>
                <a:gd name="connsiteY1" fmla="*/ 74295 h 112395"/>
                <a:gd name="connsiteX2" fmla="*/ 28575 w 73342"/>
                <a:gd name="connsiteY2" fmla="*/ 70485 h 112395"/>
                <a:gd name="connsiteX3" fmla="*/ 0 w 73342"/>
                <a:gd name="connsiteY3" fmla="*/ 2858 h 112395"/>
                <a:gd name="connsiteX4" fmla="*/ 5715 w 73342"/>
                <a:gd name="connsiteY4" fmla="*/ 0 h 112395"/>
                <a:gd name="connsiteX5" fmla="*/ 13335 w 73342"/>
                <a:gd name="connsiteY5" fmla="*/ 7620 h 112395"/>
                <a:gd name="connsiteX6" fmla="*/ 38100 w 73342"/>
                <a:gd name="connsiteY6" fmla="*/ 69533 h 112395"/>
                <a:gd name="connsiteX7" fmla="*/ 60008 w 73342"/>
                <a:gd name="connsiteY7" fmla="*/ 8573 h 112395"/>
                <a:gd name="connsiteX8" fmla="*/ 67628 w 73342"/>
                <a:gd name="connsiteY8" fmla="*/ 953 h 112395"/>
                <a:gd name="connsiteX9" fmla="*/ 73342 w 73342"/>
                <a:gd name="connsiteY9" fmla="*/ 3810 h 112395"/>
                <a:gd name="connsiteX10" fmla="*/ 35242 w 73342"/>
                <a:gd name="connsiteY10" fmla="*/ 105728 h 112395"/>
                <a:gd name="connsiteX11" fmla="*/ 27623 w 73342"/>
                <a:gd name="connsiteY11" fmla="*/ 112395 h 112395"/>
                <a:gd name="connsiteX12" fmla="*/ 21908 w 73342"/>
                <a:gd name="connsiteY12" fmla="*/ 107633 h 112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3342" h="112395">
                  <a:moveTo>
                    <a:pt x="21908" y="107633"/>
                  </a:moveTo>
                  <a:lnTo>
                    <a:pt x="35242" y="74295"/>
                  </a:lnTo>
                  <a:cubicBezTo>
                    <a:pt x="31433" y="74295"/>
                    <a:pt x="30480" y="73343"/>
                    <a:pt x="28575" y="70485"/>
                  </a:cubicBezTo>
                  <a:lnTo>
                    <a:pt x="0" y="2858"/>
                  </a:lnTo>
                  <a:cubicBezTo>
                    <a:pt x="0" y="1905"/>
                    <a:pt x="1905" y="0"/>
                    <a:pt x="5715" y="0"/>
                  </a:cubicBezTo>
                  <a:cubicBezTo>
                    <a:pt x="9525" y="0"/>
                    <a:pt x="11430" y="1905"/>
                    <a:pt x="13335" y="7620"/>
                  </a:cubicBezTo>
                  <a:lnTo>
                    <a:pt x="38100" y="69533"/>
                  </a:lnTo>
                  <a:lnTo>
                    <a:pt x="60008" y="8573"/>
                  </a:lnTo>
                  <a:cubicBezTo>
                    <a:pt x="61913" y="2858"/>
                    <a:pt x="64770" y="953"/>
                    <a:pt x="67628" y="953"/>
                  </a:cubicBezTo>
                  <a:cubicBezTo>
                    <a:pt x="70485" y="953"/>
                    <a:pt x="73342" y="2858"/>
                    <a:pt x="73342" y="3810"/>
                  </a:cubicBezTo>
                  <a:lnTo>
                    <a:pt x="35242" y="105728"/>
                  </a:lnTo>
                  <a:cubicBezTo>
                    <a:pt x="33338" y="111443"/>
                    <a:pt x="30480" y="112395"/>
                    <a:pt x="27623" y="112395"/>
                  </a:cubicBezTo>
                  <a:cubicBezTo>
                    <a:pt x="24765" y="110490"/>
                    <a:pt x="21908" y="107633"/>
                    <a:pt x="21908" y="10763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8C251EFA-E284-4410-9C3B-E9893811B3A4}"/>
                </a:ext>
              </a:extLst>
            </p:cNvPr>
            <p:cNvSpPr/>
            <p:nvPr/>
          </p:nvSpPr>
          <p:spPr>
            <a:xfrm>
              <a:off x="3472815" y="2491740"/>
              <a:ext cx="80962" cy="81950"/>
            </a:xfrm>
            <a:custGeom>
              <a:avLst/>
              <a:gdLst>
                <a:gd name="connsiteX0" fmla="*/ 0 w 80962"/>
                <a:gd name="connsiteY0" fmla="*/ 40957 h 81950"/>
                <a:gd name="connsiteX1" fmla="*/ 40957 w 80962"/>
                <a:gd name="connsiteY1" fmla="*/ 0 h 81950"/>
                <a:gd name="connsiteX2" fmla="*/ 80963 w 80962"/>
                <a:gd name="connsiteY2" fmla="*/ 40957 h 81950"/>
                <a:gd name="connsiteX3" fmla="*/ 40957 w 80962"/>
                <a:gd name="connsiteY3" fmla="*/ 81915 h 81950"/>
                <a:gd name="connsiteX4" fmla="*/ 0 w 80962"/>
                <a:gd name="connsiteY4" fmla="*/ 40957 h 81950"/>
                <a:gd name="connsiteX5" fmla="*/ 70485 w 80962"/>
                <a:gd name="connsiteY5" fmla="*/ 41910 h 81950"/>
                <a:gd name="connsiteX6" fmla="*/ 40957 w 80962"/>
                <a:gd name="connsiteY6" fmla="*/ 9525 h 81950"/>
                <a:gd name="connsiteX7" fmla="*/ 11430 w 80962"/>
                <a:gd name="connsiteY7" fmla="*/ 40957 h 81950"/>
                <a:gd name="connsiteX8" fmla="*/ 40957 w 80962"/>
                <a:gd name="connsiteY8" fmla="*/ 73342 h 81950"/>
                <a:gd name="connsiteX9" fmla="*/ 70485 w 80962"/>
                <a:gd name="connsiteY9" fmla="*/ 41910 h 81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962" h="81950">
                  <a:moveTo>
                    <a:pt x="0" y="40957"/>
                  </a:moveTo>
                  <a:cubicBezTo>
                    <a:pt x="0" y="17145"/>
                    <a:pt x="17145" y="0"/>
                    <a:pt x="40957" y="0"/>
                  </a:cubicBezTo>
                  <a:cubicBezTo>
                    <a:pt x="64770" y="0"/>
                    <a:pt x="80963" y="17145"/>
                    <a:pt x="80963" y="40957"/>
                  </a:cubicBezTo>
                  <a:cubicBezTo>
                    <a:pt x="80963" y="64770"/>
                    <a:pt x="63817" y="81915"/>
                    <a:pt x="40957" y="81915"/>
                  </a:cubicBezTo>
                  <a:cubicBezTo>
                    <a:pt x="17145" y="82867"/>
                    <a:pt x="0" y="64770"/>
                    <a:pt x="0" y="40957"/>
                  </a:cubicBezTo>
                  <a:moveTo>
                    <a:pt x="70485" y="41910"/>
                  </a:moveTo>
                  <a:cubicBezTo>
                    <a:pt x="70485" y="23813"/>
                    <a:pt x="58102" y="9525"/>
                    <a:pt x="40957" y="9525"/>
                  </a:cubicBezTo>
                  <a:cubicBezTo>
                    <a:pt x="23813" y="9525"/>
                    <a:pt x="11430" y="22860"/>
                    <a:pt x="11430" y="40957"/>
                  </a:cubicBezTo>
                  <a:cubicBezTo>
                    <a:pt x="11430" y="59055"/>
                    <a:pt x="23813" y="73342"/>
                    <a:pt x="40957" y="73342"/>
                  </a:cubicBezTo>
                  <a:cubicBezTo>
                    <a:pt x="58102" y="73342"/>
                    <a:pt x="70485" y="60007"/>
                    <a:pt x="70485" y="4191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4611209B-B6D4-48C8-867C-67DC87408DC6}"/>
                </a:ext>
              </a:extLst>
            </p:cNvPr>
            <p:cNvSpPr/>
            <p:nvPr/>
          </p:nvSpPr>
          <p:spPr>
            <a:xfrm>
              <a:off x="3567112" y="2491740"/>
              <a:ext cx="67627" cy="80009"/>
            </a:xfrm>
            <a:custGeom>
              <a:avLst/>
              <a:gdLst>
                <a:gd name="connsiteX0" fmla="*/ 36195 w 67627"/>
                <a:gd name="connsiteY0" fmla="*/ 0 h 80009"/>
                <a:gd name="connsiteX1" fmla="*/ 67628 w 67627"/>
                <a:gd name="connsiteY1" fmla="*/ 34290 h 80009"/>
                <a:gd name="connsiteX2" fmla="*/ 67628 w 67627"/>
                <a:gd name="connsiteY2" fmla="*/ 75247 h 80009"/>
                <a:gd name="connsiteX3" fmla="*/ 62865 w 67627"/>
                <a:gd name="connsiteY3" fmla="*/ 80010 h 80009"/>
                <a:gd name="connsiteX4" fmla="*/ 61913 w 67627"/>
                <a:gd name="connsiteY4" fmla="*/ 80010 h 80009"/>
                <a:gd name="connsiteX5" fmla="*/ 57150 w 67627"/>
                <a:gd name="connsiteY5" fmla="*/ 75247 h 80009"/>
                <a:gd name="connsiteX6" fmla="*/ 57150 w 67627"/>
                <a:gd name="connsiteY6" fmla="*/ 34290 h 80009"/>
                <a:gd name="connsiteX7" fmla="*/ 36195 w 67627"/>
                <a:gd name="connsiteY7" fmla="*/ 8572 h 80009"/>
                <a:gd name="connsiteX8" fmla="*/ 10478 w 67627"/>
                <a:gd name="connsiteY8" fmla="*/ 25717 h 80009"/>
                <a:gd name="connsiteX9" fmla="*/ 10478 w 67627"/>
                <a:gd name="connsiteY9" fmla="*/ 75247 h 80009"/>
                <a:gd name="connsiteX10" fmla="*/ 5715 w 67627"/>
                <a:gd name="connsiteY10" fmla="*/ 80010 h 80009"/>
                <a:gd name="connsiteX11" fmla="*/ 4763 w 67627"/>
                <a:gd name="connsiteY11" fmla="*/ 80010 h 80009"/>
                <a:gd name="connsiteX12" fmla="*/ 0 w 67627"/>
                <a:gd name="connsiteY12" fmla="*/ 75247 h 80009"/>
                <a:gd name="connsiteX13" fmla="*/ 0 w 67627"/>
                <a:gd name="connsiteY13" fmla="*/ 1905 h 80009"/>
                <a:gd name="connsiteX14" fmla="*/ 3810 w 67627"/>
                <a:gd name="connsiteY14" fmla="*/ 952 h 80009"/>
                <a:gd name="connsiteX15" fmla="*/ 10478 w 67627"/>
                <a:gd name="connsiteY15" fmla="*/ 11430 h 80009"/>
                <a:gd name="connsiteX16" fmla="*/ 10478 w 67627"/>
                <a:gd name="connsiteY16" fmla="*/ 14288 h 80009"/>
                <a:gd name="connsiteX17" fmla="*/ 36195 w 67627"/>
                <a:gd name="connsiteY17" fmla="*/ 0 h 80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7627" h="80009">
                  <a:moveTo>
                    <a:pt x="36195" y="0"/>
                  </a:moveTo>
                  <a:cubicBezTo>
                    <a:pt x="57150" y="0"/>
                    <a:pt x="67628" y="14288"/>
                    <a:pt x="67628" y="34290"/>
                  </a:cubicBezTo>
                  <a:lnTo>
                    <a:pt x="67628" y="75247"/>
                  </a:lnTo>
                  <a:cubicBezTo>
                    <a:pt x="67628" y="79057"/>
                    <a:pt x="65722" y="80010"/>
                    <a:pt x="62865" y="80010"/>
                  </a:cubicBezTo>
                  <a:lnTo>
                    <a:pt x="61913" y="80010"/>
                  </a:lnTo>
                  <a:cubicBezTo>
                    <a:pt x="59055" y="80010"/>
                    <a:pt x="57150" y="79057"/>
                    <a:pt x="57150" y="75247"/>
                  </a:cubicBezTo>
                  <a:lnTo>
                    <a:pt x="57150" y="34290"/>
                  </a:lnTo>
                  <a:cubicBezTo>
                    <a:pt x="57150" y="19050"/>
                    <a:pt x="49530" y="8572"/>
                    <a:pt x="36195" y="8572"/>
                  </a:cubicBezTo>
                  <a:cubicBezTo>
                    <a:pt x="23813" y="8572"/>
                    <a:pt x="15240" y="15240"/>
                    <a:pt x="10478" y="25717"/>
                  </a:cubicBezTo>
                  <a:lnTo>
                    <a:pt x="10478" y="75247"/>
                  </a:lnTo>
                  <a:cubicBezTo>
                    <a:pt x="10478" y="79057"/>
                    <a:pt x="8572" y="80010"/>
                    <a:pt x="5715" y="80010"/>
                  </a:cubicBezTo>
                  <a:lnTo>
                    <a:pt x="4763" y="80010"/>
                  </a:lnTo>
                  <a:cubicBezTo>
                    <a:pt x="1905" y="80010"/>
                    <a:pt x="0" y="79057"/>
                    <a:pt x="0" y="75247"/>
                  </a:cubicBezTo>
                  <a:lnTo>
                    <a:pt x="0" y="1905"/>
                  </a:lnTo>
                  <a:cubicBezTo>
                    <a:pt x="0" y="1905"/>
                    <a:pt x="1905" y="952"/>
                    <a:pt x="3810" y="952"/>
                  </a:cubicBezTo>
                  <a:cubicBezTo>
                    <a:pt x="7620" y="952"/>
                    <a:pt x="10478" y="2857"/>
                    <a:pt x="10478" y="11430"/>
                  </a:cubicBezTo>
                  <a:lnTo>
                    <a:pt x="10478" y="14288"/>
                  </a:lnTo>
                  <a:cubicBezTo>
                    <a:pt x="14288" y="5715"/>
                    <a:pt x="23813" y="0"/>
                    <a:pt x="36195" y="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5FBE4640-EF7A-4B14-A77B-D2A204F2BFB7}"/>
                </a:ext>
              </a:extLst>
            </p:cNvPr>
            <p:cNvSpPr/>
            <p:nvPr/>
          </p:nvSpPr>
          <p:spPr>
            <a:xfrm>
              <a:off x="3646170" y="2490787"/>
              <a:ext cx="76200" cy="82867"/>
            </a:xfrm>
            <a:custGeom>
              <a:avLst/>
              <a:gdLst>
                <a:gd name="connsiteX0" fmla="*/ 40958 w 76200"/>
                <a:gd name="connsiteY0" fmla="*/ 74295 h 82867"/>
                <a:gd name="connsiteX1" fmla="*/ 67627 w 76200"/>
                <a:gd name="connsiteY1" fmla="*/ 60008 h 82867"/>
                <a:gd name="connsiteX2" fmla="*/ 74295 w 76200"/>
                <a:gd name="connsiteY2" fmla="*/ 65722 h 82867"/>
                <a:gd name="connsiteX3" fmla="*/ 40958 w 76200"/>
                <a:gd name="connsiteY3" fmla="*/ 82867 h 82867"/>
                <a:gd name="connsiteX4" fmla="*/ 0 w 76200"/>
                <a:gd name="connsiteY4" fmla="*/ 41910 h 82867"/>
                <a:gd name="connsiteX5" fmla="*/ 40005 w 76200"/>
                <a:gd name="connsiteY5" fmla="*/ 0 h 82867"/>
                <a:gd name="connsiteX6" fmla="*/ 76200 w 76200"/>
                <a:gd name="connsiteY6" fmla="*/ 40005 h 82867"/>
                <a:gd name="connsiteX7" fmla="*/ 76200 w 76200"/>
                <a:gd name="connsiteY7" fmla="*/ 40958 h 82867"/>
                <a:gd name="connsiteX8" fmla="*/ 71438 w 76200"/>
                <a:gd name="connsiteY8" fmla="*/ 44767 h 82867"/>
                <a:gd name="connsiteX9" fmla="*/ 10477 w 76200"/>
                <a:gd name="connsiteY9" fmla="*/ 44767 h 82867"/>
                <a:gd name="connsiteX10" fmla="*/ 40958 w 76200"/>
                <a:gd name="connsiteY10" fmla="*/ 74295 h 82867"/>
                <a:gd name="connsiteX11" fmla="*/ 64770 w 76200"/>
                <a:gd name="connsiteY11" fmla="*/ 36195 h 82867"/>
                <a:gd name="connsiteX12" fmla="*/ 39052 w 76200"/>
                <a:gd name="connsiteY12" fmla="*/ 10478 h 82867"/>
                <a:gd name="connsiteX13" fmla="*/ 10477 w 76200"/>
                <a:gd name="connsiteY13" fmla="*/ 36195 h 82867"/>
                <a:gd name="connsiteX14" fmla="*/ 64770 w 76200"/>
                <a:gd name="connsiteY14" fmla="*/ 36195 h 82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6200" h="82867">
                  <a:moveTo>
                    <a:pt x="40958" y="74295"/>
                  </a:moveTo>
                  <a:cubicBezTo>
                    <a:pt x="56197" y="74295"/>
                    <a:pt x="62865" y="67628"/>
                    <a:pt x="67627" y="60008"/>
                  </a:cubicBezTo>
                  <a:cubicBezTo>
                    <a:pt x="67627" y="59055"/>
                    <a:pt x="74295" y="60960"/>
                    <a:pt x="74295" y="65722"/>
                  </a:cubicBezTo>
                  <a:cubicBezTo>
                    <a:pt x="74295" y="71438"/>
                    <a:pt x="62865" y="82867"/>
                    <a:pt x="40958" y="82867"/>
                  </a:cubicBezTo>
                  <a:cubicBezTo>
                    <a:pt x="17145" y="82867"/>
                    <a:pt x="0" y="65722"/>
                    <a:pt x="0" y="41910"/>
                  </a:cubicBezTo>
                  <a:cubicBezTo>
                    <a:pt x="0" y="18097"/>
                    <a:pt x="17145" y="0"/>
                    <a:pt x="40005" y="0"/>
                  </a:cubicBezTo>
                  <a:cubicBezTo>
                    <a:pt x="61913" y="0"/>
                    <a:pt x="76200" y="15240"/>
                    <a:pt x="76200" y="40005"/>
                  </a:cubicBezTo>
                  <a:lnTo>
                    <a:pt x="76200" y="40958"/>
                  </a:lnTo>
                  <a:cubicBezTo>
                    <a:pt x="76200" y="43815"/>
                    <a:pt x="75247" y="44767"/>
                    <a:pt x="71438" y="44767"/>
                  </a:cubicBezTo>
                  <a:lnTo>
                    <a:pt x="10477" y="44767"/>
                  </a:lnTo>
                  <a:cubicBezTo>
                    <a:pt x="11430" y="61913"/>
                    <a:pt x="23813" y="74295"/>
                    <a:pt x="40958" y="74295"/>
                  </a:cubicBezTo>
                  <a:moveTo>
                    <a:pt x="64770" y="36195"/>
                  </a:moveTo>
                  <a:cubicBezTo>
                    <a:pt x="63817" y="20955"/>
                    <a:pt x="54292" y="10478"/>
                    <a:pt x="39052" y="10478"/>
                  </a:cubicBezTo>
                  <a:cubicBezTo>
                    <a:pt x="23813" y="10478"/>
                    <a:pt x="13335" y="20955"/>
                    <a:pt x="10477" y="36195"/>
                  </a:cubicBezTo>
                  <a:lnTo>
                    <a:pt x="64770" y="3619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285D0EA-6DFE-41B7-9091-6AC1FCB9912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700214" y="2313148"/>
            <a:ext cx="4960069" cy="1710213"/>
          </a:xfrm>
          <a:prstGeom prst="rect">
            <a:avLst/>
          </a:prstGeom>
        </p:spPr>
        <p:txBody>
          <a:bodyPr/>
          <a:lstStyle>
            <a:lvl1pPr marL="6351" marR="2540" algn="l" defTabSz="457189" rtl="0" eaLnBrk="1" latinLnBrk="0" hangingPunct="1">
              <a:lnSpc>
                <a:spcPct val="77700"/>
              </a:lnSpc>
              <a:spcBef>
                <a:spcPts val="1031"/>
              </a:spcBef>
              <a:defRPr lang="en-US" sz="6551" b="1" kern="1200" spc="-200" dirty="0">
                <a:solidFill>
                  <a:schemeClr val="tx2"/>
                </a:solidFill>
                <a:latin typeface="Arial MT" pitchFamily="50" charset="0"/>
                <a:ea typeface="+mn-ea"/>
                <a:cs typeface="Arial"/>
              </a:defRPr>
            </a:lvl1pPr>
          </a:lstStyle>
          <a:p>
            <a:pPr lvl="0"/>
            <a:r>
              <a:rPr lang="en-US"/>
              <a:t>Click to add a title here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9669B64-102B-494C-95A1-2655ECB175C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36785" y="4103739"/>
            <a:ext cx="5243513" cy="344328"/>
          </a:xfrm>
          <a:prstGeom prst="rect">
            <a:avLst/>
          </a:prstGeom>
        </p:spPr>
        <p:txBody>
          <a:bodyPr lIns="0" tIns="0" rIns="0" bIns="0" anchor="ctr"/>
          <a:lstStyle>
            <a:lvl1pPr marL="0" algn="l" defTabSz="457189" rtl="0" eaLnBrk="1" latinLnBrk="0" hangingPunct="1">
              <a:lnSpc>
                <a:spcPct val="100000"/>
              </a:lnSpc>
              <a:spcBef>
                <a:spcPts val="0"/>
              </a:spcBef>
              <a:defRPr lang="en-US" sz="1451" kern="1200" spc="-12" dirty="0" smtClean="0">
                <a:solidFill>
                  <a:schemeClr val="tx2"/>
                </a:solidFill>
                <a:latin typeface="Arial"/>
                <a:ea typeface="+mn-ea"/>
                <a:cs typeface="Arial"/>
              </a:defRPr>
            </a:lvl1pPr>
            <a:lvl2pPr marL="6351" algn="l" defTabSz="457189" rtl="0" eaLnBrk="1" latinLnBrk="0" hangingPunct="1">
              <a:lnSpc>
                <a:spcPct val="100000"/>
              </a:lnSpc>
              <a:spcBef>
                <a:spcPts val="51"/>
              </a:spcBef>
              <a:defRPr lang="en-US" sz="851" kern="1200" spc="-12" dirty="0" smtClean="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6351" algn="l" defTabSz="457189" rtl="0" eaLnBrk="1" latinLnBrk="0" hangingPunct="1">
              <a:lnSpc>
                <a:spcPct val="100000"/>
              </a:lnSpc>
              <a:spcBef>
                <a:spcPts val="51"/>
              </a:spcBef>
              <a:defRPr lang="en-US" sz="851" kern="1200" spc="-12" dirty="0" smtClean="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6351" algn="l" defTabSz="457189" rtl="0" eaLnBrk="1" latinLnBrk="0" hangingPunct="1">
              <a:lnSpc>
                <a:spcPct val="100000"/>
              </a:lnSpc>
              <a:spcBef>
                <a:spcPts val="51"/>
              </a:spcBef>
              <a:defRPr lang="en-US" sz="851" kern="1200" spc="-12" dirty="0" smtClean="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6351" algn="l" defTabSz="457189" rtl="0" eaLnBrk="1" latinLnBrk="0" hangingPunct="1">
              <a:lnSpc>
                <a:spcPct val="100000"/>
              </a:lnSpc>
              <a:spcBef>
                <a:spcPts val="51"/>
              </a:spcBef>
              <a:defRPr lang="en-US" sz="851" kern="1200" spc="-12" dirty="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5214293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20/12/2022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09FC51C3-9C0D-4827-87C7-A5A6581D148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3477"/>
          <a:stretch/>
        </p:blipFill>
        <p:spPr>
          <a:xfrm>
            <a:off x="794" y="0"/>
            <a:ext cx="12190413" cy="6619587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A78AE851-80B1-4234-9C43-677B9F4F78FD}"/>
              </a:ext>
            </a:extLst>
          </p:cNvPr>
          <p:cNvGrpSpPr/>
          <p:nvPr userDrawn="1"/>
        </p:nvGrpSpPr>
        <p:grpSpPr>
          <a:xfrm>
            <a:off x="1745743" y="1514757"/>
            <a:ext cx="1127259" cy="466444"/>
            <a:chOff x="2792363" y="2207895"/>
            <a:chExt cx="930007" cy="399097"/>
          </a:xfrm>
          <a:solidFill>
            <a:schemeClr val="tx2"/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115A9F9A-B322-4850-B1B0-ACBC3A6B4BAB}"/>
                </a:ext>
              </a:extLst>
            </p:cNvPr>
            <p:cNvSpPr/>
            <p:nvPr/>
          </p:nvSpPr>
          <p:spPr>
            <a:xfrm>
              <a:off x="3139920" y="2207895"/>
              <a:ext cx="138093" cy="196214"/>
            </a:xfrm>
            <a:custGeom>
              <a:avLst/>
              <a:gdLst>
                <a:gd name="connsiteX0" fmla="*/ 134775 w 138093"/>
                <a:gd name="connsiteY0" fmla="*/ 179070 h 196214"/>
                <a:gd name="connsiteX1" fmla="*/ 110010 w 138093"/>
                <a:gd name="connsiteY1" fmla="*/ 149542 h 196214"/>
                <a:gd name="connsiteX2" fmla="*/ 107152 w 138093"/>
                <a:gd name="connsiteY2" fmla="*/ 144780 h 196214"/>
                <a:gd name="connsiteX3" fmla="*/ 93817 w 138093"/>
                <a:gd name="connsiteY3" fmla="*/ 126683 h 196214"/>
                <a:gd name="connsiteX4" fmla="*/ 95722 w 138093"/>
                <a:gd name="connsiteY4" fmla="*/ 108585 h 196214"/>
                <a:gd name="connsiteX5" fmla="*/ 98580 w 138093"/>
                <a:gd name="connsiteY5" fmla="*/ 105727 h 196214"/>
                <a:gd name="connsiteX6" fmla="*/ 101437 w 138093"/>
                <a:gd name="connsiteY6" fmla="*/ 101917 h 196214"/>
                <a:gd name="connsiteX7" fmla="*/ 101437 w 138093"/>
                <a:gd name="connsiteY7" fmla="*/ 101917 h 196214"/>
                <a:gd name="connsiteX8" fmla="*/ 102390 w 138093"/>
                <a:gd name="connsiteY8" fmla="*/ 100013 h 196214"/>
                <a:gd name="connsiteX9" fmla="*/ 102390 w 138093"/>
                <a:gd name="connsiteY9" fmla="*/ 99060 h 196214"/>
                <a:gd name="connsiteX10" fmla="*/ 106200 w 138093"/>
                <a:gd name="connsiteY10" fmla="*/ 95250 h 196214"/>
                <a:gd name="connsiteX11" fmla="*/ 120487 w 138093"/>
                <a:gd name="connsiteY11" fmla="*/ 81915 h 196214"/>
                <a:gd name="connsiteX12" fmla="*/ 122392 w 138093"/>
                <a:gd name="connsiteY12" fmla="*/ 73342 h 196214"/>
                <a:gd name="connsiteX13" fmla="*/ 122392 w 138093"/>
                <a:gd name="connsiteY13" fmla="*/ 73342 h 196214"/>
                <a:gd name="connsiteX14" fmla="*/ 122392 w 138093"/>
                <a:gd name="connsiteY14" fmla="*/ 73342 h 196214"/>
                <a:gd name="connsiteX15" fmla="*/ 102390 w 138093"/>
                <a:gd name="connsiteY15" fmla="*/ 61913 h 196214"/>
                <a:gd name="connsiteX16" fmla="*/ 102390 w 138093"/>
                <a:gd name="connsiteY16" fmla="*/ 61913 h 196214"/>
                <a:gd name="connsiteX17" fmla="*/ 102390 w 138093"/>
                <a:gd name="connsiteY17" fmla="*/ 61913 h 196214"/>
                <a:gd name="connsiteX18" fmla="*/ 102390 w 138093"/>
                <a:gd name="connsiteY18" fmla="*/ 61913 h 196214"/>
                <a:gd name="connsiteX19" fmla="*/ 101437 w 138093"/>
                <a:gd name="connsiteY19" fmla="*/ 61913 h 196214"/>
                <a:gd name="connsiteX20" fmla="*/ 101437 w 138093"/>
                <a:gd name="connsiteY20" fmla="*/ 61913 h 196214"/>
                <a:gd name="connsiteX21" fmla="*/ 100485 w 138093"/>
                <a:gd name="connsiteY21" fmla="*/ 61913 h 196214"/>
                <a:gd name="connsiteX22" fmla="*/ 99532 w 138093"/>
                <a:gd name="connsiteY22" fmla="*/ 61913 h 196214"/>
                <a:gd name="connsiteX23" fmla="*/ 94770 w 138093"/>
                <a:gd name="connsiteY23" fmla="*/ 62865 h 196214"/>
                <a:gd name="connsiteX24" fmla="*/ 94770 w 138093"/>
                <a:gd name="connsiteY24" fmla="*/ 62865 h 196214"/>
                <a:gd name="connsiteX25" fmla="*/ 93817 w 138093"/>
                <a:gd name="connsiteY25" fmla="*/ 62865 h 196214"/>
                <a:gd name="connsiteX26" fmla="*/ 89055 w 138093"/>
                <a:gd name="connsiteY26" fmla="*/ 66675 h 196214"/>
                <a:gd name="connsiteX27" fmla="*/ 89055 w 138093"/>
                <a:gd name="connsiteY27" fmla="*/ 66675 h 196214"/>
                <a:gd name="connsiteX28" fmla="*/ 83340 w 138093"/>
                <a:gd name="connsiteY28" fmla="*/ 72390 h 196214"/>
                <a:gd name="connsiteX29" fmla="*/ 62385 w 138093"/>
                <a:gd name="connsiteY29" fmla="*/ 93345 h 196214"/>
                <a:gd name="connsiteX30" fmla="*/ 50002 w 138093"/>
                <a:gd name="connsiteY30" fmla="*/ 100013 h 196214"/>
                <a:gd name="connsiteX31" fmla="*/ 42382 w 138093"/>
                <a:gd name="connsiteY31" fmla="*/ 91440 h 196214"/>
                <a:gd name="connsiteX32" fmla="*/ 42382 w 138093"/>
                <a:gd name="connsiteY32" fmla="*/ 31433 h 196214"/>
                <a:gd name="connsiteX33" fmla="*/ 42382 w 138093"/>
                <a:gd name="connsiteY33" fmla="*/ 31433 h 196214"/>
                <a:gd name="connsiteX34" fmla="*/ 42382 w 138093"/>
                <a:gd name="connsiteY34" fmla="*/ 31433 h 196214"/>
                <a:gd name="connsiteX35" fmla="*/ 42382 w 138093"/>
                <a:gd name="connsiteY35" fmla="*/ 30480 h 196214"/>
                <a:gd name="connsiteX36" fmla="*/ 42382 w 138093"/>
                <a:gd name="connsiteY36" fmla="*/ 30480 h 196214"/>
                <a:gd name="connsiteX37" fmla="*/ 31905 w 138093"/>
                <a:gd name="connsiteY37" fmla="*/ 3810 h 196214"/>
                <a:gd name="connsiteX38" fmla="*/ 17617 w 138093"/>
                <a:gd name="connsiteY38" fmla="*/ 0 h 196214"/>
                <a:gd name="connsiteX39" fmla="*/ 5235 w 138093"/>
                <a:gd name="connsiteY39" fmla="*/ 1905 h 196214"/>
                <a:gd name="connsiteX40" fmla="*/ 472 w 138093"/>
                <a:gd name="connsiteY40" fmla="*/ 10477 h 196214"/>
                <a:gd name="connsiteX41" fmla="*/ 2377 w 138093"/>
                <a:gd name="connsiteY41" fmla="*/ 39052 h 196214"/>
                <a:gd name="connsiteX42" fmla="*/ 2377 w 138093"/>
                <a:gd name="connsiteY42" fmla="*/ 177165 h 196214"/>
                <a:gd name="connsiteX43" fmla="*/ 20475 w 138093"/>
                <a:gd name="connsiteY43" fmla="*/ 196215 h 196214"/>
                <a:gd name="connsiteX44" fmla="*/ 24285 w 138093"/>
                <a:gd name="connsiteY44" fmla="*/ 196215 h 196214"/>
                <a:gd name="connsiteX45" fmla="*/ 41430 w 138093"/>
                <a:gd name="connsiteY45" fmla="*/ 177165 h 196214"/>
                <a:gd name="connsiteX46" fmla="*/ 41430 w 138093"/>
                <a:gd name="connsiteY46" fmla="*/ 175260 h 196214"/>
                <a:gd name="connsiteX47" fmla="*/ 41430 w 138093"/>
                <a:gd name="connsiteY47" fmla="*/ 144780 h 196214"/>
                <a:gd name="connsiteX48" fmla="*/ 49050 w 138093"/>
                <a:gd name="connsiteY48" fmla="*/ 136208 h 196214"/>
                <a:gd name="connsiteX49" fmla="*/ 64290 w 138093"/>
                <a:gd name="connsiteY49" fmla="*/ 146685 h 196214"/>
                <a:gd name="connsiteX50" fmla="*/ 93817 w 138093"/>
                <a:gd name="connsiteY50" fmla="*/ 183833 h 196214"/>
                <a:gd name="connsiteX51" fmla="*/ 93817 w 138093"/>
                <a:gd name="connsiteY51" fmla="*/ 183833 h 196214"/>
                <a:gd name="connsiteX52" fmla="*/ 115725 w 138093"/>
                <a:gd name="connsiteY52" fmla="*/ 196215 h 196214"/>
                <a:gd name="connsiteX53" fmla="*/ 136680 w 138093"/>
                <a:gd name="connsiteY53" fmla="*/ 185738 h 196214"/>
                <a:gd name="connsiteX54" fmla="*/ 134775 w 138093"/>
                <a:gd name="connsiteY54" fmla="*/ 179070 h 196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138093" h="196214">
                  <a:moveTo>
                    <a:pt x="134775" y="179070"/>
                  </a:moveTo>
                  <a:cubicBezTo>
                    <a:pt x="130012" y="175260"/>
                    <a:pt x="118582" y="160972"/>
                    <a:pt x="110010" y="149542"/>
                  </a:cubicBezTo>
                  <a:lnTo>
                    <a:pt x="107152" y="144780"/>
                  </a:lnTo>
                  <a:lnTo>
                    <a:pt x="93817" y="126683"/>
                  </a:lnTo>
                  <a:cubicBezTo>
                    <a:pt x="90007" y="120967"/>
                    <a:pt x="90960" y="115252"/>
                    <a:pt x="95722" y="108585"/>
                  </a:cubicBezTo>
                  <a:cubicBezTo>
                    <a:pt x="96675" y="107633"/>
                    <a:pt x="97627" y="106680"/>
                    <a:pt x="98580" y="105727"/>
                  </a:cubicBezTo>
                  <a:cubicBezTo>
                    <a:pt x="99532" y="104775"/>
                    <a:pt x="100485" y="103822"/>
                    <a:pt x="101437" y="101917"/>
                  </a:cubicBezTo>
                  <a:lnTo>
                    <a:pt x="101437" y="101917"/>
                  </a:lnTo>
                  <a:cubicBezTo>
                    <a:pt x="101437" y="100965"/>
                    <a:pt x="102390" y="100965"/>
                    <a:pt x="102390" y="100013"/>
                  </a:cubicBezTo>
                  <a:lnTo>
                    <a:pt x="102390" y="99060"/>
                  </a:lnTo>
                  <a:cubicBezTo>
                    <a:pt x="103342" y="98108"/>
                    <a:pt x="105247" y="96202"/>
                    <a:pt x="106200" y="95250"/>
                  </a:cubicBezTo>
                  <a:cubicBezTo>
                    <a:pt x="111915" y="88583"/>
                    <a:pt x="117630" y="83820"/>
                    <a:pt x="120487" y="81915"/>
                  </a:cubicBezTo>
                  <a:cubicBezTo>
                    <a:pt x="123345" y="80010"/>
                    <a:pt x="125250" y="78105"/>
                    <a:pt x="122392" y="73342"/>
                  </a:cubicBezTo>
                  <a:lnTo>
                    <a:pt x="122392" y="73342"/>
                  </a:lnTo>
                  <a:cubicBezTo>
                    <a:pt x="122392" y="73342"/>
                    <a:pt x="122392" y="73342"/>
                    <a:pt x="122392" y="73342"/>
                  </a:cubicBezTo>
                  <a:cubicBezTo>
                    <a:pt x="121440" y="70485"/>
                    <a:pt x="112867" y="61913"/>
                    <a:pt x="102390" y="61913"/>
                  </a:cubicBezTo>
                  <a:cubicBezTo>
                    <a:pt x="102390" y="61913"/>
                    <a:pt x="102390" y="61913"/>
                    <a:pt x="102390" y="61913"/>
                  </a:cubicBezTo>
                  <a:cubicBezTo>
                    <a:pt x="102390" y="61913"/>
                    <a:pt x="102390" y="61913"/>
                    <a:pt x="102390" y="61913"/>
                  </a:cubicBezTo>
                  <a:cubicBezTo>
                    <a:pt x="102390" y="61913"/>
                    <a:pt x="102390" y="61913"/>
                    <a:pt x="102390" y="61913"/>
                  </a:cubicBezTo>
                  <a:cubicBezTo>
                    <a:pt x="102390" y="61913"/>
                    <a:pt x="101437" y="61913"/>
                    <a:pt x="101437" y="61913"/>
                  </a:cubicBezTo>
                  <a:cubicBezTo>
                    <a:pt x="101437" y="61913"/>
                    <a:pt x="101437" y="61913"/>
                    <a:pt x="101437" y="61913"/>
                  </a:cubicBezTo>
                  <a:cubicBezTo>
                    <a:pt x="101437" y="61913"/>
                    <a:pt x="100485" y="61913"/>
                    <a:pt x="100485" y="61913"/>
                  </a:cubicBezTo>
                  <a:cubicBezTo>
                    <a:pt x="100485" y="61913"/>
                    <a:pt x="99532" y="61913"/>
                    <a:pt x="99532" y="61913"/>
                  </a:cubicBezTo>
                  <a:cubicBezTo>
                    <a:pt x="97627" y="61913"/>
                    <a:pt x="95722" y="62865"/>
                    <a:pt x="94770" y="62865"/>
                  </a:cubicBezTo>
                  <a:cubicBezTo>
                    <a:pt x="94770" y="62865"/>
                    <a:pt x="94770" y="62865"/>
                    <a:pt x="94770" y="62865"/>
                  </a:cubicBezTo>
                  <a:cubicBezTo>
                    <a:pt x="94770" y="62865"/>
                    <a:pt x="93817" y="62865"/>
                    <a:pt x="93817" y="62865"/>
                  </a:cubicBezTo>
                  <a:cubicBezTo>
                    <a:pt x="91912" y="63817"/>
                    <a:pt x="90007" y="64770"/>
                    <a:pt x="89055" y="66675"/>
                  </a:cubicBezTo>
                  <a:lnTo>
                    <a:pt x="89055" y="66675"/>
                  </a:lnTo>
                  <a:cubicBezTo>
                    <a:pt x="87150" y="68580"/>
                    <a:pt x="85245" y="70485"/>
                    <a:pt x="83340" y="72390"/>
                  </a:cubicBezTo>
                  <a:lnTo>
                    <a:pt x="62385" y="93345"/>
                  </a:lnTo>
                  <a:cubicBezTo>
                    <a:pt x="59527" y="96202"/>
                    <a:pt x="56670" y="100013"/>
                    <a:pt x="50002" y="100013"/>
                  </a:cubicBezTo>
                  <a:cubicBezTo>
                    <a:pt x="45240" y="100013"/>
                    <a:pt x="42382" y="97155"/>
                    <a:pt x="42382" y="91440"/>
                  </a:cubicBezTo>
                  <a:lnTo>
                    <a:pt x="42382" y="31433"/>
                  </a:lnTo>
                  <a:lnTo>
                    <a:pt x="42382" y="31433"/>
                  </a:lnTo>
                  <a:lnTo>
                    <a:pt x="42382" y="31433"/>
                  </a:lnTo>
                  <a:cubicBezTo>
                    <a:pt x="42382" y="31433"/>
                    <a:pt x="42382" y="30480"/>
                    <a:pt x="42382" y="30480"/>
                  </a:cubicBezTo>
                  <a:lnTo>
                    <a:pt x="42382" y="30480"/>
                  </a:lnTo>
                  <a:cubicBezTo>
                    <a:pt x="42382" y="18097"/>
                    <a:pt x="38572" y="8572"/>
                    <a:pt x="31905" y="3810"/>
                  </a:cubicBezTo>
                  <a:cubicBezTo>
                    <a:pt x="27142" y="952"/>
                    <a:pt x="22380" y="0"/>
                    <a:pt x="17617" y="0"/>
                  </a:cubicBezTo>
                  <a:cubicBezTo>
                    <a:pt x="11902" y="0"/>
                    <a:pt x="7140" y="952"/>
                    <a:pt x="5235" y="1905"/>
                  </a:cubicBezTo>
                  <a:cubicBezTo>
                    <a:pt x="-480" y="4763"/>
                    <a:pt x="-480" y="6667"/>
                    <a:pt x="472" y="10477"/>
                  </a:cubicBezTo>
                  <a:cubicBezTo>
                    <a:pt x="1425" y="14288"/>
                    <a:pt x="2377" y="27622"/>
                    <a:pt x="2377" y="39052"/>
                  </a:cubicBezTo>
                  <a:lnTo>
                    <a:pt x="2377" y="177165"/>
                  </a:lnTo>
                  <a:cubicBezTo>
                    <a:pt x="2377" y="191452"/>
                    <a:pt x="9997" y="196215"/>
                    <a:pt x="20475" y="196215"/>
                  </a:cubicBezTo>
                  <a:lnTo>
                    <a:pt x="24285" y="196215"/>
                  </a:lnTo>
                  <a:cubicBezTo>
                    <a:pt x="34762" y="196215"/>
                    <a:pt x="41430" y="191452"/>
                    <a:pt x="41430" y="177165"/>
                  </a:cubicBezTo>
                  <a:lnTo>
                    <a:pt x="41430" y="175260"/>
                  </a:lnTo>
                  <a:cubicBezTo>
                    <a:pt x="41430" y="171450"/>
                    <a:pt x="41430" y="148590"/>
                    <a:pt x="41430" y="144780"/>
                  </a:cubicBezTo>
                  <a:cubicBezTo>
                    <a:pt x="41430" y="138113"/>
                    <a:pt x="46192" y="136208"/>
                    <a:pt x="49050" y="136208"/>
                  </a:cubicBezTo>
                  <a:cubicBezTo>
                    <a:pt x="56670" y="136208"/>
                    <a:pt x="59527" y="140970"/>
                    <a:pt x="64290" y="146685"/>
                  </a:cubicBezTo>
                  <a:cubicBezTo>
                    <a:pt x="66195" y="149542"/>
                    <a:pt x="84292" y="171450"/>
                    <a:pt x="93817" y="183833"/>
                  </a:cubicBezTo>
                  <a:lnTo>
                    <a:pt x="93817" y="183833"/>
                  </a:lnTo>
                  <a:cubicBezTo>
                    <a:pt x="101437" y="193358"/>
                    <a:pt x="108105" y="196215"/>
                    <a:pt x="115725" y="196215"/>
                  </a:cubicBezTo>
                  <a:cubicBezTo>
                    <a:pt x="126202" y="196215"/>
                    <a:pt x="134775" y="188595"/>
                    <a:pt x="136680" y="185738"/>
                  </a:cubicBezTo>
                  <a:cubicBezTo>
                    <a:pt x="139537" y="183833"/>
                    <a:pt x="137632" y="181927"/>
                    <a:pt x="134775" y="17907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1122874D-22AB-4417-836D-C5503E4D9A4C}"/>
                </a:ext>
              </a:extLst>
            </p:cNvPr>
            <p:cNvSpPr/>
            <p:nvPr/>
          </p:nvSpPr>
          <p:spPr>
            <a:xfrm>
              <a:off x="3075150" y="2209800"/>
              <a:ext cx="41429" cy="197167"/>
            </a:xfrm>
            <a:custGeom>
              <a:avLst/>
              <a:gdLst>
                <a:gd name="connsiteX0" fmla="*/ 31905 w 41429"/>
                <a:gd name="connsiteY0" fmla="*/ 3810 h 197167"/>
                <a:gd name="connsiteX1" fmla="*/ 17617 w 41429"/>
                <a:gd name="connsiteY1" fmla="*/ 0 h 197167"/>
                <a:gd name="connsiteX2" fmla="*/ 5235 w 41429"/>
                <a:gd name="connsiteY2" fmla="*/ 1905 h 197167"/>
                <a:gd name="connsiteX3" fmla="*/ 472 w 41429"/>
                <a:gd name="connsiteY3" fmla="*/ 10478 h 197167"/>
                <a:gd name="connsiteX4" fmla="*/ 2377 w 41429"/>
                <a:gd name="connsiteY4" fmla="*/ 48578 h 197167"/>
                <a:gd name="connsiteX5" fmla="*/ 2377 w 41429"/>
                <a:gd name="connsiteY5" fmla="*/ 60008 h 197167"/>
                <a:gd name="connsiteX6" fmla="*/ 2377 w 41429"/>
                <a:gd name="connsiteY6" fmla="*/ 178117 h 197167"/>
                <a:gd name="connsiteX7" fmla="*/ 20475 w 41429"/>
                <a:gd name="connsiteY7" fmla="*/ 197167 h 197167"/>
                <a:gd name="connsiteX8" fmla="*/ 24285 w 41429"/>
                <a:gd name="connsiteY8" fmla="*/ 197167 h 197167"/>
                <a:gd name="connsiteX9" fmla="*/ 41430 w 41429"/>
                <a:gd name="connsiteY9" fmla="*/ 178117 h 197167"/>
                <a:gd name="connsiteX10" fmla="*/ 41430 w 41429"/>
                <a:gd name="connsiteY10" fmla="*/ 31433 h 197167"/>
                <a:gd name="connsiteX11" fmla="*/ 41430 w 41429"/>
                <a:gd name="connsiteY11" fmla="*/ 30480 h 197167"/>
                <a:gd name="connsiteX12" fmla="*/ 41430 w 41429"/>
                <a:gd name="connsiteY12" fmla="*/ 30480 h 197167"/>
                <a:gd name="connsiteX13" fmla="*/ 31905 w 41429"/>
                <a:gd name="connsiteY13" fmla="*/ 3810 h 197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429" h="197167">
                  <a:moveTo>
                    <a:pt x="31905" y="3810"/>
                  </a:moveTo>
                  <a:cubicBezTo>
                    <a:pt x="27142" y="953"/>
                    <a:pt x="22380" y="0"/>
                    <a:pt x="17617" y="0"/>
                  </a:cubicBezTo>
                  <a:cubicBezTo>
                    <a:pt x="11902" y="0"/>
                    <a:pt x="7140" y="953"/>
                    <a:pt x="5235" y="1905"/>
                  </a:cubicBezTo>
                  <a:cubicBezTo>
                    <a:pt x="-480" y="4763"/>
                    <a:pt x="-480" y="6667"/>
                    <a:pt x="472" y="10478"/>
                  </a:cubicBezTo>
                  <a:cubicBezTo>
                    <a:pt x="2377" y="16192"/>
                    <a:pt x="2377" y="34290"/>
                    <a:pt x="2377" y="48578"/>
                  </a:cubicBezTo>
                  <a:lnTo>
                    <a:pt x="2377" y="60008"/>
                  </a:lnTo>
                  <a:lnTo>
                    <a:pt x="2377" y="178117"/>
                  </a:lnTo>
                  <a:cubicBezTo>
                    <a:pt x="2377" y="192405"/>
                    <a:pt x="9997" y="197167"/>
                    <a:pt x="20475" y="197167"/>
                  </a:cubicBezTo>
                  <a:lnTo>
                    <a:pt x="24285" y="197167"/>
                  </a:lnTo>
                  <a:cubicBezTo>
                    <a:pt x="33810" y="197167"/>
                    <a:pt x="41430" y="192405"/>
                    <a:pt x="41430" y="178117"/>
                  </a:cubicBezTo>
                  <a:lnTo>
                    <a:pt x="41430" y="31433"/>
                  </a:lnTo>
                  <a:cubicBezTo>
                    <a:pt x="41430" y="31433"/>
                    <a:pt x="41430" y="30480"/>
                    <a:pt x="41430" y="30480"/>
                  </a:cubicBezTo>
                  <a:lnTo>
                    <a:pt x="41430" y="30480"/>
                  </a:lnTo>
                  <a:cubicBezTo>
                    <a:pt x="41430" y="18097"/>
                    <a:pt x="37620" y="8572"/>
                    <a:pt x="31905" y="381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70DF59A-7D7A-4274-8381-F99580759B04}"/>
                </a:ext>
              </a:extLst>
            </p:cNvPr>
            <p:cNvSpPr/>
            <p:nvPr/>
          </p:nvSpPr>
          <p:spPr>
            <a:xfrm>
              <a:off x="2792363" y="2212657"/>
              <a:ext cx="171231" cy="194309"/>
            </a:xfrm>
            <a:custGeom>
              <a:avLst/>
              <a:gdLst>
                <a:gd name="connsiteX0" fmla="*/ 140384 w 171231"/>
                <a:gd name="connsiteY0" fmla="*/ 39052 h 194309"/>
                <a:gd name="connsiteX1" fmla="*/ 167054 w 171231"/>
                <a:gd name="connsiteY1" fmla="*/ 28575 h 194309"/>
                <a:gd name="connsiteX2" fmla="*/ 168959 w 171231"/>
                <a:gd name="connsiteY2" fmla="*/ 2858 h 194309"/>
                <a:gd name="connsiteX3" fmla="*/ 165149 w 171231"/>
                <a:gd name="connsiteY3" fmla="*/ 0 h 194309"/>
                <a:gd name="connsiteX4" fmla="*/ 30847 w 171231"/>
                <a:gd name="connsiteY4" fmla="*/ 0 h 194309"/>
                <a:gd name="connsiteX5" fmla="*/ 30847 w 171231"/>
                <a:gd name="connsiteY5" fmla="*/ 0 h 194309"/>
                <a:gd name="connsiteX6" fmla="*/ 4177 w 171231"/>
                <a:gd name="connsiteY6" fmla="*/ 10477 h 194309"/>
                <a:gd name="connsiteX7" fmla="*/ 2272 w 171231"/>
                <a:gd name="connsiteY7" fmla="*/ 36195 h 194309"/>
                <a:gd name="connsiteX8" fmla="*/ 6082 w 171231"/>
                <a:gd name="connsiteY8" fmla="*/ 39052 h 194309"/>
                <a:gd name="connsiteX9" fmla="*/ 58469 w 171231"/>
                <a:gd name="connsiteY9" fmla="*/ 39052 h 194309"/>
                <a:gd name="connsiteX10" fmla="*/ 65137 w 171231"/>
                <a:gd name="connsiteY10" fmla="*/ 44767 h 194309"/>
                <a:gd name="connsiteX11" fmla="*/ 65137 w 171231"/>
                <a:gd name="connsiteY11" fmla="*/ 175260 h 194309"/>
                <a:gd name="connsiteX12" fmla="*/ 69899 w 171231"/>
                <a:gd name="connsiteY12" fmla="*/ 189547 h 194309"/>
                <a:gd name="connsiteX13" fmla="*/ 83234 w 171231"/>
                <a:gd name="connsiteY13" fmla="*/ 194310 h 194309"/>
                <a:gd name="connsiteX14" fmla="*/ 87044 w 171231"/>
                <a:gd name="connsiteY14" fmla="*/ 194310 h 194309"/>
                <a:gd name="connsiteX15" fmla="*/ 104189 w 171231"/>
                <a:gd name="connsiteY15" fmla="*/ 175260 h 194309"/>
                <a:gd name="connsiteX16" fmla="*/ 104189 w 171231"/>
                <a:gd name="connsiteY16" fmla="*/ 46672 h 194309"/>
                <a:gd name="connsiteX17" fmla="*/ 111809 w 171231"/>
                <a:gd name="connsiteY17" fmla="*/ 38100 h 194309"/>
                <a:gd name="connsiteX18" fmla="*/ 140384 w 171231"/>
                <a:gd name="connsiteY18" fmla="*/ 39052 h 194309"/>
                <a:gd name="connsiteX19" fmla="*/ 140384 w 171231"/>
                <a:gd name="connsiteY19" fmla="*/ 39052 h 194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71231" h="194309">
                  <a:moveTo>
                    <a:pt x="140384" y="39052"/>
                  </a:moveTo>
                  <a:cubicBezTo>
                    <a:pt x="152767" y="39052"/>
                    <a:pt x="162292" y="35242"/>
                    <a:pt x="167054" y="28575"/>
                  </a:cubicBezTo>
                  <a:cubicBezTo>
                    <a:pt x="173722" y="19050"/>
                    <a:pt x="170864" y="6667"/>
                    <a:pt x="168959" y="2858"/>
                  </a:cubicBezTo>
                  <a:cubicBezTo>
                    <a:pt x="168007" y="952"/>
                    <a:pt x="166102" y="0"/>
                    <a:pt x="165149" y="0"/>
                  </a:cubicBezTo>
                  <a:cubicBezTo>
                    <a:pt x="165149" y="0"/>
                    <a:pt x="30847" y="0"/>
                    <a:pt x="30847" y="0"/>
                  </a:cubicBezTo>
                  <a:lnTo>
                    <a:pt x="30847" y="0"/>
                  </a:lnTo>
                  <a:cubicBezTo>
                    <a:pt x="18464" y="0"/>
                    <a:pt x="8939" y="3810"/>
                    <a:pt x="4177" y="10477"/>
                  </a:cubicBezTo>
                  <a:cubicBezTo>
                    <a:pt x="-2491" y="20002"/>
                    <a:pt x="367" y="32385"/>
                    <a:pt x="2272" y="36195"/>
                  </a:cubicBezTo>
                  <a:cubicBezTo>
                    <a:pt x="3224" y="38100"/>
                    <a:pt x="5129" y="39052"/>
                    <a:pt x="6082" y="39052"/>
                  </a:cubicBezTo>
                  <a:lnTo>
                    <a:pt x="58469" y="39052"/>
                  </a:lnTo>
                  <a:cubicBezTo>
                    <a:pt x="61327" y="39052"/>
                    <a:pt x="64184" y="41910"/>
                    <a:pt x="65137" y="44767"/>
                  </a:cubicBezTo>
                  <a:lnTo>
                    <a:pt x="65137" y="175260"/>
                  </a:lnTo>
                  <a:cubicBezTo>
                    <a:pt x="65137" y="181927"/>
                    <a:pt x="67042" y="186690"/>
                    <a:pt x="69899" y="189547"/>
                  </a:cubicBezTo>
                  <a:cubicBezTo>
                    <a:pt x="72757" y="193358"/>
                    <a:pt x="77519" y="194310"/>
                    <a:pt x="83234" y="194310"/>
                  </a:cubicBezTo>
                  <a:lnTo>
                    <a:pt x="87044" y="194310"/>
                  </a:lnTo>
                  <a:cubicBezTo>
                    <a:pt x="96569" y="194310"/>
                    <a:pt x="104189" y="189547"/>
                    <a:pt x="104189" y="175260"/>
                  </a:cubicBezTo>
                  <a:lnTo>
                    <a:pt x="104189" y="46672"/>
                  </a:lnTo>
                  <a:cubicBezTo>
                    <a:pt x="104189" y="41910"/>
                    <a:pt x="107047" y="39052"/>
                    <a:pt x="111809" y="38100"/>
                  </a:cubicBezTo>
                  <a:cubicBezTo>
                    <a:pt x="112762" y="39052"/>
                    <a:pt x="140384" y="39052"/>
                    <a:pt x="140384" y="39052"/>
                  </a:cubicBezTo>
                  <a:lnTo>
                    <a:pt x="140384" y="3905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445AF65-C540-42E2-B5B0-CBD6D0756883}"/>
                </a:ext>
              </a:extLst>
            </p:cNvPr>
            <p:cNvSpPr/>
            <p:nvPr/>
          </p:nvSpPr>
          <p:spPr>
            <a:xfrm>
              <a:off x="2923222" y="2260282"/>
              <a:ext cx="131917" cy="147637"/>
            </a:xfrm>
            <a:custGeom>
              <a:avLst/>
              <a:gdLst>
                <a:gd name="connsiteX0" fmla="*/ 129540 w 131917"/>
                <a:gd name="connsiteY0" fmla="*/ 96202 h 147637"/>
                <a:gd name="connsiteX1" fmla="*/ 129540 w 131917"/>
                <a:gd name="connsiteY1" fmla="*/ 61913 h 147637"/>
                <a:gd name="connsiteX2" fmla="*/ 65723 w 131917"/>
                <a:gd name="connsiteY2" fmla="*/ 0 h 147637"/>
                <a:gd name="connsiteX3" fmla="*/ 6668 w 131917"/>
                <a:gd name="connsiteY3" fmla="*/ 34290 h 147637"/>
                <a:gd name="connsiteX4" fmla="*/ 30480 w 131917"/>
                <a:gd name="connsiteY4" fmla="*/ 51435 h 147637"/>
                <a:gd name="connsiteX5" fmla="*/ 32385 w 131917"/>
                <a:gd name="connsiteY5" fmla="*/ 50483 h 147637"/>
                <a:gd name="connsiteX6" fmla="*/ 32385 w 131917"/>
                <a:gd name="connsiteY6" fmla="*/ 50483 h 147637"/>
                <a:gd name="connsiteX7" fmla="*/ 65723 w 131917"/>
                <a:gd name="connsiteY7" fmla="*/ 30480 h 147637"/>
                <a:gd name="connsiteX8" fmla="*/ 91440 w 131917"/>
                <a:gd name="connsiteY8" fmla="*/ 51435 h 147637"/>
                <a:gd name="connsiteX9" fmla="*/ 87630 w 131917"/>
                <a:gd name="connsiteY9" fmla="*/ 55245 h 147637"/>
                <a:gd name="connsiteX10" fmla="*/ 87630 w 131917"/>
                <a:gd name="connsiteY10" fmla="*/ 55245 h 147637"/>
                <a:gd name="connsiteX11" fmla="*/ 8573 w 131917"/>
                <a:gd name="connsiteY11" fmla="*/ 80963 h 147637"/>
                <a:gd name="connsiteX12" fmla="*/ 0 w 131917"/>
                <a:gd name="connsiteY12" fmla="*/ 108585 h 147637"/>
                <a:gd name="connsiteX13" fmla="*/ 45720 w 131917"/>
                <a:gd name="connsiteY13" fmla="*/ 147638 h 147637"/>
                <a:gd name="connsiteX14" fmla="*/ 85725 w 131917"/>
                <a:gd name="connsiteY14" fmla="*/ 132397 h 147637"/>
                <a:gd name="connsiteX15" fmla="*/ 85725 w 131917"/>
                <a:gd name="connsiteY15" fmla="*/ 132397 h 147637"/>
                <a:gd name="connsiteX16" fmla="*/ 86678 w 131917"/>
                <a:gd name="connsiteY16" fmla="*/ 131445 h 147637"/>
                <a:gd name="connsiteX17" fmla="*/ 90488 w 131917"/>
                <a:gd name="connsiteY17" fmla="*/ 130492 h 147637"/>
                <a:gd name="connsiteX18" fmla="*/ 93345 w 131917"/>
                <a:gd name="connsiteY18" fmla="*/ 131445 h 147637"/>
                <a:gd name="connsiteX19" fmla="*/ 94298 w 131917"/>
                <a:gd name="connsiteY19" fmla="*/ 132397 h 147637"/>
                <a:gd name="connsiteX20" fmla="*/ 100965 w 131917"/>
                <a:gd name="connsiteY20" fmla="*/ 141922 h 147637"/>
                <a:gd name="connsiteX21" fmla="*/ 126683 w 131917"/>
                <a:gd name="connsiteY21" fmla="*/ 143827 h 147637"/>
                <a:gd name="connsiteX22" fmla="*/ 131445 w 131917"/>
                <a:gd name="connsiteY22" fmla="*/ 135255 h 147637"/>
                <a:gd name="connsiteX23" fmla="*/ 129540 w 131917"/>
                <a:gd name="connsiteY23" fmla="*/ 96202 h 147637"/>
                <a:gd name="connsiteX24" fmla="*/ 91440 w 131917"/>
                <a:gd name="connsiteY24" fmla="*/ 87630 h 147637"/>
                <a:gd name="connsiteX25" fmla="*/ 58103 w 131917"/>
                <a:gd name="connsiteY25" fmla="*/ 116205 h 147637"/>
                <a:gd name="connsiteX26" fmla="*/ 39053 w 131917"/>
                <a:gd name="connsiteY26" fmla="*/ 101917 h 147637"/>
                <a:gd name="connsiteX27" fmla="*/ 83820 w 131917"/>
                <a:gd name="connsiteY27" fmla="*/ 79058 h 147637"/>
                <a:gd name="connsiteX28" fmla="*/ 85725 w 131917"/>
                <a:gd name="connsiteY28" fmla="*/ 79058 h 147637"/>
                <a:gd name="connsiteX29" fmla="*/ 85725 w 131917"/>
                <a:gd name="connsiteY29" fmla="*/ 79058 h 147637"/>
                <a:gd name="connsiteX30" fmla="*/ 91440 w 131917"/>
                <a:gd name="connsiteY30" fmla="*/ 84772 h 147637"/>
                <a:gd name="connsiteX31" fmla="*/ 91440 w 131917"/>
                <a:gd name="connsiteY31" fmla="*/ 87630 h 147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31917" h="147637">
                  <a:moveTo>
                    <a:pt x="129540" y="96202"/>
                  </a:moveTo>
                  <a:lnTo>
                    <a:pt x="129540" y="61913"/>
                  </a:lnTo>
                  <a:cubicBezTo>
                    <a:pt x="129540" y="22860"/>
                    <a:pt x="120968" y="0"/>
                    <a:pt x="65723" y="0"/>
                  </a:cubicBezTo>
                  <a:cubicBezTo>
                    <a:pt x="24765" y="0"/>
                    <a:pt x="6668" y="17145"/>
                    <a:pt x="6668" y="34290"/>
                  </a:cubicBezTo>
                  <a:cubicBezTo>
                    <a:pt x="6668" y="49530"/>
                    <a:pt x="24765" y="51435"/>
                    <a:pt x="30480" y="51435"/>
                  </a:cubicBezTo>
                  <a:cubicBezTo>
                    <a:pt x="31433" y="51435"/>
                    <a:pt x="31433" y="51435"/>
                    <a:pt x="32385" y="50483"/>
                  </a:cubicBezTo>
                  <a:lnTo>
                    <a:pt x="32385" y="50483"/>
                  </a:lnTo>
                  <a:cubicBezTo>
                    <a:pt x="37148" y="40005"/>
                    <a:pt x="47625" y="30480"/>
                    <a:pt x="65723" y="30480"/>
                  </a:cubicBezTo>
                  <a:cubicBezTo>
                    <a:pt x="84773" y="30480"/>
                    <a:pt x="90488" y="36195"/>
                    <a:pt x="91440" y="51435"/>
                  </a:cubicBezTo>
                  <a:cubicBezTo>
                    <a:pt x="91440" y="53340"/>
                    <a:pt x="89535" y="55245"/>
                    <a:pt x="87630" y="55245"/>
                  </a:cubicBezTo>
                  <a:lnTo>
                    <a:pt x="87630" y="55245"/>
                  </a:lnTo>
                  <a:cubicBezTo>
                    <a:pt x="73343" y="56197"/>
                    <a:pt x="22860" y="62865"/>
                    <a:pt x="8573" y="80963"/>
                  </a:cubicBezTo>
                  <a:cubicBezTo>
                    <a:pt x="1905" y="88583"/>
                    <a:pt x="0" y="98108"/>
                    <a:pt x="0" y="108585"/>
                  </a:cubicBezTo>
                  <a:cubicBezTo>
                    <a:pt x="0" y="131445"/>
                    <a:pt x="17145" y="147638"/>
                    <a:pt x="45720" y="147638"/>
                  </a:cubicBezTo>
                  <a:cubicBezTo>
                    <a:pt x="61913" y="147638"/>
                    <a:pt x="76200" y="141922"/>
                    <a:pt x="85725" y="132397"/>
                  </a:cubicBezTo>
                  <a:lnTo>
                    <a:pt x="85725" y="132397"/>
                  </a:lnTo>
                  <a:cubicBezTo>
                    <a:pt x="85725" y="132397"/>
                    <a:pt x="86678" y="131445"/>
                    <a:pt x="86678" y="131445"/>
                  </a:cubicBezTo>
                  <a:cubicBezTo>
                    <a:pt x="87630" y="130492"/>
                    <a:pt x="89535" y="130492"/>
                    <a:pt x="90488" y="130492"/>
                  </a:cubicBezTo>
                  <a:cubicBezTo>
                    <a:pt x="91440" y="130492"/>
                    <a:pt x="92393" y="130492"/>
                    <a:pt x="93345" y="131445"/>
                  </a:cubicBezTo>
                  <a:cubicBezTo>
                    <a:pt x="94298" y="132397"/>
                    <a:pt x="94298" y="132397"/>
                    <a:pt x="94298" y="132397"/>
                  </a:cubicBezTo>
                  <a:cubicBezTo>
                    <a:pt x="96203" y="136208"/>
                    <a:pt x="98108" y="139065"/>
                    <a:pt x="100965" y="141922"/>
                  </a:cubicBezTo>
                  <a:cubicBezTo>
                    <a:pt x="110490" y="148590"/>
                    <a:pt x="122873" y="145733"/>
                    <a:pt x="126683" y="143827"/>
                  </a:cubicBezTo>
                  <a:cubicBezTo>
                    <a:pt x="132398" y="140970"/>
                    <a:pt x="132398" y="139065"/>
                    <a:pt x="131445" y="135255"/>
                  </a:cubicBezTo>
                  <a:cubicBezTo>
                    <a:pt x="130493" y="130492"/>
                    <a:pt x="129540" y="111442"/>
                    <a:pt x="129540" y="96202"/>
                  </a:cubicBezTo>
                  <a:moveTo>
                    <a:pt x="91440" y="87630"/>
                  </a:moveTo>
                  <a:cubicBezTo>
                    <a:pt x="91440" y="102870"/>
                    <a:pt x="78105" y="116205"/>
                    <a:pt x="58103" y="116205"/>
                  </a:cubicBezTo>
                  <a:cubicBezTo>
                    <a:pt x="44768" y="116205"/>
                    <a:pt x="39053" y="110490"/>
                    <a:pt x="39053" y="101917"/>
                  </a:cubicBezTo>
                  <a:cubicBezTo>
                    <a:pt x="39053" y="91440"/>
                    <a:pt x="54293" y="80963"/>
                    <a:pt x="83820" y="79058"/>
                  </a:cubicBezTo>
                  <a:lnTo>
                    <a:pt x="85725" y="79058"/>
                  </a:lnTo>
                  <a:lnTo>
                    <a:pt x="85725" y="79058"/>
                  </a:lnTo>
                  <a:cubicBezTo>
                    <a:pt x="88583" y="79058"/>
                    <a:pt x="91440" y="81915"/>
                    <a:pt x="91440" y="84772"/>
                  </a:cubicBezTo>
                  <a:lnTo>
                    <a:pt x="91440" y="8763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85907FF8-CDF4-4C21-B3C0-2064D5F9AB9D}"/>
                </a:ext>
              </a:extLst>
            </p:cNvPr>
            <p:cNvSpPr/>
            <p:nvPr/>
          </p:nvSpPr>
          <p:spPr>
            <a:xfrm>
              <a:off x="3519015" y="2209800"/>
              <a:ext cx="41574" cy="196215"/>
            </a:xfrm>
            <a:custGeom>
              <a:avLst/>
              <a:gdLst>
                <a:gd name="connsiteX0" fmla="*/ 31905 w 41574"/>
                <a:gd name="connsiteY0" fmla="*/ 3810 h 196215"/>
                <a:gd name="connsiteX1" fmla="*/ 17617 w 41574"/>
                <a:gd name="connsiteY1" fmla="*/ 0 h 196215"/>
                <a:gd name="connsiteX2" fmla="*/ 5235 w 41574"/>
                <a:gd name="connsiteY2" fmla="*/ 1905 h 196215"/>
                <a:gd name="connsiteX3" fmla="*/ 472 w 41574"/>
                <a:gd name="connsiteY3" fmla="*/ 10478 h 196215"/>
                <a:gd name="connsiteX4" fmla="*/ 2377 w 41574"/>
                <a:gd name="connsiteY4" fmla="*/ 48578 h 196215"/>
                <a:gd name="connsiteX5" fmla="*/ 2377 w 41574"/>
                <a:gd name="connsiteY5" fmla="*/ 60008 h 196215"/>
                <a:gd name="connsiteX6" fmla="*/ 2377 w 41574"/>
                <a:gd name="connsiteY6" fmla="*/ 178117 h 196215"/>
                <a:gd name="connsiteX7" fmla="*/ 20475 w 41574"/>
                <a:gd name="connsiteY7" fmla="*/ 196215 h 196215"/>
                <a:gd name="connsiteX8" fmla="*/ 24285 w 41574"/>
                <a:gd name="connsiteY8" fmla="*/ 196215 h 196215"/>
                <a:gd name="connsiteX9" fmla="*/ 41430 w 41574"/>
                <a:gd name="connsiteY9" fmla="*/ 177165 h 196215"/>
                <a:gd name="connsiteX10" fmla="*/ 41430 w 41574"/>
                <a:gd name="connsiteY10" fmla="*/ 30480 h 196215"/>
                <a:gd name="connsiteX11" fmla="*/ 41430 w 41574"/>
                <a:gd name="connsiteY11" fmla="*/ 29528 h 196215"/>
                <a:gd name="connsiteX12" fmla="*/ 41430 w 41574"/>
                <a:gd name="connsiteY12" fmla="*/ 29528 h 196215"/>
                <a:gd name="connsiteX13" fmla="*/ 31905 w 41574"/>
                <a:gd name="connsiteY13" fmla="*/ 3810 h 196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574" h="196215">
                  <a:moveTo>
                    <a:pt x="31905" y="3810"/>
                  </a:moveTo>
                  <a:cubicBezTo>
                    <a:pt x="27142" y="953"/>
                    <a:pt x="22380" y="0"/>
                    <a:pt x="17617" y="0"/>
                  </a:cubicBezTo>
                  <a:cubicBezTo>
                    <a:pt x="11902" y="0"/>
                    <a:pt x="7140" y="953"/>
                    <a:pt x="5235" y="1905"/>
                  </a:cubicBezTo>
                  <a:cubicBezTo>
                    <a:pt x="-480" y="4763"/>
                    <a:pt x="-480" y="6667"/>
                    <a:pt x="472" y="10478"/>
                  </a:cubicBezTo>
                  <a:cubicBezTo>
                    <a:pt x="2377" y="16192"/>
                    <a:pt x="2377" y="34290"/>
                    <a:pt x="2377" y="48578"/>
                  </a:cubicBezTo>
                  <a:lnTo>
                    <a:pt x="2377" y="60008"/>
                  </a:lnTo>
                  <a:lnTo>
                    <a:pt x="2377" y="178117"/>
                  </a:lnTo>
                  <a:cubicBezTo>
                    <a:pt x="2377" y="192405"/>
                    <a:pt x="9997" y="196215"/>
                    <a:pt x="20475" y="196215"/>
                  </a:cubicBezTo>
                  <a:lnTo>
                    <a:pt x="24285" y="196215"/>
                  </a:lnTo>
                  <a:cubicBezTo>
                    <a:pt x="33810" y="196215"/>
                    <a:pt x="41430" y="191453"/>
                    <a:pt x="41430" y="177165"/>
                  </a:cubicBezTo>
                  <a:lnTo>
                    <a:pt x="41430" y="30480"/>
                  </a:lnTo>
                  <a:cubicBezTo>
                    <a:pt x="41430" y="30480"/>
                    <a:pt x="41430" y="29528"/>
                    <a:pt x="41430" y="29528"/>
                  </a:cubicBezTo>
                  <a:lnTo>
                    <a:pt x="41430" y="29528"/>
                  </a:lnTo>
                  <a:cubicBezTo>
                    <a:pt x="42382" y="18097"/>
                    <a:pt x="38572" y="8572"/>
                    <a:pt x="31905" y="381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DC9BFDF-C75E-4B3B-A003-9434E9B74E78}"/>
                </a:ext>
              </a:extLst>
            </p:cNvPr>
            <p:cNvSpPr/>
            <p:nvPr/>
          </p:nvSpPr>
          <p:spPr>
            <a:xfrm>
              <a:off x="3368040" y="2260282"/>
              <a:ext cx="131917" cy="147637"/>
            </a:xfrm>
            <a:custGeom>
              <a:avLst/>
              <a:gdLst>
                <a:gd name="connsiteX0" fmla="*/ 129540 w 131917"/>
                <a:gd name="connsiteY0" fmla="*/ 96202 h 147637"/>
                <a:gd name="connsiteX1" fmla="*/ 129540 w 131917"/>
                <a:gd name="connsiteY1" fmla="*/ 61913 h 147637"/>
                <a:gd name="connsiteX2" fmla="*/ 65722 w 131917"/>
                <a:gd name="connsiteY2" fmla="*/ 0 h 147637"/>
                <a:gd name="connsiteX3" fmla="*/ 6667 w 131917"/>
                <a:gd name="connsiteY3" fmla="*/ 34290 h 147637"/>
                <a:gd name="connsiteX4" fmla="*/ 30480 w 131917"/>
                <a:gd name="connsiteY4" fmla="*/ 51435 h 147637"/>
                <a:gd name="connsiteX5" fmla="*/ 32385 w 131917"/>
                <a:gd name="connsiteY5" fmla="*/ 50483 h 147637"/>
                <a:gd name="connsiteX6" fmla="*/ 32385 w 131917"/>
                <a:gd name="connsiteY6" fmla="*/ 50483 h 147637"/>
                <a:gd name="connsiteX7" fmla="*/ 65722 w 131917"/>
                <a:gd name="connsiteY7" fmla="*/ 30480 h 147637"/>
                <a:gd name="connsiteX8" fmla="*/ 91440 w 131917"/>
                <a:gd name="connsiteY8" fmla="*/ 51435 h 147637"/>
                <a:gd name="connsiteX9" fmla="*/ 87630 w 131917"/>
                <a:gd name="connsiteY9" fmla="*/ 55245 h 147637"/>
                <a:gd name="connsiteX10" fmla="*/ 87630 w 131917"/>
                <a:gd name="connsiteY10" fmla="*/ 55245 h 147637"/>
                <a:gd name="connsiteX11" fmla="*/ 8572 w 131917"/>
                <a:gd name="connsiteY11" fmla="*/ 80963 h 147637"/>
                <a:gd name="connsiteX12" fmla="*/ 0 w 131917"/>
                <a:gd name="connsiteY12" fmla="*/ 108585 h 147637"/>
                <a:gd name="connsiteX13" fmla="*/ 45720 w 131917"/>
                <a:gd name="connsiteY13" fmla="*/ 147638 h 147637"/>
                <a:gd name="connsiteX14" fmla="*/ 85725 w 131917"/>
                <a:gd name="connsiteY14" fmla="*/ 132397 h 147637"/>
                <a:gd name="connsiteX15" fmla="*/ 85725 w 131917"/>
                <a:gd name="connsiteY15" fmla="*/ 132397 h 147637"/>
                <a:gd name="connsiteX16" fmla="*/ 86677 w 131917"/>
                <a:gd name="connsiteY16" fmla="*/ 131445 h 147637"/>
                <a:gd name="connsiteX17" fmla="*/ 90488 w 131917"/>
                <a:gd name="connsiteY17" fmla="*/ 130492 h 147637"/>
                <a:gd name="connsiteX18" fmla="*/ 93345 w 131917"/>
                <a:gd name="connsiteY18" fmla="*/ 131445 h 147637"/>
                <a:gd name="connsiteX19" fmla="*/ 94297 w 131917"/>
                <a:gd name="connsiteY19" fmla="*/ 132397 h 147637"/>
                <a:gd name="connsiteX20" fmla="*/ 100965 w 131917"/>
                <a:gd name="connsiteY20" fmla="*/ 141922 h 147637"/>
                <a:gd name="connsiteX21" fmla="*/ 126682 w 131917"/>
                <a:gd name="connsiteY21" fmla="*/ 143827 h 147637"/>
                <a:gd name="connsiteX22" fmla="*/ 131445 w 131917"/>
                <a:gd name="connsiteY22" fmla="*/ 135255 h 147637"/>
                <a:gd name="connsiteX23" fmla="*/ 129540 w 131917"/>
                <a:gd name="connsiteY23" fmla="*/ 96202 h 147637"/>
                <a:gd name="connsiteX24" fmla="*/ 90488 w 131917"/>
                <a:gd name="connsiteY24" fmla="*/ 87630 h 147637"/>
                <a:gd name="connsiteX25" fmla="*/ 57150 w 131917"/>
                <a:gd name="connsiteY25" fmla="*/ 116205 h 147637"/>
                <a:gd name="connsiteX26" fmla="*/ 38100 w 131917"/>
                <a:gd name="connsiteY26" fmla="*/ 101917 h 147637"/>
                <a:gd name="connsiteX27" fmla="*/ 82867 w 131917"/>
                <a:gd name="connsiteY27" fmla="*/ 79058 h 147637"/>
                <a:gd name="connsiteX28" fmla="*/ 84772 w 131917"/>
                <a:gd name="connsiteY28" fmla="*/ 79058 h 147637"/>
                <a:gd name="connsiteX29" fmla="*/ 84772 w 131917"/>
                <a:gd name="connsiteY29" fmla="*/ 79058 h 147637"/>
                <a:gd name="connsiteX30" fmla="*/ 90488 w 131917"/>
                <a:gd name="connsiteY30" fmla="*/ 84772 h 147637"/>
                <a:gd name="connsiteX31" fmla="*/ 90488 w 131917"/>
                <a:gd name="connsiteY31" fmla="*/ 87630 h 147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31917" h="147637">
                  <a:moveTo>
                    <a:pt x="129540" y="96202"/>
                  </a:moveTo>
                  <a:lnTo>
                    <a:pt x="129540" y="61913"/>
                  </a:lnTo>
                  <a:cubicBezTo>
                    <a:pt x="129540" y="22860"/>
                    <a:pt x="120967" y="0"/>
                    <a:pt x="65722" y="0"/>
                  </a:cubicBezTo>
                  <a:cubicBezTo>
                    <a:pt x="24765" y="0"/>
                    <a:pt x="6667" y="17145"/>
                    <a:pt x="6667" y="34290"/>
                  </a:cubicBezTo>
                  <a:cubicBezTo>
                    <a:pt x="6667" y="49530"/>
                    <a:pt x="24765" y="51435"/>
                    <a:pt x="30480" y="51435"/>
                  </a:cubicBezTo>
                  <a:cubicBezTo>
                    <a:pt x="31432" y="51435"/>
                    <a:pt x="31432" y="51435"/>
                    <a:pt x="32385" y="50483"/>
                  </a:cubicBezTo>
                  <a:lnTo>
                    <a:pt x="32385" y="50483"/>
                  </a:lnTo>
                  <a:cubicBezTo>
                    <a:pt x="37147" y="40005"/>
                    <a:pt x="47625" y="30480"/>
                    <a:pt x="65722" y="30480"/>
                  </a:cubicBezTo>
                  <a:cubicBezTo>
                    <a:pt x="84772" y="30480"/>
                    <a:pt x="90488" y="36195"/>
                    <a:pt x="91440" y="51435"/>
                  </a:cubicBezTo>
                  <a:cubicBezTo>
                    <a:pt x="91440" y="53340"/>
                    <a:pt x="89535" y="55245"/>
                    <a:pt x="87630" y="55245"/>
                  </a:cubicBezTo>
                  <a:lnTo>
                    <a:pt x="87630" y="55245"/>
                  </a:lnTo>
                  <a:cubicBezTo>
                    <a:pt x="73342" y="56197"/>
                    <a:pt x="22860" y="62865"/>
                    <a:pt x="8572" y="80963"/>
                  </a:cubicBezTo>
                  <a:cubicBezTo>
                    <a:pt x="1905" y="88583"/>
                    <a:pt x="0" y="98108"/>
                    <a:pt x="0" y="108585"/>
                  </a:cubicBezTo>
                  <a:cubicBezTo>
                    <a:pt x="0" y="131445"/>
                    <a:pt x="17145" y="147638"/>
                    <a:pt x="45720" y="147638"/>
                  </a:cubicBezTo>
                  <a:cubicBezTo>
                    <a:pt x="61913" y="147638"/>
                    <a:pt x="76200" y="141922"/>
                    <a:pt x="85725" y="132397"/>
                  </a:cubicBezTo>
                  <a:lnTo>
                    <a:pt x="85725" y="132397"/>
                  </a:lnTo>
                  <a:cubicBezTo>
                    <a:pt x="85725" y="132397"/>
                    <a:pt x="86677" y="131445"/>
                    <a:pt x="86677" y="131445"/>
                  </a:cubicBezTo>
                  <a:cubicBezTo>
                    <a:pt x="87630" y="130492"/>
                    <a:pt x="89535" y="130492"/>
                    <a:pt x="90488" y="130492"/>
                  </a:cubicBezTo>
                  <a:cubicBezTo>
                    <a:pt x="91440" y="130492"/>
                    <a:pt x="92392" y="130492"/>
                    <a:pt x="93345" y="131445"/>
                  </a:cubicBezTo>
                  <a:cubicBezTo>
                    <a:pt x="94297" y="132397"/>
                    <a:pt x="94297" y="132397"/>
                    <a:pt x="94297" y="132397"/>
                  </a:cubicBezTo>
                  <a:cubicBezTo>
                    <a:pt x="96202" y="136208"/>
                    <a:pt x="98107" y="139065"/>
                    <a:pt x="100965" y="141922"/>
                  </a:cubicBezTo>
                  <a:cubicBezTo>
                    <a:pt x="110490" y="148590"/>
                    <a:pt x="122872" y="145733"/>
                    <a:pt x="126682" y="143827"/>
                  </a:cubicBezTo>
                  <a:cubicBezTo>
                    <a:pt x="132397" y="140970"/>
                    <a:pt x="132397" y="139065"/>
                    <a:pt x="131445" y="135255"/>
                  </a:cubicBezTo>
                  <a:cubicBezTo>
                    <a:pt x="129540" y="130492"/>
                    <a:pt x="129540" y="111442"/>
                    <a:pt x="129540" y="96202"/>
                  </a:cubicBezTo>
                  <a:moveTo>
                    <a:pt x="90488" y="87630"/>
                  </a:moveTo>
                  <a:cubicBezTo>
                    <a:pt x="90488" y="102870"/>
                    <a:pt x="77152" y="116205"/>
                    <a:pt x="57150" y="116205"/>
                  </a:cubicBezTo>
                  <a:cubicBezTo>
                    <a:pt x="43815" y="116205"/>
                    <a:pt x="38100" y="110490"/>
                    <a:pt x="38100" y="101917"/>
                  </a:cubicBezTo>
                  <a:cubicBezTo>
                    <a:pt x="38100" y="91440"/>
                    <a:pt x="53340" y="80963"/>
                    <a:pt x="82867" y="79058"/>
                  </a:cubicBezTo>
                  <a:lnTo>
                    <a:pt x="84772" y="79058"/>
                  </a:lnTo>
                  <a:lnTo>
                    <a:pt x="84772" y="79058"/>
                  </a:lnTo>
                  <a:cubicBezTo>
                    <a:pt x="87630" y="79058"/>
                    <a:pt x="90488" y="81915"/>
                    <a:pt x="90488" y="84772"/>
                  </a:cubicBezTo>
                  <a:lnTo>
                    <a:pt x="90488" y="8763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241FD762-EA54-476C-AC0A-16E3F9120F81}"/>
                </a:ext>
              </a:extLst>
            </p:cNvPr>
            <p:cNvSpPr/>
            <p:nvPr/>
          </p:nvSpPr>
          <p:spPr>
            <a:xfrm>
              <a:off x="3584737" y="2207895"/>
              <a:ext cx="137452" cy="196214"/>
            </a:xfrm>
            <a:custGeom>
              <a:avLst/>
              <a:gdLst>
                <a:gd name="connsiteX0" fmla="*/ 134775 w 137452"/>
                <a:gd name="connsiteY0" fmla="*/ 179070 h 196214"/>
                <a:gd name="connsiteX1" fmla="*/ 110010 w 137452"/>
                <a:gd name="connsiteY1" fmla="*/ 149542 h 196214"/>
                <a:gd name="connsiteX2" fmla="*/ 107152 w 137452"/>
                <a:gd name="connsiteY2" fmla="*/ 144780 h 196214"/>
                <a:gd name="connsiteX3" fmla="*/ 93817 w 137452"/>
                <a:gd name="connsiteY3" fmla="*/ 126683 h 196214"/>
                <a:gd name="connsiteX4" fmla="*/ 95722 w 137452"/>
                <a:gd name="connsiteY4" fmla="*/ 108585 h 196214"/>
                <a:gd name="connsiteX5" fmla="*/ 98580 w 137452"/>
                <a:gd name="connsiteY5" fmla="*/ 105727 h 196214"/>
                <a:gd name="connsiteX6" fmla="*/ 101437 w 137452"/>
                <a:gd name="connsiteY6" fmla="*/ 101917 h 196214"/>
                <a:gd name="connsiteX7" fmla="*/ 101437 w 137452"/>
                <a:gd name="connsiteY7" fmla="*/ 101917 h 196214"/>
                <a:gd name="connsiteX8" fmla="*/ 102390 w 137452"/>
                <a:gd name="connsiteY8" fmla="*/ 100013 h 196214"/>
                <a:gd name="connsiteX9" fmla="*/ 102390 w 137452"/>
                <a:gd name="connsiteY9" fmla="*/ 99060 h 196214"/>
                <a:gd name="connsiteX10" fmla="*/ 106200 w 137452"/>
                <a:gd name="connsiteY10" fmla="*/ 95250 h 196214"/>
                <a:gd name="connsiteX11" fmla="*/ 120487 w 137452"/>
                <a:gd name="connsiteY11" fmla="*/ 81915 h 196214"/>
                <a:gd name="connsiteX12" fmla="*/ 122392 w 137452"/>
                <a:gd name="connsiteY12" fmla="*/ 73342 h 196214"/>
                <a:gd name="connsiteX13" fmla="*/ 122392 w 137452"/>
                <a:gd name="connsiteY13" fmla="*/ 73342 h 196214"/>
                <a:gd name="connsiteX14" fmla="*/ 122392 w 137452"/>
                <a:gd name="connsiteY14" fmla="*/ 73342 h 196214"/>
                <a:gd name="connsiteX15" fmla="*/ 102390 w 137452"/>
                <a:gd name="connsiteY15" fmla="*/ 61913 h 196214"/>
                <a:gd name="connsiteX16" fmla="*/ 102390 w 137452"/>
                <a:gd name="connsiteY16" fmla="*/ 61913 h 196214"/>
                <a:gd name="connsiteX17" fmla="*/ 102390 w 137452"/>
                <a:gd name="connsiteY17" fmla="*/ 61913 h 196214"/>
                <a:gd name="connsiteX18" fmla="*/ 102390 w 137452"/>
                <a:gd name="connsiteY18" fmla="*/ 61913 h 196214"/>
                <a:gd name="connsiteX19" fmla="*/ 101437 w 137452"/>
                <a:gd name="connsiteY19" fmla="*/ 61913 h 196214"/>
                <a:gd name="connsiteX20" fmla="*/ 101437 w 137452"/>
                <a:gd name="connsiteY20" fmla="*/ 61913 h 196214"/>
                <a:gd name="connsiteX21" fmla="*/ 100485 w 137452"/>
                <a:gd name="connsiteY21" fmla="*/ 61913 h 196214"/>
                <a:gd name="connsiteX22" fmla="*/ 99532 w 137452"/>
                <a:gd name="connsiteY22" fmla="*/ 61913 h 196214"/>
                <a:gd name="connsiteX23" fmla="*/ 94770 w 137452"/>
                <a:gd name="connsiteY23" fmla="*/ 62865 h 196214"/>
                <a:gd name="connsiteX24" fmla="*/ 94770 w 137452"/>
                <a:gd name="connsiteY24" fmla="*/ 62865 h 196214"/>
                <a:gd name="connsiteX25" fmla="*/ 93817 w 137452"/>
                <a:gd name="connsiteY25" fmla="*/ 62865 h 196214"/>
                <a:gd name="connsiteX26" fmla="*/ 89055 w 137452"/>
                <a:gd name="connsiteY26" fmla="*/ 66675 h 196214"/>
                <a:gd name="connsiteX27" fmla="*/ 89055 w 137452"/>
                <a:gd name="connsiteY27" fmla="*/ 66675 h 196214"/>
                <a:gd name="connsiteX28" fmla="*/ 83340 w 137452"/>
                <a:gd name="connsiteY28" fmla="*/ 72390 h 196214"/>
                <a:gd name="connsiteX29" fmla="*/ 62385 w 137452"/>
                <a:gd name="connsiteY29" fmla="*/ 93345 h 196214"/>
                <a:gd name="connsiteX30" fmla="*/ 50002 w 137452"/>
                <a:gd name="connsiteY30" fmla="*/ 100013 h 196214"/>
                <a:gd name="connsiteX31" fmla="*/ 42382 w 137452"/>
                <a:gd name="connsiteY31" fmla="*/ 91440 h 196214"/>
                <a:gd name="connsiteX32" fmla="*/ 42382 w 137452"/>
                <a:gd name="connsiteY32" fmla="*/ 31433 h 196214"/>
                <a:gd name="connsiteX33" fmla="*/ 42382 w 137452"/>
                <a:gd name="connsiteY33" fmla="*/ 31433 h 196214"/>
                <a:gd name="connsiteX34" fmla="*/ 42382 w 137452"/>
                <a:gd name="connsiteY34" fmla="*/ 31433 h 196214"/>
                <a:gd name="connsiteX35" fmla="*/ 42382 w 137452"/>
                <a:gd name="connsiteY35" fmla="*/ 30480 h 196214"/>
                <a:gd name="connsiteX36" fmla="*/ 42382 w 137452"/>
                <a:gd name="connsiteY36" fmla="*/ 30480 h 196214"/>
                <a:gd name="connsiteX37" fmla="*/ 31905 w 137452"/>
                <a:gd name="connsiteY37" fmla="*/ 3810 h 196214"/>
                <a:gd name="connsiteX38" fmla="*/ 17617 w 137452"/>
                <a:gd name="connsiteY38" fmla="*/ 0 h 196214"/>
                <a:gd name="connsiteX39" fmla="*/ 5235 w 137452"/>
                <a:gd name="connsiteY39" fmla="*/ 1905 h 196214"/>
                <a:gd name="connsiteX40" fmla="*/ 472 w 137452"/>
                <a:gd name="connsiteY40" fmla="*/ 10477 h 196214"/>
                <a:gd name="connsiteX41" fmla="*/ 2377 w 137452"/>
                <a:gd name="connsiteY41" fmla="*/ 39052 h 196214"/>
                <a:gd name="connsiteX42" fmla="*/ 2377 w 137452"/>
                <a:gd name="connsiteY42" fmla="*/ 177165 h 196214"/>
                <a:gd name="connsiteX43" fmla="*/ 20475 w 137452"/>
                <a:gd name="connsiteY43" fmla="*/ 196215 h 196214"/>
                <a:gd name="connsiteX44" fmla="*/ 24285 w 137452"/>
                <a:gd name="connsiteY44" fmla="*/ 196215 h 196214"/>
                <a:gd name="connsiteX45" fmla="*/ 41430 w 137452"/>
                <a:gd name="connsiteY45" fmla="*/ 177165 h 196214"/>
                <a:gd name="connsiteX46" fmla="*/ 41430 w 137452"/>
                <a:gd name="connsiteY46" fmla="*/ 175260 h 196214"/>
                <a:gd name="connsiteX47" fmla="*/ 41430 w 137452"/>
                <a:gd name="connsiteY47" fmla="*/ 144780 h 196214"/>
                <a:gd name="connsiteX48" fmla="*/ 49050 w 137452"/>
                <a:gd name="connsiteY48" fmla="*/ 136208 h 196214"/>
                <a:gd name="connsiteX49" fmla="*/ 64290 w 137452"/>
                <a:gd name="connsiteY49" fmla="*/ 146685 h 196214"/>
                <a:gd name="connsiteX50" fmla="*/ 93817 w 137452"/>
                <a:gd name="connsiteY50" fmla="*/ 183833 h 196214"/>
                <a:gd name="connsiteX51" fmla="*/ 93817 w 137452"/>
                <a:gd name="connsiteY51" fmla="*/ 183833 h 196214"/>
                <a:gd name="connsiteX52" fmla="*/ 115725 w 137452"/>
                <a:gd name="connsiteY52" fmla="*/ 196215 h 196214"/>
                <a:gd name="connsiteX53" fmla="*/ 135727 w 137452"/>
                <a:gd name="connsiteY53" fmla="*/ 185738 h 196214"/>
                <a:gd name="connsiteX54" fmla="*/ 134775 w 137452"/>
                <a:gd name="connsiteY54" fmla="*/ 179070 h 196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137452" h="196214">
                  <a:moveTo>
                    <a:pt x="134775" y="179070"/>
                  </a:moveTo>
                  <a:cubicBezTo>
                    <a:pt x="130012" y="175260"/>
                    <a:pt x="118582" y="160972"/>
                    <a:pt x="110010" y="149542"/>
                  </a:cubicBezTo>
                  <a:lnTo>
                    <a:pt x="107152" y="144780"/>
                  </a:lnTo>
                  <a:lnTo>
                    <a:pt x="93817" y="126683"/>
                  </a:lnTo>
                  <a:cubicBezTo>
                    <a:pt x="90007" y="120967"/>
                    <a:pt x="90960" y="115252"/>
                    <a:pt x="95722" y="108585"/>
                  </a:cubicBezTo>
                  <a:cubicBezTo>
                    <a:pt x="96675" y="107633"/>
                    <a:pt x="97627" y="106680"/>
                    <a:pt x="98580" y="105727"/>
                  </a:cubicBezTo>
                  <a:cubicBezTo>
                    <a:pt x="99532" y="104775"/>
                    <a:pt x="100485" y="103822"/>
                    <a:pt x="101437" y="101917"/>
                  </a:cubicBezTo>
                  <a:lnTo>
                    <a:pt x="101437" y="101917"/>
                  </a:lnTo>
                  <a:cubicBezTo>
                    <a:pt x="101437" y="100965"/>
                    <a:pt x="102390" y="100965"/>
                    <a:pt x="102390" y="100013"/>
                  </a:cubicBezTo>
                  <a:lnTo>
                    <a:pt x="102390" y="99060"/>
                  </a:lnTo>
                  <a:cubicBezTo>
                    <a:pt x="103342" y="98108"/>
                    <a:pt x="105247" y="96202"/>
                    <a:pt x="106200" y="95250"/>
                  </a:cubicBezTo>
                  <a:cubicBezTo>
                    <a:pt x="111915" y="88583"/>
                    <a:pt x="117630" y="83820"/>
                    <a:pt x="120487" y="81915"/>
                  </a:cubicBezTo>
                  <a:cubicBezTo>
                    <a:pt x="123345" y="80010"/>
                    <a:pt x="125250" y="78105"/>
                    <a:pt x="122392" y="73342"/>
                  </a:cubicBezTo>
                  <a:lnTo>
                    <a:pt x="122392" y="73342"/>
                  </a:lnTo>
                  <a:cubicBezTo>
                    <a:pt x="122392" y="73342"/>
                    <a:pt x="122392" y="73342"/>
                    <a:pt x="122392" y="73342"/>
                  </a:cubicBezTo>
                  <a:cubicBezTo>
                    <a:pt x="121440" y="70485"/>
                    <a:pt x="112867" y="61913"/>
                    <a:pt x="102390" y="61913"/>
                  </a:cubicBezTo>
                  <a:cubicBezTo>
                    <a:pt x="102390" y="61913"/>
                    <a:pt x="102390" y="61913"/>
                    <a:pt x="102390" y="61913"/>
                  </a:cubicBezTo>
                  <a:cubicBezTo>
                    <a:pt x="102390" y="61913"/>
                    <a:pt x="102390" y="61913"/>
                    <a:pt x="102390" y="61913"/>
                  </a:cubicBezTo>
                  <a:cubicBezTo>
                    <a:pt x="102390" y="61913"/>
                    <a:pt x="102390" y="61913"/>
                    <a:pt x="102390" y="61913"/>
                  </a:cubicBezTo>
                  <a:cubicBezTo>
                    <a:pt x="102390" y="61913"/>
                    <a:pt x="101437" y="61913"/>
                    <a:pt x="101437" y="61913"/>
                  </a:cubicBezTo>
                  <a:cubicBezTo>
                    <a:pt x="101437" y="61913"/>
                    <a:pt x="101437" y="61913"/>
                    <a:pt x="101437" y="61913"/>
                  </a:cubicBezTo>
                  <a:cubicBezTo>
                    <a:pt x="101437" y="61913"/>
                    <a:pt x="100485" y="61913"/>
                    <a:pt x="100485" y="61913"/>
                  </a:cubicBezTo>
                  <a:cubicBezTo>
                    <a:pt x="100485" y="61913"/>
                    <a:pt x="99532" y="61913"/>
                    <a:pt x="99532" y="61913"/>
                  </a:cubicBezTo>
                  <a:cubicBezTo>
                    <a:pt x="97627" y="61913"/>
                    <a:pt x="95722" y="62865"/>
                    <a:pt x="94770" y="62865"/>
                  </a:cubicBezTo>
                  <a:cubicBezTo>
                    <a:pt x="94770" y="62865"/>
                    <a:pt x="94770" y="62865"/>
                    <a:pt x="94770" y="62865"/>
                  </a:cubicBezTo>
                  <a:cubicBezTo>
                    <a:pt x="94770" y="62865"/>
                    <a:pt x="93817" y="62865"/>
                    <a:pt x="93817" y="62865"/>
                  </a:cubicBezTo>
                  <a:cubicBezTo>
                    <a:pt x="91912" y="63817"/>
                    <a:pt x="90007" y="64770"/>
                    <a:pt x="89055" y="66675"/>
                  </a:cubicBezTo>
                  <a:lnTo>
                    <a:pt x="89055" y="66675"/>
                  </a:lnTo>
                  <a:cubicBezTo>
                    <a:pt x="87150" y="68580"/>
                    <a:pt x="85245" y="70485"/>
                    <a:pt x="83340" y="72390"/>
                  </a:cubicBezTo>
                  <a:lnTo>
                    <a:pt x="62385" y="93345"/>
                  </a:lnTo>
                  <a:cubicBezTo>
                    <a:pt x="59527" y="96202"/>
                    <a:pt x="56670" y="100013"/>
                    <a:pt x="50002" y="100013"/>
                  </a:cubicBezTo>
                  <a:cubicBezTo>
                    <a:pt x="45240" y="100013"/>
                    <a:pt x="42382" y="97155"/>
                    <a:pt x="42382" y="91440"/>
                  </a:cubicBezTo>
                  <a:lnTo>
                    <a:pt x="42382" y="31433"/>
                  </a:lnTo>
                  <a:lnTo>
                    <a:pt x="42382" y="31433"/>
                  </a:lnTo>
                  <a:lnTo>
                    <a:pt x="42382" y="31433"/>
                  </a:lnTo>
                  <a:cubicBezTo>
                    <a:pt x="42382" y="31433"/>
                    <a:pt x="42382" y="30480"/>
                    <a:pt x="42382" y="30480"/>
                  </a:cubicBezTo>
                  <a:lnTo>
                    <a:pt x="42382" y="30480"/>
                  </a:lnTo>
                  <a:cubicBezTo>
                    <a:pt x="42382" y="18097"/>
                    <a:pt x="38572" y="8572"/>
                    <a:pt x="31905" y="3810"/>
                  </a:cubicBezTo>
                  <a:cubicBezTo>
                    <a:pt x="27142" y="952"/>
                    <a:pt x="22380" y="0"/>
                    <a:pt x="17617" y="0"/>
                  </a:cubicBezTo>
                  <a:cubicBezTo>
                    <a:pt x="11902" y="0"/>
                    <a:pt x="7140" y="952"/>
                    <a:pt x="5235" y="1905"/>
                  </a:cubicBezTo>
                  <a:cubicBezTo>
                    <a:pt x="-480" y="4763"/>
                    <a:pt x="-480" y="6667"/>
                    <a:pt x="472" y="10477"/>
                  </a:cubicBezTo>
                  <a:cubicBezTo>
                    <a:pt x="1425" y="14288"/>
                    <a:pt x="2377" y="27622"/>
                    <a:pt x="2377" y="39052"/>
                  </a:cubicBezTo>
                  <a:lnTo>
                    <a:pt x="2377" y="177165"/>
                  </a:lnTo>
                  <a:cubicBezTo>
                    <a:pt x="2377" y="191452"/>
                    <a:pt x="9997" y="196215"/>
                    <a:pt x="20475" y="196215"/>
                  </a:cubicBezTo>
                  <a:lnTo>
                    <a:pt x="24285" y="196215"/>
                  </a:lnTo>
                  <a:cubicBezTo>
                    <a:pt x="34762" y="196215"/>
                    <a:pt x="41430" y="191452"/>
                    <a:pt x="41430" y="177165"/>
                  </a:cubicBezTo>
                  <a:lnTo>
                    <a:pt x="41430" y="175260"/>
                  </a:lnTo>
                  <a:cubicBezTo>
                    <a:pt x="41430" y="171450"/>
                    <a:pt x="41430" y="148590"/>
                    <a:pt x="41430" y="144780"/>
                  </a:cubicBezTo>
                  <a:cubicBezTo>
                    <a:pt x="41430" y="138113"/>
                    <a:pt x="46192" y="136208"/>
                    <a:pt x="49050" y="136208"/>
                  </a:cubicBezTo>
                  <a:cubicBezTo>
                    <a:pt x="56670" y="136208"/>
                    <a:pt x="59527" y="140970"/>
                    <a:pt x="64290" y="146685"/>
                  </a:cubicBezTo>
                  <a:cubicBezTo>
                    <a:pt x="66195" y="149542"/>
                    <a:pt x="84292" y="171450"/>
                    <a:pt x="93817" y="183833"/>
                  </a:cubicBezTo>
                  <a:lnTo>
                    <a:pt x="93817" y="183833"/>
                  </a:lnTo>
                  <a:cubicBezTo>
                    <a:pt x="101437" y="193358"/>
                    <a:pt x="108105" y="196215"/>
                    <a:pt x="115725" y="196215"/>
                  </a:cubicBezTo>
                  <a:cubicBezTo>
                    <a:pt x="126202" y="196215"/>
                    <a:pt x="134775" y="188595"/>
                    <a:pt x="135727" y="185738"/>
                  </a:cubicBezTo>
                  <a:cubicBezTo>
                    <a:pt x="138585" y="183833"/>
                    <a:pt x="137632" y="181927"/>
                    <a:pt x="134775" y="17907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0E8E5A8-1794-4F6E-A125-D73042CA97F0}"/>
                </a:ext>
              </a:extLst>
            </p:cNvPr>
            <p:cNvSpPr/>
            <p:nvPr/>
          </p:nvSpPr>
          <p:spPr>
            <a:xfrm>
              <a:off x="3237180" y="2212657"/>
              <a:ext cx="171231" cy="194309"/>
            </a:xfrm>
            <a:custGeom>
              <a:avLst/>
              <a:gdLst>
                <a:gd name="connsiteX0" fmla="*/ 140384 w 171231"/>
                <a:gd name="connsiteY0" fmla="*/ 39052 h 194309"/>
                <a:gd name="connsiteX1" fmla="*/ 167054 w 171231"/>
                <a:gd name="connsiteY1" fmla="*/ 28575 h 194309"/>
                <a:gd name="connsiteX2" fmla="*/ 168959 w 171231"/>
                <a:gd name="connsiteY2" fmla="*/ 2858 h 194309"/>
                <a:gd name="connsiteX3" fmla="*/ 165149 w 171231"/>
                <a:gd name="connsiteY3" fmla="*/ 0 h 194309"/>
                <a:gd name="connsiteX4" fmla="*/ 30847 w 171231"/>
                <a:gd name="connsiteY4" fmla="*/ 0 h 194309"/>
                <a:gd name="connsiteX5" fmla="*/ 30847 w 171231"/>
                <a:gd name="connsiteY5" fmla="*/ 0 h 194309"/>
                <a:gd name="connsiteX6" fmla="*/ 4177 w 171231"/>
                <a:gd name="connsiteY6" fmla="*/ 10477 h 194309"/>
                <a:gd name="connsiteX7" fmla="*/ 2272 w 171231"/>
                <a:gd name="connsiteY7" fmla="*/ 36195 h 194309"/>
                <a:gd name="connsiteX8" fmla="*/ 6082 w 171231"/>
                <a:gd name="connsiteY8" fmla="*/ 39052 h 194309"/>
                <a:gd name="connsiteX9" fmla="*/ 58469 w 171231"/>
                <a:gd name="connsiteY9" fmla="*/ 39052 h 194309"/>
                <a:gd name="connsiteX10" fmla="*/ 65137 w 171231"/>
                <a:gd name="connsiteY10" fmla="*/ 44767 h 194309"/>
                <a:gd name="connsiteX11" fmla="*/ 65137 w 171231"/>
                <a:gd name="connsiteY11" fmla="*/ 175260 h 194309"/>
                <a:gd name="connsiteX12" fmla="*/ 69899 w 171231"/>
                <a:gd name="connsiteY12" fmla="*/ 189547 h 194309"/>
                <a:gd name="connsiteX13" fmla="*/ 83234 w 171231"/>
                <a:gd name="connsiteY13" fmla="*/ 194310 h 194309"/>
                <a:gd name="connsiteX14" fmla="*/ 87044 w 171231"/>
                <a:gd name="connsiteY14" fmla="*/ 194310 h 194309"/>
                <a:gd name="connsiteX15" fmla="*/ 104189 w 171231"/>
                <a:gd name="connsiteY15" fmla="*/ 175260 h 194309"/>
                <a:gd name="connsiteX16" fmla="*/ 104189 w 171231"/>
                <a:gd name="connsiteY16" fmla="*/ 46672 h 194309"/>
                <a:gd name="connsiteX17" fmla="*/ 111809 w 171231"/>
                <a:gd name="connsiteY17" fmla="*/ 38100 h 194309"/>
                <a:gd name="connsiteX18" fmla="*/ 140384 w 171231"/>
                <a:gd name="connsiteY18" fmla="*/ 39052 h 194309"/>
                <a:gd name="connsiteX19" fmla="*/ 140384 w 171231"/>
                <a:gd name="connsiteY19" fmla="*/ 39052 h 194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71231" h="194309">
                  <a:moveTo>
                    <a:pt x="140384" y="39052"/>
                  </a:moveTo>
                  <a:cubicBezTo>
                    <a:pt x="152767" y="39052"/>
                    <a:pt x="162292" y="35242"/>
                    <a:pt x="167054" y="28575"/>
                  </a:cubicBezTo>
                  <a:cubicBezTo>
                    <a:pt x="173722" y="19050"/>
                    <a:pt x="170864" y="6667"/>
                    <a:pt x="168959" y="2858"/>
                  </a:cubicBezTo>
                  <a:cubicBezTo>
                    <a:pt x="168007" y="952"/>
                    <a:pt x="166102" y="0"/>
                    <a:pt x="165149" y="0"/>
                  </a:cubicBezTo>
                  <a:cubicBezTo>
                    <a:pt x="165149" y="0"/>
                    <a:pt x="30847" y="0"/>
                    <a:pt x="30847" y="0"/>
                  </a:cubicBezTo>
                  <a:lnTo>
                    <a:pt x="30847" y="0"/>
                  </a:lnTo>
                  <a:cubicBezTo>
                    <a:pt x="18464" y="0"/>
                    <a:pt x="8939" y="3810"/>
                    <a:pt x="4177" y="10477"/>
                  </a:cubicBezTo>
                  <a:cubicBezTo>
                    <a:pt x="-2491" y="20002"/>
                    <a:pt x="367" y="32385"/>
                    <a:pt x="2272" y="36195"/>
                  </a:cubicBezTo>
                  <a:cubicBezTo>
                    <a:pt x="3224" y="38100"/>
                    <a:pt x="5129" y="39052"/>
                    <a:pt x="6082" y="39052"/>
                  </a:cubicBezTo>
                  <a:lnTo>
                    <a:pt x="58469" y="39052"/>
                  </a:lnTo>
                  <a:cubicBezTo>
                    <a:pt x="61327" y="39052"/>
                    <a:pt x="64184" y="41910"/>
                    <a:pt x="65137" y="44767"/>
                  </a:cubicBezTo>
                  <a:lnTo>
                    <a:pt x="65137" y="175260"/>
                  </a:lnTo>
                  <a:cubicBezTo>
                    <a:pt x="65137" y="181927"/>
                    <a:pt x="67042" y="186690"/>
                    <a:pt x="69899" y="189547"/>
                  </a:cubicBezTo>
                  <a:cubicBezTo>
                    <a:pt x="72757" y="193358"/>
                    <a:pt x="77519" y="194310"/>
                    <a:pt x="83234" y="194310"/>
                  </a:cubicBezTo>
                  <a:lnTo>
                    <a:pt x="87044" y="194310"/>
                  </a:lnTo>
                  <a:cubicBezTo>
                    <a:pt x="96569" y="194310"/>
                    <a:pt x="104189" y="189547"/>
                    <a:pt x="104189" y="175260"/>
                  </a:cubicBezTo>
                  <a:lnTo>
                    <a:pt x="104189" y="46672"/>
                  </a:lnTo>
                  <a:cubicBezTo>
                    <a:pt x="104189" y="41910"/>
                    <a:pt x="107047" y="39052"/>
                    <a:pt x="111809" y="38100"/>
                  </a:cubicBezTo>
                  <a:cubicBezTo>
                    <a:pt x="111809" y="39052"/>
                    <a:pt x="139432" y="39052"/>
                    <a:pt x="140384" y="39052"/>
                  </a:cubicBezTo>
                  <a:lnTo>
                    <a:pt x="140384" y="3905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0964700A-D442-4E61-B50A-49A61002FE5E}"/>
                </a:ext>
              </a:extLst>
            </p:cNvPr>
            <p:cNvSpPr/>
            <p:nvPr/>
          </p:nvSpPr>
          <p:spPr>
            <a:xfrm>
              <a:off x="2858452" y="2465070"/>
              <a:ext cx="71437" cy="107632"/>
            </a:xfrm>
            <a:custGeom>
              <a:avLst/>
              <a:gdLst>
                <a:gd name="connsiteX0" fmla="*/ 0 w 71437"/>
                <a:gd name="connsiteY0" fmla="*/ 102870 h 107632"/>
                <a:gd name="connsiteX1" fmla="*/ 0 w 71437"/>
                <a:gd name="connsiteY1" fmla="*/ 6667 h 107632"/>
                <a:gd name="connsiteX2" fmla="*/ 6667 w 71437"/>
                <a:gd name="connsiteY2" fmla="*/ 0 h 107632"/>
                <a:gd name="connsiteX3" fmla="*/ 66675 w 71437"/>
                <a:gd name="connsiteY3" fmla="*/ 0 h 107632"/>
                <a:gd name="connsiteX4" fmla="*/ 71438 w 71437"/>
                <a:gd name="connsiteY4" fmla="*/ 4763 h 107632"/>
                <a:gd name="connsiteX5" fmla="*/ 71438 w 71437"/>
                <a:gd name="connsiteY5" fmla="*/ 5715 h 107632"/>
                <a:gd name="connsiteX6" fmla="*/ 66675 w 71437"/>
                <a:gd name="connsiteY6" fmla="*/ 10477 h 107632"/>
                <a:gd name="connsiteX7" fmla="*/ 11430 w 71437"/>
                <a:gd name="connsiteY7" fmla="*/ 10477 h 107632"/>
                <a:gd name="connsiteX8" fmla="*/ 11430 w 71437"/>
                <a:gd name="connsiteY8" fmla="*/ 50483 h 107632"/>
                <a:gd name="connsiteX9" fmla="*/ 52388 w 71437"/>
                <a:gd name="connsiteY9" fmla="*/ 50483 h 107632"/>
                <a:gd name="connsiteX10" fmla="*/ 57150 w 71437"/>
                <a:gd name="connsiteY10" fmla="*/ 55245 h 107632"/>
                <a:gd name="connsiteX11" fmla="*/ 57150 w 71437"/>
                <a:gd name="connsiteY11" fmla="*/ 56197 h 107632"/>
                <a:gd name="connsiteX12" fmla="*/ 52388 w 71437"/>
                <a:gd name="connsiteY12" fmla="*/ 60960 h 107632"/>
                <a:gd name="connsiteX13" fmla="*/ 11430 w 71437"/>
                <a:gd name="connsiteY13" fmla="*/ 60960 h 107632"/>
                <a:gd name="connsiteX14" fmla="*/ 11430 w 71437"/>
                <a:gd name="connsiteY14" fmla="*/ 102870 h 107632"/>
                <a:gd name="connsiteX15" fmla="*/ 6667 w 71437"/>
                <a:gd name="connsiteY15" fmla="*/ 107633 h 107632"/>
                <a:gd name="connsiteX16" fmla="*/ 4763 w 71437"/>
                <a:gd name="connsiteY16" fmla="*/ 107633 h 107632"/>
                <a:gd name="connsiteX17" fmla="*/ 0 w 71437"/>
                <a:gd name="connsiteY17" fmla="*/ 102870 h 107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1437" h="107632">
                  <a:moveTo>
                    <a:pt x="0" y="102870"/>
                  </a:moveTo>
                  <a:lnTo>
                    <a:pt x="0" y="6667"/>
                  </a:lnTo>
                  <a:cubicBezTo>
                    <a:pt x="0" y="2858"/>
                    <a:pt x="2857" y="0"/>
                    <a:pt x="6667" y="0"/>
                  </a:cubicBezTo>
                  <a:lnTo>
                    <a:pt x="66675" y="0"/>
                  </a:lnTo>
                  <a:cubicBezTo>
                    <a:pt x="69532" y="0"/>
                    <a:pt x="71438" y="1905"/>
                    <a:pt x="71438" y="4763"/>
                  </a:cubicBezTo>
                  <a:lnTo>
                    <a:pt x="71438" y="5715"/>
                  </a:lnTo>
                  <a:cubicBezTo>
                    <a:pt x="71438" y="8572"/>
                    <a:pt x="69532" y="10477"/>
                    <a:pt x="66675" y="10477"/>
                  </a:cubicBezTo>
                  <a:lnTo>
                    <a:pt x="11430" y="10477"/>
                  </a:lnTo>
                  <a:lnTo>
                    <a:pt x="11430" y="50483"/>
                  </a:lnTo>
                  <a:lnTo>
                    <a:pt x="52388" y="50483"/>
                  </a:lnTo>
                  <a:cubicBezTo>
                    <a:pt x="55245" y="50483"/>
                    <a:pt x="57150" y="52388"/>
                    <a:pt x="57150" y="55245"/>
                  </a:cubicBezTo>
                  <a:lnTo>
                    <a:pt x="57150" y="56197"/>
                  </a:lnTo>
                  <a:cubicBezTo>
                    <a:pt x="57150" y="59055"/>
                    <a:pt x="55245" y="60960"/>
                    <a:pt x="52388" y="60960"/>
                  </a:cubicBezTo>
                  <a:lnTo>
                    <a:pt x="11430" y="60960"/>
                  </a:lnTo>
                  <a:lnTo>
                    <a:pt x="11430" y="102870"/>
                  </a:lnTo>
                  <a:cubicBezTo>
                    <a:pt x="11430" y="106680"/>
                    <a:pt x="9525" y="107633"/>
                    <a:pt x="6667" y="107633"/>
                  </a:cubicBezTo>
                  <a:lnTo>
                    <a:pt x="4763" y="107633"/>
                  </a:lnTo>
                  <a:cubicBezTo>
                    <a:pt x="952" y="107633"/>
                    <a:pt x="0" y="106680"/>
                    <a:pt x="0" y="10287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922F9F4D-B9C6-43C2-8D1F-10EDDA634382}"/>
                </a:ext>
              </a:extLst>
            </p:cNvPr>
            <p:cNvSpPr/>
            <p:nvPr/>
          </p:nvSpPr>
          <p:spPr>
            <a:xfrm>
              <a:off x="2926079" y="2491740"/>
              <a:ext cx="80962" cy="81950"/>
            </a:xfrm>
            <a:custGeom>
              <a:avLst/>
              <a:gdLst>
                <a:gd name="connsiteX0" fmla="*/ 0 w 80962"/>
                <a:gd name="connsiteY0" fmla="*/ 40957 h 81950"/>
                <a:gd name="connsiteX1" fmla="*/ 40958 w 80962"/>
                <a:gd name="connsiteY1" fmla="*/ 0 h 81950"/>
                <a:gd name="connsiteX2" fmla="*/ 80963 w 80962"/>
                <a:gd name="connsiteY2" fmla="*/ 40957 h 81950"/>
                <a:gd name="connsiteX3" fmla="*/ 40958 w 80962"/>
                <a:gd name="connsiteY3" fmla="*/ 81915 h 81950"/>
                <a:gd name="connsiteX4" fmla="*/ 0 w 80962"/>
                <a:gd name="connsiteY4" fmla="*/ 40957 h 81950"/>
                <a:gd name="connsiteX5" fmla="*/ 70485 w 80962"/>
                <a:gd name="connsiteY5" fmla="*/ 41910 h 81950"/>
                <a:gd name="connsiteX6" fmla="*/ 40958 w 80962"/>
                <a:gd name="connsiteY6" fmla="*/ 9525 h 81950"/>
                <a:gd name="connsiteX7" fmla="*/ 11430 w 80962"/>
                <a:gd name="connsiteY7" fmla="*/ 40957 h 81950"/>
                <a:gd name="connsiteX8" fmla="*/ 40958 w 80962"/>
                <a:gd name="connsiteY8" fmla="*/ 73342 h 81950"/>
                <a:gd name="connsiteX9" fmla="*/ 70485 w 80962"/>
                <a:gd name="connsiteY9" fmla="*/ 41910 h 81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962" h="81950">
                  <a:moveTo>
                    <a:pt x="0" y="40957"/>
                  </a:moveTo>
                  <a:cubicBezTo>
                    <a:pt x="0" y="17145"/>
                    <a:pt x="17145" y="0"/>
                    <a:pt x="40958" y="0"/>
                  </a:cubicBezTo>
                  <a:cubicBezTo>
                    <a:pt x="64770" y="0"/>
                    <a:pt x="80963" y="17145"/>
                    <a:pt x="80963" y="40957"/>
                  </a:cubicBezTo>
                  <a:cubicBezTo>
                    <a:pt x="80963" y="64770"/>
                    <a:pt x="63817" y="81915"/>
                    <a:pt x="40958" y="81915"/>
                  </a:cubicBezTo>
                  <a:cubicBezTo>
                    <a:pt x="17145" y="82867"/>
                    <a:pt x="0" y="64770"/>
                    <a:pt x="0" y="40957"/>
                  </a:cubicBezTo>
                  <a:moveTo>
                    <a:pt x="70485" y="41910"/>
                  </a:moveTo>
                  <a:cubicBezTo>
                    <a:pt x="70485" y="23813"/>
                    <a:pt x="58103" y="9525"/>
                    <a:pt x="40958" y="9525"/>
                  </a:cubicBezTo>
                  <a:cubicBezTo>
                    <a:pt x="23813" y="9525"/>
                    <a:pt x="11430" y="22860"/>
                    <a:pt x="11430" y="40957"/>
                  </a:cubicBezTo>
                  <a:cubicBezTo>
                    <a:pt x="11430" y="59055"/>
                    <a:pt x="23813" y="73342"/>
                    <a:pt x="40958" y="73342"/>
                  </a:cubicBezTo>
                  <a:cubicBezTo>
                    <a:pt x="57150" y="73342"/>
                    <a:pt x="70485" y="60007"/>
                    <a:pt x="70485" y="4191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E41325CD-45A2-4743-9105-AC051F829C05}"/>
                </a:ext>
              </a:extLst>
            </p:cNvPr>
            <p:cNvSpPr/>
            <p:nvPr/>
          </p:nvSpPr>
          <p:spPr>
            <a:xfrm>
              <a:off x="3020377" y="2491740"/>
              <a:ext cx="41909" cy="80962"/>
            </a:xfrm>
            <a:custGeom>
              <a:avLst/>
              <a:gdLst>
                <a:gd name="connsiteX0" fmla="*/ 30480 w 41909"/>
                <a:gd name="connsiteY0" fmla="*/ 0 h 80962"/>
                <a:gd name="connsiteX1" fmla="*/ 41910 w 41909"/>
                <a:gd name="connsiteY1" fmla="*/ 7620 h 80962"/>
                <a:gd name="connsiteX2" fmla="*/ 39052 w 41909"/>
                <a:gd name="connsiteY2" fmla="*/ 13335 h 80962"/>
                <a:gd name="connsiteX3" fmla="*/ 29527 w 41909"/>
                <a:gd name="connsiteY3" fmla="*/ 10477 h 80962"/>
                <a:gd name="connsiteX4" fmla="*/ 10477 w 41909"/>
                <a:gd name="connsiteY4" fmla="*/ 45720 h 80962"/>
                <a:gd name="connsiteX5" fmla="*/ 10477 w 41909"/>
                <a:gd name="connsiteY5" fmla="*/ 76200 h 80962"/>
                <a:gd name="connsiteX6" fmla="*/ 5715 w 41909"/>
                <a:gd name="connsiteY6" fmla="*/ 80963 h 80962"/>
                <a:gd name="connsiteX7" fmla="*/ 4763 w 41909"/>
                <a:gd name="connsiteY7" fmla="*/ 80963 h 80962"/>
                <a:gd name="connsiteX8" fmla="*/ 0 w 41909"/>
                <a:gd name="connsiteY8" fmla="*/ 76200 h 80962"/>
                <a:gd name="connsiteX9" fmla="*/ 0 w 41909"/>
                <a:gd name="connsiteY9" fmla="*/ 2857 h 80962"/>
                <a:gd name="connsiteX10" fmla="*/ 3810 w 41909"/>
                <a:gd name="connsiteY10" fmla="*/ 1905 h 80962"/>
                <a:gd name="connsiteX11" fmla="*/ 10477 w 41909"/>
                <a:gd name="connsiteY11" fmla="*/ 12382 h 80962"/>
                <a:gd name="connsiteX12" fmla="*/ 10477 w 41909"/>
                <a:gd name="connsiteY12" fmla="*/ 17145 h 80962"/>
                <a:gd name="connsiteX13" fmla="*/ 30480 w 41909"/>
                <a:gd name="connsiteY13" fmla="*/ 0 h 80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909" h="80962">
                  <a:moveTo>
                    <a:pt x="30480" y="0"/>
                  </a:moveTo>
                  <a:cubicBezTo>
                    <a:pt x="38100" y="0"/>
                    <a:pt x="41910" y="2857"/>
                    <a:pt x="41910" y="7620"/>
                  </a:cubicBezTo>
                  <a:cubicBezTo>
                    <a:pt x="41910" y="11430"/>
                    <a:pt x="39052" y="13335"/>
                    <a:pt x="39052" y="13335"/>
                  </a:cubicBezTo>
                  <a:cubicBezTo>
                    <a:pt x="37147" y="11430"/>
                    <a:pt x="34290" y="10477"/>
                    <a:pt x="29527" y="10477"/>
                  </a:cubicBezTo>
                  <a:cubicBezTo>
                    <a:pt x="15240" y="10477"/>
                    <a:pt x="10477" y="24765"/>
                    <a:pt x="10477" y="45720"/>
                  </a:cubicBezTo>
                  <a:lnTo>
                    <a:pt x="10477" y="76200"/>
                  </a:lnTo>
                  <a:cubicBezTo>
                    <a:pt x="10477" y="80010"/>
                    <a:pt x="8572" y="80963"/>
                    <a:pt x="5715" y="80963"/>
                  </a:cubicBezTo>
                  <a:lnTo>
                    <a:pt x="4763" y="80963"/>
                  </a:lnTo>
                  <a:cubicBezTo>
                    <a:pt x="1905" y="80963"/>
                    <a:pt x="0" y="80010"/>
                    <a:pt x="0" y="76200"/>
                  </a:cubicBezTo>
                  <a:lnTo>
                    <a:pt x="0" y="2857"/>
                  </a:lnTo>
                  <a:cubicBezTo>
                    <a:pt x="0" y="2857"/>
                    <a:pt x="1905" y="1905"/>
                    <a:pt x="3810" y="1905"/>
                  </a:cubicBezTo>
                  <a:cubicBezTo>
                    <a:pt x="7620" y="1905"/>
                    <a:pt x="10477" y="3810"/>
                    <a:pt x="10477" y="12382"/>
                  </a:cubicBezTo>
                  <a:lnTo>
                    <a:pt x="10477" y="17145"/>
                  </a:lnTo>
                  <a:cubicBezTo>
                    <a:pt x="13335" y="5715"/>
                    <a:pt x="20002" y="0"/>
                    <a:pt x="30480" y="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26DE8302-4DDE-467E-BB48-5BEEA75608B6}"/>
                </a:ext>
              </a:extLst>
            </p:cNvPr>
            <p:cNvSpPr/>
            <p:nvPr/>
          </p:nvSpPr>
          <p:spPr>
            <a:xfrm>
              <a:off x="3105150" y="2465070"/>
              <a:ext cx="76200" cy="108584"/>
            </a:xfrm>
            <a:custGeom>
              <a:avLst/>
              <a:gdLst>
                <a:gd name="connsiteX0" fmla="*/ 0 w 76200"/>
                <a:gd name="connsiteY0" fmla="*/ 100965 h 108584"/>
                <a:gd name="connsiteX1" fmla="*/ 0 w 76200"/>
                <a:gd name="connsiteY1" fmla="*/ 6667 h 108584"/>
                <a:gd name="connsiteX2" fmla="*/ 6667 w 76200"/>
                <a:gd name="connsiteY2" fmla="*/ 0 h 108584"/>
                <a:gd name="connsiteX3" fmla="*/ 70485 w 76200"/>
                <a:gd name="connsiteY3" fmla="*/ 0 h 108584"/>
                <a:gd name="connsiteX4" fmla="*/ 75247 w 76200"/>
                <a:gd name="connsiteY4" fmla="*/ 4763 h 108584"/>
                <a:gd name="connsiteX5" fmla="*/ 75247 w 76200"/>
                <a:gd name="connsiteY5" fmla="*/ 5715 h 108584"/>
                <a:gd name="connsiteX6" fmla="*/ 70485 w 76200"/>
                <a:gd name="connsiteY6" fmla="*/ 10477 h 108584"/>
                <a:gd name="connsiteX7" fmla="*/ 11430 w 76200"/>
                <a:gd name="connsiteY7" fmla="*/ 10477 h 108584"/>
                <a:gd name="connsiteX8" fmla="*/ 11430 w 76200"/>
                <a:gd name="connsiteY8" fmla="*/ 47625 h 108584"/>
                <a:gd name="connsiteX9" fmla="*/ 59055 w 76200"/>
                <a:gd name="connsiteY9" fmla="*/ 47625 h 108584"/>
                <a:gd name="connsiteX10" fmla="*/ 63817 w 76200"/>
                <a:gd name="connsiteY10" fmla="*/ 52388 h 108584"/>
                <a:gd name="connsiteX11" fmla="*/ 63817 w 76200"/>
                <a:gd name="connsiteY11" fmla="*/ 53340 h 108584"/>
                <a:gd name="connsiteX12" fmla="*/ 59055 w 76200"/>
                <a:gd name="connsiteY12" fmla="*/ 58102 h 108584"/>
                <a:gd name="connsiteX13" fmla="*/ 11430 w 76200"/>
                <a:gd name="connsiteY13" fmla="*/ 58102 h 108584"/>
                <a:gd name="connsiteX14" fmla="*/ 11430 w 76200"/>
                <a:gd name="connsiteY14" fmla="*/ 98108 h 108584"/>
                <a:gd name="connsiteX15" fmla="*/ 71438 w 76200"/>
                <a:gd name="connsiteY15" fmla="*/ 98108 h 108584"/>
                <a:gd name="connsiteX16" fmla="*/ 76200 w 76200"/>
                <a:gd name="connsiteY16" fmla="*/ 102870 h 108584"/>
                <a:gd name="connsiteX17" fmla="*/ 76200 w 76200"/>
                <a:gd name="connsiteY17" fmla="*/ 103822 h 108584"/>
                <a:gd name="connsiteX18" fmla="*/ 71438 w 76200"/>
                <a:gd name="connsiteY18" fmla="*/ 108585 h 108584"/>
                <a:gd name="connsiteX19" fmla="*/ 6667 w 76200"/>
                <a:gd name="connsiteY19" fmla="*/ 108585 h 108584"/>
                <a:gd name="connsiteX20" fmla="*/ 0 w 76200"/>
                <a:gd name="connsiteY20" fmla="*/ 100965 h 108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76200" h="108584">
                  <a:moveTo>
                    <a:pt x="0" y="100965"/>
                  </a:moveTo>
                  <a:lnTo>
                    <a:pt x="0" y="6667"/>
                  </a:lnTo>
                  <a:cubicBezTo>
                    <a:pt x="0" y="2858"/>
                    <a:pt x="2858" y="0"/>
                    <a:pt x="6667" y="0"/>
                  </a:cubicBezTo>
                  <a:lnTo>
                    <a:pt x="70485" y="0"/>
                  </a:lnTo>
                  <a:cubicBezTo>
                    <a:pt x="73342" y="0"/>
                    <a:pt x="75247" y="1905"/>
                    <a:pt x="75247" y="4763"/>
                  </a:cubicBezTo>
                  <a:lnTo>
                    <a:pt x="75247" y="5715"/>
                  </a:lnTo>
                  <a:cubicBezTo>
                    <a:pt x="75247" y="8572"/>
                    <a:pt x="73342" y="10477"/>
                    <a:pt x="70485" y="10477"/>
                  </a:cubicBezTo>
                  <a:lnTo>
                    <a:pt x="11430" y="10477"/>
                  </a:lnTo>
                  <a:lnTo>
                    <a:pt x="11430" y="47625"/>
                  </a:lnTo>
                  <a:lnTo>
                    <a:pt x="59055" y="47625"/>
                  </a:lnTo>
                  <a:cubicBezTo>
                    <a:pt x="61913" y="47625"/>
                    <a:pt x="63817" y="49530"/>
                    <a:pt x="63817" y="52388"/>
                  </a:cubicBezTo>
                  <a:lnTo>
                    <a:pt x="63817" y="53340"/>
                  </a:lnTo>
                  <a:cubicBezTo>
                    <a:pt x="63817" y="56197"/>
                    <a:pt x="61913" y="58102"/>
                    <a:pt x="59055" y="58102"/>
                  </a:cubicBezTo>
                  <a:lnTo>
                    <a:pt x="11430" y="58102"/>
                  </a:lnTo>
                  <a:lnTo>
                    <a:pt x="11430" y="98108"/>
                  </a:lnTo>
                  <a:lnTo>
                    <a:pt x="71438" y="98108"/>
                  </a:lnTo>
                  <a:cubicBezTo>
                    <a:pt x="74295" y="98108"/>
                    <a:pt x="76200" y="100013"/>
                    <a:pt x="76200" y="102870"/>
                  </a:cubicBezTo>
                  <a:lnTo>
                    <a:pt x="76200" y="103822"/>
                  </a:lnTo>
                  <a:cubicBezTo>
                    <a:pt x="76200" y="106680"/>
                    <a:pt x="74295" y="108585"/>
                    <a:pt x="71438" y="108585"/>
                  </a:cubicBezTo>
                  <a:lnTo>
                    <a:pt x="6667" y="108585"/>
                  </a:lnTo>
                  <a:cubicBezTo>
                    <a:pt x="2858" y="107633"/>
                    <a:pt x="0" y="104775"/>
                    <a:pt x="0" y="100965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07BC7E68-F3B5-48DF-90D6-E276AB643EB1}"/>
                </a:ext>
              </a:extLst>
            </p:cNvPr>
            <p:cNvSpPr/>
            <p:nvPr/>
          </p:nvSpPr>
          <p:spPr>
            <a:xfrm>
              <a:off x="3180397" y="2492692"/>
              <a:ext cx="73342" cy="80010"/>
            </a:xfrm>
            <a:custGeom>
              <a:avLst/>
              <a:gdLst>
                <a:gd name="connsiteX0" fmla="*/ 36195 w 73342"/>
                <a:gd name="connsiteY0" fmla="*/ 70485 h 80010"/>
                <a:gd name="connsiteX1" fmla="*/ 60008 w 73342"/>
                <a:gd name="connsiteY1" fmla="*/ 8573 h 80010"/>
                <a:gd name="connsiteX2" fmla="*/ 67628 w 73342"/>
                <a:gd name="connsiteY2" fmla="*/ 953 h 80010"/>
                <a:gd name="connsiteX3" fmla="*/ 73343 w 73342"/>
                <a:gd name="connsiteY3" fmla="*/ 3810 h 80010"/>
                <a:gd name="connsiteX4" fmla="*/ 44768 w 73342"/>
                <a:gd name="connsiteY4" fmla="*/ 76200 h 80010"/>
                <a:gd name="connsiteX5" fmla="*/ 37148 w 73342"/>
                <a:gd name="connsiteY5" fmla="*/ 80010 h 80010"/>
                <a:gd name="connsiteX6" fmla="*/ 29528 w 73342"/>
                <a:gd name="connsiteY6" fmla="*/ 76200 h 80010"/>
                <a:gd name="connsiteX7" fmla="*/ 0 w 73342"/>
                <a:gd name="connsiteY7" fmla="*/ 2858 h 80010"/>
                <a:gd name="connsiteX8" fmla="*/ 5715 w 73342"/>
                <a:gd name="connsiteY8" fmla="*/ 0 h 80010"/>
                <a:gd name="connsiteX9" fmla="*/ 13335 w 73342"/>
                <a:gd name="connsiteY9" fmla="*/ 7620 h 80010"/>
                <a:gd name="connsiteX10" fmla="*/ 36195 w 73342"/>
                <a:gd name="connsiteY10" fmla="*/ 70485 h 80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3342" h="80010">
                  <a:moveTo>
                    <a:pt x="36195" y="70485"/>
                  </a:moveTo>
                  <a:lnTo>
                    <a:pt x="60008" y="8573"/>
                  </a:lnTo>
                  <a:cubicBezTo>
                    <a:pt x="62865" y="1905"/>
                    <a:pt x="64770" y="953"/>
                    <a:pt x="67628" y="953"/>
                  </a:cubicBezTo>
                  <a:cubicBezTo>
                    <a:pt x="71438" y="953"/>
                    <a:pt x="73343" y="3810"/>
                    <a:pt x="73343" y="3810"/>
                  </a:cubicBezTo>
                  <a:lnTo>
                    <a:pt x="44768" y="76200"/>
                  </a:lnTo>
                  <a:cubicBezTo>
                    <a:pt x="43815" y="79058"/>
                    <a:pt x="42863" y="80010"/>
                    <a:pt x="37148" y="80010"/>
                  </a:cubicBezTo>
                  <a:cubicBezTo>
                    <a:pt x="31433" y="80010"/>
                    <a:pt x="31433" y="79058"/>
                    <a:pt x="29528" y="76200"/>
                  </a:cubicBezTo>
                  <a:lnTo>
                    <a:pt x="0" y="2858"/>
                  </a:lnTo>
                  <a:cubicBezTo>
                    <a:pt x="0" y="1905"/>
                    <a:pt x="1905" y="0"/>
                    <a:pt x="5715" y="0"/>
                  </a:cubicBezTo>
                  <a:cubicBezTo>
                    <a:pt x="9525" y="0"/>
                    <a:pt x="11430" y="1905"/>
                    <a:pt x="13335" y="7620"/>
                  </a:cubicBezTo>
                  <a:lnTo>
                    <a:pt x="36195" y="7048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1758550A-AD95-45BC-98D9-9795B0777790}"/>
                </a:ext>
              </a:extLst>
            </p:cNvPr>
            <p:cNvSpPr/>
            <p:nvPr/>
          </p:nvSpPr>
          <p:spPr>
            <a:xfrm>
              <a:off x="3256597" y="2490787"/>
              <a:ext cx="76200" cy="82867"/>
            </a:xfrm>
            <a:custGeom>
              <a:avLst/>
              <a:gdLst>
                <a:gd name="connsiteX0" fmla="*/ 40958 w 76200"/>
                <a:gd name="connsiteY0" fmla="*/ 74295 h 82867"/>
                <a:gd name="connsiteX1" fmla="*/ 67628 w 76200"/>
                <a:gd name="connsiteY1" fmla="*/ 60008 h 82867"/>
                <a:gd name="connsiteX2" fmla="*/ 74295 w 76200"/>
                <a:gd name="connsiteY2" fmla="*/ 65722 h 82867"/>
                <a:gd name="connsiteX3" fmla="*/ 40958 w 76200"/>
                <a:gd name="connsiteY3" fmla="*/ 82867 h 82867"/>
                <a:gd name="connsiteX4" fmla="*/ 0 w 76200"/>
                <a:gd name="connsiteY4" fmla="*/ 41910 h 82867"/>
                <a:gd name="connsiteX5" fmla="*/ 40005 w 76200"/>
                <a:gd name="connsiteY5" fmla="*/ 0 h 82867"/>
                <a:gd name="connsiteX6" fmla="*/ 76200 w 76200"/>
                <a:gd name="connsiteY6" fmla="*/ 40005 h 82867"/>
                <a:gd name="connsiteX7" fmla="*/ 76200 w 76200"/>
                <a:gd name="connsiteY7" fmla="*/ 40958 h 82867"/>
                <a:gd name="connsiteX8" fmla="*/ 71438 w 76200"/>
                <a:gd name="connsiteY8" fmla="*/ 44767 h 82867"/>
                <a:gd name="connsiteX9" fmla="*/ 10478 w 76200"/>
                <a:gd name="connsiteY9" fmla="*/ 44767 h 82867"/>
                <a:gd name="connsiteX10" fmla="*/ 40958 w 76200"/>
                <a:gd name="connsiteY10" fmla="*/ 74295 h 82867"/>
                <a:gd name="connsiteX11" fmla="*/ 64770 w 76200"/>
                <a:gd name="connsiteY11" fmla="*/ 36195 h 82867"/>
                <a:gd name="connsiteX12" fmla="*/ 39053 w 76200"/>
                <a:gd name="connsiteY12" fmla="*/ 10478 h 82867"/>
                <a:gd name="connsiteX13" fmla="*/ 10478 w 76200"/>
                <a:gd name="connsiteY13" fmla="*/ 36195 h 82867"/>
                <a:gd name="connsiteX14" fmla="*/ 64770 w 76200"/>
                <a:gd name="connsiteY14" fmla="*/ 36195 h 82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6200" h="82867">
                  <a:moveTo>
                    <a:pt x="40958" y="74295"/>
                  </a:moveTo>
                  <a:cubicBezTo>
                    <a:pt x="56198" y="74295"/>
                    <a:pt x="62865" y="67628"/>
                    <a:pt x="67628" y="60008"/>
                  </a:cubicBezTo>
                  <a:cubicBezTo>
                    <a:pt x="67628" y="59055"/>
                    <a:pt x="74295" y="60960"/>
                    <a:pt x="74295" y="65722"/>
                  </a:cubicBezTo>
                  <a:cubicBezTo>
                    <a:pt x="74295" y="71438"/>
                    <a:pt x="62865" y="82867"/>
                    <a:pt x="40958" y="82867"/>
                  </a:cubicBezTo>
                  <a:cubicBezTo>
                    <a:pt x="17145" y="82867"/>
                    <a:pt x="0" y="65722"/>
                    <a:pt x="0" y="41910"/>
                  </a:cubicBezTo>
                  <a:cubicBezTo>
                    <a:pt x="0" y="18097"/>
                    <a:pt x="17145" y="0"/>
                    <a:pt x="40005" y="0"/>
                  </a:cubicBezTo>
                  <a:cubicBezTo>
                    <a:pt x="61913" y="0"/>
                    <a:pt x="76200" y="15240"/>
                    <a:pt x="76200" y="40005"/>
                  </a:cubicBezTo>
                  <a:lnTo>
                    <a:pt x="76200" y="40958"/>
                  </a:lnTo>
                  <a:cubicBezTo>
                    <a:pt x="76200" y="43815"/>
                    <a:pt x="75248" y="44767"/>
                    <a:pt x="71438" y="44767"/>
                  </a:cubicBezTo>
                  <a:lnTo>
                    <a:pt x="10478" y="44767"/>
                  </a:lnTo>
                  <a:cubicBezTo>
                    <a:pt x="11430" y="61913"/>
                    <a:pt x="23813" y="74295"/>
                    <a:pt x="40958" y="74295"/>
                  </a:cubicBezTo>
                  <a:moveTo>
                    <a:pt x="64770" y="36195"/>
                  </a:moveTo>
                  <a:cubicBezTo>
                    <a:pt x="63818" y="20955"/>
                    <a:pt x="54293" y="10478"/>
                    <a:pt x="39053" y="10478"/>
                  </a:cubicBezTo>
                  <a:cubicBezTo>
                    <a:pt x="23813" y="10478"/>
                    <a:pt x="13335" y="20955"/>
                    <a:pt x="10478" y="36195"/>
                  </a:cubicBezTo>
                  <a:lnTo>
                    <a:pt x="64770" y="3619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7D13441F-33E2-4E0B-9BEB-445675B330B0}"/>
                </a:ext>
              </a:extLst>
            </p:cNvPr>
            <p:cNvSpPr/>
            <p:nvPr/>
          </p:nvSpPr>
          <p:spPr>
            <a:xfrm>
              <a:off x="3349942" y="2491740"/>
              <a:ext cx="41910" cy="80962"/>
            </a:xfrm>
            <a:custGeom>
              <a:avLst/>
              <a:gdLst>
                <a:gd name="connsiteX0" fmla="*/ 30480 w 41910"/>
                <a:gd name="connsiteY0" fmla="*/ 0 h 80962"/>
                <a:gd name="connsiteX1" fmla="*/ 41910 w 41910"/>
                <a:gd name="connsiteY1" fmla="*/ 7620 h 80962"/>
                <a:gd name="connsiteX2" fmla="*/ 39053 w 41910"/>
                <a:gd name="connsiteY2" fmla="*/ 13335 h 80962"/>
                <a:gd name="connsiteX3" fmla="*/ 29528 w 41910"/>
                <a:gd name="connsiteY3" fmla="*/ 10477 h 80962"/>
                <a:gd name="connsiteX4" fmla="*/ 10478 w 41910"/>
                <a:gd name="connsiteY4" fmla="*/ 45720 h 80962"/>
                <a:gd name="connsiteX5" fmla="*/ 10478 w 41910"/>
                <a:gd name="connsiteY5" fmla="*/ 76200 h 80962"/>
                <a:gd name="connsiteX6" fmla="*/ 5715 w 41910"/>
                <a:gd name="connsiteY6" fmla="*/ 80963 h 80962"/>
                <a:gd name="connsiteX7" fmla="*/ 4763 w 41910"/>
                <a:gd name="connsiteY7" fmla="*/ 80963 h 80962"/>
                <a:gd name="connsiteX8" fmla="*/ 0 w 41910"/>
                <a:gd name="connsiteY8" fmla="*/ 76200 h 80962"/>
                <a:gd name="connsiteX9" fmla="*/ 0 w 41910"/>
                <a:gd name="connsiteY9" fmla="*/ 2857 h 80962"/>
                <a:gd name="connsiteX10" fmla="*/ 3810 w 41910"/>
                <a:gd name="connsiteY10" fmla="*/ 1905 h 80962"/>
                <a:gd name="connsiteX11" fmla="*/ 10478 w 41910"/>
                <a:gd name="connsiteY11" fmla="*/ 12382 h 80962"/>
                <a:gd name="connsiteX12" fmla="*/ 10478 w 41910"/>
                <a:gd name="connsiteY12" fmla="*/ 17145 h 80962"/>
                <a:gd name="connsiteX13" fmla="*/ 30480 w 41910"/>
                <a:gd name="connsiteY13" fmla="*/ 0 h 80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910" h="80962">
                  <a:moveTo>
                    <a:pt x="30480" y="0"/>
                  </a:moveTo>
                  <a:cubicBezTo>
                    <a:pt x="38100" y="0"/>
                    <a:pt x="41910" y="2857"/>
                    <a:pt x="41910" y="7620"/>
                  </a:cubicBezTo>
                  <a:cubicBezTo>
                    <a:pt x="41910" y="11430"/>
                    <a:pt x="39053" y="13335"/>
                    <a:pt x="39053" y="13335"/>
                  </a:cubicBezTo>
                  <a:cubicBezTo>
                    <a:pt x="37148" y="11430"/>
                    <a:pt x="34290" y="10477"/>
                    <a:pt x="29528" y="10477"/>
                  </a:cubicBezTo>
                  <a:cubicBezTo>
                    <a:pt x="15240" y="10477"/>
                    <a:pt x="10478" y="24765"/>
                    <a:pt x="10478" y="45720"/>
                  </a:cubicBezTo>
                  <a:lnTo>
                    <a:pt x="10478" y="76200"/>
                  </a:lnTo>
                  <a:cubicBezTo>
                    <a:pt x="10478" y="80010"/>
                    <a:pt x="8573" y="80963"/>
                    <a:pt x="5715" y="80963"/>
                  </a:cubicBezTo>
                  <a:lnTo>
                    <a:pt x="4763" y="80963"/>
                  </a:lnTo>
                  <a:cubicBezTo>
                    <a:pt x="1905" y="80963"/>
                    <a:pt x="0" y="80010"/>
                    <a:pt x="0" y="76200"/>
                  </a:cubicBezTo>
                  <a:lnTo>
                    <a:pt x="0" y="2857"/>
                  </a:lnTo>
                  <a:cubicBezTo>
                    <a:pt x="0" y="2857"/>
                    <a:pt x="1905" y="1905"/>
                    <a:pt x="3810" y="1905"/>
                  </a:cubicBezTo>
                  <a:cubicBezTo>
                    <a:pt x="7620" y="1905"/>
                    <a:pt x="10478" y="3810"/>
                    <a:pt x="10478" y="12382"/>
                  </a:cubicBezTo>
                  <a:lnTo>
                    <a:pt x="10478" y="17145"/>
                  </a:lnTo>
                  <a:cubicBezTo>
                    <a:pt x="12383" y="5715"/>
                    <a:pt x="20003" y="0"/>
                    <a:pt x="30480" y="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280A5BDE-7D5A-4143-AF93-D04A6C57D1AB}"/>
                </a:ext>
              </a:extLst>
            </p:cNvPr>
            <p:cNvSpPr/>
            <p:nvPr/>
          </p:nvSpPr>
          <p:spPr>
            <a:xfrm>
              <a:off x="3397567" y="2494597"/>
              <a:ext cx="73342" cy="112395"/>
            </a:xfrm>
            <a:custGeom>
              <a:avLst/>
              <a:gdLst>
                <a:gd name="connsiteX0" fmla="*/ 21908 w 73342"/>
                <a:gd name="connsiteY0" fmla="*/ 107633 h 112395"/>
                <a:gd name="connsiteX1" fmla="*/ 35242 w 73342"/>
                <a:gd name="connsiteY1" fmla="*/ 74295 h 112395"/>
                <a:gd name="connsiteX2" fmla="*/ 28575 w 73342"/>
                <a:gd name="connsiteY2" fmla="*/ 70485 h 112395"/>
                <a:gd name="connsiteX3" fmla="*/ 0 w 73342"/>
                <a:gd name="connsiteY3" fmla="*/ 2858 h 112395"/>
                <a:gd name="connsiteX4" fmla="*/ 5715 w 73342"/>
                <a:gd name="connsiteY4" fmla="*/ 0 h 112395"/>
                <a:gd name="connsiteX5" fmla="*/ 13335 w 73342"/>
                <a:gd name="connsiteY5" fmla="*/ 7620 h 112395"/>
                <a:gd name="connsiteX6" fmla="*/ 38100 w 73342"/>
                <a:gd name="connsiteY6" fmla="*/ 69533 h 112395"/>
                <a:gd name="connsiteX7" fmla="*/ 60008 w 73342"/>
                <a:gd name="connsiteY7" fmla="*/ 8573 h 112395"/>
                <a:gd name="connsiteX8" fmla="*/ 67628 w 73342"/>
                <a:gd name="connsiteY8" fmla="*/ 953 h 112395"/>
                <a:gd name="connsiteX9" fmla="*/ 73342 w 73342"/>
                <a:gd name="connsiteY9" fmla="*/ 3810 h 112395"/>
                <a:gd name="connsiteX10" fmla="*/ 35242 w 73342"/>
                <a:gd name="connsiteY10" fmla="*/ 105728 h 112395"/>
                <a:gd name="connsiteX11" fmla="*/ 27623 w 73342"/>
                <a:gd name="connsiteY11" fmla="*/ 112395 h 112395"/>
                <a:gd name="connsiteX12" fmla="*/ 21908 w 73342"/>
                <a:gd name="connsiteY12" fmla="*/ 107633 h 112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3342" h="112395">
                  <a:moveTo>
                    <a:pt x="21908" y="107633"/>
                  </a:moveTo>
                  <a:lnTo>
                    <a:pt x="35242" y="74295"/>
                  </a:lnTo>
                  <a:cubicBezTo>
                    <a:pt x="31433" y="74295"/>
                    <a:pt x="30480" y="73343"/>
                    <a:pt x="28575" y="70485"/>
                  </a:cubicBezTo>
                  <a:lnTo>
                    <a:pt x="0" y="2858"/>
                  </a:lnTo>
                  <a:cubicBezTo>
                    <a:pt x="0" y="1905"/>
                    <a:pt x="1905" y="0"/>
                    <a:pt x="5715" y="0"/>
                  </a:cubicBezTo>
                  <a:cubicBezTo>
                    <a:pt x="9525" y="0"/>
                    <a:pt x="11430" y="1905"/>
                    <a:pt x="13335" y="7620"/>
                  </a:cubicBezTo>
                  <a:lnTo>
                    <a:pt x="38100" y="69533"/>
                  </a:lnTo>
                  <a:lnTo>
                    <a:pt x="60008" y="8573"/>
                  </a:lnTo>
                  <a:cubicBezTo>
                    <a:pt x="61913" y="2858"/>
                    <a:pt x="64770" y="953"/>
                    <a:pt x="67628" y="953"/>
                  </a:cubicBezTo>
                  <a:cubicBezTo>
                    <a:pt x="70485" y="953"/>
                    <a:pt x="73342" y="2858"/>
                    <a:pt x="73342" y="3810"/>
                  </a:cubicBezTo>
                  <a:lnTo>
                    <a:pt x="35242" y="105728"/>
                  </a:lnTo>
                  <a:cubicBezTo>
                    <a:pt x="33338" y="111443"/>
                    <a:pt x="30480" y="112395"/>
                    <a:pt x="27623" y="112395"/>
                  </a:cubicBezTo>
                  <a:cubicBezTo>
                    <a:pt x="24765" y="110490"/>
                    <a:pt x="21908" y="107633"/>
                    <a:pt x="21908" y="10763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8C251EFA-E284-4410-9C3B-E9893811B3A4}"/>
                </a:ext>
              </a:extLst>
            </p:cNvPr>
            <p:cNvSpPr/>
            <p:nvPr/>
          </p:nvSpPr>
          <p:spPr>
            <a:xfrm>
              <a:off x="3472815" y="2491740"/>
              <a:ext cx="80962" cy="81950"/>
            </a:xfrm>
            <a:custGeom>
              <a:avLst/>
              <a:gdLst>
                <a:gd name="connsiteX0" fmla="*/ 0 w 80962"/>
                <a:gd name="connsiteY0" fmla="*/ 40957 h 81950"/>
                <a:gd name="connsiteX1" fmla="*/ 40957 w 80962"/>
                <a:gd name="connsiteY1" fmla="*/ 0 h 81950"/>
                <a:gd name="connsiteX2" fmla="*/ 80963 w 80962"/>
                <a:gd name="connsiteY2" fmla="*/ 40957 h 81950"/>
                <a:gd name="connsiteX3" fmla="*/ 40957 w 80962"/>
                <a:gd name="connsiteY3" fmla="*/ 81915 h 81950"/>
                <a:gd name="connsiteX4" fmla="*/ 0 w 80962"/>
                <a:gd name="connsiteY4" fmla="*/ 40957 h 81950"/>
                <a:gd name="connsiteX5" fmla="*/ 70485 w 80962"/>
                <a:gd name="connsiteY5" fmla="*/ 41910 h 81950"/>
                <a:gd name="connsiteX6" fmla="*/ 40957 w 80962"/>
                <a:gd name="connsiteY6" fmla="*/ 9525 h 81950"/>
                <a:gd name="connsiteX7" fmla="*/ 11430 w 80962"/>
                <a:gd name="connsiteY7" fmla="*/ 40957 h 81950"/>
                <a:gd name="connsiteX8" fmla="*/ 40957 w 80962"/>
                <a:gd name="connsiteY8" fmla="*/ 73342 h 81950"/>
                <a:gd name="connsiteX9" fmla="*/ 70485 w 80962"/>
                <a:gd name="connsiteY9" fmla="*/ 41910 h 81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962" h="81950">
                  <a:moveTo>
                    <a:pt x="0" y="40957"/>
                  </a:moveTo>
                  <a:cubicBezTo>
                    <a:pt x="0" y="17145"/>
                    <a:pt x="17145" y="0"/>
                    <a:pt x="40957" y="0"/>
                  </a:cubicBezTo>
                  <a:cubicBezTo>
                    <a:pt x="64770" y="0"/>
                    <a:pt x="80963" y="17145"/>
                    <a:pt x="80963" y="40957"/>
                  </a:cubicBezTo>
                  <a:cubicBezTo>
                    <a:pt x="80963" y="64770"/>
                    <a:pt x="63817" y="81915"/>
                    <a:pt x="40957" y="81915"/>
                  </a:cubicBezTo>
                  <a:cubicBezTo>
                    <a:pt x="17145" y="82867"/>
                    <a:pt x="0" y="64770"/>
                    <a:pt x="0" y="40957"/>
                  </a:cubicBezTo>
                  <a:moveTo>
                    <a:pt x="70485" y="41910"/>
                  </a:moveTo>
                  <a:cubicBezTo>
                    <a:pt x="70485" y="23813"/>
                    <a:pt x="58102" y="9525"/>
                    <a:pt x="40957" y="9525"/>
                  </a:cubicBezTo>
                  <a:cubicBezTo>
                    <a:pt x="23813" y="9525"/>
                    <a:pt x="11430" y="22860"/>
                    <a:pt x="11430" y="40957"/>
                  </a:cubicBezTo>
                  <a:cubicBezTo>
                    <a:pt x="11430" y="59055"/>
                    <a:pt x="23813" y="73342"/>
                    <a:pt x="40957" y="73342"/>
                  </a:cubicBezTo>
                  <a:cubicBezTo>
                    <a:pt x="58102" y="73342"/>
                    <a:pt x="70485" y="60007"/>
                    <a:pt x="70485" y="4191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4611209B-B6D4-48C8-867C-67DC87408DC6}"/>
                </a:ext>
              </a:extLst>
            </p:cNvPr>
            <p:cNvSpPr/>
            <p:nvPr/>
          </p:nvSpPr>
          <p:spPr>
            <a:xfrm>
              <a:off x="3567112" y="2491740"/>
              <a:ext cx="67627" cy="80009"/>
            </a:xfrm>
            <a:custGeom>
              <a:avLst/>
              <a:gdLst>
                <a:gd name="connsiteX0" fmla="*/ 36195 w 67627"/>
                <a:gd name="connsiteY0" fmla="*/ 0 h 80009"/>
                <a:gd name="connsiteX1" fmla="*/ 67628 w 67627"/>
                <a:gd name="connsiteY1" fmla="*/ 34290 h 80009"/>
                <a:gd name="connsiteX2" fmla="*/ 67628 w 67627"/>
                <a:gd name="connsiteY2" fmla="*/ 75247 h 80009"/>
                <a:gd name="connsiteX3" fmla="*/ 62865 w 67627"/>
                <a:gd name="connsiteY3" fmla="*/ 80010 h 80009"/>
                <a:gd name="connsiteX4" fmla="*/ 61913 w 67627"/>
                <a:gd name="connsiteY4" fmla="*/ 80010 h 80009"/>
                <a:gd name="connsiteX5" fmla="*/ 57150 w 67627"/>
                <a:gd name="connsiteY5" fmla="*/ 75247 h 80009"/>
                <a:gd name="connsiteX6" fmla="*/ 57150 w 67627"/>
                <a:gd name="connsiteY6" fmla="*/ 34290 h 80009"/>
                <a:gd name="connsiteX7" fmla="*/ 36195 w 67627"/>
                <a:gd name="connsiteY7" fmla="*/ 8572 h 80009"/>
                <a:gd name="connsiteX8" fmla="*/ 10478 w 67627"/>
                <a:gd name="connsiteY8" fmla="*/ 25717 h 80009"/>
                <a:gd name="connsiteX9" fmla="*/ 10478 w 67627"/>
                <a:gd name="connsiteY9" fmla="*/ 75247 h 80009"/>
                <a:gd name="connsiteX10" fmla="*/ 5715 w 67627"/>
                <a:gd name="connsiteY10" fmla="*/ 80010 h 80009"/>
                <a:gd name="connsiteX11" fmla="*/ 4763 w 67627"/>
                <a:gd name="connsiteY11" fmla="*/ 80010 h 80009"/>
                <a:gd name="connsiteX12" fmla="*/ 0 w 67627"/>
                <a:gd name="connsiteY12" fmla="*/ 75247 h 80009"/>
                <a:gd name="connsiteX13" fmla="*/ 0 w 67627"/>
                <a:gd name="connsiteY13" fmla="*/ 1905 h 80009"/>
                <a:gd name="connsiteX14" fmla="*/ 3810 w 67627"/>
                <a:gd name="connsiteY14" fmla="*/ 952 h 80009"/>
                <a:gd name="connsiteX15" fmla="*/ 10478 w 67627"/>
                <a:gd name="connsiteY15" fmla="*/ 11430 h 80009"/>
                <a:gd name="connsiteX16" fmla="*/ 10478 w 67627"/>
                <a:gd name="connsiteY16" fmla="*/ 14288 h 80009"/>
                <a:gd name="connsiteX17" fmla="*/ 36195 w 67627"/>
                <a:gd name="connsiteY17" fmla="*/ 0 h 80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7627" h="80009">
                  <a:moveTo>
                    <a:pt x="36195" y="0"/>
                  </a:moveTo>
                  <a:cubicBezTo>
                    <a:pt x="57150" y="0"/>
                    <a:pt x="67628" y="14288"/>
                    <a:pt x="67628" y="34290"/>
                  </a:cubicBezTo>
                  <a:lnTo>
                    <a:pt x="67628" y="75247"/>
                  </a:lnTo>
                  <a:cubicBezTo>
                    <a:pt x="67628" y="79057"/>
                    <a:pt x="65722" y="80010"/>
                    <a:pt x="62865" y="80010"/>
                  </a:cubicBezTo>
                  <a:lnTo>
                    <a:pt x="61913" y="80010"/>
                  </a:lnTo>
                  <a:cubicBezTo>
                    <a:pt x="59055" y="80010"/>
                    <a:pt x="57150" y="79057"/>
                    <a:pt x="57150" y="75247"/>
                  </a:cubicBezTo>
                  <a:lnTo>
                    <a:pt x="57150" y="34290"/>
                  </a:lnTo>
                  <a:cubicBezTo>
                    <a:pt x="57150" y="19050"/>
                    <a:pt x="49530" y="8572"/>
                    <a:pt x="36195" y="8572"/>
                  </a:cubicBezTo>
                  <a:cubicBezTo>
                    <a:pt x="23813" y="8572"/>
                    <a:pt x="15240" y="15240"/>
                    <a:pt x="10478" y="25717"/>
                  </a:cubicBezTo>
                  <a:lnTo>
                    <a:pt x="10478" y="75247"/>
                  </a:lnTo>
                  <a:cubicBezTo>
                    <a:pt x="10478" y="79057"/>
                    <a:pt x="8572" y="80010"/>
                    <a:pt x="5715" y="80010"/>
                  </a:cubicBezTo>
                  <a:lnTo>
                    <a:pt x="4763" y="80010"/>
                  </a:lnTo>
                  <a:cubicBezTo>
                    <a:pt x="1905" y="80010"/>
                    <a:pt x="0" y="79057"/>
                    <a:pt x="0" y="75247"/>
                  </a:cubicBezTo>
                  <a:lnTo>
                    <a:pt x="0" y="1905"/>
                  </a:lnTo>
                  <a:cubicBezTo>
                    <a:pt x="0" y="1905"/>
                    <a:pt x="1905" y="952"/>
                    <a:pt x="3810" y="952"/>
                  </a:cubicBezTo>
                  <a:cubicBezTo>
                    <a:pt x="7620" y="952"/>
                    <a:pt x="10478" y="2857"/>
                    <a:pt x="10478" y="11430"/>
                  </a:cubicBezTo>
                  <a:lnTo>
                    <a:pt x="10478" y="14288"/>
                  </a:lnTo>
                  <a:cubicBezTo>
                    <a:pt x="14288" y="5715"/>
                    <a:pt x="23813" y="0"/>
                    <a:pt x="36195" y="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5FBE4640-EF7A-4B14-A77B-D2A204F2BFB7}"/>
                </a:ext>
              </a:extLst>
            </p:cNvPr>
            <p:cNvSpPr/>
            <p:nvPr/>
          </p:nvSpPr>
          <p:spPr>
            <a:xfrm>
              <a:off x="3646170" y="2490787"/>
              <a:ext cx="76200" cy="82867"/>
            </a:xfrm>
            <a:custGeom>
              <a:avLst/>
              <a:gdLst>
                <a:gd name="connsiteX0" fmla="*/ 40958 w 76200"/>
                <a:gd name="connsiteY0" fmla="*/ 74295 h 82867"/>
                <a:gd name="connsiteX1" fmla="*/ 67627 w 76200"/>
                <a:gd name="connsiteY1" fmla="*/ 60008 h 82867"/>
                <a:gd name="connsiteX2" fmla="*/ 74295 w 76200"/>
                <a:gd name="connsiteY2" fmla="*/ 65722 h 82867"/>
                <a:gd name="connsiteX3" fmla="*/ 40958 w 76200"/>
                <a:gd name="connsiteY3" fmla="*/ 82867 h 82867"/>
                <a:gd name="connsiteX4" fmla="*/ 0 w 76200"/>
                <a:gd name="connsiteY4" fmla="*/ 41910 h 82867"/>
                <a:gd name="connsiteX5" fmla="*/ 40005 w 76200"/>
                <a:gd name="connsiteY5" fmla="*/ 0 h 82867"/>
                <a:gd name="connsiteX6" fmla="*/ 76200 w 76200"/>
                <a:gd name="connsiteY6" fmla="*/ 40005 h 82867"/>
                <a:gd name="connsiteX7" fmla="*/ 76200 w 76200"/>
                <a:gd name="connsiteY7" fmla="*/ 40958 h 82867"/>
                <a:gd name="connsiteX8" fmla="*/ 71438 w 76200"/>
                <a:gd name="connsiteY8" fmla="*/ 44767 h 82867"/>
                <a:gd name="connsiteX9" fmla="*/ 10477 w 76200"/>
                <a:gd name="connsiteY9" fmla="*/ 44767 h 82867"/>
                <a:gd name="connsiteX10" fmla="*/ 40958 w 76200"/>
                <a:gd name="connsiteY10" fmla="*/ 74295 h 82867"/>
                <a:gd name="connsiteX11" fmla="*/ 64770 w 76200"/>
                <a:gd name="connsiteY11" fmla="*/ 36195 h 82867"/>
                <a:gd name="connsiteX12" fmla="*/ 39052 w 76200"/>
                <a:gd name="connsiteY12" fmla="*/ 10478 h 82867"/>
                <a:gd name="connsiteX13" fmla="*/ 10477 w 76200"/>
                <a:gd name="connsiteY13" fmla="*/ 36195 h 82867"/>
                <a:gd name="connsiteX14" fmla="*/ 64770 w 76200"/>
                <a:gd name="connsiteY14" fmla="*/ 36195 h 82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6200" h="82867">
                  <a:moveTo>
                    <a:pt x="40958" y="74295"/>
                  </a:moveTo>
                  <a:cubicBezTo>
                    <a:pt x="56197" y="74295"/>
                    <a:pt x="62865" y="67628"/>
                    <a:pt x="67627" y="60008"/>
                  </a:cubicBezTo>
                  <a:cubicBezTo>
                    <a:pt x="67627" y="59055"/>
                    <a:pt x="74295" y="60960"/>
                    <a:pt x="74295" y="65722"/>
                  </a:cubicBezTo>
                  <a:cubicBezTo>
                    <a:pt x="74295" y="71438"/>
                    <a:pt x="62865" y="82867"/>
                    <a:pt x="40958" y="82867"/>
                  </a:cubicBezTo>
                  <a:cubicBezTo>
                    <a:pt x="17145" y="82867"/>
                    <a:pt x="0" y="65722"/>
                    <a:pt x="0" y="41910"/>
                  </a:cubicBezTo>
                  <a:cubicBezTo>
                    <a:pt x="0" y="18097"/>
                    <a:pt x="17145" y="0"/>
                    <a:pt x="40005" y="0"/>
                  </a:cubicBezTo>
                  <a:cubicBezTo>
                    <a:pt x="61913" y="0"/>
                    <a:pt x="76200" y="15240"/>
                    <a:pt x="76200" y="40005"/>
                  </a:cubicBezTo>
                  <a:lnTo>
                    <a:pt x="76200" y="40958"/>
                  </a:lnTo>
                  <a:cubicBezTo>
                    <a:pt x="76200" y="43815"/>
                    <a:pt x="75247" y="44767"/>
                    <a:pt x="71438" y="44767"/>
                  </a:cubicBezTo>
                  <a:lnTo>
                    <a:pt x="10477" y="44767"/>
                  </a:lnTo>
                  <a:cubicBezTo>
                    <a:pt x="11430" y="61913"/>
                    <a:pt x="23813" y="74295"/>
                    <a:pt x="40958" y="74295"/>
                  </a:cubicBezTo>
                  <a:moveTo>
                    <a:pt x="64770" y="36195"/>
                  </a:moveTo>
                  <a:cubicBezTo>
                    <a:pt x="63817" y="20955"/>
                    <a:pt x="54292" y="10478"/>
                    <a:pt x="39052" y="10478"/>
                  </a:cubicBezTo>
                  <a:cubicBezTo>
                    <a:pt x="23813" y="10478"/>
                    <a:pt x="13335" y="20955"/>
                    <a:pt x="10477" y="36195"/>
                  </a:cubicBezTo>
                  <a:lnTo>
                    <a:pt x="64770" y="3619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285D0EA-6DFE-41B7-9091-6AC1FCB9912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700214" y="2313148"/>
            <a:ext cx="4960069" cy="1710213"/>
          </a:xfrm>
          <a:prstGeom prst="rect">
            <a:avLst/>
          </a:prstGeom>
        </p:spPr>
        <p:txBody>
          <a:bodyPr/>
          <a:lstStyle>
            <a:lvl1pPr marL="6351" marR="2540" algn="l" defTabSz="457189" rtl="0" eaLnBrk="1" latinLnBrk="0" hangingPunct="1">
              <a:lnSpc>
                <a:spcPct val="77700"/>
              </a:lnSpc>
              <a:spcBef>
                <a:spcPts val="1031"/>
              </a:spcBef>
              <a:defRPr lang="en-US" sz="6551" b="1" kern="1200" spc="-200" dirty="0">
                <a:solidFill>
                  <a:schemeClr val="tx2"/>
                </a:solidFill>
                <a:latin typeface="Arial MT" pitchFamily="50" charset="0"/>
                <a:ea typeface="+mn-ea"/>
                <a:cs typeface="Arial"/>
              </a:defRPr>
            </a:lvl1pPr>
          </a:lstStyle>
          <a:p>
            <a:pPr lvl="0"/>
            <a:r>
              <a:rPr lang="en-US"/>
              <a:t>Click to add a title here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9669B64-102B-494C-95A1-2655ECB175C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36785" y="4103739"/>
            <a:ext cx="5243513" cy="344328"/>
          </a:xfrm>
          <a:prstGeom prst="rect">
            <a:avLst/>
          </a:prstGeom>
        </p:spPr>
        <p:txBody>
          <a:bodyPr lIns="0" tIns="0" rIns="0" bIns="0" anchor="ctr"/>
          <a:lstStyle>
            <a:lvl1pPr marL="0" algn="l" defTabSz="457189" rtl="0" eaLnBrk="1" latinLnBrk="0" hangingPunct="1">
              <a:lnSpc>
                <a:spcPct val="100000"/>
              </a:lnSpc>
              <a:spcBef>
                <a:spcPts val="0"/>
              </a:spcBef>
              <a:defRPr lang="en-US" sz="1451" kern="1200" spc="-12" dirty="0" smtClean="0">
                <a:solidFill>
                  <a:schemeClr val="tx2"/>
                </a:solidFill>
                <a:latin typeface="Arial"/>
                <a:ea typeface="+mn-ea"/>
                <a:cs typeface="Arial"/>
              </a:defRPr>
            </a:lvl1pPr>
            <a:lvl2pPr marL="6351" algn="l" defTabSz="457189" rtl="0" eaLnBrk="1" latinLnBrk="0" hangingPunct="1">
              <a:lnSpc>
                <a:spcPct val="100000"/>
              </a:lnSpc>
              <a:spcBef>
                <a:spcPts val="51"/>
              </a:spcBef>
              <a:defRPr lang="en-US" sz="851" kern="1200" spc="-12" dirty="0" smtClean="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6351" algn="l" defTabSz="457189" rtl="0" eaLnBrk="1" latinLnBrk="0" hangingPunct="1">
              <a:lnSpc>
                <a:spcPct val="100000"/>
              </a:lnSpc>
              <a:spcBef>
                <a:spcPts val="51"/>
              </a:spcBef>
              <a:defRPr lang="en-US" sz="851" kern="1200" spc="-12" dirty="0" smtClean="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6351" algn="l" defTabSz="457189" rtl="0" eaLnBrk="1" latinLnBrk="0" hangingPunct="1">
              <a:lnSpc>
                <a:spcPct val="100000"/>
              </a:lnSpc>
              <a:spcBef>
                <a:spcPts val="51"/>
              </a:spcBef>
              <a:defRPr lang="en-US" sz="851" kern="1200" spc="-12" dirty="0" smtClean="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6351" algn="l" defTabSz="457189" rtl="0" eaLnBrk="1" latinLnBrk="0" hangingPunct="1">
              <a:lnSpc>
                <a:spcPct val="100000"/>
              </a:lnSpc>
              <a:spcBef>
                <a:spcPts val="51"/>
              </a:spcBef>
              <a:defRPr lang="en-US" sz="851" kern="1200" spc="-12" dirty="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99801768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C7A22463-2A48-4C9D-8725-E79D08C9213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3477"/>
          <a:stretch/>
        </p:blipFill>
        <p:spPr>
          <a:xfrm>
            <a:off x="0" y="0"/>
            <a:ext cx="12190413" cy="6619587"/>
          </a:xfrm>
          <a:prstGeom prst="rect">
            <a:avLst/>
          </a:prstGeom>
        </p:spPr>
      </p:pic>
      <p:sp>
        <p:nvSpPr>
          <p:cNvPr id="308" name="Text Placeholder 2">
            <a:extLst>
              <a:ext uri="{FF2B5EF4-FFF2-40B4-BE49-F238E27FC236}">
                <a16:creationId xmlns:a16="http://schemas.microsoft.com/office/drawing/2014/main" id="{0D19E497-9FA3-4436-9AAF-12145BF84E1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8091" y="828675"/>
            <a:ext cx="5685685" cy="1516348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6351" marR="2540" indent="0" algn="l" defTabSz="457189" rtl="0" eaLnBrk="1" latinLnBrk="0" hangingPunct="1">
              <a:lnSpc>
                <a:spcPts val="5400"/>
              </a:lnSpc>
              <a:spcBef>
                <a:spcPts val="1131"/>
              </a:spcBef>
              <a:buFont typeface="Arial"/>
              <a:buNone/>
              <a:defRPr lang="en-US" sz="6551" b="1" i="0" kern="1200" spc="-192" dirty="0">
                <a:solidFill>
                  <a:schemeClr val="tx2"/>
                </a:solidFill>
                <a:latin typeface="Arial MT" pitchFamily="50" charset="0"/>
                <a:ea typeface="+mj-ea"/>
                <a:cs typeface="Arial"/>
              </a:defRPr>
            </a:lvl1pPr>
            <a:lvl2pPr marL="6351" marR="2540" indent="0" algn="l" defTabSz="457189" rtl="0" eaLnBrk="1" latinLnBrk="0" hangingPunct="1">
              <a:lnSpc>
                <a:spcPct val="77700"/>
              </a:lnSpc>
              <a:spcBef>
                <a:spcPts val="931"/>
              </a:spcBef>
              <a:buFont typeface="Arial"/>
              <a:buNone/>
              <a:defRPr lang="en-US" sz="3275" b="1" kern="1200" spc="-111" baseline="0" dirty="0" smtClean="0">
                <a:solidFill>
                  <a:srgbClr val="2C4046"/>
                </a:solidFill>
                <a:latin typeface="Arial"/>
                <a:ea typeface="+mn-ea"/>
                <a:cs typeface="Arial"/>
              </a:defRPr>
            </a:lvl2pPr>
            <a:lvl3pPr marL="6351" marR="2540" indent="0" algn="l" defTabSz="457189" rtl="0" eaLnBrk="1" latinLnBrk="0" hangingPunct="1">
              <a:lnSpc>
                <a:spcPct val="77700"/>
              </a:lnSpc>
              <a:spcBef>
                <a:spcPts val="931"/>
              </a:spcBef>
              <a:buFont typeface="Arial"/>
              <a:buNone/>
              <a:defRPr lang="en-US" sz="3275" b="1" kern="1200" spc="-111" baseline="0" dirty="0" smtClean="0">
                <a:solidFill>
                  <a:srgbClr val="2C4046"/>
                </a:solidFill>
                <a:latin typeface="Arial"/>
                <a:ea typeface="+mn-ea"/>
                <a:cs typeface="Arial"/>
              </a:defRPr>
            </a:lvl3pPr>
            <a:lvl4pPr marL="6351" marR="2540" indent="0" algn="l" defTabSz="457189" rtl="0" eaLnBrk="1" latinLnBrk="0" hangingPunct="1">
              <a:lnSpc>
                <a:spcPct val="77700"/>
              </a:lnSpc>
              <a:spcBef>
                <a:spcPts val="931"/>
              </a:spcBef>
              <a:buFont typeface="Arial"/>
              <a:buNone/>
              <a:defRPr lang="en-US" sz="3275" b="1" kern="1200" spc="-111" baseline="0" dirty="0" smtClean="0">
                <a:solidFill>
                  <a:srgbClr val="2C4046"/>
                </a:solidFill>
                <a:latin typeface="Arial"/>
                <a:ea typeface="+mn-ea"/>
                <a:cs typeface="Arial"/>
              </a:defRPr>
            </a:lvl4pPr>
            <a:lvl5pPr marL="6351" marR="2540" indent="0" algn="l" defTabSz="457189" rtl="0" eaLnBrk="1" latinLnBrk="0" hangingPunct="1">
              <a:lnSpc>
                <a:spcPct val="77700"/>
              </a:lnSpc>
              <a:spcBef>
                <a:spcPts val="931"/>
              </a:spcBef>
              <a:buFont typeface="Arial"/>
              <a:buNone/>
              <a:defRPr lang="en-US" sz="3275" b="1" kern="1200" spc="-111" baseline="0" dirty="0">
                <a:solidFill>
                  <a:srgbClr val="2C4046"/>
                </a:solidFill>
                <a:latin typeface="Arial"/>
                <a:ea typeface="+mn-ea"/>
                <a:cs typeface="Arial"/>
              </a:defRPr>
            </a:lvl5pPr>
          </a:lstStyle>
          <a:p>
            <a:pPr marL="6351" marR="2540" lvl="0" indent="0" algn="l" defTabSz="457189" rtl="0" eaLnBrk="1" latinLnBrk="0" hangingPunct="1">
              <a:lnSpc>
                <a:spcPts val="6600"/>
              </a:lnSpc>
              <a:spcBef>
                <a:spcPts val="1131"/>
              </a:spcBef>
              <a:buFont typeface="Arial"/>
              <a:buNone/>
            </a:pPr>
            <a:r>
              <a:rPr lang="en-US"/>
              <a:t>Section Divide  Header</a:t>
            </a:r>
          </a:p>
        </p:txBody>
      </p:sp>
      <p:sp>
        <p:nvSpPr>
          <p:cNvPr id="309" name="Text Placeholder 4">
            <a:extLst>
              <a:ext uri="{FF2B5EF4-FFF2-40B4-BE49-F238E27FC236}">
                <a16:creationId xmlns:a16="http://schemas.microsoft.com/office/drawing/2014/main" id="{28A167F9-D1A8-4D8C-B8CC-7394A43749D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0081" y="2460681"/>
            <a:ext cx="2959100" cy="265748"/>
          </a:xfrm>
          <a:prstGeom prst="rect">
            <a:avLst/>
          </a:prstGeom>
        </p:spPr>
        <p:txBody>
          <a:bodyPr/>
          <a:lstStyle>
            <a:lvl1pPr marL="6351" indent="0" algn="l" defTabSz="457189" rtl="0" eaLnBrk="1" latinLnBrk="0" hangingPunct="1">
              <a:lnSpc>
                <a:spcPct val="100000"/>
              </a:lnSpc>
              <a:spcBef>
                <a:spcPts val="48"/>
              </a:spcBef>
              <a:buFont typeface="Arial"/>
              <a:buNone/>
              <a:defRPr lang="en-US" sz="1451" kern="1200" spc="-12" dirty="0" smtClean="0">
                <a:solidFill>
                  <a:srgbClr val="2C4046"/>
                </a:solidFill>
                <a:latin typeface="Arial"/>
                <a:ea typeface="+mn-ea"/>
                <a:cs typeface="Arial"/>
              </a:defRPr>
            </a:lvl1pPr>
            <a:lvl2pPr marL="6351" indent="0" algn="l" defTabSz="457189" rtl="0" eaLnBrk="1" latinLnBrk="0" hangingPunct="1">
              <a:lnSpc>
                <a:spcPct val="100000"/>
              </a:lnSpc>
              <a:spcBef>
                <a:spcPts val="48"/>
              </a:spcBef>
              <a:buFont typeface="Arial"/>
              <a:buNone/>
              <a:defRPr lang="en-US" sz="700" kern="1200" spc="-12" dirty="0" smtClean="0">
                <a:solidFill>
                  <a:srgbClr val="2C4046"/>
                </a:solidFill>
                <a:latin typeface="Arial"/>
                <a:ea typeface="+mn-ea"/>
                <a:cs typeface="Arial"/>
              </a:defRPr>
            </a:lvl2pPr>
            <a:lvl3pPr marL="6351" indent="0" algn="l" defTabSz="457189" rtl="0" eaLnBrk="1" latinLnBrk="0" hangingPunct="1">
              <a:lnSpc>
                <a:spcPct val="100000"/>
              </a:lnSpc>
              <a:spcBef>
                <a:spcPts val="48"/>
              </a:spcBef>
              <a:buFont typeface="Arial"/>
              <a:buNone/>
              <a:defRPr lang="en-US" sz="700" kern="1200" spc="-12" dirty="0" smtClean="0">
                <a:solidFill>
                  <a:srgbClr val="2C4046"/>
                </a:solidFill>
                <a:latin typeface="Arial"/>
                <a:ea typeface="+mn-ea"/>
                <a:cs typeface="Arial"/>
              </a:defRPr>
            </a:lvl3pPr>
            <a:lvl4pPr marL="6351" indent="0" algn="l" defTabSz="457189" rtl="0" eaLnBrk="1" latinLnBrk="0" hangingPunct="1">
              <a:lnSpc>
                <a:spcPct val="100000"/>
              </a:lnSpc>
              <a:spcBef>
                <a:spcPts val="48"/>
              </a:spcBef>
              <a:buFont typeface="Arial"/>
              <a:buNone/>
              <a:defRPr lang="en-US" sz="700" kern="1200" spc="-12" dirty="0" smtClean="0">
                <a:solidFill>
                  <a:srgbClr val="2C4046"/>
                </a:solidFill>
                <a:latin typeface="Arial"/>
                <a:ea typeface="+mn-ea"/>
                <a:cs typeface="Arial"/>
              </a:defRPr>
            </a:lvl4pPr>
            <a:lvl5pPr marL="6351" indent="0" algn="l" defTabSz="457189" rtl="0" eaLnBrk="1" latinLnBrk="0" hangingPunct="1">
              <a:lnSpc>
                <a:spcPct val="100000"/>
              </a:lnSpc>
              <a:spcBef>
                <a:spcPts val="48"/>
              </a:spcBef>
              <a:buFont typeface="Arial"/>
              <a:buNone/>
              <a:defRPr lang="en-US" sz="700" kern="1200" spc="-12" dirty="0">
                <a:solidFill>
                  <a:srgbClr val="2C4046"/>
                </a:solidFill>
                <a:latin typeface="Arial"/>
                <a:ea typeface="+mn-ea"/>
                <a:cs typeface="Arial"/>
              </a:defRPr>
            </a:lvl5pPr>
          </a:lstStyle>
          <a:p>
            <a:pPr lvl="0"/>
            <a:r>
              <a:rPr lang="en-US"/>
              <a:t>Click to add subtitle or introduction.</a:t>
            </a:r>
          </a:p>
        </p:txBody>
      </p:sp>
      <p:sp>
        <p:nvSpPr>
          <p:cNvPr id="310" name="Slide Number Placeholder 9">
            <a:extLst>
              <a:ext uri="{FF2B5EF4-FFF2-40B4-BE49-F238E27FC236}">
                <a16:creationId xmlns:a16="http://schemas.microsoft.com/office/drawing/2014/main" id="{7DF07AD4-1700-4F00-8995-98035015E60A}"/>
              </a:ext>
            </a:extLst>
          </p:cNvPr>
          <p:cNvSpPr txBox="1">
            <a:spLocks/>
          </p:cNvSpPr>
          <p:nvPr userDrawn="1"/>
        </p:nvSpPr>
        <p:spPr>
          <a:xfrm>
            <a:off x="11730624" y="324781"/>
            <a:ext cx="117005" cy="95939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defRPr lang="en-US" sz="700" b="1" kern="1200" smtClean="0">
                <a:solidFill>
                  <a:srgbClr val="2C4046"/>
                </a:solidFill>
                <a:latin typeface="Arial"/>
                <a:ea typeface="+mn-ea"/>
                <a:cs typeface="Arial"/>
              </a:defRPr>
            </a:lvl1pPr>
            <a:lvl2pPr marL="633954" algn="l" defTabSz="633954" rtl="0" eaLnBrk="1" latinLnBrk="0" hangingPunct="1">
              <a:defRPr sz="24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67907" algn="l" defTabSz="633954" rtl="0" eaLnBrk="1" latinLnBrk="0" hangingPunct="1">
              <a:defRPr sz="24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01861" algn="l" defTabSz="633954" rtl="0" eaLnBrk="1" latinLnBrk="0" hangingPunct="1">
              <a:defRPr sz="24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535814" algn="l" defTabSz="633954" rtl="0" eaLnBrk="1" latinLnBrk="0" hangingPunct="1">
              <a:defRPr sz="24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169768" algn="l" defTabSz="633954" rtl="0" eaLnBrk="1" latinLnBrk="0" hangingPunct="1">
              <a:defRPr sz="24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803721" algn="l" defTabSz="633954" rtl="0" eaLnBrk="1" latinLnBrk="0" hangingPunct="1">
              <a:defRPr sz="24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437675" algn="l" defTabSz="633954" rtl="0" eaLnBrk="1" latinLnBrk="0" hangingPunct="1">
              <a:defRPr sz="24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071628" algn="l" defTabSz="633954" rtl="0" eaLnBrk="1" latinLnBrk="0" hangingPunct="1">
              <a:defRPr sz="24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37941EF-9EE4-4C49-BBA8-147D44CBA153}" type="slidenum">
              <a:rPr lang="en-US" sz="600" smtClean="0"/>
              <a:pPr/>
              <a:t>‹#›</a:t>
            </a:fld>
            <a:endParaRPr lang="en-US" sz="600"/>
          </a:p>
        </p:txBody>
      </p:sp>
      <p:grpSp>
        <p:nvGrpSpPr>
          <p:cNvPr id="332" name="Group 331">
            <a:extLst>
              <a:ext uri="{FF2B5EF4-FFF2-40B4-BE49-F238E27FC236}">
                <a16:creationId xmlns:a16="http://schemas.microsoft.com/office/drawing/2014/main" id="{F05F3EFB-1BF4-4E01-8104-58441B35257D}"/>
              </a:ext>
            </a:extLst>
          </p:cNvPr>
          <p:cNvGrpSpPr/>
          <p:nvPr userDrawn="1"/>
        </p:nvGrpSpPr>
        <p:grpSpPr>
          <a:xfrm>
            <a:off x="10897318" y="6082201"/>
            <a:ext cx="931165" cy="385303"/>
            <a:chOff x="2792363" y="2207895"/>
            <a:chExt cx="930007" cy="399097"/>
          </a:xfrm>
          <a:solidFill>
            <a:schemeClr val="tx2"/>
          </a:solidFill>
        </p:grpSpPr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95CAB242-5EBB-4E32-BAAC-1AED873C1587}"/>
                </a:ext>
              </a:extLst>
            </p:cNvPr>
            <p:cNvSpPr/>
            <p:nvPr/>
          </p:nvSpPr>
          <p:spPr>
            <a:xfrm>
              <a:off x="3139920" y="2207895"/>
              <a:ext cx="138093" cy="196214"/>
            </a:xfrm>
            <a:custGeom>
              <a:avLst/>
              <a:gdLst>
                <a:gd name="connsiteX0" fmla="*/ 134775 w 138093"/>
                <a:gd name="connsiteY0" fmla="*/ 179070 h 196214"/>
                <a:gd name="connsiteX1" fmla="*/ 110010 w 138093"/>
                <a:gd name="connsiteY1" fmla="*/ 149542 h 196214"/>
                <a:gd name="connsiteX2" fmla="*/ 107152 w 138093"/>
                <a:gd name="connsiteY2" fmla="*/ 144780 h 196214"/>
                <a:gd name="connsiteX3" fmla="*/ 93817 w 138093"/>
                <a:gd name="connsiteY3" fmla="*/ 126683 h 196214"/>
                <a:gd name="connsiteX4" fmla="*/ 95722 w 138093"/>
                <a:gd name="connsiteY4" fmla="*/ 108585 h 196214"/>
                <a:gd name="connsiteX5" fmla="*/ 98580 w 138093"/>
                <a:gd name="connsiteY5" fmla="*/ 105727 h 196214"/>
                <a:gd name="connsiteX6" fmla="*/ 101437 w 138093"/>
                <a:gd name="connsiteY6" fmla="*/ 101917 h 196214"/>
                <a:gd name="connsiteX7" fmla="*/ 101437 w 138093"/>
                <a:gd name="connsiteY7" fmla="*/ 101917 h 196214"/>
                <a:gd name="connsiteX8" fmla="*/ 102390 w 138093"/>
                <a:gd name="connsiteY8" fmla="*/ 100013 h 196214"/>
                <a:gd name="connsiteX9" fmla="*/ 102390 w 138093"/>
                <a:gd name="connsiteY9" fmla="*/ 99060 h 196214"/>
                <a:gd name="connsiteX10" fmla="*/ 106200 w 138093"/>
                <a:gd name="connsiteY10" fmla="*/ 95250 h 196214"/>
                <a:gd name="connsiteX11" fmla="*/ 120487 w 138093"/>
                <a:gd name="connsiteY11" fmla="*/ 81915 h 196214"/>
                <a:gd name="connsiteX12" fmla="*/ 122392 w 138093"/>
                <a:gd name="connsiteY12" fmla="*/ 73342 h 196214"/>
                <a:gd name="connsiteX13" fmla="*/ 122392 w 138093"/>
                <a:gd name="connsiteY13" fmla="*/ 73342 h 196214"/>
                <a:gd name="connsiteX14" fmla="*/ 122392 w 138093"/>
                <a:gd name="connsiteY14" fmla="*/ 73342 h 196214"/>
                <a:gd name="connsiteX15" fmla="*/ 102390 w 138093"/>
                <a:gd name="connsiteY15" fmla="*/ 61913 h 196214"/>
                <a:gd name="connsiteX16" fmla="*/ 102390 w 138093"/>
                <a:gd name="connsiteY16" fmla="*/ 61913 h 196214"/>
                <a:gd name="connsiteX17" fmla="*/ 102390 w 138093"/>
                <a:gd name="connsiteY17" fmla="*/ 61913 h 196214"/>
                <a:gd name="connsiteX18" fmla="*/ 102390 w 138093"/>
                <a:gd name="connsiteY18" fmla="*/ 61913 h 196214"/>
                <a:gd name="connsiteX19" fmla="*/ 101437 w 138093"/>
                <a:gd name="connsiteY19" fmla="*/ 61913 h 196214"/>
                <a:gd name="connsiteX20" fmla="*/ 101437 w 138093"/>
                <a:gd name="connsiteY20" fmla="*/ 61913 h 196214"/>
                <a:gd name="connsiteX21" fmla="*/ 100485 w 138093"/>
                <a:gd name="connsiteY21" fmla="*/ 61913 h 196214"/>
                <a:gd name="connsiteX22" fmla="*/ 99532 w 138093"/>
                <a:gd name="connsiteY22" fmla="*/ 61913 h 196214"/>
                <a:gd name="connsiteX23" fmla="*/ 94770 w 138093"/>
                <a:gd name="connsiteY23" fmla="*/ 62865 h 196214"/>
                <a:gd name="connsiteX24" fmla="*/ 94770 w 138093"/>
                <a:gd name="connsiteY24" fmla="*/ 62865 h 196214"/>
                <a:gd name="connsiteX25" fmla="*/ 93817 w 138093"/>
                <a:gd name="connsiteY25" fmla="*/ 62865 h 196214"/>
                <a:gd name="connsiteX26" fmla="*/ 89055 w 138093"/>
                <a:gd name="connsiteY26" fmla="*/ 66675 h 196214"/>
                <a:gd name="connsiteX27" fmla="*/ 89055 w 138093"/>
                <a:gd name="connsiteY27" fmla="*/ 66675 h 196214"/>
                <a:gd name="connsiteX28" fmla="*/ 83340 w 138093"/>
                <a:gd name="connsiteY28" fmla="*/ 72390 h 196214"/>
                <a:gd name="connsiteX29" fmla="*/ 62385 w 138093"/>
                <a:gd name="connsiteY29" fmla="*/ 93345 h 196214"/>
                <a:gd name="connsiteX30" fmla="*/ 50002 w 138093"/>
                <a:gd name="connsiteY30" fmla="*/ 100013 h 196214"/>
                <a:gd name="connsiteX31" fmla="*/ 42382 w 138093"/>
                <a:gd name="connsiteY31" fmla="*/ 91440 h 196214"/>
                <a:gd name="connsiteX32" fmla="*/ 42382 w 138093"/>
                <a:gd name="connsiteY32" fmla="*/ 31433 h 196214"/>
                <a:gd name="connsiteX33" fmla="*/ 42382 w 138093"/>
                <a:gd name="connsiteY33" fmla="*/ 31433 h 196214"/>
                <a:gd name="connsiteX34" fmla="*/ 42382 w 138093"/>
                <a:gd name="connsiteY34" fmla="*/ 31433 h 196214"/>
                <a:gd name="connsiteX35" fmla="*/ 42382 w 138093"/>
                <a:gd name="connsiteY35" fmla="*/ 30480 h 196214"/>
                <a:gd name="connsiteX36" fmla="*/ 42382 w 138093"/>
                <a:gd name="connsiteY36" fmla="*/ 30480 h 196214"/>
                <a:gd name="connsiteX37" fmla="*/ 31905 w 138093"/>
                <a:gd name="connsiteY37" fmla="*/ 3810 h 196214"/>
                <a:gd name="connsiteX38" fmla="*/ 17617 w 138093"/>
                <a:gd name="connsiteY38" fmla="*/ 0 h 196214"/>
                <a:gd name="connsiteX39" fmla="*/ 5235 w 138093"/>
                <a:gd name="connsiteY39" fmla="*/ 1905 h 196214"/>
                <a:gd name="connsiteX40" fmla="*/ 472 w 138093"/>
                <a:gd name="connsiteY40" fmla="*/ 10477 h 196214"/>
                <a:gd name="connsiteX41" fmla="*/ 2377 w 138093"/>
                <a:gd name="connsiteY41" fmla="*/ 39052 h 196214"/>
                <a:gd name="connsiteX42" fmla="*/ 2377 w 138093"/>
                <a:gd name="connsiteY42" fmla="*/ 177165 h 196214"/>
                <a:gd name="connsiteX43" fmla="*/ 20475 w 138093"/>
                <a:gd name="connsiteY43" fmla="*/ 196215 h 196214"/>
                <a:gd name="connsiteX44" fmla="*/ 24285 w 138093"/>
                <a:gd name="connsiteY44" fmla="*/ 196215 h 196214"/>
                <a:gd name="connsiteX45" fmla="*/ 41430 w 138093"/>
                <a:gd name="connsiteY45" fmla="*/ 177165 h 196214"/>
                <a:gd name="connsiteX46" fmla="*/ 41430 w 138093"/>
                <a:gd name="connsiteY46" fmla="*/ 175260 h 196214"/>
                <a:gd name="connsiteX47" fmla="*/ 41430 w 138093"/>
                <a:gd name="connsiteY47" fmla="*/ 144780 h 196214"/>
                <a:gd name="connsiteX48" fmla="*/ 49050 w 138093"/>
                <a:gd name="connsiteY48" fmla="*/ 136208 h 196214"/>
                <a:gd name="connsiteX49" fmla="*/ 64290 w 138093"/>
                <a:gd name="connsiteY49" fmla="*/ 146685 h 196214"/>
                <a:gd name="connsiteX50" fmla="*/ 93817 w 138093"/>
                <a:gd name="connsiteY50" fmla="*/ 183833 h 196214"/>
                <a:gd name="connsiteX51" fmla="*/ 93817 w 138093"/>
                <a:gd name="connsiteY51" fmla="*/ 183833 h 196214"/>
                <a:gd name="connsiteX52" fmla="*/ 115725 w 138093"/>
                <a:gd name="connsiteY52" fmla="*/ 196215 h 196214"/>
                <a:gd name="connsiteX53" fmla="*/ 136680 w 138093"/>
                <a:gd name="connsiteY53" fmla="*/ 185738 h 196214"/>
                <a:gd name="connsiteX54" fmla="*/ 134775 w 138093"/>
                <a:gd name="connsiteY54" fmla="*/ 179070 h 196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138093" h="196214">
                  <a:moveTo>
                    <a:pt x="134775" y="179070"/>
                  </a:moveTo>
                  <a:cubicBezTo>
                    <a:pt x="130012" y="175260"/>
                    <a:pt x="118582" y="160972"/>
                    <a:pt x="110010" y="149542"/>
                  </a:cubicBezTo>
                  <a:lnTo>
                    <a:pt x="107152" y="144780"/>
                  </a:lnTo>
                  <a:lnTo>
                    <a:pt x="93817" y="126683"/>
                  </a:lnTo>
                  <a:cubicBezTo>
                    <a:pt x="90007" y="120967"/>
                    <a:pt x="90960" y="115252"/>
                    <a:pt x="95722" y="108585"/>
                  </a:cubicBezTo>
                  <a:cubicBezTo>
                    <a:pt x="96675" y="107633"/>
                    <a:pt x="97627" y="106680"/>
                    <a:pt x="98580" y="105727"/>
                  </a:cubicBezTo>
                  <a:cubicBezTo>
                    <a:pt x="99532" y="104775"/>
                    <a:pt x="100485" y="103822"/>
                    <a:pt x="101437" y="101917"/>
                  </a:cubicBezTo>
                  <a:lnTo>
                    <a:pt x="101437" y="101917"/>
                  </a:lnTo>
                  <a:cubicBezTo>
                    <a:pt x="101437" y="100965"/>
                    <a:pt x="102390" y="100965"/>
                    <a:pt x="102390" y="100013"/>
                  </a:cubicBezTo>
                  <a:lnTo>
                    <a:pt x="102390" y="99060"/>
                  </a:lnTo>
                  <a:cubicBezTo>
                    <a:pt x="103342" y="98108"/>
                    <a:pt x="105247" y="96202"/>
                    <a:pt x="106200" y="95250"/>
                  </a:cubicBezTo>
                  <a:cubicBezTo>
                    <a:pt x="111915" y="88583"/>
                    <a:pt x="117630" y="83820"/>
                    <a:pt x="120487" y="81915"/>
                  </a:cubicBezTo>
                  <a:cubicBezTo>
                    <a:pt x="123345" y="80010"/>
                    <a:pt x="125250" y="78105"/>
                    <a:pt x="122392" y="73342"/>
                  </a:cubicBezTo>
                  <a:lnTo>
                    <a:pt x="122392" y="73342"/>
                  </a:lnTo>
                  <a:cubicBezTo>
                    <a:pt x="122392" y="73342"/>
                    <a:pt x="122392" y="73342"/>
                    <a:pt x="122392" y="73342"/>
                  </a:cubicBezTo>
                  <a:cubicBezTo>
                    <a:pt x="121440" y="70485"/>
                    <a:pt x="112867" y="61913"/>
                    <a:pt x="102390" y="61913"/>
                  </a:cubicBezTo>
                  <a:cubicBezTo>
                    <a:pt x="102390" y="61913"/>
                    <a:pt x="102390" y="61913"/>
                    <a:pt x="102390" y="61913"/>
                  </a:cubicBezTo>
                  <a:cubicBezTo>
                    <a:pt x="102390" y="61913"/>
                    <a:pt x="102390" y="61913"/>
                    <a:pt x="102390" y="61913"/>
                  </a:cubicBezTo>
                  <a:cubicBezTo>
                    <a:pt x="102390" y="61913"/>
                    <a:pt x="102390" y="61913"/>
                    <a:pt x="102390" y="61913"/>
                  </a:cubicBezTo>
                  <a:cubicBezTo>
                    <a:pt x="102390" y="61913"/>
                    <a:pt x="101437" y="61913"/>
                    <a:pt x="101437" y="61913"/>
                  </a:cubicBezTo>
                  <a:cubicBezTo>
                    <a:pt x="101437" y="61913"/>
                    <a:pt x="101437" y="61913"/>
                    <a:pt x="101437" y="61913"/>
                  </a:cubicBezTo>
                  <a:cubicBezTo>
                    <a:pt x="101437" y="61913"/>
                    <a:pt x="100485" y="61913"/>
                    <a:pt x="100485" y="61913"/>
                  </a:cubicBezTo>
                  <a:cubicBezTo>
                    <a:pt x="100485" y="61913"/>
                    <a:pt x="99532" y="61913"/>
                    <a:pt x="99532" y="61913"/>
                  </a:cubicBezTo>
                  <a:cubicBezTo>
                    <a:pt x="97627" y="61913"/>
                    <a:pt x="95722" y="62865"/>
                    <a:pt x="94770" y="62865"/>
                  </a:cubicBezTo>
                  <a:cubicBezTo>
                    <a:pt x="94770" y="62865"/>
                    <a:pt x="94770" y="62865"/>
                    <a:pt x="94770" y="62865"/>
                  </a:cubicBezTo>
                  <a:cubicBezTo>
                    <a:pt x="94770" y="62865"/>
                    <a:pt x="93817" y="62865"/>
                    <a:pt x="93817" y="62865"/>
                  </a:cubicBezTo>
                  <a:cubicBezTo>
                    <a:pt x="91912" y="63817"/>
                    <a:pt x="90007" y="64770"/>
                    <a:pt x="89055" y="66675"/>
                  </a:cubicBezTo>
                  <a:lnTo>
                    <a:pt x="89055" y="66675"/>
                  </a:lnTo>
                  <a:cubicBezTo>
                    <a:pt x="87150" y="68580"/>
                    <a:pt x="85245" y="70485"/>
                    <a:pt x="83340" y="72390"/>
                  </a:cubicBezTo>
                  <a:lnTo>
                    <a:pt x="62385" y="93345"/>
                  </a:lnTo>
                  <a:cubicBezTo>
                    <a:pt x="59527" y="96202"/>
                    <a:pt x="56670" y="100013"/>
                    <a:pt x="50002" y="100013"/>
                  </a:cubicBezTo>
                  <a:cubicBezTo>
                    <a:pt x="45240" y="100013"/>
                    <a:pt x="42382" y="97155"/>
                    <a:pt x="42382" y="91440"/>
                  </a:cubicBezTo>
                  <a:lnTo>
                    <a:pt x="42382" y="31433"/>
                  </a:lnTo>
                  <a:lnTo>
                    <a:pt x="42382" y="31433"/>
                  </a:lnTo>
                  <a:lnTo>
                    <a:pt x="42382" y="31433"/>
                  </a:lnTo>
                  <a:cubicBezTo>
                    <a:pt x="42382" y="31433"/>
                    <a:pt x="42382" y="30480"/>
                    <a:pt x="42382" y="30480"/>
                  </a:cubicBezTo>
                  <a:lnTo>
                    <a:pt x="42382" y="30480"/>
                  </a:lnTo>
                  <a:cubicBezTo>
                    <a:pt x="42382" y="18097"/>
                    <a:pt x="38572" y="8572"/>
                    <a:pt x="31905" y="3810"/>
                  </a:cubicBezTo>
                  <a:cubicBezTo>
                    <a:pt x="27142" y="952"/>
                    <a:pt x="22380" y="0"/>
                    <a:pt x="17617" y="0"/>
                  </a:cubicBezTo>
                  <a:cubicBezTo>
                    <a:pt x="11902" y="0"/>
                    <a:pt x="7140" y="952"/>
                    <a:pt x="5235" y="1905"/>
                  </a:cubicBezTo>
                  <a:cubicBezTo>
                    <a:pt x="-480" y="4763"/>
                    <a:pt x="-480" y="6667"/>
                    <a:pt x="472" y="10477"/>
                  </a:cubicBezTo>
                  <a:cubicBezTo>
                    <a:pt x="1425" y="14288"/>
                    <a:pt x="2377" y="27622"/>
                    <a:pt x="2377" y="39052"/>
                  </a:cubicBezTo>
                  <a:lnTo>
                    <a:pt x="2377" y="177165"/>
                  </a:lnTo>
                  <a:cubicBezTo>
                    <a:pt x="2377" y="191452"/>
                    <a:pt x="9997" y="196215"/>
                    <a:pt x="20475" y="196215"/>
                  </a:cubicBezTo>
                  <a:lnTo>
                    <a:pt x="24285" y="196215"/>
                  </a:lnTo>
                  <a:cubicBezTo>
                    <a:pt x="34762" y="196215"/>
                    <a:pt x="41430" y="191452"/>
                    <a:pt x="41430" y="177165"/>
                  </a:cubicBezTo>
                  <a:lnTo>
                    <a:pt x="41430" y="175260"/>
                  </a:lnTo>
                  <a:cubicBezTo>
                    <a:pt x="41430" y="171450"/>
                    <a:pt x="41430" y="148590"/>
                    <a:pt x="41430" y="144780"/>
                  </a:cubicBezTo>
                  <a:cubicBezTo>
                    <a:pt x="41430" y="138113"/>
                    <a:pt x="46192" y="136208"/>
                    <a:pt x="49050" y="136208"/>
                  </a:cubicBezTo>
                  <a:cubicBezTo>
                    <a:pt x="56670" y="136208"/>
                    <a:pt x="59527" y="140970"/>
                    <a:pt x="64290" y="146685"/>
                  </a:cubicBezTo>
                  <a:cubicBezTo>
                    <a:pt x="66195" y="149542"/>
                    <a:pt x="84292" y="171450"/>
                    <a:pt x="93817" y="183833"/>
                  </a:cubicBezTo>
                  <a:lnTo>
                    <a:pt x="93817" y="183833"/>
                  </a:lnTo>
                  <a:cubicBezTo>
                    <a:pt x="101437" y="193358"/>
                    <a:pt x="108105" y="196215"/>
                    <a:pt x="115725" y="196215"/>
                  </a:cubicBezTo>
                  <a:cubicBezTo>
                    <a:pt x="126202" y="196215"/>
                    <a:pt x="134775" y="188595"/>
                    <a:pt x="136680" y="185738"/>
                  </a:cubicBezTo>
                  <a:cubicBezTo>
                    <a:pt x="139537" y="183833"/>
                    <a:pt x="137632" y="181927"/>
                    <a:pt x="134775" y="17907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8D40762F-F4EF-4EB5-B618-B552EF9996F7}"/>
                </a:ext>
              </a:extLst>
            </p:cNvPr>
            <p:cNvSpPr/>
            <p:nvPr/>
          </p:nvSpPr>
          <p:spPr>
            <a:xfrm>
              <a:off x="3075150" y="2209800"/>
              <a:ext cx="41429" cy="197167"/>
            </a:xfrm>
            <a:custGeom>
              <a:avLst/>
              <a:gdLst>
                <a:gd name="connsiteX0" fmla="*/ 31905 w 41429"/>
                <a:gd name="connsiteY0" fmla="*/ 3810 h 197167"/>
                <a:gd name="connsiteX1" fmla="*/ 17617 w 41429"/>
                <a:gd name="connsiteY1" fmla="*/ 0 h 197167"/>
                <a:gd name="connsiteX2" fmla="*/ 5235 w 41429"/>
                <a:gd name="connsiteY2" fmla="*/ 1905 h 197167"/>
                <a:gd name="connsiteX3" fmla="*/ 472 w 41429"/>
                <a:gd name="connsiteY3" fmla="*/ 10478 h 197167"/>
                <a:gd name="connsiteX4" fmla="*/ 2377 w 41429"/>
                <a:gd name="connsiteY4" fmla="*/ 48578 h 197167"/>
                <a:gd name="connsiteX5" fmla="*/ 2377 w 41429"/>
                <a:gd name="connsiteY5" fmla="*/ 60008 h 197167"/>
                <a:gd name="connsiteX6" fmla="*/ 2377 w 41429"/>
                <a:gd name="connsiteY6" fmla="*/ 178117 h 197167"/>
                <a:gd name="connsiteX7" fmla="*/ 20475 w 41429"/>
                <a:gd name="connsiteY7" fmla="*/ 197167 h 197167"/>
                <a:gd name="connsiteX8" fmla="*/ 24285 w 41429"/>
                <a:gd name="connsiteY8" fmla="*/ 197167 h 197167"/>
                <a:gd name="connsiteX9" fmla="*/ 41430 w 41429"/>
                <a:gd name="connsiteY9" fmla="*/ 178117 h 197167"/>
                <a:gd name="connsiteX10" fmla="*/ 41430 w 41429"/>
                <a:gd name="connsiteY10" fmla="*/ 31433 h 197167"/>
                <a:gd name="connsiteX11" fmla="*/ 41430 w 41429"/>
                <a:gd name="connsiteY11" fmla="*/ 30480 h 197167"/>
                <a:gd name="connsiteX12" fmla="*/ 41430 w 41429"/>
                <a:gd name="connsiteY12" fmla="*/ 30480 h 197167"/>
                <a:gd name="connsiteX13" fmla="*/ 31905 w 41429"/>
                <a:gd name="connsiteY13" fmla="*/ 3810 h 197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429" h="197167">
                  <a:moveTo>
                    <a:pt x="31905" y="3810"/>
                  </a:moveTo>
                  <a:cubicBezTo>
                    <a:pt x="27142" y="953"/>
                    <a:pt x="22380" y="0"/>
                    <a:pt x="17617" y="0"/>
                  </a:cubicBezTo>
                  <a:cubicBezTo>
                    <a:pt x="11902" y="0"/>
                    <a:pt x="7140" y="953"/>
                    <a:pt x="5235" y="1905"/>
                  </a:cubicBezTo>
                  <a:cubicBezTo>
                    <a:pt x="-480" y="4763"/>
                    <a:pt x="-480" y="6667"/>
                    <a:pt x="472" y="10478"/>
                  </a:cubicBezTo>
                  <a:cubicBezTo>
                    <a:pt x="2377" y="16192"/>
                    <a:pt x="2377" y="34290"/>
                    <a:pt x="2377" y="48578"/>
                  </a:cubicBezTo>
                  <a:lnTo>
                    <a:pt x="2377" y="60008"/>
                  </a:lnTo>
                  <a:lnTo>
                    <a:pt x="2377" y="178117"/>
                  </a:lnTo>
                  <a:cubicBezTo>
                    <a:pt x="2377" y="192405"/>
                    <a:pt x="9997" y="197167"/>
                    <a:pt x="20475" y="197167"/>
                  </a:cubicBezTo>
                  <a:lnTo>
                    <a:pt x="24285" y="197167"/>
                  </a:lnTo>
                  <a:cubicBezTo>
                    <a:pt x="33810" y="197167"/>
                    <a:pt x="41430" y="192405"/>
                    <a:pt x="41430" y="178117"/>
                  </a:cubicBezTo>
                  <a:lnTo>
                    <a:pt x="41430" y="31433"/>
                  </a:lnTo>
                  <a:cubicBezTo>
                    <a:pt x="41430" y="31433"/>
                    <a:pt x="41430" y="30480"/>
                    <a:pt x="41430" y="30480"/>
                  </a:cubicBezTo>
                  <a:lnTo>
                    <a:pt x="41430" y="30480"/>
                  </a:lnTo>
                  <a:cubicBezTo>
                    <a:pt x="41430" y="18097"/>
                    <a:pt x="37620" y="8572"/>
                    <a:pt x="31905" y="381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9D3FD1C4-988B-4723-B06A-363715D26738}"/>
                </a:ext>
              </a:extLst>
            </p:cNvPr>
            <p:cNvSpPr/>
            <p:nvPr/>
          </p:nvSpPr>
          <p:spPr>
            <a:xfrm>
              <a:off x="2792363" y="2212657"/>
              <a:ext cx="171231" cy="194309"/>
            </a:xfrm>
            <a:custGeom>
              <a:avLst/>
              <a:gdLst>
                <a:gd name="connsiteX0" fmla="*/ 140384 w 171231"/>
                <a:gd name="connsiteY0" fmla="*/ 39052 h 194309"/>
                <a:gd name="connsiteX1" fmla="*/ 167054 w 171231"/>
                <a:gd name="connsiteY1" fmla="*/ 28575 h 194309"/>
                <a:gd name="connsiteX2" fmla="*/ 168959 w 171231"/>
                <a:gd name="connsiteY2" fmla="*/ 2858 h 194309"/>
                <a:gd name="connsiteX3" fmla="*/ 165149 w 171231"/>
                <a:gd name="connsiteY3" fmla="*/ 0 h 194309"/>
                <a:gd name="connsiteX4" fmla="*/ 30847 w 171231"/>
                <a:gd name="connsiteY4" fmla="*/ 0 h 194309"/>
                <a:gd name="connsiteX5" fmla="*/ 30847 w 171231"/>
                <a:gd name="connsiteY5" fmla="*/ 0 h 194309"/>
                <a:gd name="connsiteX6" fmla="*/ 4177 w 171231"/>
                <a:gd name="connsiteY6" fmla="*/ 10477 h 194309"/>
                <a:gd name="connsiteX7" fmla="*/ 2272 w 171231"/>
                <a:gd name="connsiteY7" fmla="*/ 36195 h 194309"/>
                <a:gd name="connsiteX8" fmla="*/ 6082 w 171231"/>
                <a:gd name="connsiteY8" fmla="*/ 39052 h 194309"/>
                <a:gd name="connsiteX9" fmla="*/ 58469 w 171231"/>
                <a:gd name="connsiteY9" fmla="*/ 39052 h 194309"/>
                <a:gd name="connsiteX10" fmla="*/ 65137 w 171231"/>
                <a:gd name="connsiteY10" fmla="*/ 44767 h 194309"/>
                <a:gd name="connsiteX11" fmla="*/ 65137 w 171231"/>
                <a:gd name="connsiteY11" fmla="*/ 175260 h 194309"/>
                <a:gd name="connsiteX12" fmla="*/ 69899 w 171231"/>
                <a:gd name="connsiteY12" fmla="*/ 189547 h 194309"/>
                <a:gd name="connsiteX13" fmla="*/ 83234 w 171231"/>
                <a:gd name="connsiteY13" fmla="*/ 194310 h 194309"/>
                <a:gd name="connsiteX14" fmla="*/ 87044 w 171231"/>
                <a:gd name="connsiteY14" fmla="*/ 194310 h 194309"/>
                <a:gd name="connsiteX15" fmla="*/ 104189 w 171231"/>
                <a:gd name="connsiteY15" fmla="*/ 175260 h 194309"/>
                <a:gd name="connsiteX16" fmla="*/ 104189 w 171231"/>
                <a:gd name="connsiteY16" fmla="*/ 46672 h 194309"/>
                <a:gd name="connsiteX17" fmla="*/ 111809 w 171231"/>
                <a:gd name="connsiteY17" fmla="*/ 38100 h 194309"/>
                <a:gd name="connsiteX18" fmla="*/ 140384 w 171231"/>
                <a:gd name="connsiteY18" fmla="*/ 39052 h 194309"/>
                <a:gd name="connsiteX19" fmla="*/ 140384 w 171231"/>
                <a:gd name="connsiteY19" fmla="*/ 39052 h 194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71231" h="194309">
                  <a:moveTo>
                    <a:pt x="140384" y="39052"/>
                  </a:moveTo>
                  <a:cubicBezTo>
                    <a:pt x="152767" y="39052"/>
                    <a:pt x="162292" y="35242"/>
                    <a:pt x="167054" y="28575"/>
                  </a:cubicBezTo>
                  <a:cubicBezTo>
                    <a:pt x="173722" y="19050"/>
                    <a:pt x="170864" y="6667"/>
                    <a:pt x="168959" y="2858"/>
                  </a:cubicBezTo>
                  <a:cubicBezTo>
                    <a:pt x="168007" y="952"/>
                    <a:pt x="166102" y="0"/>
                    <a:pt x="165149" y="0"/>
                  </a:cubicBezTo>
                  <a:cubicBezTo>
                    <a:pt x="165149" y="0"/>
                    <a:pt x="30847" y="0"/>
                    <a:pt x="30847" y="0"/>
                  </a:cubicBezTo>
                  <a:lnTo>
                    <a:pt x="30847" y="0"/>
                  </a:lnTo>
                  <a:cubicBezTo>
                    <a:pt x="18464" y="0"/>
                    <a:pt x="8939" y="3810"/>
                    <a:pt x="4177" y="10477"/>
                  </a:cubicBezTo>
                  <a:cubicBezTo>
                    <a:pt x="-2491" y="20002"/>
                    <a:pt x="367" y="32385"/>
                    <a:pt x="2272" y="36195"/>
                  </a:cubicBezTo>
                  <a:cubicBezTo>
                    <a:pt x="3224" y="38100"/>
                    <a:pt x="5129" y="39052"/>
                    <a:pt x="6082" y="39052"/>
                  </a:cubicBezTo>
                  <a:lnTo>
                    <a:pt x="58469" y="39052"/>
                  </a:lnTo>
                  <a:cubicBezTo>
                    <a:pt x="61327" y="39052"/>
                    <a:pt x="64184" y="41910"/>
                    <a:pt x="65137" y="44767"/>
                  </a:cubicBezTo>
                  <a:lnTo>
                    <a:pt x="65137" y="175260"/>
                  </a:lnTo>
                  <a:cubicBezTo>
                    <a:pt x="65137" y="181927"/>
                    <a:pt x="67042" y="186690"/>
                    <a:pt x="69899" y="189547"/>
                  </a:cubicBezTo>
                  <a:cubicBezTo>
                    <a:pt x="72757" y="193358"/>
                    <a:pt x="77519" y="194310"/>
                    <a:pt x="83234" y="194310"/>
                  </a:cubicBezTo>
                  <a:lnTo>
                    <a:pt x="87044" y="194310"/>
                  </a:lnTo>
                  <a:cubicBezTo>
                    <a:pt x="96569" y="194310"/>
                    <a:pt x="104189" y="189547"/>
                    <a:pt x="104189" y="175260"/>
                  </a:cubicBezTo>
                  <a:lnTo>
                    <a:pt x="104189" y="46672"/>
                  </a:lnTo>
                  <a:cubicBezTo>
                    <a:pt x="104189" y="41910"/>
                    <a:pt x="107047" y="39052"/>
                    <a:pt x="111809" y="38100"/>
                  </a:cubicBezTo>
                  <a:cubicBezTo>
                    <a:pt x="112762" y="39052"/>
                    <a:pt x="140384" y="39052"/>
                    <a:pt x="140384" y="39052"/>
                  </a:cubicBezTo>
                  <a:lnTo>
                    <a:pt x="140384" y="3905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0FD50C7B-ABC9-4651-A716-3BD4534C4441}"/>
                </a:ext>
              </a:extLst>
            </p:cNvPr>
            <p:cNvSpPr/>
            <p:nvPr/>
          </p:nvSpPr>
          <p:spPr>
            <a:xfrm>
              <a:off x="2923222" y="2260282"/>
              <a:ext cx="131917" cy="147637"/>
            </a:xfrm>
            <a:custGeom>
              <a:avLst/>
              <a:gdLst>
                <a:gd name="connsiteX0" fmla="*/ 129540 w 131917"/>
                <a:gd name="connsiteY0" fmla="*/ 96202 h 147637"/>
                <a:gd name="connsiteX1" fmla="*/ 129540 w 131917"/>
                <a:gd name="connsiteY1" fmla="*/ 61913 h 147637"/>
                <a:gd name="connsiteX2" fmla="*/ 65723 w 131917"/>
                <a:gd name="connsiteY2" fmla="*/ 0 h 147637"/>
                <a:gd name="connsiteX3" fmla="*/ 6668 w 131917"/>
                <a:gd name="connsiteY3" fmla="*/ 34290 h 147637"/>
                <a:gd name="connsiteX4" fmla="*/ 30480 w 131917"/>
                <a:gd name="connsiteY4" fmla="*/ 51435 h 147637"/>
                <a:gd name="connsiteX5" fmla="*/ 32385 w 131917"/>
                <a:gd name="connsiteY5" fmla="*/ 50483 h 147637"/>
                <a:gd name="connsiteX6" fmla="*/ 32385 w 131917"/>
                <a:gd name="connsiteY6" fmla="*/ 50483 h 147637"/>
                <a:gd name="connsiteX7" fmla="*/ 65723 w 131917"/>
                <a:gd name="connsiteY7" fmla="*/ 30480 h 147637"/>
                <a:gd name="connsiteX8" fmla="*/ 91440 w 131917"/>
                <a:gd name="connsiteY8" fmla="*/ 51435 h 147637"/>
                <a:gd name="connsiteX9" fmla="*/ 87630 w 131917"/>
                <a:gd name="connsiteY9" fmla="*/ 55245 h 147637"/>
                <a:gd name="connsiteX10" fmla="*/ 87630 w 131917"/>
                <a:gd name="connsiteY10" fmla="*/ 55245 h 147637"/>
                <a:gd name="connsiteX11" fmla="*/ 8573 w 131917"/>
                <a:gd name="connsiteY11" fmla="*/ 80963 h 147637"/>
                <a:gd name="connsiteX12" fmla="*/ 0 w 131917"/>
                <a:gd name="connsiteY12" fmla="*/ 108585 h 147637"/>
                <a:gd name="connsiteX13" fmla="*/ 45720 w 131917"/>
                <a:gd name="connsiteY13" fmla="*/ 147638 h 147637"/>
                <a:gd name="connsiteX14" fmla="*/ 85725 w 131917"/>
                <a:gd name="connsiteY14" fmla="*/ 132397 h 147637"/>
                <a:gd name="connsiteX15" fmla="*/ 85725 w 131917"/>
                <a:gd name="connsiteY15" fmla="*/ 132397 h 147637"/>
                <a:gd name="connsiteX16" fmla="*/ 86678 w 131917"/>
                <a:gd name="connsiteY16" fmla="*/ 131445 h 147637"/>
                <a:gd name="connsiteX17" fmla="*/ 90488 w 131917"/>
                <a:gd name="connsiteY17" fmla="*/ 130492 h 147637"/>
                <a:gd name="connsiteX18" fmla="*/ 93345 w 131917"/>
                <a:gd name="connsiteY18" fmla="*/ 131445 h 147637"/>
                <a:gd name="connsiteX19" fmla="*/ 94298 w 131917"/>
                <a:gd name="connsiteY19" fmla="*/ 132397 h 147637"/>
                <a:gd name="connsiteX20" fmla="*/ 100965 w 131917"/>
                <a:gd name="connsiteY20" fmla="*/ 141922 h 147637"/>
                <a:gd name="connsiteX21" fmla="*/ 126683 w 131917"/>
                <a:gd name="connsiteY21" fmla="*/ 143827 h 147637"/>
                <a:gd name="connsiteX22" fmla="*/ 131445 w 131917"/>
                <a:gd name="connsiteY22" fmla="*/ 135255 h 147637"/>
                <a:gd name="connsiteX23" fmla="*/ 129540 w 131917"/>
                <a:gd name="connsiteY23" fmla="*/ 96202 h 147637"/>
                <a:gd name="connsiteX24" fmla="*/ 91440 w 131917"/>
                <a:gd name="connsiteY24" fmla="*/ 87630 h 147637"/>
                <a:gd name="connsiteX25" fmla="*/ 58103 w 131917"/>
                <a:gd name="connsiteY25" fmla="*/ 116205 h 147637"/>
                <a:gd name="connsiteX26" fmla="*/ 39053 w 131917"/>
                <a:gd name="connsiteY26" fmla="*/ 101917 h 147637"/>
                <a:gd name="connsiteX27" fmla="*/ 83820 w 131917"/>
                <a:gd name="connsiteY27" fmla="*/ 79058 h 147637"/>
                <a:gd name="connsiteX28" fmla="*/ 85725 w 131917"/>
                <a:gd name="connsiteY28" fmla="*/ 79058 h 147637"/>
                <a:gd name="connsiteX29" fmla="*/ 85725 w 131917"/>
                <a:gd name="connsiteY29" fmla="*/ 79058 h 147637"/>
                <a:gd name="connsiteX30" fmla="*/ 91440 w 131917"/>
                <a:gd name="connsiteY30" fmla="*/ 84772 h 147637"/>
                <a:gd name="connsiteX31" fmla="*/ 91440 w 131917"/>
                <a:gd name="connsiteY31" fmla="*/ 87630 h 147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31917" h="147637">
                  <a:moveTo>
                    <a:pt x="129540" y="96202"/>
                  </a:moveTo>
                  <a:lnTo>
                    <a:pt x="129540" y="61913"/>
                  </a:lnTo>
                  <a:cubicBezTo>
                    <a:pt x="129540" y="22860"/>
                    <a:pt x="120968" y="0"/>
                    <a:pt x="65723" y="0"/>
                  </a:cubicBezTo>
                  <a:cubicBezTo>
                    <a:pt x="24765" y="0"/>
                    <a:pt x="6668" y="17145"/>
                    <a:pt x="6668" y="34290"/>
                  </a:cubicBezTo>
                  <a:cubicBezTo>
                    <a:pt x="6668" y="49530"/>
                    <a:pt x="24765" y="51435"/>
                    <a:pt x="30480" y="51435"/>
                  </a:cubicBezTo>
                  <a:cubicBezTo>
                    <a:pt x="31433" y="51435"/>
                    <a:pt x="31433" y="51435"/>
                    <a:pt x="32385" y="50483"/>
                  </a:cubicBezTo>
                  <a:lnTo>
                    <a:pt x="32385" y="50483"/>
                  </a:lnTo>
                  <a:cubicBezTo>
                    <a:pt x="37148" y="40005"/>
                    <a:pt x="47625" y="30480"/>
                    <a:pt x="65723" y="30480"/>
                  </a:cubicBezTo>
                  <a:cubicBezTo>
                    <a:pt x="84773" y="30480"/>
                    <a:pt x="90488" y="36195"/>
                    <a:pt x="91440" y="51435"/>
                  </a:cubicBezTo>
                  <a:cubicBezTo>
                    <a:pt x="91440" y="53340"/>
                    <a:pt x="89535" y="55245"/>
                    <a:pt x="87630" y="55245"/>
                  </a:cubicBezTo>
                  <a:lnTo>
                    <a:pt x="87630" y="55245"/>
                  </a:lnTo>
                  <a:cubicBezTo>
                    <a:pt x="73343" y="56197"/>
                    <a:pt x="22860" y="62865"/>
                    <a:pt x="8573" y="80963"/>
                  </a:cubicBezTo>
                  <a:cubicBezTo>
                    <a:pt x="1905" y="88583"/>
                    <a:pt x="0" y="98108"/>
                    <a:pt x="0" y="108585"/>
                  </a:cubicBezTo>
                  <a:cubicBezTo>
                    <a:pt x="0" y="131445"/>
                    <a:pt x="17145" y="147638"/>
                    <a:pt x="45720" y="147638"/>
                  </a:cubicBezTo>
                  <a:cubicBezTo>
                    <a:pt x="61913" y="147638"/>
                    <a:pt x="76200" y="141922"/>
                    <a:pt x="85725" y="132397"/>
                  </a:cubicBezTo>
                  <a:lnTo>
                    <a:pt x="85725" y="132397"/>
                  </a:lnTo>
                  <a:cubicBezTo>
                    <a:pt x="85725" y="132397"/>
                    <a:pt x="86678" y="131445"/>
                    <a:pt x="86678" y="131445"/>
                  </a:cubicBezTo>
                  <a:cubicBezTo>
                    <a:pt x="87630" y="130492"/>
                    <a:pt x="89535" y="130492"/>
                    <a:pt x="90488" y="130492"/>
                  </a:cubicBezTo>
                  <a:cubicBezTo>
                    <a:pt x="91440" y="130492"/>
                    <a:pt x="92393" y="130492"/>
                    <a:pt x="93345" y="131445"/>
                  </a:cubicBezTo>
                  <a:cubicBezTo>
                    <a:pt x="94298" y="132397"/>
                    <a:pt x="94298" y="132397"/>
                    <a:pt x="94298" y="132397"/>
                  </a:cubicBezTo>
                  <a:cubicBezTo>
                    <a:pt x="96203" y="136208"/>
                    <a:pt x="98108" y="139065"/>
                    <a:pt x="100965" y="141922"/>
                  </a:cubicBezTo>
                  <a:cubicBezTo>
                    <a:pt x="110490" y="148590"/>
                    <a:pt x="122873" y="145733"/>
                    <a:pt x="126683" y="143827"/>
                  </a:cubicBezTo>
                  <a:cubicBezTo>
                    <a:pt x="132398" y="140970"/>
                    <a:pt x="132398" y="139065"/>
                    <a:pt x="131445" y="135255"/>
                  </a:cubicBezTo>
                  <a:cubicBezTo>
                    <a:pt x="130493" y="130492"/>
                    <a:pt x="129540" y="111442"/>
                    <a:pt x="129540" y="96202"/>
                  </a:cubicBezTo>
                  <a:moveTo>
                    <a:pt x="91440" y="87630"/>
                  </a:moveTo>
                  <a:cubicBezTo>
                    <a:pt x="91440" y="102870"/>
                    <a:pt x="78105" y="116205"/>
                    <a:pt x="58103" y="116205"/>
                  </a:cubicBezTo>
                  <a:cubicBezTo>
                    <a:pt x="44768" y="116205"/>
                    <a:pt x="39053" y="110490"/>
                    <a:pt x="39053" y="101917"/>
                  </a:cubicBezTo>
                  <a:cubicBezTo>
                    <a:pt x="39053" y="91440"/>
                    <a:pt x="54293" y="80963"/>
                    <a:pt x="83820" y="79058"/>
                  </a:cubicBezTo>
                  <a:lnTo>
                    <a:pt x="85725" y="79058"/>
                  </a:lnTo>
                  <a:lnTo>
                    <a:pt x="85725" y="79058"/>
                  </a:lnTo>
                  <a:cubicBezTo>
                    <a:pt x="88583" y="79058"/>
                    <a:pt x="91440" y="81915"/>
                    <a:pt x="91440" y="84772"/>
                  </a:cubicBezTo>
                  <a:lnTo>
                    <a:pt x="91440" y="8763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DB5A8634-A899-4AF6-AE01-CB4E4AEA1AA7}"/>
                </a:ext>
              </a:extLst>
            </p:cNvPr>
            <p:cNvSpPr/>
            <p:nvPr/>
          </p:nvSpPr>
          <p:spPr>
            <a:xfrm>
              <a:off x="3519015" y="2209800"/>
              <a:ext cx="41574" cy="196215"/>
            </a:xfrm>
            <a:custGeom>
              <a:avLst/>
              <a:gdLst>
                <a:gd name="connsiteX0" fmla="*/ 31905 w 41574"/>
                <a:gd name="connsiteY0" fmla="*/ 3810 h 196215"/>
                <a:gd name="connsiteX1" fmla="*/ 17617 w 41574"/>
                <a:gd name="connsiteY1" fmla="*/ 0 h 196215"/>
                <a:gd name="connsiteX2" fmla="*/ 5235 w 41574"/>
                <a:gd name="connsiteY2" fmla="*/ 1905 h 196215"/>
                <a:gd name="connsiteX3" fmla="*/ 472 w 41574"/>
                <a:gd name="connsiteY3" fmla="*/ 10478 h 196215"/>
                <a:gd name="connsiteX4" fmla="*/ 2377 w 41574"/>
                <a:gd name="connsiteY4" fmla="*/ 48578 h 196215"/>
                <a:gd name="connsiteX5" fmla="*/ 2377 w 41574"/>
                <a:gd name="connsiteY5" fmla="*/ 60008 h 196215"/>
                <a:gd name="connsiteX6" fmla="*/ 2377 w 41574"/>
                <a:gd name="connsiteY6" fmla="*/ 178117 h 196215"/>
                <a:gd name="connsiteX7" fmla="*/ 20475 w 41574"/>
                <a:gd name="connsiteY7" fmla="*/ 196215 h 196215"/>
                <a:gd name="connsiteX8" fmla="*/ 24285 w 41574"/>
                <a:gd name="connsiteY8" fmla="*/ 196215 h 196215"/>
                <a:gd name="connsiteX9" fmla="*/ 41430 w 41574"/>
                <a:gd name="connsiteY9" fmla="*/ 177165 h 196215"/>
                <a:gd name="connsiteX10" fmla="*/ 41430 w 41574"/>
                <a:gd name="connsiteY10" fmla="*/ 30480 h 196215"/>
                <a:gd name="connsiteX11" fmla="*/ 41430 w 41574"/>
                <a:gd name="connsiteY11" fmla="*/ 29528 h 196215"/>
                <a:gd name="connsiteX12" fmla="*/ 41430 w 41574"/>
                <a:gd name="connsiteY12" fmla="*/ 29528 h 196215"/>
                <a:gd name="connsiteX13" fmla="*/ 31905 w 41574"/>
                <a:gd name="connsiteY13" fmla="*/ 3810 h 196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574" h="196215">
                  <a:moveTo>
                    <a:pt x="31905" y="3810"/>
                  </a:moveTo>
                  <a:cubicBezTo>
                    <a:pt x="27142" y="953"/>
                    <a:pt x="22380" y="0"/>
                    <a:pt x="17617" y="0"/>
                  </a:cubicBezTo>
                  <a:cubicBezTo>
                    <a:pt x="11902" y="0"/>
                    <a:pt x="7140" y="953"/>
                    <a:pt x="5235" y="1905"/>
                  </a:cubicBezTo>
                  <a:cubicBezTo>
                    <a:pt x="-480" y="4763"/>
                    <a:pt x="-480" y="6667"/>
                    <a:pt x="472" y="10478"/>
                  </a:cubicBezTo>
                  <a:cubicBezTo>
                    <a:pt x="2377" y="16192"/>
                    <a:pt x="2377" y="34290"/>
                    <a:pt x="2377" y="48578"/>
                  </a:cubicBezTo>
                  <a:lnTo>
                    <a:pt x="2377" y="60008"/>
                  </a:lnTo>
                  <a:lnTo>
                    <a:pt x="2377" y="178117"/>
                  </a:lnTo>
                  <a:cubicBezTo>
                    <a:pt x="2377" y="192405"/>
                    <a:pt x="9997" y="196215"/>
                    <a:pt x="20475" y="196215"/>
                  </a:cubicBezTo>
                  <a:lnTo>
                    <a:pt x="24285" y="196215"/>
                  </a:lnTo>
                  <a:cubicBezTo>
                    <a:pt x="33810" y="196215"/>
                    <a:pt x="41430" y="191453"/>
                    <a:pt x="41430" y="177165"/>
                  </a:cubicBezTo>
                  <a:lnTo>
                    <a:pt x="41430" y="30480"/>
                  </a:lnTo>
                  <a:cubicBezTo>
                    <a:pt x="41430" y="30480"/>
                    <a:pt x="41430" y="29528"/>
                    <a:pt x="41430" y="29528"/>
                  </a:cubicBezTo>
                  <a:lnTo>
                    <a:pt x="41430" y="29528"/>
                  </a:lnTo>
                  <a:cubicBezTo>
                    <a:pt x="42382" y="18097"/>
                    <a:pt x="38572" y="8572"/>
                    <a:pt x="31905" y="381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E2428BF7-CA33-48F7-8A8F-0E53688E065D}"/>
                </a:ext>
              </a:extLst>
            </p:cNvPr>
            <p:cNvSpPr/>
            <p:nvPr/>
          </p:nvSpPr>
          <p:spPr>
            <a:xfrm>
              <a:off x="3368040" y="2260282"/>
              <a:ext cx="131917" cy="147637"/>
            </a:xfrm>
            <a:custGeom>
              <a:avLst/>
              <a:gdLst>
                <a:gd name="connsiteX0" fmla="*/ 129540 w 131917"/>
                <a:gd name="connsiteY0" fmla="*/ 96202 h 147637"/>
                <a:gd name="connsiteX1" fmla="*/ 129540 w 131917"/>
                <a:gd name="connsiteY1" fmla="*/ 61913 h 147637"/>
                <a:gd name="connsiteX2" fmla="*/ 65722 w 131917"/>
                <a:gd name="connsiteY2" fmla="*/ 0 h 147637"/>
                <a:gd name="connsiteX3" fmla="*/ 6667 w 131917"/>
                <a:gd name="connsiteY3" fmla="*/ 34290 h 147637"/>
                <a:gd name="connsiteX4" fmla="*/ 30480 w 131917"/>
                <a:gd name="connsiteY4" fmla="*/ 51435 h 147637"/>
                <a:gd name="connsiteX5" fmla="*/ 32385 w 131917"/>
                <a:gd name="connsiteY5" fmla="*/ 50483 h 147637"/>
                <a:gd name="connsiteX6" fmla="*/ 32385 w 131917"/>
                <a:gd name="connsiteY6" fmla="*/ 50483 h 147637"/>
                <a:gd name="connsiteX7" fmla="*/ 65722 w 131917"/>
                <a:gd name="connsiteY7" fmla="*/ 30480 h 147637"/>
                <a:gd name="connsiteX8" fmla="*/ 91440 w 131917"/>
                <a:gd name="connsiteY8" fmla="*/ 51435 h 147637"/>
                <a:gd name="connsiteX9" fmla="*/ 87630 w 131917"/>
                <a:gd name="connsiteY9" fmla="*/ 55245 h 147637"/>
                <a:gd name="connsiteX10" fmla="*/ 87630 w 131917"/>
                <a:gd name="connsiteY10" fmla="*/ 55245 h 147637"/>
                <a:gd name="connsiteX11" fmla="*/ 8572 w 131917"/>
                <a:gd name="connsiteY11" fmla="*/ 80963 h 147637"/>
                <a:gd name="connsiteX12" fmla="*/ 0 w 131917"/>
                <a:gd name="connsiteY12" fmla="*/ 108585 h 147637"/>
                <a:gd name="connsiteX13" fmla="*/ 45720 w 131917"/>
                <a:gd name="connsiteY13" fmla="*/ 147638 h 147637"/>
                <a:gd name="connsiteX14" fmla="*/ 85725 w 131917"/>
                <a:gd name="connsiteY14" fmla="*/ 132397 h 147637"/>
                <a:gd name="connsiteX15" fmla="*/ 85725 w 131917"/>
                <a:gd name="connsiteY15" fmla="*/ 132397 h 147637"/>
                <a:gd name="connsiteX16" fmla="*/ 86677 w 131917"/>
                <a:gd name="connsiteY16" fmla="*/ 131445 h 147637"/>
                <a:gd name="connsiteX17" fmla="*/ 90488 w 131917"/>
                <a:gd name="connsiteY17" fmla="*/ 130492 h 147637"/>
                <a:gd name="connsiteX18" fmla="*/ 93345 w 131917"/>
                <a:gd name="connsiteY18" fmla="*/ 131445 h 147637"/>
                <a:gd name="connsiteX19" fmla="*/ 94297 w 131917"/>
                <a:gd name="connsiteY19" fmla="*/ 132397 h 147637"/>
                <a:gd name="connsiteX20" fmla="*/ 100965 w 131917"/>
                <a:gd name="connsiteY20" fmla="*/ 141922 h 147637"/>
                <a:gd name="connsiteX21" fmla="*/ 126682 w 131917"/>
                <a:gd name="connsiteY21" fmla="*/ 143827 h 147637"/>
                <a:gd name="connsiteX22" fmla="*/ 131445 w 131917"/>
                <a:gd name="connsiteY22" fmla="*/ 135255 h 147637"/>
                <a:gd name="connsiteX23" fmla="*/ 129540 w 131917"/>
                <a:gd name="connsiteY23" fmla="*/ 96202 h 147637"/>
                <a:gd name="connsiteX24" fmla="*/ 90488 w 131917"/>
                <a:gd name="connsiteY24" fmla="*/ 87630 h 147637"/>
                <a:gd name="connsiteX25" fmla="*/ 57150 w 131917"/>
                <a:gd name="connsiteY25" fmla="*/ 116205 h 147637"/>
                <a:gd name="connsiteX26" fmla="*/ 38100 w 131917"/>
                <a:gd name="connsiteY26" fmla="*/ 101917 h 147637"/>
                <a:gd name="connsiteX27" fmla="*/ 82867 w 131917"/>
                <a:gd name="connsiteY27" fmla="*/ 79058 h 147637"/>
                <a:gd name="connsiteX28" fmla="*/ 84772 w 131917"/>
                <a:gd name="connsiteY28" fmla="*/ 79058 h 147637"/>
                <a:gd name="connsiteX29" fmla="*/ 84772 w 131917"/>
                <a:gd name="connsiteY29" fmla="*/ 79058 h 147637"/>
                <a:gd name="connsiteX30" fmla="*/ 90488 w 131917"/>
                <a:gd name="connsiteY30" fmla="*/ 84772 h 147637"/>
                <a:gd name="connsiteX31" fmla="*/ 90488 w 131917"/>
                <a:gd name="connsiteY31" fmla="*/ 87630 h 147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31917" h="147637">
                  <a:moveTo>
                    <a:pt x="129540" y="96202"/>
                  </a:moveTo>
                  <a:lnTo>
                    <a:pt x="129540" y="61913"/>
                  </a:lnTo>
                  <a:cubicBezTo>
                    <a:pt x="129540" y="22860"/>
                    <a:pt x="120967" y="0"/>
                    <a:pt x="65722" y="0"/>
                  </a:cubicBezTo>
                  <a:cubicBezTo>
                    <a:pt x="24765" y="0"/>
                    <a:pt x="6667" y="17145"/>
                    <a:pt x="6667" y="34290"/>
                  </a:cubicBezTo>
                  <a:cubicBezTo>
                    <a:pt x="6667" y="49530"/>
                    <a:pt x="24765" y="51435"/>
                    <a:pt x="30480" y="51435"/>
                  </a:cubicBezTo>
                  <a:cubicBezTo>
                    <a:pt x="31432" y="51435"/>
                    <a:pt x="31432" y="51435"/>
                    <a:pt x="32385" y="50483"/>
                  </a:cubicBezTo>
                  <a:lnTo>
                    <a:pt x="32385" y="50483"/>
                  </a:lnTo>
                  <a:cubicBezTo>
                    <a:pt x="37147" y="40005"/>
                    <a:pt x="47625" y="30480"/>
                    <a:pt x="65722" y="30480"/>
                  </a:cubicBezTo>
                  <a:cubicBezTo>
                    <a:pt x="84772" y="30480"/>
                    <a:pt x="90488" y="36195"/>
                    <a:pt x="91440" y="51435"/>
                  </a:cubicBezTo>
                  <a:cubicBezTo>
                    <a:pt x="91440" y="53340"/>
                    <a:pt x="89535" y="55245"/>
                    <a:pt x="87630" y="55245"/>
                  </a:cubicBezTo>
                  <a:lnTo>
                    <a:pt x="87630" y="55245"/>
                  </a:lnTo>
                  <a:cubicBezTo>
                    <a:pt x="73342" y="56197"/>
                    <a:pt x="22860" y="62865"/>
                    <a:pt x="8572" y="80963"/>
                  </a:cubicBezTo>
                  <a:cubicBezTo>
                    <a:pt x="1905" y="88583"/>
                    <a:pt x="0" y="98108"/>
                    <a:pt x="0" y="108585"/>
                  </a:cubicBezTo>
                  <a:cubicBezTo>
                    <a:pt x="0" y="131445"/>
                    <a:pt x="17145" y="147638"/>
                    <a:pt x="45720" y="147638"/>
                  </a:cubicBezTo>
                  <a:cubicBezTo>
                    <a:pt x="61913" y="147638"/>
                    <a:pt x="76200" y="141922"/>
                    <a:pt x="85725" y="132397"/>
                  </a:cubicBezTo>
                  <a:lnTo>
                    <a:pt x="85725" y="132397"/>
                  </a:lnTo>
                  <a:cubicBezTo>
                    <a:pt x="85725" y="132397"/>
                    <a:pt x="86677" y="131445"/>
                    <a:pt x="86677" y="131445"/>
                  </a:cubicBezTo>
                  <a:cubicBezTo>
                    <a:pt x="87630" y="130492"/>
                    <a:pt x="89535" y="130492"/>
                    <a:pt x="90488" y="130492"/>
                  </a:cubicBezTo>
                  <a:cubicBezTo>
                    <a:pt x="91440" y="130492"/>
                    <a:pt x="92392" y="130492"/>
                    <a:pt x="93345" y="131445"/>
                  </a:cubicBezTo>
                  <a:cubicBezTo>
                    <a:pt x="94297" y="132397"/>
                    <a:pt x="94297" y="132397"/>
                    <a:pt x="94297" y="132397"/>
                  </a:cubicBezTo>
                  <a:cubicBezTo>
                    <a:pt x="96202" y="136208"/>
                    <a:pt x="98107" y="139065"/>
                    <a:pt x="100965" y="141922"/>
                  </a:cubicBezTo>
                  <a:cubicBezTo>
                    <a:pt x="110490" y="148590"/>
                    <a:pt x="122872" y="145733"/>
                    <a:pt x="126682" y="143827"/>
                  </a:cubicBezTo>
                  <a:cubicBezTo>
                    <a:pt x="132397" y="140970"/>
                    <a:pt x="132397" y="139065"/>
                    <a:pt x="131445" y="135255"/>
                  </a:cubicBezTo>
                  <a:cubicBezTo>
                    <a:pt x="129540" y="130492"/>
                    <a:pt x="129540" y="111442"/>
                    <a:pt x="129540" y="96202"/>
                  </a:cubicBezTo>
                  <a:moveTo>
                    <a:pt x="90488" y="87630"/>
                  </a:moveTo>
                  <a:cubicBezTo>
                    <a:pt x="90488" y="102870"/>
                    <a:pt x="77152" y="116205"/>
                    <a:pt x="57150" y="116205"/>
                  </a:cubicBezTo>
                  <a:cubicBezTo>
                    <a:pt x="43815" y="116205"/>
                    <a:pt x="38100" y="110490"/>
                    <a:pt x="38100" y="101917"/>
                  </a:cubicBezTo>
                  <a:cubicBezTo>
                    <a:pt x="38100" y="91440"/>
                    <a:pt x="53340" y="80963"/>
                    <a:pt x="82867" y="79058"/>
                  </a:cubicBezTo>
                  <a:lnTo>
                    <a:pt x="84772" y="79058"/>
                  </a:lnTo>
                  <a:lnTo>
                    <a:pt x="84772" y="79058"/>
                  </a:lnTo>
                  <a:cubicBezTo>
                    <a:pt x="87630" y="79058"/>
                    <a:pt x="90488" y="81915"/>
                    <a:pt x="90488" y="84772"/>
                  </a:cubicBezTo>
                  <a:lnTo>
                    <a:pt x="90488" y="8763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316C1643-84C9-40B9-9C70-6625A039B622}"/>
                </a:ext>
              </a:extLst>
            </p:cNvPr>
            <p:cNvSpPr/>
            <p:nvPr/>
          </p:nvSpPr>
          <p:spPr>
            <a:xfrm>
              <a:off x="3584737" y="2207895"/>
              <a:ext cx="137452" cy="196214"/>
            </a:xfrm>
            <a:custGeom>
              <a:avLst/>
              <a:gdLst>
                <a:gd name="connsiteX0" fmla="*/ 134775 w 137452"/>
                <a:gd name="connsiteY0" fmla="*/ 179070 h 196214"/>
                <a:gd name="connsiteX1" fmla="*/ 110010 w 137452"/>
                <a:gd name="connsiteY1" fmla="*/ 149542 h 196214"/>
                <a:gd name="connsiteX2" fmla="*/ 107152 w 137452"/>
                <a:gd name="connsiteY2" fmla="*/ 144780 h 196214"/>
                <a:gd name="connsiteX3" fmla="*/ 93817 w 137452"/>
                <a:gd name="connsiteY3" fmla="*/ 126683 h 196214"/>
                <a:gd name="connsiteX4" fmla="*/ 95722 w 137452"/>
                <a:gd name="connsiteY4" fmla="*/ 108585 h 196214"/>
                <a:gd name="connsiteX5" fmla="*/ 98580 w 137452"/>
                <a:gd name="connsiteY5" fmla="*/ 105727 h 196214"/>
                <a:gd name="connsiteX6" fmla="*/ 101437 w 137452"/>
                <a:gd name="connsiteY6" fmla="*/ 101917 h 196214"/>
                <a:gd name="connsiteX7" fmla="*/ 101437 w 137452"/>
                <a:gd name="connsiteY7" fmla="*/ 101917 h 196214"/>
                <a:gd name="connsiteX8" fmla="*/ 102390 w 137452"/>
                <a:gd name="connsiteY8" fmla="*/ 100013 h 196214"/>
                <a:gd name="connsiteX9" fmla="*/ 102390 w 137452"/>
                <a:gd name="connsiteY9" fmla="*/ 99060 h 196214"/>
                <a:gd name="connsiteX10" fmla="*/ 106200 w 137452"/>
                <a:gd name="connsiteY10" fmla="*/ 95250 h 196214"/>
                <a:gd name="connsiteX11" fmla="*/ 120487 w 137452"/>
                <a:gd name="connsiteY11" fmla="*/ 81915 h 196214"/>
                <a:gd name="connsiteX12" fmla="*/ 122392 w 137452"/>
                <a:gd name="connsiteY12" fmla="*/ 73342 h 196214"/>
                <a:gd name="connsiteX13" fmla="*/ 122392 w 137452"/>
                <a:gd name="connsiteY13" fmla="*/ 73342 h 196214"/>
                <a:gd name="connsiteX14" fmla="*/ 122392 w 137452"/>
                <a:gd name="connsiteY14" fmla="*/ 73342 h 196214"/>
                <a:gd name="connsiteX15" fmla="*/ 102390 w 137452"/>
                <a:gd name="connsiteY15" fmla="*/ 61913 h 196214"/>
                <a:gd name="connsiteX16" fmla="*/ 102390 w 137452"/>
                <a:gd name="connsiteY16" fmla="*/ 61913 h 196214"/>
                <a:gd name="connsiteX17" fmla="*/ 102390 w 137452"/>
                <a:gd name="connsiteY17" fmla="*/ 61913 h 196214"/>
                <a:gd name="connsiteX18" fmla="*/ 102390 w 137452"/>
                <a:gd name="connsiteY18" fmla="*/ 61913 h 196214"/>
                <a:gd name="connsiteX19" fmla="*/ 101437 w 137452"/>
                <a:gd name="connsiteY19" fmla="*/ 61913 h 196214"/>
                <a:gd name="connsiteX20" fmla="*/ 101437 w 137452"/>
                <a:gd name="connsiteY20" fmla="*/ 61913 h 196214"/>
                <a:gd name="connsiteX21" fmla="*/ 100485 w 137452"/>
                <a:gd name="connsiteY21" fmla="*/ 61913 h 196214"/>
                <a:gd name="connsiteX22" fmla="*/ 99532 w 137452"/>
                <a:gd name="connsiteY22" fmla="*/ 61913 h 196214"/>
                <a:gd name="connsiteX23" fmla="*/ 94770 w 137452"/>
                <a:gd name="connsiteY23" fmla="*/ 62865 h 196214"/>
                <a:gd name="connsiteX24" fmla="*/ 94770 w 137452"/>
                <a:gd name="connsiteY24" fmla="*/ 62865 h 196214"/>
                <a:gd name="connsiteX25" fmla="*/ 93817 w 137452"/>
                <a:gd name="connsiteY25" fmla="*/ 62865 h 196214"/>
                <a:gd name="connsiteX26" fmla="*/ 89055 w 137452"/>
                <a:gd name="connsiteY26" fmla="*/ 66675 h 196214"/>
                <a:gd name="connsiteX27" fmla="*/ 89055 w 137452"/>
                <a:gd name="connsiteY27" fmla="*/ 66675 h 196214"/>
                <a:gd name="connsiteX28" fmla="*/ 83340 w 137452"/>
                <a:gd name="connsiteY28" fmla="*/ 72390 h 196214"/>
                <a:gd name="connsiteX29" fmla="*/ 62385 w 137452"/>
                <a:gd name="connsiteY29" fmla="*/ 93345 h 196214"/>
                <a:gd name="connsiteX30" fmla="*/ 50002 w 137452"/>
                <a:gd name="connsiteY30" fmla="*/ 100013 h 196214"/>
                <a:gd name="connsiteX31" fmla="*/ 42382 w 137452"/>
                <a:gd name="connsiteY31" fmla="*/ 91440 h 196214"/>
                <a:gd name="connsiteX32" fmla="*/ 42382 w 137452"/>
                <a:gd name="connsiteY32" fmla="*/ 31433 h 196214"/>
                <a:gd name="connsiteX33" fmla="*/ 42382 w 137452"/>
                <a:gd name="connsiteY33" fmla="*/ 31433 h 196214"/>
                <a:gd name="connsiteX34" fmla="*/ 42382 w 137452"/>
                <a:gd name="connsiteY34" fmla="*/ 31433 h 196214"/>
                <a:gd name="connsiteX35" fmla="*/ 42382 w 137452"/>
                <a:gd name="connsiteY35" fmla="*/ 30480 h 196214"/>
                <a:gd name="connsiteX36" fmla="*/ 42382 w 137452"/>
                <a:gd name="connsiteY36" fmla="*/ 30480 h 196214"/>
                <a:gd name="connsiteX37" fmla="*/ 31905 w 137452"/>
                <a:gd name="connsiteY37" fmla="*/ 3810 h 196214"/>
                <a:gd name="connsiteX38" fmla="*/ 17617 w 137452"/>
                <a:gd name="connsiteY38" fmla="*/ 0 h 196214"/>
                <a:gd name="connsiteX39" fmla="*/ 5235 w 137452"/>
                <a:gd name="connsiteY39" fmla="*/ 1905 h 196214"/>
                <a:gd name="connsiteX40" fmla="*/ 472 w 137452"/>
                <a:gd name="connsiteY40" fmla="*/ 10477 h 196214"/>
                <a:gd name="connsiteX41" fmla="*/ 2377 w 137452"/>
                <a:gd name="connsiteY41" fmla="*/ 39052 h 196214"/>
                <a:gd name="connsiteX42" fmla="*/ 2377 w 137452"/>
                <a:gd name="connsiteY42" fmla="*/ 177165 h 196214"/>
                <a:gd name="connsiteX43" fmla="*/ 20475 w 137452"/>
                <a:gd name="connsiteY43" fmla="*/ 196215 h 196214"/>
                <a:gd name="connsiteX44" fmla="*/ 24285 w 137452"/>
                <a:gd name="connsiteY44" fmla="*/ 196215 h 196214"/>
                <a:gd name="connsiteX45" fmla="*/ 41430 w 137452"/>
                <a:gd name="connsiteY45" fmla="*/ 177165 h 196214"/>
                <a:gd name="connsiteX46" fmla="*/ 41430 w 137452"/>
                <a:gd name="connsiteY46" fmla="*/ 175260 h 196214"/>
                <a:gd name="connsiteX47" fmla="*/ 41430 w 137452"/>
                <a:gd name="connsiteY47" fmla="*/ 144780 h 196214"/>
                <a:gd name="connsiteX48" fmla="*/ 49050 w 137452"/>
                <a:gd name="connsiteY48" fmla="*/ 136208 h 196214"/>
                <a:gd name="connsiteX49" fmla="*/ 64290 w 137452"/>
                <a:gd name="connsiteY49" fmla="*/ 146685 h 196214"/>
                <a:gd name="connsiteX50" fmla="*/ 93817 w 137452"/>
                <a:gd name="connsiteY50" fmla="*/ 183833 h 196214"/>
                <a:gd name="connsiteX51" fmla="*/ 93817 w 137452"/>
                <a:gd name="connsiteY51" fmla="*/ 183833 h 196214"/>
                <a:gd name="connsiteX52" fmla="*/ 115725 w 137452"/>
                <a:gd name="connsiteY52" fmla="*/ 196215 h 196214"/>
                <a:gd name="connsiteX53" fmla="*/ 135727 w 137452"/>
                <a:gd name="connsiteY53" fmla="*/ 185738 h 196214"/>
                <a:gd name="connsiteX54" fmla="*/ 134775 w 137452"/>
                <a:gd name="connsiteY54" fmla="*/ 179070 h 196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137452" h="196214">
                  <a:moveTo>
                    <a:pt x="134775" y="179070"/>
                  </a:moveTo>
                  <a:cubicBezTo>
                    <a:pt x="130012" y="175260"/>
                    <a:pt x="118582" y="160972"/>
                    <a:pt x="110010" y="149542"/>
                  </a:cubicBezTo>
                  <a:lnTo>
                    <a:pt x="107152" y="144780"/>
                  </a:lnTo>
                  <a:lnTo>
                    <a:pt x="93817" y="126683"/>
                  </a:lnTo>
                  <a:cubicBezTo>
                    <a:pt x="90007" y="120967"/>
                    <a:pt x="90960" y="115252"/>
                    <a:pt x="95722" y="108585"/>
                  </a:cubicBezTo>
                  <a:cubicBezTo>
                    <a:pt x="96675" y="107633"/>
                    <a:pt x="97627" y="106680"/>
                    <a:pt x="98580" y="105727"/>
                  </a:cubicBezTo>
                  <a:cubicBezTo>
                    <a:pt x="99532" y="104775"/>
                    <a:pt x="100485" y="103822"/>
                    <a:pt x="101437" y="101917"/>
                  </a:cubicBezTo>
                  <a:lnTo>
                    <a:pt x="101437" y="101917"/>
                  </a:lnTo>
                  <a:cubicBezTo>
                    <a:pt x="101437" y="100965"/>
                    <a:pt x="102390" y="100965"/>
                    <a:pt x="102390" y="100013"/>
                  </a:cubicBezTo>
                  <a:lnTo>
                    <a:pt x="102390" y="99060"/>
                  </a:lnTo>
                  <a:cubicBezTo>
                    <a:pt x="103342" y="98108"/>
                    <a:pt x="105247" y="96202"/>
                    <a:pt x="106200" y="95250"/>
                  </a:cubicBezTo>
                  <a:cubicBezTo>
                    <a:pt x="111915" y="88583"/>
                    <a:pt x="117630" y="83820"/>
                    <a:pt x="120487" y="81915"/>
                  </a:cubicBezTo>
                  <a:cubicBezTo>
                    <a:pt x="123345" y="80010"/>
                    <a:pt x="125250" y="78105"/>
                    <a:pt x="122392" y="73342"/>
                  </a:cubicBezTo>
                  <a:lnTo>
                    <a:pt x="122392" y="73342"/>
                  </a:lnTo>
                  <a:cubicBezTo>
                    <a:pt x="122392" y="73342"/>
                    <a:pt x="122392" y="73342"/>
                    <a:pt x="122392" y="73342"/>
                  </a:cubicBezTo>
                  <a:cubicBezTo>
                    <a:pt x="121440" y="70485"/>
                    <a:pt x="112867" y="61913"/>
                    <a:pt x="102390" y="61913"/>
                  </a:cubicBezTo>
                  <a:cubicBezTo>
                    <a:pt x="102390" y="61913"/>
                    <a:pt x="102390" y="61913"/>
                    <a:pt x="102390" y="61913"/>
                  </a:cubicBezTo>
                  <a:cubicBezTo>
                    <a:pt x="102390" y="61913"/>
                    <a:pt x="102390" y="61913"/>
                    <a:pt x="102390" y="61913"/>
                  </a:cubicBezTo>
                  <a:cubicBezTo>
                    <a:pt x="102390" y="61913"/>
                    <a:pt x="102390" y="61913"/>
                    <a:pt x="102390" y="61913"/>
                  </a:cubicBezTo>
                  <a:cubicBezTo>
                    <a:pt x="102390" y="61913"/>
                    <a:pt x="101437" y="61913"/>
                    <a:pt x="101437" y="61913"/>
                  </a:cubicBezTo>
                  <a:cubicBezTo>
                    <a:pt x="101437" y="61913"/>
                    <a:pt x="101437" y="61913"/>
                    <a:pt x="101437" y="61913"/>
                  </a:cubicBezTo>
                  <a:cubicBezTo>
                    <a:pt x="101437" y="61913"/>
                    <a:pt x="100485" y="61913"/>
                    <a:pt x="100485" y="61913"/>
                  </a:cubicBezTo>
                  <a:cubicBezTo>
                    <a:pt x="100485" y="61913"/>
                    <a:pt x="99532" y="61913"/>
                    <a:pt x="99532" y="61913"/>
                  </a:cubicBezTo>
                  <a:cubicBezTo>
                    <a:pt x="97627" y="61913"/>
                    <a:pt x="95722" y="62865"/>
                    <a:pt x="94770" y="62865"/>
                  </a:cubicBezTo>
                  <a:cubicBezTo>
                    <a:pt x="94770" y="62865"/>
                    <a:pt x="94770" y="62865"/>
                    <a:pt x="94770" y="62865"/>
                  </a:cubicBezTo>
                  <a:cubicBezTo>
                    <a:pt x="94770" y="62865"/>
                    <a:pt x="93817" y="62865"/>
                    <a:pt x="93817" y="62865"/>
                  </a:cubicBezTo>
                  <a:cubicBezTo>
                    <a:pt x="91912" y="63817"/>
                    <a:pt x="90007" y="64770"/>
                    <a:pt x="89055" y="66675"/>
                  </a:cubicBezTo>
                  <a:lnTo>
                    <a:pt x="89055" y="66675"/>
                  </a:lnTo>
                  <a:cubicBezTo>
                    <a:pt x="87150" y="68580"/>
                    <a:pt x="85245" y="70485"/>
                    <a:pt x="83340" y="72390"/>
                  </a:cubicBezTo>
                  <a:lnTo>
                    <a:pt x="62385" y="93345"/>
                  </a:lnTo>
                  <a:cubicBezTo>
                    <a:pt x="59527" y="96202"/>
                    <a:pt x="56670" y="100013"/>
                    <a:pt x="50002" y="100013"/>
                  </a:cubicBezTo>
                  <a:cubicBezTo>
                    <a:pt x="45240" y="100013"/>
                    <a:pt x="42382" y="97155"/>
                    <a:pt x="42382" y="91440"/>
                  </a:cubicBezTo>
                  <a:lnTo>
                    <a:pt x="42382" y="31433"/>
                  </a:lnTo>
                  <a:lnTo>
                    <a:pt x="42382" y="31433"/>
                  </a:lnTo>
                  <a:lnTo>
                    <a:pt x="42382" y="31433"/>
                  </a:lnTo>
                  <a:cubicBezTo>
                    <a:pt x="42382" y="31433"/>
                    <a:pt x="42382" y="30480"/>
                    <a:pt x="42382" y="30480"/>
                  </a:cubicBezTo>
                  <a:lnTo>
                    <a:pt x="42382" y="30480"/>
                  </a:lnTo>
                  <a:cubicBezTo>
                    <a:pt x="42382" y="18097"/>
                    <a:pt x="38572" y="8572"/>
                    <a:pt x="31905" y="3810"/>
                  </a:cubicBezTo>
                  <a:cubicBezTo>
                    <a:pt x="27142" y="952"/>
                    <a:pt x="22380" y="0"/>
                    <a:pt x="17617" y="0"/>
                  </a:cubicBezTo>
                  <a:cubicBezTo>
                    <a:pt x="11902" y="0"/>
                    <a:pt x="7140" y="952"/>
                    <a:pt x="5235" y="1905"/>
                  </a:cubicBezTo>
                  <a:cubicBezTo>
                    <a:pt x="-480" y="4763"/>
                    <a:pt x="-480" y="6667"/>
                    <a:pt x="472" y="10477"/>
                  </a:cubicBezTo>
                  <a:cubicBezTo>
                    <a:pt x="1425" y="14288"/>
                    <a:pt x="2377" y="27622"/>
                    <a:pt x="2377" y="39052"/>
                  </a:cubicBezTo>
                  <a:lnTo>
                    <a:pt x="2377" y="177165"/>
                  </a:lnTo>
                  <a:cubicBezTo>
                    <a:pt x="2377" y="191452"/>
                    <a:pt x="9997" y="196215"/>
                    <a:pt x="20475" y="196215"/>
                  </a:cubicBezTo>
                  <a:lnTo>
                    <a:pt x="24285" y="196215"/>
                  </a:lnTo>
                  <a:cubicBezTo>
                    <a:pt x="34762" y="196215"/>
                    <a:pt x="41430" y="191452"/>
                    <a:pt x="41430" y="177165"/>
                  </a:cubicBezTo>
                  <a:lnTo>
                    <a:pt x="41430" y="175260"/>
                  </a:lnTo>
                  <a:cubicBezTo>
                    <a:pt x="41430" y="171450"/>
                    <a:pt x="41430" y="148590"/>
                    <a:pt x="41430" y="144780"/>
                  </a:cubicBezTo>
                  <a:cubicBezTo>
                    <a:pt x="41430" y="138113"/>
                    <a:pt x="46192" y="136208"/>
                    <a:pt x="49050" y="136208"/>
                  </a:cubicBezTo>
                  <a:cubicBezTo>
                    <a:pt x="56670" y="136208"/>
                    <a:pt x="59527" y="140970"/>
                    <a:pt x="64290" y="146685"/>
                  </a:cubicBezTo>
                  <a:cubicBezTo>
                    <a:pt x="66195" y="149542"/>
                    <a:pt x="84292" y="171450"/>
                    <a:pt x="93817" y="183833"/>
                  </a:cubicBezTo>
                  <a:lnTo>
                    <a:pt x="93817" y="183833"/>
                  </a:lnTo>
                  <a:cubicBezTo>
                    <a:pt x="101437" y="193358"/>
                    <a:pt x="108105" y="196215"/>
                    <a:pt x="115725" y="196215"/>
                  </a:cubicBezTo>
                  <a:cubicBezTo>
                    <a:pt x="126202" y="196215"/>
                    <a:pt x="134775" y="188595"/>
                    <a:pt x="135727" y="185738"/>
                  </a:cubicBezTo>
                  <a:cubicBezTo>
                    <a:pt x="138585" y="183833"/>
                    <a:pt x="137632" y="181927"/>
                    <a:pt x="134775" y="17907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E5BD2BAB-BFE0-4711-B5E1-C939D342E98E}"/>
                </a:ext>
              </a:extLst>
            </p:cNvPr>
            <p:cNvSpPr/>
            <p:nvPr/>
          </p:nvSpPr>
          <p:spPr>
            <a:xfrm>
              <a:off x="3237180" y="2212657"/>
              <a:ext cx="171231" cy="194309"/>
            </a:xfrm>
            <a:custGeom>
              <a:avLst/>
              <a:gdLst>
                <a:gd name="connsiteX0" fmla="*/ 140384 w 171231"/>
                <a:gd name="connsiteY0" fmla="*/ 39052 h 194309"/>
                <a:gd name="connsiteX1" fmla="*/ 167054 w 171231"/>
                <a:gd name="connsiteY1" fmla="*/ 28575 h 194309"/>
                <a:gd name="connsiteX2" fmla="*/ 168959 w 171231"/>
                <a:gd name="connsiteY2" fmla="*/ 2858 h 194309"/>
                <a:gd name="connsiteX3" fmla="*/ 165149 w 171231"/>
                <a:gd name="connsiteY3" fmla="*/ 0 h 194309"/>
                <a:gd name="connsiteX4" fmla="*/ 30847 w 171231"/>
                <a:gd name="connsiteY4" fmla="*/ 0 h 194309"/>
                <a:gd name="connsiteX5" fmla="*/ 30847 w 171231"/>
                <a:gd name="connsiteY5" fmla="*/ 0 h 194309"/>
                <a:gd name="connsiteX6" fmla="*/ 4177 w 171231"/>
                <a:gd name="connsiteY6" fmla="*/ 10477 h 194309"/>
                <a:gd name="connsiteX7" fmla="*/ 2272 w 171231"/>
                <a:gd name="connsiteY7" fmla="*/ 36195 h 194309"/>
                <a:gd name="connsiteX8" fmla="*/ 6082 w 171231"/>
                <a:gd name="connsiteY8" fmla="*/ 39052 h 194309"/>
                <a:gd name="connsiteX9" fmla="*/ 58469 w 171231"/>
                <a:gd name="connsiteY9" fmla="*/ 39052 h 194309"/>
                <a:gd name="connsiteX10" fmla="*/ 65137 w 171231"/>
                <a:gd name="connsiteY10" fmla="*/ 44767 h 194309"/>
                <a:gd name="connsiteX11" fmla="*/ 65137 w 171231"/>
                <a:gd name="connsiteY11" fmla="*/ 175260 h 194309"/>
                <a:gd name="connsiteX12" fmla="*/ 69899 w 171231"/>
                <a:gd name="connsiteY12" fmla="*/ 189547 h 194309"/>
                <a:gd name="connsiteX13" fmla="*/ 83234 w 171231"/>
                <a:gd name="connsiteY13" fmla="*/ 194310 h 194309"/>
                <a:gd name="connsiteX14" fmla="*/ 87044 w 171231"/>
                <a:gd name="connsiteY14" fmla="*/ 194310 h 194309"/>
                <a:gd name="connsiteX15" fmla="*/ 104189 w 171231"/>
                <a:gd name="connsiteY15" fmla="*/ 175260 h 194309"/>
                <a:gd name="connsiteX16" fmla="*/ 104189 w 171231"/>
                <a:gd name="connsiteY16" fmla="*/ 46672 h 194309"/>
                <a:gd name="connsiteX17" fmla="*/ 111809 w 171231"/>
                <a:gd name="connsiteY17" fmla="*/ 38100 h 194309"/>
                <a:gd name="connsiteX18" fmla="*/ 140384 w 171231"/>
                <a:gd name="connsiteY18" fmla="*/ 39052 h 194309"/>
                <a:gd name="connsiteX19" fmla="*/ 140384 w 171231"/>
                <a:gd name="connsiteY19" fmla="*/ 39052 h 194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71231" h="194309">
                  <a:moveTo>
                    <a:pt x="140384" y="39052"/>
                  </a:moveTo>
                  <a:cubicBezTo>
                    <a:pt x="152767" y="39052"/>
                    <a:pt x="162292" y="35242"/>
                    <a:pt x="167054" y="28575"/>
                  </a:cubicBezTo>
                  <a:cubicBezTo>
                    <a:pt x="173722" y="19050"/>
                    <a:pt x="170864" y="6667"/>
                    <a:pt x="168959" y="2858"/>
                  </a:cubicBezTo>
                  <a:cubicBezTo>
                    <a:pt x="168007" y="952"/>
                    <a:pt x="166102" y="0"/>
                    <a:pt x="165149" y="0"/>
                  </a:cubicBezTo>
                  <a:cubicBezTo>
                    <a:pt x="165149" y="0"/>
                    <a:pt x="30847" y="0"/>
                    <a:pt x="30847" y="0"/>
                  </a:cubicBezTo>
                  <a:lnTo>
                    <a:pt x="30847" y="0"/>
                  </a:lnTo>
                  <a:cubicBezTo>
                    <a:pt x="18464" y="0"/>
                    <a:pt x="8939" y="3810"/>
                    <a:pt x="4177" y="10477"/>
                  </a:cubicBezTo>
                  <a:cubicBezTo>
                    <a:pt x="-2491" y="20002"/>
                    <a:pt x="367" y="32385"/>
                    <a:pt x="2272" y="36195"/>
                  </a:cubicBezTo>
                  <a:cubicBezTo>
                    <a:pt x="3224" y="38100"/>
                    <a:pt x="5129" y="39052"/>
                    <a:pt x="6082" y="39052"/>
                  </a:cubicBezTo>
                  <a:lnTo>
                    <a:pt x="58469" y="39052"/>
                  </a:lnTo>
                  <a:cubicBezTo>
                    <a:pt x="61327" y="39052"/>
                    <a:pt x="64184" y="41910"/>
                    <a:pt x="65137" y="44767"/>
                  </a:cubicBezTo>
                  <a:lnTo>
                    <a:pt x="65137" y="175260"/>
                  </a:lnTo>
                  <a:cubicBezTo>
                    <a:pt x="65137" y="181927"/>
                    <a:pt x="67042" y="186690"/>
                    <a:pt x="69899" y="189547"/>
                  </a:cubicBezTo>
                  <a:cubicBezTo>
                    <a:pt x="72757" y="193358"/>
                    <a:pt x="77519" y="194310"/>
                    <a:pt x="83234" y="194310"/>
                  </a:cubicBezTo>
                  <a:lnTo>
                    <a:pt x="87044" y="194310"/>
                  </a:lnTo>
                  <a:cubicBezTo>
                    <a:pt x="96569" y="194310"/>
                    <a:pt x="104189" y="189547"/>
                    <a:pt x="104189" y="175260"/>
                  </a:cubicBezTo>
                  <a:lnTo>
                    <a:pt x="104189" y="46672"/>
                  </a:lnTo>
                  <a:cubicBezTo>
                    <a:pt x="104189" y="41910"/>
                    <a:pt x="107047" y="39052"/>
                    <a:pt x="111809" y="38100"/>
                  </a:cubicBezTo>
                  <a:cubicBezTo>
                    <a:pt x="111809" y="39052"/>
                    <a:pt x="139432" y="39052"/>
                    <a:pt x="140384" y="39052"/>
                  </a:cubicBezTo>
                  <a:lnTo>
                    <a:pt x="140384" y="3905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C34F0CB1-4B18-45B7-B728-4277DF9A6DE3}"/>
                </a:ext>
              </a:extLst>
            </p:cNvPr>
            <p:cNvSpPr/>
            <p:nvPr/>
          </p:nvSpPr>
          <p:spPr>
            <a:xfrm>
              <a:off x="2858452" y="2465070"/>
              <a:ext cx="71437" cy="107632"/>
            </a:xfrm>
            <a:custGeom>
              <a:avLst/>
              <a:gdLst>
                <a:gd name="connsiteX0" fmla="*/ 0 w 71437"/>
                <a:gd name="connsiteY0" fmla="*/ 102870 h 107632"/>
                <a:gd name="connsiteX1" fmla="*/ 0 w 71437"/>
                <a:gd name="connsiteY1" fmla="*/ 6667 h 107632"/>
                <a:gd name="connsiteX2" fmla="*/ 6667 w 71437"/>
                <a:gd name="connsiteY2" fmla="*/ 0 h 107632"/>
                <a:gd name="connsiteX3" fmla="*/ 66675 w 71437"/>
                <a:gd name="connsiteY3" fmla="*/ 0 h 107632"/>
                <a:gd name="connsiteX4" fmla="*/ 71438 w 71437"/>
                <a:gd name="connsiteY4" fmla="*/ 4763 h 107632"/>
                <a:gd name="connsiteX5" fmla="*/ 71438 w 71437"/>
                <a:gd name="connsiteY5" fmla="*/ 5715 h 107632"/>
                <a:gd name="connsiteX6" fmla="*/ 66675 w 71437"/>
                <a:gd name="connsiteY6" fmla="*/ 10477 h 107632"/>
                <a:gd name="connsiteX7" fmla="*/ 11430 w 71437"/>
                <a:gd name="connsiteY7" fmla="*/ 10477 h 107632"/>
                <a:gd name="connsiteX8" fmla="*/ 11430 w 71437"/>
                <a:gd name="connsiteY8" fmla="*/ 50483 h 107632"/>
                <a:gd name="connsiteX9" fmla="*/ 52388 w 71437"/>
                <a:gd name="connsiteY9" fmla="*/ 50483 h 107632"/>
                <a:gd name="connsiteX10" fmla="*/ 57150 w 71437"/>
                <a:gd name="connsiteY10" fmla="*/ 55245 h 107632"/>
                <a:gd name="connsiteX11" fmla="*/ 57150 w 71437"/>
                <a:gd name="connsiteY11" fmla="*/ 56197 h 107632"/>
                <a:gd name="connsiteX12" fmla="*/ 52388 w 71437"/>
                <a:gd name="connsiteY12" fmla="*/ 60960 h 107632"/>
                <a:gd name="connsiteX13" fmla="*/ 11430 w 71437"/>
                <a:gd name="connsiteY13" fmla="*/ 60960 h 107632"/>
                <a:gd name="connsiteX14" fmla="*/ 11430 w 71437"/>
                <a:gd name="connsiteY14" fmla="*/ 102870 h 107632"/>
                <a:gd name="connsiteX15" fmla="*/ 6667 w 71437"/>
                <a:gd name="connsiteY15" fmla="*/ 107633 h 107632"/>
                <a:gd name="connsiteX16" fmla="*/ 4763 w 71437"/>
                <a:gd name="connsiteY16" fmla="*/ 107633 h 107632"/>
                <a:gd name="connsiteX17" fmla="*/ 0 w 71437"/>
                <a:gd name="connsiteY17" fmla="*/ 102870 h 107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1437" h="107632">
                  <a:moveTo>
                    <a:pt x="0" y="102870"/>
                  </a:moveTo>
                  <a:lnTo>
                    <a:pt x="0" y="6667"/>
                  </a:lnTo>
                  <a:cubicBezTo>
                    <a:pt x="0" y="2858"/>
                    <a:pt x="2857" y="0"/>
                    <a:pt x="6667" y="0"/>
                  </a:cubicBezTo>
                  <a:lnTo>
                    <a:pt x="66675" y="0"/>
                  </a:lnTo>
                  <a:cubicBezTo>
                    <a:pt x="69532" y="0"/>
                    <a:pt x="71438" y="1905"/>
                    <a:pt x="71438" y="4763"/>
                  </a:cubicBezTo>
                  <a:lnTo>
                    <a:pt x="71438" y="5715"/>
                  </a:lnTo>
                  <a:cubicBezTo>
                    <a:pt x="71438" y="8572"/>
                    <a:pt x="69532" y="10477"/>
                    <a:pt x="66675" y="10477"/>
                  </a:cubicBezTo>
                  <a:lnTo>
                    <a:pt x="11430" y="10477"/>
                  </a:lnTo>
                  <a:lnTo>
                    <a:pt x="11430" y="50483"/>
                  </a:lnTo>
                  <a:lnTo>
                    <a:pt x="52388" y="50483"/>
                  </a:lnTo>
                  <a:cubicBezTo>
                    <a:pt x="55245" y="50483"/>
                    <a:pt x="57150" y="52388"/>
                    <a:pt x="57150" y="55245"/>
                  </a:cubicBezTo>
                  <a:lnTo>
                    <a:pt x="57150" y="56197"/>
                  </a:lnTo>
                  <a:cubicBezTo>
                    <a:pt x="57150" y="59055"/>
                    <a:pt x="55245" y="60960"/>
                    <a:pt x="52388" y="60960"/>
                  </a:cubicBezTo>
                  <a:lnTo>
                    <a:pt x="11430" y="60960"/>
                  </a:lnTo>
                  <a:lnTo>
                    <a:pt x="11430" y="102870"/>
                  </a:lnTo>
                  <a:cubicBezTo>
                    <a:pt x="11430" y="106680"/>
                    <a:pt x="9525" y="107633"/>
                    <a:pt x="6667" y="107633"/>
                  </a:cubicBezTo>
                  <a:lnTo>
                    <a:pt x="4763" y="107633"/>
                  </a:lnTo>
                  <a:cubicBezTo>
                    <a:pt x="952" y="107633"/>
                    <a:pt x="0" y="106680"/>
                    <a:pt x="0" y="10287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134F1D84-AE68-4381-95A1-D559A5789B31}"/>
                </a:ext>
              </a:extLst>
            </p:cNvPr>
            <p:cNvSpPr/>
            <p:nvPr/>
          </p:nvSpPr>
          <p:spPr>
            <a:xfrm>
              <a:off x="2926079" y="2491740"/>
              <a:ext cx="80962" cy="81950"/>
            </a:xfrm>
            <a:custGeom>
              <a:avLst/>
              <a:gdLst>
                <a:gd name="connsiteX0" fmla="*/ 0 w 80962"/>
                <a:gd name="connsiteY0" fmla="*/ 40957 h 81950"/>
                <a:gd name="connsiteX1" fmla="*/ 40958 w 80962"/>
                <a:gd name="connsiteY1" fmla="*/ 0 h 81950"/>
                <a:gd name="connsiteX2" fmla="*/ 80963 w 80962"/>
                <a:gd name="connsiteY2" fmla="*/ 40957 h 81950"/>
                <a:gd name="connsiteX3" fmla="*/ 40958 w 80962"/>
                <a:gd name="connsiteY3" fmla="*/ 81915 h 81950"/>
                <a:gd name="connsiteX4" fmla="*/ 0 w 80962"/>
                <a:gd name="connsiteY4" fmla="*/ 40957 h 81950"/>
                <a:gd name="connsiteX5" fmla="*/ 70485 w 80962"/>
                <a:gd name="connsiteY5" fmla="*/ 41910 h 81950"/>
                <a:gd name="connsiteX6" fmla="*/ 40958 w 80962"/>
                <a:gd name="connsiteY6" fmla="*/ 9525 h 81950"/>
                <a:gd name="connsiteX7" fmla="*/ 11430 w 80962"/>
                <a:gd name="connsiteY7" fmla="*/ 40957 h 81950"/>
                <a:gd name="connsiteX8" fmla="*/ 40958 w 80962"/>
                <a:gd name="connsiteY8" fmla="*/ 73342 h 81950"/>
                <a:gd name="connsiteX9" fmla="*/ 70485 w 80962"/>
                <a:gd name="connsiteY9" fmla="*/ 41910 h 81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962" h="81950">
                  <a:moveTo>
                    <a:pt x="0" y="40957"/>
                  </a:moveTo>
                  <a:cubicBezTo>
                    <a:pt x="0" y="17145"/>
                    <a:pt x="17145" y="0"/>
                    <a:pt x="40958" y="0"/>
                  </a:cubicBezTo>
                  <a:cubicBezTo>
                    <a:pt x="64770" y="0"/>
                    <a:pt x="80963" y="17145"/>
                    <a:pt x="80963" y="40957"/>
                  </a:cubicBezTo>
                  <a:cubicBezTo>
                    <a:pt x="80963" y="64770"/>
                    <a:pt x="63817" y="81915"/>
                    <a:pt x="40958" y="81915"/>
                  </a:cubicBezTo>
                  <a:cubicBezTo>
                    <a:pt x="17145" y="82867"/>
                    <a:pt x="0" y="64770"/>
                    <a:pt x="0" y="40957"/>
                  </a:cubicBezTo>
                  <a:moveTo>
                    <a:pt x="70485" y="41910"/>
                  </a:moveTo>
                  <a:cubicBezTo>
                    <a:pt x="70485" y="23813"/>
                    <a:pt x="58103" y="9525"/>
                    <a:pt x="40958" y="9525"/>
                  </a:cubicBezTo>
                  <a:cubicBezTo>
                    <a:pt x="23813" y="9525"/>
                    <a:pt x="11430" y="22860"/>
                    <a:pt x="11430" y="40957"/>
                  </a:cubicBezTo>
                  <a:cubicBezTo>
                    <a:pt x="11430" y="59055"/>
                    <a:pt x="23813" y="73342"/>
                    <a:pt x="40958" y="73342"/>
                  </a:cubicBezTo>
                  <a:cubicBezTo>
                    <a:pt x="57150" y="73342"/>
                    <a:pt x="70485" y="60007"/>
                    <a:pt x="70485" y="4191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811D95B8-7537-4236-8E3A-23EA6E37ADEE}"/>
                </a:ext>
              </a:extLst>
            </p:cNvPr>
            <p:cNvSpPr/>
            <p:nvPr/>
          </p:nvSpPr>
          <p:spPr>
            <a:xfrm>
              <a:off x="3020377" y="2491740"/>
              <a:ext cx="41909" cy="80962"/>
            </a:xfrm>
            <a:custGeom>
              <a:avLst/>
              <a:gdLst>
                <a:gd name="connsiteX0" fmla="*/ 30480 w 41909"/>
                <a:gd name="connsiteY0" fmla="*/ 0 h 80962"/>
                <a:gd name="connsiteX1" fmla="*/ 41910 w 41909"/>
                <a:gd name="connsiteY1" fmla="*/ 7620 h 80962"/>
                <a:gd name="connsiteX2" fmla="*/ 39052 w 41909"/>
                <a:gd name="connsiteY2" fmla="*/ 13335 h 80962"/>
                <a:gd name="connsiteX3" fmla="*/ 29527 w 41909"/>
                <a:gd name="connsiteY3" fmla="*/ 10477 h 80962"/>
                <a:gd name="connsiteX4" fmla="*/ 10477 w 41909"/>
                <a:gd name="connsiteY4" fmla="*/ 45720 h 80962"/>
                <a:gd name="connsiteX5" fmla="*/ 10477 w 41909"/>
                <a:gd name="connsiteY5" fmla="*/ 76200 h 80962"/>
                <a:gd name="connsiteX6" fmla="*/ 5715 w 41909"/>
                <a:gd name="connsiteY6" fmla="*/ 80963 h 80962"/>
                <a:gd name="connsiteX7" fmla="*/ 4763 w 41909"/>
                <a:gd name="connsiteY7" fmla="*/ 80963 h 80962"/>
                <a:gd name="connsiteX8" fmla="*/ 0 w 41909"/>
                <a:gd name="connsiteY8" fmla="*/ 76200 h 80962"/>
                <a:gd name="connsiteX9" fmla="*/ 0 w 41909"/>
                <a:gd name="connsiteY9" fmla="*/ 2857 h 80962"/>
                <a:gd name="connsiteX10" fmla="*/ 3810 w 41909"/>
                <a:gd name="connsiteY10" fmla="*/ 1905 h 80962"/>
                <a:gd name="connsiteX11" fmla="*/ 10477 w 41909"/>
                <a:gd name="connsiteY11" fmla="*/ 12382 h 80962"/>
                <a:gd name="connsiteX12" fmla="*/ 10477 w 41909"/>
                <a:gd name="connsiteY12" fmla="*/ 17145 h 80962"/>
                <a:gd name="connsiteX13" fmla="*/ 30480 w 41909"/>
                <a:gd name="connsiteY13" fmla="*/ 0 h 80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909" h="80962">
                  <a:moveTo>
                    <a:pt x="30480" y="0"/>
                  </a:moveTo>
                  <a:cubicBezTo>
                    <a:pt x="38100" y="0"/>
                    <a:pt x="41910" y="2857"/>
                    <a:pt x="41910" y="7620"/>
                  </a:cubicBezTo>
                  <a:cubicBezTo>
                    <a:pt x="41910" y="11430"/>
                    <a:pt x="39052" y="13335"/>
                    <a:pt x="39052" y="13335"/>
                  </a:cubicBezTo>
                  <a:cubicBezTo>
                    <a:pt x="37147" y="11430"/>
                    <a:pt x="34290" y="10477"/>
                    <a:pt x="29527" y="10477"/>
                  </a:cubicBezTo>
                  <a:cubicBezTo>
                    <a:pt x="15240" y="10477"/>
                    <a:pt x="10477" y="24765"/>
                    <a:pt x="10477" y="45720"/>
                  </a:cubicBezTo>
                  <a:lnTo>
                    <a:pt x="10477" y="76200"/>
                  </a:lnTo>
                  <a:cubicBezTo>
                    <a:pt x="10477" y="80010"/>
                    <a:pt x="8572" y="80963"/>
                    <a:pt x="5715" y="80963"/>
                  </a:cubicBezTo>
                  <a:lnTo>
                    <a:pt x="4763" y="80963"/>
                  </a:lnTo>
                  <a:cubicBezTo>
                    <a:pt x="1905" y="80963"/>
                    <a:pt x="0" y="80010"/>
                    <a:pt x="0" y="76200"/>
                  </a:cubicBezTo>
                  <a:lnTo>
                    <a:pt x="0" y="2857"/>
                  </a:lnTo>
                  <a:cubicBezTo>
                    <a:pt x="0" y="2857"/>
                    <a:pt x="1905" y="1905"/>
                    <a:pt x="3810" y="1905"/>
                  </a:cubicBezTo>
                  <a:cubicBezTo>
                    <a:pt x="7620" y="1905"/>
                    <a:pt x="10477" y="3810"/>
                    <a:pt x="10477" y="12382"/>
                  </a:cubicBezTo>
                  <a:lnTo>
                    <a:pt x="10477" y="17145"/>
                  </a:lnTo>
                  <a:cubicBezTo>
                    <a:pt x="13335" y="5715"/>
                    <a:pt x="20002" y="0"/>
                    <a:pt x="30480" y="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6981043A-F96B-49B7-8331-CCA13116A425}"/>
                </a:ext>
              </a:extLst>
            </p:cNvPr>
            <p:cNvSpPr/>
            <p:nvPr/>
          </p:nvSpPr>
          <p:spPr>
            <a:xfrm>
              <a:off x="3105150" y="2465070"/>
              <a:ext cx="76200" cy="108584"/>
            </a:xfrm>
            <a:custGeom>
              <a:avLst/>
              <a:gdLst>
                <a:gd name="connsiteX0" fmla="*/ 0 w 76200"/>
                <a:gd name="connsiteY0" fmla="*/ 100965 h 108584"/>
                <a:gd name="connsiteX1" fmla="*/ 0 w 76200"/>
                <a:gd name="connsiteY1" fmla="*/ 6667 h 108584"/>
                <a:gd name="connsiteX2" fmla="*/ 6667 w 76200"/>
                <a:gd name="connsiteY2" fmla="*/ 0 h 108584"/>
                <a:gd name="connsiteX3" fmla="*/ 70485 w 76200"/>
                <a:gd name="connsiteY3" fmla="*/ 0 h 108584"/>
                <a:gd name="connsiteX4" fmla="*/ 75247 w 76200"/>
                <a:gd name="connsiteY4" fmla="*/ 4763 h 108584"/>
                <a:gd name="connsiteX5" fmla="*/ 75247 w 76200"/>
                <a:gd name="connsiteY5" fmla="*/ 5715 h 108584"/>
                <a:gd name="connsiteX6" fmla="*/ 70485 w 76200"/>
                <a:gd name="connsiteY6" fmla="*/ 10477 h 108584"/>
                <a:gd name="connsiteX7" fmla="*/ 11430 w 76200"/>
                <a:gd name="connsiteY7" fmla="*/ 10477 h 108584"/>
                <a:gd name="connsiteX8" fmla="*/ 11430 w 76200"/>
                <a:gd name="connsiteY8" fmla="*/ 47625 h 108584"/>
                <a:gd name="connsiteX9" fmla="*/ 59055 w 76200"/>
                <a:gd name="connsiteY9" fmla="*/ 47625 h 108584"/>
                <a:gd name="connsiteX10" fmla="*/ 63817 w 76200"/>
                <a:gd name="connsiteY10" fmla="*/ 52388 h 108584"/>
                <a:gd name="connsiteX11" fmla="*/ 63817 w 76200"/>
                <a:gd name="connsiteY11" fmla="*/ 53340 h 108584"/>
                <a:gd name="connsiteX12" fmla="*/ 59055 w 76200"/>
                <a:gd name="connsiteY12" fmla="*/ 58102 h 108584"/>
                <a:gd name="connsiteX13" fmla="*/ 11430 w 76200"/>
                <a:gd name="connsiteY13" fmla="*/ 58102 h 108584"/>
                <a:gd name="connsiteX14" fmla="*/ 11430 w 76200"/>
                <a:gd name="connsiteY14" fmla="*/ 98108 h 108584"/>
                <a:gd name="connsiteX15" fmla="*/ 71438 w 76200"/>
                <a:gd name="connsiteY15" fmla="*/ 98108 h 108584"/>
                <a:gd name="connsiteX16" fmla="*/ 76200 w 76200"/>
                <a:gd name="connsiteY16" fmla="*/ 102870 h 108584"/>
                <a:gd name="connsiteX17" fmla="*/ 76200 w 76200"/>
                <a:gd name="connsiteY17" fmla="*/ 103822 h 108584"/>
                <a:gd name="connsiteX18" fmla="*/ 71438 w 76200"/>
                <a:gd name="connsiteY18" fmla="*/ 108585 h 108584"/>
                <a:gd name="connsiteX19" fmla="*/ 6667 w 76200"/>
                <a:gd name="connsiteY19" fmla="*/ 108585 h 108584"/>
                <a:gd name="connsiteX20" fmla="*/ 0 w 76200"/>
                <a:gd name="connsiteY20" fmla="*/ 100965 h 108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76200" h="108584">
                  <a:moveTo>
                    <a:pt x="0" y="100965"/>
                  </a:moveTo>
                  <a:lnTo>
                    <a:pt x="0" y="6667"/>
                  </a:lnTo>
                  <a:cubicBezTo>
                    <a:pt x="0" y="2858"/>
                    <a:pt x="2858" y="0"/>
                    <a:pt x="6667" y="0"/>
                  </a:cubicBezTo>
                  <a:lnTo>
                    <a:pt x="70485" y="0"/>
                  </a:lnTo>
                  <a:cubicBezTo>
                    <a:pt x="73342" y="0"/>
                    <a:pt x="75247" y="1905"/>
                    <a:pt x="75247" y="4763"/>
                  </a:cubicBezTo>
                  <a:lnTo>
                    <a:pt x="75247" y="5715"/>
                  </a:lnTo>
                  <a:cubicBezTo>
                    <a:pt x="75247" y="8572"/>
                    <a:pt x="73342" y="10477"/>
                    <a:pt x="70485" y="10477"/>
                  </a:cubicBezTo>
                  <a:lnTo>
                    <a:pt x="11430" y="10477"/>
                  </a:lnTo>
                  <a:lnTo>
                    <a:pt x="11430" y="47625"/>
                  </a:lnTo>
                  <a:lnTo>
                    <a:pt x="59055" y="47625"/>
                  </a:lnTo>
                  <a:cubicBezTo>
                    <a:pt x="61913" y="47625"/>
                    <a:pt x="63817" y="49530"/>
                    <a:pt x="63817" y="52388"/>
                  </a:cubicBezTo>
                  <a:lnTo>
                    <a:pt x="63817" y="53340"/>
                  </a:lnTo>
                  <a:cubicBezTo>
                    <a:pt x="63817" y="56197"/>
                    <a:pt x="61913" y="58102"/>
                    <a:pt x="59055" y="58102"/>
                  </a:cubicBezTo>
                  <a:lnTo>
                    <a:pt x="11430" y="58102"/>
                  </a:lnTo>
                  <a:lnTo>
                    <a:pt x="11430" y="98108"/>
                  </a:lnTo>
                  <a:lnTo>
                    <a:pt x="71438" y="98108"/>
                  </a:lnTo>
                  <a:cubicBezTo>
                    <a:pt x="74295" y="98108"/>
                    <a:pt x="76200" y="100013"/>
                    <a:pt x="76200" y="102870"/>
                  </a:cubicBezTo>
                  <a:lnTo>
                    <a:pt x="76200" y="103822"/>
                  </a:lnTo>
                  <a:cubicBezTo>
                    <a:pt x="76200" y="106680"/>
                    <a:pt x="74295" y="108585"/>
                    <a:pt x="71438" y="108585"/>
                  </a:cubicBezTo>
                  <a:lnTo>
                    <a:pt x="6667" y="108585"/>
                  </a:lnTo>
                  <a:cubicBezTo>
                    <a:pt x="2858" y="107633"/>
                    <a:pt x="0" y="104775"/>
                    <a:pt x="0" y="100965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894BDAFF-5D51-4CBB-AEFC-3D98420D3C52}"/>
                </a:ext>
              </a:extLst>
            </p:cNvPr>
            <p:cNvSpPr/>
            <p:nvPr/>
          </p:nvSpPr>
          <p:spPr>
            <a:xfrm>
              <a:off x="3180397" y="2492692"/>
              <a:ext cx="73342" cy="80010"/>
            </a:xfrm>
            <a:custGeom>
              <a:avLst/>
              <a:gdLst>
                <a:gd name="connsiteX0" fmla="*/ 36195 w 73342"/>
                <a:gd name="connsiteY0" fmla="*/ 70485 h 80010"/>
                <a:gd name="connsiteX1" fmla="*/ 60008 w 73342"/>
                <a:gd name="connsiteY1" fmla="*/ 8573 h 80010"/>
                <a:gd name="connsiteX2" fmla="*/ 67628 w 73342"/>
                <a:gd name="connsiteY2" fmla="*/ 953 h 80010"/>
                <a:gd name="connsiteX3" fmla="*/ 73343 w 73342"/>
                <a:gd name="connsiteY3" fmla="*/ 3810 h 80010"/>
                <a:gd name="connsiteX4" fmla="*/ 44768 w 73342"/>
                <a:gd name="connsiteY4" fmla="*/ 76200 h 80010"/>
                <a:gd name="connsiteX5" fmla="*/ 37148 w 73342"/>
                <a:gd name="connsiteY5" fmla="*/ 80010 h 80010"/>
                <a:gd name="connsiteX6" fmla="*/ 29528 w 73342"/>
                <a:gd name="connsiteY6" fmla="*/ 76200 h 80010"/>
                <a:gd name="connsiteX7" fmla="*/ 0 w 73342"/>
                <a:gd name="connsiteY7" fmla="*/ 2858 h 80010"/>
                <a:gd name="connsiteX8" fmla="*/ 5715 w 73342"/>
                <a:gd name="connsiteY8" fmla="*/ 0 h 80010"/>
                <a:gd name="connsiteX9" fmla="*/ 13335 w 73342"/>
                <a:gd name="connsiteY9" fmla="*/ 7620 h 80010"/>
                <a:gd name="connsiteX10" fmla="*/ 36195 w 73342"/>
                <a:gd name="connsiteY10" fmla="*/ 70485 h 80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3342" h="80010">
                  <a:moveTo>
                    <a:pt x="36195" y="70485"/>
                  </a:moveTo>
                  <a:lnTo>
                    <a:pt x="60008" y="8573"/>
                  </a:lnTo>
                  <a:cubicBezTo>
                    <a:pt x="62865" y="1905"/>
                    <a:pt x="64770" y="953"/>
                    <a:pt x="67628" y="953"/>
                  </a:cubicBezTo>
                  <a:cubicBezTo>
                    <a:pt x="71438" y="953"/>
                    <a:pt x="73343" y="3810"/>
                    <a:pt x="73343" y="3810"/>
                  </a:cubicBezTo>
                  <a:lnTo>
                    <a:pt x="44768" y="76200"/>
                  </a:lnTo>
                  <a:cubicBezTo>
                    <a:pt x="43815" y="79058"/>
                    <a:pt x="42863" y="80010"/>
                    <a:pt x="37148" y="80010"/>
                  </a:cubicBezTo>
                  <a:cubicBezTo>
                    <a:pt x="31433" y="80010"/>
                    <a:pt x="31433" y="79058"/>
                    <a:pt x="29528" y="76200"/>
                  </a:cubicBezTo>
                  <a:lnTo>
                    <a:pt x="0" y="2858"/>
                  </a:lnTo>
                  <a:cubicBezTo>
                    <a:pt x="0" y="1905"/>
                    <a:pt x="1905" y="0"/>
                    <a:pt x="5715" y="0"/>
                  </a:cubicBezTo>
                  <a:cubicBezTo>
                    <a:pt x="9525" y="0"/>
                    <a:pt x="11430" y="1905"/>
                    <a:pt x="13335" y="7620"/>
                  </a:cubicBezTo>
                  <a:lnTo>
                    <a:pt x="36195" y="7048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66A2A81E-A1C1-4F25-96BC-014169569365}"/>
                </a:ext>
              </a:extLst>
            </p:cNvPr>
            <p:cNvSpPr/>
            <p:nvPr/>
          </p:nvSpPr>
          <p:spPr>
            <a:xfrm>
              <a:off x="3256597" y="2490787"/>
              <a:ext cx="76200" cy="82867"/>
            </a:xfrm>
            <a:custGeom>
              <a:avLst/>
              <a:gdLst>
                <a:gd name="connsiteX0" fmla="*/ 40958 w 76200"/>
                <a:gd name="connsiteY0" fmla="*/ 74295 h 82867"/>
                <a:gd name="connsiteX1" fmla="*/ 67628 w 76200"/>
                <a:gd name="connsiteY1" fmla="*/ 60008 h 82867"/>
                <a:gd name="connsiteX2" fmla="*/ 74295 w 76200"/>
                <a:gd name="connsiteY2" fmla="*/ 65722 h 82867"/>
                <a:gd name="connsiteX3" fmla="*/ 40958 w 76200"/>
                <a:gd name="connsiteY3" fmla="*/ 82867 h 82867"/>
                <a:gd name="connsiteX4" fmla="*/ 0 w 76200"/>
                <a:gd name="connsiteY4" fmla="*/ 41910 h 82867"/>
                <a:gd name="connsiteX5" fmla="*/ 40005 w 76200"/>
                <a:gd name="connsiteY5" fmla="*/ 0 h 82867"/>
                <a:gd name="connsiteX6" fmla="*/ 76200 w 76200"/>
                <a:gd name="connsiteY6" fmla="*/ 40005 h 82867"/>
                <a:gd name="connsiteX7" fmla="*/ 76200 w 76200"/>
                <a:gd name="connsiteY7" fmla="*/ 40958 h 82867"/>
                <a:gd name="connsiteX8" fmla="*/ 71438 w 76200"/>
                <a:gd name="connsiteY8" fmla="*/ 44767 h 82867"/>
                <a:gd name="connsiteX9" fmla="*/ 10478 w 76200"/>
                <a:gd name="connsiteY9" fmla="*/ 44767 h 82867"/>
                <a:gd name="connsiteX10" fmla="*/ 40958 w 76200"/>
                <a:gd name="connsiteY10" fmla="*/ 74295 h 82867"/>
                <a:gd name="connsiteX11" fmla="*/ 64770 w 76200"/>
                <a:gd name="connsiteY11" fmla="*/ 36195 h 82867"/>
                <a:gd name="connsiteX12" fmla="*/ 39053 w 76200"/>
                <a:gd name="connsiteY12" fmla="*/ 10478 h 82867"/>
                <a:gd name="connsiteX13" fmla="*/ 10478 w 76200"/>
                <a:gd name="connsiteY13" fmla="*/ 36195 h 82867"/>
                <a:gd name="connsiteX14" fmla="*/ 64770 w 76200"/>
                <a:gd name="connsiteY14" fmla="*/ 36195 h 82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6200" h="82867">
                  <a:moveTo>
                    <a:pt x="40958" y="74295"/>
                  </a:moveTo>
                  <a:cubicBezTo>
                    <a:pt x="56198" y="74295"/>
                    <a:pt x="62865" y="67628"/>
                    <a:pt x="67628" y="60008"/>
                  </a:cubicBezTo>
                  <a:cubicBezTo>
                    <a:pt x="67628" y="59055"/>
                    <a:pt x="74295" y="60960"/>
                    <a:pt x="74295" y="65722"/>
                  </a:cubicBezTo>
                  <a:cubicBezTo>
                    <a:pt x="74295" y="71438"/>
                    <a:pt x="62865" y="82867"/>
                    <a:pt x="40958" y="82867"/>
                  </a:cubicBezTo>
                  <a:cubicBezTo>
                    <a:pt x="17145" y="82867"/>
                    <a:pt x="0" y="65722"/>
                    <a:pt x="0" y="41910"/>
                  </a:cubicBezTo>
                  <a:cubicBezTo>
                    <a:pt x="0" y="18097"/>
                    <a:pt x="17145" y="0"/>
                    <a:pt x="40005" y="0"/>
                  </a:cubicBezTo>
                  <a:cubicBezTo>
                    <a:pt x="61913" y="0"/>
                    <a:pt x="76200" y="15240"/>
                    <a:pt x="76200" y="40005"/>
                  </a:cubicBezTo>
                  <a:lnTo>
                    <a:pt x="76200" y="40958"/>
                  </a:lnTo>
                  <a:cubicBezTo>
                    <a:pt x="76200" y="43815"/>
                    <a:pt x="75248" y="44767"/>
                    <a:pt x="71438" y="44767"/>
                  </a:cubicBezTo>
                  <a:lnTo>
                    <a:pt x="10478" y="44767"/>
                  </a:lnTo>
                  <a:cubicBezTo>
                    <a:pt x="11430" y="61913"/>
                    <a:pt x="23813" y="74295"/>
                    <a:pt x="40958" y="74295"/>
                  </a:cubicBezTo>
                  <a:moveTo>
                    <a:pt x="64770" y="36195"/>
                  </a:moveTo>
                  <a:cubicBezTo>
                    <a:pt x="63818" y="20955"/>
                    <a:pt x="54293" y="10478"/>
                    <a:pt x="39053" y="10478"/>
                  </a:cubicBezTo>
                  <a:cubicBezTo>
                    <a:pt x="23813" y="10478"/>
                    <a:pt x="13335" y="20955"/>
                    <a:pt x="10478" y="36195"/>
                  </a:cubicBezTo>
                  <a:lnTo>
                    <a:pt x="64770" y="3619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3874DE01-CDF8-4051-85A2-C907585C45E7}"/>
                </a:ext>
              </a:extLst>
            </p:cNvPr>
            <p:cNvSpPr/>
            <p:nvPr/>
          </p:nvSpPr>
          <p:spPr>
            <a:xfrm>
              <a:off x="3349942" y="2491740"/>
              <a:ext cx="41910" cy="80962"/>
            </a:xfrm>
            <a:custGeom>
              <a:avLst/>
              <a:gdLst>
                <a:gd name="connsiteX0" fmla="*/ 30480 w 41910"/>
                <a:gd name="connsiteY0" fmla="*/ 0 h 80962"/>
                <a:gd name="connsiteX1" fmla="*/ 41910 w 41910"/>
                <a:gd name="connsiteY1" fmla="*/ 7620 h 80962"/>
                <a:gd name="connsiteX2" fmla="*/ 39053 w 41910"/>
                <a:gd name="connsiteY2" fmla="*/ 13335 h 80962"/>
                <a:gd name="connsiteX3" fmla="*/ 29528 w 41910"/>
                <a:gd name="connsiteY3" fmla="*/ 10477 h 80962"/>
                <a:gd name="connsiteX4" fmla="*/ 10478 w 41910"/>
                <a:gd name="connsiteY4" fmla="*/ 45720 h 80962"/>
                <a:gd name="connsiteX5" fmla="*/ 10478 w 41910"/>
                <a:gd name="connsiteY5" fmla="*/ 76200 h 80962"/>
                <a:gd name="connsiteX6" fmla="*/ 5715 w 41910"/>
                <a:gd name="connsiteY6" fmla="*/ 80963 h 80962"/>
                <a:gd name="connsiteX7" fmla="*/ 4763 w 41910"/>
                <a:gd name="connsiteY7" fmla="*/ 80963 h 80962"/>
                <a:gd name="connsiteX8" fmla="*/ 0 w 41910"/>
                <a:gd name="connsiteY8" fmla="*/ 76200 h 80962"/>
                <a:gd name="connsiteX9" fmla="*/ 0 w 41910"/>
                <a:gd name="connsiteY9" fmla="*/ 2857 h 80962"/>
                <a:gd name="connsiteX10" fmla="*/ 3810 w 41910"/>
                <a:gd name="connsiteY10" fmla="*/ 1905 h 80962"/>
                <a:gd name="connsiteX11" fmla="*/ 10478 w 41910"/>
                <a:gd name="connsiteY11" fmla="*/ 12382 h 80962"/>
                <a:gd name="connsiteX12" fmla="*/ 10478 w 41910"/>
                <a:gd name="connsiteY12" fmla="*/ 17145 h 80962"/>
                <a:gd name="connsiteX13" fmla="*/ 30480 w 41910"/>
                <a:gd name="connsiteY13" fmla="*/ 0 h 80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910" h="80962">
                  <a:moveTo>
                    <a:pt x="30480" y="0"/>
                  </a:moveTo>
                  <a:cubicBezTo>
                    <a:pt x="38100" y="0"/>
                    <a:pt x="41910" y="2857"/>
                    <a:pt x="41910" y="7620"/>
                  </a:cubicBezTo>
                  <a:cubicBezTo>
                    <a:pt x="41910" y="11430"/>
                    <a:pt x="39053" y="13335"/>
                    <a:pt x="39053" y="13335"/>
                  </a:cubicBezTo>
                  <a:cubicBezTo>
                    <a:pt x="37148" y="11430"/>
                    <a:pt x="34290" y="10477"/>
                    <a:pt x="29528" y="10477"/>
                  </a:cubicBezTo>
                  <a:cubicBezTo>
                    <a:pt x="15240" y="10477"/>
                    <a:pt x="10478" y="24765"/>
                    <a:pt x="10478" y="45720"/>
                  </a:cubicBezTo>
                  <a:lnTo>
                    <a:pt x="10478" y="76200"/>
                  </a:lnTo>
                  <a:cubicBezTo>
                    <a:pt x="10478" y="80010"/>
                    <a:pt x="8573" y="80963"/>
                    <a:pt x="5715" y="80963"/>
                  </a:cubicBezTo>
                  <a:lnTo>
                    <a:pt x="4763" y="80963"/>
                  </a:lnTo>
                  <a:cubicBezTo>
                    <a:pt x="1905" y="80963"/>
                    <a:pt x="0" y="80010"/>
                    <a:pt x="0" y="76200"/>
                  </a:cubicBezTo>
                  <a:lnTo>
                    <a:pt x="0" y="2857"/>
                  </a:lnTo>
                  <a:cubicBezTo>
                    <a:pt x="0" y="2857"/>
                    <a:pt x="1905" y="1905"/>
                    <a:pt x="3810" y="1905"/>
                  </a:cubicBezTo>
                  <a:cubicBezTo>
                    <a:pt x="7620" y="1905"/>
                    <a:pt x="10478" y="3810"/>
                    <a:pt x="10478" y="12382"/>
                  </a:cubicBezTo>
                  <a:lnTo>
                    <a:pt x="10478" y="17145"/>
                  </a:lnTo>
                  <a:cubicBezTo>
                    <a:pt x="12383" y="5715"/>
                    <a:pt x="20003" y="0"/>
                    <a:pt x="30480" y="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A2F3EC9D-7A85-4D54-A119-3B300C56429B}"/>
                </a:ext>
              </a:extLst>
            </p:cNvPr>
            <p:cNvSpPr/>
            <p:nvPr/>
          </p:nvSpPr>
          <p:spPr>
            <a:xfrm>
              <a:off x="3397567" y="2494597"/>
              <a:ext cx="73342" cy="112395"/>
            </a:xfrm>
            <a:custGeom>
              <a:avLst/>
              <a:gdLst>
                <a:gd name="connsiteX0" fmla="*/ 21908 w 73342"/>
                <a:gd name="connsiteY0" fmla="*/ 107633 h 112395"/>
                <a:gd name="connsiteX1" fmla="*/ 35242 w 73342"/>
                <a:gd name="connsiteY1" fmla="*/ 74295 h 112395"/>
                <a:gd name="connsiteX2" fmla="*/ 28575 w 73342"/>
                <a:gd name="connsiteY2" fmla="*/ 70485 h 112395"/>
                <a:gd name="connsiteX3" fmla="*/ 0 w 73342"/>
                <a:gd name="connsiteY3" fmla="*/ 2858 h 112395"/>
                <a:gd name="connsiteX4" fmla="*/ 5715 w 73342"/>
                <a:gd name="connsiteY4" fmla="*/ 0 h 112395"/>
                <a:gd name="connsiteX5" fmla="*/ 13335 w 73342"/>
                <a:gd name="connsiteY5" fmla="*/ 7620 h 112395"/>
                <a:gd name="connsiteX6" fmla="*/ 38100 w 73342"/>
                <a:gd name="connsiteY6" fmla="*/ 69533 h 112395"/>
                <a:gd name="connsiteX7" fmla="*/ 60008 w 73342"/>
                <a:gd name="connsiteY7" fmla="*/ 8573 h 112395"/>
                <a:gd name="connsiteX8" fmla="*/ 67628 w 73342"/>
                <a:gd name="connsiteY8" fmla="*/ 953 h 112395"/>
                <a:gd name="connsiteX9" fmla="*/ 73342 w 73342"/>
                <a:gd name="connsiteY9" fmla="*/ 3810 h 112395"/>
                <a:gd name="connsiteX10" fmla="*/ 35242 w 73342"/>
                <a:gd name="connsiteY10" fmla="*/ 105728 h 112395"/>
                <a:gd name="connsiteX11" fmla="*/ 27623 w 73342"/>
                <a:gd name="connsiteY11" fmla="*/ 112395 h 112395"/>
                <a:gd name="connsiteX12" fmla="*/ 21908 w 73342"/>
                <a:gd name="connsiteY12" fmla="*/ 107633 h 112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3342" h="112395">
                  <a:moveTo>
                    <a:pt x="21908" y="107633"/>
                  </a:moveTo>
                  <a:lnTo>
                    <a:pt x="35242" y="74295"/>
                  </a:lnTo>
                  <a:cubicBezTo>
                    <a:pt x="31433" y="74295"/>
                    <a:pt x="30480" y="73343"/>
                    <a:pt x="28575" y="70485"/>
                  </a:cubicBezTo>
                  <a:lnTo>
                    <a:pt x="0" y="2858"/>
                  </a:lnTo>
                  <a:cubicBezTo>
                    <a:pt x="0" y="1905"/>
                    <a:pt x="1905" y="0"/>
                    <a:pt x="5715" y="0"/>
                  </a:cubicBezTo>
                  <a:cubicBezTo>
                    <a:pt x="9525" y="0"/>
                    <a:pt x="11430" y="1905"/>
                    <a:pt x="13335" y="7620"/>
                  </a:cubicBezTo>
                  <a:lnTo>
                    <a:pt x="38100" y="69533"/>
                  </a:lnTo>
                  <a:lnTo>
                    <a:pt x="60008" y="8573"/>
                  </a:lnTo>
                  <a:cubicBezTo>
                    <a:pt x="61913" y="2858"/>
                    <a:pt x="64770" y="953"/>
                    <a:pt x="67628" y="953"/>
                  </a:cubicBezTo>
                  <a:cubicBezTo>
                    <a:pt x="70485" y="953"/>
                    <a:pt x="73342" y="2858"/>
                    <a:pt x="73342" y="3810"/>
                  </a:cubicBezTo>
                  <a:lnTo>
                    <a:pt x="35242" y="105728"/>
                  </a:lnTo>
                  <a:cubicBezTo>
                    <a:pt x="33338" y="111443"/>
                    <a:pt x="30480" y="112395"/>
                    <a:pt x="27623" y="112395"/>
                  </a:cubicBezTo>
                  <a:cubicBezTo>
                    <a:pt x="24765" y="110490"/>
                    <a:pt x="21908" y="107633"/>
                    <a:pt x="21908" y="10763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00E8108B-E348-49BC-A699-E52A235F85B6}"/>
                </a:ext>
              </a:extLst>
            </p:cNvPr>
            <p:cNvSpPr/>
            <p:nvPr/>
          </p:nvSpPr>
          <p:spPr>
            <a:xfrm>
              <a:off x="3472815" y="2491740"/>
              <a:ext cx="80962" cy="81950"/>
            </a:xfrm>
            <a:custGeom>
              <a:avLst/>
              <a:gdLst>
                <a:gd name="connsiteX0" fmla="*/ 0 w 80962"/>
                <a:gd name="connsiteY0" fmla="*/ 40957 h 81950"/>
                <a:gd name="connsiteX1" fmla="*/ 40957 w 80962"/>
                <a:gd name="connsiteY1" fmla="*/ 0 h 81950"/>
                <a:gd name="connsiteX2" fmla="*/ 80963 w 80962"/>
                <a:gd name="connsiteY2" fmla="*/ 40957 h 81950"/>
                <a:gd name="connsiteX3" fmla="*/ 40957 w 80962"/>
                <a:gd name="connsiteY3" fmla="*/ 81915 h 81950"/>
                <a:gd name="connsiteX4" fmla="*/ 0 w 80962"/>
                <a:gd name="connsiteY4" fmla="*/ 40957 h 81950"/>
                <a:gd name="connsiteX5" fmla="*/ 70485 w 80962"/>
                <a:gd name="connsiteY5" fmla="*/ 41910 h 81950"/>
                <a:gd name="connsiteX6" fmla="*/ 40957 w 80962"/>
                <a:gd name="connsiteY6" fmla="*/ 9525 h 81950"/>
                <a:gd name="connsiteX7" fmla="*/ 11430 w 80962"/>
                <a:gd name="connsiteY7" fmla="*/ 40957 h 81950"/>
                <a:gd name="connsiteX8" fmla="*/ 40957 w 80962"/>
                <a:gd name="connsiteY8" fmla="*/ 73342 h 81950"/>
                <a:gd name="connsiteX9" fmla="*/ 70485 w 80962"/>
                <a:gd name="connsiteY9" fmla="*/ 41910 h 81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962" h="81950">
                  <a:moveTo>
                    <a:pt x="0" y="40957"/>
                  </a:moveTo>
                  <a:cubicBezTo>
                    <a:pt x="0" y="17145"/>
                    <a:pt x="17145" y="0"/>
                    <a:pt x="40957" y="0"/>
                  </a:cubicBezTo>
                  <a:cubicBezTo>
                    <a:pt x="64770" y="0"/>
                    <a:pt x="80963" y="17145"/>
                    <a:pt x="80963" y="40957"/>
                  </a:cubicBezTo>
                  <a:cubicBezTo>
                    <a:pt x="80963" y="64770"/>
                    <a:pt x="63817" y="81915"/>
                    <a:pt x="40957" y="81915"/>
                  </a:cubicBezTo>
                  <a:cubicBezTo>
                    <a:pt x="17145" y="82867"/>
                    <a:pt x="0" y="64770"/>
                    <a:pt x="0" y="40957"/>
                  </a:cubicBezTo>
                  <a:moveTo>
                    <a:pt x="70485" y="41910"/>
                  </a:moveTo>
                  <a:cubicBezTo>
                    <a:pt x="70485" y="23813"/>
                    <a:pt x="58102" y="9525"/>
                    <a:pt x="40957" y="9525"/>
                  </a:cubicBezTo>
                  <a:cubicBezTo>
                    <a:pt x="23813" y="9525"/>
                    <a:pt x="11430" y="22860"/>
                    <a:pt x="11430" y="40957"/>
                  </a:cubicBezTo>
                  <a:cubicBezTo>
                    <a:pt x="11430" y="59055"/>
                    <a:pt x="23813" y="73342"/>
                    <a:pt x="40957" y="73342"/>
                  </a:cubicBezTo>
                  <a:cubicBezTo>
                    <a:pt x="58102" y="73342"/>
                    <a:pt x="70485" y="60007"/>
                    <a:pt x="70485" y="4191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594462AC-154A-47E6-92B7-EEC2707AE203}"/>
                </a:ext>
              </a:extLst>
            </p:cNvPr>
            <p:cNvSpPr/>
            <p:nvPr/>
          </p:nvSpPr>
          <p:spPr>
            <a:xfrm>
              <a:off x="3567112" y="2491740"/>
              <a:ext cx="67627" cy="80009"/>
            </a:xfrm>
            <a:custGeom>
              <a:avLst/>
              <a:gdLst>
                <a:gd name="connsiteX0" fmla="*/ 36195 w 67627"/>
                <a:gd name="connsiteY0" fmla="*/ 0 h 80009"/>
                <a:gd name="connsiteX1" fmla="*/ 67628 w 67627"/>
                <a:gd name="connsiteY1" fmla="*/ 34290 h 80009"/>
                <a:gd name="connsiteX2" fmla="*/ 67628 w 67627"/>
                <a:gd name="connsiteY2" fmla="*/ 75247 h 80009"/>
                <a:gd name="connsiteX3" fmla="*/ 62865 w 67627"/>
                <a:gd name="connsiteY3" fmla="*/ 80010 h 80009"/>
                <a:gd name="connsiteX4" fmla="*/ 61913 w 67627"/>
                <a:gd name="connsiteY4" fmla="*/ 80010 h 80009"/>
                <a:gd name="connsiteX5" fmla="*/ 57150 w 67627"/>
                <a:gd name="connsiteY5" fmla="*/ 75247 h 80009"/>
                <a:gd name="connsiteX6" fmla="*/ 57150 w 67627"/>
                <a:gd name="connsiteY6" fmla="*/ 34290 h 80009"/>
                <a:gd name="connsiteX7" fmla="*/ 36195 w 67627"/>
                <a:gd name="connsiteY7" fmla="*/ 8572 h 80009"/>
                <a:gd name="connsiteX8" fmla="*/ 10478 w 67627"/>
                <a:gd name="connsiteY8" fmla="*/ 25717 h 80009"/>
                <a:gd name="connsiteX9" fmla="*/ 10478 w 67627"/>
                <a:gd name="connsiteY9" fmla="*/ 75247 h 80009"/>
                <a:gd name="connsiteX10" fmla="*/ 5715 w 67627"/>
                <a:gd name="connsiteY10" fmla="*/ 80010 h 80009"/>
                <a:gd name="connsiteX11" fmla="*/ 4763 w 67627"/>
                <a:gd name="connsiteY11" fmla="*/ 80010 h 80009"/>
                <a:gd name="connsiteX12" fmla="*/ 0 w 67627"/>
                <a:gd name="connsiteY12" fmla="*/ 75247 h 80009"/>
                <a:gd name="connsiteX13" fmla="*/ 0 w 67627"/>
                <a:gd name="connsiteY13" fmla="*/ 1905 h 80009"/>
                <a:gd name="connsiteX14" fmla="*/ 3810 w 67627"/>
                <a:gd name="connsiteY14" fmla="*/ 952 h 80009"/>
                <a:gd name="connsiteX15" fmla="*/ 10478 w 67627"/>
                <a:gd name="connsiteY15" fmla="*/ 11430 h 80009"/>
                <a:gd name="connsiteX16" fmla="*/ 10478 w 67627"/>
                <a:gd name="connsiteY16" fmla="*/ 14288 h 80009"/>
                <a:gd name="connsiteX17" fmla="*/ 36195 w 67627"/>
                <a:gd name="connsiteY17" fmla="*/ 0 h 80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7627" h="80009">
                  <a:moveTo>
                    <a:pt x="36195" y="0"/>
                  </a:moveTo>
                  <a:cubicBezTo>
                    <a:pt x="57150" y="0"/>
                    <a:pt x="67628" y="14288"/>
                    <a:pt x="67628" y="34290"/>
                  </a:cubicBezTo>
                  <a:lnTo>
                    <a:pt x="67628" y="75247"/>
                  </a:lnTo>
                  <a:cubicBezTo>
                    <a:pt x="67628" y="79057"/>
                    <a:pt x="65722" y="80010"/>
                    <a:pt x="62865" y="80010"/>
                  </a:cubicBezTo>
                  <a:lnTo>
                    <a:pt x="61913" y="80010"/>
                  </a:lnTo>
                  <a:cubicBezTo>
                    <a:pt x="59055" y="80010"/>
                    <a:pt x="57150" y="79057"/>
                    <a:pt x="57150" y="75247"/>
                  </a:cubicBezTo>
                  <a:lnTo>
                    <a:pt x="57150" y="34290"/>
                  </a:lnTo>
                  <a:cubicBezTo>
                    <a:pt x="57150" y="19050"/>
                    <a:pt x="49530" y="8572"/>
                    <a:pt x="36195" y="8572"/>
                  </a:cubicBezTo>
                  <a:cubicBezTo>
                    <a:pt x="23813" y="8572"/>
                    <a:pt x="15240" y="15240"/>
                    <a:pt x="10478" y="25717"/>
                  </a:cubicBezTo>
                  <a:lnTo>
                    <a:pt x="10478" y="75247"/>
                  </a:lnTo>
                  <a:cubicBezTo>
                    <a:pt x="10478" y="79057"/>
                    <a:pt x="8572" y="80010"/>
                    <a:pt x="5715" y="80010"/>
                  </a:cubicBezTo>
                  <a:lnTo>
                    <a:pt x="4763" y="80010"/>
                  </a:lnTo>
                  <a:cubicBezTo>
                    <a:pt x="1905" y="80010"/>
                    <a:pt x="0" y="79057"/>
                    <a:pt x="0" y="75247"/>
                  </a:cubicBezTo>
                  <a:lnTo>
                    <a:pt x="0" y="1905"/>
                  </a:lnTo>
                  <a:cubicBezTo>
                    <a:pt x="0" y="1905"/>
                    <a:pt x="1905" y="952"/>
                    <a:pt x="3810" y="952"/>
                  </a:cubicBezTo>
                  <a:cubicBezTo>
                    <a:pt x="7620" y="952"/>
                    <a:pt x="10478" y="2857"/>
                    <a:pt x="10478" y="11430"/>
                  </a:cubicBezTo>
                  <a:lnTo>
                    <a:pt x="10478" y="14288"/>
                  </a:lnTo>
                  <a:cubicBezTo>
                    <a:pt x="14288" y="5715"/>
                    <a:pt x="23813" y="0"/>
                    <a:pt x="36195" y="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4659E48F-4A14-49C5-A7F8-B77F72C8B24B}"/>
                </a:ext>
              </a:extLst>
            </p:cNvPr>
            <p:cNvSpPr/>
            <p:nvPr/>
          </p:nvSpPr>
          <p:spPr>
            <a:xfrm>
              <a:off x="3646170" y="2490787"/>
              <a:ext cx="76200" cy="82867"/>
            </a:xfrm>
            <a:custGeom>
              <a:avLst/>
              <a:gdLst>
                <a:gd name="connsiteX0" fmla="*/ 40958 w 76200"/>
                <a:gd name="connsiteY0" fmla="*/ 74295 h 82867"/>
                <a:gd name="connsiteX1" fmla="*/ 67627 w 76200"/>
                <a:gd name="connsiteY1" fmla="*/ 60008 h 82867"/>
                <a:gd name="connsiteX2" fmla="*/ 74295 w 76200"/>
                <a:gd name="connsiteY2" fmla="*/ 65722 h 82867"/>
                <a:gd name="connsiteX3" fmla="*/ 40958 w 76200"/>
                <a:gd name="connsiteY3" fmla="*/ 82867 h 82867"/>
                <a:gd name="connsiteX4" fmla="*/ 0 w 76200"/>
                <a:gd name="connsiteY4" fmla="*/ 41910 h 82867"/>
                <a:gd name="connsiteX5" fmla="*/ 40005 w 76200"/>
                <a:gd name="connsiteY5" fmla="*/ 0 h 82867"/>
                <a:gd name="connsiteX6" fmla="*/ 76200 w 76200"/>
                <a:gd name="connsiteY6" fmla="*/ 40005 h 82867"/>
                <a:gd name="connsiteX7" fmla="*/ 76200 w 76200"/>
                <a:gd name="connsiteY7" fmla="*/ 40958 h 82867"/>
                <a:gd name="connsiteX8" fmla="*/ 71438 w 76200"/>
                <a:gd name="connsiteY8" fmla="*/ 44767 h 82867"/>
                <a:gd name="connsiteX9" fmla="*/ 10477 w 76200"/>
                <a:gd name="connsiteY9" fmla="*/ 44767 h 82867"/>
                <a:gd name="connsiteX10" fmla="*/ 40958 w 76200"/>
                <a:gd name="connsiteY10" fmla="*/ 74295 h 82867"/>
                <a:gd name="connsiteX11" fmla="*/ 64770 w 76200"/>
                <a:gd name="connsiteY11" fmla="*/ 36195 h 82867"/>
                <a:gd name="connsiteX12" fmla="*/ 39052 w 76200"/>
                <a:gd name="connsiteY12" fmla="*/ 10478 h 82867"/>
                <a:gd name="connsiteX13" fmla="*/ 10477 w 76200"/>
                <a:gd name="connsiteY13" fmla="*/ 36195 h 82867"/>
                <a:gd name="connsiteX14" fmla="*/ 64770 w 76200"/>
                <a:gd name="connsiteY14" fmla="*/ 36195 h 82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6200" h="82867">
                  <a:moveTo>
                    <a:pt x="40958" y="74295"/>
                  </a:moveTo>
                  <a:cubicBezTo>
                    <a:pt x="56197" y="74295"/>
                    <a:pt x="62865" y="67628"/>
                    <a:pt x="67627" y="60008"/>
                  </a:cubicBezTo>
                  <a:cubicBezTo>
                    <a:pt x="67627" y="59055"/>
                    <a:pt x="74295" y="60960"/>
                    <a:pt x="74295" y="65722"/>
                  </a:cubicBezTo>
                  <a:cubicBezTo>
                    <a:pt x="74295" y="71438"/>
                    <a:pt x="62865" y="82867"/>
                    <a:pt x="40958" y="82867"/>
                  </a:cubicBezTo>
                  <a:cubicBezTo>
                    <a:pt x="17145" y="82867"/>
                    <a:pt x="0" y="65722"/>
                    <a:pt x="0" y="41910"/>
                  </a:cubicBezTo>
                  <a:cubicBezTo>
                    <a:pt x="0" y="18097"/>
                    <a:pt x="17145" y="0"/>
                    <a:pt x="40005" y="0"/>
                  </a:cubicBezTo>
                  <a:cubicBezTo>
                    <a:pt x="61913" y="0"/>
                    <a:pt x="76200" y="15240"/>
                    <a:pt x="76200" y="40005"/>
                  </a:cubicBezTo>
                  <a:lnTo>
                    <a:pt x="76200" y="40958"/>
                  </a:lnTo>
                  <a:cubicBezTo>
                    <a:pt x="76200" y="43815"/>
                    <a:pt x="75247" y="44767"/>
                    <a:pt x="71438" y="44767"/>
                  </a:cubicBezTo>
                  <a:lnTo>
                    <a:pt x="10477" y="44767"/>
                  </a:lnTo>
                  <a:cubicBezTo>
                    <a:pt x="11430" y="61913"/>
                    <a:pt x="23813" y="74295"/>
                    <a:pt x="40958" y="74295"/>
                  </a:cubicBezTo>
                  <a:moveTo>
                    <a:pt x="64770" y="36195"/>
                  </a:moveTo>
                  <a:cubicBezTo>
                    <a:pt x="63817" y="20955"/>
                    <a:pt x="54292" y="10478"/>
                    <a:pt x="39052" y="10478"/>
                  </a:cubicBezTo>
                  <a:cubicBezTo>
                    <a:pt x="23813" y="10478"/>
                    <a:pt x="13335" y="20955"/>
                    <a:pt x="10477" y="36195"/>
                  </a:cubicBezTo>
                  <a:lnTo>
                    <a:pt x="64770" y="3619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338144946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12F45D9-DF6F-46B7-8B80-38776247F3D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3477"/>
          <a:stretch/>
        </p:blipFill>
        <p:spPr>
          <a:xfrm>
            <a:off x="0" y="0"/>
            <a:ext cx="12190413" cy="6619587"/>
          </a:xfrm>
          <a:prstGeom prst="rect">
            <a:avLst/>
          </a:prstGeom>
        </p:spPr>
      </p:pic>
      <p:sp>
        <p:nvSpPr>
          <p:cNvPr id="308" name="Text Placeholder 2">
            <a:extLst>
              <a:ext uri="{FF2B5EF4-FFF2-40B4-BE49-F238E27FC236}">
                <a16:creationId xmlns:a16="http://schemas.microsoft.com/office/drawing/2014/main" id="{0D19E497-9FA3-4436-9AAF-12145BF84E1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8091" y="828675"/>
            <a:ext cx="5685685" cy="1516348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6351" marR="2540" indent="0" algn="l" defTabSz="457189" rtl="0" eaLnBrk="1" latinLnBrk="0" hangingPunct="1">
              <a:lnSpc>
                <a:spcPts val="5400"/>
              </a:lnSpc>
              <a:spcBef>
                <a:spcPts val="1131"/>
              </a:spcBef>
              <a:buFont typeface="Arial"/>
              <a:buNone/>
              <a:defRPr lang="en-US" sz="6551" b="1" i="0" kern="1200" spc="-192" dirty="0">
                <a:solidFill>
                  <a:schemeClr val="tx2"/>
                </a:solidFill>
                <a:latin typeface="Arial MT" pitchFamily="50" charset="0"/>
                <a:ea typeface="+mj-ea"/>
                <a:cs typeface="Arial"/>
              </a:defRPr>
            </a:lvl1pPr>
            <a:lvl2pPr marL="6351" marR="2540" indent="0" algn="l" defTabSz="457189" rtl="0" eaLnBrk="1" latinLnBrk="0" hangingPunct="1">
              <a:lnSpc>
                <a:spcPct val="77700"/>
              </a:lnSpc>
              <a:spcBef>
                <a:spcPts val="931"/>
              </a:spcBef>
              <a:buFont typeface="Arial"/>
              <a:buNone/>
              <a:defRPr lang="en-US" sz="3275" b="1" kern="1200" spc="-111" baseline="0" dirty="0" smtClean="0">
                <a:solidFill>
                  <a:srgbClr val="2C4046"/>
                </a:solidFill>
                <a:latin typeface="Arial"/>
                <a:ea typeface="+mn-ea"/>
                <a:cs typeface="Arial"/>
              </a:defRPr>
            </a:lvl2pPr>
            <a:lvl3pPr marL="6351" marR="2540" indent="0" algn="l" defTabSz="457189" rtl="0" eaLnBrk="1" latinLnBrk="0" hangingPunct="1">
              <a:lnSpc>
                <a:spcPct val="77700"/>
              </a:lnSpc>
              <a:spcBef>
                <a:spcPts val="931"/>
              </a:spcBef>
              <a:buFont typeface="Arial"/>
              <a:buNone/>
              <a:defRPr lang="en-US" sz="3275" b="1" kern="1200" spc="-111" baseline="0" dirty="0" smtClean="0">
                <a:solidFill>
                  <a:srgbClr val="2C4046"/>
                </a:solidFill>
                <a:latin typeface="Arial"/>
                <a:ea typeface="+mn-ea"/>
                <a:cs typeface="Arial"/>
              </a:defRPr>
            </a:lvl3pPr>
            <a:lvl4pPr marL="6351" marR="2540" indent="0" algn="l" defTabSz="457189" rtl="0" eaLnBrk="1" latinLnBrk="0" hangingPunct="1">
              <a:lnSpc>
                <a:spcPct val="77700"/>
              </a:lnSpc>
              <a:spcBef>
                <a:spcPts val="931"/>
              </a:spcBef>
              <a:buFont typeface="Arial"/>
              <a:buNone/>
              <a:defRPr lang="en-US" sz="3275" b="1" kern="1200" spc="-111" baseline="0" dirty="0" smtClean="0">
                <a:solidFill>
                  <a:srgbClr val="2C4046"/>
                </a:solidFill>
                <a:latin typeface="Arial"/>
                <a:ea typeface="+mn-ea"/>
                <a:cs typeface="Arial"/>
              </a:defRPr>
            </a:lvl4pPr>
            <a:lvl5pPr marL="6351" marR="2540" indent="0" algn="l" defTabSz="457189" rtl="0" eaLnBrk="1" latinLnBrk="0" hangingPunct="1">
              <a:lnSpc>
                <a:spcPct val="77700"/>
              </a:lnSpc>
              <a:spcBef>
                <a:spcPts val="931"/>
              </a:spcBef>
              <a:buFont typeface="Arial"/>
              <a:buNone/>
              <a:defRPr lang="en-US" sz="3275" b="1" kern="1200" spc="-111" baseline="0" dirty="0">
                <a:solidFill>
                  <a:srgbClr val="2C4046"/>
                </a:solidFill>
                <a:latin typeface="Arial"/>
                <a:ea typeface="+mn-ea"/>
                <a:cs typeface="Arial"/>
              </a:defRPr>
            </a:lvl5pPr>
          </a:lstStyle>
          <a:p>
            <a:pPr marL="6351" marR="2540" lvl="0" indent="0" algn="l" defTabSz="457189" rtl="0" eaLnBrk="1" latinLnBrk="0" hangingPunct="1">
              <a:lnSpc>
                <a:spcPts val="6600"/>
              </a:lnSpc>
              <a:spcBef>
                <a:spcPts val="1131"/>
              </a:spcBef>
              <a:buFont typeface="Arial"/>
              <a:buNone/>
            </a:pPr>
            <a:r>
              <a:rPr lang="en-US"/>
              <a:t>Section Divide  Header</a:t>
            </a:r>
          </a:p>
        </p:txBody>
      </p:sp>
      <p:sp>
        <p:nvSpPr>
          <p:cNvPr id="309" name="Text Placeholder 4">
            <a:extLst>
              <a:ext uri="{FF2B5EF4-FFF2-40B4-BE49-F238E27FC236}">
                <a16:creationId xmlns:a16="http://schemas.microsoft.com/office/drawing/2014/main" id="{28A167F9-D1A8-4D8C-B8CC-7394A43749D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0081" y="2460681"/>
            <a:ext cx="2959100" cy="265748"/>
          </a:xfrm>
          <a:prstGeom prst="rect">
            <a:avLst/>
          </a:prstGeom>
        </p:spPr>
        <p:txBody>
          <a:bodyPr/>
          <a:lstStyle>
            <a:lvl1pPr marL="6351" indent="0" algn="l" defTabSz="457189" rtl="0" eaLnBrk="1" latinLnBrk="0" hangingPunct="1">
              <a:lnSpc>
                <a:spcPct val="100000"/>
              </a:lnSpc>
              <a:spcBef>
                <a:spcPts val="48"/>
              </a:spcBef>
              <a:buFont typeface="Arial"/>
              <a:buNone/>
              <a:defRPr lang="en-US" sz="1451" kern="1200" spc="-12" dirty="0" smtClean="0">
                <a:solidFill>
                  <a:srgbClr val="2C4046"/>
                </a:solidFill>
                <a:latin typeface="Arial"/>
                <a:ea typeface="+mn-ea"/>
                <a:cs typeface="Arial"/>
              </a:defRPr>
            </a:lvl1pPr>
            <a:lvl2pPr marL="6351" indent="0" algn="l" defTabSz="457189" rtl="0" eaLnBrk="1" latinLnBrk="0" hangingPunct="1">
              <a:lnSpc>
                <a:spcPct val="100000"/>
              </a:lnSpc>
              <a:spcBef>
                <a:spcPts val="48"/>
              </a:spcBef>
              <a:buFont typeface="Arial"/>
              <a:buNone/>
              <a:defRPr lang="en-US" sz="700" kern="1200" spc="-12" dirty="0" smtClean="0">
                <a:solidFill>
                  <a:srgbClr val="2C4046"/>
                </a:solidFill>
                <a:latin typeface="Arial"/>
                <a:ea typeface="+mn-ea"/>
                <a:cs typeface="Arial"/>
              </a:defRPr>
            </a:lvl2pPr>
            <a:lvl3pPr marL="6351" indent="0" algn="l" defTabSz="457189" rtl="0" eaLnBrk="1" latinLnBrk="0" hangingPunct="1">
              <a:lnSpc>
                <a:spcPct val="100000"/>
              </a:lnSpc>
              <a:spcBef>
                <a:spcPts val="48"/>
              </a:spcBef>
              <a:buFont typeface="Arial"/>
              <a:buNone/>
              <a:defRPr lang="en-US" sz="700" kern="1200" spc="-12" dirty="0" smtClean="0">
                <a:solidFill>
                  <a:srgbClr val="2C4046"/>
                </a:solidFill>
                <a:latin typeface="Arial"/>
                <a:ea typeface="+mn-ea"/>
                <a:cs typeface="Arial"/>
              </a:defRPr>
            </a:lvl3pPr>
            <a:lvl4pPr marL="6351" indent="0" algn="l" defTabSz="457189" rtl="0" eaLnBrk="1" latinLnBrk="0" hangingPunct="1">
              <a:lnSpc>
                <a:spcPct val="100000"/>
              </a:lnSpc>
              <a:spcBef>
                <a:spcPts val="48"/>
              </a:spcBef>
              <a:buFont typeface="Arial"/>
              <a:buNone/>
              <a:defRPr lang="en-US" sz="700" kern="1200" spc="-12" dirty="0" smtClean="0">
                <a:solidFill>
                  <a:srgbClr val="2C4046"/>
                </a:solidFill>
                <a:latin typeface="Arial"/>
                <a:ea typeface="+mn-ea"/>
                <a:cs typeface="Arial"/>
              </a:defRPr>
            </a:lvl4pPr>
            <a:lvl5pPr marL="6351" indent="0" algn="l" defTabSz="457189" rtl="0" eaLnBrk="1" latinLnBrk="0" hangingPunct="1">
              <a:lnSpc>
                <a:spcPct val="100000"/>
              </a:lnSpc>
              <a:spcBef>
                <a:spcPts val="48"/>
              </a:spcBef>
              <a:buFont typeface="Arial"/>
              <a:buNone/>
              <a:defRPr lang="en-US" sz="700" kern="1200" spc="-12" dirty="0">
                <a:solidFill>
                  <a:srgbClr val="2C4046"/>
                </a:solidFill>
                <a:latin typeface="Arial"/>
                <a:ea typeface="+mn-ea"/>
                <a:cs typeface="Arial"/>
              </a:defRPr>
            </a:lvl5pPr>
          </a:lstStyle>
          <a:p>
            <a:pPr lvl="0"/>
            <a:r>
              <a:rPr lang="en-US"/>
              <a:t>Click to add subtitle or introduction.</a:t>
            </a:r>
          </a:p>
        </p:txBody>
      </p:sp>
      <p:sp>
        <p:nvSpPr>
          <p:cNvPr id="310" name="Slide Number Placeholder 9">
            <a:extLst>
              <a:ext uri="{FF2B5EF4-FFF2-40B4-BE49-F238E27FC236}">
                <a16:creationId xmlns:a16="http://schemas.microsoft.com/office/drawing/2014/main" id="{7DF07AD4-1700-4F00-8995-98035015E60A}"/>
              </a:ext>
            </a:extLst>
          </p:cNvPr>
          <p:cNvSpPr txBox="1">
            <a:spLocks/>
          </p:cNvSpPr>
          <p:nvPr userDrawn="1"/>
        </p:nvSpPr>
        <p:spPr>
          <a:xfrm>
            <a:off x="11730624" y="324781"/>
            <a:ext cx="117005" cy="95939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defRPr lang="en-US" sz="700" b="1" kern="1200" smtClean="0">
                <a:solidFill>
                  <a:srgbClr val="2C4046"/>
                </a:solidFill>
                <a:latin typeface="Arial"/>
                <a:ea typeface="+mn-ea"/>
                <a:cs typeface="Arial"/>
              </a:defRPr>
            </a:lvl1pPr>
            <a:lvl2pPr marL="633954" algn="l" defTabSz="633954" rtl="0" eaLnBrk="1" latinLnBrk="0" hangingPunct="1">
              <a:defRPr sz="24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67907" algn="l" defTabSz="633954" rtl="0" eaLnBrk="1" latinLnBrk="0" hangingPunct="1">
              <a:defRPr sz="24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01861" algn="l" defTabSz="633954" rtl="0" eaLnBrk="1" latinLnBrk="0" hangingPunct="1">
              <a:defRPr sz="24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535814" algn="l" defTabSz="633954" rtl="0" eaLnBrk="1" latinLnBrk="0" hangingPunct="1">
              <a:defRPr sz="24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169768" algn="l" defTabSz="633954" rtl="0" eaLnBrk="1" latinLnBrk="0" hangingPunct="1">
              <a:defRPr sz="24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803721" algn="l" defTabSz="633954" rtl="0" eaLnBrk="1" latinLnBrk="0" hangingPunct="1">
              <a:defRPr sz="24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437675" algn="l" defTabSz="633954" rtl="0" eaLnBrk="1" latinLnBrk="0" hangingPunct="1">
              <a:defRPr sz="24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071628" algn="l" defTabSz="633954" rtl="0" eaLnBrk="1" latinLnBrk="0" hangingPunct="1">
              <a:defRPr sz="24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37941EF-9EE4-4C49-BBA8-147D44CBA153}" type="slidenum">
              <a:rPr lang="en-US" sz="600" smtClean="0"/>
              <a:pPr/>
              <a:t>‹#›</a:t>
            </a:fld>
            <a:endParaRPr lang="en-US" sz="60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C8CEC7A-B2C7-F746-A0A3-31BA95099612}"/>
              </a:ext>
            </a:extLst>
          </p:cNvPr>
          <p:cNvGrpSpPr/>
          <p:nvPr userDrawn="1"/>
        </p:nvGrpSpPr>
        <p:grpSpPr>
          <a:xfrm>
            <a:off x="10897318" y="6082201"/>
            <a:ext cx="931165" cy="385303"/>
            <a:chOff x="2792363" y="2207895"/>
            <a:chExt cx="930007" cy="399097"/>
          </a:xfrm>
          <a:solidFill>
            <a:schemeClr val="tx2"/>
          </a:solidFill>
        </p:grpSpPr>
        <p:sp>
          <p:nvSpPr>
            <p:cNvPr id="29" name="Freeform: Shape 332">
              <a:extLst>
                <a:ext uri="{FF2B5EF4-FFF2-40B4-BE49-F238E27FC236}">
                  <a16:creationId xmlns:a16="http://schemas.microsoft.com/office/drawing/2014/main" id="{E019EEBF-9C5A-0843-9189-B75D33343BAE}"/>
                </a:ext>
              </a:extLst>
            </p:cNvPr>
            <p:cNvSpPr/>
            <p:nvPr/>
          </p:nvSpPr>
          <p:spPr>
            <a:xfrm>
              <a:off x="3139920" y="2207895"/>
              <a:ext cx="138093" cy="196214"/>
            </a:xfrm>
            <a:custGeom>
              <a:avLst/>
              <a:gdLst>
                <a:gd name="connsiteX0" fmla="*/ 134775 w 138093"/>
                <a:gd name="connsiteY0" fmla="*/ 179070 h 196214"/>
                <a:gd name="connsiteX1" fmla="*/ 110010 w 138093"/>
                <a:gd name="connsiteY1" fmla="*/ 149542 h 196214"/>
                <a:gd name="connsiteX2" fmla="*/ 107152 w 138093"/>
                <a:gd name="connsiteY2" fmla="*/ 144780 h 196214"/>
                <a:gd name="connsiteX3" fmla="*/ 93817 w 138093"/>
                <a:gd name="connsiteY3" fmla="*/ 126683 h 196214"/>
                <a:gd name="connsiteX4" fmla="*/ 95722 w 138093"/>
                <a:gd name="connsiteY4" fmla="*/ 108585 h 196214"/>
                <a:gd name="connsiteX5" fmla="*/ 98580 w 138093"/>
                <a:gd name="connsiteY5" fmla="*/ 105727 h 196214"/>
                <a:gd name="connsiteX6" fmla="*/ 101437 w 138093"/>
                <a:gd name="connsiteY6" fmla="*/ 101917 h 196214"/>
                <a:gd name="connsiteX7" fmla="*/ 101437 w 138093"/>
                <a:gd name="connsiteY7" fmla="*/ 101917 h 196214"/>
                <a:gd name="connsiteX8" fmla="*/ 102390 w 138093"/>
                <a:gd name="connsiteY8" fmla="*/ 100013 h 196214"/>
                <a:gd name="connsiteX9" fmla="*/ 102390 w 138093"/>
                <a:gd name="connsiteY9" fmla="*/ 99060 h 196214"/>
                <a:gd name="connsiteX10" fmla="*/ 106200 w 138093"/>
                <a:gd name="connsiteY10" fmla="*/ 95250 h 196214"/>
                <a:gd name="connsiteX11" fmla="*/ 120487 w 138093"/>
                <a:gd name="connsiteY11" fmla="*/ 81915 h 196214"/>
                <a:gd name="connsiteX12" fmla="*/ 122392 w 138093"/>
                <a:gd name="connsiteY12" fmla="*/ 73342 h 196214"/>
                <a:gd name="connsiteX13" fmla="*/ 122392 w 138093"/>
                <a:gd name="connsiteY13" fmla="*/ 73342 h 196214"/>
                <a:gd name="connsiteX14" fmla="*/ 122392 w 138093"/>
                <a:gd name="connsiteY14" fmla="*/ 73342 h 196214"/>
                <a:gd name="connsiteX15" fmla="*/ 102390 w 138093"/>
                <a:gd name="connsiteY15" fmla="*/ 61913 h 196214"/>
                <a:gd name="connsiteX16" fmla="*/ 102390 w 138093"/>
                <a:gd name="connsiteY16" fmla="*/ 61913 h 196214"/>
                <a:gd name="connsiteX17" fmla="*/ 102390 w 138093"/>
                <a:gd name="connsiteY17" fmla="*/ 61913 h 196214"/>
                <a:gd name="connsiteX18" fmla="*/ 102390 w 138093"/>
                <a:gd name="connsiteY18" fmla="*/ 61913 h 196214"/>
                <a:gd name="connsiteX19" fmla="*/ 101437 w 138093"/>
                <a:gd name="connsiteY19" fmla="*/ 61913 h 196214"/>
                <a:gd name="connsiteX20" fmla="*/ 101437 w 138093"/>
                <a:gd name="connsiteY20" fmla="*/ 61913 h 196214"/>
                <a:gd name="connsiteX21" fmla="*/ 100485 w 138093"/>
                <a:gd name="connsiteY21" fmla="*/ 61913 h 196214"/>
                <a:gd name="connsiteX22" fmla="*/ 99532 w 138093"/>
                <a:gd name="connsiteY22" fmla="*/ 61913 h 196214"/>
                <a:gd name="connsiteX23" fmla="*/ 94770 w 138093"/>
                <a:gd name="connsiteY23" fmla="*/ 62865 h 196214"/>
                <a:gd name="connsiteX24" fmla="*/ 94770 w 138093"/>
                <a:gd name="connsiteY24" fmla="*/ 62865 h 196214"/>
                <a:gd name="connsiteX25" fmla="*/ 93817 w 138093"/>
                <a:gd name="connsiteY25" fmla="*/ 62865 h 196214"/>
                <a:gd name="connsiteX26" fmla="*/ 89055 w 138093"/>
                <a:gd name="connsiteY26" fmla="*/ 66675 h 196214"/>
                <a:gd name="connsiteX27" fmla="*/ 89055 w 138093"/>
                <a:gd name="connsiteY27" fmla="*/ 66675 h 196214"/>
                <a:gd name="connsiteX28" fmla="*/ 83340 w 138093"/>
                <a:gd name="connsiteY28" fmla="*/ 72390 h 196214"/>
                <a:gd name="connsiteX29" fmla="*/ 62385 w 138093"/>
                <a:gd name="connsiteY29" fmla="*/ 93345 h 196214"/>
                <a:gd name="connsiteX30" fmla="*/ 50002 w 138093"/>
                <a:gd name="connsiteY30" fmla="*/ 100013 h 196214"/>
                <a:gd name="connsiteX31" fmla="*/ 42382 w 138093"/>
                <a:gd name="connsiteY31" fmla="*/ 91440 h 196214"/>
                <a:gd name="connsiteX32" fmla="*/ 42382 w 138093"/>
                <a:gd name="connsiteY32" fmla="*/ 31433 h 196214"/>
                <a:gd name="connsiteX33" fmla="*/ 42382 w 138093"/>
                <a:gd name="connsiteY33" fmla="*/ 31433 h 196214"/>
                <a:gd name="connsiteX34" fmla="*/ 42382 w 138093"/>
                <a:gd name="connsiteY34" fmla="*/ 31433 h 196214"/>
                <a:gd name="connsiteX35" fmla="*/ 42382 w 138093"/>
                <a:gd name="connsiteY35" fmla="*/ 30480 h 196214"/>
                <a:gd name="connsiteX36" fmla="*/ 42382 w 138093"/>
                <a:gd name="connsiteY36" fmla="*/ 30480 h 196214"/>
                <a:gd name="connsiteX37" fmla="*/ 31905 w 138093"/>
                <a:gd name="connsiteY37" fmla="*/ 3810 h 196214"/>
                <a:gd name="connsiteX38" fmla="*/ 17617 w 138093"/>
                <a:gd name="connsiteY38" fmla="*/ 0 h 196214"/>
                <a:gd name="connsiteX39" fmla="*/ 5235 w 138093"/>
                <a:gd name="connsiteY39" fmla="*/ 1905 h 196214"/>
                <a:gd name="connsiteX40" fmla="*/ 472 w 138093"/>
                <a:gd name="connsiteY40" fmla="*/ 10477 h 196214"/>
                <a:gd name="connsiteX41" fmla="*/ 2377 w 138093"/>
                <a:gd name="connsiteY41" fmla="*/ 39052 h 196214"/>
                <a:gd name="connsiteX42" fmla="*/ 2377 w 138093"/>
                <a:gd name="connsiteY42" fmla="*/ 177165 h 196214"/>
                <a:gd name="connsiteX43" fmla="*/ 20475 w 138093"/>
                <a:gd name="connsiteY43" fmla="*/ 196215 h 196214"/>
                <a:gd name="connsiteX44" fmla="*/ 24285 w 138093"/>
                <a:gd name="connsiteY44" fmla="*/ 196215 h 196214"/>
                <a:gd name="connsiteX45" fmla="*/ 41430 w 138093"/>
                <a:gd name="connsiteY45" fmla="*/ 177165 h 196214"/>
                <a:gd name="connsiteX46" fmla="*/ 41430 w 138093"/>
                <a:gd name="connsiteY46" fmla="*/ 175260 h 196214"/>
                <a:gd name="connsiteX47" fmla="*/ 41430 w 138093"/>
                <a:gd name="connsiteY47" fmla="*/ 144780 h 196214"/>
                <a:gd name="connsiteX48" fmla="*/ 49050 w 138093"/>
                <a:gd name="connsiteY48" fmla="*/ 136208 h 196214"/>
                <a:gd name="connsiteX49" fmla="*/ 64290 w 138093"/>
                <a:gd name="connsiteY49" fmla="*/ 146685 h 196214"/>
                <a:gd name="connsiteX50" fmla="*/ 93817 w 138093"/>
                <a:gd name="connsiteY50" fmla="*/ 183833 h 196214"/>
                <a:gd name="connsiteX51" fmla="*/ 93817 w 138093"/>
                <a:gd name="connsiteY51" fmla="*/ 183833 h 196214"/>
                <a:gd name="connsiteX52" fmla="*/ 115725 w 138093"/>
                <a:gd name="connsiteY52" fmla="*/ 196215 h 196214"/>
                <a:gd name="connsiteX53" fmla="*/ 136680 w 138093"/>
                <a:gd name="connsiteY53" fmla="*/ 185738 h 196214"/>
                <a:gd name="connsiteX54" fmla="*/ 134775 w 138093"/>
                <a:gd name="connsiteY54" fmla="*/ 179070 h 196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138093" h="196214">
                  <a:moveTo>
                    <a:pt x="134775" y="179070"/>
                  </a:moveTo>
                  <a:cubicBezTo>
                    <a:pt x="130012" y="175260"/>
                    <a:pt x="118582" y="160972"/>
                    <a:pt x="110010" y="149542"/>
                  </a:cubicBezTo>
                  <a:lnTo>
                    <a:pt x="107152" y="144780"/>
                  </a:lnTo>
                  <a:lnTo>
                    <a:pt x="93817" y="126683"/>
                  </a:lnTo>
                  <a:cubicBezTo>
                    <a:pt x="90007" y="120967"/>
                    <a:pt x="90960" y="115252"/>
                    <a:pt x="95722" y="108585"/>
                  </a:cubicBezTo>
                  <a:cubicBezTo>
                    <a:pt x="96675" y="107633"/>
                    <a:pt x="97627" y="106680"/>
                    <a:pt x="98580" y="105727"/>
                  </a:cubicBezTo>
                  <a:cubicBezTo>
                    <a:pt x="99532" y="104775"/>
                    <a:pt x="100485" y="103822"/>
                    <a:pt x="101437" y="101917"/>
                  </a:cubicBezTo>
                  <a:lnTo>
                    <a:pt x="101437" y="101917"/>
                  </a:lnTo>
                  <a:cubicBezTo>
                    <a:pt x="101437" y="100965"/>
                    <a:pt x="102390" y="100965"/>
                    <a:pt x="102390" y="100013"/>
                  </a:cubicBezTo>
                  <a:lnTo>
                    <a:pt x="102390" y="99060"/>
                  </a:lnTo>
                  <a:cubicBezTo>
                    <a:pt x="103342" y="98108"/>
                    <a:pt x="105247" y="96202"/>
                    <a:pt x="106200" y="95250"/>
                  </a:cubicBezTo>
                  <a:cubicBezTo>
                    <a:pt x="111915" y="88583"/>
                    <a:pt x="117630" y="83820"/>
                    <a:pt x="120487" y="81915"/>
                  </a:cubicBezTo>
                  <a:cubicBezTo>
                    <a:pt x="123345" y="80010"/>
                    <a:pt x="125250" y="78105"/>
                    <a:pt x="122392" y="73342"/>
                  </a:cubicBezTo>
                  <a:lnTo>
                    <a:pt x="122392" y="73342"/>
                  </a:lnTo>
                  <a:cubicBezTo>
                    <a:pt x="122392" y="73342"/>
                    <a:pt x="122392" y="73342"/>
                    <a:pt x="122392" y="73342"/>
                  </a:cubicBezTo>
                  <a:cubicBezTo>
                    <a:pt x="121440" y="70485"/>
                    <a:pt x="112867" y="61913"/>
                    <a:pt x="102390" y="61913"/>
                  </a:cubicBezTo>
                  <a:cubicBezTo>
                    <a:pt x="102390" y="61913"/>
                    <a:pt x="102390" y="61913"/>
                    <a:pt x="102390" y="61913"/>
                  </a:cubicBezTo>
                  <a:cubicBezTo>
                    <a:pt x="102390" y="61913"/>
                    <a:pt x="102390" y="61913"/>
                    <a:pt x="102390" y="61913"/>
                  </a:cubicBezTo>
                  <a:cubicBezTo>
                    <a:pt x="102390" y="61913"/>
                    <a:pt x="102390" y="61913"/>
                    <a:pt x="102390" y="61913"/>
                  </a:cubicBezTo>
                  <a:cubicBezTo>
                    <a:pt x="102390" y="61913"/>
                    <a:pt x="101437" y="61913"/>
                    <a:pt x="101437" y="61913"/>
                  </a:cubicBezTo>
                  <a:cubicBezTo>
                    <a:pt x="101437" y="61913"/>
                    <a:pt x="101437" y="61913"/>
                    <a:pt x="101437" y="61913"/>
                  </a:cubicBezTo>
                  <a:cubicBezTo>
                    <a:pt x="101437" y="61913"/>
                    <a:pt x="100485" y="61913"/>
                    <a:pt x="100485" y="61913"/>
                  </a:cubicBezTo>
                  <a:cubicBezTo>
                    <a:pt x="100485" y="61913"/>
                    <a:pt x="99532" y="61913"/>
                    <a:pt x="99532" y="61913"/>
                  </a:cubicBezTo>
                  <a:cubicBezTo>
                    <a:pt x="97627" y="61913"/>
                    <a:pt x="95722" y="62865"/>
                    <a:pt x="94770" y="62865"/>
                  </a:cubicBezTo>
                  <a:cubicBezTo>
                    <a:pt x="94770" y="62865"/>
                    <a:pt x="94770" y="62865"/>
                    <a:pt x="94770" y="62865"/>
                  </a:cubicBezTo>
                  <a:cubicBezTo>
                    <a:pt x="94770" y="62865"/>
                    <a:pt x="93817" y="62865"/>
                    <a:pt x="93817" y="62865"/>
                  </a:cubicBezTo>
                  <a:cubicBezTo>
                    <a:pt x="91912" y="63817"/>
                    <a:pt x="90007" y="64770"/>
                    <a:pt x="89055" y="66675"/>
                  </a:cubicBezTo>
                  <a:lnTo>
                    <a:pt x="89055" y="66675"/>
                  </a:lnTo>
                  <a:cubicBezTo>
                    <a:pt x="87150" y="68580"/>
                    <a:pt x="85245" y="70485"/>
                    <a:pt x="83340" y="72390"/>
                  </a:cubicBezTo>
                  <a:lnTo>
                    <a:pt x="62385" y="93345"/>
                  </a:lnTo>
                  <a:cubicBezTo>
                    <a:pt x="59527" y="96202"/>
                    <a:pt x="56670" y="100013"/>
                    <a:pt x="50002" y="100013"/>
                  </a:cubicBezTo>
                  <a:cubicBezTo>
                    <a:pt x="45240" y="100013"/>
                    <a:pt x="42382" y="97155"/>
                    <a:pt x="42382" y="91440"/>
                  </a:cubicBezTo>
                  <a:lnTo>
                    <a:pt x="42382" y="31433"/>
                  </a:lnTo>
                  <a:lnTo>
                    <a:pt x="42382" y="31433"/>
                  </a:lnTo>
                  <a:lnTo>
                    <a:pt x="42382" y="31433"/>
                  </a:lnTo>
                  <a:cubicBezTo>
                    <a:pt x="42382" y="31433"/>
                    <a:pt x="42382" y="30480"/>
                    <a:pt x="42382" y="30480"/>
                  </a:cubicBezTo>
                  <a:lnTo>
                    <a:pt x="42382" y="30480"/>
                  </a:lnTo>
                  <a:cubicBezTo>
                    <a:pt x="42382" y="18097"/>
                    <a:pt x="38572" y="8572"/>
                    <a:pt x="31905" y="3810"/>
                  </a:cubicBezTo>
                  <a:cubicBezTo>
                    <a:pt x="27142" y="952"/>
                    <a:pt x="22380" y="0"/>
                    <a:pt x="17617" y="0"/>
                  </a:cubicBezTo>
                  <a:cubicBezTo>
                    <a:pt x="11902" y="0"/>
                    <a:pt x="7140" y="952"/>
                    <a:pt x="5235" y="1905"/>
                  </a:cubicBezTo>
                  <a:cubicBezTo>
                    <a:pt x="-480" y="4763"/>
                    <a:pt x="-480" y="6667"/>
                    <a:pt x="472" y="10477"/>
                  </a:cubicBezTo>
                  <a:cubicBezTo>
                    <a:pt x="1425" y="14288"/>
                    <a:pt x="2377" y="27622"/>
                    <a:pt x="2377" y="39052"/>
                  </a:cubicBezTo>
                  <a:lnTo>
                    <a:pt x="2377" y="177165"/>
                  </a:lnTo>
                  <a:cubicBezTo>
                    <a:pt x="2377" y="191452"/>
                    <a:pt x="9997" y="196215"/>
                    <a:pt x="20475" y="196215"/>
                  </a:cubicBezTo>
                  <a:lnTo>
                    <a:pt x="24285" y="196215"/>
                  </a:lnTo>
                  <a:cubicBezTo>
                    <a:pt x="34762" y="196215"/>
                    <a:pt x="41430" y="191452"/>
                    <a:pt x="41430" y="177165"/>
                  </a:cubicBezTo>
                  <a:lnTo>
                    <a:pt x="41430" y="175260"/>
                  </a:lnTo>
                  <a:cubicBezTo>
                    <a:pt x="41430" y="171450"/>
                    <a:pt x="41430" y="148590"/>
                    <a:pt x="41430" y="144780"/>
                  </a:cubicBezTo>
                  <a:cubicBezTo>
                    <a:pt x="41430" y="138113"/>
                    <a:pt x="46192" y="136208"/>
                    <a:pt x="49050" y="136208"/>
                  </a:cubicBezTo>
                  <a:cubicBezTo>
                    <a:pt x="56670" y="136208"/>
                    <a:pt x="59527" y="140970"/>
                    <a:pt x="64290" y="146685"/>
                  </a:cubicBezTo>
                  <a:cubicBezTo>
                    <a:pt x="66195" y="149542"/>
                    <a:pt x="84292" y="171450"/>
                    <a:pt x="93817" y="183833"/>
                  </a:cubicBezTo>
                  <a:lnTo>
                    <a:pt x="93817" y="183833"/>
                  </a:lnTo>
                  <a:cubicBezTo>
                    <a:pt x="101437" y="193358"/>
                    <a:pt x="108105" y="196215"/>
                    <a:pt x="115725" y="196215"/>
                  </a:cubicBezTo>
                  <a:cubicBezTo>
                    <a:pt x="126202" y="196215"/>
                    <a:pt x="134775" y="188595"/>
                    <a:pt x="136680" y="185738"/>
                  </a:cubicBezTo>
                  <a:cubicBezTo>
                    <a:pt x="139537" y="183833"/>
                    <a:pt x="137632" y="181927"/>
                    <a:pt x="134775" y="17907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30" name="Freeform: Shape 333">
              <a:extLst>
                <a:ext uri="{FF2B5EF4-FFF2-40B4-BE49-F238E27FC236}">
                  <a16:creationId xmlns:a16="http://schemas.microsoft.com/office/drawing/2014/main" id="{4E328496-46F7-B64C-9664-C9A80C59C2EA}"/>
                </a:ext>
              </a:extLst>
            </p:cNvPr>
            <p:cNvSpPr/>
            <p:nvPr/>
          </p:nvSpPr>
          <p:spPr>
            <a:xfrm>
              <a:off x="3075150" y="2209800"/>
              <a:ext cx="41429" cy="197167"/>
            </a:xfrm>
            <a:custGeom>
              <a:avLst/>
              <a:gdLst>
                <a:gd name="connsiteX0" fmla="*/ 31905 w 41429"/>
                <a:gd name="connsiteY0" fmla="*/ 3810 h 197167"/>
                <a:gd name="connsiteX1" fmla="*/ 17617 w 41429"/>
                <a:gd name="connsiteY1" fmla="*/ 0 h 197167"/>
                <a:gd name="connsiteX2" fmla="*/ 5235 w 41429"/>
                <a:gd name="connsiteY2" fmla="*/ 1905 h 197167"/>
                <a:gd name="connsiteX3" fmla="*/ 472 w 41429"/>
                <a:gd name="connsiteY3" fmla="*/ 10478 h 197167"/>
                <a:gd name="connsiteX4" fmla="*/ 2377 w 41429"/>
                <a:gd name="connsiteY4" fmla="*/ 48578 h 197167"/>
                <a:gd name="connsiteX5" fmla="*/ 2377 w 41429"/>
                <a:gd name="connsiteY5" fmla="*/ 60008 h 197167"/>
                <a:gd name="connsiteX6" fmla="*/ 2377 w 41429"/>
                <a:gd name="connsiteY6" fmla="*/ 178117 h 197167"/>
                <a:gd name="connsiteX7" fmla="*/ 20475 w 41429"/>
                <a:gd name="connsiteY7" fmla="*/ 197167 h 197167"/>
                <a:gd name="connsiteX8" fmla="*/ 24285 w 41429"/>
                <a:gd name="connsiteY8" fmla="*/ 197167 h 197167"/>
                <a:gd name="connsiteX9" fmla="*/ 41430 w 41429"/>
                <a:gd name="connsiteY9" fmla="*/ 178117 h 197167"/>
                <a:gd name="connsiteX10" fmla="*/ 41430 w 41429"/>
                <a:gd name="connsiteY10" fmla="*/ 31433 h 197167"/>
                <a:gd name="connsiteX11" fmla="*/ 41430 w 41429"/>
                <a:gd name="connsiteY11" fmla="*/ 30480 h 197167"/>
                <a:gd name="connsiteX12" fmla="*/ 41430 w 41429"/>
                <a:gd name="connsiteY12" fmla="*/ 30480 h 197167"/>
                <a:gd name="connsiteX13" fmla="*/ 31905 w 41429"/>
                <a:gd name="connsiteY13" fmla="*/ 3810 h 197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429" h="197167">
                  <a:moveTo>
                    <a:pt x="31905" y="3810"/>
                  </a:moveTo>
                  <a:cubicBezTo>
                    <a:pt x="27142" y="953"/>
                    <a:pt x="22380" y="0"/>
                    <a:pt x="17617" y="0"/>
                  </a:cubicBezTo>
                  <a:cubicBezTo>
                    <a:pt x="11902" y="0"/>
                    <a:pt x="7140" y="953"/>
                    <a:pt x="5235" y="1905"/>
                  </a:cubicBezTo>
                  <a:cubicBezTo>
                    <a:pt x="-480" y="4763"/>
                    <a:pt x="-480" y="6667"/>
                    <a:pt x="472" y="10478"/>
                  </a:cubicBezTo>
                  <a:cubicBezTo>
                    <a:pt x="2377" y="16192"/>
                    <a:pt x="2377" y="34290"/>
                    <a:pt x="2377" y="48578"/>
                  </a:cubicBezTo>
                  <a:lnTo>
                    <a:pt x="2377" y="60008"/>
                  </a:lnTo>
                  <a:lnTo>
                    <a:pt x="2377" y="178117"/>
                  </a:lnTo>
                  <a:cubicBezTo>
                    <a:pt x="2377" y="192405"/>
                    <a:pt x="9997" y="197167"/>
                    <a:pt x="20475" y="197167"/>
                  </a:cubicBezTo>
                  <a:lnTo>
                    <a:pt x="24285" y="197167"/>
                  </a:lnTo>
                  <a:cubicBezTo>
                    <a:pt x="33810" y="197167"/>
                    <a:pt x="41430" y="192405"/>
                    <a:pt x="41430" y="178117"/>
                  </a:cubicBezTo>
                  <a:lnTo>
                    <a:pt x="41430" y="31433"/>
                  </a:lnTo>
                  <a:cubicBezTo>
                    <a:pt x="41430" y="31433"/>
                    <a:pt x="41430" y="30480"/>
                    <a:pt x="41430" y="30480"/>
                  </a:cubicBezTo>
                  <a:lnTo>
                    <a:pt x="41430" y="30480"/>
                  </a:lnTo>
                  <a:cubicBezTo>
                    <a:pt x="41430" y="18097"/>
                    <a:pt x="37620" y="8572"/>
                    <a:pt x="31905" y="381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31" name="Freeform: Shape 334">
              <a:extLst>
                <a:ext uri="{FF2B5EF4-FFF2-40B4-BE49-F238E27FC236}">
                  <a16:creationId xmlns:a16="http://schemas.microsoft.com/office/drawing/2014/main" id="{6BEE405C-90B6-6243-9436-0CF0E8E374D8}"/>
                </a:ext>
              </a:extLst>
            </p:cNvPr>
            <p:cNvSpPr/>
            <p:nvPr/>
          </p:nvSpPr>
          <p:spPr>
            <a:xfrm>
              <a:off x="2792363" y="2212657"/>
              <a:ext cx="171231" cy="194309"/>
            </a:xfrm>
            <a:custGeom>
              <a:avLst/>
              <a:gdLst>
                <a:gd name="connsiteX0" fmla="*/ 140384 w 171231"/>
                <a:gd name="connsiteY0" fmla="*/ 39052 h 194309"/>
                <a:gd name="connsiteX1" fmla="*/ 167054 w 171231"/>
                <a:gd name="connsiteY1" fmla="*/ 28575 h 194309"/>
                <a:gd name="connsiteX2" fmla="*/ 168959 w 171231"/>
                <a:gd name="connsiteY2" fmla="*/ 2858 h 194309"/>
                <a:gd name="connsiteX3" fmla="*/ 165149 w 171231"/>
                <a:gd name="connsiteY3" fmla="*/ 0 h 194309"/>
                <a:gd name="connsiteX4" fmla="*/ 30847 w 171231"/>
                <a:gd name="connsiteY4" fmla="*/ 0 h 194309"/>
                <a:gd name="connsiteX5" fmla="*/ 30847 w 171231"/>
                <a:gd name="connsiteY5" fmla="*/ 0 h 194309"/>
                <a:gd name="connsiteX6" fmla="*/ 4177 w 171231"/>
                <a:gd name="connsiteY6" fmla="*/ 10477 h 194309"/>
                <a:gd name="connsiteX7" fmla="*/ 2272 w 171231"/>
                <a:gd name="connsiteY7" fmla="*/ 36195 h 194309"/>
                <a:gd name="connsiteX8" fmla="*/ 6082 w 171231"/>
                <a:gd name="connsiteY8" fmla="*/ 39052 h 194309"/>
                <a:gd name="connsiteX9" fmla="*/ 58469 w 171231"/>
                <a:gd name="connsiteY9" fmla="*/ 39052 h 194309"/>
                <a:gd name="connsiteX10" fmla="*/ 65137 w 171231"/>
                <a:gd name="connsiteY10" fmla="*/ 44767 h 194309"/>
                <a:gd name="connsiteX11" fmla="*/ 65137 w 171231"/>
                <a:gd name="connsiteY11" fmla="*/ 175260 h 194309"/>
                <a:gd name="connsiteX12" fmla="*/ 69899 w 171231"/>
                <a:gd name="connsiteY12" fmla="*/ 189547 h 194309"/>
                <a:gd name="connsiteX13" fmla="*/ 83234 w 171231"/>
                <a:gd name="connsiteY13" fmla="*/ 194310 h 194309"/>
                <a:gd name="connsiteX14" fmla="*/ 87044 w 171231"/>
                <a:gd name="connsiteY14" fmla="*/ 194310 h 194309"/>
                <a:gd name="connsiteX15" fmla="*/ 104189 w 171231"/>
                <a:gd name="connsiteY15" fmla="*/ 175260 h 194309"/>
                <a:gd name="connsiteX16" fmla="*/ 104189 w 171231"/>
                <a:gd name="connsiteY16" fmla="*/ 46672 h 194309"/>
                <a:gd name="connsiteX17" fmla="*/ 111809 w 171231"/>
                <a:gd name="connsiteY17" fmla="*/ 38100 h 194309"/>
                <a:gd name="connsiteX18" fmla="*/ 140384 w 171231"/>
                <a:gd name="connsiteY18" fmla="*/ 39052 h 194309"/>
                <a:gd name="connsiteX19" fmla="*/ 140384 w 171231"/>
                <a:gd name="connsiteY19" fmla="*/ 39052 h 194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71231" h="194309">
                  <a:moveTo>
                    <a:pt x="140384" y="39052"/>
                  </a:moveTo>
                  <a:cubicBezTo>
                    <a:pt x="152767" y="39052"/>
                    <a:pt x="162292" y="35242"/>
                    <a:pt x="167054" y="28575"/>
                  </a:cubicBezTo>
                  <a:cubicBezTo>
                    <a:pt x="173722" y="19050"/>
                    <a:pt x="170864" y="6667"/>
                    <a:pt x="168959" y="2858"/>
                  </a:cubicBezTo>
                  <a:cubicBezTo>
                    <a:pt x="168007" y="952"/>
                    <a:pt x="166102" y="0"/>
                    <a:pt x="165149" y="0"/>
                  </a:cubicBezTo>
                  <a:cubicBezTo>
                    <a:pt x="165149" y="0"/>
                    <a:pt x="30847" y="0"/>
                    <a:pt x="30847" y="0"/>
                  </a:cubicBezTo>
                  <a:lnTo>
                    <a:pt x="30847" y="0"/>
                  </a:lnTo>
                  <a:cubicBezTo>
                    <a:pt x="18464" y="0"/>
                    <a:pt x="8939" y="3810"/>
                    <a:pt x="4177" y="10477"/>
                  </a:cubicBezTo>
                  <a:cubicBezTo>
                    <a:pt x="-2491" y="20002"/>
                    <a:pt x="367" y="32385"/>
                    <a:pt x="2272" y="36195"/>
                  </a:cubicBezTo>
                  <a:cubicBezTo>
                    <a:pt x="3224" y="38100"/>
                    <a:pt x="5129" y="39052"/>
                    <a:pt x="6082" y="39052"/>
                  </a:cubicBezTo>
                  <a:lnTo>
                    <a:pt x="58469" y="39052"/>
                  </a:lnTo>
                  <a:cubicBezTo>
                    <a:pt x="61327" y="39052"/>
                    <a:pt x="64184" y="41910"/>
                    <a:pt x="65137" y="44767"/>
                  </a:cubicBezTo>
                  <a:lnTo>
                    <a:pt x="65137" y="175260"/>
                  </a:lnTo>
                  <a:cubicBezTo>
                    <a:pt x="65137" y="181927"/>
                    <a:pt x="67042" y="186690"/>
                    <a:pt x="69899" y="189547"/>
                  </a:cubicBezTo>
                  <a:cubicBezTo>
                    <a:pt x="72757" y="193358"/>
                    <a:pt x="77519" y="194310"/>
                    <a:pt x="83234" y="194310"/>
                  </a:cubicBezTo>
                  <a:lnTo>
                    <a:pt x="87044" y="194310"/>
                  </a:lnTo>
                  <a:cubicBezTo>
                    <a:pt x="96569" y="194310"/>
                    <a:pt x="104189" y="189547"/>
                    <a:pt x="104189" y="175260"/>
                  </a:cubicBezTo>
                  <a:lnTo>
                    <a:pt x="104189" y="46672"/>
                  </a:lnTo>
                  <a:cubicBezTo>
                    <a:pt x="104189" y="41910"/>
                    <a:pt x="107047" y="39052"/>
                    <a:pt x="111809" y="38100"/>
                  </a:cubicBezTo>
                  <a:cubicBezTo>
                    <a:pt x="112762" y="39052"/>
                    <a:pt x="140384" y="39052"/>
                    <a:pt x="140384" y="39052"/>
                  </a:cubicBezTo>
                  <a:lnTo>
                    <a:pt x="140384" y="3905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32" name="Freeform: Shape 335">
              <a:extLst>
                <a:ext uri="{FF2B5EF4-FFF2-40B4-BE49-F238E27FC236}">
                  <a16:creationId xmlns:a16="http://schemas.microsoft.com/office/drawing/2014/main" id="{5D2B7F4F-A5FB-944E-8C7B-8D4D57E7E40F}"/>
                </a:ext>
              </a:extLst>
            </p:cNvPr>
            <p:cNvSpPr/>
            <p:nvPr/>
          </p:nvSpPr>
          <p:spPr>
            <a:xfrm>
              <a:off x="2923222" y="2260282"/>
              <a:ext cx="131917" cy="147637"/>
            </a:xfrm>
            <a:custGeom>
              <a:avLst/>
              <a:gdLst>
                <a:gd name="connsiteX0" fmla="*/ 129540 w 131917"/>
                <a:gd name="connsiteY0" fmla="*/ 96202 h 147637"/>
                <a:gd name="connsiteX1" fmla="*/ 129540 w 131917"/>
                <a:gd name="connsiteY1" fmla="*/ 61913 h 147637"/>
                <a:gd name="connsiteX2" fmla="*/ 65723 w 131917"/>
                <a:gd name="connsiteY2" fmla="*/ 0 h 147637"/>
                <a:gd name="connsiteX3" fmla="*/ 6668 w 131917"/>
                <a:gd name="connsiteY3" fmla="*/ 34290 h 147637"/>
                <a:gd name="connsiteX4" fmla="*/ 30480 w 131917"/>
                <a:gd name="connsiteY4" fmla="*/ 51435 h 147637"/>
                <a:gd name="connsiteX5" fmla="*/ 32385 w 131917"/>
                <a:gd name="connsiteY5" fmla="*/ 50483 h 147637"/>
                <a:gd name="connsiteX6" fmla="*/ 32385 w 131917"/>
                <a:gd name="connsiteY6" fmla="*/ 50483 h 147637"/>
                <a:gd name="connsiteX7" fmla="*/ 65723 w 131917"/>
                <a:gd name="connsiteY7" fmla="*/ 30480 h 147637"/>
                <a:gd name="connsiteX8" fmla="*/ 91440 w 131917"/>
                <a:gd name="connsiteY8" fmla="*/ 51435 h 147637"/>
                <a:gd name="connsiteX9" fmla="*/ 87630 w 131917"/>
                <a:gd name="connsiteY9" fmla="*/ 55245 h 147637"/>
                <a:gd name="connsiteX10" fmla="*/ 87630 w 131917"/>
                <a:gd name="connsiteY10" fmla="*/ 55245 h 147637"/>
                <a:gd name="connsiteX11" fmla="*/ 8573 w 131917"/>
                <a:gd name="connsiteY11" fmla="*/ 80963 h 147637"/>
                <a:gd name="connsiteX12" fmla="*/ 0 w 131917"/>
                <a:gd name="connsiteY12" fmla="*/ 108585 h 147637"/>
                <a:gd name="connsiteX13" fmla="*/ 45720 w 131917"/>
                <a:gd name="connsiteY13" fmla="*/ 147638 h 147637"/>
                <a:gd name="connsiteX14" fmla="*/ 85725 w 131917"/>
                <a:gd name="connsiteY14" fmla="*/ 132397 h 147637"/>
                <a:gd name="connsiteX15" fmla="*/ 85725 w 131917"/>
                <a:gd name="connsiteY15" fmla="*/ 132397 h 147637"/>
                <a:gd name="connsiteX16" fmla="*/ 86678 w 131917"/>
                <a:gd name="connsiteY16" fmla="*/ 131445 h 147637"/>
                <a:gd name="connsiteX17" fmla="*/ 90488 w 131917"/>
                <a:gd name="connsiteY17" fmla="*/ 130492 h 147637"/>
                <a:gd name="connsiteX18" fmla="*/ 93345 w 131917"/>
                <a:gd name="connsiteY18" fmla="*/ 131445 h 147637"/>
                <a:gd name="connsiteX19" fmla="*/ 94298 w 131917"/>
                <a:gd name="connsiteY19" fmla="*/ 132397 h 147637"/>
                <a:gd name="connsiteX20" fmla="*/ 100965 w 131917"/>
                <a:gd name="connsiteY20" fmla="*/ 141922 h 147637"/>
                <a:gd name="connsiteX21" fmla="*/ 126683 w 131917"/>
                <a:gd name="connsiteY21" fmla="*/ 143827 h 147637"/>
                <a:gd name="connsiteX22" fmla="*/ 131445 w 131917"/>
                <a:gd name="connsiteY22" fmla="*/ 135255 h 147637"/>
                <a:gd name="connsiteX23" fmla="*/ 129540 w 131917"/>
                <a:gd name="connsiteY23" fmla="*/ 96202 h 147637"/>
                <a:gd name="connsiteX24" fmla="*/ 91440 w 131917"/>
                <a:gd name="connsiteY24" fmla="*/ 87630 h 147637"/>
                <a:gd name="connsiteX25" fmla="*/ 58103 w 131917"/>
                <a:gd name="connsiteY25" fmla="*/ 116205 h 147637"/>
                <a:gd name="connsiteX26" fmla="*/ 39053 w 131917"/>
                <a:gd name="connsiteY26" fmla="*/ 101917 h 147637"/>
                <a:gd name="connsiteX27" fmla="*/ 83820 w 131917"/>
                <a:gd name="connsiteY27" fmla="*/ 79058 h 147637"/>
                <a:gd name="connsiteX28" fmla="*/ 85725 w 131917"/>
                <a:gd name="connsiteY28" fmla="*/ 79058 h 147637"/>
                <a:gd name="connsiteX29" fmla="*/ 85725 w 131917"/>
                <a:gd name="connsiteY29" fmla="*/ 79058 h 147637"/>
                <a:gd name="connsiteX30" fmla="*/ 91440 w 131917"/>
                <a:gd name="connsiteY30" fmla="*/ 84772 h 147637"/>
                <a:gd name="connsiteX31" fmla="*/ 91440 w 131917"/>
                <a:gd name="connsiteY31" fmla="*/ 87630 h 147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31917" h="147637">
                  <a:moveTo>
                    <a:pt x="129540" y="96202"/>
                  </a:moveTo>
                  <a:lnTo>
                    <a:pt x="129540" y="61913"/>
                  </a:lnTo>
                  <a:cubicBezTo>
                    <a:pt x="129540" y="22860"/>
                    <a:pt x="120968" y="0"/>
                    <a:pt x="65723" y="0"/>
                  </a:cubicBezTo>
                  <a:cubicBezTo>
                    <a:pt x="24765" y="0"/>
                    <a:pt x="6668" y="17145"/>
                    <a:pt x="6668" y="34290"/>
                  </a:cubicBezTo>
                  <a:cubicBezTo>
                    <a:pt x="6668" y="49530"/>
                    <a:pt x="24765" y="51435"/>
                    <a:pt x="30480" y="51435"/>
                  </a:cubicBezTo>
                  <a:cubicBezTo>
                    <a:pt x="31433" y="51435"/>
                    <a:pt x="31433" y="51435"/>
                    <a:pt x="32385" y="50483"/>
                  </a:cubicBezTo>
                  <a:lnTo>
                    <a:pt x="32385" y="50483"/>
                  </a:lnTo>
                  <a:cubicBezTo>
                    <a:pt x="37148" y="40005"/>
                    <a:pt x="47625" y="30480"/>
                    <a:pt x="65723" y="30480"/>
                  </a:cubicBezTo>
                  <a:cubicBezTo>
                    <a:pt x="84773" y="30480"/>
                    <a:pt x="90488" y="36195"/>
                    <a:pt x="91440" y="51435"/>
                  </a:cubicBezTo>
                  <a:cubicBezTo>
                    <a:pt x="91440" y="53340"/>
                    <a:pt x="89535" y="55245"/>
                    <a:pt x="87630" y="55245"/>
                  </a:cubicBezTo>
                  <a:lnTo>
                    <a:pt x="87630" y="55245"/>
                  </a:lnTo>
                  <a:cubicBezTo>
                    <a:pt x="73343" y="56197"/>
                    <a:pt x="22860" y="62865"/>
                    <a:pt x="8573" y="80963"/>
                  </a:cubicBezTo>
                  <a:cubicBezTo>
                    <a:pt x="1905" y="88583"/>
                    <a:pt x="0" y="98108"/>
                    <a:pt x="0" y="108585"/>
                  </a:cubicBezTo>
                  <a:cubicBezTo>
                    <a:pt x="0" y="131445"/>
                    <a:pt x="17145" y="147638"/>
                    <a:pt x="45720" y="147638"/>
                  </a:cubicBezTo>
                  <a:cubicBezTo>
                    <a:pt x="61913" y="147638"/>
                    <a:pt x="76200" y="141922"/>
                    <a:pt x="85725" y="132397"/>
                  </a:cubicBezTo>
                  <a:lnTo>
                    <a:pt x="85725" y="132397"/>
                  </a:lnTo>
                  <a:cubicBezTo>
                    <a:pt x="85725" y="132397"/>
                    <a:pt x="86678" y="131445"/>
                    <a:pt x="86678" y="131445"/>
                  </a:cubicBezTo>
                  <a:cubicBezTo>
                    <a:pt x="87630" y="130492"/>
                    <a:pt x="89535" y="130492"/>
                    <a:pt x="90488" y="130492"/>
                  </a:cubicBezTo>
                  <a:cubicBezTo>
                    <a:pt x="91440" y="130492"/>
                    <a:pt x="92393" y="130492"/>
                    <a:pt x="93345" y="131445"/>
                  </a:cubicBezTo>
                  <a:cubicBezTo>
                    <a:pt x="94298" y="132397"/>
                    <a:pt x="94298" y="132397"/>
                    <a:pt x="94298" y="132397"/>
                  </a:cubicBezTo>
                  <a:cubicBezTo>
                    <a:pt x="96203" y="136208"/>
                    <a:pt x="98108" y="139065"/>
                    <a:pt x="100965" y="141922"/>
                  </a:cubicBezTo>
                  <a:cubicBezTo>
                    <a:pt x="110490" y="148590"/>
                    <a:pt x="122873" y="145733"/>
                    <a:pt x="126683" y="143827"/>
                  </a:cubicBezTo>
                  <a:cubicBezTo>
                    <a:pt x="132398" y="140970"/>
                    <a:pt x="132398" y="139065"/>
                    <a:pt x="131445" y="135255"/>
                  </a:cubicBezTo>
                  <a:cubicBezTo>
                    <a:pt x="130493" y="130492"/>
                    <a:pt x="129540" y="111442"/>
                    <a:pt x="129540" y="96202"/>
                  </a:cubicBezTo>
                  <a:moveTo>
                    <a:pt x="91440" y="87630"/>
                  </a:moveTo>
                  <a:cubicBezTo>
                    <a:pt x="91440" y="102870"/>
                    <a:pt x="78105" y="116205"/>
                    <a:pt x="58103" y="116205"/>
                  </a:cubicBezTo>
                  <a:cubicBezTo>
                    <a:pt x="44768" y="116205"/>
                    <a:pt x="39053" y="110490"/>
                    <a:pt x="39053" y="101917"/>
                  </a:cubicBezTo>
                  <a:cubicBezTo>
                    <a:pt x="39053" y="91440"/>
                    <a:pt x="54293" y="80963"/>
                    <a:pt x="83820" y="79058"/>
                  </a:cubicBezTo>
                  <a:lnTo>
                    <a:pt x="85725" y="79058"/>
                  </a:lnTo>
                  <a:lnTo>
                    <a:pt x="85725" y="79058"/>
                  </a:lnTo>
                  <a:cubicBezTo>
                    <a:pt x="88583" y="79058"/>
                    <a:pt x="91440" y="81915"/>
                    <a:pt x="91440" y="84772"/>
                  </a:cubicBezTo>
                  <a:lnTo>
                    <a:pt x="91440" y="8763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33" name="Freeform: Shape 336">
              <a:extLst>
                <a:ext uri="{FF2B5EF4-FFF2-40B4-BE49-F238E27FC236}">
                  <a16:creationId xmlns:a16="http://schemas.microsoft.com/office/drawing/2014/main" id="{7FF8C9C9-DD5D-5940-B59A-A218EE529F19}"/>
                </a:ext>
              </a:extLst>
            </p:cNvPr>
            <p:cNvSpPr/>
            <p:nvPr/>
          </p:nvSpPr>
          <p:spPr>
            <a:xfrm>
              <a:off x="3519015" y="2209800"/>
              <a:ext cx="41574" cy="196215"/>
            </a:xfrm>
            <a:custGeom>
              <a:avLst/>
              <a:gdLst>
                <a:gd name="connsiteX0" fmla="*/ 31905 w 41574"/>
                <a:gd name="connsiteY0" fmla="*/ 3810 h 196215"/>
                <a:gd name="connsiteX1" fmla="*/ 17617 w 41574"/>
                <a:gd name="connsiteY1" fmla="*/ 0 h 196215"/>
                <a:gd name="connsiteX2" fmla="*/ 5235 w 41574"/>
                <a:gd name="connsiteY2" fmla="*/ 1905 h 196215"/>
                <a:gd name="connsiteX3" fmla="*/ 472 w 41574"/>
                <a:gd name="connsiteY3" fmla="*/ 10478 h 196215"/>
                <a:gd name="connsiteX4" fmla="*/ 2377 w 41574"/>
                <a:gd name="connsiteY4" fmla="*/ 48578 h 196215"/>
                <a:gd name="connsiteX5" fmla="*/ 2377 w 41574"/>
                <a:gd name="connsiteY5" fmla="*/ 60008 h 196215"/>
                <a:gd name="connsiteX6" fmla="*/ 2377 w 41574"/>
                <a:gd name="connsiteY6" fmla="*/ 178117 h 196215"/>
                <a:gd name="connsiteX7" fmla="*/ 20475 w 41574"/>
                <a:gd name="connsiteY7" fmla="*/ 196215 h 196215"/>
                <a:gd name="connsiteX8" fmla="*/ 24285 w 41574"/>
                <a:gd name="connsiteY8" fmla="*/ 196215 h 196215"/>
                <a:gd name="connsiteX9" fmla="*/ 41430 w 41574"/>
                <a:gd name="connsiteY9" fmla="*/ 177165 h 196215"/>
                <a:gd name="connsiteX10" fmla="*/ 41430 w 41574"/>
                <a:gd name="connsiteY10" fmla="*/ 30480 h 196215"/>
                <a:gd name="connsiteX11" fmla="*/ 41430 w 41574"/>
                <a:gd name="connsiteY11" fmla="*/ 29528 h 196215"/>
                <a:gd name="connsiteX12" fmla="*/ 41430 w 41574"/>
                <a:gd name="connsiteY12" fmla="*/ 29528 h 196215"/>
                <a:gd name="connsiteX13" fmla="*/ 31905 w 41574"/>
                <a:gd name="connsiteY13" fmla="*/ 3810 h 196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574" h="196215">
                  <a:moveTo>
                    <a:pt x="31905" y="3810"/>
                  </a:moveTo>
                  <a:cubicBezTo>
                    <a:pt x="27142" y="953"/>
                    <a:pt x="22380" y="0"/>
                    <a:pt x="17617" y="0"/>
                  </a:cubicBezTo>
                  <a:cubicBezTo>
                    <a:pt x="11902" y="0"/>
                    <a:pt x="7140" y="953"/>
                    <a:pt x="5235" y="1905"/>
                  </a:cubicBezTo>
                  <a:cubicBezTo>
                    <a:pt x="-480" y="4763"/>
                    <a:pt x="-480" y="6667"/>
                    <a:pt x="472" y="10478"/>
                  </a:cubicBezTo>
                  <a:cubicBezTo>
                    <a:pt x="2377" y="16192"/>
                    <a:pt x="2377" y="34290"/>
                    <a:pt x="2377" y="48578"/>
                  </a:cubicBezTo>
                  <a:lnTo>
                    <a:pt x="2377" y="60008"/>
                  </a:lnTo>
                  <a:lnTo>
                    <a:pt x="2377" y="178117"/>
                  </a:lnTo>
                  <a:cubicBezTo>
                    <a:pt x="2377" y="192405"/>
                    <a:pt x="9997" y="196215"/>
                    <a:pt x="20475" y="196215"/>
                  </a:cubicBezTo>
                  <a:lnTo>
                    <a:pt x="24285" y="196215"/>
                  </a:lnTo>
                  <a:cubicBezTo>
                    <a:pt x="33810" y="196215"/>
                    <a:pt x="41430" y="191453"/>
                    <a:pt x="41430" y="177165"/>
                  </a:cubicBezTo>
                  <a:lnTo>
                    <a:pt x="41430" y="30480"/>
                  </a:lnTo>
                  <a:cubicBezTo>
                    <a:pt x="41430" y="30480"/>
                    <a:pt x="41430" y="29528"/>
                    <a:pt x="41430" y="29528"/>
                  </a:cubicBezTo>
                  <a:lnTo>
                    <a:pt x="41430" y="29528"/>
                  </a:lnTo>
                  <a:cubicBezTo>
                    <a:pt x="42382" y="18097"/>
                    <a:pt x="38572" y="8572"/>
                    <a:pt x="31905" y="381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34" name="Freeform: Shape 337">
              <a:extLst>
                <a:ext uri="{FF2B5EF4-FFF2-40B4-BE49-F238E27FC236}">
                  <a16:creationId xmlns:a16="http://schemas.microsoft.com/office/drawing/2014/main" id="{344299E8-80D0-8D4B-8066-720CF740069F}"/>
                </a:ext>
              </a:extLst>
            </p:cNvPr>
            <p:cNvSpPr/>
            <p:nvPr/>
          </p:nvSpPr>
          <p:spPr>
            <a:xfrm>
              <a:off x="3368040" y="2260282"/>
              <a:ext cx="131917" cy="147637"/>
            </a:xfrm>
            <a:custGeom>
              <a:avLst/>
              <a:gdLst>
                <a:gd name="connsiteX0" fmla="*/ 129540 w 131917"/>
                <a:gd name="connsiteY0" fmla="*/ 96202 h 147637"/>
                <a:gd name="connsiteX1" fmla="*/ 129540 w 131917"/>
                <a:gd name="connsiteY1" fmla="*/ 61913 h 147637"/>
                <a:gd name="connsiteX2" fmla="*/ 65722 w 131917"/>
                <a:gd name="connsiteY2" fmla="*/ 0 h 147637"/>
                <a:gd name="connsiteX3" fmla="*/ 6667 w 131917"/>
                <a:gd name="connsiteY3" fmla="*/ 34290 h 147637"/>
                <a:gd name="connsiteX4" fmla="*/ 30480 w 131917"/>
                <a:gd name="connsiteY4" fmla="*/ 51435 h 147637"/>
                <a:gd name="connsiteX5" fmla="*/ 32385 w 131917"/>
                <a:gd name="connsiteY5" fmla="*/ 50483 h 147637"/>
                <a:gd name="connsiteX6" fmla="*/ 32385 w 131917"/>
                <a:gd name="connsiteY6" fmla="*/ 50483 h 147637"/>
                <a:gd name="connsiteX7" fmla="*/ 65722 w 131917"/>
                <a:gd name="connsiteY7" fmla="*/ 30480 h 147637"/>
                <a:gd name="connsiteX8" fmla="*/ 91440 w 131917"/>
                <a:gd name="connsiteY8" fmla="*/ 51435 h 147637"/>
                <a:gd name="connsiteX9" fmla="*/ 87630 w 131917"/>
                <a:gd name="connsiteY9" fmla="*/ 55245 h 147637"/>
                <a:gd name="connsiteX10" fmla="*/ 87630 w 131917"/>
                <a:gd name="connsiteY10" fmla="*/ 55245 h 147637"/>
                <a:gd name="connsiteX11" fmla="*/ 8572 w 131917"/>
                <a:gd name="connsiteY11" fmla="*/ 80963 h 147637"/>
                <a:gd name="connsiteX12" fmla="*/ 0 w 131917"/>
                <a:gd name="connsiteY12" fmla="*/ 108585 h 147637"/>
                <a:gd name="connsiteX13" fmla="*/ 45720 w 131917"/>
                <a:gd name="connsiteY13" fmla="*/ 147638 h 147637"/>
                <a:gd name="connsiteX14" fmla="*/ 85725 w 131917"/>
                <a:gd name="connsiteY14" fmla="*/ 132397 h 147637"/>
                <a:gd name="connsiteX15" fmla="*/ 85725 w 131917"/>
                <a:gd name="connsiteY15" fmla="*/ 132397 h 147637"/>
                <a:gd name="connsiteX16" fmla="*/ 86677 w 131917"/>
                <a:gd name="connsiteY16" fmla="*/ 131445 h 147637"/>
                <a:gd name="connsiteX17" fmla="*/ 90488 w 131917"/>
                <a:gd name="connsiteY17" fmla="*/ 130492 h 147637"/>
                <a:gd name="connsiteX18" fmla="*/ 93345 w 131917"/>
                <a:gd name="connsiteY18" fmla="*/ 131445 h 147637"/>
                <a:gd name="connsiteX19" fmla="*/ 94297 w 131917"/>
                <a:gd name="connsiteY19" fmla="*/ 132397 h 147637"/>
                <a:gd name="connsiteX20" fmla="*/ 100965 w 131917"/>
                <a:gd name="connsiteY20" fmla="*/ 141922 h 147637"/>
                <a:gd name="connsiteX21" fmla="*/ 126682 w 131917"/>
                <a:gd name="connsiteY21" fmla="*/ 143827 h 147637"/>
                <a:gd name="connsiteX22" fmla="*/ 131445 w 131917"/>
                <a:gd name="connsiteY22" fmla="*/ 135255 h 147637"/>
                <a:gd name="connsiteX23" fmla="*/ 129540 w 131917"/>
                <a:gd name="connsiteY23" fmla="*/ 96202 h 147637"/>
                <a:gd name="connsiteX24" fmla="*/ 90488 w 131917"/>
                <a:gd name="connsiteY24" fmla="*/ 87630 h 147637"/>
                <a:gd name="connsiteX25" fmla="*/ 57150 w 131917"/>
                <a:gd name="connsiteY25" fmla="*/ 116205 h 147637"/>
                <a:gd name="connsiteX26" fmla="*/ 38100 w 131917"/>
                <a:gd name="connsiteY26" fmla="*/ 101917 h 147637"/>
                <a:gd name="connsiteX27" fmla="*/ 82867 w 131917"/>
                <a:gd name="connsiteY27" fmla="*/ 79058 h 147637"/>
                <a:gd name="connsiteX28" fmla="*/ 84772 w 131917"/>
                <a:gd name="connsiteY28" fmla="*/ 79058 h 147637"/>
                <a:gd name="connsiteX29" fmla="*/ 84772 w 131917"/>
                <a:gd name="connsiteY29" fmla="*/ 79058 h 147637"/>
                <a:gd name="connsiteX30" fmla="*/ 90488 w 131917"/>
                <a:gd name="connsiteY30" fmla="*/ 84772 h 147637"/>
                <a:gd name="connsiteX31" fmla="*/ 90488 w 131917"/>
                <a:gd name="connsiteY31" fmla="*/ 87630 h 147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31917" h="147637">
                  <a:moveTo>
                    <a:pt x="129540" y="96202"/>
                  </a:moveTo>
                  <a:lnTo>
                    <a:pt x="129540" y="61913"/>
                  </a:lnTo>
                  <a:cubicBezTo>
                    <a:pt x="129540" y="22860"/>
                    <a:pt x="120967" y="0"/>
                    <a:pt x="65722" y="0"/>
                  </a:cubicBezTo>
                  <a:cubicBezTo>
                    <a:pt x="24765" y="0"/>
                    <a:pt x="6667" y="17145"/>
                    <a:pt x="6667" y="34290"/>
                  </a:cubicBezTo>
                  <a:cubicBezTo>
                    <a:pt x="6667" y="49530"/>
                    <a:pt x="24765" y="51435"/>
                    <a:pt x="30480" y="51435"/>
                  </a:cubicBezTo>
                  <a:cubicBezTo>
                    <a:pt x="31432" y="51435"/>
                    <a:pt x="31432" y="51435"/>
                    <a:pt x="32385" y="50483"/>
                  </a:cubicBezTo>
                  <a:lnTo>
                    <a:pt x="32385" y="50483"/>
                  </a:lnTo>
                  <a:cubicBezTo>
                    <a:pt x="37147" y="40005"/>
                    <a:pt x="47625" y="30480"/>
                    <a:pt x="65722" y="30480"/>
                  </a:cubicBezTo>
                  <a:cubicBezTo>
                    <a:pt x="84772" y="30480"/>
                    <a:pt x="90488" y="36195"/>
                    <a:pt x="91440" y="51435"/>
                  </a:cubicBezTo>
                  <a:cubicBezTo>
                    <a:pt x="91440" y="53340"/>
                    <a:pt x="89535" y="55245"/>
                    <a:pt x="87630" y="55245"/>
                  </a:cubicBezTo>
                  <a:lnTo>
                    <a:pt x="87630" y="55245"/>
                  </a:lnTo>
                  <a:cubicBezTo>
                    <a:pt x="73342" y="56197"/>
                    <a:pt x="22860" y="62865"/>
                    <a:pt x="8572" y="80963"/>
                  </a:cubicBezTo>
                  <a:cubicBezTo>
                    <a:pt x="1905" y="88583"/>
                    <a:pt x="0" y="98108"/>
                    <a:pt x="0" y="108585"/>
                  </a:cubicBezTo>
                  <a:cubicBezTo>
                    <a:pt x="0" y="131445"/>
                    <a:pt x="17145" y="147638"/>
                    <a:pt x="45720" y="147638"/>
                  </a:cubicBezTo>
                  <a:cubicBezTo>
                    <a:pt x="61913" y="147638"/>
                    <a:pt x="76200" y="141922"/>
                    <a:pt x="85725" y="132397"/>
                  </a:cubicBezTo>
                  <a:lnTo>
                    <a:pt x="85725" y="132397"/>
                  </a:lnTo>
                  <a:cubicBezTo>
                    <a:pt x="85725" y="132397"/>
                    <a:pt x="86677" y="131445"/>
                    <a:pt x="86677" y="131445"/>
                  </a:cubicBezTo>
                  <a:cubicBezTo>
                    <a:pt x="87630" y="130492"/>
                    <a:pt x="89535" y="130492"/>
                    <a:pt x="90488" y="130492"/>
                  </a:cubicBezTo>
                  <a:cubicBezTo>
                    <a:pt x="91440" y="130492"/>
                    <a:pt x="92392" y="130492"/>
                    <a:pt x="93345" y="131445"/>
                  </a:cubicBezTo>
                  <a:cubicBezTo>
                    <a:pt x="94297" y="132397"/>
                    <a:pt x="94297" y="132397"/>
                    <a:pt x="94297" y="132397"/>
                  </a:cubicBezTo>
                  <a:cubicBezTo>
                    <a:pt x="96202" y="136208"/>
                    <a:pt x="98107" y="139065"/>
                    <a:pt x="100965" y="141922"/>
                  </a:cubicBezTo>
                  <a:cubicBezTo>
                    <a:pt x="110490" y="148590"/>
                    <a:pt x="122872" y="145733"/>
                    <a:pt x="126682" y="143827"/>
                  </a:cubicBezTo>
                  <a:cubicBezTo>
                    <a:pt x="132397" y="140970"/>
                    <a:pt x="132397" y="139065"/>
                    <a:pt x="131445" y="135255"/>
                  </a:cubicBezTo>
                  <a:cubicBezTo>
                    <a:pt x="129540" y="130492"/>
                    <a:pt x="129540" y="111442"/>
                    <a:pt x="129540" y="96202"/>
                  </a:cubicBezTo>
                  <a:moveTo>
                    <a:pt x="90488" y="87630"/>
                  </a:moveTo>
                  <a:cubicBezTo>
                    <a:pt x="90488" y="102870"/>
                    <a:pt x="77152" y="116205"/>
                    <a:pt x="57150" y="116205"/>
                  </a:cubicBezTo>
                  <a:cubicBezTo>
                    <a:pt x="43815" y="116205"/>
                    <a:pt x="38100" y="110490"/>
                    <a:pt x="38100" y="101917"/>
                  </a:cubicBezTo>
                  <a:cubicBezTo>
                    <a:pt x="38100" y="91440"/>
                    <a:pt x="53340" y="80963"/>
                    <a:pt x="82867" y="79058"/>
                  </a:cubicBezTo>
                  <a:lnTo>
                    <a:pt x="84772" y="79058"/>
                  </a:lnTo>
                  <a:lnTo>
                    <a:pt x="84772" y="79058"/>
                  </a:lnTo>
                  <a:cubicBezTo>
                    <a:pt x="87630" y="79058"/>
                    <a:pt x="90488" y="81915"/>
                    <a:pt x="90488" y="84772"/>
                  </a:cubicBezTo>
                  <a:lnTo>
                    <a:pt x="90488" y="8763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35" name="Freeform: Shape 338">
              <a:extLst>
                <a:ext uri="{FF2B5EF4-FFF2-40B4-BE49-F238E27FC236}">
                  <a16:creationId xmlns:a16="http://schemas.microsoft.com/office/drawing/2014/main" id="{86F5EF7C-8D3C-3143-B463-8519DEE9F12A}"/>
                </a:ext>
              </a:extLst>
            </p:cNvPr>
            <p:cNvSpPr/>
            <p:nvPr/>
          </p:nvSpPr>
          <p:spPr>
            <a:xfrm>
              <a:off x="3584737" y="2207895"/>
              <a:ext cx="137452" cy="196214"/>
            </a:xfrm>
            <a:custGeom>
              <a:avLst/>
              <a:gdLst>
                <a:gd name="connsiteX0" fmla="*/ 134775 w 137452"/>
                <a:gd name="connsiteY0" fmla="*/ 179070 h 196214"/>
                <a:gd name="connsiteX1" fmla="*/ 110010 w 137452"/>
                <a:gd name="connsiteY1" fmla="*/ 149542 h 196214"/>
                <a:gd name="connsiteX2" fmla="*/ 107152 w 137452"/>
                <a:gd name="connsiteY2" fmla="*/ 144780 h 196214"/>
                <a:gd name="connsiteX3" fmla="*/ 93817 w 137452"/>
                <a:gd name="connsiteY3" fmla="*/ 126683 h 196214"/>
                <a:gd name="connsiteX4" fmla="*/ 95722 w 137452"/>
                <a:gd name="connsiteY4" fmla="*/ 108585 h 196214"/>
                <a:gd name="connsiteX5" fmla="*/ 98580 w 137452"/>
                <a:gd name="connsiteY5" fmla="*/ 105727 h 196214"/>
                <a:gd name="connsiteX6" fmla="*/ 101437 w 137452"/>
                <a:gd name="connsiteY6" fmla="*/ 101917 h 196214"/>
                <a:gd name="connsiteX7" fmla="*/ 101437 w 137452"/>
                <a:gd name="connsiteY7" fmla="*/ 101917 h 196214"/>
                <a:gd name="connsiteX8" fmla="*/ 102390 w 137452"/>
                <a:gd name="connsiteY8" fmla="*/ 100013 h 196214"/>
                <a:gd name="connsiteX9" fmla="*/ 102390 w 137452"/>
                <a:gd name="connsiteY9" fmla="*/ 99060 h 196214"/>
                <a:gd name="connsiteX10" fmla="*/ 106200 w 137452"/>
                <a:gd name="connsiteY10" fmla="*/ 95250 h 196214"/>
                <a:gd name="connsiteX11" fmla="*/ 120487 w 137452"/>
                <a:gd name="connsiteY11" fmla="*/ 81915 h 196214"/>
                <a:gd name="connsiteX12" fmla="*/ 122392 w 137452"/>
                <a:gd name="connsiteY12" fmla="*/ 73342 h 196214"/>
                <a:gd name="connsiteX13" fmla="*/ 122392 w 137452"/>
                <a:gd name="connsiteY13" fmla="*/ 73342 h 196214"/>
                <a:gd name="connsiteX14" fmla="*/ 122392 w 137452"/>
                <a:gd name="connsiteY14" fmla="*/ 73342 h 196214"/>
                <a:gd name="connsiteX15" fmla="*/ 102390 w 137452"/>
                <a:gd name="connsiteY15" fmla="*/ 61913 h 196214"/>
                <a:gd name="connsiteX16" fmla="*/ 102390 w 137452"/>
                <a:gd name="connsiteY16" fmla="*/ 61913 h 196214"/>
                <a:gd name="connsiteX17" fmla="*/ 102390 w 137452"/>
                <a:gd name="connsiteY17" fmla="*/ 61913 h 196214"/>
                <a:gd name="connsiteX18" fmla="*/ 102390 w 137452"/>
                <a:gd name="connsiteY18" fmla="*/ 61913 h 196214"/>
                <a:gd name="connsiteX19" fmla="*/ 101437 w 137452"/>
                <a:gd name="connsiteY19" fmla="*/ 61913 h 196214"/>
                <a:gd name="connsiteX20" fmla="*/ 101437 w 137452"/>
                <a:gd name="connsiteY20" fmla="*/ 61913 h 196214"/>
                <a:gd name="connsiteX21" fmla="*/ 100485 w 137452"/>
                <a:gd name="connsiteY21" fmla="*/ 61913 h 196214"/>
                <a:gd name="connsiteX22" fmla="*/ 99532 w 137452"/>
                <a:gd name="connsiteY22" fmla="*/ 61913 h 196214"/>
                <a:gd name="connsiteX23" fmla="*/ 94770 w 137452"/>
                <a:gd name="connsiteY23" fmla="*/ 62865 h 196214"/>
                <a:gd name="connsiteX24" fmla="*/ 94770 w 137452"/>
                <a:gd name="connsiteY24" fmla="*/ 62865 h 196214"/>
                <a:gd name="connsiteX25" fmla="*/ 93817 w 137452"/>
                <a:gd name="connsiteY25" fmla="*/ 62865 h 196214"/>
                <a:gd name="connsiteX26" fmla="*/ 89055 w 137452"/>
                <a:gd name="connsiteY26" fmla="*/ 66675 h 196214"/>
                <a:gd name="connsiteX27" fmla="*/ 89055 w 137452"/>
                <a:gd name="connsiteY27" fmla="*/ 66675 h 196214"/>
                <a:gd name="connsiteX28" fmla="*/ 83340 w 137452"/>
                <a:gd name="connsiteY28" fmla="*/ 72390 h 196214"/>
                <a:gd name="connsiteX29" fmla="*/ 62385 w 137452"/>
                <a:gd name="connsiteY29" fmla="*/ 93345 h 196214"/>
                <a:gd name="connsiteX30" fmla="*/ 50002 w 137452"/>
                <a:gd name="connsiteY30" fmla="*/ 100013 h 196214"/>
                <a:gd name="connsiteX31" fmla="*/ 42382 w 137452"/>
                <a:gd name="connsiteY31" fmla="*/ 91440 h 196214"/>
                <a:gd name="connsiteX32" fmla="*/ 42382 w 137452"/>
                <a:gd name="connsiteY32" fmla="*/ 31433 h 196214"/>
                <a:gd name="connsiteX33" fmla="*/ 42382 w 137452"/>
                <a:gd name="connsiteY33" fmla="*/ 31433 h 196214"/>
                <a:gd name="connsiteX34" fmla="*/ 42382 w 137452"/>
                <a:gd name="connsiteY34" fmla="*/ 31433 h 196214"/>
                <a:gd name="connsiteX35" fmla="*/ 42382 w 137452"/>
                <a:gd name="connsiteY35" fmla="*/ 30480 h 196214"/>
                <a:gd name="connsiteX36" fmla="*/ 42382 w 137452"/>
                <a:gd name="connsiteY36" fmla="*/ 30480 h 196214"/>
                <a:gd name="connsiteX37" fmla="*/ 31905 w 137452"/>
                <a:gd name="connsiteY37" fmla="*/ 3810 h 196214"/>
                <a:gd name="connsiteX38" fmla="*/ 17617 w 137452"/>
                <a:gd name="connsiteY38" fmla="*/ 0 h 196214"/>
                <a:gd name="connsiteX39" fmla="*/ 5235 w 137452"/>
                <a:gd name="connsiteY39" fmla="*/ 1905 h 196214"/>
                <a:gd name="connsiteX40" fmla="*/ 472 w 137452"/>
                <a:gd name="connsiteY40" fmla="*/ 10477 h 196214"/>
                <a:gd name="connsiteX41" fmla="*/ 2377 w 137452"/>
                <a:gd name="connsiteY41" fmla="*/ 39052 h 196214"/>
                <a:gd name="connsiteX42" fmla="*/ 2377 w 137452"/>
                <a:gd name="connsiteY42" fmla="*/ 177165 h 196214"/>
                <a:gd name="connsiteX43" fmla="*/ 20475 w 137452"/>
                <a:gd name="connsiteY43" fmla="*/ 196215 h 196214"/>
                <a:gd name="connsiteX44" fmla="*/ 24285 w 137452"/>
                <a:gd name="connsiteY44" fmla="*/ 196215 h 196214"/>
                <a:gd name="connsiteX45" fmla="*/ 41430 w 137452"/>
                <a:gd name="connsiteY45" fmla="*/ 177165 h 196214"/>
                <a:gd name="connsiteX46" fmla="*/ 41430 w 137452"/>
                <a:gd name="connsiteY46" fmla="*/ 175260 h 196214"/>
                <a:gd name="connsiteX47" fmla="*/ 41430 w 137452"/>
                <a:gd name="connsiteY47" fmla="*/ 144780 h 196214"/>
                <a:gd name="connsiteX48" fmla="*/ 49050 w 137452"/>
                <a:gd name="connsiteY48" fmla="*/ 136208 h 196214"/>
                <a:gd name="connsiteX49" fmla="*/ 64290 w 137452"/>
                <a:gd name="connsiteY49" fmla="*/ 146685 h 196214"/>
                <a:gd name="connsiteX50" fmla="*/ 93817 w 137452"/>
                <a:gd name="connsiteY50" fmla="*/ 183833 h 196214"/>
                <a:gd name="connsiteX51" fmla="*/ 93817 w 137452"/>
                <a:gd name="connsiteY51" fmla="*/ 183833 h 196214"/>
                <a:gd name="connsiteX52" fmla="*/ 115725 w 137452"/>
                <a:gd name="connsiteY52" fmla="*/ 196215 h 196214"/>
                <a:gd name="connsiteX53" fmla="*/ 135727 w 137452"/>
                <a:gd name="connsiteY53" fmla="*/ 185738 h 196214"/>
                <a:gd name="connsiteX54" fmla="*/ 134775 w 137452"/>
                <a:gd name="connsiteY54" fmla="*/ 179070 h 196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137452" h="196214">
                  <a:moveTo>
                    <a:pt x="134775" y="179070"/>
                  </a:moveTo>
                  <a:cubicBezTo>
                    <a:pt x="130012" y="175260"/>
                    <a:pt x="118582" y="160972"/>
                    <a:pt x="110010" y="149542"/>
                  </a:cubicBezTo>
                  <a:lnTo>
                    <a:pt x="107152" y="144780"/>
                  </a:lnTo>
                  <a:lnTo>
                    <a:pt x="93817" y="126683"/>
                  </a:lnTo>
                  <a:cubicBezTo>
                    <a:pt x="90007" y="120967"/>
                    <a:pt x="90960" y="115252"/>
                    <a:pt x="95722" y="108585"/>
                  </a:cubicBezTo>
                  <a:cubicBezTo>
                    <a:pt x="96675" y="107633"/>
                    <a:pt x="97627" y="106680"/>
                    <a:pt x="98580" y="105727"/>
                  </a:cubicBezTo>
                  <a:cubicBezTo>
                    <a:pt x="99532" y="104775"/>
                    <a:pt x="100485" y="103822"/>
                    <a:pt x="101437" y="101917"/>
                  </a:cubicBezTo>
                  <a:lnTo>
                    <a:pt x="101437" y="101917"/>
                  </a:lnTo>
                  <a:cubicBezTo>
                    <a:pt x="101437" y="100965"/>
                    <a:pt x="102390" y="100965"/>
                    <a:pt x="102390" y="100013"/>
                  </a:cubicBezTo>
                  <a:lnTo>
                    <a:pt x="102390" y="99060"/>
                  </a:lnTo>
                  <a:cubicBezTo>
                    <a:pt x="103342" y="98108"/>
                    <a:pt x="105247" y="96202"/>
                    <a:pt x="106200" y="95250"/>
                  </a:cubicBezTo>
                  <a:cubicBezTo>
                    <a:pt x="111915" y="88583"/>
                    <a:pt x="117630" y="83820"/>
                    <a:pt x="120487" y="81915"/>
                  </a:cubicBezTo>
                  <a:cubicBezTo>
                    <a:pt x="123345" y="80010"/>
                    <a:pt x="125250" y="78105"/>
                    <a:pt x="122392" y="73342"/>
                  </a:cubicBezTo>
                  <a:lnTo>
                    <a:pt x="122392" y="73342"/>
                  </a:lnTo>
                  <a:cubicBezTo>
                    <a:pt x="122392" y="73342"/>
                    <a:pt x="122392" y="73342"/>
                    <a:pt x="122392" y="73342"/>
                  </a:cubicBezTo>
                  <a:cubicBezTo>
                    <a:pt x="121440" y="70485"/>
                    <a:pt x="112867" y="61913"/>
                    <a:pt x="102390" y="61913"/>
                  </a:cubicBezTo>
                  <a:cubicBezTo>
                    <a:pt x="102390" y="61913"/>
                    <a:pt x="102390" y="61913"/>
                    <a:pt x="102390" y="61913"/>
                  </a:cubicBezTo>
                  <a:cubicBezTo>
                    <a:pt x="102390" y="61913"/>
                    <a:pt x="102390" y="61913"/>
                    <a:pt x="102390" y="61913"/>
                  </a:cubicBezTo>
                  <a:cubicBezTo>
                    <a:pt x="102390" y="61913"/>
                    <a:pt x="102390" y="61913"/>
                    <a:pt x="102390" y="61913"/>
                  </a:cubicBezTo>
                  <a:cubicBezTo>
                    <a:pt x="102390" y="61913"/>
                    <a:pt x="101437" y="61913"/>
                    <a:pt x="101437" y="61913"/>
                  </a:cubicBezTo>
                  <a:cubicBezTo>
                    <a:pt x="101437" y="61913"/>
                    <a:pt x="101437" y="61913"/>
                    <a:pt x="101437" y="61913"/>
                  </a:cubicBezTo>
                  <a:cubicBezTo>
                    <a:pt x="101437" y="61913"/>
                    <a:pt x="100485" y="61913"/>
                    <a:pt x="100485" y="61913"/>
                  </a:cubicBezTo>
                  <a:cubicBezTo>
                    <a:pt x="100485" y="61913"/>
                    <a:pt x="99532" y="61913"/>
                    <a:pt x="99532" y="61913"/>
                  </a:cubicBezTo>
                  <a:cubicBezTo>
                    <a:pt x="97627" y="61913"/>
                    <a:pt x="95722" y="62865"/>
                    <a:pt x="94770" y="62865"/>
                  </a:cubicBezTo>
                  <a:cubicBezTo>
                    <a:pt x="94770" y="62865"/>
                    <a:pt x="94770" y="62865"/>
                    <a:pt x="94770" y="62865"/>
                  </a:cubicBezTo>
                  <a:cubicBezTo>
                    <a:pt x="94770" y="62865"/>
                    <a:pt x="93817" y="62865"/>
                    <a:pt x="93817" y="62865"/>
                  </a:cubicBezTo>
                  <a:cubicBezTo>
                    <a:pt x="91912" y="63817"/>
                    <a:pt x="90007" y="64770"/>
                    <a:pt x="89055" y="66675"/>
                  </a:cubicBezTo>
                  <a:lnTo>
                    <a:pt x="89055" y="66675"/>
                  </a:lnTo>
                  <a:cubicBezTo>
                    <a:pt x="87150" y="68580"/>
                    <a:pt x="85245" y="70485"/>
                    <a:pt x="83340" y="72390"/>
                  </a:cubicBezTo>
                  <a:lnTo>
                    <a:pt x="62385" y="93345"/>
                  </a:lnTo>
                  <a:cubicBezTo>
                    <a:pt x="59527" y="96202"/>
                    <a:pt x="56670" y="100013"/>
                    <a:pt x="50002" y="100013"/>
                  </a:cubicBezTo>
                  <a:cubicBezTo>
                    <a:pt x="45240" y="100013"/>
                    <a:pt x="42382" y="97155"/>
                    <a:pt x="42382" y="91440"/>
                  </a:cubicBezTo>
                  <a:lnTo>
                    <a:pt x="42382" y="31433"/>
                  </a:lnTo>
                  <a:lnTo>
                    <a:pt x="42382" y="31433"/>
                  </a:lnTo>
                  <a:lnTo>
                    <a:pt x="42382" y="31433"/>
                  </a:lnTo>
                  <a:cubicBezTo>
                    <a:pt x="42382" y="31433"/>
                    <a:pt x="42382" y="30480"/>
                    <a:pt x="42382" y="30480"/>
                  </a:cubicBezTo>
                  <a:lnTo>
                    <a:pt x="42382" y="30480"/>
                  </a:lnTo>
                  <a:cubicBezTo>
                    <a:pt x="42382" y="18097"/>
                    <a:pt x="38572" y="8572"/>
                    <a:pt x="31905" y="3810"/>
                  </a:cubicBezTo>
                  <a:cubicBezTo>
                    <a:pt x="27142" y="952"/>
                    <a:pt x="22380" y="0"/>
                    <a:pt x="17617" y="0"/>
                  </a:cubicBezTo>
                  <a:cubicBezTo>
                    <a:pt x="11902" y="0"/>
                    <a:pt x="7140" y="952"/>
                    <a:pt x="5235" y="1905"/>
                  </a:cubicBezTo>
                  <a:cubicBezTo>
                    <a:pt x="-480" y="4763"/>
                    <a:pt x="-480" y="6667"/>
                    <a:pt x="472" y="10477"/>
                  </a:cubicBezTo>
                  <a:cubicBezTo>
                    <a:pt x="1425" y="14288"/>
                    <a:pt x="2377" y="27622"/>
                    <a:pt x="2377" y="39052"/>
                  </a:cubicBezTo>
                  <a:lnTo>
                    <a:pt x="2377" y="177165"/>
                  </a:lnTo>
                  <a:cubicBezTo>
                    <a:pt x="2377" y="191452"/>
                    <a:pt x="9997" y="196215"/>
                    <a:pt x="20475" y="196215"/>
                  </a:cubicBezTo>
                  <a:lnTo>
                    <a:pt x="24285" y="196215"/>
                  </a:lnTo>
                  <a:cubicBezTo>
                    <a:pt x="34762" y="196215"/>
                    <a:pt x="41430" y="191452"/>
                    <a:pt x="41430" y="177165"/>
                  </a:cubicBezTo>
                  <a:lnTo>
                    <a:pt x="41430" y="175260"/>
                  </a:lnTo>
                  <a:cubicBezTo>
                    <a:pt x="41430" y="171450"/>
                    <a:pt x="41430" y="148590"/>
                    <a:pt x="41430" y="144780"/>
                  </a:cubicBezTo>
                  <a:cubicBezTo>
                    <a:pt x="41430" y="138113"/>
                    <a:pt x="46192" y="136208"/>
                    <a:pt x="49050" y="136208"/>
                  </a:cubicBezTo>
                  <a:cubicBezTo>
                    <a:pt x="56670" y="136208"/>
                    <a:pt x="59527" y="140970"/>
                    <a:pt x="64290" y="146685"/>
                  </a:cubicBezTo>
                  <a:cubicBezTo>
                    <a:pt x="66195" y="149542"/>
                    <a:pt x="84292" y="171450"/>
                    <a:pt x="93817" y="183833"/>
                  </a:cubicBezTo>
                  <a:lnTo>
                    <a:pt x="93817" y="183833"/>
                  </a:lnTo>
                  <a:cubicBezTo>
                    <a:pt x="101437" y="193358"/>
                    <a:pt x="108105" y="196215"/>
                    <a:pt x="115725" y="196215"/>
                  </a:cubicBezTo>
                  <a:cubicBezTo>
                    <a:pt x="126202" y="196215"/>
                    <a:pt x="134775" y="188595"/>
                    <a:pt x="135727" y="185738"/>
                  </a:cubicBezTo>
                  <a:cubicBezTo>
                    <a:pt x="138585" y="183833"/>
                    <a:pt x="137632" y="181927"/>
                    <a:pt x="134775" y="17907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36" name="Freeform: Shape 339">
              <a:extLst>
                <a:ext uri="{FF2B5EF4-FFF2-40B4-BE49-F238E27FC236}">
                  <a16:creationId xmlns:a16="http://schemas.microsoft.com/office/drawing/2014/main" id="{547BF414-5148-F84D-8D7F-6D8A067D9F48}"/>
                </a:ext>
              </a:extLst>
            </p:cNvPr>
            <p:cNvSpPr/>
            <p:nvPr/>
          </p:nvSpPr>
          <p:spPr>
            <a:xfrm>
              <a:off x="3237180" y="2212657"/>
              <a:ext cx="171231" cy="194309"/>
            </a:xfrm>
            <a:custGeom>
              <a:avLst/>
              <a:gdLst>
                <a:gd name="connsiteX0" fmla="*/ 140384 w 171231"/>
                <a:gd name="connsiteY0" fmla="*/ 39052 h 194309"/>
                <a:gd name="connsiteX1" fmla="*/ 167054 w 171231"/>
                <a:gd name="connsiteY1" fmla="*/ 28575 h 194309"/>
                <a:gd name="connsiteX2" fmla="*/ 168959 w 171231"/>
                <a:gd name="connsiteY2" fmla="*/ 2858 h 194309"/>
                <a:gd name="connsiteX3" fmla="*/ 165149 w 171231"/>
                <a:gd name="connsiteY3" fmla="*/ 0 h 194309"/>
                <a:gd name="connsiteX4" fmla="*/ 30847 w 171231"/>
                <a:gd name="connsiteY4" fmla="*/ 0 h 194309"/>
                <a:gd name="connsiteX5" fmla="*/ 30847 w 171231"/>
                <a:gd name="connsiteY5" fmla="*/ 0 h 194309"/>
                <a:gd name="connsiteX6" fmla="*/ 4177 w 171231"/>
                <a:gd name="connsiteY6" fmla="*/ 10477 h 194309"/>
                <a:gd name="connsiteX7" fmla="*/ 2272 w 171231"/>
                <a:gd name="connsiteY7" fmla="*/ 36195 h 194309"/>
                <a:gd name="connsiteX8" fmla="*/ 6082 w 171231"/>
                <a:gd name="connsiteY8" fmla="*/ 39052 h 194309"/>
                <a:gd name="connsiteX9" fmla="*/ 58469 w 171231"/>
                <a:gd name="connsiteY9" fmla="*/ 39052 h 194309"/>
                <a:gd name="connsiteX10" fmla="*/ 65137 w 171231"/>
                <a:gd name="connsiteY10" fmla="*/ 44767 h 194309"/>
                <a:gd name="connsiteX11" fmla="*/ 65137 w 171231"/>
                <a:gd name="connsiteY11" fmla="*/ 175260 h 194309"/>
                <a:gd name="connsiteX12" fmla="*/ 69899 w 171231"/>
                <a:gd name="connsiteY12" fmla="*/ 189547 h 194309"/>
                <a:gd name="connsiteX13" fmla="*/ 83234 w 171231"/>
                <a:gd name="connsiteY13" fmla="*/ 194310 h 194309"/>
                <a:gd name="connsiteX14" fmla="*/ 87044 w 171231"/>
                <a:gd name="connsiteY14" fmla="*/ 194310 h 194309"/>
                <a:gd name="connsiteX15" fmla="*/ 104189 w 171231"/>
                <a:gd name="connsiteY15" fmla="*/ 175260 h 194309"/>
                <a:gd name="connsiteX16" fmla="*/ 104189 w 171231"/>
                <a:gd name="connsiteY16" fmla="*/ 46672 h 194309"/>
                <a:gd name="connsiteX17" fmla="*/ 111809 w 171231"/>
                <a:gd name="connsiteY17" fmla="*/ 38100 h 194309"/>
                <a:gd name="connsiteX18" fmla="*/ 140384 w 171231"/>
                <a:gd name="connsiteY18" fmla="*/ 39052 h 194309"/>
                <a:gd name="connsiteX19" fmla="*/ 140384 w 171231"/>
                <a:gd name="connsiteY19" fmla="*/ 39052 h 194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71231" h="194309">
                  <a:moveTo>
                    <a:pt x="140384" y="39052"/>
                  </a:moveTo>
                  <a:cubicBezTo>
                    <a:pt x="152767" y="39052"/>
                    <a:pt x="162292" y="35242"/>
                    <a:pt x="167054" y="28575"/>
                  </a:cubicBezTo>
                  <a:cubicBezTo>
                    <a:pt x="173722" y="19050"/>
                    <a:pt x="170864" y="6667"/>
                    <a:pt x="168959" y="2858"/>
                  </a:cubicBezTo>
                  <a:cubicBezTo>
                    <a:pt x="168007" y="952"/>
                    <a:pt x="166102" y="0"/>
                    <a:pt x="165149" y="0"/>
                  </a:cubicBezTo>
                  <a:cubicBezTo>
                    <a:pt x="165149" y="0"/>
                    <a:pt x="30847" y="0"/>
                    <a:pt x="30847" y="0"/>
                  </a:cubicBezTo>
                  <a:lnTo>
                    <a:pt x="30847" y="0"/>
                  </a:lnTo>
                  <a:cubicBezTo>
                    <a:pt x="18464" y="0"/>
                    <a:pt x="8939" y="3810"/>
                    <a:pt x="4177" y="10477"/>
                  </a:cubicBezTo>
                  <a:cubicBezTo>
                    <a:pt x="-2491" y="20002"/>
                    <a:pt x="367" y="32385"/>
                    <a:pt x="2272" y="36195"/>
                  </a:cubicBezTo>
                  <a:cubicBezTo>
                    <a:pt x="3224" y="38100"/>
                    <a:pt x="5129" y="39052"/>
                    <a:pt x="6082" y="39052"/>
                  </a:cubicBezTo>
                  <a:lnTo>
                    <a:pt x="58469" y="39052"/>
                  </a:lnTo>
                  <a:cubicBezTo>
                    <a:pt x="61327" y="39052"/>
                    <a:pt x="64184" y="41910"/>
                    <a:pt x="65137" y="44767"/>
                  </a:cubicBezTo>
                  <a:lnTo>
                    <a:pt x="65137" y="175260"/>
                  </a:lnTo>
                  <a:cubicBezTo>
                    <a:pt x="65137" y="181927"/>
                    <a:pt x="67042" y="186690"/>
                    <a:pt x="69899" y="189547"/>
                  </a:cubicBezTo>
                  <a:cubicBezTo>
                    <a:pt x="72757" y="193358"/>
                    <a:pt x="77519" y="194310"/>
                    <a:pt x="83234" y="194310"/>
                  </a:cubicBezTo>
                  <a:lnTo>
                    <a:pt x="87044" y="194310"/>
                  </a:lnTo>
                  <a:cubicBezTo>
                    <a:pt x="96569" y="194310"/>
                    <a:pt x="104189" y="189547"/>
                    <a:pt x="104189" y="175260"/>
                  </a:cubicBezTo>
                  <a:lnTo>
                    <a:pt x="104189" y="46672"/>
                  </a:lnTo>
                  <a:cubicBezTo>
                    <a:pt x="104189" y="41910"/>
                    <a:pt x="107047" y="39052"/>
                    <a:pt x="111809" y="38100"/>
                  </a:cubicBezTo>
                  <a:cubicBezTo>
                    <a:pt x="111809" y="39052"/>
                    <a:pt x="139432" y="39052"/>
                    <a:pt x="140384" y="39052"/>
                  </a:cubicBezTo>
                  <a:lnTo>
                    <a:pt x="140384" y="3905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37" name="Freeform: Shape 340">
              <a:extLst>
                <a:ext uri="{FF2B5EF4-FFF2-40B4-BE49-F238E27FC236}">
                  <a16:creationId xmlns:a16="http://schemas.microsoft.com/office/drawing/2014/main" id="{C9038939-756A-5246-B0AD-E265B48A3C23}"/>
                </a:ext>
              </a:extLst>
            </p:cNvPr>
            <p:cNvSpPr/>
            <p:nvPr/>
          </p:nvSpPr>
          <p:spPr>
            <a:xfrm>
              <a:off x="2858452" y="2465070"/>
              <a:ext cx="71437" cy="107632"/>
            </a:xfrm>
            <a:custGeom>
              <a:avLst/>
              <a:gdLst>
                <a:gd name="connsiteX0" fmla="*/ 0 w 71437"/>
                <a:gd name="connsiteY0" fmla="*/ 102870 h 107632"/>
                <a:gd name="connsiteX1" fmla="*/ 0 w 71437"/>
                <a:gd name="connsiteY1" fmla="*/ 6667 h 107632"/>
                <a:gd name="connsiteX2" fmla="*/ 6667 w 71437"/>
                <a:gd name="connsiteY2" fmla="*/ 0 h 107632"/>
                <a:gd name="connsiteX3" fmla="*/ 66675 w 71437"/>
                <a:gd name="connsiteY3" fmla="*/ 0 h 107632"/>
                <a:gd name="connsiteX4" fmla="*/ 71438 w 71437"/>
                <a:gd name="connsiteY4" fmla="*/ 4763 h 107632"/>
                <a:gd name="connsiteX5" fmla="*/ 71438 w 71437"/>
                <a:gd name="connsiteY5" fmla="*/ 5715 h 107632"/>
                <a:gd name="connsiteX6" fmla="*/ 66675 w 71437"/>
                <a:gd name="connsiteY6" fmla="*/ 10477 h 107632"/>
                <a:gd name="connsiteX7" fmla="*/ 11430 w 71437"/>
                <a:gd name="connsiteY7" fmla="*/ 10477 h 107632"/>
                <a:gd name="connsiteX8" fmla="*/ 11430 w 71437"/>
                <a:gd name="connsiteY8" fmla="*/ 50483 h 107632"/>
                <a:gd name="connsiteX9" fmla="*/ 52388 w 71437"/>
                <a:gd name="connsiteY9" fmla="*/ 50483 h 107632"/>
                <a:gd name="connsiteX10" fmla="*/ 57150 w 71437"/>
                <a:gd name="connsiteY10" fmla="*/ 55245 h 107632"/>
                <a:gd name="connsiteX11" fmla="*/ 57150 w 71437"/>
                <a:gd name="connsiteY11" fmla="*/ 56197 h 107632"/>
                <a:gd name="connsiteX12" fmla="*/ 52388 w 71437"/>
                <a:gd name="connsiteY12" fmla="*/ 60960 h 107632"/>
                <a:gd name="connsiteX13" fmla="*/ 11430 w 71437"/>
                <a:gd name="connsiteY13" fmla="*/ 60960 h 107632"/>
                <a:gd name="connsiteX14" fmla="*/ 11430 w 71437"/>
                <a:gd name="connsiteY14" fmla="*/ 102870 h 107632"/>
                <a:gd name="connsiteX15" fmla="*/ 6667 w 71437"/>
                <a:gd name="connsiteY15" fmla="*/ 107633 h 107632"/>
                <a:gd name="connsiteX16" fmla="*/ 4763 w 71437"/>
                <a:gd name="connsiteY16" fmla="*/ 107633 h 107632"/>
                <a:gd name="connsiteX17" fmla="*/ 0 w 71437"/>
                <a:gd name="connsiteY17" fmla="*/ 102870 h 107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1437" h="107632">
                  <a:moveTo>
                    <a:pt x="0" y="102870"/>
                  </a:moveTo>
                  <a:lnTo>
                    <a:pt x="0" y="6667"/>
                  </a:lnTo>
                  <a:cubicBezTo>
                    <a:pt x="0" y="2858"/>
                    <a:pt x="2857" y="0"/>
                    <a:pt x="6667" y="0"/>
                  </a:cubicBezTo>
                  <a:lnTo>
                    <a:pt x="66675" y="0"/>
                  </a:lnTo>
                  <a:cubicBezTo>
                    <a:pt x="69532" y="0"/>
                    <a:pt x="71438" y="1905"/>
                    <a:pt x="71438" y="4763"/>
                  </a:cubicBezTo>
                  <a:lnTo>
                    <a:pt x="71438" y="5715"/>
                  </a:lnTo>
                  <a:cubicBezTo>
                    <a:pt x="71438" y="8572"/>
                    <a:pt x="69532" y="10477"/>
                    <a:pt x="66675" y="10477"/>
                  </a:cubicBezTo>
                  <a:lnTo>
                    <a:pt x="11430" y="10477"/>
                  </a:lnTo>
                  <a:lnTo>
                    <a:pt x="11430" y="50483"/>
                  </a:lnTo>
                  <a:lnTo>
                    <a:pt x="52388" y="50483"/>
                  </a:lnTo>
                  <a:cubicBezTo>
                    <a:pt x="55245" y="50483"/>
                    <a:pt x="57150" y="52388"/>
                    <a:pt x="57150" y="55245"/>
                  </a:cubicBezTo>
                  <a:lnTo>
                    <a:pt x="57150" y="56197"/>
                  </a:lnTo>
                  <a:cubicBezTo>
                    <a:pt x="57150" y="59055"/>
                    <a:pt x="55245" y="60960"/>
                    <a:pt x="52388" y="60960"/>
                  </a:cubicBezTo>
                  <a:lnTo>
                    <a:pt x="11430" y="60960"/>
                  </a:lnTo>
                  <a:lnTo>
                    <a:pt x="11430" y="102870"/>
                  </a:lnTo>
                  <a:cubicBezTo>
                    <a:pt x="11430" y="106680"/>
                    <a:pt x="9525" y="107633"/>
                    <a:pt x="6667" y="107633"/>
                  </a:cubicBezTo>
                  <a:lnTo>
                    <a:pt x="4763" y="107633"/>
                  </a:lnTo>
                  <a:cubicBezTo>
                    <a:pt x="952" y="107633"/>
                    <a:pt x="0" y="106680"/>
                    <a:pt x="0" y="10287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38" name="Freeform: Shape 341">
              <a:extLst>
                <a:ext uri="{FF2B5EF4-FFF2-40B4-BE49-F238E27FC236}">
                  <a16:creationId xmlns:a16="http://schemas.microsoft.com/office/drawing/2014/main" id="{7C71849A-1A91-B745-8FF5-75F70019767C}"/>
                </a:ext>
              </a:extLst>
            </p:cNvPr>
            <p:cNvSpPr/>
            <p:nvPr/>
          </p:nvSpPr>
          <p:spPr>
            <a:xfrm>
              <a:off x="2926079" y="2491740"/>
              <a:ext cx="80962" cy="81950"/>
            </a:xfrm>
            <a:custGeom>
              <a:avLst/>
              <a:gdLst>
                <a:gd name="connsiteX0" fmla="*/ 0 w 80962"/>
                <a:gd name="connsiteY0" fmla="*/ 40957 h 81950"/>
                <a:gd name="connsiteX1" fmla="*/ 40958 w 80962"/>
                <a:gd name="connsiteY1" fmla="*/ 0 h 81950"/>
                <a:gd name="connsiteX2" fmla="*/ 80963 w 80962"/>
                <a:gd name="connsiteY2" fmla="*/ 40957 h 81950"/>
                <a:gd name="connsiteX3" fmla="*/ 40958 w 80962"/>
                <a:gd name="connsiteY3" fmla="*/ 81915 h 81950"/>
                <a:gd name="connsiteX4" fmla="*/ 0 w 80962"/>
                <a:gd name="connsiteY4" fmla="*/ 40957 h 81950"/>
                <a:gd name="connsiteX5" fmla="*/ 70485 w 80962"/>
                <a:gd name="connsiteY5" fmla="*/ 41910 h 81950"/>
                <a:gd name="connsiteX6" fmla="*/ 40958 w 80962"/>
                <a:gd name="connsiteY6" fmla="*/ 9525 h 81950"/>
                <a:gd name="connsiteX7" fmla="*/ 11430 w 80962"/>
                <a:gd name="connsiteY7" fmla="*/ 40957 h 81950"/>
                <a:gd name="connsiteX8" fmla="*/ 40958 w 80962"/>
                <a:gd name="connsiteY8" fmla="*/ 73342 h 81950"/>
                <a:gd name="connsiteX9" fmla="*/ 70485 w 80962"/>
                <a:gd name="connsiteY9" fmla="*/ 41910 h 81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962" h="81950">
                  <a:moveTo>
                    <a:pt x="0" y="40957"/>
                  </a:moveTo>
                  <a:cubicBezTo>
                    <a:pt x="0" y="17145"/>
                    <a:pt x="17145" y="0"/>
                    <a:pt x="40958" y="0"/>
                  </a:cubicBezTo>
                  <a:cubicBezTo>
                    <a:pt x="64770" y="0"/>
                    <a:pt x="80963" y="17145"/>
                    <a:pt x="80963" y="40957"/>
                  </a:cubicBezTo>
                  <a:cubicBezTo>
                    <a:pt x="80963" y="64770"/>
                    <a:pt x="63817" y="81915"/>
                    <a:pt x="40958" y="81915"/>
                  </a:cubicBezTo>
                  <a:cubicBezTo>
                    <a:pt x="17145" y="82867"/>
                    <a:pt x="0" y="64770"/>
                    <a:pt x="0" y="40957"/>
                  </a:cubicBezTo>
                  <a:moveTo>
                    <a:pt x="70485" y="41910"/>
                  </a:moveTo>
                  <a:cubicBezTo>
                    <a:pt x="70485" y="23813"/>
                    <a:pt x="58103" y="9525"/>
                    <a:pt x="40958" y="9525"/>
                  </a:cubicBezTo>
                  <a:cubicBezTo>
                    <a:pt x="23813" y="9525"/>
                    <a:pt x="11430" y="22860"/>
                    <a:pt x="11430" y="40957"/>
                  </a:cubicBezTo>
                  <a:cubicBezTo>
                    <a:pt x="11430" y="59055"/>
                    <a:pt x="23813" y="73342"/>
                    <a:pt x="40958" y="73342"/>
                  </a:cubicBezTo>
                  <a:cubicBezTo>
                    <a:pt x="57150" y="73342"/>
                    <a:pt x="70485" y="60007"/>
                    <a:pt x="70485" y="4191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39" name="Freeform: Shape 342">
              <a:extLst>
                <a:ext uri="{FF2B5EF4-FFF2-40B4-BE49-F238E27FC236}">
                  <a16:creationId xmlns:a16="http://schemas.microsoft.com/office/drawing/2014/main" id="{D4D9D028-F2D7-5D4D-9353-9368612A4088}"/>
                </a:ext>
              </a:extLst>
            </p:cNvPr>
            <p:cNvSpPr/>
            <p:nvPr/>
          </p:nvSpPr>
          <p:spPr>
            <a:xfrm>
              <a:off x="3020377" y="2491740"/>
              <a:ext cx="41909" cy="80962"/>
            </a:xfrm>
            <a:custGeom>
              <a:avLst/>
              <a:gdLst>
                <a:gd name="connsiteX0" fmla="*/ 30480 w 41909"/>
                <a:gd name="connsiteY0" fmla="*/ 0 h 80962"/>
                <a:gd name="connsiteX1" fmla="*/ 41910 w 41909"/>
                <a:gd name="connsiteY1" fmla="*/ 7620 h 80962"/>
                <a:gd name="connsiteX2" fmla="*/ 39052 w 41909"/>
                <a:gd name="connsiteY2" fmla="*/ 13335 h 80962"/>
                <a:gd name="connsiteX3" fmla="*/ 29527 w 41909"/>
                <a:gd name="connsiteY3" fmla="*/ 10477 h 80962"/>
                <a:gd name="connsiteX4" fmla="*/ 10477 w 41909"/>
                <a:gd name="connsiteY4" fmla="*/ 45720 h 80962"/>
                <a:gd name="connsiteX5" fmla="*/ 10477 w 41909"/>
                <a:gd name="connsiteY5" fmla="*/ 76200 h 80962"/>
                <a:gd name="connsiteX6" fmla="*/ 5715 w 41909"/>
                <a:gd name="connsiteY6" fmla="*/ 80963 h 80962"/>
                <a:gd name="connsiteX7" fmla="*/ 4763 w 41909"/>
                <a:gd name="connsiteY7" fmla="*/ 80963 h 80962"/>
                <a:gd name="connsiteX8" fmla="*/ 0 w 41909"/>
                <a:gd name="connsiteY8" fmla="*/ 76200 h 80962"/>
                <a:gd name="connsiteX9" fmla="*/ 0 w 41909"/>
                <a:gd name="connsiteY9" fmla="*/ 2857 h 80962"/>
                <a:gd name="connsiteX10" fmla="*/ 3810 w 41909"/>
                <a:gd name="connsiteY10" fmla="*/ 1905 h 80962"/>
                <a:gd name="connsiteX11" fmla="*/ 10477 w 41909"/>
                <a:gd name="connsiteY11" fmla="*/ 12382 h 80962"/>
                <a:gd name="connsiteX12" fmla="*/ 10477 w 41909"/>
                <a:gd name="connsiteY12" fmla="*/ 17145 h 80962"/>
                <a:gd name="connsiteX13" fmla="*/ 30480 w 41909"/>
                <a:gd name="connsiteY13" fmla="*/ 0 h 80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909" h="80962">
                  <a:moveTo>
                    <a:pt x="30480" y="0"/>
                  </a:moveTo>
                  <a:cubicBezTo>
                    <a:pt x="38100" y="0"/>
                    <a:pt x="41910" y="2857"/>
                    <a:pt x="41910" y="7620"/>
                  </a:cubicBezTo>
                  <a:cubicBezTo>
                    <a:pt x="41910" y="11430"/>
                    <a:pt x="39052" y="13335"/>
                    <a:pt x="39052" y="13335"/>
                  </a:cubicBezTo>
                  <a:cubicBezTo>
                    <a:pt x="37147" y="11430"/>
                    <a:pt x="34290" y="10477"/>
                    <a:pt x="29527" y="10477"/>
                  </a:cubicBezTo>
                  <a:cubicBezTo>
                    <a:pt x="15240" y="10477"/>
                    <a:pt x="10477" y="24765"/>
                    <a:pt x="10477" y="45720"/>
                  </a:cubicBezTo>
                  <a:lnTo>
                    <a:pt x="10477" y="76200"/>
                  </a:lnTo>
                  <a:cubicBezTo>
                    <a:pt x="10477" y="80010"/>
                    <a:pt x="8572" y="80963"/>
                    <a:pt x="5715" y="80963"/>
                  </a:cubicBezTo>
                  <a:lnTo>
                    <a:pt x="4763" y="80963"/>
                  </a:lnTo>
                  <a:cubicBezTo>
                    <a:pt x="1905" y="80963"/>
                    <a:pt x="0" y="80010"/>
                    <a:pt x="0" y="76200"/>
                  </a:cubicBezTo>
                  <a:lnTo>
                    <a:pt x="0" y="2857"/>
                  </a:lnTo>
                  <a:cubicBezTo>
                    <a:pt x="0" y="2857"/>
                    <a:pt x="1905" y="1905"/>
                    <a:pt x="3810" y="1905"/>
                  </a:cubicBezTo>
                  <a:cubicBezTo>
                    <a:pt x="7620" y="1905"/>
                    <a:pt x="10477" y="3810"/>
                    <a:pt x="10477" y="12382"/>
                  </a:cubicBezTo>
                  <a:lnTo>
                    <a:pt x="10477" y="17145"/>
                  </a:lnTo>
                  <a:cubicBezTo>
                    <a:pt x="13335" y="5715"/>
                    <a:pt x="20002" y="0"/>
                    <a:pt x="30480" y="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40" name="Freeform: Shape 343">
              <a:extLst>
                <a:ext uri="{FF2B5EF4-FFF2-40B4-BE49-F238E27FC236}">
                  <a16:creationId xmlns:a16="http://schemas.microsoft.com/office/drawing/2014/main" id="{A04C30F5-A28D-C746-8074-531D3F061C65}"/>
                </a:ext>
              </a:extLst>
            </p:cNvPr>
            <p:cNvSpPr/>
            <p:nvPr/>
          </p:nvSpPr>
          <p:spPr>
            <a:xfrm>
              <a:off x="3105150" y="2465070"/>
              <a:ext cx="76200" cy="108584"/>
            </a:xfrm>
            <a:custGeom>
              <a:avLst/>
              <a:gdLst>
                <a:gd name="connsiteX0" fmla="*/ 0 w 76200"/>
                <a:gd name="connsiteY0" fmla="*/ 100965 h 108584"/>
                <a:gd name="connsiteX1" fmla="*/ 0 w 76200"/>
                <a:gd name="connsiteY1" fmla="*/ 6667 h 108584"/>
                <a:gd name="connsiteX2" fmla="*/ 6667 w 76200"/>
                <a:gd name="connsiteY2" fmla="*/ 0 h 108584"/>
                <a:gd name="connsiteX3" fmla="*/ 70485 w 76200"/>
                <a:gd name="connsiteY3" fmla="*/ 0 h 108584"/>
                <a:gd name="connsiteX4" fmla="*/ 75247 w 76200"/>
                <a:gd name="connsiteY4" fmla="*/ 4763 h 108584"/>
                <a:gd name="connsiteX5" fmla="*/ 75247 w 76200"/>
                <a:gd name="connsiteY5" fmla="*/ 5715 h 108584"/>
                <a:gd name="connsiteX6" fmla="*/ 70485 w 76200"/>
                <a:gd name="connsiteY6" fmla="*/ 10477 h 108584"/>
                <a:gd name="connsiteX7" fmla="*/ 11430 w 76200"/>
                <a:gd name="connsiteY7" fmla="*/ 10477 h 108584"/>
                <a:gd name="connsiteX8" fmla="*/ 11430 w 76200"/>
                <a:gd name="connsiteY8" fmla="*/ 47625 h 108584"/>
                <a:gd name="connsiteX9" fmla="*/ 59055 w 76200"/>
                <a:gd name="connsiteY9" fmla="*/ 47625 h 108584"/>
                <a:gd name="connsiteX10" fmla="*/ 63817 w 76200"/>
                <a:gd name="connsiteY10" fmla="*/ 52388 h 108584"/>
                <a:gd name="connsiteX11" fmla="*/ 63817 w 76200"/>
                <a:gd name="connsiteY11" fmla="*/ 53340 h 108584"/>
                <a:gd name="connsiteX12" fmla="*/ 59055 w 76200"/>
                <a:gd name="connsiteY12" fmla="*/ 58102 h 108584"/>
                <a:gd name="connsiteX13" fmla="*/ 11430 w 76200"/>
                <a:gd name="connsiteY13" fmla="*/ 58102 h 108584"/>
                <a:gd name="connsiteX14" fmla="*/ 11430 w 76200"/>
                <a:gd name="connsiteY14" fmla="*/ 98108 h 108584"/>
                <a:gd name="connsiteX15" fmla="*/ 71438 w 76200"/>
                <a:gd name="connsiteY15" fmla="*/ 98108 h 108584"/>
                <a:gd name="connsiteX16" fmla="*/ 76200 w 76200"/>
                <a:gd name="connsiteY16" fmla="*/ 102870 h 108584"/>
                <a:gd name="connsiteX17" fmla="*/ 76200 w 76200"/>
                <a:gd name="connsiteY17" fmla="*/ 103822 h 108584"/>
                <a:gd name="connsiteX18" fmla="*/ 71438 w 76200"/>
                <a:gd name="connsiteY18" fmla="*/ 108585 h 108584"/>
                <a:gd name="connsiteX19" fmla="*/ 6667 w 76200"/>
                <a:gd name="connsiteY19" fmla="*/ 108585 h 108584"/>
                <a:gd name="connsiteX20" fmla="*/ 0 w 76200"/>
                <a:gd name="connsiteY20" fmla="*/ 100965 h 108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76200" h="108584">
                  <a:moveTo>
                    <a:pt x="0" y="100965"/>
                  </a:moveTo>
                  <a:lnTo>
                    <a:pt x="0" y="6667"/>
                  </a:lnTo>
                  <a:cubicBezTo>
                    <a:pt x="0" y="2858"/>
                    <a:pt x="2858" y="0"/>
                    <a:pt x="6667" y="0"/>
                  </a:cubicBezTo>
                  <a:lnTo>
                    <a:pt x="70485" y="0"/>
                  </a:lnTo>
                  <a:cubicBezTo>
                    <a:pt x="73342" y="0"/>
                    <a:pt x="75247" y="1905"/>
                    <a:pt x="75247" y="4763"/>
                  </a:cubicBezTo>
                  <a:lnTo>
                    <a:pt x="75247" y="5715"/>
                  </a:lnTo>
                  <a:cubicBezTo>
                    <a:pt x="75247" y="8572"/>
                    <a:pt x="73342" y="10477"/>
                    <a:pt x="70485" y="10477"/>
                  </a:cubicBezTo>
                  <a:lnTo>
                    <a:pt x="11430" y="10477"/>
                  </a:lnTo>
                  <a:lnTo>
                    <a:pt x="11430" y="47625"/>
                  </a:lnTo>
                  <a:lnTo>
                    <a:pt x="59055" y="47625"/>
                  </a:lnTo>
                  <a:cubicBezTo>
                    <a:pt x="61913" y="47625"/>
                    <a:pt x="63817" y="49530"/>
                    <a:pt x="63817" y="52388"/>
                  </a:cubicBezTo>
                  <a:lnTo>
                    <a:pt x="63817" y="53340"/>
                  </a:lnTo>
                  <a:cubicBezTo>
                    <a:pt x="63817" y="56197"/>
                    <a:pt x="61913" y="58102"/>
                    <a:pt x="59055" y="58102"/>
                  </a:cubicBezTo>
                  <a:lnTo>
                    <a:pt x="11430" y="58102"/>
                  </a:lnTo>
                  <a:lnTo>
                    <a:pt x="11430" y="98108"/>
                  </a:lnTo>
                  <a:lnTo>
                    <a:pt x="71438" y="98108"/>
                  </a:lnTo>
                  <a:cubicBezTo>
                    <a:pt x="74295" y="98108"/>
                    <a:pt x="76200" y="100013"/>
                    <a:pt x="76200" y="102870"/>
                  </a:cubicBezTo>
                  <a:lnTo>
                    <a:pt x="76200" y="103822"/>
                  </a:lnTo>
                  <a:cubicBezTo>
                    <a:pt x="76200" y="106680"/>
                    <a:pt x="74295" y="108585"/>
                    <a:pt x="71438" y="108585"/>
                  </a:cubicBezTo>
                  <a:lnTo>
                    <a:pt x="6667" y="108585"/>
                  </a:lnTo>
                  <a:cubicBezTo>
                    <a:pt x="2858" y="107633"/>
                    <a:pt x="0" y="104775"/>
                    <a:pt x="0" y="100965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41" name="Freeform: Shape 344">
              <a:extLst>
                <a:ext uri="{FF2B5EF4-FFF2-40B4-BE49-F238E27FC236}">
                  <a16:creationId xmlns:a16="http://schemas.microsoft.com/office/drawing/2014/main" id="{DF6B7F67-EF14-3D47-A5CA-9F3DA5A087B4}"/>
                </a:ext>
              </a:extLst>
            </p:cNvPr>
            <p:cNvSpPr/>
            <p:nvPr/>
          </p:nvSpPr>
          <p:spPr>
            <a:xfrm>
              <a:off x="3180397" y="2492692"/>
              <a:ext cx="73342" cy="80010"/>
            </a:xfrm>
            <a:custGeom>
              <a:avLst/>
              <a:gdLst>
                <a:gd name="connsiteX0" fmla="*/ 36195 w 73342"/>
                <a:gd name="connsiteY0" fmla="*/ 70485 h 80010"/>
                <a:gd name="connsiteX1" fmla="*/ 60008 w 73342"/>
                <a:gd name="connsiteY1" fmla="*/ 8573 h 80010"/>
                <a:gd name="connsiteX2" fmla="*/ 67628 w 73342"/>
                <a:gd name="connsiteY2" fmla="*/ 953 h 80010"/>
                <a:gd name="connsiteX3" fmla="*/ 73343 w 73342"/>
                <a:gd name="connsiteY3" fmla="*/ 3810 h 80010"/>
                <a:gd name="connsiteX4" fmla="*/ 44768 w 73342"/>
                <a:gd name="connsiteY4" fmla="*/ 76200 h 80010"/>
                <a:gd name="connsiteX5" fmla="*/ 37148 w 73342"/>
                <a:gd name="connsiteY5" fmla="*/ 80010 h 80010"/>
                <a:gd name="connsiteX6" fmla="*/ 29528 w 73342"/>
                <a:gd name="connsiteY6" fmla="*/ 76200 h 80010"/>
                <a:gd name="connsiteX7" fmla="*/ 0 w 73342"/>
                <a:gd name="connsiteY7" fmla="*/ 2858 h 80010"/>
                <a:gd name="connsiteX8" fmla="*/ 5715 w 73342"/>
                <a:gd name="connsiteY8" fmla="*/ 0 h 80010"/>
                <a:gd name="connsiteX9" fmla="*/ 13335 w 73342"/>
                <a:gd name="connsiteY9" fmla="*/ 7620 h 80010"/>
                <a:gd name="connsiteX10" fmla="*/ 36195 w 73342"/>
                <a:gd name="connsiteY10" fmla="*/ 70485 h 80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3342" h="80010">
                  <a:moveTo>
                    <a:pt x="36195" y="70485"/>
                  </a:moveTo>
                  <a:lnTo>
                    <a:pt x="60008" y="8573"/>
                  </a:lnTo>
                  <a:cubicBezTo>
                    <a:pt x="62865" y="1905"/>
                    <a:pt x="64770" y="953"/>
                    <a:pt x="67628" y="953"/>
                  </a:cubicBezTo>
                  <a:cubicBezTo>
                    <a:pt x="71438" y="953"/>
                    <a:pt x="73343" y="3810"/>
                    <a:pt x="73343" y="3810"/>
                  </a:cubicBezTo>
                  <a:lnTo>
                    <a:pt x="44768" y="76200"/>
                  </a:lnTo>
                  <a:cubicBezTo>
                    <a:pt x="43815" y="79058"/>
                    <a:pt x="42863" y="80010"/>
                    <a:pt x="37148" y="80010"/>
                  </a:cubicBezTo>
                  <a:cubicBezTo>
                    <a:pt x="31433" y="80010"/>
                    <a:pt x="31433" y="79058"/>
                    <a:pt x="29528" y="76200"/>
                  </a:cubicBezTo>
                  <a:lnTo>
                    <a:pt x="0" y="2858"/>
                  </a:lnTo>
                  <a:cubicBezTo>
                    <a:pt x="0" y="1905"/>
                    <a:pt x="1905" y="0"/>
                    <a:pt x="5715" y="0"/>
                  </a:cubicBezTo>
                  <a:cubicBezTo>
                    <a:pt x="9525" y="0"/>
                    <a:pt x="11430" y="1905"/>
                    <a:pt x="13335" y="7620"/>
                  </a:cubicBezTo>
                  <a:lnTo>
                    <a:pt x="36195" y="7048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42" name="Freeform: Shape 345">
              <a:extLst>
                <a:ext uri="{FF2B5EF4-FFF2-40B4-BE49-F238E27FC236}">
                  <a16:creationId xmlns:a16="http://schemas.microsoft.com/office/drawing/2014/main" id="{41B1989B-65A0-594B-95ED-BE75A52C0DB1}"/>
                </a:ext>
              </a:extLst>
            </p:cNvPr>
            <p:cNvSpPr/>
            <p:nvPr/>
          </p:nvSpPr>
          <p:spPr>
            <a:xfrm>
              <a:off x="3256597" y="2490787"/>
              <a:ext cx="76200" cy="82867"/>
            </a:xfrm>
            <a:custGeom>
              <a:avLst/>
              <a:gdLst>
                <a:gd name="connsiteX0" fmla="*/ 40958 w 76200"/>
                <a:gd name="connsiteY0" fmla="*/ 74295 h 82867"/>
                <a:gd name="connsiteX1" fmla="*/ 67628 w 76200"/>
                <a:gd name="connsiteY1" fmla="*/ 60008 h 82867"/>
                <a:gd name="connsiteX2" fmla="*/ 74295 w 76200"/>
                <a:gd name="connsiteY2" fmla="*/ 65722 h 82867"/>
                <a:gd name="connsiteX3" fmla="*/ 40958 w 76200"/>
                <a:gd name="connsiteY3" fmla="*/ 82867 h 82867"/>
                <a:gd name="connsiteX4" fmla="*/ 0 w 76200"/>
                <a:gd name="connsiteY4" fmla="*/ 41910 h 82867"/>
                <a:gd name="connsiteX5" fmla="*/ 40005 w 76200"/>
                <a:gd name="connsiteY5" fmla="*/ 0 h 82867"/>
                <a:gd name="connsiteX6" fmla="*/ 76200 w 76200"/>
                <a:gd name="connsiteY6" fmla="*/ 40005 h 82867"/>
                <a:gd name="connsiteX7" fmla="*/ 76200 w 76200"/>
                <a:gd name="connsiteY7" fmla="*/ 40958 h 82867"/>
                <a:gd name="connsiteX8" fmla="*/ 71438 w 76200"/>
                <a:gd name="connsiteY8" fmla="*/ 44767 h 82867"/>
                <a:gd name="connsiteX9" fmla="*/ 10478 w 76200"/>
                <a:gd name="connsiteY9" fmla="*/ 44767 h 82867"/>
                <a:gd name="connsiteX10" fmla="*/ 40958 w 76200"/>
                <a:gd name="connsiteY10" fmla="*/ 74295 h 82867"/>
                <a:gd name="connsiteX11" fmla="*/ 64770 w 76200"/>
                <a:gd name="connsiteY11" fmla="*/ 36195 h 82867"/>
                <a:gd name="connsiteX12" fmla="*/ 39053 w 76200"/>
                <a:gd name="connsiteY12" fmla="*/ 10478 h 82867"/>
                <a:gd name="connsiteX13" fmla="*/ 10478 w 76200"/>
                <a:gd name="connsiteY13" fmla="*/ 36195 h 82867"/>
                <a:gd name="connsiteX14" fmla="*/ 64770 w 76200"/>
                <a:gd name="connsiteY14" fmla="*/ 36195 h 82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6200" h="82867">
                  <a:moveTo>
                    <a:pt x="40958" y="74295"/>
                  </a:moveTo>
                  <a:cubicBezTo>
                    <a:pt x="56198" y="74295"/>
                    <a:pt x="62865" y="67628"/>
                    <a:pt x="67628" y="60008"/>
                  </a:cubicBezTo>
                  <a:cubicBezTo>
                    <a:pt x="67628" y="59055"/>
                    <a:pt x="74295" y="60960"/>
                    <a:pt x="74295" y="65722"/>
                  </a:cubicBezTo>
                  <a:cubicBezTo>
                    <a:pt x="74295" y="71438"/>
                    <a:pt x="62865" y="82867"/>
                    <a:pt x="40958" y="82867"/>
                  </a:cubicBezTo>
                  <a:cubicBezTo>
                    <a:pt x="17145" y="82867"/>
                    <a:pt x="0" y="65722"/>
                    <a:pt x="0" y="41910"/>
                  </a:cubicBezTo>
                  <a:cubicBezTo>
                    <a:pt x="0" y="18097"/>
                    <a:pt x="17145" y="0"/>
                    <a:pt x="40005" y="0"/>
                  </a:cubicBezTo>
                  <a:cubicBezTo>
                    <a:pt x="61913" y="0"/>
                    <a:pt x="76200" y="15240"/>
                    <a:pt x="76200" y="40005"/>
                  </a:cubicBezTo>
                  <a:lnTo>
                    <a:pt x="76200" y="40958"/>
                  </a:lnTo>
                  <a:cubicBezTo>
                    <a:pt x="76200" y="43815"/>
                    <a:pt x="75248" y="44767"/>
                    <a:pt x="71438" y="44767"/>
                  </a:cubicBezTo>
                  <a:lnTo>
                    <a:pt x="10478" y="44767"/>
                  </a:lnTo>
                  <a:cubicBezTo>
                    <a:pt x="11430" y="61913"/>
                    <a:pt x="23813" y="74295"/>
                    <a:pt x="40958" y="74295"/>
                  </a:cubicBezTo>
                  <a:moveTo>
                    <a:pt x="64770" y="36195"/>
                  </a:moveTo>
                  <a:cubicBezTo>
                    <a:pt x="63818" y="20955"/>
                    <a:pt x="54293" y="10478"/>
                    <a:pt x="39053" y="10478"/>
                  </a:cubicBezTo>
                  <a:cubicBezTo>
                    <a:pt x="23813" y="10478"/>
                    <a:pt x="13335" y="20955"/>
                    <a:pt x="10478" y="36195"/>
                  </a:cubicBezTo>
                  <a:lnTo>
                    <a:pt x="64770" y="3619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43" name="Freeform: Shape 346">
              <a:extLst>
                <a:ext uri="{FF2B5EF4-FFF2-40B4-BE49-F238E27FC236}">
                  <a16:creationId xmlns:a16="http://schemas.microsoft.com/office/drawing/2014/main" id="{918BDF94-67FD-D042-AD01-BA07587A4FEE}"/>
                </a:ext>
              </a:extLst>
            </p:cNvPr>
            <p:cNvSpPr/>
            <p:nvPr/>
          </p:nvSpPr>
          <p:spPr>
            <a:xfrm>
              <a:off x="3349942" y="2491740"/>
              <a:ext cx="41910" cy="80962"/>
            </a:xfrm>
            <a:custGeom>
              <a:avLst/>
              <a:gdLst>
                <a:gd name="connsiteX0" fmla="*/ 30480 w 41910"/>
                <a:gd name="connsiteY0" fmla="*/ 0 h 80962"/>
                <a:gd name="connsiteX1" fmla="*/ 41910 w 41910"/>
                <a:gd name="connsiteY1" fmla="*/ 7620 h 80962"/>
                <a:gd name="connsiteX2" fmla="*/ 39053 w 41910"/>
                <a:gd name="connsiteY2" fmla="*/ 13335 h 80962"/>
                <a:gd name="connsiteX3" fmla="*/ 29528 w 41910"/>
                <a:gd name="connsiteY3" fmla="*/ 10477 h 80962"/>
                <a:gd name="connsiteX4" fmla="*/ 10478 w 41910"/>
                <a:gd name="connsiteY4" fmla="*/ 45720 h 80962"/>
                <a:gd name="connsiteX5" fmla="*/ 10478 w 41910"/>
                <a:gd name="connsiteY5" fmla="*/ 76200 h 80962"/>
                <a:gd name="connsiteX6" fmla="*/ 5715 w 41910"/>
                <a:gd name="connsiteY6" fmla="*/ 80963 h 80962"/>
                <a:gd name="connsiteX7" fmla="*/ 4763 w 41910"/>
                <a:gd name="connsiteY7" fmla="*/ 80963 h 80962"/>
                <a:gd name="connsiteX8" fmla="*/ 0 w 41910"/>
                <a:gd name="connsiteY8" fmla="*/ 76200 h 80962"/>
                <a:gd name="connsiteX9" fmla="*/ 0 w 41910"/>
                <a:gd name="connsiteY9" fmla="*/ 2857 h 80962"/>
                <a:gd name="connsiteX10" fmla="*/ 3810 w 41910"/>
                <a:gd name="connsiteY10" fmla="*/ 1905 h 80962"/>
                <a:gd name="connsiteX11" fmla="*/ 10478 w 41910"/>
                <a:gd name="connsiteY11" fmla="*/ 12382 h 80962"/>
                <a:gd name="connsiteX12" fmla="*/ 10478 w 41910"/>
                <a:gd name="connsiteY12" fmla="*/ 17145 h 80962"/>
                <a:gd name="connsiteX13" fmla="*/ 30480 w 41910"/>
                <a:gd name="connsiteY13" fmla="*/ 0 h 80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910" h="80962">
                  <a:moveTo>
                    <a:pt x="30480" y="0"/>
                  </a:moveTo>
                  <a:cubicBezTo>
                    <a:pt x="38100" y="0"/>
                    <a:pt x="41910" y="2857"/>
                    <a:pt x="41910" y="7620"/>
                  </a:cubicBezTo>
                  <a:cubicBezTo>
                    <a:pt x="41910" y="11430"/>
                    <a:pt x="39053" y="13335"/>
                    <a:pt x="39053" y="13335"/>
                  </a:cubicBezTo>
                  <a:cubicBezTo>
                    <a:pt x="37148" y="11430"/>
                    <a:pt x="34290" y="10477"/>
                    <a:pt x="29528" y="10477"/>
                  </a:cubicBezTo>
                  <a:cubicBezTo>
                    <a:pt x="15240" y="10477"/>
                    <a:pt x="10478" y="24765"/>
                    <a:pt x="10478" y="45720"/>
                  </a:cubicBezTo>
                  <a:lnTo>
                    <a:pt x="10478" y="76200"/>
                  </a:lnTo>
                  <a:cubicBezTo>
                    <a:pt x="10478" y="80010"/>
                    <a:pt x="8573" y="80963"/>
                    <a:pt x="5715" y="80963"/>
                  </a:cubicBezTo>
                  <a:lnTo>
                    <a:pt x="4763" y="80963"/>
                  </a:lnTo>
                  <a:cubicBezTo>
                    <a:pt x="1905" y="80963"/>
                    <a:pt x="0" y="80010"/>
                    <a:pt x="0" y="76200"/>
                  </a:cubicBezTo>
                  <a:lnTo>
                    <a:pt x="0" y="2857"/>
                  </a:lnTo>
                  <a:cubicBezTo>
                    <a:pt x="0" y="2857"/>
                    <a:pt x="1905" y="1905"/>
                    <a:pt x="3810" y="1905"/>
                  </a:cubicBezTo>
                  <a:cubicBezTo>
                    <a:pt x="7620" y="1905"/>
                    <a:pt x="10478" y="3810"/>
                    <a:pt x="10478" y="12382"/>
                  </a:cubicBezTo>
                  <a:lnTo>
                    <a:pt x="10478" y="17145"/>
                  </a:lnTo>
                  <a:cubicBezTo>
                    <a:pt x="12383" y="5715"/>
                    <a:pt x="20003" y="0"/>
                    <a:pt x="30480" y="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44" name="Freeform: Shape 347">
              <a:extLst>
                <a:ext uri="{FF2B5EF4-FFF2-40B4-BE49-F238E27FC236}">
                  <a16:creationId xmlns:a16="http://schemas.microsoft.com/office/drawing/2014/main" id="{5AF2E4DA-2D91-CA45-911F-0BEF9B2E139D}"/>
                </a:ext>
              </a:extLst>
            </p:cNvPr>
            <p:cNvSpPr/>
            <p:nvPr/>
          </p:nvSpPr>
          <p:spPr>
            <a:xfrm>
              <a:off x="3397567" y="2494597"/>
              <a:ext cx="73342" cy="112395"/>
            </a:xfrm>
            <a:custGeom>
              <a:avLst/>
              <a:gdLst>
                <a:gd name="connsiteX0" fmla="*/ 21908 w 73342"/>
                <a:gd name="connsiteY0" fmla="*/ 107633 h 112395"/>
                <a:gd name="connsiteX1" fmla="*/ 35242 w 73342"/>
                <a:gd name="connsiteY1" fmla="*/ 74295 h 112395"/>
                <a:gd name="connsiteX2" fmla="*/ 28575 w 73342"/>
                <a:gd name="connsiteY2" fmla="*/ 70485 h 112395"/>
                <a:gd name="connsiteX3" fmla="*/ 0 w 73342"/>
                <a:gd name="connsiteY3" fmla="*/ 2858 h 112395"/>
                <a:gd name="connsiteX4" fmla="*/ 5715 w 73342"/>
                <a:gd name="connsiteY4" fmla="*/ 0 h 112395"/>
                <a:gd name="connsiteX5" fmla="*/ 13335 w 73342"/>
                <a:gd name="connsiteY5" fmla="*/ 7620 h 112395"/>
                <a:gd name="connsiteX6" fmla="*/ 38100 w 73342"/>
                <a:gd name="connsiteY6" fmla="*/ 69533 h 112395"/>
                <a:gd name="connsiteX7" fmla="*/ 60008 w 73342"/>
                <a:gd name="connsiteY7" fmla="*/ 8573 h 112395"/>
                <a:gd name="connsiteX8" fmla="*/ 67628 w 73342"/>
                <a:gd name="connsiteY8" fmla="*/ 953 h 112395"/>
                <a:gd name="connsiteX9" fmla="*/ 73342 w 73342"/>
                <a:gd name="connsiteY9" fmla="*/ 3810 h 112395"/>
                <a:gd name="connsiteX10" fmla="*/ 35242 w 73342"/>
                <a:gd name="connsiteY10" fmla="*/ 105728 h 112395"/>
                <a:gd name="connsiteX11" fmla="*/ 27623 w 73342"/>
                <a:gd name="connsiteY11" fmla="*/ 112395 h 112395"/>
                <a:gd name="connsiteX12" fmla="*/ 21908 w 73342"/>
                <a:gd name="connsiteY12" fmla="*/ 107633 h 112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3342" h="112395">
                  <a:moveTo>
                    <a:pt x="21908" y="107633"/>
                  </a:moveTo>
                  <a:lnTo>
                    <a:pt x="35242" y="74295"/>
                  </a:lnTo>
                  <a:cubicBezTo>
                    <a:pt x="31433" y="74295"/>
                    <a:pt x="30480" y="73343"/>
                    <a:pt x="28575" y="70485"/>
                  </a:cubicBezTo>
                  <a:lnTo>
                    <a:pt x="0" y="2858"/>
                  </a:lnTo>
                  <a:cubicBezTo>
                    <a:pt x="0" y="1905"/>
                    <a:pt x="1905" y="0"/>
                    <a:pt x="5715" y="0"/>
                  </a:cubicBezTo>
                  <a:cubicBezTo>
                    <a:pt x="9525" y="0"/>
                    <a:pt x="11430" y="1905"/>
                    <a:pt x="13335" y="7620"/>
                  </a:cubicBezTo>
                  <a:lnTo>
                    <a:pt x="38100" y="69533"/>
                  </a:lnTo>
                  <a:lnTo>
                    <a:pt x="60008" y="8573"/>
                  </a:lnTo>
                  <a:cubicBezTo>
                    <a:pt x="61913" y="2858"/>
                    <a:pt x="64770" y="953"/>
                    <a:pt x="67628" y="953"/>
                  </a:cubicBezTo>
                  <a:cubicBezTo>
                    <a:pt x="70485" y="953"/>
                    <a:pt x="73342" y="2858"/>
                    <a:pt x="73342" y="3810"/>
                  </a:cubicBezTo>
                  <a:lnTo>
                    <a:pt x="35242" y="105728"/>
                  </a:lnTo>
                  <a:cubicBezTo>
                    <a:pt x="33338" y="111443"/>
                    <a:pt x="30480" y="112395"/>
                    <a:pt x="27623" y="112395"/>
                  </a:cubicBezTo>
                  <a:cubicBezTo>
                    <a:pt x="24765" y="110490"/>
                    <a:pt x="21908" y="107633"/>
                    <a:pt x="21908" y="10763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45" name="Freeform: Shape 348">
              <a:extLst>
                <a:ext uri="{FF2B5EF4-FFF2-40B4-BE49-F238E27FC236}">
                  <a16:creationId xmlns:a16="http://schemas.microsoft.com/office/drawing/2014/main" id="{2A49C164-EF41-4C40-AED0-F1CA82D75BA3}"/>
                </a:ext>
              </a:extLst>
            </p:cNvPr>
            <p:cNvSpPr/>
            <p:nvPr/>
          </p:nvSpPr>
          <p:spPr>
            <a:xfrm>
              <a:off x="3472815" y="2491740"/>
              <a:ext cx="80962" cy="81950"/>
            </a:xfrm>
            <a:custGeom>
              <a:avLst/>
              <a:gdLst>
                <a:gd name="connsiteX0" fmla="*/ 0 w 80962"/>
                <a:gd name="connsiteY0" fmla="*/ 40957 h 81950"/>
                <a:gd name="connsiteX1" fmla="*/ 40957 w 80962"/>
                <a:gd name="connsiteY1" fmla="*/ 0 h 81950"/>
                <a:gd name="connsiteX2" fmla="*/ 80963 w 80962"/>
                <a:gd name="connsiteY2" fmla="*/ 40957 h 81950"/>
                <a:gd name="connsiteX3" fmla="*/ 40957 w 80962"/>
                <a:gd name="connsiteY3" fmla="*/ 81915 h 81950"/>
                <a:gd name="connsiteX4" fmla="*/ 0 w 80962"/>
                <a:gd name="connsiteY4" fmla="*/ 40957 h 81950"/>
                <a:gd name="connsiteX5" fmla="*/ 70485 w 80962"/>
                <a:gd name="connsiteY5" fmla="*/ 41910 h 81950"/>
                <a:gd name="connsiteX6" fmla="*/ 40957 w 80962"/>
                <a:gd name="connsiteY6" fmla="*/ 9525 h 81950"/>
                <a:gd name="connsiteX7" fmla="*/ 11430 w 80962"/>
                <a:gd name="connsiteY7" fmla="*/ 40957 h 81950"/>
                <a:gd name="connsiteX8" fmla="*/ 40957 w 80962"/>
                <a:gd name="connsiteY8" fmla="*/ 73342 h 81950"/>
                <a:gd name="connsiteX9" fmla="*/ 70485 w 80962"/>
                <a:gd name="connsiteY9" fmla="*/ 41910 h 81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962" h="81950">
                  <a:moveTo>
                    <a:pt x="0" y="40957"/>
                  </a:moveTo>
                  <a:cubicBezTo>
                    <a:pt x="0" y="17145"/>
                    <a:pt x="17145" y="0"/>
                    <a:pt x="40957" y="0"/>
                  </a:cubicBezTo>
                  <a:cubicBezTo>
                    <a:pt x="64770" y="0"/>
                    <a:pt x="80963" y="17145"/>
                    <a:pt x="80963" y="40957"/>
                  </a:cubicBezTo>
                  <a:cubicBezTo>
                    <a:pt x="80963" y="64770"/>
                    <a:pt x="63817" y="81915"/>
                    <a:pt x="40957" y="81915"/>
                  </a:cubicBezTo>
                  <a:cubicBezTo>
                    <a:pt x="17145" y="82867"/>
                    <a:pt x="0" y="64770"/>
                    <a:pt x="0" y="40957"/>
                  </a:cubicBezTo>
                  <a:moveTo>
                    <a:pt x="70485" y="41910"/>
                  </a:moveTo>
                  <a:cubicBezTo>
                    <a:pt x="70485" y="23813"/>
                    <a:pt x="58102" y="9525"/>
                    <a:pt x="40957" y="9525"/>
                  </a:cubicBezTo>
                  <a:cubicBezTo>
                    <a:pt x="23813" y="9525"/>
                    <a:pt x="11430" y="22860"/>
                    <a:pt x="11430" y="40957"/>
                  </a:cubicBezTo>
                  <a:cubicBezTo>
                    <a:pt x="11430" y="59055"/>
                    <a:pt x="23813" y="73342"/>
                    <a:pt x="40957" y="73342"/>
                  </a:cubicBezTo>
                  <a:cubicBezTo>
                    <a:pt x="58102" y="73342"/>
                    <a:pt x="70485" y="60007"/>
                    <a:pt x="70485" y="4191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46" name="Freeform: Shape 349">
              <a:extLst>
                <a:ext uri="{FF2B5EF4-FFF2-40B4-BE49-F238E27FC236}">
                  <a16:creationId xmlns:a16="http://schemas.microsoft.com/office/drawing/2014/main" id="{5139A795-1546-1549-8176-0FD065F3A991}"/>
                </a:ext>
              </a:extLst>
            </p:cNvPr>
            <p:cNvSpPr/>
            <p:nvPr/>
          </p:nvSpPr>
          <p:spPr>
            <a:xfrm>
              <a:off x="3567112" y="2491740"/>
              <a:ext cx="67627" cy="80009"/>
            </a:xfrm>
            <a:custGeom>
              <a:avLst/>
              <a:gdLst>
                <a:gd name="connsiteX0" fmla="*/ 36195 w 67627"/>
                <a:gd name="connsiteY0" fmla="*/ 0 h 80009"/>
                <a:gd name="connsiteX1" fmla="*/ 67628 w 67627"/>
                <a:gd name="connsiteY1" fmla="*/ 34290 h 80009"/>
                <a:gd name="connsiteX2" fmla="*/ 67628 w 67627"/>
                <a:gd name="connsiteY2" fmla="*/ 75247 h 80009"/>
                <a:gd name="connsiteX3" fmla="*/ 62865 w 67627"/>
                <a:gd name="connsiteY3" fmla="*/ 80010 h 80009"/>
                <a:gd name="connsiteX4" fmla="*/ 61913 w 67627"/>
                <a:gd name="connsiteY4" fmla="*/ 80010 h 80009"/>
                <a:gd name="connsiteX5" fmla="*/ 57150 w 67627"/>
                <a:gd name="connsiteY5" fmla="*/ 75247 h 80009"/>
                <a:gd name="connsiteX6" fmla="*/ 57150 w 67627"/>
                <a:gd name="connsiteY6" fmla="*/ 34290 h 80009"/>
                <a:gd name="connsiteX7" fmla="*/ 36195 w 67627"/>
                <a:gd name="connsiteY7" fmla="*/ 8572 h 80009"/>
                <a:gd name="connsiteX8" fmla="*/ 10478 w 67627"/>
                <a:gd name="connsiteY8" fmla="*/ 25717 h 80009"/>
                <a:gd name="connsiteX9" fmla="*/ 10478 w 67627"/>
                <a:gd name="connsiteY9" fmla="*/ 75247 h 80009"/>
                <a:gd name="connsiteX10" fmla="*/ 5715 w 67627"/>
                <a:gd name="connsiteY10" fmla="*/ 80010 h 80009"/>
                <a:gd name="connsiteX11" fmla="*/ 4763 w 67627"/>
                <a:gd name="connsiteY11" fmla="*/ 80010 h 80009"/>
                <a:gd name="connsiteX12" fmla="*/ 0 w 67627"/>
                <a:gd name="connsiteY12" fmla="*/ 75247 h 80009"/>
                <a:gd name="connsiteX13" fmla="*/ 0 w 67627"/>
                <a:gd name="connsiteY13" fmla="*/ 1905 h 80009"/>
                <a:gd name="connsiteX14" fmla="*/ 3810 w 67627"/>
                <a:gd name="connsiteY14" fmla="*/ 952 h 80009"/>
                <a:gd name="connsiteX15" fmla="*/ 10478 w 67627"/>
                <a:gd name="connsiteY15" fmla="*/ 11430 h 80009"/>
                <a:gd name="connsiteX16" fmla="*/ 10478 w 67627"/>
                <a:gd name="connsiteY16" fmla="*/ 14288 h 80009"/>
                <a:gd name="connsiteX17" fmla="*/ 36195 w 67627"/>
                <a:gd name="connsiteY17" fmla="*/ 0 h 80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7627" h="80009">
                  <a:moveTo>
                    <a:pt x="36195" y="0"/>
                  </a:moveTo>
                  <a:cubicBezTo>
                    <a:pt x="57150" y="0"/>
                    <a:pt x="67628" y="14288"/>
                    <a:pt x="67628" y="34290"/>
                  </a:cubicBezTo>
                  <a:lnTo>
                    <a:pt x="67628" y="75247"/>
                  </a:lnTo>
                  <a:cubicBezTo>
                    <a:pt x="67628" y="79057"/>
                    <a:pt x="65722" y="80010"/>
                    <a:pt x="62865" y="80010"/>
                  </a:cubicBezTo>
                  <a:lnTo>
                    <a:pt x="61913" y="80010"/>
                  </a:lnTo>
                  <a:cubicBezTo>
                    <a:pt x="59055" y="80010"/>
                    <a:pt x="57150" y="79057"/>
                    <a:pt x="57150" y="75247"/>
                  </a:cubicBezTo>
                  <a:lnTo>
                    <a:pt x="57150" y="34290"/>
                  </a:lnTo>
                  <a:cubicBezTo>
                    <a:pt x="57150" y="19050"/>
                    <a:pt x="49530" y="8572"/>
                    <a:pt x="36195" y="8572"/>
                  </a:cubicBezTo>
                  <a:cubicBezTo>
                    <a:pt x="23813" y="8572"/>
                    <a:pt x="15240" y="15240"/>
                    <a:pt x="10478" y="25717"/>
                  </a:cubicBezTo>
                  <a:lnTo>
                    <a:pt x="10478" y="75247"/>
                  </a:lnTo>
                  <a:cubicBezTo>
                    <a:pt x="10478" y="79057"/>
                    <a:pt x="8572" y="80010"/>
                    <a:pt x="5715" y="80010"/>
                  </a:cubicBezTo>
                  <a:lnTo>
                    <a:pt x="4763" y="80010"/>
                  </a:lnTo>
                  <a:cubicBezTo>
                    <a:pt x="1905" y="80010"/>
                    <a:pt x="0" y="79057"/>
                    <a:pt x="0" y="75247"/>
                  </a:cubicBezTo>
                  <a:lnTo>
                    <a:pt x="0" y="1905"/>
                  </a:lnTo>
                  <a:cubicBezTo>
                    <a:pt x="0" y="1905"/>
                    <a:pt x="1905" y="952"/>
                    <a:pt x="3810" y="952"/>
                  </a:cubicBezTo>
                  <a:cubicBezTo>
                    <a:pt x="7620" y="952"/>
                    <a:pt x="10478" y="2857"/>
                    <a:pt x="10478" y="11430"/>
                  </a:cubicBezTo>
                  <a:lnTo>
                    <a:pt x="10478" y="14288"/>
                  </a:lnTo>
                  <a:cubicBezTo>
                    <a:pt x="14288" y="5715"/>
                    <a:pt x="23813" y="0"/>
                    <a:pt x="36195" y="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47" name="Freeform: Shape 350">
              <a:extLst>
                <a:ext uri="{FF2B5EF4-FFF2-40B4-BE49-F238E27FC236}">
                  <a16:creationId xmlns:a16="http://schemas.microsoft.com/office/drawing/2014/main" id="{C2760F10-CCD5-394B-AC99-4FFC47E0C644}"/>
                </a:ext>
              </a:extLst>
            </p:cNvPr>
            <p:cNvSpPr/>
            <p:nvPr/>
          </p:nvSpPr>
          <p:spPr>
            <a:xfrm>
              <a:off x="3646170" y="2490787"/>
              <a:ext cx="76200" cy="82867"/>
            </a:xfrm>
            <a:custGeom>
              <a:avLst/>
              <a:gdLst>
                <a:gd name="connsiteX0" fmla="*/ 40958 w 76200"/>
                <a:gd name="connsiteY0" fmla="*/ 74295 h 82867"/>
                <a:gd name="connsiteX1" fmla="*/ 67627 w 76200"/>
                <a:gd name="connsiteY1" fmla="*/ 60008 h 82867"/>
                <a:gd name="connsiteX2" fmla="*/ 74295 w 76200"/>
                <a:gd name="connsiteY2" fmla="*/ 65722 h 82867"/>
                <a:gd name="connsiteX3" fmla="*/ 40958 w 76200"/>
                <a:gd name="connsiteY3" fmla="*/ 82867 h 82867"/>
                <a:gd name="connsiteX4" fmla="*/ 0 w 76200"/>
                <a:gd name="connsiteY4" fmla="*/ 41910 h 82867"/>
                <a:gd name="connsiteX5" fmla="*/ 40005 w 76200"/>
                <a:gd name="connsiteY5" fmla="*/ 0 h 82867"/>
                <a:gd name="connsiteX6" fmla="*/ 76200 w 76200"/>
                <a:gd name="connsiteY6" fmla="*/ 40005 h 82867"/>
                <a:gd name="connsiteX7" fmla="*/ 76200 w 76200"/>
                <a:gd name="connsiteY7" fmla="*/ 40958 h 82867"/>
                <a:gd name="connsiteX8" fmla="*/ 71438 w 76200"/>
                <a:gd name="connsiteY8" fmla="*/ 44767 h 82867"/>
                <a:gd name="connsiteX9" fmla="*/ 10477 w 76200"/>
                <a:gd name="connsiteY9" fmla="*/ 44767 h 82867"/>
                <a:gd name="connsiteX10" fmla="*/ 40958 w 76200"/>
                <a:gd name="connsiteY10" fmla="*/ 74295 h 82867"/>
                <a:gd name="connsiteX11" fmla="*/ 64770 w 76200"/>
                <a:gd name="connsiteY11" fmla="*/ 36195 h 82867"/>
                <a:gd name="connsiteX12" fmla="*/ 39052 w 76200"/>
                <a:gd name="connsiteY12" fmla="*/ 10478 h 82867"/>
                <a:gd name="connsiteX13" fmla="*/ 10477 w 76200"/>
                <a:gd name="connsiteY13" fmla="*/ 36195 h 82867"/>
                <a:gd name="connsiteX14" fmla="*/ 64770 w 76200"/>
                <a:gd name="connsiteY14" fmla="*/ 36195 h 82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6200" h="82867">
                  <a:moveTo>
                    <a:pt x="40958" y="74295"/>
                  </a:moveTo>
                  <a:cubicBezTo>
                    <a:pt x="56197" y="74295"/>
                    <a:pt x="62865" y="67628"/>
                    <a:pt x="67627" y="60008"/>
                  </a:cubicBezTo>
                  <a:cubicBezTo>
                    <a:pt x="67627" y="59055"/>
                    <a:pt x="74295" y="60960"/>
                    <a:pt x="74295" y="65722"/>
                  </a:cubicBezTo>
                  <a:cubicBezTo>
                    <a:pt x="74295" y="71438"/>
                    <a:pt x="62865" y="82867"/>
                    <a:pt x="40958" y="82867"/>
                  </a:cubicBezTo>
                  <a:cubicBezTo>
                    <a:pt x="17145" y="82867"/>
                    <a:pt x="0" y="65722"/>
                    <a:pt x="0" y="41910"/>
                  </a:cubicBezTo>
                  <a:cubicBezTo>
                    <a:pt x="0" y="18097"/>
                    <a:pt x="17145" y="0"/>
                    <a:pt x="40005" y="0"/>
                  </a:cubicBezTo>
                  <a:cubicBezTo>
                    <a:pt x="61913" y="0"/>
                    <a:pt x="76200" y="15240"/>
                    <a:pt x="76200" y="40005"/>
                  </a:cubicBezTo>
                  <a:lnTo>
                    <a:pt x="76200" y="40958"/>
                  </a:lnTo>
                  <a:cubicBezTo>
                    <a:pt x="76200" y="43815"/>
                    <a:pt x="75247" y="44767"/>
                    <a:pt x="71438" y="44767"/>
                  </a:cubicBezTo>
                  <a:lnTo>
                    <a:pt x="10477" y="44767"/>
                  </a:lnTo>
                  <a:cubicBezTo>
                    <a:pt x="11430" y="61913"/>
                    <a:pt x="23813" y="74295"/>
                    <a:pt x="40958" y="74295"/>
                  </a:cubicBezTo>
                  <a:moveTo>
                    <a:pt x="64770" y="36195"/>
                  </a:moveTo>
                  <a:cubicBezTo>
                    <a:pt x="63817" y="20955"/>
                    <a:pt x="54292" y="10478"/>
                    <a:pt x="39052" y="10478"/>
                  </a:cubicBezTo>
                  <a:cubicBezTo>
                    <a:pt x="23813" y="10478"/>
                    <a:pt x="13335" y="20955"/>
                    <a:pt x="10477" y="36195"/>
                  </a:cubicBezTo>
                  <a:lnTo>
                    <a:pt x="64770" y="3619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140653564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1A1C75AA-D944-463F-A9E0-B7A8A8C9937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3477"/>
          <a:stretch/>
        </p:blipFill>
        <p:spPr>
          <a:xfrm>
            <a:off x="0" y="0"/>
            <a:ext cx="12190413" cy="6619587"/>
          </a:xfrm>
          <a:prstGeom prst="rect">
            <a:avLst/>
          </a:prstGeom>
        </p:spPr>
      </p:pic>
      <p:sp>
        <p:nvSpPr>
          <p:cNvPr id="308" name="Text Placeholder 2">
            <a:extLst>
              <a:ext uri="{FF2B5EF4-FFF2-40B4-BE49-F238E27FC236}">
                <a16:creationId xmlns:a16="http://schemas.microsoft.com/office/drawing/2014/main" id="{0D19E497-9FA3-4436-9AAF-12145BF84E1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8091" y="828675"/>
            <a:ext cx="5685685" cy="1516348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6351" marR="2540" indent="0" algn="l" defTabSz="457189" rtl="0" eaLnBrk="1" latinLnBrk="0" hangingPunct="1">
              <a:lnSpc>
                <a:spcPts val="5400"/>
              </a:lnSpc>
              <a:spcBef>
                <a:spcPts val="1131"/>
              </a:spcBef>
              <a:buFont typeface="Arial"/>
              <a:buNone/>
              <a:defRPr lang="en-US" sz="6551" b="1" i="0" kern="1200" spc="-192" dirty="0">
                <a:solidFill>
                  <a:schemeClr val="tx2"/>
                </a:solidFill>
                <a:latin typeface="Arial MT" pitchFamily="50" charset="0"/>
                <a:ea typeface="+mj-ea"/>
                <a:cs typeface="Arial"/>
              </a:defRPr>
            </a:lvl1pPr>
            <a:lvl2pPr marL="6351" marR="2540" indent="0" algn="l" defTabSz="457189" rtl="0" eaLnBrk="1" latinLnBrk="0" hangingPunct="1">
              <a:lnSpc>
                <a:spcPct val="77700"/>
              </a:lnSpc>
              <a:spcBef>
                <a:spcPts val="931"/>
              </a:spcBef>
              <a:buFont typeface="Arial"/>
              <a:buNone/>
              <a:defRPr lang="en-US" sz="3275" b="1" kern="1200" spc="-111" baseline="0" dirty="0" smtClean="0">
                <a:solidFill>
                  <a:srgbClr val="2C4046"/>
                </a:solidFill>
                <a:latin typeface="Arial"/>
                <a:ea typeface="+mn-ea"/>
                <a:cs typeface="Arial"/>
              </a:defRPr>
            </a:lvl2pPr>
            <a:lvl3pPr marL="6351" marR="2540" indent="0" algn="l" defTabSz="457189" rtl="0" eaLnBrk="1" latinLnBrk="0" hangingPunct="1">
              <a:lnSpc>
                <a:spcPct val="77700"/>
              </a:lnSpc>
              <a:spcBef>
                <a:spcPts val="931"/>
              </a:spcBef>
              <a:buFont typeface="Arial"/>
              <a:buNone/>
              <a:defRPr lang="en-US" sz="3275" b="1" kern="1200" spc="-111" baseline="0" dirty="0" smtClean="0">
                <a:solidFill>
                  <a:srgbClr val="2C4046"/>
                </a:solidFill>
                <a:latin typeface="Arial"/>
                <a:ea typeface="+mn-ea"/>
                <a:cs typeface="Arial"/>
              </a:defRPr>
            </a:lvl3pPr>
            <a:lvl4pPr marL="6351" marR="2540" indent="0" algn="l" defTabSz="457189" rtl="0" eaLnBrk="1" latinLnBrk="0" hangingPunct="1">
              <a:lnSpc>
                <a:spcPct val="77700"/>
              </a:lnSpc>
              <a:spcBef>
                <a:spcPts val="931"/>
              </a:spcBef>
              <a:buFont typeface="Arial"/>
              <a:buNone/>
              <a:defRPr lang="en-US" sz="3275" b="1" kern="1200" spc="-111" baseline="0" dirty="0" smtClean="0">
                <a:solidFill>
                  <a:srgbClr val="2C4046"/>
                </a:solidFill>
                <a:latin typeface="Arial"/>
                <a:ea typeface="+mn-ea"/>
                <a:cs typeface="Arial"/>
              </a:defRPr>
            </a:lvl4pPr>
            <a:lvl5pPr marL="6351" marR="2540" indent="0" algn="l" defTabSz="457189" rtl="0" eaLnBrk="1" latinLnBrk="0" hangingPunct="1">
              <a:lnSpc>
                <a:spcPct val="77700"/>
              </a:lnSpc>
              <a:spcBef>
                <a:spcPts val="931"/>
              </a:spcBef>
              <a:buFont typeface="Arial"/>
              <a:buNone/>
              <a:defRPr lang="en-US" sz="3275" b="1" kern="1200" spc="-111" baseline="0" dirty="0">
                <a:solidFill>
                  <a:srgbClr val="2C4046"/>
                </a:solidFill>
                <a:latin typeface="Arial"/>
                <a:ea typeface="+mn-ea"/>
                <a:cs typeface="Arial"/>
              </a:defRPr>
            </a:lvl5pPr>
          </a:lstStyle>
          <a:p>
            <a:pPr marL="6351" marR="2540" lvl="0" indent="0" algn="l" defTabSz="457189" rtl="0" eaLnBrk="1" latinLnBrk="0" hangingPunct="1">
              <a:lnSpc>
                <a:spcPts val="6600"/>
              </a:lnSpc>
              <a:spcBef>
                <a:spcPts val="1131"/>
              </a:spcBef>
              <a:buFont typeface="Arial"/>
              <a:buNone/>
            </a:pPr>
            <a:r>
              <a:rPr lang="en-US"/>
              <a:t>Section Divide  Header</a:t>
            </a:r>
          </a:p>
        </p:txBody>
      </p:sp>
      <p:sp>
        <p:nvSpPr>
          <p:cNvPr id="309" name="Text Placeholder 4">
            <a:extLst>
              <a:ext uri="{FF2B5EF4-FFF2-40B4-BE49-F238E27FC236}">
                <a16:creationId xmlns:a16="http://schemas.microsoft.com/office/drawing/2014/main" id="{28A167F9-D1A8-4D8C-B8CC-7394A43749D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0081" y="2460681"/>
            <a:ext cx="2959100" cy="265748"/>
          </a:xfrm>
          <a:prstGeom prst="rect">
            <a:avLst/>
          </a:prstGeom>
        </p:spPr>
        <p:txBody>
          <a:bodyPr/>
          <a:lstStyle>
            <a:lvl1pPr marL="6351" indent="0" algn="l" defTabSz="457189" rtl="0" eaLnBrk="1" latinLnBrk="0" hangingPunct="1">
              <a:lnSpc>
                <a:spcPct val="100000"/>
              </a:lnSpc>
              <a:spcBef>
                <a:spcPts val="48"/>
              </a:spcBef>
              <a:buFont typeface="Arial"/>
              <a:buNone/>
              <a:defRPr lang="en-US" sz="1451" kern="1200" spc="-12" dirty="0" smtClean="0">
                <a:solidFill>
                  <a:srgbClr val="2C4046"/>
                </a:solidFill>
                <a:latin typeface="Arial"/>
                <a:ea typeface="+mn-ea"/>
                <a:cs typeface="Arial"/>
              </a:defRPr>
            </a:lvl1pPr>
            <a:lvl2pPr marL="6351" indent="0" algn="l" defTabSz="457189" rtl="0" eaLnBrk="1" latinLnBrk="0" hangingPunct="1">
              <a:lnSpc>
                <a:spcPct val="100000"/>
              </a:lnSpc>
              <a:spcBef>
                <a:spcPts val="48"/>
              </a:spcBef>
              <a:buFont typeface="Arial"/>
              <a:buNone/>
              <a:defRPr lang="en-US" sz="700" kern="1200" spc="-12" dirty="0" smtClean="0">
                <a:solidFill>
                  <a:srgbClr val="2C4046"/>
                </a:solidFill>
                <a:latin typeface="Arial"/>
                <a:ea typeface="+mn-ea"/>
                <a:cs typeface="Arial"/>
              </a:defRPr>
            </a:lvl2pPr>
            <a:lvl3pPr marL="6351" indent="0" algn="l" defTabSz="457189" rtl="0" eaLnBrk="1" latinLnBrk="0" hangingPunct="1">
              <a:lnSpc>
                <a:spcPct val="100000"/>
              </a:lnSpc>
              <a:spcBef>
                <a:spcPts val="48"/>
              </a:spcBef>
              <a:buFont typeface="Arial"/>
              <a:buNone/>
              <a:defRPr lang="en-US" sz="700" kern="1200" spc="-12" dirty="0" smtClean="0">
                <a:solidFill>
                  <a:srgbClr val="2C4046"/>
                </a:solidFill>
                <a:latin typeface="Arial"/>
                <a:ea typeface="+mn-ea"/>
                <a:cs typeface="Arial"/>
              </a:defRPr>
            </a:lvl3pPr>
            <a:lvl4pPr marL="6351" indent="0" algn="l" defTabSz="457189" rtl="0" eaLnBrk="1" latinLnBrk="0" hangingPunct="1">
              <a:lnSpc>
                <a:spcPct val="100000"/>
              </a:lnSpc>
              <a:spcBef>
                <a:spcPts val="48"/>
              </a:spcBef>
              <a:buFont typeface="Arial"/>
              <a:buNone/>
              <a:defRPr lang="en-US" sz="700" kern="1200" spc="-12" dirty="0" smtClean="0">
                <a:solidFill>
                  <a:srgbClr val="2C4046"/>
                </a:solidFill>
                <a:latin typeface="Arial"/>
                <a:ea typeface="+mn-ea"/>
                <a:cs typeface="Arial"/>
              </a:defRPr>
            </a:lvl4pPr>
            <a:lvl5pPr marL="6351" indent="0" algn="l" defTabSz="457189" rtl="0" eaLnBrk="1" latinLnBrk="0" hangingPunct="1">
              <a:lnSpc>
                <a:spcPct val="100000"/>
              </a:lnSpc>
              <a:spcBef>
                <a:spcPts val="48"/>
              </a:spcBef>
              <a:buFont typeface="Arial"/>
              <a:buNone/>
              <a:defRPr lang="en-US" sz="700" kern="1200" spc="-12" dirty="0">
                <a:solidFill>
                  <a:srgbClr val="2C4046"/>
                </a:solidFill>
                <a:latin typeface="Arial"/>
                <a:ea typeface="+mn-ea"/>
                <a:cs typeface="Arial"/>
              </a:defRPr>
            </a:lvl5pPr>
          </a:lstStyle>
          <a:p>
            <a:pPr lvl="0"/>
            <a:r>
              <a:rPr lang="en-US"/>
              <a:t>Click to add subtitle or introduction.</a:t>
            </a:r>
          </a:p>
        </p:txBody>
      </p:sp>
      <p:sp>
        <p:nvSpPr>
          <p:cNvPr id="310" name="Slide Number Placeholder 9">
            <a:extLst>
              <a:ext uri="{FF2B5EF4-FFF2-40B4-BE49-F238E27FC236}">
                <a16:creationId xmlns:a16="http://schemas.microsoft.com/office/drawing/2014/main" id="{7DF07AD4-1700-4F00-8995-98035015E60A}"/>
              </a:ext>
            </a:extLst>
          </p:cNvPr>
          <p:cNvSpPr txBox="1">
            <a:spLocks/>
          </p:cNvSpPr>
          <p:nvPr userDrawn="1"/>
        </p:nvSpPr>
        <p:spPr>
          <a:xfrm>
            <a:off x="11730624" y="324781"/>
            <a:ext cx="117005" cy="95939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defRPr lang="en-US" sz="700" b="1" kern="1200" smtClean="0">
                <a:solidFill>
                  <a:srgbClr val="2C4046"/>
                </a:solidFill>
                <a:latin typeface="Arial"/>
                <a:ea typeface="+mn-ea"/>
                <a:cs typeface="Arial"/>
              </a:defRPr>
            </a:lvl1pPr>
            <a:lvl2pPr marL="633954" algn="l" defTabSz="633954" rtl="0" eaLnBrk="1" latinLnBrk="0" hangingPunct="1">
              <a:defRPr sz="24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67907" algn="l" defTabSz="633954" rtl="0" eaLnBrk="1" latinLnBrk="0" hangingPunct="1">
              <a:defRPr sz="24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01861" algn="l" defTabSz="633954" rtl="0" eaLnBrk="1" latinLnBrk="0" hangingPunct="1">
              <a:defRPr sz="24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535814" algn="l" defTabSz="633954" rtl="0" eaLnBrk="1" latinLnBrk="0" hangingPunct="1">
              <a:defRPr sz="24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169768" algn="l" defTabSz="633954" rtl="0" eaLnBrk="1" latinLnBrk="0" hangingPunct="1">
              <a:defRPr sz="24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803721" algn="l" defTabSz="633954" rtl="0" eaLnBrk="1" latinLnBrk="0" hangingPunct="1">
              <a:defRPr sz="24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437675" algn="l" defTabSz="633954" rtl="0" eaLnBrk="1" latinLnBrk="0" hangingPunct="1">
              <a:defRPr sz="24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071628" algn="l" defTabSz="633954" rtl="0" eaLnBrk="1" latinLnBrk="0" hangingPunct="1">
              <a:defRPr sz="24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37941EF-9EE4-4C49-BBA8-147D44CBA153}" type="slidenum">
              <a:rPr lang="en-US" sz="600" smtClean="0"/>
              <a:pPr/>
              <a:t>‹#›</a:t>
            </a:fld>
            <a:endParaRPr lang="en-US" sz="60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5DD3A63-7C70-234D-929B-8181AACAF286}"/>
              </a:ext>
            </a:extLst>
          </p:cNvPr>
          <p:cNvGrpSpPr/>
          <p:nvPr userDrawn="1"/>
        </p:nvGrpSpPr>
        <p:grpSpPr>
          <a:xfrm>
            <a:off x="10897318" y="6082201"/>
            <a:ext cx="931165" cy="385303"/>
            <a:chOff x="2792363" y="2207895"/>
            <a:chExt cx="930007" cy="399097"/>
          </a:xfrm>
          <a:solidFill>
            <a:schemeClr val="tx2"/>
          </a:solidFill>
        </p:grpSpPr>
        <p:sp>
          <p:nvSpPr>
            <p:cNvPr id="31" name="Freeform: Shape 332">
              <a:extLst>
                <a:ext uri="{FF2B5EF4-FFF2-40B4-BE49-F238E27FC236}">
                  <a16:creationId xmlns:a16="http://schemas.microsoft.com/office/drawing/2014/main" id="{48B1347E-A3A9-B44A-B9D5-2F8FF62232F2}"/>
                </a:ext>
              </a:extLst>
            </p:cNvPr>
            <p:cNvSpPr/>
            <p:nvPr/>
          </p:nvSpPr>
          <p:spPr>
            <a:xfrm>
              <a:off x="3139920" y="2207895"/>
              <a:ext cx="138093" cy="196214"/>
            </a:xfrm>
            <a:custGeom>
              <a:avLst/>
              <a:gdLst>
                <a:gd name="connsiteX0" fmla="*/ 134775 w 138093"/>
                <a:gd name="connsiteY0" fmla="*/ 179070 h 196214"/>
                <a:gd name="connsiteX1" fmla="*/ 110010 w 138093"/>
                <a:gd name="connsiteY1" fmla="*/ 149542 h 196214"/>
                <a:gd name="connsiteX2" fmla="*/ 107152 w 138093"/>
                <a:gd name="connsiteY2" fmla="*/ 144780 h 196214"/>
                <a:gd name="connsiteX3" fmla="*/ 93817 w 138093"/>
                <a:gd name="connsiteY3" fmla="*/ 126683 h 196214"/>
                <a:gd name="connsiteX4" fmla="*/ 95722 w 138093"/>
                <a:gd name="connsiteY4" fmla="*/ 108585 h 196214"/>
                <a:gd name="connsiteX5" fmla="*/ 98580 w 138093"/>
                <a:gd name="connsiteY5" fmla="*/ 105727 h 196214"/>
                <a:gd name="connsiteX6" fmla="*/ 101437 w 138093"/>
                <a:gd name="connsiteY6" fmla="*/ 101917 h 196214"/>
                <a:gd name="connsiteX7" fmla="*/ 101437 w 138093"/>
                <a:gd name="connsiteY7" fmla="*/ 101917 h 196214"/>
                <a:gd name="connsiteX8" fmla="*/ 102390 w 138093"/>
                <a:gd name="connsiteY8" fmla="*/ 100013 h 196214"/>
                <a:gd name="connsiteX9" fmla="*/ 102390 w 138093"/>
                <a:gd name="connsiteY9" fmla="*/ 99060 h 196214"/>
                <a:gd name="connsiteX10" fmla="*/ 106200 w 138093"/>
                <a:gd name="connsiteY10" fmla="*/ 95250 h 196214"/>
                <a:gd name="connsiteX11" fmla="*/ 120487 w 138093"/>
                <a:gd name="connsiteY11" fmla="*/ 81915 h 196214"/>
                <a:gd name="connsiteX12" fmla="*/ 122392 w 138093"/>
                <a:gd name="connsiteY12" fmla="*/ 73342 h 196214"/>
                <a:gd name="connsiteX13" fmla="*/ 122392 w 138093"/>
                <a:gd name="connsiteY13" fmla="*/ 73342 h 196214"/>
                <a:gd name="connsiteX14" fmla="*/ 122392 w 138093"/>
                <a:gd name="connsiteY14" fmla="*/ 73342 h 196214"/>
                <a:gd name="connsiteX15" fmla="*/ 102390 w 138093"/>
                <a:gd name="connsiteY15" fmla="*/ 61913 h 196214"/>
                <a:gd name="connsiteX16" fmla="*/ 102390 w 138093"/>
                <a:gd name="connsiteY16" fmla="*/ 61913 h 196214"/>
                <a:gd name="connsiteX17" fmla="*/ 102390 w 138093"/>
                <a:gd name="connsiteY17" fmla="*/ 61913 h 196214"/>
                <a:gd name="connsiteX18" fmla="*/ 102390 w 138093"/>
                <a:gd name="connsiteY18" fmla="*/ 61913 h 196214"/>
                <a:gd name="connsiteX19" fmla="*/ 101437 w 138093"/>
                <a:gd name="connsiteY19" fmla="*/ 61913 h 196214"/>
                <a:gd name="connsiteX20" fmla="*/ 101437 w 138093"/>
                <a:gd name="connsiteY20" fmla="*/ 61913 h 196214"/>
                <a:gd name="connsiteX21" fmla="*/ 100485 w 138093"/>
                <a:gd name="connsiteY21" fmla="*/ 61913 h 196214"/>
                <a:gd name="connsiteX22" fmla="*/ 99532 w 138093"/>
                <a:gd name="connsiteY22" fmla="*/ 61913 h 196214"/>
                <a:gd name="connsiteX23" fmla="*/ 94770 w 138093"/>
                <a:gd name="connsiteY23" fmla="*/ 62865 h 196214"/>
                <a:gd name="connsiteX24" fmla="*/ 94770 w 138093"/>
                <a:gd name="connsiteY24" fmla="*/ 62865 h 196214"/>
                <a:gd name="connsiteX25" fmla="*/ 93817 w 138093"/>
                <a:gd name="connsiteY25" fmla="*/ 62865 h 196214"/>
                <a:gd name="connsiteX26" fmla="*/ 89055 w 138093"/>
                <a:gd name="connsiteY26" fmla="*/ 66675 h 196214"/>
                <a:gd name="connsiteX27" fmla="*/ 89055 w 138093"/>
                <a:gd name="connsiteY27" fmla="*/ 66675 h 196214"/>
                <a:gd name="connsiteX28" fmla="*/ 83340 w 138093"/>
                <a:gd name="connsiteY28" fmla="*/ 72390 h 196214"/>
                <a:gd name="connsiteX29" fmla="*/ 62385 w 138093"/>
                <a:gd name="connsiteY29" fmla="*/ 93345 h 196214"/>
                <a:gd name="connsiteX30" fmla="*/ 50002 w 138093"/>
                <a:gd name="connsiteY30" fmla="*/ 100013 h 196214"/>
                <a:gd name="connsiteX31" fmla="*/ 42382 w 138093"/>
                <a:gd name="connsiteY31" fmla="*/ 91440 h 196214"/>
                <a:gd name="connsiteX32" fmla="*/ 42382 w 138093"/>
                <a:gd name="connsiteY32" fmla="*/ 31433 h 196214"/>
                <a:gd name="connsiteX33" fmla="*/ 42382 w 138093"/>
                <a:gd name="connsiteY33" fmla="*/ 31433 h 196214"/>
                <a:gd name="connsiteX34" fmla="*/ 42382 w 138093"/>
                <a:gd name="connsiteY34" fmla="*/ 31433 h 196214"/>
                <a:gd name="connsiteX35" fmla="*/ 42382 w 138093"/>
                <a:gd name="connsiteY35" fmla="*/ 30480 h 196214"/>
                <a:gd name="connsiteX36" fmla="*/ 42382 w 138093"/>
                <a:gd name="connsiteY36" fmla="*/ 30480 h 196214"/>
                <a:gd name="connsiteX37" fmla="*/ 31905 w 138093"/>
                <a:gd name="connsiteY37" fmla="*/ 3810 h 196214"/>
                <a:gd name="connsiteX38" fmla="*/ 17617 w 138093"/>
                <a:gd name="connsiteY38" fmla="*/ 0 h 196214"/>
                <a:gd name="connsiteX39" fmla="*/ 5235 w 138093"/>
                <a:gd name="connsiteY39" fmla="*/ 1905 h 196214"/>
                <a:gd name="connsiteX40" fmla="*/ 472 w 138093"/>
                <a:gd name="connsiteY40" fmla="*/ 10477 h 196214"/>
                <a:gd name="connsiteX41" fmla="*/ 2377 w 138093"/>
                <a:gd name="connsiteY41" fmla="*/ 39052 h 196214"/>
                <a:gd name="connsiteX42" fmla="*/ 2377 w 138093"/>
                <a:gd name="connsiteY42" fmla="*/ 177165 h 196214"/>
                <a:gd name="connsiteX43" fmla="*/ 20475 w 138093"/>
                <a:gd name="connsiteY43" fmla="*/ 196215 h 196214"/>
                <a:gd name="connsiteX44" fmla="*/ 24285 w 138093"/>
                <a:gd name="connsiteY44" fmla="*/ 196215 h 196214"/>
                <a:gd name="connsiteX45" fmla="*/ 41430 w 138093"/>
                <a:gd name="connsiteY45" fmla="*/ 177165 h 196214"/>
                <a:gd name="connsiteX46" fmla="*/ 41430 w 138093"/>
                <a:gd name="connsiteY46" fmla="*/ 175260 h 196214"/>
                <a:gd name="connsiteX47" fmla="*/ 41430 w 138093"/>
                <a:gd name="connsiteY47" fmla="*/ 144780 h 196214"/>
                <a:gd name="connsiteX48" fmla="*/ 49050 w 138093"/>
                <a:gd name="connsiteY48" fmla="*/ 136208 h 196214"/>
                <a:gd name="connsiteX49" fmla="*/ 64290 w 138093"/>
                <a:gd name="connsiteY49" fmla="*/ 146685 h 196214"/>
                <a:gd name="connsiteX50" fmla="*/ 93817 w 138093"/>
                <a:gd name="connsiteY50" fmla="*/ 183833 h 196214"/>
                <a:gd name="connsiteX51" fmla="*/ 93817 w 138093"/>
                <a:gd name="connsiteY51" fmla="*/ 183833 h 196214"/>
                <a:gd name="connsiteX52" fmla="*/ 115725 w 138093"/>
                <a:gd name="connsiteY52" fmla="*/ 196215 h 196214"/>
                <a:gd name="connsiteX53" fmla="*/ 136680 w 138093"/>
                <a:gd name="connsiteY53" fmla="*/ 185738 h 196214"/>
                <a:gd name="connsiteX54" fmla="*/ 134775 w 138093"/>
                <a:gd name="connsiteY54" fmla="*/ 179070 h 196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138093" h="196214">
                  <a:moveTo>
                    <a:pt x="134775" y="179070"/>
                  </a:moveTo>
                  <a:cubicBezTo>
                    <a:pt x="130012" y="175260"/>
                    <a:pt x="118582" y="160972"/>
                    <a:pt x="110010" y="149542"/>
                  </a:cubicBezTo>
                  <a:lnTo>
                    <a:pt x="107152" y="144780"/>
                  </a:lnTo>
                  <a:lnTo>
                    <a:pt x="93817" y="126683"/>
                  </a:lnTo>
                  <a:cubicBezTo>
                    <a:pt x="90007" y="120967"/>
                    <a:pt x="90960" y="115252"/>
                    <a:pt x="95722" y="108585"/>
                  </a:cubicBezTo>
                  <a:cubicBezTo>
                    <a:pt x="96675" y="107633"/>
                    <a:pt x="97627" y="106680"/>
                    <a:pt x="98580" y="105727"/>
                  </a:cubicBezTo>
                  <a:cubicBezTo>
                    <a:pt x="99532" y="104775"/>
                    <a:pt x="100485" y="103822"/>
                    <a:pt x="101437" y="101917"/>
                  </a:cubicBezTo>
                  <a:lnTo>
                    <a:pt x="101437" y="101917"/>
                  </a:lnTo>
                  <a:cubicBezTo>
                    <a:pt x="101437" y="100965"/>
                    <a:pt x="102390" y="100965"/>
                    <a:pt x="102390" y="100013"/>
                  </a:cubicBezTo>
                  <a:lnTo>
                    <a:pt x="102390" y="99060"/>
                  </a:lnTo>
                  <a:cubicBezTo>
                    <a:pt x="103342" y="98108"/>
                    <a:pt x="105247" y="96202"/>
                    <a:pt x="106200" y="95250"/>
                  </a:cubicBezTo>
                  <a:cubicBezTo>
                    <a:pt x="111915" y="88583"/>
                    <a:pt x="117630" y="83820"/>
                    <a:pt x="120487" y="81915"/>
                  </a:cubicBezTo>
                  <a:cubicBezTo>
                    <a:pt x="123345" y="80010"/>
                    <a:pt x="125250" y="78105"/>
                    <a:pt x="122392" y="73342"/>
                  </a:cubicBezTo>
                  <a:lnTo>
                    <a:pt x="122392" y="73342"/>
                  </a:lnTo>
                  <a:cubicBezTo>
                    <a:pt x="122392" y="73342"/>
                    <a:pt x="122392" y="73342"/>
                    <a:pt x="122392" y="73342"/>
                  </a:cubicBezTo>
                  <a:cubicBezTo>
                    <a:pt x="121440" y="70485"/>
                    <a:pt x="112867" y="61913"/>
                    <a:pt x="102390" y="61913"/>
                  </a:cubicBezTo>
                  <a:cubicBezTo>
                    <a:pt x="102390" y="61913"/>
                    <a:pt x="102390" y="61913"/>
                    <a:pt x="102390" y="61913"/>
                  </a:cubicBezTo>
                  <a:cubicBezTo>
                    <a:pt x="102390" y="61913"/>
                    <a:pt x="102390" y="61913"/>
                    <a:pt x="102390" y="61913"/>
                  </a:cubicBezTo>
                  <a:cubicBezTo>
                    <a:pt x="102390" y="61913"/>
                    <a:pt x="102390" y="61913"/>
                    <a:pt x="102390" y="61913"/>
                  </a:cubicBezTo>
                  <a:cubicBezTo>
                    <a:pt x="102390" y="61913"/>
                    <a:pt x="101437" y="61913"/>
                    <a:pt x="101437" y="61913"/>
                  </a:cubicBezTo>
                  <a:cubicBezTo>
                    <a:pt x="101437" y="61913"/>
                    <a:pt x="101437" y="61913"/>
                    <a:pt x="101437" y="61913"/>
                  </a:cubicBezTo>
                  <a:cubicBezTo>
                    <a:pt x="101437" y="61913"/>
                    <a:pt x="100485" y="61913"/>
                    <a:pt x="100485" y="61913"/>
                  </a:cubicBezTo>
                  <a:cubicBezTo>
                    <a:pt x="100485" y="61913"/>
                    <a:pt x="99532" y="61913"/>
                    <a:pt x="99532" y="61913"/>
                  </a:cubicBezTo>
                  <a:cubicBezTo>
                    <a:pt x="97627" y="61913"/>
                    <a:pt x="95722" y="62865"/>
                    <a:pt x="94770" y="62865"/>
                  </a:cubicBezTo>
                  <a:cubicBezTo>
                    <a:pt x="94770" y="62865"/>
                    <a:pt x="94770" y="62865"/>
                    <a:pt x="94770" y="62865"/>
                  </a:cubicBezTo>
                  <a:cubicBezTo>
                    <a:pt x="94770" y="62865"/>
                    <a:pt x="93817" y="62865"/>
                    <a:pt x="93817" y="62865"/>
                  </a:cubicBezTo>
                  <a:cubicBezTo>
                    <a:pt x="91912" y="63817"/>
                    <a:pt x="90007" y="64770"/>
                    <a:pt x="89055" y="66675"/>
                  </a:cubicBezTo>
                  <a:lnTo>
                    <a:pt x="89055" y="66675"/>
                  </a:lnTo>
                  <a:cubicBezTo>
                    <a:pt x="87150" y="68580"/>
                    <a:pt x="85245" y="70485"/>
                    <a:pt x="83340" y="72390"/>
                  </a:cubicBezTo>
                  <a:lnTo>
                    <a:pt x="62385" y="93345"/>
                  </a:lnTo>
                  <a:cubicBezTo>
                    <a:pt x="59527" y="96202"/>
                    <a:pt x="56670" y="100013"/>
                    <a:pt x="50002" y="100013"/>
                  </a:cubicBezTo>
                  <a:cubicBezTo>
                    <a:pt x="45240" y="100013"/>
                    <a:pt x="42382" y="97155"/>
                    <a:pt x="42382" y="91440"/>
                  </a:cubicBezTo>
                  <a:lnTo>
                    <a:pt x="42382" y="31433"/>
                  </a:lnTo>
                  <a:lnTo>
                    <a:pt x="42382" y="31433"/>
                  </a:lnTo>
                  <a:lnTo>
                    <a:pt x="42382" y="31433"/>
                  </a:lnTo>
                  <a:cubicBezTo>
                    <a:pt x="42382" y="31433"/>
                    <a:pt x="42382" y="30480"/>
                    <a:pt x="42382" y="30480"/>
                  </a:cubicBezTo>
                  <a:lnTo>
                    <a:pt x="42382" y="30480"/>
                  </a:lnTo>
                  <a:cubicBezTo>
                    <a:pt x="42382" y="18097"/>
                    <a:pt x="38572" y="8572"/>
                    <a:pt x="31905" y="3810"/>
                  </a:cubicBezTo>
                  <a:cubicBezTo>
                    <a:pt x="27142" y="952"/>
                    <a:pt x="22380" y="0"/>
                    <a:pt x="17617" y="0"/>
                  </a:cubicBezTo>
                  <a:cubicBezTo>
                    <a:pt x="11902" y="0"/>
                    <a:pt x="7140" y="952"/>
                    <a:pt x="5235" y="1905"/>
                  </a:cubicBezTo>
                  <a:cubicBezTo>
                    <a:pt x="-480" y="4763"/>
                    <a:pt x="-480" y="6667"/>
                    <a:pt x="472" y="10477"/>
                  </a:cubicBezTo>
                  <a:cubicBezTo>
                    <a:pt x="1425" y="14288"/>
                    <a:pt x="2377" y="27622"/>
                    <a:pt x="2377" y="39052"/>
                  </a:cubicBezTo>
                  <a:lnTo>
                    <a:pt x="2377" y="177165"/>
                  </a:lnTo>
                  <a:cubicBezTo>
                    <a:pt x="2377" y="191452"/>
                    <a:pt x="9997" y="196215"/>
                    <a:pt x="20475" y="196215"/>
                  </a:cubicBezTo>
                  <a:lnTo>
                    <a:pt x="24285" y="196215"/>
                  </a:lnTo>
                  <a:cubicBezTo>
                    <a:pt x="34762" y="196215"/>
                    <a:pt x="41430" y="191452"/>
                    <a:pt x="41430" y="177165"/>
                  </a:cubicBezTo>
                  <a:lnTo>
                    <a:pt x="41430" y="175260"/>
                  </a:lnTo>
                  <a:cubicBezTo>
                    <a:pt x="41430" y="171450"/>
                    <a:pt x="41430" y="148590"/>
                    <a:pt x="41430" y="144780"/>
                  </a:cubicBezTo>
                  <a:cubicBezTo>
                    <a:pt x="41430" y="138113"/>
                    <a:pt x="46192" y="136208"/>
                    <a:pt x="49050" y="136208"/>
                  </a:cubicBezTo>
                  <a:cubicBezTo>
                    <a:pt x="56670" y="136208"/>
                    <a:pt x="59527" y="140970"/>
                    <a:pt x="64290" y="146685"/>
                  </a:cubicBezTo>
                  <a:cubicBezTo>
                    <a:pt x="66195" y="149542"/>
                    <a:pt x="84292" y="171450"/>
                    <a:pt x="93817" y="183833"/>
                  </a:cubicBezTo>
                  <a:lnTo>
                    <a:pt x="93817" y="183833"/>
                  </a:lnTo>
                  <a:cubicBezTo>
                    <a:pt x="101437" y="193358"/>
                    <a:pt x="108105" y="196215"/>
                    <a:pt x="115725" y="196215"/>
                  </a:cubicBezTo>
                  <a:cubicBezTo>
                    <a:pt x="126202" y="196215"/>
                    <a:pt x="134775" y="188595"/>
                    <a:pt x="136680" y="185738"/>
                  </a:cubicBezTo>
                  <a:cubicBezTo>
                    <a:pt x="139537" y="183833"/>
                    <a:pt x="137632" y="181927"/>
                    <a:pt x="134775" y="17907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32" name="Freeform: Shape 333">
              <a:extLst>
                <a:ext uri="{FF2B5EF4-FFF2-40B4-BE49-F238E27FC236}">
                  <a16:creationId xmlns:a16="http://schemas.microsoft.com/office/drawing/2014/main" id="{E6CC086E-64BD-A742-A2BB-AA6C4B9F6432}"/>
                </a:ext>
              </a:extLst>
            </p:cNvPr>
            <p:cNvSpPr/>
            <p:nvPr/>
          </p:nvSpPr>
          <p:spPr>
            <a:xfrm>
              <a:off x="3075150" y="2209800"/>
              <a:ext cx="41429" cy="197167"/>
            </a:xfrm>
            <a:custGeom>
              <a:avLst/>
              <a:gdLst>
                <a:gd name="connsiteX0" fmla="*/ 31905 w 41429"/>
                <a:gd name="connsiteY0" fmla="*/ 3810 h 197167"/>
                <a:gd name="connsiteX1" fmla="*/ 17617 w 41429"/>
                <a:gd name="connsiteY1" fmla="*/ 0 h 197167"/>
                <a:gd name="connsiteX2" fmla="*/ 5235 w 41429"/>
                <a:gd name="connsiteY2" fmla="*/ 1905 h 197167"/>
                <a:gd name="connsiteX3" fmla="*/ 472 w 41429"/>
                <a:gd name="connsiteY3" fmla="*/ 10478 h 197167"/>
                <a:gd name="connsiteX4" fmla="*/ 2377 w 41429"/>
                <a:gd name="connsiteY4" fmla="*/ 48578 h 197167"/>
                <a:gd name="connsiteX5" fmla="*/ 2377 w 41429"/>
                <a:gd name="connsiteY5" fmla="*/ 60008 h 197167"/>
                <a:gd name="connsiteX6" fmla="*/ 2377 w 41429"/>
                <a:gd name="connsiteY6" fmla="*/ 178117 h 197167"/>
                <a:gd name="connsiteX7" fmla="*/ 20475 w 41429"/>
                <a:gd name="connsiteY7" fmla="*/ 197167 h 197167"/>
                <a:gd name="connsiteX8" fmla="*/ 24285 w 41429"/>
                <a:gd name="connsiteY8" fmla="*/ 197167 h 197167"/>
                <a:gd name="connsiteX9" fmla="*/ 41430 w 41429"/>
                <a:gd name="connsiteY9" fmla="*/ 178117 h 197167"/>
                <a:gd name="connsiteX10" fmla="*/ 41430 w 41429"/>
                <a:gd name="connsiteY10" fmla="*/ 31433 h 197167"/>
                <a:gd name="connsiteX11" fmla="*/ 41430 w 41429"/>
                <a:gd name="connsiteY11" fmla="*/ 30480 h 197167"/>
                <a:gd name="connsiteX12" fmla="*/ 41430 w 41429"/>
                <a:gd name="connsiteY12" fmla="*/ 30480 h 197167"/>
                <a:gd name="connsiteX13" fmla="*/ 31905 w 41429"/>
                <a:gd name="connsiteY13" fmla="*/ 3810 h 197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429" h="197167">
                  <a:moveTo>
                    <a:pt x="31905" y="3810"/>
                  </a:moveTo>
                  <a:cubicBezTo>
                    <a:pt x="27142" y="953"/>
                    <a:pt x="22380" y="0"/>
                    <a:pt x="17617" y="0"/>
                  </a:cubicBezTo>
                  <a:cubicBezTo>
                    <a:pt x="11902" y="0"/>
                    <a:pt x="7140" y="953"/>
                    <a:pt x="5235" y="1905"/>
                  </a:cubicBezTo>
                  <a:cubicBezTo>
                    <a:pt x="-480" y="4763"/>
                    <a:pt x="-480" y="6667"/>
                    <a:pt x="472" y="10478"/>
                  </a:cubicBezTo>
                  <a:cubicBezTo>
                    <a:pt x="2377" y="16192"/>
                    <a:pt x="2377" y="34290"/>
                    <a:pt x="2377" y="48578"/>
                  </a:cubicBezTo>
                  <a:lnTo>
                    <a:pt x="2377" y="60008"/>
                  </a:lnTo>
                  <a:lnTo>
                    <a:pt x="2377" y="178117"/>
                  </a:lnTo>
                  <a:cubicBezTo>
                    <a:pt x="2377" y="192405"/>
                    <a:pt x="9997" y="197167"/>
                    <a:pt x="20475" y="197167"/>
                  </a:cubicBezTo>
                  <a:lnTo>
                    <a:pt x="24285" y="197167"/>
                  </a:lnTo>
                  <a:cubicBezTo>
                    <a:pt x="33810" y="197167"/>
                    <a:pt x="41430" y="192405"/>
                    <a:pt x="41430" y="178117"/>
                  </a:cubicBezTo>
                  <a:lnTo>
                    <a:pt x="41430" y="31433"/>
                  </a:lnTo>
                  <a:cubicBezTo>
                    <a:pt x="41430" y="31433"/>
                    <a:pt x="41430" y="30480"/>
                    <a:pt x="41430" y="30480"/>
                  </a:cubicBezTo>
                  <a:lnTo>
                    <a:pt x="41430" y="30480"/>
                  </a:lnTo>
                  <a:cubicBezTo>
                    <a:pt x="41430" y="18097"/>
                    <a:pt x="37620" y="8572"/>
                    <a:pt x="31905" y="381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33" name="Freeform: Shape 334">
              <a:extLst>
                <a:ext uri="{FF2B5EF4-FFF2-40B4-BE49-F238E27FC236}">
                  <a16:creationId xmlns:a16="http://schemas.microsoft.com/office/drawing/2014/main" id="{E6F67B1A-DD43-0B41-8632-42A7C1351AC8}"/>
                </a:ext>
              </a:extLst>
            </p:cNvPr>
            <p:cNvSpPr/>
            <p:nvPr/>
          </p:nvSpPr>
          <p:spPr>
            <a:xfrm>
              <a:off x="2792363" y="2212657"/>
              <a:ext cx="171231" cy="194309"/>
            </a:xfrm>
            <a:custGeom>
              <a:avLst/>
              <a:gdLst>
                <a:gd name="connsiteX0" fmla="*/ 140384 w 171231"/>
                <a:gd name="connsiteY0" fmla="*/ 39052 h 194309"/>
                <a:gd name="connsiteX1" fmla="*/ 167054 w 171231"/>
                <a:gd name="connsiteY1" fmla="*/ 28575 h 194309"/>
                <a:gd name="connsiteX2" fmla="*/ 168959 w 171231"/>
                <a:gd name="connsiteY2" fmla="*/ 2858 h 194309"/>
                <a:gd name="connsiteX3" fmla="*/ 165149 w 171231"/>
                <a:gd name="connsiteY3" fmla="*/ 0 h 194309"/>
                <a:gd name="connsiteX4" fmla="*/ 30847 w 171231"/>
                <a:gd name="connsiteY4" fmla="*/ 0 h 194309"/>
                <a:gd name="connsiteX5" fmla="*/ 30847 w 171231"/>
                <a:gd name="connsiteY5" fmla="*/ 0 h 194309"/>
                <a:gd name="connsiteX6" fmla="*/ 4177 w 171231"/>
                <a:gd name="connsiteY6" fmla="*/ 10477 h 194309"/>
                <a:gd name="connsiteX7" fmla="*/ 2272 w 171231"/>
                <a:gd name="connsiteY7" fmla="*/ 36195 h 194309"/>
                <a:gd name="connsiteX8" fmla="*/ 6082 w 171231"/>
                <a:gd name="connsiteY8" fmla="*/ 39052 h 194309"/>
                <a:gd name="connsiteX9" fmla="*/ 58469 w 171231"/>
                <a:gd name="connsiteY9" fmla="*/ 39052 h 194309"/>
                <a:gd name="connsiteX10" fmla="*/ 65137 w 171231"/>
                <a:gd name="connsiteY10" fmla="*/ 44767 h 194309"/>
                <a:gd name="connsiteX11" fmla="*/ 65137 w 171231"/>
                <a:gd name="connsiteY11" fmla="*/ 175260 h 194309"/>
                <a:gd name="connsiteX12" fmla="*/ 69899 w 171231"/>
                <a:gd name="connsiteY12" fmla="*/ 189547 h 194309"/>
                <a:gd name="connsiteX13" fmla="*/ 83234 w 171231"/>
                <a:gd name="connsiteY13" fmla="*/ 194310 h 194309"/>
                <a:gd name="connsiteX14" fmla="*/ 87044 w 171231"/>
                <a:gd name="connsiteY14" fmla="*/ 194310 h 194309"/>
                <a:gd name="connsiteX15" fmla="*/ 104189 w 171231"/>
                <a:gd name="connsiteY15" fmla="*/ 175260 h 194309"/>
                <a:gd name="connsiteX16" fmla="*/ 104189 w 171231"/>
                <a:gd name="connsiteY16" fmla="*/ 46672 h 194309"/>
                <a:gd name="connsiteX17" fmla="*/ 111809 w 171231"/>
                <a:gd name="connsiteY17" fmla="*/ 38100 h 194309"/>
                <a:gd name="connsiteX18" fmla="*/ 140384 w 171231"/>
                <a:gd name="connsiteY18" fmla="*/ 39052 h 194309"/>
                <a:gd name="connsiteX19" fmla="*/ 140384 w 171231"/>
                <a:gd name="connsiteY19" fmla="*/ 39052 h 194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71231" h="194309">
                  <a:moveTo>
                    <a:pt x="140384" y="39052"/>
                  </a:moveTo>
                  <a:cubicBezTo>
                    <a:pt x="152767" y="39052"/>
                    <a:pt x="162292" y="35242"/>
                    <a:pt x="167054" y="28575"/>
                  </a:cubicBezTo>
                  <a:cubicBezTo>
                    <a:pt x="173722" y="19050"/>
                    <a:pt x="170864" y="6667"/>
                    <a:pt x="168959" y="2858"/>
                  </a:cubicBezTo>
                  <a:cubicBezTo>
                    <a:pt x="168007" y="952"/>
                    <a:pt x="166102" y="0"/>
                    <a:pt x="165149" y="0"/>
                  </a:cubicBezTo>
                  <a:cubicBezTo>
                    <a:pt x="165149" y="0"/>
                    <a:pt x="30847" y="0"/>
                    <a:pt x="30847" y="0"/>
                  </a:cubicBezTo>
                  <a:lnTo>
                    <a:pt x="30847" y="0"/>
                  </a:lnTo>
                  <a:cubicBezTo>
                    <a:pt x="18464" y="0"/>
                    <a:pt x="8939" y="3810"/>
                    <a:pt x="4177" y="10477"/>
                  </a:cubicBezTo>
                  <a:cubicBezTo>
                    <a:pt x="-2491" y="20002"/>
                    <a:pt x="367" y="32385"/>
                    <a:pt x="2272" y="36195"/>
                  </a:cubicBezTo>
                  <a:cubicBezTo>
                    <a:pt x="3224" y="38100"/>
                    <a:pt x="5129" y="39052"/>
                    <a:pt x="6082" y="39052"/>
                  </a:cubicBezTo>
                  <a:lnTo>
                    <a:pt x="58469" y="39052"/>
                  </a:lnTo>
                  <a:cubicBezTo>
                    <a:pt x="61327" y="39052"/>
                    <a:pt x="64184" y="41910"/>
                    <a:pt x="65137" y="44767"/>
                  </a:cubicBezTo>
                  <a:lnTo>
                    <a:pt x="65137" y="175260"/>
                  </a:lnTo>
                  <a:cubicBezTo>
                    <a:pt x="65137" y="181927"/>
                    <a:pt x="67042" y="186690"/>
                    <a:pt x="69899" y="189547"/>
                  </a:cubicBezTo>
                  <a:cubicBezTo>
                    <a:pt x="72757" y="193358"/>
                    <a:pt x="77519" y="194310"/>
                    <a:pt x="83234" y="194310"/>
                  </a:cubicBezTo>
                  <a:lnTo>
                    <a:pt x="87044" y="194310"/>
                  </a:lnTo>
                  <a:cubicBezTo>
                    <a:pt x="96569" y="194310"/>
                    <a:pt x="104189" y="189547"/>
                    <a:pt x="104189" y="175260"/>
                  </a:cubicBezTo>
                  <a:lnTo>
                    <a:pt x="104189" y="46672"/>
                  </a:lnTo>
                  <a:cubicBezTo>
                    <a:pt x="104189" y="41910"/>
                    <a:pt x="107047" y="39052"/>
                    <a:pt x="111809" y="38100"/>
                  </a:cubicBezTo>
                  <a:cubicBezTo>
                    <a:pt x="112762" y="39052"/>
                    <a:pt x="140384" y="39052"/>
                    <a:pt x="140384" y="39052"/>
                  </a:cubicBezTo>
                  <a:lnTo>
                    <a:pt x="140384" y="3905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34" name="Freeform: Shape 335">
              <a:extLst>
                <a:ext uri="{FF2B5EF4-FFF2-40B4-BE49-F238E27FC236}">
                  <a16:creationId xmlns:a16="http://schemas.microsoft.com/office/drawing/2014/main" id="{95BB0011-D529-6247-9E9F-F07CF0EF2082}"/>
                </a:ext>
              </a:extLst>
            </p:cNvPr>
            <p:cNvSpPr/>
            <p:nvPr/>
          </p:nvSpPr>
          <p:spPr>
            <a:xfrm>
              <a:off x="2923222" y="2260282"/>
              <a:ext cx="131917" cy="147637"/>
            </a:xfrm>
            <a:custGeom>
              <a:avLst/>
              <a:gdLst>
                <a:gd name="connsiteX0" fmla="*/ 129540 w 131917"/>
                <a:gd name="connsiteY0" fmla="*/ 96202 h 147637"/>
                <a:gd name="connsiteX1" fmla="*/ 129540 w 131917"/>
                <a:gd name="connsiteY1" fmla="*/ 61913 h 147637"/>
                <a:gd name="connsiteX2" fmla="*/ 65723 w 131917"/>
                <a:gd name="connsiteY2" fmla="*/ 0 h 147637"/>
                <a:gd name="connsiteX3" fmla="*/ 6668 w 131917"/>
                <a:gd name="connsiteY3" fmla="*/ 34290 h 147637"/>
                <a:gd name="connsiteX4" fmla="*/ 30480 w 131917"/>
                <a:gd name="connsiteY4" fmla="*/ 51435 h 147637"/>
                <a:gd name="connsiteX5" fmla="*/ 32385 w 131917"/>
                <a:gd name="connsiteY5" fmla="*/ 50483 h 147637"/>
                <a:gd name="connsiteX6" fmla="*/ 32385 w 131917"/>
                <a:gd name="connsiteY6" fmla="*/ 50483 h 147637"/>
                <a:gd name="connsiteX7" fmla="*/ 65723 w 131917"/>
                <a:gd name="connsiteY7" fmla="*/ 30480 h 147637"/>
                <a:gd name="connsiteX8" fmla="*/ 91440 w 131917"/>
                <a:gd name="connsiteY8" fmla="*/ 51435 h 147637"/>
                <a:gd name="connsiteX9" fmla="*/ 87630 w 131917"/>
                <a:gd name="connsiteY9" fmla="*/ 55245 h 147637"/>
                <a:gd name="connsiteX10" fmla="*/ 87630 w 131917"/>
                <a:gd name="connsiteY10" fmla="*/ 55245 h 147637"/>
                <a:gd name="connsiteX11" fmla="*/ 8573 w 131917"/>
                <a:gd name="connsiteY11" fmla="*/ 80963 h 147637"/>
                <a:gd name="connsiteX12" fmla="*/ 0 w 131917"/>
                <a:gd name="connsiteY12" fmla="*/ 108585 h 147637"/>
                <a:gd name="connsiteX13" fmla="*/ 45720 w 131917"/>
                <a:gd name="connsiteY13" fmla="*/ 147638 h 147637"/>
                <a:gd name="connsiteX14" fmla="*/ 85725 w 131917"/>
                <a:gd name="connsiteY14" fmla="*/ 132397 h 147637"/>
                <a:gd name="connsiteX15" fmla="*/ 85725 w 131917"/>
                <a:gd name="connsiteY15" fmla="*/ 132397 h 147637"/>
                <a:gd name="connsiteX16" fmla="*/ 86678 w 131917"/>
                <a:gd name="connsiteY16" fmla="*/ 131445 h 147637"/>
                <a:gd name="connsiteX17" fmla="*/ 90488 w 131917"/>
                <a:gd name="connsiteY17" fmla="*/ 130492 h 147637"/>
                <a:gd name="connsiteX18" fmla="*/ 93345 w 131917"/>
                <a:gd name="connsiteY18" fmla="*/ 131445 h 147637"/>
                <a:gd name="connsiteX19" fmla="*/ 94298 w 131917"/>
                <a:gd name="connsiteY19" fmla="*/ 132397 h 147637"/>
                <a:gd name="connsiteX20" fmla="*/ 100965 w 131917"/>
                <a:gd name="connsiteY20" fmla="*/ 141922 h 147637"/>
                <a:gd name="connsiteX21" fmla="*/ 126683 w 131917"/>
                <a:gd name="connsiteY21" fmla="*/ 143827 h 147637"/>
                <a:gd name="connsiteX22" fmla="*/ 131445 w 131917"/>
                <a:gd name="connsiteY22" fmla="*/ 135255 h 147637"/>
                <a:gd name="connsiteX23" fmla="*/ 129540 w 131917"/>
                <a:gd name="connsiteY23" fmla="*/ 96202 h 147637"/>
                <a:gd name="connsiteX24" fmla="*/ 91440 w 131917"/>
                <a:gd name="connsiteY24" fmla="*/ 87630 h 147637"/>
                <a:gd name="connsiteX25" fmla="*/ 58103 w 131917"/>
                <a:gd name="connsiteY25" fmla="*/ 116205 h 147637"/>
                <a:gd name="connsiteX26" fmla="*/ 39053 w 131917"/>
                <a:gd name="connsiteY26" fmla="*/ 101917 h 147637"/>
                <a:gd name="connsiteX27" fmla="*/ 83820 w 131917"/>
                <a:gd name="connsiteY27" fmla="*/ 79058 h 147637"/>
                <a:gd name="connsiteX28" fmla="*/ 85725 w 131917"/>
                <a:gd name="connsiteY28" fmla="*/ 79058 h 147637"/>
                <a:gd name="connsiteX29" fmla="*/ 85725 w 131917"/>
                <a:gd name="connsiteY29" fmla="*/ 79058 h 147637"/>
                <a:gd name="connsiteX30" fmla="*/ 91440 w 131917"/>
                <a:gd name="connsiteY30" fmla="*/ 84772 h 147637"/>
                <a:gd name="connsiteX31" fmla="*/ 91440 w 131917"/>
                <a:gd name="connsiteY31" fmla="*/ 87630 h 147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31917" h="147637">
                  <a:moveTo>
                    <a:pt x="129540" y="96202"/>
                  </a:moveTo>
                  <a:lnTo>
                    <a:pt x="129540" y="61913"/>
                  </a:lnTo>
                  <a:cubicBezTo>
                    <a:pt x="129540" y="22860"/>
                    <a:pt x="120968" y="0"/>
                    <a:pt x="65723" y="0"/>
                  </a:cubicBezTo>
                  <a:cubicBezTo>
                    <a:pt x="24765" y="0"/>
                    <a:pt x="6668" y="17145"/>
                    <a:pt x="6668" y="34290"/>
                  </a:cubicBezTo>
                  <a:cubicBezTo>
                    <a:pt x="6668" y="49530"/>
                    <a:pt x="24765" y="51435"/>
                    <a:pt x="30480" y="51435"/>
                  </a:cubicBezTo>
                  <a:cubicBezTo>
                    <a:pt x="31433" y="51435"/>
                    <a:pt x="31433" y="51435"/>
                    <a:pt x="32385" y="50483"/>
                  </a:cubicBezTo>
                  <a:lnTo>
                    <a:pt x="32385" y="50483"/>
                  </a:lnTo>
                  <a:cubicBezTo>
                    <a:pt x="37148" y="40005"/>
                    <a:pt x="47625" y="30480"/>
                    <a:pt x="65723" y="30480"/>
                  </a:cubicBezTo>
                  <a:cubicBezTo>
                    <a:pt x="84773" y="30480"/>
                    <a:pt x="90488" y="36195"/>
                    <a:pt x="91440" y="51435"/>
                  </a:cubicBezTo>
                  <a:cubicBezTo>
                    <a:pt x="91440" y="53340"/>
                    <a:pt x="89535" y="55245"/>
                    <a:pt x="87630" y="55245"/>
                  </a:cubicBezTo>
                  <a:lnTo>
                    <a:pt x="87630" y="55245"/>
                  </a:lnTo>
                  <a:cubicBezTo>
                    <a:pt x="73343" y="56197"/>
                    <a:pt x="22860" y="62865"/>
                    <a:pt x="8573" y="80963"/>
                  </a:cubicBezTo>
                  <a:cubicBezTo>
                    <a:pt x="1905" y="88583"/>
                    <a:pt x="0" y="98108"/>
                    <a:pt x="0" y="108585"/>
                  </a:cubicBezTo>
                  <a:cubicBezTo>
                    <a:pt x="0" y="131445"/>
                    <a:pt x="17145" y="147638"/>
                    <a:pt x="45720" y="147638"/>
                  </a:cubicBezTo>
                  <a:cubicBezTo>
                    <a:pt x="61913" y="147638"/>
                    <a:pt x="76200" y="141922"/>
                    <a:pt x="85725" y="132397"/>
                  </a:cubicBezTo>
                  <a:lnTo>
                    <a:pt x="85725" y="132397"/>
                  </a:lnTo>
                  <a:cubicBezTo>
                    <a:pt x="85725" y="132397"/>
                    <a:pt x="86678" y="131445"/>
                    <a:pt x="86678" y="131445"/>
                  </a:cubicBezTo>
                  <a:cubicBezTo>
                    <a:pt x="87630" y="130492"/>
                    <a:pt x="89535" y="130492"/>
                    <a:pt x="90488" y="130492"/>
                  </a:cubicBezTo>
                  <a:cubicBezTo>
                    <a:pt x="91440" y="130492"/>
                    <a:pt x="92393" y="130492"/>
                    <a:pt x="93345" y="131445"/>
                  </a:cubicBezTo>
                  <a:cubicBezTo>
                    <a:pt x="94298" y="132397"/>
                    <a:pt x="94298" y="132397"/>
                    <a:pt x="94298" y="132397"/>
                  </a:cubicBezTo>
                  <a:cubicBezTo>
                    <a:pt x="96203" y="136208"/>
                    <a:pt x="98108" y="139065"/>
                    <a:pt x="100965" y="141922"/>
                  </a:cubicBezTo>
                  <a:cubicBezTo>
                    <a:pt x="110490" y="148590"/>
                    <a:pt x="122873" y="145733"/>
                    <a:pt x="126683" y="143827"/>
                  </a:cubicBezTo>
                  <a:cubicBezTo>
                    <a:pt x="132398" y="140970"/>
                    <a:pt x="132398" y="139065"/>
                    <a:pt x="131445" y="135255"/>
                  </a:cubicBezTo>
                  <a:cubicBezTo>
                    <a:pt x="130493" y="130492"/>
                    <a:pt x="129540" y="111442"/>
                    <a:pt x="129540" y="96202"/>
                  </a:cubicBezTo>
                  <a:moveTo>
                    <a:pt x="91440" y="87630"/>
                  </a:moveTo>
                  <a:cubicBezTo>
                    <a:pt x="91440" y="102870"/>
                    <a:pt x="78105" y="116205"/>
                    <a:pt x="58103" y="116205"/>
                  </a:cubicBezTo>
                  <a:cubicBezTo>
                    <a:pt x="44768" y="116205"/>
                    <a:pt x="39053" y="110490"/>
                    <a:pt x="39053" y="101917"/>
                  </a:cubicBezTo>
                  <a:cubicBezTo>
                    <a:pt x="39053" y="91440"/>
                    <a:pt x="54293" y="80963"/>
                    <a:pt x="83820" y="79058"/>
                  </a:cubicBezTo>
                  <a:lnTo>
                    <a:pt x="85725" y="79058"/>
                  </a:lnTo>
                  <a:lnTo>
                    <a:pt x="85725" y="79058"/>
                  </a:lnTo>
                  <a:cubicBezTo>
                    <a:pt x="88583" y="79058"/>
                    <a:pt x="91440" y="81915"/>
                    <a:pt x="91440" y="84772"/>
                  </a:cubicBezTo>
                  <a:lnTo>
                    <a:pt x="91440" y="8763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35" name="Freeform: Shape 336">
              <a:extLst>
                <a:ext uri="{FF2B5EF4-FFF2-40B4-BE49-F238E27FC236}">
                  <a16:creationId xmlns:a16="http://schemas.microsoft.com/office/drawing/2014/main" id="{F77DE7E3-146A-9E42-8A3D-200C88739FD3}"/>
                </a:ext>
              </a:extLst>
            </p:cNvPr>
            <p:cNvSpPr/>
            <p:nvPr/>
          </p:nvSpPr>
          <p:spPr>
            <a:xfrm>
              <a:off x="3519015" y="2209800"/>
              <a:ext cx="41574" cy="196215"/>
            </a:xfrm>
            <a:custGeom>
              <a:avLst/>
              <a:gdLst>
                <a:gd name="connsiteX0" fmla="*/ 31905 w 41574"/>
                <a:gd name="connsiteY0" fmla="*/ 3810 h 196215"/>
                <a:gd name="connsiteX1" fmla="*/ 17617 w 41574"/>
                <a:gd name="connsiteY1" fmla="*/ 0 h 196215"/>
                <a:gd name="connsiteX2" fmla="*/ 5235 w 41574"/>
                <a:gd name="connsiteY2" fmla="*/ 1905 h 196215"/>
                <a:gd name="connsiteX3" fmla="*/ 472 w 41574"/>
                <a:gd name="connsiteY3" fmla="*/ 10478 h 196215"/>
                <a:gd name="connsiteX4" fmla="*/ 2377 w 41574"/>
                <a:gd name="connsiteY4" fmla="*/ 48578 h 196215"/>
                <a:gd name="connsiteX5" fmla="*/ 2377 w 41574"/>
                <a:gd name="connsiteY5" fmla="*/ 60008 h 196215"/>
                <a:gd name="connsiteX6" fmla="*/ 2377 w 41574"/>
                <a:gd name="connsiteY6" fmla="*/ 178117 h 196215"/>
                <a:gd name="connsiteX7" fmla="*/ 20475 w 41574"/>
                <a:gd name="connsiteY7" fmla="*/ 196215 h 196215"/>
                <a:gd name="connsiteX8" fmla="*/ 24285 w 41574"/>
                <a:gd name="connsiteY8" fmla="*/ 196215 h 196215"/>
                <a:gd name="connsiteX9" fmla="*/ 41430 w 41574"/>
                <a:gd name="connsiteY9" fmla="*/ 177165 h 196215"/>
                <a:gd name="connsiteX10" fmla="*/ 41430 w 41574"/>
                <a:gd name="connsiteY10" fmla="*/ 30480 h 196215"/>
                <a:gd name="connsiteX11" fmla="*/ 41430 w 41574"/>
                <a:gd name="connsiteY11" fmla="*/ 29528 h 196215"/>
                <a:gd name="connsiteX12" fmla="*/ 41430 w 41574"/>
                <a:gd name="connsiteY12" fmla="*/ 29528 h 196215"/>
                <a:gd name="connsiteX13" fmla="*/ 31905 w 41574"/>
                <a:gd name="connsiteY13" fmla="*/ 3810 h 196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574" h="196215">
                  <a:moveTo>
                    <a:pt x="31905" y="3810"/>
                  </a:moveTo>
                  <a:cubicBezTo>
                    <a:pt x="27142" y="953"/>
                    <a:pt x="22380" y="0"/>
                    <a:pt x="17617" y="0"/>
                  </a:cubicBezTo>
                  <a:cubicBezTo>
                    <a:pt x="11902" y="0"/>
                    <a:pt x="7140" y="953"/>
                    <a:pt x="5235" y="1905"/>
                  </a:cubicBezTo>
                  <a:cubicBezTo>
                    <a:pt x="-480" y="4763"/>
                    <a:pt x="-480" y="6667"/>
                    <a:pt x="472" y="10478"/>
                  </a:cubicBezTo>
                  <a:cubicBezTo>
                    <a:pt x="2377" y="16192"/>
                    <a:pt x="2377" y="34290"/>
                    <a:pt x="2377" y="48578"/>
                  </a:cubicBezTo>
                  <a:lnTo>
                    <a:pt x="2377" y="60008"/>
                  </a:lnTo>
                  <a:lnTo>
                    <a:pt x="2377" y="178117"/>
                  </a:lnTo>
                  <a:cubicBezTo>
                    <a:pt x="2377" y="192405"/>
                    <a:pt x="9997" y="196215"/>
                    <a:pt x="20475" y="196215"/>
                  </a:cubicBezTo>
                  <a:lnTo>
                    <a:pt x="24285" y="196215"/>
                  </a:lnTo>
                  <a:cubicBezTo>
                    <a:pt x="33810" y="196215"/>
                    <a:pt x="41430" y="191453"/>
                    <a:pt x="41430" y="177165"/>
                  </a:cubicBezTo>
                  <a:lnTo>
                    <a:pt x="41430" y="30480"/>
                  </a:lnTo>
                  <a:cubicBezTo>
                    <a:pt x="41430" y="30480"/>
                    <a:pt x="41430" y="29528"/>
                    <a:pt x="41430" y="29528"/>
                  </a:cubicBezTo>
                  <a:lnTo>
                    <a:pt x="41430" y="29528"/>
                  </a:lnTo>
                  <a:cubicBezTo>
                    <a:pt x="42382" y="18097"/>
                    <a:pt x="38572" y="8572"/>
                    <a:pt x="31905" y="381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36" name="Freeform: Shape 337">
              <a:extLst>
                <a:ext uri="{FF2B5EF4-FFF2-40B4-BE49-F238E27FC236}">
                  <a16:creationId xmlns:a16="http://schemas.microsoft.com/office/drawing/2014/main" id="{7F1EC150-CB7E-E94D-8A04-B9E77BF8C634}"/>
                </a:ext>
              </a:extLst>
            </p:cNvPr>
            <p:cNvSpPr/>
            <p:nvPr/>
          </p:nvSpPr>
          <p:spPr>
            <a:xfrm>
              <a:off x="3368040" y="2260282"/>
              <a:ext cx="131917" cy="147637"/>
            </a:xfrm>
            <a:custGeom>
              <a:avLst/>
              <a:gdLst>
                <a:gd name="connsiteX0" fmla="*/ 129540 w 131917"/>
                <a:gd name="connsiteY0" fmla="*/ 96202 h 147637"/>
                <a:gd name="connsiteX1" fmla="*/ 129540 w 131917"/>
                <a:gd name="connsiteY1" fmla="*/ 61913 h 147637"/>
                <a:gd name="connsiteX2" fmla="*/ 65722 w 131917"/>
                <a:gd name="connsiteY2" fmla="*/ 0 h 147637"/>
                <a:gd name="connsiteX3" fmla="*/ 6667 w 131917"/>
                <a:gd name="connsiteY3" fmla="*/ 34290 h 147637"/>
                <a:gd name="connsiteX4" fmla="*/ 30480 w 131917"/>
                <a:gd name="connsiteY4" fmla="*/ 51435 h 147637"/>
                <a:gd name="connsiteX5" fmla="*/ 32385 w 131917"/>
                <a:gd name="connsiteY5" fmla="*/ 50483 h 147637"/>
                <a:gd name="connsiteX6" fmla="*/ 32385 w 131917"/>
                <a:gd name="connsiteY6" fmla="*/ 50483 h 147637"/>
                <a:gd name="connsiteX7" fmla="*/ 65722 w 131917"/>
                <a:gd name="connsiteY7" fmla="*/ 30480 h 147637"/>
                <a:gd name="connsiteX8" fmla="*/ 91440 w 131917"/>
                <a:gd name="connsiteY8" fmla="*/ 51435 h 147637"/>
                <a:gd name="connsiteX9" fmla="*/ 87630 w 131917"/>
                <a:gd name="connsiteY9" fmla="*/ 55245 h 147637"/>
                <a:gd name="connsiteX10" fmla="*/ 87630 w 131917"/>
                <a:gd name="connsiteY10" fmla="*/ 55245 h 147637"/>
                <a:gd name="connsiteX11" fmla="*/ 8572 w 131917"/>
                <a:gd name="connsiteY11" fmla="*/ 80963 h 147637"/>
                <a:gd name="connsiteX12" fmla="*/ 0 w 131917"/>
                <a:gd name="connsiteY12" fmla="*/ 108585 h 147637"/>
                <a:gd name="connsiteX13" fmla="*/ 45720 w 131917"/>
                <a:gd name="connsiteY13" fmla="*/ 147638 h 147637"/>
                <a:gd name="connsiteX14" fmla="*/ 85725 w 131917"/>
                <a:gd name="connsiteY14" fmla="*/ 132397 h 147637"/>
                <a:gd name="connsiteX15" fmla="*/ 85725 w 131917"/>
                <a:gd name="connsiteY15" fmla="*/ 132397 h 147637"/>
                <a:gd name="connsiteX16" fmla="*/ 86677 w 131917"/>
                <a:gd name="connsiteY16" fmla="*/ 131445 h 147637"/>
                <a:gd name="connsiteX17" fmla="*/ 90488 w 131917"/>
                <a:gd name="connsiteY17" fmla="*/ 130492 h 147637"/>
                <a:gd name="connsiteX18" fmla="*/ 93345 w 131917"/>
                <a:gd name="connsiteY18" fmla="*/ 131445 h 147637"/>
                <a:gd name="connsiteX19" fmla="*/ 94297 w 131917"/>
                <a:gd name="connsiteY19" fmla="*/ 132397 h 147637"/>
                <a:gd name="connsiteX20" fmla="*/ 100965 w 131917"/>
                <a:gd name="connsiteY20" fmla="*/ 141922 h 147637"/>
                <a:gd name="connsiteX21" fmla="*/ 126682 w 131917"/>
                <a:gd name="connsiteY21" fmla="*/ 143827 h 147637"/>
                <a:gd name="connsiteX22" fmla="*/ 131445 w 131917"/>
                <a:gd name="connsiteY22" fmla="*/ 135255 h 147637"/>
                <a:gd name="connsiteX23" fmla="*/ 129540 w 131917"/>
                <a:gd name="connsiteY23" fmla="*/ 96202 h 147637"/>
                <a:gd name="connsiteX24" fmla="*/ 90488 w 131917"/>
                <a:gd name="connsiteY24" fmla="*/ 87630 h 147637"/>
                <a:gd name="connsiteX25" fmla="*/ 57150 w 131917"/>
                <a:gd name="connsiteY25" fmla="*/ 116205 h 147637"/>
                <a:gd name="connsiteX26" fmla="*/ 38100 w 131917"/>
                <a:gd name="connsiteY26" fmla="*/ 101917 h 147637"/>
                <a:gd name="connsiteX27" fmla="*/ 82867 w 131917"/>
                <a:gd name="connsiteY27" fmla="*/ 79058 h 147637"/>
                <a:gd name="connsiteX28" fmla="*/ 84772 w 131917"/>
                <a:gd name="connsiteY28" fmla="*/ 79058 h 147637"/>
                <a:gd name="connsiteX29" fmla="*/ 84772 w 131917"/>
                <a:gd name="connsiteY29" fmla="*/ 79058 h 147637"/>
                <a:gd name="connsiteX30" fmla="*/ 90488 w 131917"/>
                <a:gd name="connsiteY30" fmla="*/ 84772 h 147637"/>
                <a:gd name="connsiteX31" fmla="*/ 90488 w 131917"/>
                <a:gd name="connsiteY31" fmla="*/ 87630 h 147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31917" h="147637">
                  <a:moveTo>
                    <a:pt x="129540" y="96202"/>
                  </a:moveTo>
                  <a:lnTo>
                    <a:pt x="129540" y="61913"/>
                  </a:lnTo>
                  <a:cubicBezTo>
                    <a:pt x="129540" y="22860"/>
                    <a:pt x="120967" y="0"/>
                    <a:pt x="65722" y="0"/>
                  </a:cubicBezTo>
                  <a:cubicBezTo>
                    <a:pt x="24765" y="0"/>
                    <a:pt x="6667" y="17145"/>
                    <a:pt x="6667" y="34290"/>
                  </a:cubicBezTo>
                  <a:cubicBezTo>
                    <a:pt x="6667" y="49530"/>
                    <a:pt x="24765" y="51435"/>
                    <a:pt x="30480" y="51435"/>
                  </a:cubicBezTo>
                  <a:cubicBezTo>
                    <a:pt x="31432" y="51435"/>
                    <a:pt x="31432" y="51435"/>
                    <a:pt x="32385" y="50483"/>
                  </a:cubicBezTo>
                  <a:lnTo>
                    <a:pt x="32385" y="50483"/>
                  </a:lnTo>
                  <a:cubicBezTo>
                    <a:pt x="37147" y="40005"/>
                    <a:pt x="47625" y="30480"/>
                    <a:pt x="65722" y="30480"/>
                  </a:cubicBezTo>
                  <a:cubicBezTo>
                    <a:pt x="84772" y="30480"/>
                    <a:pt x="90488" y="36195"/>
                    <a:pt x="91440" y="51435"/>
                  </a:cubicBezTo>
                  <a:cubicBezTo>
                    <a:pt x="91440" y="53340"/>
                    <a:pt x="89535" y="55245"/>
                    <a:pt x="87630" y="55245"/>
                  </a:cubicBezTo>
                  <a:lnTo>
                    <a:pt x="87630" y="55245"/>
                  </a:lnTo>
                  <a:cubicBezTo>
                    <a:pt x="73342" y="56197"/>
                    <a:pt x="22860" y="62865"/>
                    <a:pt x="8572" y="80963"/>
                  </a:cubicBezTo>
                  <a:cubicBezTo>
                    <a:pt x="1905" y="88583"/>
                    <a:pt x="0" y="98108"/>
                    <a:pt x="0" y="108585"/>
                  </a:cubicBezTo>
                  <a:cubicBezTo>
                    <a:pt x="0" y="131445"/>
                    <a:pt x="17145" y="147638"/>
                    <a:pt x="45720" y="147638"/>
                  </a:cubicBezTo>
                  <a:cubicBezTo>
                    <a:pt x="61913" y="147638"/>
                    <a:pt x="76200" y="141922"/>
                    <a:pt x="85725" y="132397"/>
                  </a:cubicBezTo>
                  <a:lnTo>
                    <a:pt x="85725" y="132397"/>
                  </a:lnTo>
                  <a:cubicBezTo>
                    <a:pt x="85725" y="132397"/>
                    <a:pt x="86677" y="131445"/>
                    <a:pt x="86677" y="131445"/>
                  </a:cubicBezTo>
                  <a:cubicBezTo>
                    <a:pt x="87630" y="130492"/>
                    <a:pt x="89535" y="130492"/>
                    <a:pt x="90488" y="130492"/>
                  </a:cubicBezTo>
                  <a:cubicBezTo>
                    <a:pt x="91440" y="130492"/>
                    <a:pt x="92392" y="130492"/>
                    <a:pt x="93345" y="131445"/>
                  </a:cubicBezTo>
                  <a:cubicBezTo>
                    <a:pt x="94297" y="132397"/>
                    <a:pt x="94297" y="132397"/>
                    <a:pt x="94297" y="132397"/>
                  </a:cubicBezTo>
                  <a:cubicBezTo>
                    <a:pt x="96202" y="136208"/>
                    <a:pt x="98107" y="139065"/>
                    <a:pt x="100965" y="141922"/>
                  </a:cubicBezTo>
                  <a:cubicBezTo>
                    <a:pt x="110490" y="148590"/>
                    <a:pt x="122872" y="145733"/>
                    <a:pt x="126682" y="143827"/>
                  </a:cubicBezTo>
                  <a:cubicBezTo>
                    <a:pt x="132397" y="140970"/>
                    <a:pt x="132397" y="139065"/>
                    <a:pt x="131445" y="135255"/>
                  </a:cubicBezTo>
                  <a:cubicBezTo>
                    <a:pt x="129540" y="130492"/>
                    <a:pt x="129540" y="111442"/>
                    <a:pt x="129540" y="96202"/>
                  </a:cubicBezTo>
                  <a:moveTo>
                    <a:pt x="90488" y="87630"/>
                  </a:moveTo>
                  <a:cubicBezTo>
                    <a:pt x="90488" y="102870"/>
                    <a:pt x="77152" y="116205"/>
                    <a:pt x="57150" y="116205"/>
                  </a:cubicBezTo>
                  <a:cubicBezTo>
                    <a:pt x="43815" y="116205"/>
                    <a:pt x="38100" y="110490"/>
                    <a:pt x="38100" y="101917"/>
                  </a:cubicBezTo>
                  <a:cubicBezTo>
                    <a:pt x="38100" y="91440"/>
                    <a:pt x="53340" y="80963"/>
                    <a:pt x="82867" y="79058"/>
                  </a:cubicBezTo>
                  <a:lnTo>
                    <a:pt x="84772" y="79058"/>
                  </a:lnTo>
                  <a:lnTo>
                    <a:pt x="84772" y="79058"/>
                  </a:lnTo>
                  <a:cubicBezTo>
                    <a:pt x="87630" y="79058"/>
                    <a:pt x="90488" y="81915"/>
                    <a:pt x="90488" y="84772"/>
                  </a:cubicBezTo>
                  <a:lnTo>
                    <a:pt x="90488" y="8763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37" name="Freeform: Shape 338">
              <a:extLst>
                <a:ext uri="{FF2B5EF4-FFF2-40B4-BE49-F238E27FC236}">
                  <a16:creationId xmlns:a16="http://schemas.microsoft.com/office/drawing/2014/main" id="{5268CEA0-6E18-2446-ACE8-AE090C27C0F4}"/>
                </a:ext>
              </a:extLst>
            </p:cNvPr>
            <p:cNvSpPr/>
            <p:nvPr/>
          </p:nvSpPr>
          <p:spPr>
            <a:xfrm>
              <a:off x="3584737" y="2207895"/>
              <a:ext cx="137452" cy="196214"/>
            </a:xfrm>
            <a:custGeom>
              <a:avLst/>
              <a:gdLst>
                <a:gd name="connsiteX0" fmla="*/ 134775 w 137452"/>
                <a:gd name="connsiteY0" fmla="*/ 179070 h 196214"/>
                <a:gd name="connsiteX1" fmla="*/ 110010 w 137452"/>
                <a:gd name="connsiteY1" fmla="*/ 149542 h 196214"/>
                <a:gd name="connsiteX2" fmla="*/ 107152 w 137452"/>
                <a:gd name="connsiteY2" fmla="*/ 144780 h 196214"/>
                <a:gd name="connsiteX3" fmla="*/ 93817 w 137452"/>
                <a:gd name="connsiteY3" fmla="*/ 126683 h 196214"/>
                <a:gd name="connsiteX4" fmla="*/ 95722 w 137452"/>
                <a:gd name="connsiteY4" fmla="*/ 108585 h 196214"/>
                <a:gd name="connsiteX5" fmla="*/ 98580 w 137452"/>
                <a:gd name="connsiteY5" fmla="*/ 105727 h 196214"/>
                <a:gd name="connsiteX6" fmla="*/ 101437 w 137452"/>
                <a:gd name="connsiteY6" fmla="*/ 101917 h 196214"/>
                <a:gd name="connsiteX7" fmla="*/ 101437 w 137452"/>
                <a:gd name="connsiteY7" fmla="*/ 101917 h 196214"/>
                <a:gd name="connsiteX8" fmla="*/ 102390 w 137452"/>
                <a:gd name="connsiteY8" fmla="*/ 100013 h 196214"/>
                <a:gd name="connsiteX9" fmla="*/ 102390 w 137452"/>
                <a:gd name="connsiteY9" fmla="*/ 99060 h 196214"/>
                <a:gd name="connsiteX10" fmla="*/ 106200 w 137452"/>
                <a:gd name="connsiteY10" fmla="*/ 95250 h 196214"/>
                <a:gd name="connsiteX11" fmla="*/ 120487 w 137452"/>
                <a:gd name="connsiteY11" fmla="*/ 81915 h 196214"/>
                <a:gd name="connsiteX12" fmla="*/ 122392 w 137452"/>
                <a:gd name="connsiteY12" fmla="*/ 73342 h 196214"/>
                <a:gd name="connsiteX13" fmla="*/ 122392 w 137452"/>
                <a:gd name="connsiteY13" fmla="*/ 73342 h 196214"/>
                <a:gd name="connsiteX14" fmla="*/ 122392 w 137452"/>
                <a:gd name="connsiteY14" fmla="*/ 73342 h 196214"/>
                <a:gd name="connsiteX15" fmla="*/ 102390 w 137452"/>
                <a:gd name="connsiteY15" fmla="*/ 61913 h 196214"/>
                <a:gd name="connsiteX16" fmla="*/ 102390 w 137452"/>
                <a:gd name="connsiteY16" fmla="*/ 61913 h 196214"/>
                <a:gd name="connsiteX17" fmla="*/ 102390 w 137452"/>
                <a:gd name="connsiteY17" fmla="*/ 61913 h 196214"/>
                <a:gd name="connsiteX18" fmla="*/ 102390 w 137452"/>
                <a:gd name="connsiteY18" fmla="*/ 61913 h 196214"/>
                <a:gd name="connsiteX19" fmla="*/ 101437 w 137452"/>
                <a:gd name="connsiteY19" fmla="*/ 61913 h 196214"/>
                <a:gd name="connsiteX20" fmla="*/ 101437 w 137452"/>
                <a:gd name="connsiteY20" fmla="*/ 61913 h 196214"/>
                <a:gd name="connsiteX21" fmla="*/ 100485 w 137452"/>
                <a:gd name="connsiteY21" fmla="*/ 61913 h 196214"/>
                <a:gd name="connsiteX22" fmla="*/ 99532 w 137452"/>
                <a:gd name="connsiteY22" fmla="*/ 61913 h 196214"/>
                <a:gd name="connsiteX23" fmla="*/ 94770 w 137452"/>
                <a:gd name="connsiteY23" fmla="*/ 62865 h 196214"/>
                <a:gd name="connsiteX24" fmla="*/ 94770 w 137452"/>
                <a:gd name="connsiteY24" fmla="*/ 62865 h 196214"/>
                <a:gd name="connsiteX25" fmla="*/ 93817 w 137452"/>
                <a:gd name="connsiteY25" fmla="*/ 62865 h 196214"/>
                <a:gd name="connsiteX26" fmla="*/ 89055 w 137452"/>
                <a:gd name="connsiteY26" fmla="*/ 66675 h 196214"/>
                <a:gd name="connsiteX27" fmla="*/ 89055 w 137452"/>
                <a:gd name="connsiteY27" fmla="*/ 66675 h 196214"/>
                <a:gd name="connsiteX28" fmla="*/ 83340 w 137452"/>
                <a:gd name="connsiteY28" fmla="*/ 72390 h 196214"/>
                <a:gd name="connsiteX29" fmla="*/ 62385 w 137452"/>
                <a:gd name="connsiteY29" fmla="*/ 93345 h 196214"/>
                <a:gd name="connsiteX30" fmla="*/ 50002 w 137452"/>
                <a:gd name="connsiteY30" fmla="*/ 100013 h 196214"/>
                <a:gd name="connsiteX31" fmla="*/ 42382 w 137452"/>
                <a:gd name="connsiteY31" fmla="*/ 91440 h 196214"/>
                <a:gd name="connsiteX32" fmla="*/ 42382 w 137452"/>
                <a:gd name="connsiteY32" fmla="*/ 31433 h 196214"/>
                <a:gd name="connsiteX33" fmla="*/ 42382 w 137452"/>
                <a:gd name="connsiteY33" fmla="*/ 31433 h 196214"/>
                <a:gd name="connsiteX34" fmla="*/ 42382 w 137452"/>
                <a:gd name="connsiteY34" fmla="*/ 31433 h 196214"/>
                <a:gd name="connsiteX35" fmla="*/ 42382 w 137452"/>
                <a:gd name="connsiteY35" fmla="*/ 30480 h 196214"/>
                <a:gd name="connsiteX36" fmla="*/ 42382 w 137452"/>
                <a:gd name="connsiteY36" fmla="*/ 30480 h 196214"/>
                <a:gd name="connsiteX37" fmla="*/ 31905 w 137452"/>
                <a:gd name="connsiteY37" fmla="*/ 3810 h 196214"/>
                <a:gd name="connsiteX38" fmla="*/ 17617 w 137452"/>
                <a:gd name="connsiteY38" fmla="*/ 0 h 196214"/>
                <a:gd name="connsiteX39" fmla="*/ 5235 w 137452"/>
                <a:gd name="connsiteY39" fmla="*/ 1905 h 196214"/>
                <a:gd name="connsiteX40" fmla="*/ 472 w 137452"/>
                <a:gd name="connsiteY40" fmla="*/ 10477 h 196214"/>
                <a:gd name="connsiteX41" fmla="*/ 2377 w 137452"/>
                <a:gd name="connsiteY41" fmla="*/ 39052 h 196214"/>
                <a:gd name="connsiteX42" fmla="*/ 2377 w 137452"/>
                <a:gd name="connsiteY42" fmla="*/ 177165 h 196214"/>
                <a:gd name="connsiteX43" fmla="*/ 20475 w 137452"/>
                <a:gd name="connsiteY43" fmla="*/ 196215 h 196214"/>
                <a:gd name="connsiteX44" fmla="*/ 24285 w 137452"/>
                <a:gd name="connsiteY44" fmla="*/ 196215 h 196214"/>
                <a:gd name="connsiteX45" fmla="*/ 41430 w 137452"/>
                <a:gd name="connsiteY45" fmla="*/ 177165 h 196214"/>
                <a:gd name="connsiteX46" fmla="*/ 41430 w 137452"/>
                <a:gd name="connsiteY46" fmla="*/ 175260 h 196214"/>
                <a:gd name="connsiteX47" fmla="*/ 41430 w 137452"/>
                <a:gd name="connsiteY47" fmla="*/ 144780 h 196214"/>
                <a:gd name="connsiteX48" fmla="*/ 49050 w 137452"/>
                <a:gd name="connsiteY48" fmla="*/ 136208 h 196214"/>
                <a:gd name="connsiteX49" fmla="*/ 64290 w 137452"/>
                <a:gd name="connsiteY49" fmla="*/ 146685 h 196214"/>
                <a:gd name="connsiteX50" fmla="*/ 93817 w 137452"/>
                <a:gd name="connsiteY50" fmla="*/ 183833 h 196214"/>
                <a:gd name="connsiteX51" fmla="*/ 93817 w 137452"/>
                <a:gd name="connsiteY51" fmla="*/ 183833 h 196214"/>
                <a:gd name="connsiteX52" fmla="*/ 115725 w 137452"/>
                <a:gd name="connsiteY52" fmla="*/ 196215 h 196214"/>
                <a:gd name="connsiteX53" fmla="*/ 135727 w 137452"/>
                <a:gd name="connsiteY53" fmla="*/ 185738 h 196214"/>
                <a:gd name="connsiteX54" fmla="*/ 134775 w 137452"/>
                <a:gd name="connsiteY54" fmla="*/ 179070 h 196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137452" h="196214">
                  <a:moveTo>
                    <a:pt x="134775" y="179070"/>
                  </a:moveTo>
                  <a:cubicBezTo>
                    <a:pt x="130012" y="175260"/>
                    <a:pt x="118582" y="160972"/>
                    <a:pt x="110010" y="149542"/>
                  </a:cubicBezTo>
                  <a:lnTo>
                    <a:pt x="107152" y="144780"/>
                  </a:lnTo>
                  <a:lnTo>
                    <a:pt x="93817" y="126683"/>
                  </a:lnTo>
                  <a:cubicBezTo>
                    <a:pt x="90007" y="120967"/>
                    <a:pt x="90960" y="115252"/>
                    <a:pt x="95722" y="108585"/>
                  </a:cubicBezTo>
                  <a:cubicBezTo>
                    <a:pt x="96675" y="107633"/>
                    <a:pt x="97627" y="106680"/>
                    <a:pt x="98580" y="105727"/>
                  </a:cubicBezTo>
                  <a:cubicBezTo>
                    <a:pt x="99532" y="104775"/>
                    <a:pt x="100485" y="103822"/>
                    <a:pt x="101437" y="101917"/>
                  </a:cubicBezTo>
                  <a:lnTo>
                    <a:pt x="101437" y="101917"/>
                  </a:lnTo>
                  <a:cubicBezTo>
                    <a:pt x="101437" y="100965"/>
                    <a:pt x="102390" y="100965"/>
                    <a:pt x="102390" y="100013"/>
                  </a:cubicBezTo>
                  <a:lnTo>
                    <a:pt x="102390" y="99060"/>
                  </a:lnTo>
                  <a:cubicBezTo>
                    <a:pt x="103342" y="98108"/>
                    <a:pt x="105247" y="96202"/>
                    <a:pt x="106200" y="95250"/>
                  </a:cubicBezTo>
                  <a:cubicBezTo>
                    <a:pt x="111915" y="88583"/>
                    <a:pt x="117630" y="83820"/>
                    <a:pt x="120487" y="81915"/>
                  </a:cubicBezTo>
                  <a:cubicBezTo>
                    <a:pt x="123345" y="80010"/>
                    <a:pt x="125250" y="78105"/>
                    <a:pt x="122392" y="73342"/>
                  </a:cubicBezTo>
                  <a:lnTo>
                    <a:pt x="122392" y="73342"/>
                  </a:lnTo>
                  <a:cubicBezTo>
                    <a:pt x="122392" y="73342"/>
                    <a:pt x="122392" y="73342"/>
                    <a:pt x="122392" y="73342"/>
                  </a:cubicBezTo>
                  <a:cubicBezTo>
                    <a:pt x="121440" y="70485"/>
                    <a:pt x="112867" y="61913"/>
                    <a:pt x="102390" y="61913"/>
                  </a:cubicBezTo>
                  <a:cubicBezTo>
                    <a:pt x="102390" y="61913"/>
                    <a:pt x="102390" y="61913"/>
                    <a:pt x="102390" y="61913"/>
                  </a:cubicBezTo>
                  <a:cubicBezTo>
                    <a:pt x="102390" y="61913"/>
                    <a:pt x="102390" y="61913"/>
                    <a:pt x="102390" y="61913"/>
                  </a:cubicBezTo>
                  <a:cubicBezTo>
                    <a:pt x="102390" y="61913"/>
                    <a:pt x="102390" y="61913"/>
                    <a:pt x="102390" y="61913"/>
                  </a:cubicBezTo>
                  <a:cubicBezTo>
                    <a:pt x="102390" y="61913"/>
                    <a:pt x="101437" y="61913"/>
                    <a:pt x="101437" y="61913"/>
                  </a:cubicBezTo>
                  <a:cubicBezTo>
                    <a:pt x="101437" y="61913"/>
                    <a:pt x="101437" y="61913"/>
                    <a:pt x="101437" y="61913"/>
                  </a:cubicBezTo>
                  <a:cubicBezTo>
                    <a:pt x="101437" y="61913"/>
                    <a:pt x="100485" y="61913"/>
                    <a:pt x="100485" y="61913"/>
                  </a:cubicBezTo>
                  <a:cubicBezTo>
                    <a:pt x="100485" y="61913"/>
                    <a:pt x="99532" y="61913"/>
                    <a:pt x="99532" y="61913"/>
                  </a:cubicBezTo>
                  <a:cubicBezTo>
                    <a:pt x="97627" y="61913"/>
                    <a:pt x="95722" y="62865"/>
                    <a:pt x="94770" y="62865"/>
                  </a:cubicBezTo>
                  <a:cubicBezTo>
                    <a:pt x="94770" y="62865"/>
                    <a:pt x="94770" y="62865"/>
                    <a:pt x="94770" y="62865"/>
                  </a:cubicBezTo>
                  <a:cubicBezTo>
                    <a:pt x="94770" y="62865"/>
                    <a:pt x="93817" y="62865"/>
                    <a:pt x="93817" y="62865"/>
                  </a:cubicBezTo>
                  <a:cubicBezTo>
                    <a:pt x="91912" y="63817"/>
                    <a:pt x="90007" y="64770"/>
                    <a:pt x="89055" y="66675"/>
                  </a:cubicBezTo>
                  <a:lnTo>
                    <a:pt x="89055" y="66675"/>
                  </a:lnTo>
                  <a:cubicBezTo>
                    <a:pt x="87150" y="68580"/>
                    <a:pt x="85245" y="70485"/>
                    <a:pt x="83340" y="72390"/>
                  </a:cubicBezTo>
                  <a:lnTo>
                    <a:pt x="62385" y="93345"/>
                  </a:lnTo>
                  <a:cubicBezTo>
                    <a:pt x="59527" y="96202"/>
                    <a:pt x="56670" y="100013"/>
                    <a:pt x="50002" y="100013"/>
                  </a:cubicBezTo>
                  <a:cubicBezTo>
                    <a:pt x="45240" y="100013"/>
                    <a:pt x="42382" y="97155"/>
                    <a:pt x="42382" y="91440"/>
                  </a:cubicBezTo>
                  <a:lnTo>
                    <a:pt x="42382" y="31433"/>
                  </a:lnTo>
                  <a:lnTo>
                    <a:pt x="42382" y="31433"/>
                  </a:lnTo>
                  <a:lnTo>
                    <a:pt x="42382" y="31433"/>
                  </a:lnTo>
                  <a:cubicBezTo>
                    <a:pt x="42382" y="31433"/>
                    <a:pt x="42382" y="30480"/>
                    <a:pt x="42382" y="30480"/>
                  </a:cubicBezTo>
                  <a:lnTo>
                    <a:pt x="42382" y="30480"/>
                  </a:lnTo>
                  <a:cubicBezTo>
                    <a:pt x="42382" y="18097"/>
                    <a:pt x="38572" y="8572"/>
                    <a:pt x="31905" y="3810"/>
                  </a:cubicBezTo>
                  <a:cubicBezTo>
                    <a:pt x="27142" y="952"/>
                    <a:pt x="22380" y="0"/>
                    <a:pt x="17617" y="0"/>
                  </a:cubicBezTo>
                  <a:cubicBezTo>
                    <a:pt x="11902" y="0"/>
                    <a:pt x="7140" y="952"/>
                    <a:pt x="5235" y="1905"/>
                  </a:cubicBezTo>
                  <a:cubicBezTo>
                    <a:pt x="-480" y="4763"/>
                    <a:pt x="-480" y="6667"/>
                    <a:pt x="472" y="10477"/>
                  </a:cubicBezTo>
                  <a:cubicBezTo>
                    <a:pt x="1425" y="14288"/>
                    <a:pt x="2377" y="27622"/>
                    <a:pt x="2377" y="39052"/>
                  </a:cubicBezTo>
                  <a:lnTo>
                    <a:pt x="2377" y="177165"/>
                  </a:lnTo>
                  <a:cubicBezTo>
                    <a:pt x="2377" y="191452"/>
                    <a:pt x="9997" y="196215"/>
                    <a:pt x="20475" y="196215"/>
                  </a:cubicBezTo>
                  <a:lnTo>
                    <a:pt x="24285" y="196215"/>
                  </a:lnTo>
                  <a:cubicBezTo>
                    <a:pt x="34762" y="196215"/>
                    <a:pt x="41430" y="191452"/>
                    <a:pt x="41430" y="177165"/>
                  </a:cubicBezTo>
                  <a:lnTo>
                    <a:pt x="41430" y="175260"/>
                  </a:lnTo>
                  <a:cubicBezTo>
                    <a:pt x="41430" y="171450"/>
                    <a:pt x="41430" y="148590"/>
                    <a:pt x="41430" y="144780"/>
                  </a:cubicBezTo>
                  <a:cubicBezTo>
                    <a:pt x="41430" y="138113"/>
                    <a:pt x="46192" y="136208"/>
                    <a:pt x="49050" y="136208"/>
                  </a:cubicBezTo>
                  <a:cubicBezTo>
                    <a:pt x="56670" y="136208"/>
                    <a:pt x="59527" y="140970"/>
                    <a:pt x="64290" y="146685"/>
                  </a:cubicBezTo>
                  <a:cubicBezTo>
                    <a:pt x="66195" y="149542"/>
                    <a:pt x="84292" y="171450"/>
                    <a:pt x="93817" y="183833"/>
                  </a:cubicBezTo>
                  <a:lnTo>
                    <a:pt x="93817" y="183833"/>
                  </a:lnTo>
                  <a:cubicBezTo>
                    <a:pt x="101437" y="193358"/>
                    <a:pt x="108105" y="196215"/>
                    <a:pt x="115725" y="196215"/>
                  </a:cubicBezTo>
                  <a:cubicBezTo>
                    <a:pt x="126202" y="196215"/>
                    <a:pt x="134775" y="188595"/>
                    <a:pt x="135727" y="185738"/>
                  </a:cubicBezTo>
                  <a:cubicBezTo>
                    <a:pt x="138585" y="183833"/>
                    <a:pt x="137632" y="181927"/>
                    <a:pt x="134775" y="17907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38" name="Freeform: Shape 339">
              <a:extLst>
                <a:ext uri="{FF2B5EF4-FFF2-40B4-BE49-F238E27FC236}">
                  <a16:creationId xmlns:a16="http://schemas.microsoft.com/office/drawing/2014/main" id="{8E9F774A-6CE1-D346-AA7F-CBCDA2C2ADBF}"/>
                </a:ext>
              </a:extLst>
            </p:cNvPr>
            <p:cNvSpPr/>
            <p:nvPr/>
          </p:nvSpPr>
          <p:spPr>
            <a:xfrm>
              <a:off x="3237180" y="2212657"/>
              <a:ext cx="171231" cy="194309"/>
            </a:xfrm>
            <a:custGeom>
              <a:avLst/>
              <a:gdLst>
                <a:gd name="connsiteX0" fmla="*/ 140384 w 171231"/>
                <a:gd name="connsiteY0" fmla="*/ 39052 h 194309"/>
                <a:gd name="connsiteX1" fmla="*/ 167054 w 171231"/>
                <a:gd name="connsiteY1" fmla="*/ 28575 h 194309"/>
                <a:gd name="connsiteX2" fmla="*/ 168959 w 171231"/>
                <a:gd name="connsiteY2" fmla="*/ 2858 h 194309"/>
                <a:gd name="connsiteX3" fmla="*/ 165149 w 171231"/>
                <a:gd name="connsiteY3" fmla="*/ 0 h 194309"/>
                <a:gd name="connsiteX4" fmla="*/ 30847 w 171231"/>
                <a:gd name="connsiteY4" fmla="*/ 0 h 194309"/>
                <a:gd name="connsiteX5" fmla="*/ 30847 w 171231"/>
                <a:gd name="connsiteY5" fmla="*/ 0 h 194309"/>
                <a:gd name="connsiteX6" fmla="*/ 4177 w 171231"/>
                <a:gd name="connsiteY6" fmla="*/ 10477 h 194309"/>
                <a:gd name="connsiteX7" fmla="*/ 2272 w 171231"/>
                <a:gd name="connsiteY7" fmla="*/ 36195 h 194309"/>
                <a:gd name="connsiteX8" fmla="*/ 6082 w 171231"/>
                <a:gd name="connsiteY8" fmla="*/ 39052 h 194309"/>
                <a:gd name="connsiteX9" fmla="*/ 58469 w 171231"/>
                <a:gd name="connsiteY9" fmla="*/ 39052 h 194309"/>
                <a:gd name="connsiteX10" fmla="*/ 65137 w 171231"/>
                <a:gd name="connsiteY10" fmla="*/ 44767 h 194309"/>
                <a:gd name="connsiteX11" fmla="*/ 65137 w 171231"/>
                <a:gd name="connsiteY11" fmla="*/ 175260 h 194309"/>
                <a:gd name="connsiteX12" fmla="*/ 69899 w 171231"/>
                <a:gd name="connsiteY12" fmla="*/ 189547 h 194309"/>
                <a:gd name="connsiteX13" fmla="*/ 83234 w 171231"/>
                <a:gd name="connsiteY13" fmla="*/ 194310 h 194309"/>
                <a:gd name="connsiteX14" fmla="*/ 87044 w 171231"/>
                <a:gd name="connsiteY14" fmla="*/ 194310 h 194309"/>
                <a:gd name="connsiteX15" fmla="*/ 104189 w 171231"/>
                <a:gd name="connsiteY15" fmla="*/ 175260 h 194309"/>
                <a:gd name="connsiteX16" fmla="*/ 104189 w 171231"/>
                <a:gd name="connsiteY16" fmla="*/ 46672 h 194309"/>
                <a:gd name="connsiteX17" fmla="*/ 111809 w 171231"/>
                <a:gd name="connsiteY17" fmla="*/ 38100 h 194309"/>
                <a:gd name="connsiteX18" fmla="*/ 140384 w 171231"/>
                <a:gd name="connsiteY18" fmla="*/ 39052 h 194309"/>
                <a:gd name="connsiteX19" fmla="*/ 140384 w 171231"/>
                <a:gd name="connsiteY19" fmla="*/ 39052 h 194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71231" h="194309">
                  <a:moveTo>
                    <a:pt x="140384" y="39052"/>
                  </a:moveTo>
                  <a:cubicBezTo>
                    <a:pt x="152767" y="39052"/>
                    <a:pt x="162292" y="35242"/>
                    <a:pt x="167054" y="28575"/>
                  </a:cubicBezTo>
                  <a:cubicBezTo>
                    <a:pt x="173722" y="19050"/>
                    <a:pt x="170864" y="6667"/>
                    <a:pt x="168959" y="2858"/>
                  </a:cubicBezTo>
                  <a:cubicBezTo>
                    <a:pt x="168007" y="952"/>
                    <a:pt x="166102" y="0"/>
                    <a:pt x="165149" y="0"/>
                  </a:cubicBezTo>
                  <a:cubicBezTo>
                    <a:pt x="165149" y="0"/>
                    <a:pt x="30847" y="0"/>
                    <a:pt x="30847" y="0"/>
                  </a:cubicBezTo>
                  <a:lnTo>
                    <a:pt x="30847" y="0"/>
                  </a:lnTo>
                  <a:cubicBezTo>
                    <a:pt x="18464" y="0"/>
                    <a:pt x="8939" y="3810"/>
                    <a:pt x="4177" y="10477"/>
                  </a:cubicBezTo>
                  <a:cubicBezTo>
                    <a:pt x="-2491" y="20002"/>
                    <a:pt x="367" y="32385"/>
                    <a:pt x="2272" y="36195"/>
                  </a:cubicBezTo>
                  <a:cubicBezTo>
                    <a:pt x="3224" y="38100"/>
                    <a:pt x="5129" y="39052"/>
                    <a:pt x="6082" y="39052"/>
                  </a:cubicBezTo>
                  <a:lnTo>
                    <a:pt x="58469" y="39052"/>
                  </a:lnTo>
                  <a:cubicBezTo>
                    <a:pt x="61327" y="39052"/>
                    <a:pt x="64184" y="41910"/>
                    <a:pt x="65137" y="44767"/>
                  </a:cubicBezTo>
                  <a:lnTo>
                    <a:pt x="65137" y="175260"/>
                  </a:lnTo>
                  <a:cubicBezTo>
                    <a:pt x="65137" y="181927"/>
                    <a:pt x="67042" y="186690"/>
                    <a:pt x="69899" y="189547"/>
                  </a:cubicBezTo>
                  <a:cubicBezTo>
                    <a:pt x="72757" y="193358"/>
                    <a:pt x="77519" y="194310"/>
                    <a:pt x="83234" y="194310"/>
                  </a:cubicBezTo>
                  <a:lnTo>
                    <a:pt x="87044" y="194310"/>
                  </a:lnTo>
                  <a:cubicBezTo>
                    <a:pt x="96569" y="194310"/>
                    <a:pt x="104189" y="189547"/>
                    <a:pt x="104189" y="175260"/>
                  </a:cubicBezTo>
                  <a:lnTo>
                    <a:pt x="104189" y="46672"/>
                  </a:lnTo>
                  <a:cubicBezTo>
                    <a:pt x="104189" y="41910"/>
                    <a:pt x="107047" y="39052"/>
                    <a:pt x="111809" y="38100"/>
                  </a:cubicBezTo>
                  <a:cubicBezTo>
                    <a:pt x="111809" y="39052"/>
                    <a:pt x="139432" y="39052"/>
                    <a:pt x="140384" y="39052"/>
                  </a:cubicBezTo>
                  <a:lnTo>
                    <a:pt x="140384" y="3905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39" name="Freeform: Shape 340">
              <a:extLst>
                <a:ext uri="{FF2B5EF4-FFF2-40B4-BE49-F238E27FC236}">
                  <a16:creationId xmlns:a16="http://schemas.microsoft.com/office/drawing/2014/main" id="{6D3BE0C1-8308-0C40-AC8B-E2ACEADBFEC8}"/>
                </a:ext>
              </a:extLst>
            </p:cNvPr>
            <p:cNvSpPr/>
            <p:nvPr/>
          </p:nvSpPr>
          <p:spPr>
            <a:xfrm>
              <a:off x="2858452" y="2465070"/>
              <a:ext cx="71437" cy="107632"/>
            </a:xfrm>
            <a:custGeom>
              <a:avLst/>
              <a:gdLst>
                <a:gd name="connsiteX0" fmla="*/ 0 w 71437"/>
                <a:gd name="connsiteY0" fmla="*/ 102870 h 107632"/>
                <a:gd name="connsiteX1" fmla="*/ 0 w 71437"/>
                <a:gd name="connsiteY1" fmla="*/ 6667 h 107632"/>
                <a:gd name="connsiteX2" fmla="*/ 6667 w 71437"/>
                <a:gd name="connsiteY2" fmla="*/ 0 h 107632"/>
                <a:gd name="connsiteX3" fmla="*/ 66675 w 71437"/>
                <a:gd name="connsiteY3" fmla="*/ 0 h 107632"/>
                <a:gd name="connsiteX4" fmla="*/ 71438 w 71437"/>
                <a:gd name="connsiteY4" fmla="*/ 4763 h 107632"/>
                <a:gd name="connsiteX5" fmla="*/ 71438 w 71437"/>
                <a:gd name="connsiteY5" fmla="*/ 5715 h 107632"/>
                <a:gd name="connsiteX6" fmla="*/ 66675 w 71437"/>
                <a:gd name="connsiteY6" fmla="*/ 10477 h 107632"/>
                <a:gd name="connsiteX7" fmla="*/ 11430 w 71437"/>
                <a:gd name="connsiteY7" fmla="*/ 10477 h 107632"/>
                <a:gd name="connsiteX8" fmla="*/ 11430 w 71437"/>
                <a:gd name="connsiteY8" fmla="*/ 50483 h 107632"/>
                <a:gd name="connsiteX9" fmla="*/ 52388 w 71437"/>
                <a:gd name="connsiteY9" fmla="*/ 50483 h 107632"/>
                <a:gd name="connsiteX10" fmla="*/ 57150 w 71437"/>
                <a:gd name="connsiteY10" fmla="*/ 55245 h 107632"/>
                <a:gd name="connsiteX11" fmla="*/ 57150 w 71437"/>
                <a:gd name="connsiteY11" fmla="*/ 56197 h 107632"/>
                <a:gd name="connsiteX12" fmla="*/ 52388 w 71437"/>
                <a:gd name="connsiteY12" fmla="*/ 60960 h 107632"/>
                <a:gd name="connsiteX13" fmla="*/ 11430 w 71437"/>
                <a:gd name="connsiteY13" fmla="*/ 60960 h 107632"/>
                <a:gd name="connsiteX14" fmla="*/ 11430 w 71437"/>
                <a:gd name="connsiteY14" fmla="*/ 102870 h 107632"/>
                <a:gd name="connsiteX15" fmla="*/ 6667 w 71437"/>
                <a:gd name="connsiteY15" fmla="*/ 107633 h 107632"/>
                <a:gd name="connsiteX16" fmla="*/ 4763 w 71437"/>
                <a:gd name="connsiteY16" fmla="*/ 107633 h 107632"/>
                <a:gd name="connsiteX17" fmla="*/ 0 w 71437"/>
                <a:gd name="connsiteY17" fmla="*/ 102870 h 107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1437" h="107632">
                  <a:moveTo>
                    <a:pt x="0" y="102870"/>
                  </a:moveTo>
                  <a:lnTo>
                    <a:pt x="0" y="6667"/>
                  </a:lnTo>
                  <a:cubicBezTo>
                    <a:pt x="0" y="2858"/>
                    <a:pt x="2857" y="0"/>
                    <a:pt x="6667" y="0"/>
                  </a:cubicBezTo>
                  <a:lnTo>
                    <a:pt x="66675" y="0"/>
                  </a:lnTo>
                  <a:cubicBezTo>
                    <a:pt x="69532" y="0"/>
                    <a:pt x="71438" y="1905"/>
                    <a:pt x="71438" y="4763"/>
                  </a:cubicBezTo>
                  <a:lnTo>
                    <a:pt x="71438" y="5715"/>
                  </a:lnTo>
                  <a:cubicBezTo>
                    <a:pt x="71438" y="8572"/>
                    <a:pt x="69532" y="10477"/>
                    <a:pt x="66675" y="10477"/>
                  </a:cubicBezTo>
                  <a:lnTo>
                    <a:pt x="11430" y="10477"/>
                  </a:lnTo>
                  <a:lnTo>
                    <a:pt x="11430" y="50483"/>
                  </a:lnTo>
                  <a:lnTo>
                    <a:pt x="52388" y="50483"/>
                  </a:lnTo>
                  <a:cubicBezTo>
                    <a:pt x="55245" y="50483"/>
                    <a:pt x="57150" y="52388"/>
                    <a:pt x="57150" y="55245"/>
                  </a:cubicBezTo>
                  <a:lnTo>
                    <a:pt x="57150" y="56197"/>
                  </a:lnTo>
                  <a:cubicBezTo>
                    <a:pt x="57150" y="59055"/>
                    <a:pt x="55245" y="60960"/>
                    <a:pt x="52388" y="60960"/>
                  </a:cubicBezTo>
                  <a:lnTo>
                    <a:pt x="11430" y="60960"/>
                  </a:lnTo>
                  <a:lnTo>
                    <a:pt x="11430" y="102870"/>
                  </a:lnTo>
                  <a:cubicBezTo>
                    <a:pt x="11430" y="106680"/>
                    <a:pt x="9525" y="107633"/>
                    <a:pt x="6667" y="107633"/>
                  </a:cubicBezTo>
                  <a:lnTo>
                    <a:pt x="4763" y="107633"/>
                  </a:lnTo>
                  <a:cubicBezTo>
                    <a:pt x="952" y="107633"/>
                    <a:pt x="0" y="106680"/>
                    <a:pt x="0" y="10287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40" name="Freeform: Shape 341">
              <a:extLst>
                <a:ext uri="{FF2B5EF4-FFF2-40B4-BE49-F238E27FC236}">
                  <a16:creationId xmlns:a16="http://schemas.microsoft.com/office/drawing/2014/main" id="{F166A8FD-DA27-4E4F-BEC8-00BFAD9BB52A}"/>
                </a:ext>
              </a:extLst>
            </p:cNvPr>
            <p:cNvSpPr/>
            <p:nvPr/>
          </p:nvSpPr>
          <p:spPr>
            <a:xfrm>
              <a:off x="2926079" y="2491740"/>
              <a:ext cx="80962" cy="81950"/>
            </a:xfrm>
            <a:custGeom>
              <a:avLst/>
              <a:gdLst>
                <a:gd name="connsiteX0" fmla="*/ 0 w 80962"/>
                <a:gd name="connsiteY0" fmla="*/ 40957 h 81950"/>
                <a:gd name="connsiteX1" fmla="*/ 40958 w 80962"/>
                <a:gd name="connsiteY1" fmla="*/ 0 h 81950"/>
                <a:gd name="connsiteX2" fmla="*/ 80963 w 80962"/>
                <a:gd name="connsiteY2" fmla="*/ 40957 h 81950"/>
                <a:gd name="connsiteX3" fmla="*/ 40958 w 80962"/>
                <a:gd name="connsiteY3" fmla="*/ 81915 h 81950"/>
                <a:gd name="connsiteX4" fmla="*/ 0 w 80962"/>
                <a:gd name="connsiteY4" fmla="*/ 40957 h 81950"/>
                <a:gd name="connsiteX5" fmla="*/ 70485 w 80962"/>
                <a:gd name="connsiteY5" fmla="*/ 41910 h 81950"/>
                <a:gd name="connsiteX6" fmla="*/ 40958 w 80962"/>
                <a:gd name="connsiteY6" fmla="*/ 9525 h 81950"/>
                <a:gd name="connsiteX7" fmla="*/ 11430 w 80962"/>
                <a:gd name="connsiteY7" fmla="*/ 40957 h 81950"/>
                <a:gd name="connsiteX8" fmla="*/ 40958 w 80962"/>
                <a:gd name="connsiteY8" fmla="*/ 73342 h 81950"/>
                <a:gd name="connsiteX9" fmla="*/ 70485 w 80962"/>
                <a:gd name="connsiteY9" fmla="*/ 41910 h 81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962" h="81950">
                  <a:moveTo>
                    <a:pt x="0" y="40957"/>
                  </a:moveTo>
                  <a:cubicBezTo>
                    <a:pt x="0" y="17145"/>
                    <a:pt x="17145" y="0"/>
                    <a:pt x="40958" y="0"/>
                  </a:cubicBezTo>
                  <a:cubicBezTo>
                    <a:pt x="64770" y="0"/>
                    <a:pt x="80963" y="17145"/>
                    <a:pt x="80963" y="40957"/>
                  </a:cubicBezTo>
                  <a:cubicBezTo>
                    <a:pt x="80963" y="64770"/>
                    <a:pt x="63817" y="81915"/>
                    <a:pt x="40958" y="81915"/>
                  </a:cubicBezTo>
                  <a:cubicBezTo>
                    <a:pt x="17145" y="82867"/>
                    <a:pt x="0" y="64770"/>
                    <a:pt x="0" y="40957"/>
                  </a:cubicBezTo>
                  <a:moveTo>
                    <a:pt x="70485" y="41910"/>
                  </a:moveTo>
                  <a:cubicBezTo>
                    <a:pt x="70485" y="23813"/>
                    <a:pt x="58103" y="9525"/>
                    <a:pt x="40958" y="9525"/>
                  </a:cubicBezTo>
                  <a:cubicBezTo>
                    <a:pt x="23813" y="9525"/>
                    <a:pt x="11430" y="22860"/>
                    <a:pt x="11430" y="40957"/>
                  </a:cubicBezTo>
                  <a:cubicBezTo>
                    <a:pt x="11430" y="59055"/>
                    <a:pt x="23813" y="73342"/>
                    <a:pt x="40958" y="73342"/>
                  </a:cubicBezTo>
                  <a:cubicBezTo>
                    <a:pt x="57150" y="73342"/>
                    <a:pt x="70485" y="60007"/>
                    <a:pt x="70485" y="4191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41" name="Freeform: Shape 342">
              <a:extLst>
                <a:ext uri="{FF2B5EF4-FFF2-40B4-BE49-F238E27FC236}">
                  <a16:creationId xmlns:a16="http://schemas.microsoft.com/office/drawing/2014/main" id="{A179B3E7-551A-4F4A-9D7D-D6BE08CED698}"/>
                </a:ext>
              </a:extLst>
            </p:cNvPr>
            <p:cNvSpPr/>
            <p:nvPr/>
          </p:nvSpPr>
          <p:spPr>
            <a:xfrm>
              <a:off x="3020377" y="2491740"/>
              <a:ext cx="41909" cy="80962"/>
            </a:xfrm>
            <a:custGeom>
              <a:avLst/>
              <a:gdLst>
                <a:gd name="connsiteX0" fmla="*/ 30480 w 41909"/>
                <a:gd name="connsiteY0" fmla="*/ 0 h 80962"/>
                <a:gd name="connsiteX1" fmla="*/ 41910 w 41909"/>
                <a:gd name="connsiteY1" fmla="*/ 7620 h 80962"/>
                <a:gd name="connsiteX2" fmla="*/ 39052 w 41909"/>
                <a:gd name="connsiteY2" fmla="*/ 13335 h 80962"/>
                <a:gd name="connsiteX3" fmla="*/ 29527 w 41909"/>
                <a:gd name="connsiteY3" fmla="*/ 10477 h 80962"/>
                <a:gd name="connsiteX4" fmla="*/ 10477 w 41909"/>
                <a:gd name="connsiteY4" fmla="*/ 45720 h 80962"/>
                <a:gd name="connsiteX5" fmla="*/ 10477 w 41909"/>
                <a:gd name="connsiteY5" fmla="*/ 76200 h 80962"/>
                <a:gd name="connsiteX6" fmla="*/ 5715 w 41909"/>
                <a:gd name="connsiteY6" fmla="*/ 80963 h 80962"/>
                <a:gd name="connsiteX7" fmla="*/ 4763 w 41909"/>
                <a:gd name="connsiteY7" fmla="*/ 80963 h 80962"/>
                <a:gd name="connsiteX8" fmla="*/ 0 w 41909"/>
                <a:gd name="connsiteY8" fmla="*/ 76200 h 80962"/>
                <a:gd name="connsiteX9" fmla="*/ 0 w 41909"/>
                <a:gd name="connsiteY9" fmla="*/ 2857 h 80962"/>
                <a:gd name="connsiteX10" fmla="*/ 3810 w 41909"/>
                <a:gd name="connsiteY10" fmla="*/ 1905 h 80962"/>
                <a:gd name="connsiteX11" fmla="*/ 10477 w 41909"/>
                <a:gd name="connsiteY11" fmla="*/ 12382 h 80962"/>
                <a:gd name="connsiteX12" fmla="*/ 10477 w 41909"/>
                <a:gd name="connsiteY12" fmla="*/ 17145 h 80962"/>
                <a:gd name="connsiteX13" fmla="*/ 30480 w 41909"/>
                <a:gd name="connsiteY13" fmla="*/ 0 h 80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909" h="80962">
                  <a:moveTo>
                    <a:pt x="30480" y="0"/>
                  </a:moveTo>
                  <a:cubicBezTo>
                    <a:pt x="38100" y="0"/>
                    <a:pt x="41910" y="2857"/>
                    <a:pt x="41910" y="7620"/>
                  </a:cubicBezTo>
                  <a:cubicBezTo>
                    <a:pt x="41910" y="11430"/>
                    <a:pt x="39052" y="13335"/>
                    <a:pt x="39052" y="13335"/>
                  </a:cubicBezTo>
                  <a:cubicBezTo>
                    <a:pt x="37147" y="11430"/>
                    <a:pt x="34290" y="10477"/>
                    <a:pt x="29527" y="10477"/>
                  </a:cubicBezTo>
                  <a:cubicBezTo>
                    <a:pt x="15240" y="10477"/>
                    <a:pt x="10477" y="24765"/>
                    <a:pt x="10477" y="45720"/>
                  </a:cubicBezTo>
                  <a:lnTo>
                    <a:pt x="10477" y="76200"/>
                  </a:lnTo>
                  <a:cubicBezTo>
                    <a:pt x="10477" y="80010"/>
                    <a:pt x="8572" y="80963"/>
                    <a:pt x="5715" y="80963"/>
                  </a:cubicBezTo>
                  <a:lnTo>
                    <a:pt x="4763" y="80963"/>
                  </a:lnTo>
                  <a:cubicBezTo>
                    <a:pt x="1905" y="80963"/>
                    <a:pt x="0" y="80010"/>
                    <a:pt x="0" y="76200"/>
                  </a:cubicBezTo>
                  <a:lnTo>
                    <a:pt x="0" y="2857"/>
                  </a:lnTo>
                  <a:cubicBezTo>
                    <a:pt x="0" y="2857"/>
                    <a:pt x="1905" y="1905"/>
                    <a:pt x="3810" y="1905"/>
                  </a:cubicBezTo>
                  <a:cubicBezTo>
                    <a:pt x="7620" y="1905"/>
                    <a:pt x="10477" y="3810"/>
                    <a:pt x="10477" y="12382"/>
                  </a:cubicBezTo>
                  <a:lnTo>
                    <a:pt x="10477" y="17145"/>
                  </a:lnTo>
                  <a:cubicBezTo>
                    <a:pt x="13335" y="5715"/>
                    <a:pt x="20002" y="0"/>
                    <a:pt x="30480" y="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42" name="Freeform: Shape 343">
              <a:extLst>
                <a:ext uri="{FF2B5EF4-FFF2-40B4-BE49-F238E27FC236}">
                  <a16:creationId xmlns:a16="http://schemas.microsoft.com/office/drawing/2014/main" id="{836EC49D-292E-8B4C-B8C6-64D1A5A691C1}"/>
                </a:ext>
              </a:extLst>
            </p:cNvPr>
            <p:cNvSpPr/>
            <p:nvPr/>
          </p:nvSpPr>
          <p:spPr>
            <a:xfrm>
              <a:off x="3105150" y="2465070"/>
              <a:ext cx="76200" cy="108584"/>
            </a:xfrm>
            <a:custGeom>
              <a:avLst/>
              <a:gdLst>
                <a:gd name="connsiteX0" fmla="*/ 0 w 76200"/>
                <a:gd name="connsiteY0" fmla="*/ 100965 h 108584"/>
                <a:gd name="connsiteX1" fmla="*/ 0 w 76200"/>
                <a:gd name="connsiteY1" fmla="*/ 6667 h 108584"/>
                <a:gd name="connsiteX2" fmla="*/ 6667 w 76200"/>
                <a:gd name="connsiteY2" fmla="*/ 0 h 108584"/>
                <a:gd name="connsiteX3" fmla="*/ 70485 w 76200"/>
                <a:gd name="connsiteY3" fmla="*/ 0 h 108584"/>
                <a:gd name="connsiteX4" fmla="*/ 75247 w 76200"/>
                <a:gd name="connsiteY4" fmla="*/ 4763 h 108584"/>
                <a:gd name="connsiteX5" fmla="*/ 75247 w 76200"/>
                <a:gd name="connsiteY5" fmla="*/ 5715 h 108584"/>
                <a:gd name="connsiteX6" fmla="*/ 70485 w 76200"/>
                <a:gd name="connsiteY6" fmla="*/ 10477 h 108584"/>
                <a:gd name="connsiteX7" fmla="*/ 11430 w 76200"/>
                <a:gd name="connsiteY7" fmla="*/ 10477 h 108584"/>
                <a:gd name="connsiteX8" fmla="*/ 11430 w 76200"/>
                <a:gd name="connsiteY8" fmla="*/ 47625 h 108584"/>
                <a:gd name="connsiteX9" fmla="*/ 59055 w 76200"/>
                <a:gd name="connsiteY9" fmla="*/ 47625 h 108584"/>
                <a:gd name="connsiteX10" fmla="*/ 63817 w 76200"/>
                <a:gd name="connsiteY10" fmla="*/ 52388 h 108584"/>
                <a:gd name="connsiteX11" fmla="*/ 63817 w 76200"/>
                <a:gd name="connsiteY11" fmla="*/ 53340 h 108584"/>
                <a:gd name="connsiteX12" fmla="*/ 59055 w 76200"/>
                <a:gd name="connsiteY12" fmla="*/ 58102 h 108584"/>
                <a:gd name="connsiteX13" fmla="*/ 11430 w 76200"/>
                <a:gd name="connsiteY13" fmla="*/ 58102 h 108584"/>
                <a:gd name="connsiteX14" fmla="*/ 11430 w 76200"/>
                <a:gd name="connsiteY14" fmla="*/ 98108 h 108584"/>
                <a:gd name="connsiteX15" fmla="*/ 71438 w 76200"/>
                <a:gd name="connsiteY15" fmla="*/ 98108 h 108584"/>
                <a:gd name="connsiteX16" fmla="*/ 76200 w 76200"/>
                <a:gd name="connsiteY16" fmla="*/ 102870 h 108584"/>
                <a:gd name="connsiteX17" fmla="*/ 76200 w 76200"/>
                <a:gd name="connsiteY17" fmla="*/ 103822 h 108584"/>
                <a:gd name="connsiteX18" fmla="*/ 71438 w 76200"/>
                <a:gd name="connsiteY18" fmla="*/ 108585 h 108584"/>
                <a:gd name="connsiteX19" fmla="*/ 6667 w 76200"/>
                <a:gd name="connsiteY19" fmla="*/ 108585 h 108584"/>
                <a:gd name="connsiteX20" fmla="*/ 0 w 76200"/>
                <a:gd name="connsiteY20" fmla="*/ 100965 h 108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76200" h="108584">
                  <a:moveTo>
                    <a:pt x="0" y="100965"/>
                  </a:moveTo>
                  <a:lnTo>
                    <a:pt x="0" y="6667"/>
                  </a:lnTo>
                  <a:cubicBezTo>
                    <a:pt x="0" y="2858"/>
                    <a:pt x="2858" y="0"/>
                    <a:pt x="6667" y="0"/>
                  </a:cubicBezTo>
                  <a:lnTo>
                    <a:pt x="70485" y="0"/>
                  </a:lnTo>
                  <a:cubicBezTo>
                    <a:pt x="73342" y="0"/>
                    <a:pt x="75247" y="1905"/>
                    <a:pt x="75247" y="4763"/>
                  </a:cubicBezTo>
                  <a:lnTo>
                    <a:pt x="75247" y="5715"/>
                  </a:lnTo>
                  <a:cubicBezTo>
                    <a:pt x="75247" y="8572"/>
                    <a:pt x="73342" y="10477"/>
                    <a:pt x="70485" y="10477"/>
                  </a:cubicBezTo>
                  <a:lnTo>
                    <a:pt x="11430" y="10477"/>
                  </a:lnTo>
                  <a:lnTo>
                    <a:pt x="11430" y="47625"/>
                  </a:lnTo>
                  <a:lnTo>
                    <a:pt x="59055" y="47625"/>
                  </a:lnTo>
                  <a:cubicBezTo>
                    <a:pt x="61913" y="47625"/>
                    <a:pt x="63817" y="49530"/>
                    <a:pt x="63817" y="52388"/>
                  </a:cubicBezTo>
                  <a:lnTo>
                    <a:pt x="63817" y="53340"/>
                  </a:lnTo>
                  <a:cubicBezTo>
                    <a:pt x="63817" y="56197"/>
                    <a:pt x="61913" y="58102"/>
                    <a:pt x="59055" y="58102"/>
                  </a:cubicBezTo>
                  <a:lnTo>
                    <a:pt x="11430" y="58102"/>
                  </a:lnTo>
                  <a:lnTo>
                    <a:pt x="11430" y="98108"/>
                  </a:lnTo>
                  <a:lnTo>
                    <a:pt x="71438" y="98108"/>
                  </a:lnTo>
                  <a:cubicBezTo>
                    <a:pt x="74295" y="98108"/>
                    <a:pt x="76200" y="100013"/>
                    <a:pt x="76200" y="102870"/>
                  </a:cubicBezTo>
                  <a:lnTo>
                    <a:pt x="76200" y="103822"/>
                  </a:lnTo>
                  <a:cubicBezTo>
                    <a:pt x="76200" y="106680"/>
                    <a:pt x="74295" y="108585"/>
                    <a:pt x="71438" y="108585"/>
                  </a:cubicBezTo>
                  <a:lnTo>
                    <a:pt x="6667" y="108585"/>
                  </a:lnTo>
                  <a:cubicBezTo>
                    <a:pt x="2858" y="107633"/>
                    <a:pt x="0" y="104775"/>
                    <a:pt x="0" y="100965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43" name="Freeform: Shape 344">
              <a:extLst>
                <a:ext uri="{FF2B5EF4-FFF2-40B4-BE49-F238E27FC236}">
                  <a16:creationId xmlns:a16="http://schemas.microsoft.com/office/drawing/2014/main" id="{5D76D55B-E3C6-074E-B4DC-E93AC32C64DA}"/>
                </a:ext>
              </a:extLst>
            </p:cNvPr>
            <p:cNvSpPr/>
            <p:nvPr/>
          </p:nvSpPr>
          <p:spPr>
            <a:xfrm>
              <a:off x="3180397" y="2492692"/>
              <a:ext cx="73342" cy="80010"/>
            </a:xfrm>
            <a:custGeom>
              <a:avLst/>
              <a:gdLst>
                <a:gd name="connsiteX0" fmla="*/ 36195 w 73342"/>
                <a:gd name="connsiteY0" fmla="*/ 70485 h 80010"/>
                <a:gd name="connsiteX1" fmla="*/ 60008 w 73342"/>
                <a:gd name="connsiteY1" fmla="*/ 8573 h 80010"/>
                <a:gd name="connsiteX2" fmla="*/ 67628 w 73342"/>
                <a:gd name="connsiteY2" fmla="*/ 953 h 80010"/>
                <a:gd name="connsiteX3" fmla="*/ 73343 w 73342"/>
                <a:gd name="connsiteY3" fmla="*/ 3810 h 80010"/>
                <a:gd name="connsiteX4" fmla="*/ 44768 w 73342"/>
                <a:gd name="connsiteY4" fmla="*/ 76200 h 80010"/>
                <a:gd name="connsiteX5" fmla="*/ 37148 w 73342"/>
                <a:gd name="connsiteY5" fmla="*/ 80010 h 80010"/>
                <a:gd name="connsiteX6" fmla="*/ 29528 w 73342"/>
                <a:gd name="connsiteY6" fmla="*/ 76200 h 80010"/>
                <a:gd name="connsiteX7" fmla="*/ 0 w 73342"/>
                <a:gd name="connsiteY7" fmla="*/ 2858 h 80010"/>
                <a:gd name="connsiteX8" fmla="*/ 5715 w 73342"/>
                <a:gd name="connsiteY8" fmla="*/ 0 h 80010"/>
                <a:gd name="connsiteX9" fmla="*/ 13335 w 73342"/>
                <a:gd name="connsiteY9" fmla="*/ 7620 h 80010"/>
                <a:gd name="connsiteX10" fmla="*/ 36195 w 73342"/>
                <a:gd name="connsiteY10" fmla="*/ 70485 h 80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3342" h="80010">
                  <a:moveTo>
                    <a:pt x="36195" y="70485"/>
                  </a:moveTo>
                  <a:lnTo>
                    <a:pt x="60008" y="8573"/>
                  </a:lnTo>
                  <a:cubicBezTo>
                    <a:pt x="62865" y="1905"/>
                    <a:pt x="64770" y="953"/>
                    <a:pt x="67628" y="953"/>
                  </a:cubicBezTo>
                  <a:cubicBezTo>
                    <a:pt x="71438" y="953"/>
                    <a:pt x="73343" y="3810"/>
                    <a:pt x="73343" y="3810"/>
                  </a:cubicBezTo>
                  <a:lnTo>
                    <a:pt x="44768" y="76200"/>
                  </a:lnTo>
                  <a:cubicBezTo>
                    <a:pt x="43815" y="79058"/>
                    <a:pt x="42863" y="80010"/>
                    <a:pt x="37148" y="80010"/>
                  </a:cubicBezTo>
                  <a:cubicBezTo>
                    <a:pt x="31433" y="80010"/>
                    <a:pt x="31433" y="79058"/>
                    <a:pt x="29528" y="76200"/>
                  </a:cubicBezTo>
                  <a:lnTo>
                    <a:pt x="0" y="2858"/>
                  </a:lnTo>
                  <a:cubicBezTo>
                    <a:pt x="0" y="1905"/>
                    <a:pt x="1905" y="0"/>
                    <a:pt x="5715" y="0"/>
                  </a:cubicBezTo>
                  <a:cubicBezTo>
                    <a:pt x="9525" y="0"/>
                    <a:pt x="11430" y="1905"/>
                    <a:pt x="13335" y="7620"/>
                  </a:cubicBezTo>
                  <a:lnTo>
                    <a:pt x="36195" y="7048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44" name="Freeform: Shape 345">
              <a:extLst>
                <a:ext uri="{FF2B5EF4-FFF2-40B4-BE49-F238E27FC236}">
                  <a16:creationId xmlns:a16="http://schemas.microsoft.com/office/drawing/2014/main" id="{193D687A-806B-054C-8E83-705ED97534F9}"/>
                </a:ext>
              </a:extLst>
            </p:cNvPr>
            <p:cNvSpPr/>
            <p:nvPr/>
          </p:nvSpPr>
          <p:spPr>
            <a:xfrm>
              <a:off x="3256597" y="2490787"/>
              <a:ext cx="76200" cy="82867"/>
            </a:xfrm>
            <a:custGeom>
              <a:avLst/>
              <a:gdLst>
                <a:gd name="connsiteX0" fmla="*/ 40958 w 76200"/>
                <a:gd name="connsiteY0" fmla="*/ 74295 h 82867"/>
                <a:gd name="connsiteX1" fmla="*/ 67628 w 76200"/>
                <a:gd name="connsiteY1" fmla="*/ 60008 h 82867"/>
                <a:gd name="connsiteX2" fmla="*/ 74295 w 76200"/>
                <a:gd name="connsiteY2" fmla="*/ 65722 h 82867"/>
                <a:gd name="connsiteX3" fmla="*/ 40958 w 76200"/>
                <a:gd name="connsiteY3" fmla="*/ 82867 h 82867"/>
                <a:gd name="connsiteX4" fmla="*/ 0 w 76200"/>
                <a:gd name="connsiteY4" fmla="*/ 41910 h 82867"/>
                <a:gd name="connsiteX5" fmla="*/ 40005 w 76200"/>
                <a:gd name="connsiteY5" fmla="*/ 0 h 82867"/>
                <a:gd name="connsiteX6" fmla="*/ 76200 w 76200"/>
                <a:gd name="connsiteY6" fmla="*/ 40005 h 82867"/>
                <a:gd name="connsiteX7" fmla="*/ 76200 w 76200"/>
                <a:gd name="connsiteY7" fmla="*/ 40958 h 82867"/>
                <a:gd name="connsiteX8" fmla="*/ 71438 w 76200"/>
                <a:gd name="connsiteY8" fmla="*/ 44767 h 82867"/>
                <a:gd name="connsiteX9" fmla="*/ 10478 w 76200"/>
                <a:gd name="connsiteY9" fmla="*/ 44767 h 82867"/>
                <a:gd name="connsiteX10" fmla="*/ 40958 w 76200"/>
                <a:gd name="connsiteY10" fmla="*/ 74295 h 82867"/>
                <a:gd name="connsiteX11" fmla="*/ 64770 w 76200"/>
                <a:gd name="connsiteY11" fmla="*/ 36195 h 82867"/>
                <a:gd name="connsiteX12" fmla="*/ 39053 w 76200"/>
                <a:gd name="connsiteY12" fmla="*/ 10478 h 82867"/>
                <a:gd name="connsiteX13" fmla="*/ 10478 w 76200"/>
                <a:gd name="connsiteY13" fmla="*/ 36195 h 82867"/>
                <a:gd name="connsiteX14" fmla="*/ 64770 w 76200"/>
                <a:gd name="connsiteY14" fmla="*/ 36195 h 82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6200" h="82867">
                  <a:moveTo>
                    <a:pt x="40958" y="74295"/>
                  </a:moveTo>
                  <a:cubicBezTo>
                    <a:pt x="56198" y="74295"/>
                    <a:pt x="62865" y="67628"/>
                    <a:pt x="67628" y="60008"/>
                  </a:cubicBezTo>
                  <a:cubicBezTo>
                    <a:pt x="67628" y="59055"/>
                    <a:pt x="74295" y="60960"/>
                    <a:pt x="74295" y="65722"/>
                  </a:cubicBezTo>
                  <a:cubicBezTo>
                    <a:pt x="74295" y="71438"/>
                    <a:pt x="62865" y="82867"/>
                    <a:pt x="40958" y="82867"/>
                  </a:cubicBezTo>
                  <a:cubicBezTo>
                    <a:pt x="17145" y="82867"/>
                    <a:pt x="0" y="65722"/>
                    <a:pt x="0" y="41910"/>
                  </a:cubicBezTo>
                  <a:cubicBezTo>
                    <a:pt x="0" y="18097"/>
                    <a:pt x="17145" y="0"/>
                    <a:pt x="40005" y="0"/>
                  </a:cubicBezTo>
                  <a:cubicBezTo>
                    <a:pt x="61913" y="0"/>
                    <a:pt x="76200" y="15240"/>
                    <a:pt x="76200" y="40005"/>
                  </a:cubicBezTo>
                  <a:lnTo>
                    <a:pt x="76200" y="40958"/>
                  </a:lnTo>
                  <a:cubicBezTo>
                    <a:pt x="76200" y="43815"/>
                    <a:pt x="75248" y="44767"/>
                    <a:pt x="71438" y="44767"/>
                  </a:cubicBezTo>
                  <a:lnTo>
                    <a:pt x="10478" y="44767"/>
                  </a:lnTo>
                  <a:cubicBezTo>
                    <a:pt x="11430" y="61913"/>
                    <a:pt x="23813" y="74295"/>
                    <a:pt x="40958" y="74295"/>
                  </a:cubicBezTo>
                  <a:moveTo>
                    <a:pt x="64770" y="36195"/>
                  </a:moveTo>
                  <a:cubicBezTo>
                    <a:pt x="63818" y="20955"/>
                    <a:pt x="54293" y="10478"/>
                    <a:pt x="39053" y="10478"/>
                  </a:cubicBezTo>
                  <a:cubicBezTo>
                    <a:pt x="23813" y="10478"/>
                    <a:pt x="13335" y="20955"/>
                    <a:pt x="10478" y="36195"/>
                  </a:cubicBezTo>
                  <a:lnTo>
                    <a:pt x="64770" y="3619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45" name="Freeform: Shape 346">
              <a:extLst>
                <a:ext uri="{FF2B5EF4-FFF2-40B4-BE49-F238E27FC236}">
                  <a16:creationId xmlns:a16="http://schemas.microsoft.com/office/drawing/2014/main" id="{62F879F0-08B3-D145-8576-93ADA11013FC}"/>
                </a:ext>
              </a:extLst>
            </p:cNvPr>
            <p:cNvSpPr/>
            <p:nvPr/>
          </p:nvSpPr>
          <p:spPr>
            <a:xfrm>
              <a:off x="3349942" y="2491740"/>
              <a:ext cx="41910" cy="80962"/>
            </a:xfrm>
            <a:custGeom>
              <a:avLst/>
              <a:gdLst>
                <a:gd name="connsiteX0" fmla="*/ 30480 w 41910"/>
                <a:gd name="connsiteY0" fmla="*/ 0 h 80962"/>
                <a:gd name="connsiteX1" fmla="*/ 41910 w 41910"/>
                <a:gd name="connsiteY1" fmla="*/ 7620 h 80962"/>
                <a:gd name="connsiteX2" fmla="*/ 39053 w 41910"/>
                <a:gd name="connsiteY2" fmla="*/ 13335 h 80962"/>
                <a:gd name="connsiteX3" fmla="*/ 29528 w 41910"/>
                <a:gd name="connsiteY3" fmla="*/ 10477 h 80962"/>
                <a:gd name="connsiteX4" fmla="*/ 10478 w 41910"/>
                <a:gd name="connsiteY4" fmla="*/ 45720 h 80962"/>
                <a:gd name="connsiteX5" fmla="*/ 10478 w 41910"/>
                <a:gd name="connsiteY5" fmla="*/ 76200 h 80962"/>
                <a:gd name="connsiteX6" fmla="*/ 5715 w 41910"/>
                <a:gd name="connsiteY6" fmla="*/ 80963 h 80962"/>
                <a:gd name="connsiteX7" fmla="*/ 4763 w 41910"/>
                <a:gd name="connsiteY7" fmla="*/ 80963 h 80962"/>
                <a:gd name="connsiteX8" fmla="*/ 0 w 41910"/>
                <a:gd name="connsiteY8" fmla="*/ 76200 h 80962"/>
                <a:gd name="connsiteX9" fmla="*/ 0 w 41910"/>
                <a:gd name="connsiteY9" fmla="*/ 2857 h 80962"/>
                <a:gd name="connsiteX10" fmla="*/ 3810 w 41910"/>
                <a:gd name="connsiteY10" fmla="*/ 1905 h 80962"/>
                <a:gd name="connsiteX11" fmla="*/ 10478 w 41910"/>
                <a:gd name="connsiteY11" fmla="*/ 12382 h 80962"/>
                <a:gd name="connsiteX12" fmla="*/ 10478 w 41910"/>
                <a:gd name="connsiteY12" fmla="*/ 17145 h 80962"/>
                <a:gd name="connsiteX13" fmla="*/ 30480 w 41910"/>
                <a:gd name="connsiteY13" fmla="*/ 0 h 80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910" h="80962">
                  <a:moveTo>
                    <a:pt x="30480" y="0"/>
                  </a:moveTo>
                  <a:cubicBezTo>
                    <a:pt x="38100" y="0"/>
                    <a:pt x="41910" y="2857"/>
                    <a:pt x="41910" y="7620"/>
                  </a:cubicBezTo>
                  <a:cubicBezTo>
                    <a:pt x="41910" y="11430"/>
                    <a:pt x="39053" y="13335"/>
                    <a:pt x="39053" y="13335"/>
                  </a:cubicBezTo>
                  <a:cubicBezTo>
                    <a:pt x="37148" y="11430"/>
                    <a:pt x="34290" y="10477"/>
                    <a:pt x="29528" y="10477"/>
                  </a:cubicBezTo>
                  <a:cubicBezTo>
                    <a:pt x="15240" y="10477"/>
                    <a:pt x="10478" y="24765"/>
                    <a:pt x="10478" y="45720"/>
                  </a:cubicBezTo>
                  <a:lnTo>
                    <a:pt x="10478" y="76200"/>
                  </a:lnTo>
                  <a:cubicBezTo>
                    <a:pt x="10478" y="80010"/>
                    <a:pt x="8573" y="80963"/>
                    <a:pt x="5715" y="80963"/>
                  </a:cubicBezTo>
                  <a:lnTo>
                    <a:pt x="4763" y="80963"/>
                  </a:lnTo>
                  <a:cubicBezTo>
                    <a:pt x="1905" y="80963"/>
                    <a:pt x="0" y="80010"/>
                    <a:pt x="0" y="76200"/>
                  </a:cubicBezTo>
                  <a:lnTo>
                    <a:pt x="0" y="2857"/>
                  </a:lnTo>
                  <a:cubicBezTo>
                    <a:pt x="0" y="2857"/>
                    <a:pt x="1905" y="1905"/>
                    <a:pt x="3810" y="1905"/>
                  </a:cubicBezTo>
                  <a:cubicBezTo>
                    <a:pt x="7620" y="1905"/>
                    <a:pt x="10478" y="3810"/>
                    <a:pt x="10478" y="12382"/>
                  </a:cubicBezTo>
                  <a:lnTo>
                    <a:pt x="10478" y="17145"/>
                  </a:lnTo>
                  <a:cubicBezTo>
                    <a:pt x="12383" y="5715"/>
                    <a:pt x="20003" y="0"/>
                    <a:pt x="30480" y="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46" name="Freeform: Shape 347">
              <a:extLst>
                <a:ext uri="{FF2B5EF4-FFF2-40B4-BE49-F238E27FC236}">
                  <a16:creationId xmlns:a16="http://schemas.microsoft.com/office/drawing/2014/main" id="{7AB12312-416C-8A4E-9DE1-3E99848390F3}"/>
                </a:ext>
              </a:extLst>
            </p:cNvPr>
            <p:cNvSpPr/>
            <p:nvPr/>
          </p:nvSpPr>
          <p:spPr>
            <a:xfrm>
              <a:off x="3397567" y="2494597"/>
              <a:ext cx="73342" cy="112395"/>
            </a:xfrm>
            <a:custGeom>
              <a:avLst/>
              <a:gdLst>
                <a:gd name="connsiteX0" fmla="*/ 21908 w 73342"/>
                <a:gd name="connsiteY0" fmla="*/ 107633 h 112395"/>
                <a:gd name="connsiteX1" fmla="*/ 35242 w 73342"/>
                <a:gd name="connsiteY1" fmla="*/ 74295 h 112395"/>
                <a:gd name="connsiteX2" fmla="*/ 28575 w 73342"/>
                <a:gd name="connsiteY2" fmla="*/ 70485 h 112395"/>
                <a:gd name="connsiteX3" fmla="*/ 0 w 73342"/>
                <a:gd name="connsiteY3" fmla="*/ 2858 h 112395"/>
                <a:gd name="connsiteX4" fmla="*/ 5715 w 73342"/>
                <a:gd name="connsiteY4" fmla="*/ 0 h 112395"/>
                <a:gd name="connsiteX5" fmla="*/ 13335 w 73342"/>
                <a:gd name="connsiteY5" fmla="*/ 7620 h 112395"/>
                <a:gd name="connsiteX6" fmla="*/ 38100 w 73342"/>
                <a:gd name="connsiteY6" fmla="*/ 69533 h 112395"/>
                <a:gd name="connsiteX7" fmla="*/ 60008 w 73342"/>
                <a:gd name="connsiteY7" fmla="*/ 8573 h 112395"/>
                <a:gd name="connsiteX8" fmla="*/ 67628 w 73342"/>
                <a:gd name="connsiteY8" fmla="*/ 953 h 112395"/>
                <a:gd name="connsiteX9" fmla="*/ 73342 w 73342"/>
                <a:gd name="connsiteY9" fmla="*/ 3810 h 112395"/>
                <a:gd name="connsiteX10" fmla="*/ 35242 w 73342"/>
                <a:gd name="connsiteY10" fmla="*/ 105728 h 112395"/>
                <a:gd name="connsiteX11" fmla="*/ 27623 w 73342"/>
                <a:gd name="connsiteY11" fmla="*/ 112395 h 112395"/>
                <a:gd name="connsiteX12" fmla="*/ 21908 w 73342"/>
                <a:gd name="connsiteY12" fmla="*/ 107633 h 112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3342" h="112395">
                  <a:moveTo>
                    <a:pt x="21908" y="107633"/>
                  </a:moveTo>
                  <a:lnTo>
                    <a:pt x="35242" y="74295"/>
                  </a:lnTo>
                  <a:cubicBezTo>
                    <a:pt x="31433" y="74295"/>
                    <a:pt x="30480" y="73343"/>
                    <a:pt x="28575" y="70485"/>
                  </a:cubicBezTo>
                  <a:lnTo>
                    <a:pt x="0" y="2858"/>
                  </a:lnTo>
                  <a:cubicBezTo>
                    <a:pt x="0" y="1905"/>
                    <a:pt x="1905" y="0"/>
                    <a:pt x="5715" y="0"/>
                  </a:cubicBezTo>
                  <a:cubicBezTo>
                    <a:pt x="9525" y="0"/>
                    <a:pt x="11430" y="1905"/>
                    <a:pt x="13335" y="7620"/>
                  </a:cubicBezTo>
                  <a:lnTo>
                    <a:pt x="38100" y="69533"/>
                  </a:lnTo>
                  <a:lnTo>
                    <a:pt x="60008" y="8573"/>
                  </a:lnTo>
                  <a:cubicBezTo>
                    <a:pt x="61913" y="2858"/>
                    <a:pt x="64770" y="953"/>
                    <a:pt x="67628" y="953"/>
                  </a:cubicBezTo>
                  <a:cubicBezTo>
                    <a:pt x="70485" y="953"/>
                    <a:pt x="73342" y="2858"/>
                    <a:pt x="73342" y="3810"/>
                  </a:cubicBezTo>
                  <a:lnTo>
                    <a:pt x="35242" y="105728"/>
                  </a:lnTo>
                  <a:cubicBezTo>
                    <a:pt x="33338" y="111443"/>
                    <a:pt x="30480" y="112395"/>
                    <a:pt x="27623" y="112395"/>
                  </a:cubicBezTo>
                  <a:cubicBezTo>
                    <a:pt x="24765" y="110490"/>
                    <a:pt x="21908" y="107633"/>
                    <a:pt x="21908" y="10763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47" name="Freeform: Shape 348">
              <a:extLst>
                <a:ext uri="{FF2B5EF4-FFF2-40B4-BE49-F238E27FC236}">
                  <a16:creationId xmlns:a16="http://schemas.microsoft.com/office/drawing/2014/main" id="{C7064464-5137-CC45-A283-09AFB5B26E27}"/>
                </a:ext>
              </a:extLst>
            </p:cNvPr>
            <p:cNvSpPr/>
            <p:nvPr/>
          </p:nvSpPr>
          <p:spPr>
            <a:xfrm>
              <a:off x="3472815" y="2491740"/>
              <a:ext cx="80962" cy="81950"/>
            </a:xfrm>
            <a:custGeom>
              <a:avLst/>
              <a:gdLst>
                <a:gd name="connsiteX0" fmla="*/ 0 w 80962"/>
                <a:gd name="connsiteY0" fmla="*/ 40957 h 81950"/>
                <a:gd name="connsiteX1" fmla="*/ 40957 w 80962"/>
                <a:gd name="connsiteY1" fmla="*/ 0 h 81950"/>
                <a:gd name="connsiteX2" fmla="*/ 80963 w 80962"/>
                <a:gd name="connsiteY2" fmla="*/ 40957 h 81950"/>
                <a:gd name="connsiteX3" fmla="*/ 40957 w 80962"/>
                <a:gd name="connsiteY3" fmla="*/ 81915 h 81950"/>
                <a:gd name="connsiteX4" fmla="*/ 0 w 80962"/>
                <a:gd name="connsiteY4" fmla="*/ 40957 h 81950"/>
                <a:gd name="connsiteX5" fmla="*/ 70485 w 80962"/>
                <a:gd name="connsiteY5" fmla="*/ 41910 h 81950"/>
                <a:gd name="connsiteX6" fmla="*/ 40957 w 80962"/>
                <a:gd name="connsiteY6" fmla="*/ 9525 h 81950"/>
                <a:gd name="connsiteX7" fmla="*/ 11430 w 80962"/>
                <a:gd name="connsiteY7" fmla="*/ 40957 h 81950"/>
                <a:gd name="connsiteX8" fmla="*/ 40957 w 80962"/>
                <a:gd name="connsiteY8" fmla="*/ 73342 h 81950"/>
                <a:gd name="connsiteX9" fmla="*/ 70485 w 80962"/>
                <a:gd name="connsiteY9" fmla="*/ 41910 h 81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962" h="81950">
                  <a:moveTo>
                    <a:pt x="0" y="40957"/>
                  </a:moveTo>
                  <a:cubicBezTo>
                    <a:pt x="0" y="17145"/>
                    <a:pt x="17145" y="0"/>
                    <a:pt x="40957" y="0"/>
                  </a:cubicBezTo>
                  <a:cubicBezTo>
                    <a:pt x="64770" y="0"/>
                    <a:pt x="80963" y="17145"/>
                    <a:pt x="80963" y="40957"/>
                  </a:cubicBezTo>
                  <a:cubicBezTo>
                    <a:pt x="80963" y="64770"/>
                    <a:pt x="63817" y="81915"/>
                    <a:pt x="40957" y="81915"/>
                  </a:cubicBezTo>
                  <a:cubicBezTo>
                    <a:pt x="17145" y="82867"/>
                    <a:pt x="0" y="64770"/>
                    <a:pt x="0" y="40957"/>
                  </a:cubicBezTo>
                  <a:moveTo>
                    <a:pt x="70485" y="41910"/>
                  </a:moveTo>
                  <a:cubicBezTo>
                    <a:pt x="70485" y="23813"/>
                    <a:pt x="58102" y="9525"/>
                    <a:pt x="40957" y="9525"/>
                  </a:cubicBezTo>
                  <a:cubicBezTo>
                    <a:pt x="23813" y="9525"/>
                    <a:pt x="11430" y="22860"/>
                    <a:pt x="11430" y="40957"/>
                  </a:cubicBezTo>
                  <a:cubicBezTo>
                    <a:pt x="11430" y="59055"/>
                    <a:pt x="23813" y="73342"/>
                    <a:pt x="40957" y="73342"/>
                  </a:cubicBezTo>
                  <a:cubicBezTo>
                    <a:pt x="58102" y="73342"/>
                    <a:pt x="70485" y="60007"/>
                    <a:pt x="70485" y="4191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48" name="Freeform: Shape 349">
              <a:extLst>
                <a:ext uri="{FF2B5EF4-FFF2-40B4-BE49-F238E27FC236}">
                  <a16:creationId xmlns:a16="http://schemas.microsoft.com/office/drawing/2014/main" id="{D0DA216A-B9AB-D74D-B099-38DFC14431A2}"/>
                </a:ext>
              </a:extLst>
            </p:cNvPr>
            <p:cNvSpPr/>
            <p:nvPr/>
          </p:nvSpPr>
          <p:spPr>
            <a:xfrm>
              <a:off x="3567112" y="2491740"/>
              <a:ext cx="67627" cy="80009"/>
            </a:xfrm>
            <a:custGeom>
              <a:avLst/>
              <a:gdLst>
                <a:gd name="connsiteX0" fmla="*/ 36195 w 67627"/>
                <a:gd name="connsiteY0" fmla="*/ 0 h 80009"/>
                <a:gd name="connsiteX1" fmla="*/ 67628 w 67627"/>
                <a:gd name="connsiteY1" fmla="*/ 34290 h 80009"/>
                <a:gd name="connsiteX2" fmla="*/ 67628 w 67627"/>
                <a:gd name="connsiteY2" fmla="*/ 75247 h 80009"/>
                <a:gd name="connsiteX3" fmla="*/ 62865 w 67627"/>
                <a:gd name="connsiteY3" fmla="*/ 80010 h 80009"/>
                <a:gd name="connsiteX4" fmla="*/ 61913 w 67627"/>
                <a:gd name="connsiteY4" fmla="*/ 80010 h 80009"/>
                <a:gd name="connsiteX5" fmla="*/ 57150 w 67627"/>
                <a:gd name="connsiteY5" fmla="*/ 75247 h 80009"/>
                <a:gd name="connsiteX6" fmla="*/ 57150 w 67627"/>
                <a:gd name="connsiteY6" fmla="*/ 34290 h 80009"/>
                <a:gd name="connsiteX7" fmla="*/ 36195 w 67627"/>
                <a:gd name="connsiteY7" fmla="*/ 8572 h 80009"/>
                <a:gd name="connsiteX8" fmla="*/ 10478 w 67627"/>
                <a:gd name="connsiteY8" fmla="*/ 25717 h 80009"/>
                <a:gd name="connsiteX9" fmla="*/ 10478 w 67627"/>
                <a:gd name="connsiteY9" fmla="*/ 75247 h 80009"/>
                <a:gd name="connsiteX10" fmla="*/ 5715 w 67627"/>
                <a:gd name="connsiteY10" fmla="*/ 80010 h 80009"/>
                <a:gd name="connsiteX11" fmla="*/ 4763 w 67627"/>
                <a:gd name="connsiteY11" fmla="*/ 80010 h 80009"/>
                <a:gd name="connsiteX12" fmla="*/ 0 w 67627"/>
                <a:gd name="connsiteY12" fmla="*/ 75247 h 80009"/>
                <a:gd name="connsiteX13" fmla="*/ 0 w 67627"/>
                <a:gd name="connsiteY13" fmla="*/ 1905 h 80009"/>
                <a:gd name="connsiteX14" fmla="*/ 3810 w 67627"/>
                <a:gd name="connsiteY14" fmla="*/ 952 h 80009"/>
                <a:gd name="connsiteX15" fmla="*/ 10478 w 67627"/>
                <a:gd name="connsiteY15" fmla="*/ 11430 h 80009"/>
                <a:gd name="connsiteX16" fmla="*/ 10478 w 67627"/>
                <a:gd name="connsiteY16" fmla="*/ 14288 h 80009"/>
                <a:gd name="connsiteX17" fmla="*/ 36195 w 67627"/>
                <a:gd name="connsiteY17" fmla="*/ 0 h 80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7627" h="80009">
                  <a:moveTo>
                    <a:pt x="36195" y="0"/>
                  </a:moveTo>
                  <a:cubicBezTo>
                    <a:pt x="57150" y="0"/>
                    <a:pt x="67628" y="14288"/>
                    <a:pt x="67628" y="34290"/>
                  </a:cubicBezTo>
                  <a:lnTo>
                    <a:pt x="67628" y="75247"/>
                  </a:lnTo>
                  <a:cubicBezTo>
                    <a:pt x="67628" y="79057"/>
                    <a:pt x="65722" y="80010"/>
                    <a:pt x="62865" y="80010"/>
                  </a:cubicBezTo>
                  <a:lnTo>
                    <a:pt x="61913" y="80010"/>
                  </a:lnTo>
                  <a:cubicBezTo>
                    <a:pt x="59055" y="80010"/>
                    <a:pt x="57150" y="79057"/>
                    <a:pt x="57150" y="75247"/>
                  </a:cubicBezTo>
                  <a:lnTo>
                    <a:pt x="57150" y="34290"/>
                  </a:lnTo>
                  <a:cubicBezTo>
                    <a:pt x="57150" y="19050"/>
                    <a:pt x="49530" y="8572"/>
                    <a:pt x="36195" y="8572"/>
                  </a:cubicBezTo>
                  <a:cubicBezTo>
                    <a:pt x="23813" y="8572"/>
                    <a:pt x="15240" y="15240"/>
                    <a:pt x="10478" y="25717"/>
                  </a:cubicBezTo>
                  <a:lnTo>
                    <a:pt x="10478" y="75247"/>
                  </a:lnTo>
                  <a:cubicBezTo>
                    <a:pt x="10478" y="79057"/>
                    <a:pt x="8572" y="80010"/>
                    <a:pt x="5715" y="80010"/>
                  </a:cubicBezTo>
                  <a:lnTo>
                    <a:pt x="4763" y="80010"/>
                  </a:lnTo>
                  <a:cubicBezTo>
                    <a:pt x="1905" y="80010"/>
                    <a:pt x="0" y="79057"/>
                    <a:pt x="0" y="75247"/>
                  </a:cubicBezTo>
                  <a:lnTo>
                    <a:pt x="0" y="1905"/>
                  </a:lnTo>
                  <a:cubicBezTo>
                    <a:pt x="0" y="1905"/>
                    <a:pt x="1905" y="952"/>
                    <a:pt x="3810" y="952"/>
                  </a:cubicBezTo>
                  <a:cubicBezTo>
                    <a:pt x="7620" y="952"/>
                    <a:pt x="10478" y="2857"/>
                    <a:pt x="10478" y="11430"/>
                  </a:cubicBezTo>
                  <a:lnTo>
                    <a:pt x="10478" y="14288"/>
                  </a:lnTo>
                  <a:cubicBezTo>
                    <a:pt x="14288" y="5715"/>
                    <a:pt x="23813" y="0"/>
                    <a:pt x="36195" y="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49" name="Freeform: Shape 350">
              <a:extLst>
                <a:ext uri="{FF2B5EF4-FFF2-40B4-BE49-F238E27FC236}">
                  <a16:creationId xmlns:a16="http://schemas.microsoft.com/office/drawing/2014/main" id="{8D9254D9-9AC9-B746-8F4E-6AF8989435EA}"/>
                </a:ext>
              </a:extLst>
            </p:cNvPr>
            <p:cNvSpPr/>
            <p:nvPr/>
          </p:nvSpPr>
          <p:spPr>
            <a:xfrm>
              <a:off x="3646170" y="2490787"/>
              <a:ext cx="76200" cy="82867"/>
            </a:xfrm>
            <a:custGeom>
              <a:avLst/>
              <a:gdLst>
                <a:gd name="connsiteX0" fmla="*/ 40958 w 76200"/>
                <a:gd name="connsiteY0" fmla="*/ 74295 h 82867"/>
                <a:gd name="connsiteX1" fmla="*/ 67627 w 76200"/>
                <a:gd name="connsiteY1" fmla="*/ 60008 h 82867"/>
                <a:gd name="connsiteX2" fmla="*/ 74295 w 76200"/>
                <a:gd name="connsiteY2" fmla="*/ 65722 h 82867"/>
                <a:gd name="connsiteX3" fmla="*/ 40958 w 76200"/>
                <a:gd name="connsiteY3" fmla="*/ 82867 h 82867"/>
                <a:gd name="connsiteX4" fmla="*/ 0 w 76200"/>
                <a:gd name="connsiteY4" fmla="*/ 41910 h 82867"/>
                <a:gd name="connsiteX5" fmla="*/ 40005 w 76200"/>
                <a:gd name="connsiteY5" fmla="*/ 0 h 82867"/>
                <a:gd name="connsiteX6" fmla="*/ 76200 w 76200"/>
                <a:gd name="connsiteY6" fmla="*/ 40005 h 82867"/>
                <a:gd name="connsiteX7" fmla="*/ 76200 w 76200"/>
                <a:gd name="connsiteY7" fmla="*/ 40958 h 82867"/>
                <a:gd name="connsiteX8" fmla="*/ 71438 w 76200"/>
                <a:gd name="connsiteY8" fmla="*/ 44767 h 82867"/>
                <a:gd name="connsiteX9" fmla="*/ 10477 w 76200"/>
                <a:gd name="connsiteY9" fmla="*/ 44767 h 82867"/>
                <a:gd name="connsiteX10" fmla="*/ 40958 w 76200"/>
                <a:gd name="connsiteY10" fmla="*/ 74295 h 82867"/>
                <a:gd name="connsiteX11" fmla="*/ 64770 w 76200"/>
                <a:gd name="connsiteY11" fmla="*/ 36195 h 82867"/>
                <a:gd name="connsiteX12" fmla="*/ 39052 w 76200"/>
                <a:gd name="connsiteY12" fmla="*/ 10478 h 82867"/>
                <a:gd name="connsiteX13" fmla="*/ 10477 w 76200"/>
                <a:gd name="connsiteY13" fmla="*/ 36195 h 82867"/>
                <a:gd name="connsiteX14" fmla="*/ 64770 w 76200"/>
                <a:gd name="connsiteY14" fmla="*/ 36195 h 82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6200" h="82867">
                  <a:moveTo>
                    <a:pt x="40958" y="74295"/>
                  </a:moveTo>
                  <a:cubicBezTo>
                    <a:pt x="56197" y="74295"/>
                    <a:pt x="62865" y="67628"/>
                    <a:pt x="67627" y="60008"/>
                  </a:cubicBezTo>
                  <a:cubicBezTo>
                    <a:pt x="67627" y="59055"/>
                    <a:pt x="74295" y="60960"/>
                    <a:pt x="74295" y="65722"/>
                  </a:cubicBezTo>
                  <a:cubicBezTo>
                    <a:pt x="74295" y="71438"/>
                    <a:pt x="62865" y="82867"/>
                    <a:pt x="40958" y="82867"/>
                  </a:cubicBezTo>
                  <a:cubicBezTo>
                    <a:pt x="17145" y="82867"/>
                    <a:pt x="0" y="65722"/>
                    <a:pt x="0" y="41910"/>
                  </a:cubicBezTo>
                  <a:cubicBezTo>
                    <a:pt x="0" y="18097"/>
                    <a:pt x="17145" y="0"/>
                    <a:pt x="40005" y="0"/>
                  </a:cubicBezTo>
                  <a:cubicBezTo>
                    <a:pt x="61913" y="0"/>
                    <a:pt x="76200" y="15240"/>
                    <a:pt x="76200" y="40005"/>
                  </a:cubicBezTo>
                  <a:lnTo>
                    <a:pt x="76200" y="40958"/>
                  </a:lnTo>
                  <a:cubicBezTo>
                    <a:pt x="76200" y="43815"/>
                    <a:pt x="75247" y="44767"/>
                    <a:pt x="71438" y="44767"/>
                  </a:cubicBezTo>
                  <a:lnTo>
                    <a:pt x="10477" y="44767"/>
                  </a:lnTo>
                  <a:cubicBezTo>
                    <a:pt x="11430" y="61913"/>
                    <a:pt x="23813" y="74295"/>
                    <a:pt x="40958" y="74295"/>
                  </a:cubicBezTo>
                  <a:moveTo>
                    <a:pt x="64770" y="36195"/>
                  </a:moveTo>
                  <a:cubicBezTo>
                    <a:pt x="63817" y="20955"/>
                    <a:pt x="54292" y="10478"/>
                    <a:pt x="39052" y="10478"/>
                  </a:cubicBezTo>
                  <a:cubicBezTo>
                    <a:pt x="23813" y="10478"/>
                    <a:pt x="13335" y="20955"/>
                    <a:pt x="10477" y="36195"/>
                  </a:cubicBezTo>
                  <a:lnTo>
                    <a:pt x="64770" y="3619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242715943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60B2470F-10EE-4311-8A5A-04A9628CD24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3477"/>
          <a:stretch/>
        </p:blipFill>
        <p:spPr>
          <a:xfrm>
            <a:off x="794" y="0"/>
            <a:ext cx="12190413" cy="6619587"/>
          </a:xfrm>
          <a:prstGeom prst="rect">
            <a:avLst/>
          </a:prstGeom>
        </p:spPr>
      </p:pic>
      <p:sp>
        <p:nvSpPr>
          <p:cNvPr id="308" name="Text Placeholder 2">
            <a:extLst>
              <a:ext uri="{FF2B5EF4-FFF2-40B4-BE49-F238E27FC236}">
                <a16:creationId xmlns:a16="http://schemas.microsoft.com/office/drawing/2014/main" id="{0D19E497-9FA3-4436-9AAF-12145BF84E1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8091" y="828675"/>
            <a:ext cx="5685685" cy="1516348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6351" marR="2540" indent="0" algn="l" defTabSz="457189" rtl="0" eaLnBrk="1" latinLnBrk="0" hangingPunct="1">
              <a:lnSpc>
                <a:spcPts val="5400"/>
              </a:lnSpc>
              <a:spcBef>
                <a:spcPts val="1131"/>
              </a:spcBef>
              <a:buFont typeface="Arial"/>
              <a:buNone/>
              <a:defRPr lang="en-US" sz="6551" b="1" i="0" kern="1200" spc="-192" dirty="0">
                <a:solidFill>
                  <a:schemeClr val="tx2"/>
                </a:solidFill>
                <a:latin typeface="Arial MT" pitchFamily="50" charset="0"/>
                <a:ea typeface="+mj-ea"/>
                <a:cs typeface="Arial"/>
              </a:defRPr>
            </a:lvl1pPr>
            <a:lvl2pPr marL="6351" marR="2540" indent="0" algn="l" defTabSz="457189" rtl="0" eaLnBrk="1" latinLnBrk="0" hangingPunct="1">
              <a:lnSpc>
                <a:spcPct val="77700"/>
              </a:lnSpc>
              <a:spcBef>
                <a:spcPts val="931"/>
              </a:spcBef>
              <a:buFont typeface="Arial"/>
              <a:buNone/>
              <a:defRPr lang="en-US" sz="3275" b="1" kern="1200" spc="-111" baseline="0" dirty="0" smtClean="0">
                <a:solidFill>
                  <a:srgbClr val="2C4046"/>
                </a:solidFill>
                <a:latin typeface="Arial"/>
                <a:ea typeface="+mn-ea"/>
                <a:cs typeface="Arial"/>
              </a:defRPr>
            </a:lvl2pPr>
            <a:lvl3pPr marL="6351" marR="2540" indent="0" algn="l" defTabSz="457189" rtl="0" eaLnBrk="1" latinLnBrk="0" hangingPunct="1">
              <a:lnSpc>
                <a:spcPct val="77700"/>
              </a:lnSpc>
              <a:spcBef>
                <a:spcPts val="931"/>
              </a:spcBef>
              <a:buFont typeface="Arial"/>
              <a:buNone/>
              <a:defRPr lang="en-US" sz="3275" b="1" kern="1200" spc="-111" baseline="0" dirty="0" smtClean="0">
                <a:solidFill>
                  <a:srgbClr val="2C4046"/>
                </a:solidFill>
                <a:latin typeface="Arial"/>
                <a:ea typeface="+mn-ea"/>
                <a:cs typeface="Arial"/>
              </a:defRPr>
            </a:lvl3pPr>
            <a:lvl4pPr marL="6351" marR="2540" indent="0" algn="l" defTabSz="457189" rtl="0" eaLnBrk="1" latinLnBrk="0" hangingPunct="1">
              <a:lnSpc>
                <a:spcPct val="77700"/>
              </a:lnSpc>
              <a:spcBef>
                <a:spcPts val="931"/>
              </a:spcBef>
              <a:buFont typeface="Arial"/>
              <a:buNone/>
              <a:defRPr lang="en-US" sz="3275" b="1" kern="1200" spc="-111" baseline="0" dirty="0" smtClean="0">
                <a:solidFill>
                  <a:srgbClr val="2C4046"/>
                </a:solidFill>
                <a:latin typeface="Arial"/>
                <a:ea typeface="+mn-ea"/>
                <a:cs typeface="Arial"/>
              </a:defRPr>
            </a:lvl4pPr>
            <a:lvl5pPr marL="6351" marR="2540" indent="0" algn="l" defTabSz="457189" rtl="0" eaLnBrk="1" latinLnBrk="0" hangingPunct="1">
              <a:lnSpc>
                <a:spcPct val="77700"/>
              </a:lnSpc>
              <a:spcBef>
                <a:spcPts val="931"/>
              </a:spcBef>
              <a:buFont typeface="Arial"/>
              <a:buNone/>
              <a:defRPr lang="en-US" sz="3275" b="1" kern="1200" spc="-111" baseline="0" dirty="0">
                <a:solidFill>
                  <a:srgbClr val="2C4046"/>
                </a:solidFill>
                <a:latin typeface="Arial"/>
                <a:ea typeface="+mn-ea"/>
                <a:cs typeface="Arial"/>
              </a:defRPr>
            </a:lvl5pPr>
          </a:lstStyle>
          <a:p>
            <a:pPr marL="6351" marR="2540" lvl="0" indent="0" algn="l" defTabSz="457189" rtl="0" eaLnBrk="1" latinLnBrk="0" hangingPunct="1">
              <a:lnSpc>
                <a:spcPts val="6600"/>
              </a:lnSpc>
              <a:spcBef>
                <a:spcPts val="1131"/>
              </a:spcBef>
              <a:buFont typeface="Arial"/>
              <a:buNone/>
            </a:pPr>
            <a:r>
              <a:rPr lang="en-US"/>
              <a:t>Section Divide  Header</a:t>
            </a:r>
          </a:p>
        </p:txBody>
      </p:sp>
      <p:sp>
        <p:nvSpPr>
          <p:cNvPr id="309" name="Text Placeholder 4">
            <a:extLst>
              <a:ext uri="{FF2B5EF4-FFF2-40B4-BE49-F238E27FC236}">
                <a16:creationId xmlns:a16="http://schemas.microsoft.com/office/drawing/2014/main" id="{28A167F9-D1A8-4D8C-B8CC-7394A43749D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0081" y="2460681"/>
            <a:ext cx="2959100" cy="265748"/>
          </a:xfrm>
          <a:prstGeom prst="rect">
            <a:avLst/>
          </a:prstGeom>
        </p:spPr>
        <p:txBody>
          <a:bodyPr/>
          <a:lstStyle>
            <a:lvl1pPr marL="6351" indent="0" algn="l" defTabSz="457189" rtl="0" eaLnBrk="1" latinLnBrk="0" hangingPunct="1">
              <a:lnSpc>
                <a:spcPct val="100000"/>
              </a:lnSpc>
              <a:spcBef>
                <a:spcPts val="48"/>
              </a:spcBef>
              <a:buFont typeface="Arial"/>
              <a:buNone/>
              <a:defRPr lang="en-US" sz="1451" kern="1200" spc="-12" dirty="0" smtClean="0">
                <a:solidFill>
                  <a:srgbClr val="2C4046"/>
                </a:solidFill>
                <a:latin typeface="Arial"/>
                <a:ea typeface="+mn-ea"/>
                <a:cs typeface="Arial"/>
              </a:defRPr>
            </a:lvl1pPr>
            <a:lvl2pPr marL="6351" indent="0" algn="l" defTabSz="457189" rtl="0" eaLnBrk="1" latinLnBrk="0" hangingPunct="1">
              <a:lnSpc>
                <a:spcPct val="100000"/>
              </a:lnSpc>
              <a:spcBef>
                <a:spcPts val="48"/>
              </a:spcBef>
              <a:buFont typeface="Arial"/>
              <a:buNone/>
              <a:defRPr lang="en-US" sz="700" kern="1200" spc="-12" dirty="0" smtClean="0">
                <a:solidFill>
                  <a:srgbClr val="2C4046"/>
                </a:solidFill>
                <a:latin typeface="Arial"/>
                <a:ea typeface="+mn-ea"/>
                <a:cs typeface="Arial"/>
              </a:defRPr>
            </a:lvl2pPr>
            <a:lvl3pPr marL="6351" indent="0" algn="l" defTabSz="457189" rtl="0" eaLnBrk="1" latinLnBrk="0" hangingPunct="1">
              <a:lnSpc>
                <a:spcPct val="100000"/>
              </a:lnSpc>
              <a:spcBef>
                <a:spcPts val="48"/>
              </a:spcBef>
              <a:buFont typeface="Arial"/>
              <a:buNone/>
              <a:defRPr lang="en-US" sz="700" kern="1200" spc="-12" dirty="0" smtClean="0">
                <a:solidFill>
                  <a:srgbClr val="2C4046"/>
                </a:solidFill>
                <a:latin typeface="Arial"/>
                <a:ea typeface="+mn-ea"/>
                <a:cs typeface="Arial"/>
              </a:defRPr>
            </a:lvl3pPr>
            <a:lvl4pPr marL="6351" indent="0" algn="l" defTabSz="457189" rtl="0" eaLnBrk="1" latinLnBrk="0" hangingPunct="1">
              <a:lnSpc>
                <a:spcPct val="100000"/>
              </a:lnSpc>
              <a:spcBef>
                <a:spcPts val="48"/>
              </a:spcBef>
              <a:buFont typeface="Arial"/>
              <a:buNone/>
              <a:defRPr lang="en-US" sz="700" kern="1200" spc="-12" dirty="0" smtClean="0">
                <a:solidFill>
                  <a:srgbClr val="2C4046"/>
                </a:solidFill>
                <a:latin typeface="Arial"/>
                <a:ea typeface="+mn-ea"/>
                <a:cs typeface="Arial"/>
              </a:defRPr>
            </a:lvl4pPr>
            <a:lvl5pPr marL="6351" indent="0" algn="l" defTabSz="457189" rtl="0" eaLnBrk="1" latinLnBrk="0" hangingPunct="1">
              <a:lnSpc>
                <a:spcPct val="100000"/>
              </a:lnSpc>
              <a:spcBef>
                <a:spcPts val="48"/>
              </a:spcBef>
              <a:buFont typeface="Arial"/>
              <a:buNone/>
              <a:defRPr lang="en-US" sz="700" kern="1200" spc="-12" dirty="0">
                <a:solidFill>
                  <a:srgbClr val="2C4046"/>
                </a:solidFill>
                <a:latin typeface="Arial"/>
                <a:ea typeface="+mn-ea"/>
                <a:cs typeface="Arial"/>
              </a:defRPr>
            </a:lvl5pPr>
          </a:lstStyle>
          <a:p>
            <a:pPr lvl="0"/>
            <a:r>
              <a:rPr lang="en-US"/>
              <a:t>Click to add subtitle or introduction.</a:t>
            </a:r>
          </a:p>
        </p:txBody>
      </p:sp>
      <p:sp>
        <p:nvSpPr>
          <p:cNvPr id="310" name="Slide Number Placeholder 9">
            <a:extLst>
              <a:ext uri="{FF2B5EF4-FFF2-40B4-BE49-F238E27FC236}">
                <a16:creationId xmlns:a16="http://schemas.microsoft.com/office/drawing/2014/main" id="{7DF07AD4-1700-4F00-8995-98035015E60A}"/>
              </a:ext>
            </a:extLst>
          </p:cNvPr>
          <p:cNvSpPr txBox="1">
            <a:spLocks/>
          </p:cNvSpPr>
          <p:nvPr userDrawn="1"/>
        </p:nvSpPr>
        <p:spPr>
          <a:xfrm>
            <a:off x="11730624" y="324781"/>
            <a:ext cx="117005" cy="95939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defRPr lang="en-US" sz="700" b="1" kern="1200" smtClean="0">
                <a:solidFill>
                  <a:srgbClr val="2C4046"/>
                </a:solidFill>
                <a:latin typeface="Arial"/>
                <a:ea typeface="+mn-ea"/>
                <a:cs typeface="Arial"/>
              </a:defRPr>
            </a:lvl1pPr>
            <a:lvl2pPr marL="633954" algn="l" defTabSz="633954" rtl="0" eaLnBrk="1" latinLnBrk="0" hangingPunct="1">
              <a:defRPr sz="24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67907" algn="l" defTabSz="633954" rtl="0" eaLnBrk="1" latinLnBrk="0" hangingPunct="1">
              <a:defRPr sz="24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01861" algn="l" defTabSz="633954" rtl="0" eaLnBrk="1" latinLnBrk="0" hangingPunct="1">
              <a:defRPr sz="24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535814" algn="l" defTabSz="633954" rtl="0" eaLnBrk="1" latinLnBrk="0" hangingPunct="1">
              <a:defRPr sz="24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169768" algn="l" defTabSz="633954" rtl="0" eaLnBrk="1" latinLnBrk="0" hangingPunct="1">
              <a:defRPr sz="24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803721" algn="l" defTabSz="633954" rtl="0" eaLnBrk="1" latinLnBrk="0" hangingPunct="1">
              <a:defRPr sz="24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437675" algn="l" defTabSz="633954" rtl="0" eaLnBrk="1" latinLnBrk="0" hangingPunct="1">
              <a:defRPr sz="24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071628" algn="l" defTabSz="633954" rtl="0" eaLnBrk="1" latinLnBrk="0" hangingPunct="1">
              <a:defRPr sz="24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37941EF-9EE4-4C49-BBA8-147D44CBA153}" type="slidenum">
              <a:rPr lang="en-US" sz="600" smtClean="0"/>
              <a:pPr/>
              <a:t>‹#›</a:t>
            </a:fld>
            <a:endParaRPr lang="en-US" sz="60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C94A246F-0DCA-144F-A69C-D7F208285025}"/>
              </a:ext>
            </a:extLst>
          </p:cNvPr>
          <p:cNvGrpSpPr/>
          <p:nvPr userDrawn="1"/>
        </p:nvGrpSpPr>
        <p:grpSpPr>
          <a:xfrm>
            <a:off x="10897318" y="6082201"/>
            <a:ext cx="931165" cy="385303"/>
            <a:chOff x="2792363" y="2207895"/>
            <a:chExt cx="930007" cy="399097"/>
          </a:xfrm>
          <a:solidFill>
            <a:schemeClr val="tx2"/>
          </a:solidFill>
        </p:grpSpPr>
        <p:sp>
          <p:nvSpPr>
            <p:cNvPr id="31" name="Freeform: Shape 332">
              <a:extLst>
                <a:ext uri="{FF2B5EF4-FFF2-40B4-BE49-F238E27FC236}">
                  <a16:creationId xmlns:a16="http://schemas.microsoft.com/office/drawing/2014/main" id="{604813F1-A89E-964A-8D17-0D6B32C37A7F}"/>
                </a:ext>
              </a:extLst>
            </p:cNvPr>
            <p:cNvSpPr/>
            <p:nvPr/>
          </p:nvSpPr>
          <p:spPr>
            <a:xfrm>
              <a:off x="3139920" y="2207895"/>
              <a:ext cx="138093" cy="196214"/>
            </a:xfrm>
            <a:custGeom>
              <a:avLst/>
              <a:gdLst>
                <a:gd name="connsiteX0" fmla="*/ 134775 w 138093"/>
                <a:gd name="connsiteY0" fmla="*/ 179070 h 196214"/>
                <a:gd name="connsiteX1" fmla="*/ 110010 w 138093"/>
                <a:gd name="connsiteY1" fmla="*/ 149542 h 196214"/>
                <a:gd name="connsiteX2" fmla="*/ 107152 w 138093"/>
                <a:gd name="connsiteY2" fmla="*/ 144780 h 196214"/>
                <a:gd name="connsiteX3" fmla="*/ 93817 w 138093"/>
                <a:gd name="connsiteY3" fmla="*/ 126683 h 196214"/>
                <a:gd name="connsiteX4" fmla="*/ 95722 w 138093"/>
                <a:gd name="connsiteY4" fmla="*/ 108585 h 196214"/>
                <a:gd name="connsiteX5" fmla="*/ 98580 w 138093"/>
                <a:gd name="connsiteY5" fmla="*/ 105727 h 196214"/>
                <a:gd name="connsiteX6" fmla="*/ 101437 w 138093"/>
                <a:gd name="connsiteY6" fmla="*/ 101917 h 196214"/>
                <a:gd name="connsiteX7" fmla="*/ 101437 w 138093"/>
                <a:gd name="connsiteY7" fmla="*/ 101917 h 196214"/>
                <a:gd name="connsiteX8" fmla="*/ 102390 w 138093"/>
                <a:gd name="connsiteY8" fmla="*/ 100013 h 196214"/>
                <a:gd name="connsiteX9" fmla="*/ 102390 w 138093"/>
                <a:gd name="connsiteY9" fmla="*/ 99060 h 196214"/>
                <a:gd name="connsiteX10" fmla="*/ 106200 w 138093"/>
                <a:gd name="connsiteY10" fmla="*/ 95250 h 196214"/>
                <a:gd name="connsiteX11" fmla="*/ 120487 w 138093"/>
                <a:gd name="connsiteY11" fmla="*/ 81915 h 196214"/>
                <a:gd name="connsiteX12" fmla="*/ 122392 w 138093"/>
                <a:gd name="connsiteY12" fmla="*/ 73342 h 196214"/>
                <a:gd name="connsiteX13" fmla="*/ 122392 w 138093"/>
                <a:gd name="connsiteY13" fmla="*/ 73342 h 196214"/>
                <a:gd name="connsiteX14" fmla="*/ 122392 w 138093"/>
                <a:gd name="connsiteY14" fmla="*/ 73342 h 196214"/>
                <a:gd name="connsiteX15" fmla="*/ 102390 w 138093"/>
                <a:gd name="connsiteY15" fmla="*/ 61913 h 196214"/>
                <a:gd name="connsiteX16" fmla="*/ 102390 w 138093"/>
                <a:gd name="connsiteY16" fmla="*/ 61913 h 196214"/>
                <a:gd name="connsiteX17" fmla="*/ 102390 w 138093"/>
                <a:gd name="connsiteY17" fmla="*/ 61913 h 196214"/>
                <a:gd name="connsiteX18" fmla="*/ 102390 w 138093"/>
                <a:gd name="connsiteY18" fmla="*/ 61913 h 196214"/>
                <a:gd name="connsiteX19" fmla="*/ 101437 w 138093"/>
                <a:gd name="connsiteY19" fmla="*/ 61913 h 196214"/>
                <a:gd name="connsiteX20" fmla="*/ 101437 w 138093"/>
                <a:gd name="connsiteY20" fmla="*/ 61913 h 196214"/>
                <a:gd name="connsiteX21" fmla="*/ 100485 w 138093"/>
                <a:gd name="connsiteY21" fmla="*/ 61913 h 196214"/>
                <a:gd name="connsiteX22" fmla="*/ 99532 w 138093"/>
                <a:gd name="connsiteY22" fmla="*/ 61913 h 196214"/>
                <a:gd name="connsiteX23" fmla="*/ 94770 w 138093"/>
                <a:gd name="connsiteY23" fmla="*/ 62865 h 196214"/>
                <a:gd name="connsiteX24" fmla="*/ 94770 w 138093"/>
                <a:gd name="connsiteY24" fmla="*/ 62865 h 196214"/>
                <a:gd name="connsiteX25" fmla="*/ 93817 w 138093"/>
                <a:gd name="connsiteY25" fmla="*/ 62865 h 196214"/>
                <a:gd name="connsiteX26" fmla="*/ 89055 w 138093"/>
                <a:gd name="connsiteY26" fmla="*/ 66675 h 196214"/>
                <a:gd name="connsiteX27" fmla="*/ 89055 w 138093"/>
                <a:gd name="connsiteY27" fmla="*/ 66675 h 196214"/>
                <a:gd name="connsiteX28" fmla="*/ 83340 w 138093"/>
                <a:gd name="connsiteY28" fmla="*/ 72390 h 196214"/>
                <a:gd name="connsiteX29" fmla="*/ 62385 w 138093"/>
                <a:gd name="connsiteY29" fmla="*/ 93345 h 196214"/>
                <a:gd name="connsiteX30" fmla="*/ 50002 w 138093"/>
                <a:gd name="connsiteY30" fmla="*/ 100013 h 196214"/>
                <a:gd name="connsiteX31" fmla="*/ 42382 w 138093"/>
                <a:gd name="connsiteY31" fmla="*/ 91440 h 196214"/>
                <a:gd name="connsiteX32" fmla="*/ 42382 w 138093"/>
                <a:gd name="connsiteY32" fmla="*/ 31433 h 196214"/>
                <a:gd name="connsiteX33" fmla="*/ 42382 w 138093"/>
                <a:gd name="connsiteY33" fmla="*/ 31433 h 196214"/>
                <a:gd name="connsiteX34" fmla="*/ 42382 w 138093"/>
                <a:gd name="connsiteY34" fmla="*/ 31433 h 196214"/>
                <a:gd name="connsiteX35" fmla="*/ 42382 w 138093"/>
                <a:gd name="connsiteY35" fmla="*/ 30480 h 196214"/>
                <a:gd name="connsiteX36" fmla="*/ 42382 w 138093"/>
                <a:gd name="connsiteY36" fmla="*/ 30480 h 196214"/>
                <a:gd name="connsiteX37" fmla="*/ 31905 w 138093"/>
                <a:gd name="connsiteY37" fmla="*/ 3810 h 196214"/>
                <a:gd name="connsiteX38" fmla="*/ 17617 w 138093"/>
                <a:gd name="connsiteY38" fmla="*/ 0 h 196214"/>
                <a:gd name="connsiteX39" fmla="*/ 5235 w 138093"/>
                <a:gd name="connsiteY39" fmla="*/ 1905 h 196214"/>
                <a:gd name="connsiteX40" fmla="*/ 472 w 138093"/>
                <a:gd name="connsiteY40" fmla="*/ 10477 h 196214"/>
                <a:gd name="connsiteX41" fmla="*/ 2377 w 138093"/>
                <a:gd name="connsiteY41" fmla="*/ 39052 h 196214"/>
                <a:gd name="connsiteX42" fmla="*/ 2377 w 138093"/>
                <a:gd name="connsiteY42" fmla="*/ 177165 h 196214"/>
                <a:gd name="connsiteX43" fmla="*/ 20475 w 138093"/>
                <a:gd name="connsiteY43" fmla="*/ 196215 h 196214"/>
                <a:gd name="connsiteX44" fmla="*/ 24285 w 138093"/>
                <a:gd name="connsiteY44" fmla="*/ 196215 h 196214"/>
                <a:gd name="connsiteX45" fmla="*/ 41430 w 138093"/>
                <a:gd name="connsiteY45" fmla="*/ 177165 h 196214"/>
                <a:gd name="connsiteX46" fmla="*/ 41430 w 138093"/>
                <a:gd name="connsiteY46" fmla="*/ 175260 h 196214"/>
                <a:gd name="connsiteX47" fmla="*/ 41430 w 138093"/>
                <a:gd name="connsiteY47" fmla="*/ 144780 h 196214"/>
                <a:gd name="connsiteX48" fmla="*/ 49050 w 138093"/>
                <a:gd name="connsiteY48" fmla="*/ 136208 h 196214"/>
                <a:gd name="connsiteX49" fmla="*/ 64290 w 138093"/>
                <a:gd name="connsiteY49" fmla="*/ 146685 h 196214"/>
                <a:gd name="connsiteX50" fmla="*/ 93817 w 138093"/>
                <a:gd name="connsiteY50" fmla="*/ 183833 h 196214"/>
                <a:gd name="connsiteX51" fmla="*/ 93817 w 138093"/>
                <a:gd name="connsiteY51" fmla="*/ 183833 h 196214"/>
                <a:gd name="connsiteX52" fmla="*/ 115725 w 138093"/>
                <a:gd name="connsiteY52" fmla="*/ 196215 h 196214"/>
                <a:gd name="connsiteX53" fmla="*/ 136680 w 138093"/>
                <a:gd name="connsiteY53" fmla="*/ 185738 h 196214"/>
                <a:gd name="connsiteX54" fmla="*/ 134775 w 138093"/>
                <a:gd name="connsiteY54" fmla="*/ 179070 h 196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138093" h="196214">
                  <a:moveTo>
                    <a:pt x="134775" y="179070"/>
                  </a:moveTo>
                  <a:cubicBezTo>
                    <a:pt x="130012" y="175260"/>
                    <a:pt x="118582" y="160972"/>
                    <a:pt x="110010" y="149542"/>
                  </a:cubicBezTo>
                  <a:lnTo>
                    <a:pt x="107152" y="144780"/>
                  </a:lnTo>
                  <a:lnTo>
                    <a:pt x="93817" y="126683"/>
                  </a:lnTo>
                  <a:cubicBezTo>
                    <a:pt x="90007" y="120967"/>
                    <a:pt x="90960" y="115252"/>
                    <a:pt x="95722" y="108585"/>
                  </a:cubicBezTo>
                  <a:cubicBezTo>
                    <a:pt x="96675" y="107633"/>
                    <a:pt x="97627" y="106680"/>
                    <a:pt x="98580" y="105727"/>
                  </a:cubicBezTo>
                  <a:cubicBezTo>
                    <a:pt x="99532" y="104775"/>
                    <a:pt x="100485" y="103822"/>
                    <a:pt x="101437" y="101917"/>
                  </a:cubicBezTo>
                  <a:lnTo>
                    <a:pt x="101437" y="101917"/>
                  </a:lnTo>
                  <a:cubicBezTo>
                    <a:pt x="101437" y="100965"/>
                    <a:pt x="102390" y="100965"/>
                    <a:pt x="102390" y="100013"/>
                  </a:cubicBezTo>
                  <a:lnTo>
                    <a:pt x="102390" y="99060"/>
                  </a:lnTo>
                  <a:cubicBezTo>
                    <a:pt x="103342" y="98108"/>
                    <a:pt x="105247" y="96202"/>
                    <a:pt x="106200" y="95250"/>
                  </a:cubicBezTo>
                  <a:cubicBezTo>
                    <a:pt x="111915" y="88583"/>
                    <a:pt x="117630" y="83820"/>
                    <a:pt x="120487" y="81915"/>
                  </a:cubicBezTo>
                  <a:cubicBezTo>
                    <a:pt x="123345" y="80010"/>
                    <a:pt x="125250" y="78105"/>
                    <a:pt x="122392" y="73342"/>
                  </a:cubicBezTo>
                  <a:lnTo>
                    <a:pt x="122392" y="73342"/>
                  </a:lnTo>
                  <a:cubicBezTo>
                    <a:pt x="122392" y="73342"/>
                    <a:pt x="122392" y="73342"/>
                    <a:pt x="122392" y="73342"/>
                  </a:cubicBezTo>
                  <a:cubicBezTo>
                    <a:pt x="121440" y="70485"/>
                    <a:pt x="112867" y="61913"/>
                    <a:pt x="102390" y="61913"/>
                  </a:cubicBezTo>
                  <a:cubicBezTo>
                    <a:pt x="102390" y="61913"/>
                    <a:pt x="102390" y="61913"/>
                    <a:pt x="102390" y="61913"/>
                  </a:cubicBezTo>
                  <a:cubicBezTo>
                    <a:pt x="102390" y="61913"/>
                    <a:pt x="102390" y="61913"/>
                    <a:pt x="102390" y="61913"/>
                  </a:cubicBezTo>
                  <a:cubicBezTo>
                    <a:pt x="102390" y="61913"/>
                    <a:pt x="102390" y="61913"/>
                    <a:pt x="102390" y="61913"/>
                  </a:cubicBezTo>
                  <a:cubicBezTo>
                    <a:pt x="102390" y="61913"/>
                    <a:pt x="101437" y="61913"/>
                    <a:pt x="101437" y="61913"/>
                  </a:cubicBezTo>
                  <a:cubicBezTo>
                    <a:pt x="101437" y="61913"/>
                    <a:pt x="101437" y="61913"/>
                    <a:pt x="101437" y="61913"/>
                  </a:cubicBezTo>
                  <a:cubicBezTo>
                    <a:pt x="101437" y="61913"/>
                    <a:pt x="100485" y="61913"/>
                    <a:pt x="100485" y="61913"/>
                  </a:cubicBezTo>
                  <a:cubicBezTo>
                    <a:pt x="100485" y="61913"/>
                    <a:pt x="99532" y="61913"/>
                    <a:pt x="99532" y="61913"/>
                  </a:cubicBezTo>
                  <a:cubicBezTo>
                    <a:pt x="97627" y="61913"/>
                    <a:pt x="95722" y="62865"/>
                    <a:pt x="94770" y="62865"/>
                  </a:cubicBezTo>
                  <a:cubicBezTo>
                    <a:pt x="94770" y="62865"/>
                    <a:pt x="94770" y="62865"/>
                    <a:pt x="94770" y="62865"/>
                  </a:cubicBezTo>
                  <a:cubicBezTo>
                    <a:pt x="94770" y="62865"/>
                    <a:pt x="93817" y="62865"/>
                    <a:pt x="93817" y="62865"/>
                  </a:cubicBezTo>
                  <a:cubicBezTo>
                    <a:pt x="91912" y="63817"/>
                    <a:pt x="90007" y="64770"/>
                    <a:pt x="89055" y="66675"/>
                  </a:cubicBezTo>
                  <a:lnTo>
                    <a:pt x="89055" y="66675"/>
                  </a:lnTo>
                  <a:cubicBezTo>
                    <a:pt x="87150" y="68580"/>
                    <a:pt x="85245" y="70485"/>
                    <a:pt x="83340" y="72390"/>
                  </a:cubicBezTo>
                  <a:lnTo>
                    <a:pt x="62385" y="93345"/>
                  </a:lnTo>
                  <a:cubicBezTo>
                    <a:pt x="59527" y="96202"/>
                    <a:pt x="56670" y="100013"/>
                    <a:pt x="50002" y="100013"/>
                  </a:cubicBezTo>
                  <a:cubicBezTo>
                    <a:pt x="45240" y="100013"/>
                    <a:pt x="42382" y="97155"/>
                    <a:pt x="42382" y="91440"/>
                  </a:cubicBezTo>
                  <a:lnTo>
                    <a:pt x="42382" y="31433"/>
                  </a:lnTo>
                  <a:lnTo>
                    <a:pt x="42382" y="31433"/>
                  </a:lnTo>
                  <a:lnTo>
                    <a:pt x="42382" y="31433"/>
                  </a:lnTo>
                  <a:cubicBezTo>
                    <a:pt x="42382" y="31433"/>
                    <a:pt x="42382" y="30480"/>
                    <a:pt x="42382" y="30480"/>
                  </a:cubicBezTo>
                  <a:lnTo>
                    <a:pt x="42382" y="30480"/>
                  </a:lnTo>
                  <a:cubicBezTo>
                    <a:pt x="42382" y="18097"/>
                    <a:pt x="38572" y="8572"/>
                    <a:pt x="31905" y="3810"/>
                  </a:cubicBezTo>
                  <a:cubicBezTo>
                    <a:pt x="27142" y="952"/>
                    <a:pt x="22380" y="0"/>
                    <a:pt x="17617" y="0"/>
                  </a:cubicBezTo>
                  <a:cubicBezTo>
                    <a:pt x="11902" y="0"/>
                    <a:pt x="7140" y="952"/>
                    <a:pt x="5235" y="1905"/>
                  </a:cubicBezTo>
                  <a:cubicBezTo>
                    <a:pt x="-480" y="4763"/>
                    <a:pt x="-480" y="6667"/>
                    <a:pt x="472" y="10477"/>
                  </a:cubicBezTo>
                  <a:cubicBezTo>
                    <a:pt x="1425" y="14288"/>
                    <a:pt x="2377" y="27622"/>
                    <a:pt x="2377" y="39052"/>
                  </a:cubicBezTo>
                  <a:lnTo>
                    <a:pt x="2377" y="177165"/>
                  </a:lnTo>
                  <a:cubicBezTo>
                    <a:pt x="2377" y="191452"/>
                    <a:pt x="9997" y="196215"/>
                    <a:pt x="20475" y="196215"/>
                  </a:cubicBezTo>
                  <a:lnTo>
                    <a:pt x="24285" y="196215"/>
                  </a:lnTo>
                  <a:cubicBezTo>
                    <a:pt x="34762" y="196215"/>
                    <a:pt x="41430" y="191452"/>
                    <a:pt x="41430" y="177165"/>
                  </a:cubicBezTo>
                  <a:lnTo>
                    <a:pt x="41430" y="175260"/>
                  </a:lnTo>
                  <a:cubicBezTo>
                    <a:pt x="41430" y="171450"/>
                    <a:pt x="41430" y="148590"/>
                    <a:pt x="41430" y="144780"/>
                  </a:cubicBezTo>
                  <a:cubicBezTo>
                    <a:pt x="41430" y="138113"/>
                    <a:pt x="46192" y="136208"/>
                    <a:pt x="49050" y="136208"/>
                  </a:cubicBezTo>
                  <a:cubicBezTo>
                    <a:pt x="56670" y="136208"/>
                    <a:pt x="59527" y="140970"/>
                    <a:pt x="64290" y="146685"/>
                  </a:cubicBezTo>
                  <a:cubicBezTo>
                    <a:pt x="66195" y="149542"/>
                    <a:pt x="84292" y="171450"/>
                    <a:pt x="93817" y="183833"/>
                  </a:cubicBezTo>
                  <a:lnTo>
                    <a:pt x="93817" y="183833"/>
                  </a:lnTo>
                  <a:cubicBezTo>
                    <a:pt x="101437" y="193358"/>
                    <a:pt x="108105" y="196215"/>
                    <a:pt x="115725" y="196215"/>
                  </a:cubicBezTo>
                  <a:cubicBezTo>
                    <a:pt x="126202" y="196215"/>
                    <a:pt x="134775" y="188595"/>
                    <a:pt x="136680" y="185738"/>
                  </a:cubicBezTo>
                  <a:cubicBezTo>
                    <a:pt x="139537" y="183833"/>
                    <a:pt x="137632" y="181927"/>
                    <a:pt x="134775" y="17907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32" name="Freeform: Shape 333">
              <a:extLst>
                <a:ext uri="{FF2B5EF4-FFF2-40B4-BE49-F238E27FC236}">
                  <a16:creationId xmlns:a16="http://schemas.microsoft.com/office/drawing/2014/main" id="{2246BF3C-87F8-BF4E-A7CA-1B333453429D}"/>
                </a:ext>
              </a:extLst>
            </p:cNvPr>
            <p:cNvSpPr/>
            <p:nvPr/>
          </p:nvSpPr>
          <p:spPr>
            <a:xfrm>
              <a:off x="3075150" y="2209800"/>
              <a:ext cx="41429" cy="197167"/>
            </a:xfrm>
            <a:custGeom>
              <a:avLst/>
              <a:gdLst>
                <a:gd name="connsiteX0" fmla="*/ 31905 w 41429"/>
                <a:gd name="connsiteY0" fmla="*/ 3810 h 197167"/>
                <a:gd name="connsiteX1" fmla="*/ 17617 w 41429"/>
                <a:gd name="connsiteY1" fmla="*/ 0 h 197167"/>
                <a:gd name="connsiteX2" fmla="*/ 5235 w 41429"/>
                <a:gd name="connsiteY2" fmla="*/ 1905 h 197167"/>
                <a:gd name="connsiteX3" fmla="*/ 472 w 41429"/>
                <a:gd name="connsiteY3" fmla="*/ 10478 h 197167"/>
                <a:gd name="connsiteX4" fmla="*/ 2377 w 41429"/>
                <a:gd name="connsiteY4" fmla="*/ 48578 h 197167"/>
                <a:gd name="connsiteX5" fmla="*/ 2377 w 41429"/>
                <a:gd name="connsiteY5" fmla="*/ 60008 h 197167"/>
                <a:gd name="connsiteX6" fmla="*/ 2377 w 41429"/>
                <a:gd name="connsiteY6" fmla="*/ 178117 h 197167"/>
                <a:gd name="connsiteX7" fmla="*/ 20475 w 41429"/>
                <a:gd name="connsiteY7" fmla="*/ 197167 h 197167"/>
                <a:gd name="connsiteX8" fmla="*/ 24285 w 41429"/>
                <a:gd name="connsiteY8" fmla="*/ 197167 h 197167"/>
                <a:gd name="connsiteX9" fmla="*/ 41430 w 41429"/>
                <a:gd name="connsiteY9" fmla="*/ 178117 h 197167"/>
                <a:gd name="connsiteX10" fmla="*/ 41430 w 41429"/>
                <a:gd name="connsiteY10" fmla="*/ 31433 h 197167"/>
                <a:gd name="connsiteX11" fmla="*/ 41430 w 41429"/>
                <a:gd name="connsiteY11" fmla="*/ 30480 h 197167"/>
                <a:gd name="connsiteX12" fmla="*/ 41430 w 41429"/>
                <a:gd name="connsiteY12" fmla="*/ 30480 h 197167"/>
                <a:gd name="connsiteX13" fmla="*/ 31905 w 41429"/>
                <a:gd name="connsiteY13" fmla="*/ 3810 h 197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429" h="197167">
                  <a:moveTo>
                    <a:pt x="31905" y="3810"/>
                  </a:moveTo>
                  <a:cubicBezTo>
                    <a:pt x="27142" y="953"/>
                    <a:pt x="22380" y="0"/>
                    <a:pt x="17617" y="0"/>
                  </a:cubicBezTo>
                  <a:cubicBezTo>
                    <a:pt x="11902" y="0"/>
                    <a:pt x="7140" y="953"/>
                    <a:pt x="5235" y="1905"/>
                  </a:cubicBezTo>
                  <a:cubicBezTo>
                    <a:pt x="-480" y="4763"/>
                    <a:pt x="-480" y="6667"/>
                    <a:pt x="472" y="10478"/>
                  </a:cubicBezTo>
                  <a:cubicBezTo>
                    <a:pt x="2377" y="16192"/>
                    <a:pt x="2377" y="34290"/>
                    <a:pt x="2377" y="48578"/>
                  </a:cubicBezTo>
                  <a:lnTo>
                    <a:pt x="2377" y="60008"/>
                  </a:lnTo>
                  <a:lnTo>
                    <a:pt x="2377" y="178117"/>
                  </a:lnTo>
                  <a:cubicBezTo>
                    <a:pt x="2377" y="192405"/>
                    <a:pt x="9997" y="197167"/>
                    <a:pt x="20475" y="197167"/>
                  </a:cubicBezTo>
                  <a:lnTo>
                    <a:pt x="24285" y="197167"/>
                  </a:lnTo>
                  <a:cubicBezTo>
                    <a:pt x="33810" y="197167"/>
                    <a:pt x="41430" y="192405"/>
                    <a:pt x="41430" y="178117"/>
                  </a:cubicBezTo>
                  <a:lnTo>
                    <a:pt x="41430" y="31433"/>
                  </a:lnTo>
                  <a:cubicBezTo>
                    <a:pt x="41430" y="31433"/>
                    <a:pt x="41430" y="30480"/>
                    <a:pt x="41430" y="30480"/>
                  </a:cubicBezTo>
                  <a:lnTo>
                    <a:pt x="41430" y="30480"/>
                  </a:lnTo>
                  <a:cubicBezTo>
                    <a:pt x="41430" y="18097"/>
                    <a:pt x="37620" y="8572"/>
                    <a:pt x="31905" y="381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33" name="Freeform: Shape 334">
              <a:extLst>
                <a:ext uri="{FF2B5EF4-FFF2-40B4-BE49-F238E27FC236}">
                  <a16:creationId xmlns:a16="http://schemas.microsoft.com/office/drawing/2014/main" id="{E22B0EF8-0274-5F47-80F7-A580CB02ECC9}"/>
                </a:ext>
              </a:extLst>
            </p:cNvPr>
            <p:cNvSpPr/>
            <p:nvPr/>
          </p:nvSpPr>
          <p:spPr>
            <a:xfrm>
              <a:off x="2792363" y="2212657"/>
              <a:ext cx="171231" cy="194309"/>
            </a:xfrm>
            <a:custGeom>
              <a:avLst/>
              <a:gdLst>
                <a:gd name="connsiteX0" fmla="*/ 140384 w 171231"/>
                <a:gd name="connsiteY0" fmla="*/ 39052 h 194309"/>
                <a:gd name="connsiteX1" fmla="*/ 167054 w 171231"/>
                <a:gd name="connsiteY1" fmla="*/ 28575 h 194309"/>
                <a:gd name="connsiteX2" fmla="*/ 168959 w 171231"/>
                <a:gd name="connsiteY2" fmla="*/ 2858 h 194309"/>
                <a:gd name="connsiteX3" fmla="*/ 165149 w 171231"/>
                <a:gd name="connsiteY3" fmla="*/ 0 h 194309"/>
                <a:gd name="connsiteX4" fmla="*/ 30847 w 171231"/>
                <a:gd name="connsiteY4" fmla="*/ 0 h 194309"/>
                <a:gd name="connsiteX5" fmla="*/ 30847 w 171231"/>
                <a:gd name="connsiteY5" fmla="*/ 0 h 194309"/>
                <a:gd name="connsiteX6" fmla="*/ 4177 w 171231"/>
                <a:gd name="connsiteY6" fmla="*/ 10477 h 194309"/>
                <a:gd name="connsiteX7" fmla="*/ 2272 w 171231"/>
                <a:gd name="connsiteY7" fmla="*/ 36195 h 194309"/>
                <a:gd name="connsiteX8" fmla="*/ 6082 w 171231"/>
                <a:gd name="connsiteY8" fmla="*/ 39052 h 194309"/>
                <a:gd name="connsiteX9" fmla="*/ 58469 w 171231"/>
                <a:gd name="connsiteY9" fmla="*/ 39052 h 194309"/>
                <a:gd name="connsiteX10" fmla="*/ 65137 w 171231"/>
                <a:gd name="connsiteY10" fmla="*/ 44767 h 194309"/>
                <a:gd name="connsiteX11" fmla="*/ 65137 w 171231"/>
                <a:gd name="connsiteY11" fmla="*/ 175260 h 194309"/>
                <a:gd name="connsiteX12" fmla="*/ 69899 w 171231"/>
                <a:gd name="connsiteY12" fmla="*/ 189547 h 194309"/>
                <a:gd name="connsiteX13" fmla="*/ 83234 w 171231"/>
                <a:gd name="connsiteY13" fmla="*/ 194310 h 194309"/>
                <a:gd name="connsiteX14" fmla="*/ 87044 w 171231"/>
                <a:gd name="connsiteY14" fmla="*/ 194310 h 194309"/>
                <a:gd name="connsiteX15" fmla="*/ 104189 w 171231"/>
                <a:gd name="connsiteY15" fmla="*/ 175260 h 194309"/>
                <a:gd name="connsiteX16" fmla="*/ 104189 w 171231"/>
                <a:gd name="connsiteY16" fmla="*/ 46672 h 194309"/>
                <a:gd name="connsiteX17" fmla="*/ 111809 w 171231"/>
                <a:gd name="connsiteY17" fmla="*/ 38100 h 194309"/>
                <a:gd name="connsiteX18" fmla="*/ 140384 w 171231"/>
                <a:gd name="connsiteY18" fmla="*/ 39052 h 194309"/>
                <a:gd name="connsiteX19" fmla="*/ 140384 w 171231"/>
                <a:gd name="connsiteY19" fmla="*/ 39052 h 194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71231" h="194309">
                  <a:moveTo>
                    <a:pt x="140384" y="39052"/>
                  </a:moveTo>
                  <a:cubicBezTo>
                    <a:pt x="152767" y="39052"/>
                    <a:pt x="162292" y="35242"/>
                    <a:pt x="167054" y="28575"/>
                  </a:cubicBezTo>
                  <a:cubicBezTo>
                    <a:pt x="173722" y="19050"/>
                    <a:pt x="170864" y="6667"/>
                    <a:pt x="168959" y="2858"/>
                  </a:cubicBezTo>
                  <a:cubicBezTo>
                    <a:pt x="168007" y="952"/>
                    <a:pt x="166102" y="0"/>
                    <a:pt x="165149" y="0"/>
                  </a:cubicBezTo>
                  <a:cubicBezTo>
                    <a:pt x="165149" y="0"/>
                    <a:pt x="30847" y="0"/>
                    <a:pt x="30847" y="0"/>
                  </a:cubicBezTo>
                  <a:lnTo>
                    <a:pt x="30847" y="0"/>
                  </a:lnTo>
                  <a:cubicBezTo>
                    <a:pt x="18464" y="0"/>
                    <a:pt x="8939" y="3810"/>
                    <a:pt x="4177" y="10477"/>
                  </a:cubicBezTo>
                  <a:cubicBezTo>
                    <a:pt x="-2491" y="20002"/>
                    <a:pt x="367" y="32385"/>
                    <a:pt x="2272" y="36195"/>
                  </a:cubicBezTo>
                  <a:cubicBezTo>
                    <a:pt x="3224" y="38100"/>
                    <a:pt x="5129" y="39052"/>
                    <a:pt x="6082" y="39052"/>
                  </a:cubicBezTo>
                  <a:lnTo>
                    <a:pt x="58469" y="39052"/>
                  </a:lnTo>
                  <a:cubicBezTo>
                    <a:pt x="61327" y="39052"/>
                    <a:pt x="64184" y="41910"/>
                    <a:pt x="65137" y="44767"/>
                  </a:cubicBezTo>
                  <a:lnTo>
                    <a:pt x="65137" y="175260"/>
                  </a:lnTo>
                  <a:cubicBezTo>
                    <a:pt x="65137" y="181927"/>
                    <a:pt x="67042" y="186690"/>
                    <a:pt x="69899" y="189547"/>
                  </a:cubicBezTo>
                  <a:cubicBezTo>
                    <a:pt x="72757" y="193358"/>
                    <a:pt x="77519" y="194310"/>
                    <a:pt x="83234" y="194310"/>
                  </a:cubicBezTo>
                  <a:lnTo>
                    <a:pt x="87044" y="194310"/>
                  </a:lnTo>
                  <a:cubicBezTo>
                    <a:pt x="96569" y="194310"/>
                    <a:pt x="104189" y="189547"/>
                    <a:pt x="104189" y="175260"/>
                  </a:cubicBezTo>
                  <a:lnTo>
                    <a:pt x="104189" y="46672"/>
                  </a:lnTo>
                  <a:cubicBezTo>
                    <a:pt x="104189" y="41910"/>
                    <a:pt x="107047" y="39052"/>
                    <a:pt x="111809" y="38100"/>
                  </a:cubicBezTo>
                  <a:cubicBezTo>
                    <a:pt x="112762" y="39052"/>
                    <a:pt x="140384" y="39052"/>
                    <a:pt x="140384" y="39052"/>
                  </a:cubicBezTo>
                  <a:lnTo>
                    <a:pt x="140384" y="3905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34" name="Freeform: Shape 335">
              <a:extLst>
                <a:ext uri="{FF2B5EF4-FFF2-40B4-BE49-F238E27FC236}">
                  <a16:creationId xmlns:a16="http://schemas.microsoft.com/office/drawing/2014/main" id="{4C6D9B05-6EA5-E54C-992F-D25741583490}"/>
                </a:ext>
              </a:extLst>
            </p:cNvPr>
            <p:cNvSpPr/>
            <p:nvPr/>
          </p:nvSpPr>
          <p:spPr>
            <a:xfrm>
              <a:off x="2923222" y="2260282"/>
              <a:ext cx="131917" cy="147637"/>
            </a:xfrm>
            <a:custGeom>
              <a:avLst/>
              <a:gdLst>
                <a:gd name="connsiteX0" fmla="*/ 129540 w 131917"/>
                <a:gd name="connsiteY0" fmla="*/ 96202 h 147637"/>
                <a:gd name="connsiteX1" fmla="*/ 129540 w 131917"/>
                <a:gd name="connsiteY1" fmla="*/ 61913 h 147637"/>
                <a:gd name="connsiteX2" fmla="*/ 65723 w 131917"/>
                <a:gd name="connsiteY2" fmla="*/ 0 h 147637"/>
                <a:gd name="connsiteX3" fmla="*/ 6668 w 131917"/>
                <a:gd name="connsiteY3" fmla="*/ 34290 h 147637"/>
                <a:gd name="connsiteX4" fmla="*/ 30480 w 131917"/>
                <a:gd name="connsiteY4" fmla="*/ 51435 h 147637"/>
                <a:gd name="connsiteX5" fmla="*/ 32385 w 131917"/>
                <a:gd name="connsiteY5" fmla="*/ 50483 h 147637"/>
                <a:gd name="connsiteX6" fmla="*/ 32385 w 131917"/>
                <a:gd name="connsiteY6" fmla="*/ 50483 h 147637"/>
                <a:gd name="connsiteX7" fmla="*/ 65723 w 131917"/>
                <a:gd name="connsiteY7" fmla="*/ 30480 h 147637"/>
                <a:gd name="connsiteX8" fmla="*/ 91440 w 131917"/>
                <a:gd name="connsiteY8" fmla="*/ 51435 h 147637"/>
                <a:gd name="connsiteX9" fmla="*/ 87630 w 131917"/>
                <a:gd name="connsiteY9" fmla="*/ 55245 h 147637"/>
                <a:gd name="connsiteX10" fmla="*/ 87630 w 131917"/>
                <a:gd name="connsiteY10" fmla="*/ 55245 h 147637"/>
                <a:gd name="connsiteX11" fmla="*/ 8573 w 131917"/>
                <a:gd name="connsiteY11" fmla="*/ 80963 h 147637"/>
                <a:gd name="connsiteX12" fmla="*/ 0 w 131917"/>
                <a:gd name="connsiteY12" fmla="*/ 108585 h 147637"/>
                <a:gd name="connsiteX13" fmla="*/ 45720 w 131917"/>
                <a:gd name="connsiteY13" fmla="*/ 147638 h 147637"/>
                <a:gd name="connsiteX14" fmla="*/ 85725 w 131917"/>
                <a:gd name="connsiteY14" fmla="*/ 132397 h 147637"/>
                <a:gd name="connsiteX15" fmla="*/ 85725 w 131917"/>
                <a:gd name="connsiteY15" fmla="*/ 132397 h 147637"/>
                <a:gd name="connsiteX16" fmla="*/ 86678 w 131917"/>
                <a:gd name="connsiteY16" fmla="*/ 131445 h 147637"/>
                <a:gd name="connsiteX17" fmla="*/ 90488 w 131917"/>
                <a:gd name="connsiteY17" fmla="*/ 130492 h 147637"/>
                <a:gd name="connsiteX18" fmla="*/ 93345 w 131917"/>
                <a:gd name="connsiteY18" fmla="*/ 131445 h 147637"/>
                <a:gd name="connsiteX19" fmla="*/ 94298 w 131917"/>
                <a:gd name="connsiteY19" fmla="*/ 132397 h 147637"/>
                <a:gd name="connsiteX20" fmla="*/ 100965 w 131917"/>
                <a:gd name="connsiteY20" fmla="*/ 141922 h 147637"/>
                <a:gd name="connsiteX21" fmla="*/ 126683 w 131917"/>
                <a:gd name="connsiteY21" fmla="*/ 143827 h 147637"/>
                <a:gd name="connsiteX22" fmla="*/ 131445 w 131917"/>
                <a:gd name="connsiteY22" fmla="*/ 135255 h 147637"/>
                <a:gd name="connsiteX23" fmla="*/ 129540 w 131917"/>
                <a:gd name="connsiteY23" fmla="*/ 96202 h 147637"/>
                <a:gd name="connsiteX24" fmla="*/ 91440 w 131917"/>
                <a:gd name="connsiteY24" fmla="*/ 87630 h 147637"/>
                <a:gd name="connsiteX25" fmla="*/ 58103 w 131917"/>
                <a:gd name="connsiteY25" fmla="*/ 116205 h 147637"/>
                <a:gd name="connsiteX26" fmla="*/ 39053 w 131917"/>
                <a:gd name="connsiteY26" fmla="*/ 101917 h 147637"/>
                <a:gd name="connsiteX27" fmla="*/ 83820 w 131917"/>
                <a:gd name="connsiteY27" fmla="*/ 79058 h 147637"/>
                <a:gd name="connsiteX28" fmla="*/ 85725 w 131917"/>
                <a:gd name="connsiteY28" fmla="*/ 79058 h 147637"/>
                <a:gd name="connsiteX29" fmla="*/ 85725 w 131917"/>
                <a:gd name="connsiteY29" fmla="*/ 79058 h 147637"/>
                <a:gd name="connsiteX30" fmla="*/ 91440 w 131917"/>
                <a:gd name="connsiteY30" fmla="*/ 84772 h 147637"/>
                <a:gd name="connsiteX31" fmla="*/ 91440 w 131917"/>
                <a:gd name="connsiteY31" fmla="*/ 87630 h 147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31917" h="147637">
                  <a:moveTo>
                    <a:pt x="129540" y="96202"/>
                  </a:moveTo>
                  <a:lnTo>
                    <a:pt x="129540" y="61913"/>
                  </a:lnTo>
                  <a:cubicBezTo>
                    <a:pt x="129540" y="22860"/>
                    <a:pt x="120968" y="0"/>
                    <a:pt x="65723" y="0"/>
                  </a:cubicBezTo>
                  <a:cubicBezTo>
                    <a:pt x="24765" y="0"/>
                    <a:pt x="6668" y="17145"/>
                    <a:pt x="6668" y="34290"/>
                  </a:cubicBezTo>
                  <a:cubicBezTo>
                    <a:pt x="6668" y="49530"/>
                    <a:pt x="24765" y="51435"/>
                    <a:pt x="30480" y="51435"/>
                  </a:cubicBezTo>
                  <a:cubicBezTo>
                    <a:pt x="31433" y="51435"/>
                    <a:pt x="31433" y="51435"/>
                    <a:pt x="32385" y="50483"/>
                  </a:cubicBezTo>
                  <a:lnTo>
                    <a:pt x="32385" y="50483"/>
                  </a:lnTo>
                  <a:cubicBezTo>
                    <a:pt x="37148" y="40005"/>
                    <a:pt x="47625" y="30480"/>
                    <a:pt x="65723" y="30480"/>
                  </a:cubicBezTo>
                  <a:cubicBezTo>
                    <a:pt x="84773" y="30480"/>
                    <a:pt x="90488" y="36195"/>
                    <a:pt x="91440" y="51435"/>
                  </a:cubicBezTo>
                  <a:cubicBezTo>
                    <a:pt x="91440" y="53340"/>
                    <a:pt x="89535" y="55245"/>
                    <a:pt x="87630" y="55245"/>
                  </a:cubicBezTo>
                  <a:lnTo>
                    <a:pt x="87630" y="55245"/>
                  </a:lnTo>
                  <a:cubicBezTo>
                    <a:pt x="73343" y="56197"/>
                    <a:pt x="22860" y="62865"/>
                    <a:pt x="8573" y="80963"/>
                  </a:cubicBezTo>
                  <a:cubicBezTo>
                    <a:pt x="1905" y="88583"/>
                    <a:pt x="0" y="98108"/>
                    <a:pt x="0" y="108585"/>
                  </a:cubicBezTo>
                  <a:cubicBezTo>
                    <a:pt x="0" y="131445"/>
                    <a:pt x="17145" y="147638"/>
                    <a:pt x="45720" y="147638"/>
                  </a:cubicBezTo>
                  <a:cubicBezTo>
                    <a:pt x="61913" y="147638"/>
                    <a:pt x="76200" y="141922"/>
                    <a:pt x="85725" y="132397"/>
                  </a:cubicBezTo>
                  <a:lnTo>
                    <a:pt x="85725" y="132397"/>
                  </a:lnTo>
                  <a:cubicBezTo>
                    <a:pt x="85725" y="132397"/>
                    <a:pt x="86678" y="131445"/>
                    <a:pt x="86678" y="131445"/>
                  </a:cubicBezTo>
                  <a:cubicBezTo>
                    <a:pt x="87630" y="130492"/>
                    <a:pt x="89535" y="130492"/>
                    <a:pt x="90488" y="130492"/>
                  </a:cubicBezTo>
                  <a:cubicBezTo>
                    <a:pt x="91440" y="130492"/>
                    <a:pt x="92393" y="130492"/>
                    <a:pt x="93345" y="131445"/>
                  </a:cubicBezTo>
                  <a:cubicBezTo>
                    <a:pt x="94298" y="132397"/>
                    <a:pt x="94298" y="132397"/>
                    <a:pt x="94298" y="132397"/>
                  </a:cubicBezTo>
                  <a:cubicBezTo>
                    <a:pt x="96203" y="136208"/>
                    <a:pt x="98108" y="139065"/>
                    <a:pt x="100965" y="141922"/>
                  </a:cubicBezTo>
                  <a:cubicBezTo>
                    <a:pt x="110490" y="148590"/>
                    <a:pt x="122873" y="145733"/>
                    <a:pt x="126683" y="143827"/>
                  </a:cubicBezTo>
                  <a:cubicBezTo>
                    <a:pt x="132398" y="140970"/>
                    <a:pt x="132398" y="139065"/>
                    <a:pt x="131445" y="135255"/>
                  </a:cubicBezTo>
                  <a:cubicBezTo>
                    <a:pt x="130493" y="130492"/>
                    <a:pt x="129540" y="111442"/>
                    <a:pt x="129540" y="96202"/>
                  </a:cubicBezTo>
                  <a:moveTo>
                    <a:pt x="91440" y="87630"/>
                  </a:moveTo>
                  <a:cubicBezTo>
                    <a:pt x="91440" y="102870"/>
                    <a:pt x="78105" y="116205"/>
                    <a:pt x="58103" y="116205"/>
                  </a:cubicBezTo>
                  <a:cubicBezTo>
                    <a:pt x="44768" y="116205"/>
                    <a:pt x="39053" y="110490"/>
                    <a:pt x="39053" y="101917"/>
                  </a:cubicBezTo>
                  <a:cubicBezTo>
                    <a:pt x="39053" y="91440"/>
                    <a:pt x="54293" y="80963"/>
                    <a:pt x="83820" y="79058"/>
                  </a:cubicBezTo>
                  <a:lnTo>
                    <a:pt x="85725" y="79058"/>
                  </a:lnTo>
                  <a:lnTo>
                    <a:pt x="85725" y="79058"/>
                  </a:lnTo>
                  <a:cubicBezTo>
                    <a:pt x="88583" y="79058"/>
                    <a:pt x="91440" y="81915"/>
                    <a:pt x="91440" y="84772"/>
                  </a:cubicBezTo>
                  <a:lnTo>
                    <a:pt x="91440" y="8763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35" name="Freeform: Shape 336">
              <a:extLst>
                <a:ext uri="{FF2B5EF4-FFF2-40B4-BE49-F238E27FC236}">
                  <a16:creationId xmlns:a16="http://schemas.microsoft.com/office/drawing/2014/main" id="{409706F0-EB95-C34B-9C2C-B8A3C3D67B85}"/>
                </a:ext>
              </a:extLst>
            </p:cNvPr>
            <p:cNvSpPr/>
            <p:nvPr/>
          </p:nvSpPr>
          <p:spPr>
            <a:xfrm>
              <a:off x="3519015" y="2209800"/>
              <a:ext cx="41574" cy="196215"/>
            </a:xfrm>
            <a:custGeom>
              <a:avLst/>
              <a:gdLst>
                <a:gd name="connsiteX0" fmla="*/ 31905 w 41574"/>
                <a:gd name="connsiteY0" fmla="*/ 3810 h 196215"/>
                <a:gd name="connsiteX1" fmla="*/ 17617 w 41574"/>
                <a:gd name="connsiteY1" fmla="*/ 0 h 196215"/>
                <a:gd name="connsiteX2" fmla="*/ 5235 w 41574"/>
                <a:gd name="connsiteY2" fmla="*/ 1905 h 196215"/>
                <a:gd name="connsiteX3" fmla="*/ 472 w 41574"/>
                <a:gd name="connsiteY3" fmla="*/ 10478 h 196215"/>
                <a:gd name="connsiteX4" fmla="*/ 2377 w 41574"/>
                <a:gd name="connsiteY4" fmla="*/ 48578 h 196215"/>
                <a:gd name="connsiteX5" fmla="*/ 2377 w 41574"/>
                <a:gd name="connsiteY5" fmla="*/ 60008 h 196215"/>
                <a:gd name="connsiteX6" fmla="*/ 2377 w 41574"/>
                <a:gd name="connsiteY6" fmla="*/ 178117 h 196215"/>
                <a:gd name="connsiteX7" fmla="*/ 20475 w 41574"/>
                <a:gd name="connsiteY7" fmla="*/ 196215 h 196215"/>
                <a:gd name="connsiteX8" fmla="*/ 24285 w 41574"/>
                <a:gd name="connsiteY8" fmla="*/ 196215 h 196215"/>
                <a:gd name="connsiteX9" fmla="*/ 41430 w 41574"/>
                <a:gd name="connsiteY9" fmla="*/ 177165 h 196215"/>
                <a:gd name="connsiteX10" fmla="*/ 41430 w 41574"/>
                <a:gd name="connsiteY10" fmla="*/ 30480 h 196215"/>
                <a:gd name="connsiteX11" fmla="*/ 41430 w 41574"/>
                <a:gd name="connsiteY11" fmla="*/ 29528 h 196215"/>
                <a:gd name="connsiteX12" fmla="*/ 41430 w 41574"/>
                <a:gd name="connsiteY12" fmla="*/ 29528 h 196215"/>
                <a:gd name="connsiteX13" fmla="*/ 31905 w 41574"/>
                <a:gd name="connsiteY13" fmla="*/ 3810 h 196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574" h="196215">
                  <a:moveTo>
                    <a:pt x="31905" y="3810"/>
                  </a:moveTo>
                  <a:cubicBezTo>
                    <a:pt x="27142" y="953"/>
                    <a:pt x="22380" y="0"/>
                    <a:pt x="17617" y="0"/>
                  </a:cubicBezTo>
                  <a:cubicBezTo>
                    <a:pt x="11902" y="0"/>
                    <a:pt x="7140" y="953"/>
                    <a:pt x="5235" y="1905"/>
                  </a:cubicBezTo>
                  <a:cubicBezTo>
                    <a:pt x="-480" y="4763"/>
                    <a:pt x="-480" y="6667"/>
                    <a:pt x="472" y="10478"/>
                  </a:cubicBezTo>
                  <a:cubicBezTo>
                    <a:pt x="2377" y="16192"/>
                    <a:pt x="2377" y="34290"/>
                    <a:pt x="2377" y="48578"/>
                  </a:cubicBezTo>
                  <a:lnTo>
                    <a:pt x="2377" y="60008"/>
                  </a:lnTo>
                  <a:lnTo>
                    <a:pt x="2377" y="178117"/>
                  </a:lnTo>
                  <a:cubicBezTo>
                    <a:pt x="2377" y="192405"/>
                    <a:pt x="9997" y="196215"/>
                    <a:pt x="20475" y="196215"/>
                  </a:cubicBezTo>
                  <a:lnTo>
                    <a:pt x="24285" y="196215"/>
                  </a:lnTo>
                  <a:cubicBezTo>
                    <a:pt x="33810" y="196215"/>
                    <a:pt x="41430" y="191453"/>
                    <a:pt x="41430" y="177165"/>
                  </a:cubicBezTo>
                  <a:lnTo>
                    <a:pt x="41430" y="30480"/>
                  </a:lnTo>
                  <a:cubicBezTo>
                    <a:pt x="41430" y="30480"/>
                    <a:pt x="41430" y="29528"/>
                    <a:pt x="41430" y="29528"/>
                  </a:cubicBezTo>
                  <a:lnTo>
                    <a:pt x="41430" y="29528"/>
                  </a:lnTo>
                  <a:cubicBezTo>
                    <a:pt x="42382" y="18097"/>
                    <a:pt x="38572" y="8572"/>
                    <a:pt x="31905" y="381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36" name="Freeform: Shape 337">
              <a:extLst>
                <a:ext uri="{FF2B5EF4-FFF2-40B4-BE49-F238E27FC236}">
                  <a16:creationId xmlns:a16="http://schemas.microsoft.com/office/drawing/2014/main" id="{35724233-A781-7946-9B8C-80D81FB8F90C}"/>
                </a:ext>
              </a:extLst>
            </p:cNvPr>
            <p:cNvSpPr/>
            <p:nvPr/>
          </p:nvSpPr>
          <p:spPr>
            <a:xfrm>
              <a:off x="3368040" y="2260282"/>
              <a:ext cx="131917" cy="147637"/>
            </a:xfrm>
            <a:custGeom>
              <a:avLst/>
              <a:gdLst>
                <a:gd name="connsiteX0" fmla="*/ 129540 w 131917"/>
                <a:gd name="connsiteY0" fmla="*/ 96202 h 147637"/>
                <a:gd name="connsiteX1" fmla="*/ 129540 w 131917"/>
                <a:gd name="connsiteY1" fmla="*/ 61913 h 147637"/>
                <a:gd name="connsiteX2" fmla="*/ 65722 w 131917"/>
                <a:gd name="connsiteY2" fmla="*/ 0 h 147637"/>
                <a:gd name="connsiteX3" fmla="*/ 6667 w 131917"/>
                <a:gd name="connsiteY3" fmla="*/ 34290 h 147637"/>
                <a:gd name="connsiteX4" fmla="*/ 30480 w 131917"/>
                <a:gd name="connsiteY4" fmla="*/ 51435 h 147637"/>
                <a:gd name="connsiteX5" fmla="*/ 32385 w 131917"/>
                <a:gd name="connsiteY5" fmla="*/ 50483 h 147637"/>
                <a:gd name="connsiteX6" fmla="*/ 32385 w 131917"/>
                <a:gd name="connsiteY6" fmla="*/ 50483 h 147637"/>
                <a:gd name="connsiteX7" fmla="*/ 65722 w 131917"/>
                <a:gd name="connsiteY7" fmla="*/ 30480 h 147637"/>
                <a:gd name="connsiteX8" fmla="*/ 91440 w 131917"/>
                <a:gd name="connsiteY8" fmla="*/ 51435 h 147637"/>
                <a:gd name="connsiteX9" fmla="*/ 87630 w 131917"/>
                <a:gd name="connsiteY9" fmla="*/ 55245 h 147637"/>
                <a:gd name="connsiteX10" fmla="*/ 87630 w 131917"/>
                <a:gd name="connsiteY10" fmla="*/ 55245 h 147637"/>
                <a:gd name="connsiteX11" fmla="*/ 8572 w 131917"/>
                <a:gd name="connsiteY11" fmla="*/ 80963 h 147637"/>
                <a:gd name="connsiteX12" fmla="*/ 0 w 131917"/>
                <a:gd name="connsiteY12" fmla="*/ 108585 h 147637"/>
                <a:gd name="connsiteX13" fmla="*/ 45720 w 131917"/>
                <a:gd name="connsiteY13" fmla="*/ 147638 h 147637"/>
                <a:gd name="connsiteX14" fmla="*/ 85725 w 131917"/>
                <a:gd name="connsiteY14" fmla="*/ 132397 h 147637"/>
                <a:gd name="connsiteX15" fmla="*/ 85725 w 131917"/>
                <a:gd name="connsiteY15" fmla="*/ 132397 h 147637"/>
                <a:gd name="connsiteX16" fmla="*/ 86677 w 131917"/>
                <a:gd name="connsiteY16" fmla="*/ 131445 h 147637"/>
                <a:gd name="connsiteX17" fmla="*/ 90488 w 131917"/>
                <a:gd name="connsiteY17" fmla="*/ 130492 h 147637"/>
                <a:gd name="connsiteX18" fmla="*/ 93345 w 131917"/>
                <a:gd name="connsiteY18" fmla="*/ 131445 h 147637"/>
                <a:gd name="connsiteX19" fmla="*/ 94297 w 131917"/>
                <a:gd name="connsiteY19" fmla="*/ 132397 h 147637"/>
                <a:gd name="connsiteX20" fmla="*/ 100965 w 131917"/>
                <a:gd name="connsiteY20" fmla="*/ 141922 h 147637"/>
                <a:gd name="connsiteX21" fmla="*/ 126682 w 131917"/>
                <a:gd name="connsiteY21" fmla="*/ 143827 h 147637"/>
                <a:gd name="connsiteX22" fmla="*/ 131445 w 131917"/>
                <a:gd name="connsiteY22" fmla="*/ 135255 h 147637"/>
                <a:gd name="connsiteX23" fmla="*/ 129540 w 131917"/>
                <a:gd name="connsiteY23" fmla="*/ 96202 h 147637"/>
                <a:gd name="connsiteX24" fmla="*/ 90488 w 131917"/>
                <a:gd name="connsiteY24" fmla="*/ 87630 h 147637"/>
                <a:gd name="connsiteX25" fmla="*/ 57150 w 131917"/>
                <a:gd name="connsiteY25" fmla="*/ 116205 h 147637"/>
                <a:gd name="connsiteX26" fmla="*/ 38100 w 131917"/>
                <a:gd name="connsiteY26" fmla="*/ 101917 h 147637"/>
                <a:gd name="connsiteX27" fmla="*/ 82867 w 131917"/>
                <a:gd name="connsiteY27" fmla="*/ 79058 h 147637"/>
                <a:gd name="connsiteX28" fmla="*/ 84772 w 131917"/>
                <a:gd name="connsiteY28" fmla="*/ 79058 h 147637"/>
                <a:gd name="connsiteX29" fmla="*/ 84772 w 131917"/>
                <a:gd name="connsiteY29" fmla="*/ 79058 h 147637"/>
                <a:gd name="connsiteX30" fmla="*/ 90488 w 131917"/>
                <a:gd name="connsiteY30" fmla="*/ 84772 h 147637"/>
                <a:gd name="connsiteX31" fmla="*/ 90488 w 131917"/>
                <a:gd name="connsiteY31" fmla="*/ 87630 h 147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31917" h="147637">
                  <a:moveTo>
                    <a:pt x="129540" y="96202"/>
                  </a:moveTo>
                  <a:lnTo>
                    <a:pt x="129540" y="61913"/>
                  </a:lnTo>
                  <a:cubicBezTo>
                    <a:pt x="129540" y="22860"/>
                    <a:pt x="120967" y="0"/>
                    <a:pt x="65722" y="0"/>
                  </a:cubicBezTo>
                  <a:cubicBezTo>
                    <a:pt x="24765" y="0"/>
                    <a:pt x="6667" y="17145"/>
                    <a:pt x="6667" y="34290"/>
                  </a:cubicBezTo>
                  <a:cubicBezTo>
                    <a:pt x="6667" y="49530"/>
                    <a:pt x="24765" y="51435"/>
                    <a:pt x="30480" y="51435"/>
                  </a:cubicBezTo>
                  <a:cubicBezTo>
                    <a:pt x="31432" y="51435"/>
                    <a:pt x="31432" y="51435"/>
                    <a:pt x="32385" y="50483"/>
                  </a:cubicBezTo>
                  <a:lnTo>
                    <a:pt x="32385" y="50483"/>
                  </a:lnTo>
                  <a:cubicBezTo>
                    <a:pt x="37147" y="40005"/>
                    <a:pt x="47625" y="30480"/>
                    <a:pt x="65722" y="30480"/>
                  </a:cubicBezTo>
                  <a:cubicBezTo>
                    <a:pt x="84772" y="30480"/>
                    <a:pt x="90488" y="36195"/>
                    <a:pt x="91440" y="51435"/>
                  </a:cubicBezTo>
                  <a:cubicBezTo>
                    <a:pt x="91440" y="53340"/>
                    <a:pt x="89535" y="55245"/>
                    <a:pt x="87630" y="55245"/>
                  </a:cubicBezTo>
                  <a:lnTo>
                    <a:pt x="87630" y="55245"/>
                  </a:lnTo>
                  <a:cubicBezTo>
                    <a:pt x="73342" y="56197"/>
                    <a:pt x="22860" y="62865"/>
                    <a:pt x="8572" y="80963"/>
                  </a:cubicBezTo>
                  <a:cubicBezTo>
                    <a:pt x="1905" y="88583"/>
                    <a:pt x="0" y="98108"/>
                    <a:pt x="0" y="108585"/>
                  </a:cubicBezTo>
                  <a:cubicBezTo>
                    <a:pt x="0" y="131445"/>
                    <a:pt x="17145" y="147638"/>
                    <a:pt x="45720" y="147638"/>
                  </a:cubicBezTo>
                  <a:cubicBezTo>
                    <a:pt x="61913" y="147638"/>
                    <a:pt x="76200" y="141922"/>
                    <a:pt x="85725" y="132397"/>
                  </a:cubicBezTo>
                  <a:lnTo>
                    <a:pt x="85725" y="132397"/>
                  </a:lnTo>
                  <a:cubicBezTo>
                    <a:pt x="85725" y="132397"/>
                    <a:pt x="86677" y="131445"/>
                    <a:pt x="86677" y="131445"/>
                  </a:cubicBezTo>
                  <a:cubicBezTo>
                    <a:pt x="87630" y="130492"/>
                    <a:pt x="89535" y="130492"/>
                    <a:pt x="90488" y="130492"/>
                  </a:cubicBezTo>
                  <a:cubicBezTo>
                    <a:pt x="91440" y="130492"/>
                    <a:pt x="92392" y="130492"/>
                    <a:pt x="93345" y="131445"/>
                  </a:cubicBezTo>
                  <a:cubicBezTo>
                    <a:pt x="94297" y="132397"/>
                    <a:pt x="94297" y="132397"/>
                    <a:pt x="94297" y="132397"/>
                  </a:cubicBezTo>
                  <a:cubicBezTo>
                    <a:pt x="96202" y="136208"/>
                    <a:pt x="98107" y="139065"/>
                    <a:pt x="100965" y="141922"/>
                  </a:cubicBezTo>
                  <a:cubicBezTo>
                    <a:pt x="110490" y="148590"/>
                    <a:pt x="122872" y="145733"/>
                    <a:pt x="126682" y="143827"/>
                  </a:cubicBezTo>
                  <a:cubicBezTo>
                    <a:pt x="132397" y="140970"/>
                    <a:pt x="132397" y="139065"/>
                    <a:pt x="131445" y="135255"/>
                  </a:cubicBezTo>
                  <a:cubicBezTo>
                    <a:pt x="129540" y="130492"/>
                    <a:pt x="129540" y="111442"/>
                    <a:pt x="129540" y="96202"/>
                  </a:cubicBezTo>
                  <a:moveTo>
                    <a:pt x="90488" y="87630"/>
                  </a:moveTo>
                  <a:cubicBezTo>
                    <a:pt x="90488" y="102870"/>
                    <a:pt x="77152" y="116205"/>
                    <a:pt x="57150" y="116205"/>
                  </a:cubicBezTo>
                  <a:cubicBezTo>
                    <a:pt x="43815" y="116205"/>
                    <a:pt x="38100" y="110490"/>
                    <a:pt x="38100" y="101917"/>
                  </a:cubicBezTo>
                  <a:cubicBezTo>
                    <a:pt x="38100" y="91440"/>
                    <a:pt x="53340" y="80963"/>
                    <a:pt x="82867" y="79058"/>
                  </a:cubicBezTo>
                  <a:lnTo>
                    <a:pt x="84772" y="79058"/>
                  </a:lnTo>
                  <a:lnTo>
                    <a:pt x="84772" y="79058"/>
                  </a:lnTo>
                  <a:cubicBezTo>
                    <a:pt x="87630" y="79058"/>
                    <a:pt x="90488" y="81915"/>
                    <a:pt x="90488" y="84772"/>
                  </a:cubicBezTo>
                  <a:lnTo>
                    <a:pt x="90488" y="8763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37" name="Freeform: Shape 338">
              <a:extLst>
                <a:ext uri="{FF2B5EF4-FFF2-40B4-BE49-F238E27FC236}">
                  <a16:creationId xmlns:a16="http://schemas.microsoft.com/office/drawing/2014/main" id="{14F90270-D942-C44C-9B24-B300BFD4A28A}"/>
                </a:ext>
              </a:extLst>
            </p:cNvPr>
            <p:cNvSpPr/>
            <p:nvPr/>
          </p:nvSpPr>
          <p:spPr>
            <a:xfrm>
              <a:off x="3584737" y="2207895"/>
              <a:ext cx="137452" cy="196214"/>
            </a:xfrm>
            <a:custGeom>
              <a:avLst/>
              <a:gdLst>
                <a:gd name="connsiteX0" fmla="*/ 134775 w 137452"/>
                <a:gd name="connsiteY0" fmla="*/ 179070 h 196214"/>
                <a:gd name="connsiteX1" fmla="*/ 110010 w 137452"/>
                <a:gd name="connsiteY1" fmla="*/ 149542 h 196214"/>
                <a:gd name="connsiteX2" fmla="*/ 107152 w 137452"/>
                <a:gd name="connsiteY2" fmla="*/ 144780 h 196214"/>
                <a:gd name="connsiteX3" fmla="*/ 93817 w 137452"/>
                <a:gd name="connsiteY3" fmla="*/ 126683 h 196214"/>
                <a:gd name="connsiteX4" fmla="*/ 95722 w 137452"/>
                <a:gd name="connsiteY4" fmla="*/ 108585 h 196214"/>
                <a:gd name="connsiteX5" fmla="*/ 98580 w 137452"/>
                <a:gd name="connsiteY5" fmla="*/ 105727 h 196214"/>
                <a:gd name="connsiteX6" fmla="*/ 101437 w 137452"/>
                <a:gd name="connsiteY6" fmla="*/ 101917 h 196214"/>
                <a:gd name="connsiteX7" fmla="*/ 101437 w 137452"/>
                <a:gd name="connsiteY7" fmla="*/ 101917 h 196214"/>
                <a:gd name="connsiteX8" fmla="*/ 102390 w 137452"/>
                <a:gd name="connsiteY8" fmla="*/ 100013 h 196214"/>
                <a:gd name="connsiteX9" fmla="*/ 102390 w 137452"/>
                <a:gd name="connsiteY9" fmla="*/ 99060 h 196214"/>
                <a:gd name="connsiteX10" fmla="*/ 106200 w 137452"/>
                <a:gd name="connsiteY10" fmla="*/ 95250 h 196214"/>
                <a:gd name="connsiteX11" fmla="*/ 120487 w 137452"/>
                <a:gd name="connsiteY11" fmla="*/ 81915 h 196214"/>
                <a:gd name="connsiteX12" fmla="*/ 122392 w 137452"/>
                <a:gd name="connsiteY12" fmla="*/ 73342 h 196214"/>
                <a:gd name="connsiteX13" fmla="*/ 122392 w 137452"/>
                <a:gd name="connsiteY13" fmla="*/ 73342 h 196214"/>
                <a:gd name="connsiteX14" fmla="*/ 122392 w 137452"/>
                <a:gd name="connsiteY14" fmla="*/ 73342 h 196214"/>
                <a:gd name="connsiteX15" fmla="*/ 102390 w 137452"/>
                <a:gd name="connsiteY15" fmla="*/ 61913 h 196214"/>
                <a:gd name="connsiteX16" fmla="*/ 102390 w 137452"/>
                <a:gd name="connsiteY16" fmla="*/ 61913 h 196214"/>
                <a:gd name="connsiteX17" fmla="*/ 102390 w 137452"/>
                <a:gd name="connsiteY17" fmla="*/ 61913 h 196214"/>
                <a:gd name="connsiteX18" fmla="*/ 102390 w 137452"/>
                <a:gd name="connsiteY18" fmla="*/ 61913 h 196214"/>
                <a:gd name="connsiteX19" fmla="*/ 101437 w 137452"/>
                <a:gd name="connsiteY19" fmla="*/ 61913 h 196214"/>
                <a:gd name="connsiteX20" fmla="*/ 101437 w 137452"/>
                <a:gd name="connsiteY20" fmla="*/ 61913 h 196214"/>
                <a:gd name="connsiteX21" fmla="*/ 100485 w 137452"/>
                <a:gd name="connsiteY21" fmla="*/ 61913 h 196214"/>
                <a:gd name="connsiteX22" fmla="*/ 99532 w 137452"/>
                <a:gd name="connsiteY22" fmla="*/ 61913 h 196214"/>
                <a:gd name="connsiteX23" fmla="*/ 94770 w 137452"/>
                <a:gd name="connsiteY23" fmla="*/ 62865 h 196214"/>
                <a:gd name="connsiteX24" fmla="*/ 94770 w 137452"/>
                <a:gd name="connsiteY24" fmla="*/ 62865 h 196214"/>
                <a:gd name="connsiteX25" fmla="*/ 93817 w 137452"/>
                <a:gd name="connsiteY25" fmla="*/ 62865 h 196214"/>
                <a:gd name="connsiteX26" fmla="*/ 89055 w 137452"/>
                <a:gd name="connsiteY26" fmla="*/ 66675 h 196214"/>
                <a:gd name="connsiteX27" fmla="*/ 89055 w 137452"/>
                <a:gd name="connsiteY27" fmla="*/ 66675 h 196214"/>
                <a:gd name="connsiteX28" fmla="*/ 83340 w 137452"/>
                <a:gd name="connsiteY28" fmla="*/ 72390 h 196214"/>
                <a:gd name="connsiteX29" fmla="*/ 62385 w 137452"/>
                <a:gd name="connsiteY29" fmla="*/ 93345 h 196214"/>
                <a:gd name="connsiteX30" fmla="*/ 50002 w 137452"/>
                <a:gd name="connsiteY30" fmla="*/ 100013 h 196214"/>
                <a:gd name="connsiteX31" fmla="*/ 42382 w 137452"/>
                <a:gd name="connsiteY31" fmla="*/ 91440 h 196214"/>
                <a:gd name="connsiteX32" fmla="*/ 42382 w 137452"/>
                <a:gd name="connsiteY32" fmla="*/ 31433 h 196214"/>
                <a:gd name="connsiteX33" fmla="*/ 42382 w 137452"/>
                <a:gd name="connsiteY33" fmla="*/ 31433 h 196214"/>
                <a:gd name="connsiteX34" fmla="*/ 42382 w 137452"/>
                <a:gd name="connsiteY34" fmla="*/ 31433 h 196214"/>
                <a:gd name="connsiteX35" fmla="*/ 42382 w 137452"/>
                <a:gd name="connsiteY35" fmla="*/ 30480 h 196214"/>
                <a:gd name="connsiteX36" fmla="*/ 42382 w 137452"/>
                <a:gd name="connsiteY36" fmla="*/ 30480 h 196214"/>
                <a:gd name="connsiteX37" fmla="*/ 31905 w 137452"/>
                <a:gd name="connsiteY37" fmla="*/ 3810 h 196214"/>
                <a:gd name="connsiteX38" fmla="*/ 17617 w 137452"/>
                <a:gd name="connsiteY38" fmla="*/ 0 h 196214"/>
                <a:gd name="connsiteX39" fmla="*/ 5235 w 137452"/>
                <a:gd name="connsiteY39" fmla="*/ 1905 h 196214"/>
                <a:gd name="connsiteX40" fmla="*/ 472 w 137452"/>
                <a:gd name="connsiteY40" fmla="*/ 10477 h 196214"/>
                <a:gd name="connsiteX41" fmla="*/ 2377 w 137452"/>
                <a:gd name="connsiteY41" fmla="*/ 39052 h 196214"/>
                <a:gd name="connsiteX42" fmla="*/ 2377 w 137452"/>
                <a:gd name="connsiteY42" fmla="*/ 177165 h 196214"/>
                <a:gd name="connsiteX43" fmla="*/ 20475 w 137452"/>
                <a:gd name="connsiteY43" fmla="*/ 196215 h 196214"/>
                <a:gd name="connsiteX44" fmla="*/ 24285 w 137452"/>
                <a:gd name="connsiteY44" fmla="*/ 196215 h 196214"/>
                <a:gd name="connsiteX45" fmla="*/ 41430 w 137452"/>
                <a:gd name="connsiteY45" fmla="*/ 177165 h 196214"/>
                <a:gd name="connsiteX46" fmla="*/ 41430 w 137452"/>
                <a:gd name="connsiteY46" fmla="*/ 175260 h 196214"/>
                <a:gd name="connsiteX47" fmla="*/ 41430 w 137452"/>
                <a:gd name="connsiteY47" fmla="*/ 144780 h 196214"/>
                <a:gd name="connsiteX48" fmla="*/ 49050 w 137452"/>
                <a:gd name="connsiteY48" fmla="*/ 136208 h 196214"/>
                <a:gd name="connsiteX49" fmla="*/ 64290 w 137452"/>
                <a:gd name="connsiteY49" fmla="*/ 146685 h 196214"/>
                <a:gd name="connsiteX50" fmla="*/ 93817 w 137452"/>
                <a:gd name="connsiteY50" fmla="*/ 183833 h 196214"/>
                <a:gd name="connsiteX51" fmla="*/ 93817 w 137452"/>
                <a:gd name="connsiteY51" fmla="*/ 183833 h 196214"/>
                <a:gd name="connsiteX52" fmla="*/ 115725 w 137452"/>
                <a:gd name="connsiteY52" fmla="*/ 196215 h 196214"/>
                <a:gd name="connsiteX53" fmla="*/ 135727 w 137452"/>
                <a:gd name="connsiteY53" fmla="*/ 185738 h 196214"/>
                <a:gd name="connsiteX54" fmla="*/ 134775 w 137452"/>
                <a:gd name="connsiteY54" fmla="*/ 179070 h 196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137452" h="196214">
                  <a:moveTo>
                    <a:pt x="134775" y="179070"/>
                  </a:moveTo>
                  <a:cubicBezTo>
                    <a:pt x="130012" y="175260"/>
                    <a:pt x="118582" y="160972"/>
                    <a:pt x="110010" y="149542"/>
                  </a:cubicBezTo>
                  <a:lnTo>
                    <a:pt x="107152" y="144780"/>
                  </a:lnTo>
                  <a:lnTo>
                    <a:pt x="93817" y="126683"/>
                  </a:lnTo>
                  <a:cubicBezTo>
                    <a:pt x="90007" y="120967"/>
                    <a:pt x="90960" y="115252"/>
                    <a:pt x="95722" y="108585"/>
                  </a:cubicBezTo>
                  <a:cubicBezTo>
                    <a:pt x="96675" y="107633"/>
                    <a:pt x="97627" y="106680"/>
                    <a:pt x="98580" y="105727"/>
                  </a:cubicBezTo>
                  <a:cubicBezTo>
                    <a:pt x="99532" y="104775"/>
                    <a:pt x="100485" y="103822"/>
                    <a:pt x="101437" y="101917"/>
                  </a:cubicBezTo>
                  <a:lnTo>
                    <a:pt x="101437" y="101917"/>
                  </a:lnTo>
                  <a:cubicBezTo>
                    <a:pt x="101437" y="100965"/>
                    <a:pt x="102390" y="100965"/>
                    <a:pt x="102390" y="100013"/>
                  </a:cubicBezTo>
                  <a:lnTo>
                    <a:pt x="102390" y="99060"/>
                  </a:lnTo>
                  <a:cubicBezTo>
                    <a:pt x="103342" y="98108"/>
                    <a:pt x="105247" y="96202"/>
                    <a:pt x="106200" y="95250"/>
                  </a:cubicBezTo>
                  <a:cubicBezTo>
                    <a:pt x="111915" y="88583"/>
                    <a:pt x="117630" y="83820"/>
                    <a:pt x="120487" y="81915"/>
                  </a:cubicBezTo>
                  <a:cubicBezTo>
                    <a:pt x="123345" y="80010"/>
                    <a:pt x="125250" y="78105"/>
                    <a:pt x="122392" y="73342"/>
                  </a:cubicBezTo>
                  <a:lnTo>
                    <a:pt x="122392" y="73342"/>
                  </a:lnTo>
                  <a:cubicBezTo>
                    <a:pt x="122392" y="73342"/>
                    <a:pt x="122392" y="73342"/>
                    <a:pt x="122392" y="73342"/>
                  </a:cubicBezTo>
                  <a:cubicBezTo>
                    <a:pt x="121440" y="70485"/>
                    <a:pt x="112867" y="61913"/>
                    <a:pt x="102390" y="61913"/>
                  </a:cubicBezTo>
                  <a:cubicBezTo>
                    <a:pt x="102390" y="61913"/>
                    <a:pt x="102390" y="61913"/>
                    <a:pt x="102390" y="61913"/>
                  </a:cubicBezTo>
                  <a:cubicBezTo>
                    <a:pt x="102390" y="61913"/>
                    <a:pt x="102390" y="61913"/>
                    <a:pt x="102390" y="61913"/>
                  </a:cubicBezTo>
                  <a:cubicBezTo>
                    <a:pt x="102390" y="61913"/>
                    <a:pt x="102390" y="61913"/>
                    <a:pt x="102390" y="61913"/>
                  </a:cubicBezTo>
                  <a:cubicBezTo>
                    <a:pt x="102390" y="61913"/>
                    <a:pt x="101437" y="61913"/>
                    <a:pt x="101437" y="61913"/>
                  </a:cubicBezTo>
                  <a:cubicBezTo>
                    <a:pt x="101437" y="61913"/>
                    <a:pt x="101437" y="61913"/>
                    <a:pt x="101437" y="61913"/>
                  </a:cubicBezTo>
                  <a:cubicBezTo>
                    <a:pt x="101437" y="61913"/>
                    <a:pt x="100485" y="61913"/>
                    <a:pt x="100485" y="61913"/>
                  </a:cubicBezTo>
                  <a:cubicBezTo>
                    <a:pt x="100485" y="61913"/>
                    <a:pt x="99532" y="61913"/>
                    <a:pt x="99532" y="61913"/>
                  </a:cubicBezTo>
                  <a:cubicBezTo>
                    <a:pt x="97627" y="61913"/>
                    <a:pt x="95722" y="62865"/>
                    <a:pt x="94770" y="62865"/>
                  </a:cubicBezTo>
                  <a:cubicBezTo>
                    <a:pt x="94770" y="62865"/>
                    <a:pt x="94770" y="62865"/>
                    <a:pt x="94770" y="62865"/>
                  </a:cubicBezTo>
                  <a:cubicBezTo>
                    <a:pt x="94770" y="62865"/>
                    <a:pt x="93817" y="62865"/>
                    <a:pt x="93817" y="62865"/>
                  </a:cubicBezTo>
                  <a:cubicBezTo>
                    <a:pt x="91912" y="63817"/>
                    <a:pt x="90007" y="64770"/>
                    <a:pt x="89055" y="66675"/>
                  </a:cubicBezTo>
                  <a:lnTo>
                    <a:pt x="89055" y="66675"/>
                  </a:lnTo>
                  <a:cubicBezTo>
                    <a:pt x="87150" y="68580"/>
                    <a:pt x="85245" y="70485"/>
                    <a:pt x="83340" y="72390"/>
                  </a:cubicBezTo>
                  <a:lnTo>
                    <a:pt x="62385" y="93345"/>
                  </a:lnTo>
                  <a:cubicBezTo>
                    <a:pt x="59527" y="96202"/>
                    <a:pt x="56670" y="100013"/>
                    <a:pt x="50002" y="100013"/>
                  </a:cubicBezTo>
                  <a:cubicBezTo>
                    <a:pt x="45240" y="100013"/>
                    <a:pt x="42382" y="97155"/>
                    <a:pt x="42382" y="91440"/>
                  </a:cubicBezTo>
                  <a:lnTo>
                    <a:pt x="42382" y="31433"/>
                  </a:lnTo>
                  <a:lnTo>
                    <a:pt x="42382" y="31433"/>
                  </a:lnTo>
                  <a:lnTo>
                    <a:pt x="42382" y="31433"/>
                  </a:lnTo>
                  <a:cubicBezTo>
                    <a:pt x="42382" y="31433"/>
                    <a:pt x="42382" y="30480"/>
                    <a:pt x="42382" y="30480"/>
                  </a:cubicBezTo>
                  <a:lnTo>
                    <a:pt x="42382" y="30480"/>
                  </a:lnTo>
                  <a:cubicBezTo>
                    <a:pt x="42382" y="18097"/>
                    <a:pt x="38572" y="8572"/>
                    <a:pt x="31905" y="3810"/>
                  </a:cubicBezTo>
                  <a:cubicBezTo>
                    <a:pt x="27142" y="952"/>
                    <a:pt x="22380" y="0"/>
                    <a:pt x="17617" y="0"/>
                  </a:cubicBezTo>
                  <a:cubicBezTo>
                    <a:pt x="11902" y="0"/>
                    <a:pt x="7140" y="952"/>
                    <a:pt x="5235" y="1905"/>
                  </a:cubicBezTo>
                  <a:cubicBezTo>
                    <a:pt x="-480" y="4763"/>
                    <a:pt x="-480" y="6667"/>
                    <a:pt x="472" y="10477"/>
                  </a:cubicBezTo>
                  <a:cubicBezTo>
                    <a:pt x="1425" y="14288"/>
                    <a:pt x="2377" y="27622"/>
                    <a:pt x="2377" y="39052"/>
                  </a:cubicBezTo>
                  <a:lnTo>
                    <a:pt x="2377" y="177165"/>
                  </a:lnTo>
                  <a:cubicBezTo>
                    <a:pt x="2377" y="191452"/>
                    <a:pt x="9997" y="196215"/>
                    <a:pt x="20475" y="196215"/>
                  </a:cubicBezTo>
                  <a:lnTo>
                    <a:pt x="24285" y="196215"/>
                  </a:lnTo>
                  <a:cubicBezTo>
                    <a:pt x="34762" y="196215"/>
                    <a:pt x="41430" y="191452"/>
                    <a:pt x="41430" y="177165"/>
                  </a:cubicBezTo>
                  <a:lnTo>
                    <a:pt x="41430" y="175260"/>
                  </a:lnTo>
                  <a:cubicBezTo>
                    <a:pt x="41430" y="171450"/>
                    <a:pt x="41430" y="148590"/>
                    <a:pt x="41430" y="144780"/>
                  </a:cubicBezTo>
                  <a:cubicBezTo>
                    <a:pt x="41430" y="138113"/>
                    <a:pt x="46192" y="136208"/>
                    <a:pt x="49050" y="136208"/>
                  </a:cubicBezTo>
                  <a:cubicBezTo>
                    <a:pt x="56670" y="136208"/>
                    <a:pt x="59527" y="140970"/>
                    <a:pt x="64290" y="146685"/>
                  </a:cubicBezTo>
                  <a:cubicBezTo>
                    <a:pt x="66195" y="149542"/>
                    <a:pt x="84292" y="171450"/>
                    <a:pt x="93817" y="183833"/>
                  </a:cubicBezTo>
                  <a:lnTo>
                    <a:pt x="93817" y="183833"/>
                  </a:lnTo>
                  <a:cubicBezTo>
                    <a:pt x="101437" y="193358"/>
                    <a:pt x="108105" y="196215"/>
                    <a:pt x="115725" y="196215"/>
                  </a:cubicBezTo>
                  <a:cubicBezTo>
                    <a:pt x="126202" y="196215"/>
                    <a:pt x="134775" y="188595"/>
                    <a:pt x="135727" y="185738"/>
                  </a:cubicBezTo>
                  <a:cubicBezTo>
                    <a:pt x="138585" y="183833"/>
                    <a:pt x="137632" y="181927"/>
                    <a:pt x="134775" y="17907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38" name="Freeform: Shape 339">
              <a:extLst>
                <a:ext uri="{FF2B5EF4-FFF2-40B4-BE49-F238E27FC236}">
                  <a16:creationId xmlns:a16="http://schemas.microsoft.com/office/drawing/2014/main" id="{D7E1BDDF-D486-A648-BBEE-52AC8F645E10}"/>
                </a:ext>
              </a:extLst>
            </p:cNvPr>
            <p:cNvSpPr/>
            <p:nvPr/>
          </p:nvSpPr>
          <p:spPr>
            <a:xfrm>
              <a:off x="3237180" y="2212657"/>
              <a:ext cx="171231" cy="194309"/>
            </a:xfrm>
            <a:custGeom>
              <a:avLst/>
              <a:gdLst>
                <a:gd name="connsiteX0" fmla="*/ 140384 w 171231"/>
                <a:gd name="connsiteY0" fmla="*/ 39052 h 194309"/>
                <a:gd name="connsiteX1" fmla="*/ 167054 w 171231"/>
                <a:gd name="connsiteY1" fmla="*/ 28575 h 194309"/>
                <a:gd name="connsiteX2" fmla="*/ 168959 w 171231"/>
                <a:gd name="connsiteY2" fmla="*/ 2858 h 194309"/>
                <a:gd name="connsiteX3" fmla="*/ 165149 w 171231"/>
                <a:gd name="connsiteY3" fmla="*/ 0 h 194309"/>
                <a:gd name="connsiteX4" fmla="*/ 30847 w 171231"/>
                <a:gd name="connsiteY4" fmla="*/ 0 h 194309"/>
                <a:gd name="connsiteX5" fmla="*/ 30847 w 171231"/>
                <a:gd name="connsiteY5" fmla="*/ 0 h 194309"/>
                <a:gd name="connsiteX6" fmla="*/ 4177 w 171231"/>
                <a:gd name="connsiteY6" fmla="*/ 10477 h 194309"/>
                <a:gd name="connsiteX7" fmla="*/ 2272 w 171231"/>
                <a:gd name="connsiteY7" fmla="*/ 36195 h 194309"/>
                <a:gd name="connsiteX8" fmla="*/ 6082 w 171231"/>
                <a:gd name="connsiteY8" fmla="*/ 39052 h 194309"/>
                <a:gd name="connsiteX9" fmla="*/ 58469 w 171231"/>
                <a:gd name="connsiteY9" fmla="*/ 39052 h 194309"/>
                <a:gd name="connsiteX10" fmla="*/ 65137 w 171231"/>
                <a:gd name="connsiteY10" fmla="*/ 44767 h 194309"/>
                <a:gd name="connsiteX11" fmla="*/ 65137 w 171231"/>
                <a:gd name="connsiteY11" fmla="*/ 175260 h 194309"/>
                <a:gd name="connsiteX12" fmla="*/ 69899 w 171231"/>
                <a:gd name="connsiteY12" fmla="*/ 189547 h 194309"/>
                <a:gd name="connsiteX13" fmla="*/ 83234 w 171231"/>
                <a:gd name="connsiteY13" fmla="*/ 194310 h 194309"/>
                <a:gd name="connsiteX14" fmla="*/ 87044 w 171231"/>
                <a:gd name="connsiteY14" fmla="*/ 194310 h 194309"/>
                <a:gd name="connsiteX15" fmla="*/ 104189 w 171231"/>
                <a:gd name="connsiteY15" fmla="*/ 175260 h 194309"/>
                <a:gd name="connsiteX16" fmla="*/ 104189 w 171231"/>
                <a:gd name="connsiteY16" fmla="*/ 46672 h 194309"/>
                <a:gd name="connsiteX17" fmla="*/ 111809 w 171231"/>
                <a:gd name="connsiteY17" fmla="*/ 38100 h 194309"/>
                <a:gd name="connsiteX18" fmla="*/ 140384 w 171231"/>
                <a:gd name="connsiteY18" fmla="*/ 39052 h 194309"/>
                <a:gd name="connsiteX19" fmla="*/ 140384 w 171231"/>
                <a:gd name="connsiteY19" fmla="*/ 39052 h 194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71231" h="194309">
                  <a:moveTo>
                    <a:pt x="140384" y="39052"/>
                  </a:moveTo>
                  <a:cubicBezTo>
                    <a:pt x="152767" y="39052"/>
                    <a:pt x="162292" y="35242"/>
                    <a:pt x="167054" y="28575"/>
                  </a:cubicBezTo>
                  <a:cubicBezTo>
                    <a:pt x="173722" y="19050"/>
                    <a:pt x="170864" y="6667"/>
                    <a:pt x="168959" y="2858"/>
                  </a:cubicBezTo>
                  <a:cubicBezTo>
                    <a:pt x="168007" y="952"/>
                    <a:pt x="166102" y="0"/>
                    <a:pt x="165149" y="0"/>
                  </a:cubicBezTo>
                  <a:cubicBezTo>
                    <a:pt x="165149" y="0"/>
                    <a:pt x="30847" y="0"/>
                    <a:pt x="30847" y="0"/>
                  </a:cubicBezTo>
                  <a:lnTo>
                    <a:pt x="30847" y="0"/>
                  </a:lnTo>
                  <a:cubicBezTo>
                    <a:pt x="18464" y="0"/>
                    <a:pt x="8939" y="3810"/>
                    <a:pt x="4177" y="10477"/>
                  </a:cubicBezTo>
                  <a:cubicBezTo>
                    <a:pt x="-2491" y="20002"/>
                    <a:pt x="367" y="32385"/>
                    <a:pt x="2272" y="36195"/>
                  </a:cubicBezTo>
                  <a:cubicBezTo>
                    <a:pt x="3224" y="38100"/>
                    <a:pt x="5129" y="39052"/>
                    <a:pt x="6082" y="39052"/>
                  </a:cubicBezTo>
                  <a:lnTo>
                    <a:pt x="58469" y="39052"/>
                  </a:lnTo>
                  <a:cubicBezTo>
                    <a:pt x="61327" y="39052"/>
                    <a:pt x="64184" y="41910"/>
                    <a:pt x="65137" y="44767"/>
                  </a:cubicBezTo>
                  <a:lnTo>
                    <a:pt x="65137" y="175260"/>
                  </a:lnTo>
                  <a:cubicBezTo>
                    <a:pt x="65137" y="181927"/>
                    <a:pt x="67042" y="186690"/>
                    <a:pt x="69899" y="189547"/>
                  </a:cubicBezTo>
                  <a:cubicBezTo>
                    <a:pt x="72757" y="193358"/>
                    <a:pt x="77519" y="194310"/>
                    <a:pt x="83234" y="194310"/>
                  </a:cubicBezTo>
                  <a:lnTo>
                    <a:pt x="87044" y="194310"/>
                  </a:lnTo>
                  <a:cubicBezTo>
                    <a:pt x="96569" y="194310"/>
                    <a:pt x="104189" y="189547"/>
                    <a:pt x="104189" y="175260"/>
                  </a:cubicBezTo>
                  <a:lnTo>
                    <a:pt x="104189" y="46672"/>
                  </a:lnTo>
                  <a:cubicBezTo>
                    <a:pt x="104189" y="41910"/>
                    <a:pt x="107047" y="39052"/>
                    <a:pt x="111809" y="38100"/>
                  </a:cubicBezTo>
                  <a:cubicBezTo>
                    <a:pt x="111809" y="39052"/>
                    <a:pt x="139432" y="39052"/>
                    <a:pt x="140384" y="39052"/>
                  </a:cubicBezTo>
                  <a:lnTo>
                    <a:pt x="140384" y="3905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39" name="Freeform: Shape 340">
              <a:extLst>
                <a:ext uri="{FF2B5EF4-FFF2-40B4-BE49-F238E27FC236}">
                  <a16:creationId xmlns:a16="http://schemas.microsoft.com/office/drawing/2014/main" id="{9D547F25-40DC-1341-8120-32A56B0159EB}"/>
                </a:ext>
              </a:extLst>
            </p:cNvPr>
            <p:cNvSpPr/>
            <p:nvPr/>
          </p:nvSpPr>
          <p:spPr>
            <a:xfrm>
              <a:off x="2858452" y="2465070"/>
              <a:ext cx="71437" cy="107632"/>
            </a:xfrm>
            <a:custGeom>
              <a:avLst/>
              <a:gdLst>
                <a:gd name="connsiteX0" fmla="*/ 0 w 71437"/>
                <a:gd name="connsiteY0" fmla="*/ 102870 h 107632"/>
                <a:gd name="connsiteX1" fmla="*/ 0 w 71437"/>
                <a:gd name="connsiteY1" fmla="*/ 6667 h 107632"/>
                <a:gd name="connsiteX2" fmla="*/ 6667 w 71437"/>
                <a:gd name="connsiteY2" fmla="*/ 0 h 107632"/>
                <a:gd name="connsiteX3" fmla="*/ 66675 w 71437"/>
                <a:gd name="connsiteY3" fmla="*/ 0 h 107632"/>
                <a:gd name="connsiteX4" fmla="*/ 71438 w 71437"/>
                <a:gd name="connsiteY4" fmla="*/ 4763 h 107632"/>
                <a:gd name="connsiteX5" fmla="*/ 71438 w 71437"/>
                <a:gd name="connsiteY5" fmla="*/ 5715 h 107632"/>
                <a:gd name="connsiteX6" fmla="*/ 66675 w 71437"/>
                <a:gd name="connsiteY6" fmla="*/ 10477 h 107632"/>
                <a:gd name="connsiteX7" fmla="*/ 11430 w 71437"/>
                <a:gd name="connsiteY7" fmla="*/ 10477 h 107632"/>
                <a:gd name="connsiteX8" fmla="*/ 11430 w 71437"/>
                <a:gd name="connsiteY8" fmla="*/ 50483 h 107632"/>
                <a:gd name="connsiteX9" fmla="*/ 52388 w 71437"/>
                <a:gd name="connsiteY9" fmla="*/ 50483 h 107632"/>
                <a:gd name="connsiteX10" fmla="*/ 57150 w 71437"/>
                <a:gd name="connsiteY10" fmla="*/ 55245 h 107632"/>
                <a:gd name="connsiteX11" fmla="*/ 57150 w 71437"/>
                <a:gd name="connsiteY11" fmla="*/ 56197 h 107632"/>
                <a:gd name="connsiteX12" fmla="*/ 52388 w 71437"/>
                <a:gd name="connsiteY12" fmla="*/ 60960 h 107632"/>
                <a:gd name="connsiteX13" fmla="*/ 11430 w 71437"/>
                <a:gd name="connsiteY13" fmla="*/ 60960 h 107632"/>
                <a:gd name="connsiteX14" fmla="*/ 11430 w 71437"/>
                <a:gd name="connsiteY14" fmla="*/ 102870 h 107632"/>
                <a:gd name="connsiteX15" fmla="*/ 6667 w 71437"/>
                <a:gd name="connsiteY15" fmla="*/ 107633 h 107632"/>
                <a:gd name="connsiteX16" fmla="*/ 4763 w 71437"/>
                <a:gd name="connsiteY16" fmla="*/ 107633 h 107632"/>
                <a:gd name="connsiteX17" fmla="*/ 0 w 71437"/>
                <a:gd name="connsiteY17" fmla="*/ 102870 h 107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1437" h="107632">
                  <a:moveTo>
                    <a:pt x="0" y="102870"/>
                  </a:moveTo>
                  <a:lnTo>
                    <a:pt x="0" y="6667"/>
                  </a:lnTo>
                  <a:cubicBezTo>
                    <a:pt x="0" y="2858"/>
                    <a:pt x="2857" y="0"/>
                    <a:pt x="6667" y="0"/>
                  </a:cubicBezTo>
                  <a:lnTo>
                    <a:pt x="66675" y="0"/>
                  </a:lnTo>
                  <a:cubicBezTo>
                    <a:pt x="69532" y="0"/>
                    <a:pt x="71438" y="1905"/>
                    <a:pt x="71438" y="4763"/>
                  </a:cubicBezTo>
                  <a:lnTo>
                    <a:pt x="71438" y="5715"/>
                  </a:lnTo>
                  <a:cubicBezTo>
                    <a:pt x="71438" y="8572"/>
                    <a:pt x="69532" y="10477"/>
                    <a:pt x="66675" y="10477"/>
                  </a:cubicBezTo>
                  <a:lnTo>
                    <a:pt x="11430" y="10477"/>
                  </a:lnTo>
                  <a:lnTo>
                    <a:pt x="11430" y="50483"/>
                  </a:lnTo>
                  <a:lnTo>
                    <a:pt x="52388" y="50483"/>
                  </a:lnTo>
                  <a:cubicBezTo>
                    <a:pt x="55245" y="50483"/>
                    <a:pt x="57150" y="52388"/>
                    <a:pt x="57150" y="55245"/>
                  </a:cubicBezTo>
                  <a:lnTo>
                    <a:pt x="57150" y="56197"/>
                  </a:lnTo>
                  <a:cubicBezTo>
                    <a:pt x="57150" y="59055"/>
                    <a:pt x="55245" y="60960"/>
                    <a:pt x="52388" y="60960"/>
                  </a:cubicBezTo>
                  <a:lnTo>
                    <a:pt x="11430" y="60960"/>
                  </a:lnTo>
                  <a:lnTo>
                    <a:pt x="11430" y="102870"/>
                  </a:lnTo>
                  <a:cubicBezTo>
                    <a:pt x="11430" y="106680"/>
                    <a:pt x="9525" y="107633"/>
                    <a:pt x="6667" y="107633"/>
                  </a:cubicBezTo>
                  <a:lnTo>
                    <a:pt x="4763" y="107633"/>
                  </a:lnTo>
                  <a:cubicBezTo>
                    <a:pt x="952" y="107633"/>
                    <a:pt x="0" y="106680"/>
                    <a:pt x="0" y="10287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40" name="Freeform: Shape 341">
              <a:extLst>
                <a:ext uri="{FF2B5EF4-FFF2-40B4-BE49-F238E27FC236}">
                  <a16:creationId xmlns:a16="http://schemas.microsoft.com/office/drawing/2014/main" id="{250D04D5-DB36-EC48-A237-0CEEFDB0480F}"/>
                </a:ext>
              </a:extLst>
            </p:cNvPr>
            <p:cNvSpPr/>
            <p:nvPr/>
          </p:nvSpPr>
          <p:spPr>
            <a:xfrm>
              <a:off x="2926079" y="2491740"/>
              <a:ext cx="80962" cy="81950"/>
            </a:xfrm>
            <a:custGeom>
              <a:avLst/>
              <a:gdLst>
                <a:gd name="connsiteX0" fmla="*/ 0 w 80962"/>
                <a:gd name="connsiteY0" fmla="*/ 40957 h 81950"/>
                <a:gd name="connsiteX1" fmla="*/ 40958 w 80962"/>
                <a:gd name="connsiteY1" fmla="*/ 0 h 81950"/>
                <a:gd name="connsiteX2" fmla="*/ 80963 w 80962"/>
                <a:gd name="connsiteY2" fmla="*/ 40957 h 81950"/>
                <a:gd name="connsiteX3" fmla="*/ 40958 w 80962"/>
                <a:gd name="connsiteY3" fmla="*/ 81915 h 81950"/>
                <a:gd name="connsiteX4" fmla="*/ 0 w 80962"/>
                <a:gd name="connsiteY4" fmla="*/ 40957 h 81950"/>
                <a:gd name="connsiteX5" fmla="*/ 70485 w 80962"/>
                <a:gd name="connsiteY5" fmla="*/ 41910 h 81950"/>
                <a:gd name="connsiteX6" fmla="*/ 40958 w 80962"/>
                <a:gd name="connsiteY6" fmla="*/ 9525 h 81950"/>
                <a:gd name="connsiteX7" fmla="*/ 11430 w 80962"/>
                <a:gd name="connsiteY7" fmla="*/ 40957 h 81950"/>
                <a:gd name="connsiteX8" fmla="*/ 40958 w 80962"/>
                <a:gd name="connsiteY8" fmla="*/ 73342 h 81950"/>
                <a:gd name="connsiteX9" fmla="*/ 70485 w 80962"/>
                <a:gd name="connsiteY9" fmla="*/ 41910 h 81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962" h="81950">
                  <a:moveTo>
                    <a:pt x="0" y="40957"/>
                  </a:moveTo>
                  <a:cubicBezTo>
                    <a:pt x="0" y="17145"/>
                    <a:pt x="17145" y="0"/>
                    <a:pt x="40958" y="0"/>
                  </a:cubicBezTo>
                  <a:cubicBezTo>
                    <a:pt x="64770" y="0"/>
                    <a:pt x="80963" y="17145"/>
                    <a:pt x="80963" y="40957"/>
                  </a:cubicBezTo>
                  <a:cubicBezTo>
                    <a:pt x="80963" y="64770"/>
                    <a:pt x="63817" y="81915"/>
                    <a:pt x="40958" y="81915"/>
                  </a:cubicBezTo>
                  <a:cubicBezTo>
                    <a:pt x="17145" y="82867"/>
                    <a:pt x="0" y="64770"/>
                    <a:pt x="0" y="40957"/>
                  </a:cubicBezTo>
                  <a:moveTo>
                    <a:pt x="70485" y="41910"/>
                  </a:moveTo>
                  <a:cubicBezTo>
                    <a:pt x="70485" y="23813"/>
                    <a:pt x="58103" y="9525"/>
                    <a:pt x="40958" y="9525"/>
                  </a:cubicBezTo>
                  <a:cubicBezTo>
                    <a:pt x="23813" y="9525"/>
                    <a:pt x="11430" y="22860"/>
                    <a:pt x="11430" y="40957"/>
                  </a:cubicBezTo>
                  <a:cubicBezTo>
                    <a:pt x="11430" y="59055"/>
                    <a:pt x="23813" y="73342"/>
                    <a:pt x="40958" y="73342"/>
                  </a:cubicBezTo>
                  <a:cubicBezTo>
                    <a:pt x="57150" y="73342"/>
                    <a:pt x="70485" y="60007"/>
                    <a:pt x="70485" y="4191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41" name="Freeform: Shape 342">
              <a:extLst>
                <a:ext uri="{FF2B5EF4-FFF2-40B4-BE49-F238E27FC236}">
                  <a16:creationId xmlns:a16="http://schemas.microsoft.com/office/drawing/2014/main" id="{4C4BDE9E-E36C-7E41-A7E2-9B57C14D0E90}"/>
                </a:ext>
              </a:extLst>
            </p:cNvPr>
            <p:cNvSpPr/>
            <p:nvPr/>
          </p:nvSpPr>
          <p:spPr>
            <a:xfrm>
              <a:off x="3020377" y="2491740"/>
              <a:ext cx="41909" cy="80962"/>
            </a:xfrm>
            <a:custGeom>
              <a:avLst/>
              <a:gdLst>
                <a:gd name="connsiteX0" fmla="*/ 30480 w 41909"/>
                <a:gd name="connsiteY0" fmla="*/ 0 h 80962"/>
                <a:gd name="connsiteX1" fmla="*/ 41910 w 41909"/>
                <a:gd name="connsiteY1" fmla="*/ 7620 h 80962"/>
                <a:gd name="connsiteX2" fmla="*/ 39052 w 41909"/>
                <a:gd name="connsiteY2" fmla="*/ 13335 h 80962"/>
                <a:gd name="connsiteX3" fmla="*/ 29527 w 41909"/>
                <a:gd name="connsiteY3" fmla="*/ 10477 h 80962"/>
                <a:gd name="connsiteX4" fmla="*/ 10477 w 41909"/>
                <a:gd name="connsiteY4" fmla="*/ 45720 h 80962"/>
                <a:gd name="connsiteX5" fmla="*/ 10477 w 41909"/>
                <a:gd name="connsiteY5" fmla="*/ 76200 h 80962"/>
                <a:gd name="connsiteX6" fmla="*/ 5715 w 41909"/>
                <a:gd name="connsiteY6" fmla="*/ 80963 h 80962"/>
                <a:gd name="connsiteX7" fmla="*/ 4763 w 41909"/>
                <a:gd name="connsiteY7" fmla="*/ 80963 h 80962"/>
                <a:gd name="connsiteX8" fmla="*/ 0 w 41909"/>
                <a:gd name="connsiteY8" fmla="*/ 76200 h 80962"/>
                <a:gd name="connsiteX9" fmla="*/ 0 w 41909"/>
                <a:gd name="connsiteY9" fmla="*/ 2857 h 80962"/>
                <a:gd name="connsiteX10" fmla="*/ 3810 w 41909"/>
                <a:gd name="connsiteY10" fmla="*/ 1905 h 80962"/>
                <a:gd name="connsiteX11" fmla="*/ 10477 w 41909"/>
                <a:gd name="connsiteY11" fmla="*/ 12382 h 80962"/>
                <a:gd name="connsiteX12" fmla="*/ 10477 w 41909"/>
                <a:gd name="connsiteY12" fmla="*/ 17145 h 80962"/>
                <a:gd name="connsiteX13" fmla="*/ 30480 w 41909"/>
                <a:gd name="connsiteY13" fmla="*/ 0 h 80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909" h="80962">
                  <a:moveTo>
                    <a:pt x="30480" y="0"/>
                  </a:moveTo>
                  <a:cubicBezTo>
                    <a:pt x="38100" y="0"/>
                    <a:pt x="41910" y="2857"/>
                    <a:pt x="41910" y="7620"/>
                  </a:cubicBezTo>
                  <a:cubicBezTo>
                    <a:pt x="41910" y="11430"/>
                    <a:pt x="39052" y="13335"/>
                    <a:pt x="39052" y="13335"/>
                  </a:cubicBezTo>
                  <a:cubicBezTo>
                    <a:pt x="37147" y="11430"/>
                    <a:pt x="34290" y="10477"/>
                    <a:pt x="29527" y="10477"/>
                  </a:cubicBezTo>
                  <a:cubicBezTo>
                    <a:pt x="15240" y="10477"/>
                    <a:pt x="10477" y="24765"/>
                    <a:pt x="10477" y="45720"/>
                  </a:cubicBezTo>
                  <a:lnTo>
                    <a:pt x="10477" y="76200"/>
                  </a:lnTo>
                  <a:cubicBezTo>
                    <a:pt x="10477" y="80010"/>
                    <a:pt x="8572" y="80963"/>
                    <a:pt x="5715" y="80963"/>
                  </a:cubicBezTo>
                  <a:lnTo>
                    <a:pt x="4763" y="80963"/>
                  </a:lnTo>
                  <a:cubicBezTo>
                    <a:pt x="1905" y="80963"/>
                    <a:pt x="0" y="80010"/>
                    <a:pt x="0" y="76200"/>
                  </a:cubicBezTo>
                  <a:lnTo>
                    <a:pt x="0" y="2857"/>
                  </a:lnTo>
                  <a:cubicBezTo>
                    <a:pt x="0" y="2857"/>
                    <a:pt x="1905" y="1905"/>
                    <a:pt x="3810" y="1905"/>
                  </a:cubicBezTo>
                  <a:cubicBezTo>
                    <a:pt x="7620" y="1905"/>
                    <a:pt x="10477" y="3810"/>
                    <a:pt x="10477" y="12382"/>
                  </a:cubicBezTo>
                  <a:lnTo>
                    <a:pt x="10477" y="17145"/>
                  </a:lnTo>
                  <a:cubicBezTo>
                    <a:pt x="13335" y="5715"/>
                    <a:pt x="20002" y="0"/>
                    <a:pt x="30480" y="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42" name="Freeform: Shape 343">
              <a:extLst>
                <a:ext uri="{FF2B5EF4-FFF2-40B4-BE49-F238E27FC236}">
                  <a16:creationId xmlns:a16="http://schemas.microsoft.com/office/drawing/2014/main" id="{C79A01CA-BE26-3A45-8618-FD9C78FDDCA5}"/>
                </a:ext>
              </a:extLst>
            </p:cNvPr>
            <p:cNvSpPr/>
            <p:nvPr/>
          </p:nvSpPr>
          <p:spPr>
            <a:xfrm>
              <a:off x="3105150" y="2465070"/>
              <a:ext cx="76200" cy="108584"/>
            </a:xfrm>
            <a:custGeom>
              <a:avLst/>
              <a:gdLst>
                <a:gd name="connsiteX0" fmla="*/ 0 w 76200"/>
                <a:gd name="connsiteY0" fmla="*/ 100965 h 108584"/>
                <a:gd name="connsiteX1" fmla="*/ 0 w 76200"/>
                <a:gd name="connsiteY1" fmla="*/ 6667 h 108584"/>
                <a:gd name="connsiteX2" fmla="*/ 6667 w 76200"/>
                <a:gd name="connsiteY2" fmla="*/ 0 h 108584"/>
                <a:gd name="connsiteX3" fmla="*/ 70485 w 76200"/>
                <a:gd name="connsiteY3" fmla="*/ 0 h 108584"/>
                <a:gd name="connsiteX4" fmla="*/ 75247 w 76200"/>
                <a:gd name="connsiteY4" fmla="*/ 4763 h 108584"/>
                <a:gd name="connsiteX5" fmla="*/ 75247 w 76200"/>
                <a:gd name="connsiteY5" fmla="*/ 5715 h 108584"/>
                <a:gd name="connsiteX6" fmla="*/ 70485 w 76200"/>
                <a:gd name="connsiteY6" fmla="*/ 10477 h 108584"/>
                <a:gd name="connsiteX7" fmla="*/ 11430 w 76200"/>
                <a:gd name="connsiteY7" fmla="*/ 10477 h 108584"/>
                <a:gd name="connsiteX8" fmla="*/ 11430 w 76200"/>
                <a:gd name="connsiteY8" fmla="*/ 47625 h 108584"/>
                <a:gd name="connsiteX9" fmla="*/ 59055 w 76200"/>
                <a:gd name="connsiteY9" fmla="*/ 47625 h 108584"/>
                <a:gd name="connsiteX10" fmla="*/ 63817 w 76200"/>
                <a:gd name="connsiteY10" fmla="*/ 52388 h 108584"/>
                <a:gd name="connsiteX11" fmla="*/ 63817 w 76200"/>
                <a:gd name="connsiteY11" fmla="*/ 53340 h 108584"/>
                <a:gd name="connsiteX12" fmla="*/ 59055 w 76200"/>
                <a:gd name="connsiteY12" fmla="*/ 58102 h 108584"/>
                <a:gd name="connsiteX13" fmla="*/ 11430 w 76200"/>
                <a:gd name="connsiteY13" fmla="*/ 58102 h 108584"/>
                <a:gd name="connsiteX14" fmla="*/ 11430 w 76200"/>
                <a:gd name="connsiteY14" fmla="*/ 98108 h 108584"/>
                <a:gd name="connsiteX15" fmla="*/ 71438 w 76200"/>
                <a:gd name="connsiteY15" fmla="*/ 98108 h 108584"/>
                <a:gd name="connsiteX16" fmla="*/ 76200 w 76200"/>
                <a:gd name="connsiteY16" fmla="*/ 102870 h 108584"/>
                <a:gd name="connsiteX17" fmla="*/ 76200 w 76200"/>
                <a:gd name="connsiteY17" fmla="*/ 103822 h 108584"/>
                <a:gd name="connsiteX18" fmla="*/ 71438 w 76200"/>
                <a:gd name="connsiteY18" fmla="*/ 108585 h 108584"/>
                <a:gd name="connsiteX19" fmla="*/ 6667 w 76200"/>
                <a:gd name="connsiteY19" fmla="*/ 108585 h 108584"/>
                <a:gd name="connsiteX20" fmla="*/ 0 w 76200"/>
                <a:gd name="connsiteY20" fmla="*/ 100965 h 108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76200" h="108584">
                  <a:moveTo>
                    <a:pt x="0" y="100965"/>
                  </a:moveTo>
                  <a:lnTo>
                    <a:pt x="0" y="6667"/>
                  </a:lnTo>
                  <a:cubicBezTo>
                    <a:pt x="0" y="2858"/>
                    <a:pt x="2858" y="0"/>
                    <a:pt x="6667" y="0"/>
                  </a:cubicBezTo>
                  <a:lnTo>
                    <a:pt x="70485" y="0"/>
                  </a:lnTo>
                  <a:cubicBezTo>
                    <a:pt x="73342" y="0"/>
                    <a:pt x="75247" y="1905"/>
                    <a:pt x="75247" y="4763"/>
                  </a:cubicBezTo>
                  <a:lnTo>
                    <a:pt x="75247" y="5715"/>
                  </a:lnTo>
                  <a:cubicBezTo>
                    <a:pt x="75247" y="8572"/>
                    <a:pt x="73342" y="10477"/>
                    <a:pt x="70485" y="10477"/>
                  </a:cubicBezTo>
                  <a:lnTo>
                    <a:pt x="11430" y="10477"/>
                  </a:lnTo>
                  <a:lnTo>
                    <a:pt x="11430" y="47625"/>
                  </a:lnTo>
                  <a:lnTo>
                    <a:pt x="59055" y="47625"/>
                  </a:lnTo>
                  <a:cubicBezTo>
                    <a:pt x="61913" y="47625"/>
                    <a:pt x="63817" y="49530"/>
                    <a:pt x="63817" y="52388"/>
                  </a:cubicBezTo>
                  <a:lnTo>
                    <a:pt x="63817" y="53340"/>
                  </a:lnTo>
                  <a:cubicBezTo>
                    <a:pt x="63817" y="56197"/>
                    <a:pt x="61913" y="58102"/>
                    <a:pt x="59055" y="58102"/>
                  </a:cubicBezTo>
                  <a:lnTo>
                    <a:pt x="11430" y="58102"/>
                  </a:lnTo>
                  <a:lnTo>
                    <a:pt x="11430" y="98108"/>
                  </a:lnTo>
                  <a:lnTo>
                    <a:pt x="71438" y="98108"/>
                  </a:lnTo>
                  <a:cubicBezTo>
                    <a:pt x="74295" y="98108"/>
                    <a:pt x="76200" y="100013"/>
                    <a:pt x="76200" y="102870"/>
                  </a:cubicBezTo>
                  <a:lnTo>
                    <a:pt x="76200" y="103822"/>
                  </a:lnTo>
                  <a:cubicBezTo>
                    <a:pt x="76200" y="106680"/>
                    <a:pt x="74295" y="108585"/>
                    <a:pt x="71438" y="108585"/>
                  </a:cubicBezTo>
                  <a:lnTo>
                    <a:pt x="6667" y="108585"/>
                  </a:lnTo>
                  <a:cubicBezTo>
                    <a:pt x="2858" y="107633"/>
                    <a:pt x="0" y="104775"/>
                    <a:pt x="0" y="100965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43" name="Freeform: Shape 344">
              <a:extLst>
                <a:ext uri="{FF2B5EF4-FFF2-40B4-BE49-F238E27FC236}">
                  <a16:creationId xmlns:a16="http://schemas.microsoft.com/office/drawing/2014/main" id="{CC704E9A-F4D9-7446-B072-9362CC478941}"/>
                </a:ext>
              </a:extLst>
            </p:cNvPr>
            <p:cNvSpPr/>
            <p:nvPr/>
          </p:nvSpPr>
          <p:spPr>
            <a:xfrm>
              <a:off x="3180397" y="2492692"/>
              <a:ext cx="73342" cy="80010"/>
            </a:xfrm>
            <a:custGeom>
              <a:avLst/>
              <a:gdLst>
                <a:gd name="connsiteX0" fmla="*/ 36195 w 73342"/>
                <a:gd name="connsiteY0" fmla="*/ 70485 h 80010"/>
                <a:gd name="connsiteX1" fmla="*/ 60008 w 73342"/>
                <a:gd name="connsiteY1" fmla="*/ 8573 h 80010"/>
                <a:gd name="connsiteX2" fmla="*/ 67628 w 73342"/>
                <a:gd name="connsiteY2" fmla="*/ 953 h 80010"/>
                <a:gd name="connsiteX3" fmla="*/ 73343 w 73342"/>
                <a:gd name="connsiteY3" fmla="*/ 3810 h 80010"/>
                <a:gd name="connsiteX4" fmla="*/ 44768 w 73342"/>
                <a:gd name="connsiteY4" fmla="*/ 76200 h 80010"/>
                <a:gd name="connsiteX5" fmla="*/ 37148 w 73342"/>
                <a:gd name="connsiteY5" fmla="*/ 80010 h 80010"/>
                <a:gd name="connsiteX6" fmla="*/ 29528 w 73342"/>
                <a:gd name="connsiteY6" fmla="*/ 76200 h 80010"/>
                <a:gd name="connsiteX7" fmla="*/ 0 w 73342"/>
                <a:gd name="connsiteY7" fmla="*/ 2858 h 80010"/>
                <a:gd name="connsiteX8" fmla="*/ 5715 w 73342"/>
                <a:gd name="connsiteY8" fmla="*/ 0 h 80010"/>
                <a:gd name="connsiteX9" fmla="*/ 13335 w 73342"/>
                <a:gd name="connsiteY9" fmla="*/ 7620 h 80010"/>
                <a:gd name="connsiteX10" fmla="*/ 36195 w 73342"/>
                <a:gd name="connsiteY10" fmla="*/ 70485 h 80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3342" h="80010">
                  <a:moveTo>
                    <a:pt x="36195" y="70485"/>
                  </a:moveTo>
                  <a:lnTo>
                    <a:pt x="60008" y="8573"/>
                  </a:lnTo>
                  <a:cubicBezTo>
                    <a:pt x="62865" y="1905"/>
                    <a:pt x="64770" y="953"/>
                    <a:pt x="67628" y="953"/>
                  </a:cubicBezTo>
                  <a:cubicBezTo>
                    <a:pt x="71438" y="953"/>
                    <a:pt x="73343" y="3810"/>
                    <a:pt x="73343" y="3810"/>
                  </a:cubicBezTo>
                  <a:lnTo>
                    <a:pt x="44768" y="76200"/>
                  </a:lnTo>
                  <a:cubicBezTo>
                    <a:pt x="43815" y="79058"/>
                    <a:pt x="42863" y="80010"/>
                    <a:pt x="37148" y="80010"/>
                  </a:cubicBezTo>
                  <a:cubicBezTo>
                    <a:pt x="31433" y="80010"/>
                    <a:pt x="31433" y="79058"/>
                    <a:pt x="29528" y="76200"/>
                  </a:cubicBezTo>
                  <a:lnTo>
                    <a:pt x="0" y="2858"/>
                  </a:lnTo>
                  <a:cubicBezTo>
                    <a:pt x="0" y="1905"/>
                    <a:pt x="1905" y="0"/>
                    <a:pt x="5715" y="0"/>
                  </a:cubicBezTo>
                  <a:cubicBezTo>
                    <a:pt x="9525" y="0"/>
                    <a:pt x="11430" y="1905"/>
                    <a:pt x="13335" y="7620"/>
                  </a:cubicBezTo>
                  <a:lnTo>
                    <a:pt x="36195" y="7048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44" name="Freeform: Shape 345">
              <a:extLst>
                <a:ext uri="{FF2B5EF4-FFF2-40B4-BE49-F238E27FC236}">
                  <a16:creationId xmlns:a16="http://schemas.microsoft.com/office/drawing/2014/main" id="{BB2CC4A1-6216-704D-8BA0-29A2BF88148B}"/>
                </a:ext>
              </a:extLst>
            </p:cNvPr>
            <p:cNvSpPr/>
            <p:nvPr/>
          </p:nvSpPr>
          <p:spPr>
            <a:xfrm>
              <a:off x="3256597" y="2490787"/>
              <a:ext cx="76200" cy="82867"/>
            </a:xfrm>
            <a:custGeom>
              <a:avLst/>
              <a:gdLst>
                <a:gd name="connsiteX0" fmla="*/ 40958 w 76200"/>
                <a:gd name="connsiteY0" fmla="*/ 74295 h 82867"/>
                <a:gd name="connsiteX1" fmla="*/ 67628 w 76200"/>
                <a:gd name="connsiteY1" fmla="*/ 60008 h 82867"/>
                <a:gd name="connsiteX2" fmla="*/ 74295 w 76200"/>
                <a:gd name="connsiteY2" fmla="*/ 65722 h 82867"/>
                <a:gd name="connsiteX3" fmla="*/ 40958 w 76200"/>
                <a:gd name="connsiteY3" fmla="*/ 82867 h 82867"/>
                <a:gd name="connsiteX4" fmla="*/ 0 w 76200"/>
                <a:gd name="connsiteY4" fmla="*/ 41910 h 82867"/>
                <a:gd name="connsiteX5" fmla="*/ 40005 w 76200"/>
                <a:gd name="connsiteY5" fmla="*/ 0 h 82867"/>
                <a:gd name="connsiteX6" fmla="*/ 76200 w 76200"/>
                <a:gd name="connsiteY6" fmla="*/ 40005 h 82867"/>
                <a:gd name="connsiteX7" fmla="*/ 76200 w 76200"/>
                <a:gd name="connsiteY7" fmla="*/ 40958 h 82867"/>
                <a:gd name="connsiteX8" fmla="*/ 71438 w 76200"/>
                <a:gd name="connsiteY8" fmla="*/ 44767 h 82867"/>
                <a:gd name="connsiteX9" fmla="*/ 10478 w 76200"/>
                <a:gd name="connsiteY9" fmla="*/ 44767 h 82867"/>
                <a:gd name="connsiteX10" fmla="*/ 40958 w 76200"/>
                <a:gd name="connsiteY10" fmla="*/ 74295 h 82867"/>
                <a:gd name="connsiteX11" fmla="*/ 64770 w 76200"/>
                <a:gd name="connsiteY11" fmla="*/ 36195 h 82867"/>
                <a:gd name="connsiteX12" fmla="*/ 39053 w 76200"/>
                <a:gd name="connsiteY12" fmla="*/ 10478 h 82867"/>
                <a:gd name="connsiteX13" fmla="*/ 10478 w 76200"/>
                <a:gd name="connsiteY13" fmla="*/ 36195 h 82867"/>
                <a:gd name="connsiteX14" fmla="*/ 64770 w 76200"/>
                <a:gd name="connsiteY14" fmla="*/ 36195 h 82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6200" h="82867">
                  <a:moveTo>
                    <a:pt x="40958" y="74295"/>
                  </a:moveTo>
                  <a:cubicBezTo>
                    <a:pt x="56198" y="74295"/>
                    <a:pt x="62865" y="67628"/>
                    <a:pt x="67628" y="60008"/>
                  </a:cubicBezTo>
                  <a:cubicBezTo>
                    <a:pt x="67628" y="59055"/>
                    <a:pt x="74295" y="60960"/>
                    <a:pt x="74295" y="65722"/>
                  </a:cubicBezTo>
                  <a:cubicBezTo>
                    <a:pt x="74295" y="71438"/>
                    <a:pt x="62865" y="82867"/>
                    <a:pt x="40958" y="82867"/>
                  </a:cubicBezTo>
                  <a:cubicBezTo>
                    <a:pt x="17145" y="82867"/>
                    <a:pt x="0" y="65722"/>
                    <a:pt x="0" y="41910"/>
                  </a:cubicBezTo>
                  <a:cubicBezTo>
                    <a:pt x="0" y="18097"/>
                    <a:pt x="17145" y="0"/>
                    <a:pt x="40005" y="0"/>
                  </a:cubicBezTo>
                  <a:cubicBezTo>
                    <a:pt x="61913" y="0"/>
                    <a:pt x="76200" y="15240"/>
                    <a:pt x="76200" y="40005"/>
                  </a:cubicBezTo>
                  <a:lnTo>
                    <a:pt x="76200" y="40958"/>
                  </a:lnTo>
                  <a:cubicBezTo>
                    <a:pt x="76200" y="43815"/>
                    <a:pt x="75248" y="44767"/>
                    <a:pt x="71438" y="44767"/>
                  </a:cubicBezTo>
                  <a:lnTo>
                    <a:pt x="10478" y="44767"/>
                  </a:lnTo>
                  <a:cubicBezTo>
                    <a:pt x="11430" y="61913"/>
                    <a:pt x="23813" y="74295"/>
                    <a:pt x="40958" y="74295"/>
                  </a:cubicBezTo>
                  <a:moveTo>
                    <a:pt x="64770" y="36195"/>
                  </a:moveTo>
                  <a:cubicBezTo>
                    <a:pt x="63818" y="20955"/>
                    <a:pt x="54293" y="10478"/>
                    <a:pt x="39053" y="10478"/>
                  </a:cubicBezTo>
                  <a:cubicBezTo>
                    <a:pt x="23813" y="10478"/>
                    <a:pt x="13335" y="20955"/>
                    <a:pt x="10478" y="36195"/>
                  </a:cubicBezTo>
                  <a:lnTo>
                    <a:pt x="64770" y="3619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45" name="Freeform: Shape 346">
              <a:extLst>
                <a:ext uri="{FF2B5EF4-FFF2-40B4-BE49-F238E27FC236}">
                  <a16:creationId xmlns:a16="http://schemas.microsoft.com/office/drawing/2014/main" id="{8AD4669D-CA23-C04D-8BA9-5DC37F45726D}"/>
                </a:ext>
              </a:extLst>
            </p:cNvPr>
            <p:cNvSpPr/>
            <p:nvPr/>
          </p:nvSpPr>
          <p:spPr>
            <a:xfrm>
              <a:off x="3349942" y="2491740"/>
              <a:ext cx="41910" cy="80962"/>
            </a:xfrm>
            <a:custGeom>
              <a:avLst/>
              <a:gdLst>
                <a:gd name="connsiteX0" fmla="*/ 30480 w 41910"/>
                <a:gd name="connsiteY0" fmla="*/ 0 h 80962"/>
                <a:gd name="connsiteX1" fmla="*/ 41910 w 41910"/>
                <a:gd name="connsiteY1" fmla="*/ 7620 h 80962"/>
                <a:gd name="connsiteX2" fmla="*/ 39053 w 41910"/>
                <a:gd name="connsiteY2" fmla="*/ 13335 h 80962"/>
                <a:gd name="connsiteX3" fmla="*/ 29528 w 41910"/>
                <a:gd name="connsiteY3" fmla="*/ 10477 h 80962"/>
                <a:gd name="connsiteX4" fmla="*/ 10478 w 41910"/>
                <a:gd name="connsiteY4" fmla="*/ 45720 h 80962"/>
                <a:gd name="connsiteX5" fmla="*/ 10478 w 41910"/>
                <a:gd name="connsiteY5" fmla="*/ 76200 h 80962"/>
                <a:gd name="connsiteX6" fmla="*/ 5715 w 41910"/>
                <a:gd name="connsiteY6" fmla="*/ 80963 h 80962"/>
                <a:gd name="connsiteX7" fmla="*/ 4763 w 41910"/>
                <a:gd name="connsiteY7" fmla="*/ 80963 h 80962"/>
                <a:gd name="connsiteX8" fmla="*/ 0 w 41910"/>
                <a:gd name="connsiteY8" fmla="*/ 76200 h 80962"/>
                <a:gd name="connsiteX9" fmla="*/ 0 w 41910"/>
                <a:gd name="connsiteY9" fmla="*/ 2857 h 80962"/>
                <a:gd name="connsiteX10" fmla="*/ 3810 w 41910"/>
                <a:gd name="connsiteY10" fmla="*/ 1905 h 80962"/>
                <a:gd name="connsiteX11" fmla="*/ 10478 w 41910"/>
                <a:gd name="connsiteY11" fmla="*/ 12382 h 80962"/>
                <a:gd name="connsiteX12" fmla="*/ 10478 w 41910"/>
                <a:gd name="connsiteY12" fmla="*/ 17145 h 80962"/>
                <a:gd name="connsiteX13" fmla="*/ 30480 w 41910"/>
                <a:gd name="connsiteY13" fmla="*/ 0 h 80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910" h="80962">
                  <a:moveTo>
                    <a:pt x="30480" y="0"/>
                  </a:moveTo>
                  <a:cubicBezTo>
                    <a:pt x="38100" y="0"/>
                    <a:pt x="41910" y="2857"/>
                    <a:pt x="41910" y="7620"/>
                  </a:cubicBezTo>
                  <a:cubicBezTo>
                    <a:pt x="41910" y="11430"/>
                    <a:pt x="39053" y="13335"/>
                    <a:pt x="39053" y="13335"/>
                  </a:cubicBezTo>
                  <a:cubicBezTo>
                    <a:pt x="37148" y="11430"/>
                    <a:pt x="34290" y="10477"/>
                    <a:pt x="29528" y="10477"/>
                  </a:cubicBezTo>
                  <a:cubicBezTo>
                    <a:pt x="15240" y="10477"/>
                    <a:pt x="10478" y="24765"/>
                    <a:pt x="10478" y="45720"/>
                  </a:cubicBezTo>
                  <a:lnTo>
                    <a:pt x="10478" y="76200"/>
                  </a:lnTo>
                  <a:cubicBezTo>
                    <a:pt x="10478" y="80010"/>
                    <a:pt x="8573" y="80963"/>
                    <a:pt x="5715" y="80963"/>
                  </a:cubicBezTo>
                  <a:lnTo>
                    <a:pt x="4763" y="80963"/>
                  </a:lnTo>
                  <a:cubicBezTo>
                    <a:pt x="1905" y="80963"/>
                    <a:pt x="0" y="80010"/>
                    <a:pt x="0" y="76200"/>
                  </a:cubicBezTo>
                  <a:lnTo>
                    <a:pt x="0" y="2857"/>
                  </a:lnTo>
                  <a:cubicBezTo>
                    <a:pt x="0" y="2857"/>
                    <a:pt x="1905" y="1905"/>
                    <a:pt x="3810" y="1905"/>
                  </a:cubicBezTo>
                  <a:cubicBezTo>
                    <a:pt x="7620" y="1905"/>
                    <a:pt x="10478" y="3810"/>
                    <a:pt x="10478" y="12382"/>
                  </a:cubicBezTo>
                  <a:lnTo>
                    <a:pt x="10478" y="17145"/>
                  </a:lnTo>
                  <a:cubicBezTo>
                    <a:pt x="12383" y="5715"/>
                    <a:pt x="20003" y="0"/>
                    <a:pt x="30480" y="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46" name="Freeform: Shape 347">
              <a:extLst>
                <a:ext uri="{FF2B5EF4-FFF2-40B4-BE49-F238E27FC236}">
                  <a16:creationId xmlns:a16="http://schemas.microsoft.com/office/drawing/2014/main" id="{D37CB2E9-099F-1C4F-95BB-3B9EA84C5FE8}"/>
                </a:ext>
              </a:extLst>
            </p:cNvPr>
            <p:cNvSpPr/>
            <p:nvPr/>
          </p:nvSpPr>
          <p:spPr>
            <a:xfrm>
              <a:off x="3397567" y="2494597"/>
              <a:ext cx="73342" cy="112395"/>
            </a:xfrm>
            <a:custGeom>
              <a:avLst/>
              <a:gdLst>
                <a:gd name="connsiteX0" fmla="*/ 21908 w 73342"/>
                <a:gd name="connsiteY0" fmla="*/ 107633 h 112395"/>
                <a:gd name="connsiteX1" fmla="*/ 35242 w 73342"/>
                <a:gd name="connsiteY1" fmla="*/ 74295 h 112395"/>
                <a:gd name="connsiteX2" fmla="*/ 28575 w 73342"/>
                <a:gd name="connsiteY2" fmla="*/ 70485 h 112395"/>
                <a:gd name="connsiteX3" fmla="*/ 0 w 73342"/>
                <a:gd name="connsiteY3" fmla="*/ 2858 h 112395"/>
                <a:gd name="connsiteX4" fmla="*/ 5715 w 73342"/>
                <a:gd name="connsiteY4" fmla="*/ 0 h 112395"/>
                <a:gd name="connsiteX5" fmla="*/ 13335 w 73342"/>
                <a:gd name="connsiteY5" fmla="*/ 7620 h 112395"/>
                <a:gd name="connsiteX6" fmla="*/ 38100 w 73342"/>
                <a:gd name="connsiteY6" fmla="*/ 69533 h 112395"/>
                <a:gd name="connsiteX7" fmla="*/ 60008 w 73342"/>
                <a:gd name="connsiteY7" fmla="*/ 8573 h 112395"/>
                <a:gd name="connsiteX8" fmla="*/ 67628 w 73342"/>
                <a:gd name="connsiteY8" fmla="*/ 953 h 112395"/>
                <a:gd name="connsiteX9" fmla="*/ 73342 w 73342"/>
                <a:gd name="connsiteY9" fmla="*/ 3810 h 112395"/>
                <a:gd name="connsiteX10" fmla="*/ 35242 w 73342"/>
                <a:gd name="connsiteY10" fmla="*/ 105728 h 112395"/>
                <a:gd name="connsiteX11" fmla="*/ 27623 w 73342"/>
                <a:gd name="connsiteY11" fmla="*/ 112395 h 112395"/>
                <a:gd name="connsiteX12" fmla="*/ 21908 w 73342"/>
                <a:gd name="connsiteY12" fmla="*/ 107633 h 112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3342" h="112395">
                  <a:moveTo>
                    <a:pt x="21908" y="107633"/>
                  </a:moveTo>
                  <a:lnTo>
                    <a:pt x="35242" y="74295"/>
                  </a:lnTo>
                  <a:cubicBezTo>
                    <a:pt x="31433" y="74295"/>
                    <a:pt x="30480" y="73343"/>
                    <a:pt x="28575" y="70485"/>
                  </a:cubicBezTo>
                  <a:lnTo>
                    <a:pt x="0" y="2858"/>
                  </a:lnTo>
                  <a:cubicBezTo>
                    <a:pt x="0" y="1905"/>
                    <a:pt x="1905" y="0"/>
                    <a:pt x="5715" y="0"/>
                  </a:cubicBezTo>
                  <a:cubicBezTo>
                    <a:pt x="9525" y="0"/>
                    <a:pt x="11430" y="1905"/>
                    <a:pt x="13335" y="7620"/>
                  </a:cubicBezTo>
                  <a:lnTo>
                    <a:pt x="38100" y="69533"/>
                  </a:lnTo>
                  <a:lnTo>
                    <a:pt x="60008" y="8573"/>
                  </a:lnTo>
                  <a:cubicBezTo>
                    <a:pt x="61913" y="2858"/>
                    <a:pt x="64770" y="953"/>
                    <a:pt x="67628" y="953"/>
                  </a:cubicBezTo>
                  <a:cubicBezTo>
                    <a:pt x="70485" y="953"/>
                    <a:pt x="73342" y="2858"/>
                    <a:pt x="73342" y="3810"/>
                  </a:cubicBezTo>
                  <a:lnTo>
                    <a:pt x="35242" y="105728"/>
                  </a:lnTo>
                  <a:cubicBezTo>
                    <a:pt x="33338" y="111443"/>
                    <a:pt x="30480" y="112395"/>
                    <a:pt x="27623" y="112395"/>
                  </a:cubicBezTo>
                  <a:cubicBezTo>
                    <a:pt x="24765" y="110490"/>
                    <a:pt x="21908" y="107633"/>
                    <a:pt x="21908" y="10763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47" name="Freeform: Shape 348">
              <a:extLst>
                <a:ext uri="{FF2B5EF4-FFF2-40B4-BE49-F238E27FC236}">
                  <a16:creationId xmlns:a16="http://schemas.microsoft.com/office/drawing/2014/main" id="{61850191-6105-0645-A9FC-C88C75BC11EB}"/>
                </a:ext>
              </a:extLst>
            </p:cNvPr>
            <p:cNvSpPr/>
            <p:nvPr/>
          </p:nvSpPr>
          <p:spPr>
            <a:xfrm>
              <a:off x="3472815" y="2491740"/>
              <a:ext cx="80962" cy="81950"/>
            </a:xfrm>
            <a:custGeom>
              <a:avLst/>
              <a:gdLst>
                <a:gd name="connsiteX0" fmla="*/ 0 w 80962"/>
                <a:gd name="connsiteY0" fmla="*/ 40957 h 81950"/>
                <a:gd name="connsiteX1" fmla="*/ 40957 w 80962"/>
                <a:gd name="connsiteY1" fmla="*/ 0 h 81950"/>
                <a:gd name="connsiteX2" fmla="*/ 80963 w 80962"/>
                <a:gd name="connsiteY2" fmla="*/ 40957 h 81950"/>
                <a:gd name="connsiteX3" fmla="*/ 40957 w 80962"/>
                <a:gd name="connsiteY3" fmla="*/ 81915 h 81950"/>
                <a:gd name="connsiteX4" fmla="*/ 0 w 80962"/>
                <a:gd name="connsiteY4" fmla="*/ 40957 h 81950"/>
                <a:gd name="connsiteX5" fmla="*/ 70485 w 80962"/>
                <a:gd name="connsiteY5" fmla="*/ 41910 h 81950"/>
                <a:gd name="connsiteX6" fmla="*/ 40957 w 80962"/>
                <a:gd name="connsiteY6" fmla="*/ 9525 h 81950"/>
                <a:gd name="connsiteX7" fmla="*/ 11430 w 80962"/>
                <a:gd name="connsiteY7" fmla="*/ 40957 h 81950"/>
                <a:gd name="connsiteX8" fmla="*/ 40957 w 80962"/>
                <a:gd name="connsiteY8" fmla="*/ 73342 h 81950"/>
                <a:gd name="connsiteX9" fmla="*/ 70485 w 80962"/>
                <a:gd name="connsiteY9" fmla="*/ 41910 h 81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962" h="81950">
                  <a:moveTo>
                    <a:pt x="0" y="40957"/>
                  </a:moveTo>
                  <a:cubicBezTo>
                    <a:pt x="0" y="17145"/>
                    <a:pt x="17145" y="0"/>
                    <a:pt x="40957" y="0"/>
                  </a:cubicBezTo>
                  <a:cubicBezTo>
                    <a:pt x="64770" y="0"/>
                    <a:pt x="80963" y="17145"/>
                    <a:pt x="80963" y="40957"/>
                  </a:cubicBezTo>
                  <a:cubicBezTo>
                    <a:pt x="80963" y="64770"/>
                    <a:pt x="63817" y="81915"/>
                    <a:pt x="40957" y="81915"/>
                  </a:cubicBezTo>
                  <a:cubicBezTo>
                    <a:pt x="17145" y="82867"/>
                    <a:pt x="0" y="64770"/>
                    <a:pt x="0" y="40957"/>
                  </a:cubicBezTo>
                  <a:moveTo>
                    <a:pt x="70485" y="41910"/>
                  </a:moveTo>
                  <a:cubicBezTo>
                    <a:pt x="70485" y="23813"/>
                    <a:pt x="58102" y="9525"/>
                    <a:pt x="40957" y="9525"/>
                  </a:cubicBezTo>
                  <a:cubicBezTo>
                    <a:pt x="23813" y="9525"/>
                    <a:pt x="11430" y="22860"/>
                    <a:pt x="11430" y="40957"/>
                  </a:cubicBezTo>
                  <a:cubicBezTo>
                    <a:pt x="11430" y="59055"/>
                    <a:pt x="23813" y="73342"/>
                    <a:pt x="40957" y="73342"/>
                  </a:cubicBezTo>
                  <a:cubicBezTo>
                    <a:pt x="58102" y="73342"/>
                    <a:pt x="70485" y="60007"/>
                    <a:pt x="70485" y="4191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48" name="Freeform: Shape 349">
              <a:extLst>
                <a:ext uri="{FF2B5EF4-FFF2-40B4-BE49-F238E27FC236}">
                  <a16:creationId xmlns:a16="http://schemas.microsoft.com/office/drawing/2014/main" id="{22A5505E-1E9D-EC4B-B1E8-507673D26345}"/>
                </a:ext>
              </a:extLst>
            </p:cNvPr>
            <p:cNvSpPr/>
            <p:nvPr/>
          </p:nvSpPr>
          <p:spPr>
            <a:xfrm>
              <a:off x="3567112" y="2491740"/>
              <a:ext cx="67627" cy="80009"/>
            </a:xfrm>
            <a:custGeom>
              <a:avLst/>
              <a:gdLst>
                <a:gd name="connsiteX0" fmla="*/ 36195 w 67627"/>
                <a:gd name="connsiteY0" fmla="*/ 0 h 80009"/>
                <a:gd name="connsiteX1" fmla="*/ 67628 w 67627"/>
                <a:gd name="connsiteY1" fmla="*/ 34290 h 80009"/>
                <a:gd name="connsiteX2" fmla="*/ 67628 w 67627"/>
                <a:gd name="connsiteY2" fmla="*/ 75247 h 80009"/>
                <a:gd name="connsiteX3" fmla="*/ 62865 w 67627"/>
                <a:gd name="connsiteY3" fmla="*/ 80010 h 80009"/>
                <a:gd name="connsiteX4" fmla="*/ 61913 w 67627"/>
                <a:gd name="connsiteY4" fmla="*/ 80010 h 80009"/>
                <a:gd name="connsiteX5" fmla="*/ 57150 w 67627"/>
                <a:gd name="connsiteY5" fmla="*/ 75247 h 80009"/>
                <a:gd name="connsiteX6" fmla="*/ 57150 w 67627"/>
                <a:gd name="connsiteY6" fmla="*/ 34290 h 80009"/>
                <a:gd name="connsiteX7" fmla="*/ 36195 w 67627"/>
                <a:gd name="connsiteY7" fmla="*/ 8572 h 80009"/>
                <a:gd name="connsiteX8" fmla="*/ 10478 w 67627"/>
                <a:gd name="connsiteY8" fmla="*/ 25717 h 80009"/>
                <a:gd name="connsiteX9" fmla="*/ 10478 w 67627"/>
                <a:gd name="connsiteY9" fmla="*/ 75247 h 80009"/>
                <a:gd name="connsiteX10" fmla="*/ 5715 w 67627"/>
                <a:gd name="connsiteY10" fmla="*/ 80010 h 80009"/>
                <a:gd name="connsiteX11" fmla="*/ 4763 w 67627"/>
                <a:gd name="connsiteY11" fmla="*/ 80010 h 80009"/>
                <a:gd name="connsiteX12" fmla="*/ 0 w 67627"/>
                <a:gd name="connsiteY12" fmla="*/ 75247 h 80009"/>
                <a:gd name="connsiteX13" fmla="*/ 0 w 67627"/>
                <a:gd name="connsiteY13" fmla="*/ 1905 h 80009"/>
                <a:gd name="connsiteX14" fmla="*/ 3810 w 67627"/>
                <a:gd name="connsiteY14" fmla="*/ 952 h 80009"/>
                <a:gd name="connsiteX15" fmla="*/ 10478 w 67627"/>
                <a:gd name="connsiteY15" fmla="*/ 11430 h 80009"/>
                <a:gd name="connsiteX16" fmla="*/ 10478 w 67627"/>
                <a:gd name="connsiteY16" fmla="*/ 14288 h 80009"/>
                <a:gd name="connsiteX17" fmla="*/ 36195 w 67627"/>
                <a:gd name="connsiteY17" fmla="*/ 0 h 80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7627" h="80009">
                  <a:moveTo>
                    <a:pt x="36195" y="0"/>
                  </a:moveTo>
                  <a:cubicBezTo>
                    <a:pt x="57150" y="0"/>
                    <a:pt x="67628" y="14288"/>
                    <a:pt x="67628" y="34290"/>
                  </a:cubicBezTo>
                  <a:lnTo>
                    <a:pt x="67628" y="75247"/>
                  </a:lnTo>
                  <a:cubicBezTo>
                    <a:pt x="67628" y="79057"/>
                    <a:pt x="65722" y="80010"/>
                    <a:pt x="62865" y="80010"/>
                  </a:cubicBezTo>
                  <a:lnTo>
                    <a:pt x="61913" y="80010"/>
                  </a:lnTo>
                  <a:cubicBezTo>
                    <a:pt x="59055" y="80010"/>
                    <a:pt x="57150" y="79057"/>
                    <a:pt x="57150" y="75247"/>
                  </a:cubicBezTo>
                  <a:lnTo>
                    <a:pt x="57150" y="34290"/>
                  </a:lnTo>
                  <a:cubicBezTo>
                    <a:pt x="57150" y="19050"/>
                    <a:pt x="49530" y="8572"/>
                    <a:pt x="36195" y="8572"/>
                  </a:cubicBezTo>
                  <a:cubicBezTo>
                    <a:pt x="23813" y="8572"/>
                    <a:pt x="15240" y="15240"/>
                    <a:pt x="10478" y="25717"/>
                  </a:cubicBezTo>
                  <a:lnTo>
                    <a:pt x="10478" y="75247"/>
                  </a:lnTo>
                  <a:cubicBezTo>
                    <a:pt x="10478" y="79057"/>
                    <a:pt x="8572" y="80010"/>
                    <a:pt x="5715" y="80010"/>
                  </a:cubicBezTo>
                  <a:lnTo>
                    <a:pt x="4763" y="80010"/>
                  </a:lnTo>
                  <a:cubicBezTo>
                    <a:pt x="1905" y="80010"/>
                    <a:pt x="0" y="79057"/>
                    <a:pt x="0" y="75247"/>
                  </a:cubicBezTo>
                  <a:lnTo>
                    <a:pt x="0" y="1905"/>
                  </a:lnTo>
                  <a:cubicBezTo>
                    <a:pt x="0" y="1905"/>
                    <a:pt x="1905" y="952"/>
                    <a:pt x="3810" y="952"/>
                  </a:cubicBezTo>
                  <a:cubicBezTo>
                    <a:pt x="7620" y="952"/>
                    <a:pt x="10478" y="2857"/>
                    <a:pt x="10478" y="11430"/>
                  </a:cubicBezTo>
                  <a:lnTo>
                    <a:pt x="10478" y="14288"/>
                  </a:lnTo>
                  <a:cubicBezTo>
                    <a:pt x="14288" y="5715"/>
                    <a:pt x="23813" y="0"/>
                    <a:pt x="36195" y="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49" name="Freeform: Shape 350">
              <a:extLst>
                <a:ext uri="{FF2B5EF4-FFF2-40B4-BE49-F238E27FC236}">
                  <a16:creationId xmlns:a16="http://schemas.microsoft.com/office/drawing/2014/main" id="{C9045F03-E748-D741-920D-795808F5DA13}"/>
                </a:ext>
              </a:extLst>
            </p:cNvPr>
            <p:cNvSpPr/>
            <p:nvPr/>
          </p:nvSpPr>
          <p:spPr>
            <a:xfrm>
              <a:off x="3646170" y="2490787"/>
              <a:ext cx="76200" cy="82867"/>
            </a:xfrm>
            <a:custGeom>
              <a:avLst/>
              <a:gdLst>
                <a:gd name="connsiteX0" fmla="*/ 40958 w 76200"/>
                <a:gd name="connsiteY0" fmla="*/ 74295 h 82867"/>
                <a:gd name="connsiteX1" fmla="*/ 67627 w 76200"/>
                <a:gd name="connsiteY1" fmla="*/ 60008 h 82867"/>
                <a:gd name="connsiteX2" fmla="*/ 74295 w 76200"/>
                <a:gd name="connsiteY2" fmla="*/ 65722 h 82867"/>
                <a:gd name="connsiteX3" fmla="*/ 40958 w 76200"/>
                <a:gd name="connsiteY3" fmla="*/ 82867 h 82867"/>
                <a:gd name="connsiteX4" fmla="*/ 0 w 76200"/>
                <a:gd name="connsiteY4" fmla="*/ 41910 h 82867"/>
                <a:gd name="connsiteX5" fmla="*/ 40005 w 76200"/>
                <a:gd name="connsiteY5" fmla="*/ 0 h 82867"/>
                <a:gd name="connsiteX6" fmla="*/ 76200 w 76200"/>
                <a:gd name="connsiteY6" fmla="*/ 40005 h 82867"/>
                <a:gd name="connsiteX7" fmla="*/ 76200 w 76200"/>
                <a:gd name="connsiteY7" fmla="*/ 40958 h 82867"/>
                <a:gd name="connsiteX8" fmla="*/ 71438 w 76200"/>
                <a:gd name="connsiteY8" fmla="*/ 44767 h 82867"/>
                <a:gd name="connsiteX9" fmla="*/ 10477 w 76200"/>
                <a:gd name="connsiteY9" fmla="*/ 44767 h 82867"/>
                <a:gd name="connsiteX10" fmla="*/ 40958 w 76200"/>
                <a:gd name="connsiteY10" fmla="*/ 74295 h 82867"/>
                <a:gd name="connsiteX11" fmla="*/ 64770 w 76200"/>
                <a:gd name="connsiteY11" fmla="*/ 36195 h 82867"/>
                <a:gd name="connsiteX12" fmla="*/ 39052 w 76200"/>
                <a:gd name="connsiteY12" fmla="*/ 10478 h 82867"/>
                <a:gd name="connsiteX13" fmla="*/ 10477 w 76200"/>
                <a:gd name="connsiteY13" fmla="*/ 36195 h 82867"/>
                <a:gd name="connsiteX14" fmla="*/ 64770 w 76200"/>
                <a:gd name="connsiteY14" fmla="*/ 36195 h 82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6200" h="82867">
                  <a:moveTo>
                    <a:pt x="40958" y="74295"/>
                  </a:moveTo>
                  <a:cubicBezTo>
                    <a:pt x="56197" y="74295"/>
                    <a:pt x="62865" y="67628"/>
                    <a:pt x="67627" y="60008"/>
                  </a:cubicBezTo>
                  <a:cubicBezTo>
                    <a:pt x="67627" y="59055"/>
                    <a:pt x="74295" y="60960"/>
                    <a:pt x="74295" y="65722"/>
                  </a:cubicBezTo>
                  <a:cubicBezTo>
                    <a:pt x="74295" y="71438"/>
                    <a:pt x="62865" y="82867"/>
                    <a:pt x="40958" y="82867"/>
                  </a:cubicBezTo>
                  <a:cubicBezTo>
                    <a:pt x="17145" y="82867"/>
                    <a:pt x="0" y="65722"/>
                    <a:pt x="0" y="41910"/>
                  </a:cubicBezTo>
                  <a:cubicBezTo>
                    <a:pt x="0" y="18097"/>
                    <a:pt x="17145" y="0"/>
                    <a:pt x="40005" y="0"/>
                  </a:cubicBezTo>
                  <a:cubicBezTo>
                    <a:pt x="61913" y="0"/>
                    <a:pt x="76200" y="15240"/>
                    <a:pt x="76200" y="40005"/>
                  </a:cubicBezTo>
                  <a:lnTo>
                    <a:pt x="76200" y="40958"/>
                  </a:lnTo>
                  <a:cubicBezTo>
                    <a:pt x="76200" y="43815"/>
                    <a:pt x="75247" y="44767"/>
                    <a:pt x="71438" y="44767"/>
                  </a:cubicBezTo>
                  <a:lnTo>
                    <a:pt x="10477" y="44767"/>
                  </a:lnTo>
                  <a:cubicBezTo>
                    <a:pt x="11430" y="61913"/>
                    <a:pt x="23813" y="74295"/>
                    <a:pt x="40958" y="74295"/>
                  </a:cubicBezTo>
                  <a:moveTo>
                    <a:pt x="64770" y="36195"/>
                  </a:moveTo>
                  <a:cubicBezTo>
                    <a:pt x="63817" y="20955"/>
                    <a:pt x="54292" y="10478"/>
                    <a:pt x="39052" y="10478"/>
                  </a:cubicBezTo>
                  <a:cubicBezTo>
                    <a:pt x="23813" y="10478"/>
                    <a:pt x="13335" y="20955"/>
                    <a:pt x="10477" y="36195"/>
                  </a:cubicBezTo>
                  <a:lnTo>
                    <a:pt x="64770" y="3619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217216644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33B0049B-FFD6-4FB9-857E-3444096F755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3477"/>
          <a:stretch/>
        </p:blipFill>
        <p:spPr>
          <a:xfrm>
            <a:off x="794" y="0"/>
            <a:ext cx="12190413" cy="6619587"/>
          </a:xfrm>
          <a:prstGeom prst="rect">
            <a:avLst/>
          </a:prstGeom>
        </p:spPr>
      </p:pic>
      <p:sp>
        <p:nvSpPr>
          <p:cNvPr id="308" name="Text Placeholder 2">
            <a:extLst>
              <a:ext uri="{FF2B5EF4-FFF2-40B4-BE49-F238E27FC236}">
                <a16:creationId xmlns:a16="http://schemas.microsoft.com/office/drawing/2014/main" id="{0D19E497-9FA3-4436-9AAF-12145BF84E1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8091" y="828675"/>
            <a:ext cx="5685685" cy="1516348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6351" marR="2540" indent="0" algn="l" defTabSz="457189" rtl="0" eaLnBrk="1" latinLnBrk="0" hangingPunct="1">
              <a:lnSpc>
                <a:spcPts val="5400"/>
              </a:lnSpc>
              <a:spcBef>
                <a:spcPts val="1131"/>
              </a:spcBef>
              <a:buFont typeface="Arial"/>
              <a:buNone/>
              <a:defRPr lang="en-US" sz="6551" b="1" i="0" kern="1200" spc="-192" dirty="0">
                <a:solidFill>
                  <a:schemeClr val="tx2"/>
                </a:solidFill>
                <a:latin typeface="Arial MT" pitchFamily="50" charset="0"/>
                <a:ea typeface="+mj-ea"/>
                <a:cs typeface="Arial"/>
              </a:defRPr>
            </a:lvl1pPr>
            <a:lvl2pPr marL="6351" marR="2540" indent="0" algn="l" defTabSz="457189" rtl="0" eaLnBrk="1" latinLnBrk="0" hangingPunct="1">
              <a:lnSpc>
                <a:spcPct val="77700"/>
              </a:lnSpc>
              <a:spcBef>
                <a:spcPts val="931"/>
              </a:spcBef>
              <a:buFont typeface="Arial"/>
              <a:buNone/>
              <a:defRPr lang="en-US" sz="3275" b="1" kern="1200" spc="-111" baseline="0" dirty="0" smtClean="0">
                <a:solidFill>
                  <a:srgbClr val="2C4046"/>
                </a:solidFill>
                <a:latin typeface="Arial"/>
                <a:ea typeface="+mn-ea"/>
                <a:cs typeface="Arial"/>
              </a:defRPr>
            </a:lvl2pPr>
            <a:lvl3pPr marL="6351" marR="2540" indent="0" algn="l" defTabSz="457189" rtl="0" eaLnBrk="1" latinLnBrk="0" hangingPunct="1">
              <a:lnSpc>
                <a:spcPct val="77700"/>
              </a:lnSpc>
              <a:spcBef>
                <a:spcPts val="931"/>
              </a:spcBef>
              <a:buFont typeface="Arial"/>
              <a:buNone/>
              <a:defRPr lang="en-US" sz="3275" b="1" kern="1200" spc="-111" baseline="0" dirty="0" smtClean="0">
                <a:solidFill>
                  <a:srgbClr val="2C4046"/>
                </a:solidFill>
                <a:latin typeface="Arial"/>
                <a:ea typeface="+mn-ea"/>
                <a:cs typeface="Arial"/>
              </a:defRPr>
            </a:lvl3pPr>
            <a:lvl4pPr marL="6351" marR="2540" indent="0" algn="l" defTabSz="457189" rtl="0" eaLnBrk="1" latinLnBrk="0" hangingPunct="1">
              <a:lnSpc>
                <a:spcPct val="77700"/>
              </a:lnSpc>
              <a:spcBef>
                <a:spcPts val="931"/>
              </a:spcBef>
              <a:buFont typeface="Arial"/>
              <a:buNone/>
              <a:defRPr lang="en-US" sz="3275" b="1" kern="1200" spc="-111" baseline="0" dirty="0" smtClean="0">
                <a:solidFill>
                  <a:srgbClr val="2C4046"/>
                </a:solidFill>
                <a:latin typeface="Arial"/>
                <a:ea typeface="+mn-ea"/>
                <a:cs typeface="Arial"/>
              </a:defRPr>
            </a:lvl4pPr>
            <a:lvl5pPr marL="6351" marR="2540" indent="0" algn="l" defTabSz="457189" rtl="0" eaLnBrk="1" latinLnBrk="0" hangingPunct="1">
              <a:lnSpc>
                <a:spcPct val="77700"/>
              </a:lnSpc>
              <a:spcBef>
                <a:spcPts val="931"/>
              </a:spcBef>
              <a:buFont typeface="Arial"/>
              <a:buNone/>
              <a:defRPr lang="en-US" sz="3275" b="1" kern="1200" spc="-111" baseline="0" dirty="0">
                <a:solidFill>
                  <a:srgbClr val="2C4046"/>
                </a:solidFill>
                <a:latin typeface="Arial"/>
                <a:ea typeface="+mn-ea"/>
                <a:cs typeface="Arial"/>
              </a:defRPr>
            </a:lvl5pPr>
          </a:lstStyle>
          <a:p>
            <a:pPr marL="6351" marR="2540" lvl="0" indent="0" algn="l" defTabSz="457189" rtl="0" eaLnBrk="1" latinLnBrk="0" hangingPunct="1">
              <a:lnSpc>
                <a:spcPts val="6600"/>
              </a:lnSpc>
              <a:spcBef>
                <a:spcPts val="1131"/>
              </a:spcBef>
              <a:buFont typeface="Arial"/>
              <a:buNone/>
            </a:pPr>
            <a:r>
              <a:rPr lang="en-US"/>
              <a:t>Section Divide  Header</a:t>
            </a:r>
          </a:p>
        </p:txBody>
      </p:sp>
      <p:sp>
        <p:nvSpPr>
          <p:cNvPr id="309" name="Text Placeholder 4">
            <a:extLst>
              <a:ext uri="{FF2B5EF4-FFF2-40B4-BE49-F238E27FC236}">
                <a16:creationId xmlns:a16="http://schemas.microsoft.com/office/drawing/2014/main" id="{28A167F9-D1A8-4D8C-B8CC-7394A43749D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0081" y="2460681"/>
            <a:ext cx="2959100" cy="265748"/>
          </a:xfrm>
          <a:prstGeom prst="rect">
            <a:avLst/>
          </a:prstGeom>
        </p:spPr>
        <p:txBody>
          <a:bodyPr/>
          <a:lstStyle>
            <a:lvl1pPr marL="6351" indent="0" algn="l" defTabSz="457189" rtl="0" eaLnBrk="1" latinLnBrk="0" hangingPunct="1">
              <a:lnSpc>
                <a:spcPct val="100000"/>
              </a:lnSpc>
              <a:spcBef>
                <a:spcPts val="48"/>
              </a:spcBef>
              <a:buFont typeface="Arial"/>
              <a:buNone/>
              <a:defRPr lang="en-US" sz="1451" kern="1200" spc="-12" dirty="0" smtClean="0">
                <a:solidFill>
                  <a:srgbClr val="2C4046"/>
                </a:solidFill>
                <a:latin typeface="Arial"/>
                <a:ea typeface="+mn-ea"/>
                <a:cs typeface="Arial"/>
              </a:defRPr>
            </a:lvl1pPr>
            <a:lvl2pPr marL="6351" indent="0" algn="l" defTabSz="457189" rtl="0" eaLnBrk="1" latinLnBrk="0" hangingPunct="1">
              <a:lnSpc>
                <a:spcPct val="100000"/>
              </a:lnSpc>
              <a:spcBef>
                <a:spcPts val="48"/>
              </a:spcBef>
              <a:buFont typeface="Arial"/>
              <a:buNone/>
              <a:defRPr lang="en-US" sz="700" kern="1200" spc="-12" dirty="0" smtClean="0">
                <a:solidFill>
                  <a:srgbClr val="2C4046"/>
                </a:solidFill>
                <a:latin typeface="Arial"/>
                <a:ea typeface="+mn-ea"/>
                <a:cs typeface="Arial"/>
              </a:defRPr>
            </a:lvl2pPr>
            <a:lvl3pPr marL="6351" indent="0" algn="l" defTabSz="457189" rtl="0" eaLnBrk="1" latinLnBrk="0" hangingPunct="1">
              <a:lnSpc>
                <a:spcPct val="100000"/>
              </a:lnSpc>
              <a:spcBef>
                <a:spcPts val="48"/>
              </a:spcBef>
              <a:buFont typeface="Arial"/>
              <a:buNone/>
              <a:defRPr lang="en-US" sz="700" kern="1200" spc="-12" dirty="0" smtClean="0">
                <a:solidFill>
                  <a:srgbClr val="2C4046"/>
                </a:solidFill>
                <a:latin typeface="Arial"/>
                <a:ea typeface="+mn-ea"/>
                <a:cs typeface="Arial"/>
              </a:defRPr>
            </a:lvl3pPr>
            <a:lvl4pPr marL="6351" indent="0" algn="l" defTabSz="457189" rtl="0" eaLnBrk="1" latinLnBrk="0" hangingPunct="1">
              <a:lnSpc>
                <a:spcPct val="100000"/>
              </a:lnSpc>
              <a:spcBef>
                <a:spcPts val="48"/>
              </a:spcBef>
              <a:buFont typeface="Arial"/>
              <a:buNone/>
              <a:defRPr lang="en-US" sz="700" kern="1200" spc="-12" dirty="0" smtClean="0">
                <a:solidFill>
                  <a:srgbClr val="2C4046"/>
                </a:solidFill>
                <a:latin typeface="Arial"/>
                <a:ea typeface="+mn-ea"/>
                <a:cs typeface="Arial"/>
              </a:defRPr>
            </a:lvl4pPr>
            <a:lvl5pPr marL="6351" indent="0" algn="l" defTabSz="457189" rtl="0" eaLnBrk="1" latinLnBrk="0" hangingPunct="1">
              <a:lnSpc>
                <a:spcPct val="100000"/>
              </a:lnSpc>
              <a:spcBef>
                <a:spcPts val="48"/>
              </a:spcBef>
              <a:buFont typeface="Arial"/>
              <a:buNone/>
              <a:defRPr lang="en-US" sz="700" kern="1200" spc="-12" dirty="0">
                <a:solidFill>
                  <a:srgbClr val="2C4046"/>
                </a:solidFill>
                <a:latin typeface="Arial"/>
                <a:ea typeface="+mn-ea"/>
                <a:cs typeface="Arial"/>
              </a:defRPr>
            </a:lvl5pPr>
          </a:lstStyle>
          <a:p>
            <a:pPr lvl="0"/>
            <a:r>
              <a:rPr lang="en-US"/>
              <a:t>Click to add subtitle or introduction.</a:t>
            </a:r>
          </a:p>
        </p:txBody>
      </p:sp>
      <p:sp>
        <p:nvSpPr>
          <p:cNvPr id="310" name="Slide Number Placeholder 9">
            <a:extLst>
              <a:ext uri="{FF2B5EF4-FFF2-40B4-BE49-F238E27FC236}">
                <a16:creationId xmlns:a16="http://schemas.microsoft.com/office/drawing/2014/main" id="{7DF07AD4-1700-4F00-8995-98035015E60A}"/>
              </a:ext>
            </a:extLst>
          </p:cNvPr>
          <p:cNvSpPr txBox="1">
            <a:spLocks/>
          </p:cNvSpPr>
          <p:nvPr userDrawn="1"/>
        </p:nvSpPr>
        <p:spPr>
          <a:xfrm>
            <a:off x="11730624" y="324781"/>
            <a:ext cx="117005" cy="95939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defRPr lang="en-US" sz="700" b="1" kern="1200" smtClean="0">
                <a:solidFill>
                  <a:srgbClr val="2C4046"/>
                </a:solidFill>
                <a:latin typeface="Arial"/>
                <a:ea typeface="+mn-ea"/>
                <a:cs typeface="Arial"/>
              </a:defRPr>
            </a:lvl1pPr>
            <a:lvl2pPr marL="633954" algn="l" defTabSz="633954" rtl="0" eaLnBrk="1" latinLnBrk="0" hangingPunct="1">
              <a:defRPr sz="24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67907" algn="l" defTabSz="633954" rtl="0" eaLnBrk="1" latinLnBrk="0" hangingPunct="1">
              <a:defRPr sz="24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01861" algn="l" defTabSz="633954" rtl="0" eaLnBrk="1" latinLnBrk="0" hangingPunct="1">
              <a:defRPr sz="24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535814" algn="l" defTabSz="633954" rtl="0" eaLnBrk="1" latinLnBrk="0" hangingPunct="1">
              <a:defRPr sz="24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169768" algn="l" defTabSz="633954" rtl="0" eaLnBrk="1" latinLnBrk="0" hangingPunct="1">
              <a:defRPr sz="24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803721" algn="l" defTabSz="633954" rtl="0" eaLnBrk="1" latinLnBrk="0" hangingPunct="1">
              <a:defRPr sz="24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437675" algn="l" defTabSz="633954" rtl="0" eaLnBrk="1" latinLnBrk="0" hangingPunct="1">
              <a:defRPr sz="24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071628" algn="l" defTabSz="633954" rtl="0" eaLnBrk="1" latinLnBrk="0" hangingPunct="1">
              <a:defRPr sz="24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37941EF-9EE4-4C49-BBA8-147D44CBA153}" type="slidenum">
              <a:rPr lang="en-US" sz="600" smtClean="0"/>
              <a:pPr/>
              <a:t>‹#›</a:t>
            </a:fld>
            <a:endParaRPr lang="en-US" sz="60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065BC13-C328-6A4E-A2DF-DCF6FEF3C012}"/>
              </a:ext>
            </a:extLst>
          </p:cNvPr>
          <p:cNvGrpSpPr/>
          <p:nvPr userDrawn="1"/>
        </p:nvGrpSpPr>
        <p:grpSpPr>
          <a:xfrm>
            <a:off x="10897318" y="6082201"/>
            <a:ext cx="931165" cy="385303"/>
            <a:chOff x="2792363" y="2207895"/>
            <a:chExt cx="930007" cy="399097"/>
          </a:xfrm>
          <a:solidFill>
            <a:schemeClr val="tx2"/>
          </a:solidFill>
        </p:grpSpPr>
        <p:sp>
          <p:nvSpPr>
            <p:cNvPr id="31" name="Freeform: Shape 332">
              <a:extLst>
                <a:ext uri="{FF2B5EF4-FFF2-40B4-BE49-F238E27FC236}">
                  <a16:creationId xmlns:a16="http://schemas.microsoft.com/office/drawing/2014/main" id="{D2272F9B-0B55-E04A-BEF6-2F1CD767CAEE}"/>
                </a:ext>
              </a:extLst>
            </p:cNvPr>
            <p:cNvSpPr/>
            <p:nvPr/>
          </p:nvSpPr>
          <p:spPr>
            <a:xfrm>
              <a:off x="3139920" y="2207895"/>
              <a:ext cx="138093" cy="196214"/>
            </a:xfrm>
            <a:custGeom>
              <a:avLst/>
              <a:gdLst>
                <a:gd name="connsiteX0" fmla="*/ 134775 w 138093"/>
                <a:gd name="connsiteY0" fmla="*/ 179070 h 196214"/>
                <a:gd name="connsiteX1" fmla="*/ 110010 w 138093"/>
                <a:gd name="connsiteY1" fmla="*/ 149542 h 196214"/>
                <a:gd name="connsiteX2" fmla="*/ 107152 w 138093"/>
                <a:gd name="connsiteY2" fmla="*/ 144780 h 196214"/>
                <a:gd name="connsiteX3" fmla="*/ 93817 w 138093"/>
                <a:gd name="connsiteY3" fmla="*/ 126683 h 196214"/>
                <a:gd name="connsiteX4" fmla="*/ 95722 w 138093"/>
                <a:gd name="connsiteY4" fmla="*/ 108585 h 196214"/>
                <a:gd name="connsiteX5" fmla="*/ 98580 w 138093"/>
                <a:gd name="connsiteY5" fmla="*/ 105727 h 196214"/>
                <a:gd name="connsiteX6" fmla="*/ 101437 w 138093"/>
                <a:gd name="connsiteY6" fmla="*/ 101917 h 196214"/>
                <a:gd name="connsiteX7" fmla="*/ 101437 w 138093"/>
                <a:gd name="connsiteY7" fmla="*/ 101917 h 196214"/>
                <a:gd name="connsiteX8" fmla="*/ 102390 w 138093"/>
                <a:gd name="connsiteY8" fmla="*/ 100013 h 196214"/>
                <a:gd name="connsiteX9" fmla="*/ 102390 w 138093"/>
                <a:gd name="connsiteY9" fmla="*/ 99060 h 196214"/>
                <a:gd name="connsiteX10" fmla="*/ 106200 w 138093"/>
                <a:gd name="connsiteY10" fmla="*/ 95250 h 196214"/>
                <a:gd name="connsiteX11" fmla="*/ 120487 w 138093"/>
                <a:gd name="connsiteY11" fmla="*/ 81915 h 196214"/>
                <a:gd name="connsiteX12" fmla="*/ 122392 w 138093"/>
                <a:gd name="connsiteY12" fmla="*/ 73342 h 196214"/>
                <a:gd name="connsiteX13" fmla="*/ 122392 w 138093"/>
                <a:gd name="connsiteY13" fmla="*/ 73342 h 196214"/>
                <a:gd name="connsiteX14" fmla="*/ 122392 w 138093"/>
                <a:gd name="connsiteY14" fmla="*/ 73342 h 196214"/>
                <a:gd name="connsiteX15" fmla="*/ 102390 w 138093"/>
                <a:gd name="connsiteY15" fmla="*/ 61913 h 196214"/>
                <a:gd name="connsiteX16" fmla="*/ 102390 w 138093"/>
                <a:gd name="connsiteY16" fmla="*/ 61913 h 196214"/>
                <a:gd name="connsiteX17" fmla="*/ 102390 w 138093"/>
                <a:gd name="connsiteY17" fmla="*/ 61913 h 196214"/>
                <a:gd name="connsiteX18" fmla="*/ 102390 w 138093"/>
                <a:gd name="connsiteY18" fmla="*/ 61913 h 196214"/>
                <a:gd name="connsiteX19" fmla="*/ 101437 w 138093"/>
                <a:gd name="connsiteY19" fmla="*/ 61913 h 196214"/>
                <a:gd name="connsiteX20" fmla="*/ 101437 w 138093"/>
                <a:gd name="connsiteY20" fmla="*/ 61913 h 196214"/>
                <a:gd name="connsiteX21" fmla="*/ 100485 w 138093"/>
                <a:gd name="connsiteY21" fmla="*/ 61913 h 196214"/>
                <a:gd name="connsiteX22" fmla="*/ 99532 w 138093"/>
                <a:gd name="connsiteY22" fmla="*/ 61913 h 196214"/>
                <a:gd name="connsiteX23" fmla="*/ 94770 w 138093"/>
                <a:gd name="connsiteY23" fmla="*/ 62865 h 196214"/>
                <a:gd name="connsiteX24" fmla="*/ 94770 w 138093"/>
                <a:gd name="connsiteY24" fmla="*/ 62865 h 196214"/>
                <a:gd name="connsiteX25" fmla="*/ 93817 w 138093"/>
                <a:gd name="connsiteY25" fmla="*/ 62865 h 196214"/>
                <a:gd name="connsiteX26" fmla="*/ 89055 w 138093"/>
                <a:gd name="connsiteY26" fmla="*/ 66675 h 196214"/>
                <a:gd name="connsiteX27" fmla="*/ 89055 w 138093"/>
                <a:gd name="connsiteY27" fmla="*/ 66675 h 196214"/>
                <a:gd name="connsiteX28" fmla="*/ 83340 w 138093"/>
                <a:gd name="connsiteY28" fmla="*/ 72390 h 196214"/>
                <a:gd name="connsiteX29" fmla="*/ 62385 w 138093"/>
                <a:gd name="connsiteY29" fmla="*/ 93345 h 196214"/>
                <a:gd name="connsiteX30" fmla="*/ 50002 w 138093"/>
                <a:gd name="connsiteY30" fmla="*/ 100013 h 196214"/>
                <a:gd name="connsiteX31" fmla="*/ 42382 w 138093"/>
                <a:gd name="connsiteY31" fmla="*/ 91440 h 196214"/>
                <a:gd name="connsiteX32" fmla="*/ 42382 w 138093"/>
                <a:gd name="connsiteY32" fmla="*/ 31433 h 196214"/>
                <a:gd name="connsiteX33" fmla="*/ 42382 w 138093"/>
                <a:gd name="connsiteY33" fmla="*/ 31433 h 196214"/>
                <a:gd name="connsiteX34" fmla="*/ 42382 w 138093"/>
                <a:gd name="connsiteY34" fmla="*/ 31433 h 196214"/>
                <a:gd name="connsiteX35" fmla="*/ 42382 w 138093"/>
                <a:gd name="connsiteY35" fmla="*/ 30480 h 196214"/>
                <a:gd name="connsiteX36" fmla="*/ 42382 w 138093"/>
                <a:gd name="connsiteY36" fmla="*/ 30480 h 196214"/>
                <a:gd name="connsiteX37" fmla="*/ 31905 w 138093"/>
                <a:gd name="connsiteY37" fmla="*/ 3810 h 196214"/>
                <a:gd name="connsiteX38" fmla="*/ 17617 w 138093"/>
                <a:gd name="connsiteY38" fmla="*/ 0 h 196214"/>
                <a:gd name="connsiteX39" fmla="*/ 5235 w 138093"/>
                <a:gd name="connsiteY39" fmla="*/ 1905 h 196214"/>
                <a:gd name="connsiteX40" fmla="*/ 472 w 138093"/>
                <a:gd name="connsiteY40" fmla="*/ 10477 h 196214"/>
                <a:gd name="connsiteX41" fmla="*/ 2377 w 138093"/>
                <a:gd name="connsiteY41" fmla="*/ 39052 h 196214"/>
                <a:gd name="connsiteX42" fmla="*/ 2377 w 138093"/>
                <a:gd name="connsiteY42" fmla="*/ 177165 h 196214"/>
                <a:gd name="connsiteX43" fmla="*/ 20475 w 138093"/>
                <a:gd name="connsiteY43" fmla="*/ 196215 h 196214"/>
                <a:gd name="connsiteX44" fmla="*/ 24285 w 138093"/>
                <a:gd name="connsiteY44" fmla="*/ 196215 h 196214"/>
                <a:gd name="connsiteX45" fmla="*/ 41430 w 138093"/>
                <a:gd name="connsiteY45" fmla="*/ 177165 h 196214"/>
                <a:gd name="connsiteX46" fmla="*/ 41430 w 138093"/>
                <a:gd name="connsiteY46" fmla="*/ 175260 h 196214"/>
                <a:gd name="connsiteX47" fmla="*/ 41430 w 138093"/>
                <a:gd name="connsiteY47" fmla="*/ 144780 h 196214"/>
                <a:gd name="connsiteX48" fmla="*/ 49050 w 138093"/>
                <a:gd name="connsiteY48" fmla="*/ 136208 h 196214"/>
                <a:gd name="connsiteX49" fmla="*/ 64290 w 138093"/>
                <a:gd name="connsiteY49" fmla="*/ 146685 h 196214"/>
                <a:gd name="connsiteX50" fmla="*/ 93817 w 138093"/>
                <a:gd name="connsiteY50" fmla="*/ 183833 h 196214"/>
                <a:gd name="connsiteX51" fmla="*/ 93817 w 138093"/>
                <a:gd name="connsiteY51" fmla="*/ 183833 h 196214"/>
                <a:gd name="connsiteX52" fmla="*/ 115725 w 138093"/>
                <a:gd name="connsiteY52" fmla="*/ 196215 h 196214"/>
                <a:gd name="connsiteX53" fmla="*/ 136680 w 138093"/>
                <a:gd name="connsiteY53" fmla="*/ 185738 h 196214"/>
                <a:gd name="connsiteX54" fmla="*/ 134775 w 138093"/>
                <a:gd name="connsiteY54" fmla="*/ 179070 h 196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138093" h="196214">
                  <a:moveTo>
                    <a:pt x="134775" y="179070"/>
                  </a:moveTo>
                  <a:cubicBezTo>
                    <a:pt x="130012" y="175260"/>
                    <a:pt x="118582" y="160972"/>
                    <a:pt x="110010" y="149542"/>
                  </a:cubicBezTo>
                  <a:lnTo>
                    <a:pt x="107152" y="144780"/>
                  </a:lnTo>
                  <a:lnTo>
                    <a:pt x="93817" y="126683"/>
                  </a:lnTo>
                  <a:cubicBezTo>
                    <a:pt x="90007" y="120967"/>
                    <a:pt x="90960" y="115252"/>
                    <a:pt x="95722" y="108585"/>
                  </a:cubicBezTo>
                  <a:cubicBezTo>
                    <a:pt x="96675" y="107633"/>
                    <a:pt x="97627" y="106680"/>
                    <a:pt x="98580" y="105727"/>
                  </a:cubicBezTo>
                  <a:cubicBezTo>
                    <a:pt x="99532" y="104775"/>
                    <a:pt x="100485" y="103822"/>
                    <a:pt x="101437" y="101917"/>
                  </a:cubicBezTo>
                  <a:lnTo>
                    <a:pt x="101437" y="101917"/>
                  </a:lnTo>
                  <a:cubicBezTo>
                    <a:pt x="101437" y="100965"/>
                    <a:pt x="102390" y="100965"/>
                    <a:pt x="102390" y="100013"/>
                  </a:cubicBezTo>
                  <a:lnTo>
                    <a:pt x="102390" y="99060"/>
                  </a:lnTo>
                  <a:cubicBezTo>
                    <a:pt x="103342" y="98108"/>
                    <a:pt x="105247" y="96202"/>
                    <a:pt x="106200" y="95250"/>
                  </a:cubicBezTo>
                  <a:cubicBezTo>
                    <a:pt x="111915" y="88583"/>
                    <a:pt x="117630" y="83820"/>
                    <a:pt x="120487" y="81915"/>
                  </a:cubicBezTo>
                  <a:cubicBezTo>
                    <a:pt x="123345" y="80010"/>
                    <a:pt x="125250" y="78105"/>
                    <a:pt x="122392" y="73342"/>
                  </a:cubicBezTo>
                  <a:lnTo>
                    <a:pt x="122392" y="73342"/>
                  </a:lnTo>
                  <a:cubicBezTo>
                    <a:pt x="122392" y="73342"/>
                    <a:pt x="122392" y="73342"/>
                    <a:pt x="122392" y="73342"/>
                  </a:cubicBezTo>
                  <a:cubicBezTo>
                    <a:pt x="121440" y="70485"/>
                    <a:pt x="112867" y="61913"/>
                    <a:pt x="102390" y="61913"/>
                  </a:cubicBezTo>
                  <a:cubicBezTo>
                    <a:pt x="102390" y="61913"/>
                    <a:pt x="102390" y="61913"/>
                    <a:pt x="102390" y="61913"/>
                  </a:cubicBezTo>
                  <a:cubicBezTo>
                    <a:pt x="102390" y="61913"/>
                    <a:pt x="102390" y="61913"/>
                    <a:pt x="102390" y="61913"/>
                  </a:cubicBezTo>
                  <a:cubicBezTo>
                    <a:pt x="102390" y="61913"/>
                    <a:pt x="102390" y="61913"/>
                    <a:pt x="102390" y="61913"/>
                  </a:cubicBezTo>
                  <a:cubicBezTo>
                    <a:pt x="102390" y="61913"/>
                    <a:pt x="101437" y="61913"/>
                    <a:pt x="101437" y="61913"/>
                  </a:cubicBezTo>
                  <a:cubicBezTo>
                    <a:pt x="101437" y="61913"/>
                    <a:pt x="101437" y="61913"/>
                    <a:pt x="101437" y="61913"/>
                  </a:cubicBezTo>
                  <a:cubicBezTo>
                    <a:pt x="101437" y="61913"/>
                    <a:pt x="100485" y="61913"/>
                    <a:pt x="100485" y="61913"/>
                  </a:cubicBezTo>
                  <a:cubicBezTo>
                    <a:pt x="100485" y="61913"/>
                    <a:pt x="99532" y="61913"/>
                    <a:pt x="99532" y="61913"/>
                  </a:cubicBezTo>
                  <a:cubicBezTo>
                    <a:pt x="97627" y="61913"/>
                    <a:pt x="95722" y="62865"/>
                    <a:pt x="94770" y="62865"/>
                  </a:cubicBezTo>
                  <a:cubicBezTo>
                    <a:pt x="94770" y="62865"/>
                    <a:pt x="94770" y="62865"/>
                    <a:pt x="94770" y="62865"/>
                  </a:cubicBezTo>
                  <a:cubicBezTo>
                    <a:pt x="94770" y="62865"/>
                    <a:pt x="93817" y="62865"/>
                    <a:pt x="93817" y="62865"/>
                  </a:cubicBezTo>
                  <a:cubicBezTo>
                    <a:pt x="91912" y="63817"/>
                    <a:pt x="90007" y="64770"/>
                    <a:pt x="89055" y="66675"/>
                  </a:cubicBezTo>
                  <a:lnTo>
                    <a:pt x="89055" y="66675"/>
                  </a:lnTo>
                  <a:cubicBezTo>
                    <a:pt x="87150" y="68580"/>
                    <a:pt x="85245" y="70485"/>
                    <a:pt x="83340" y="72390"/>
                  </a:cubicBezTo>
                  <a:lnTo>
                    <a:pt x="62385" y="93345"/>
                  </a:lnTo>
                  <a:cubicBezTo>
                    <a:pt x="59527" y="96202"/>
                    <a:pt x="56670" y="100013"/>
                    <a:pt x="50002" y="100013"/>
                  </a:cubicBezTo>
                  <a:cubicBezTo>
                    <a:pt x="45240" y="100013"/>
                    <a:pt x="42382" y="97155"/>
                    <a:pt x="42382" y="91440"/>
                  </a:cubicBezTo>
                  <a:lnTo>
                    <a:pt x="42382" y="31433"/>
                  </a:lnTo>
                  <a:lnTo>
                    <a:pt x="42382" y="31433"/>
                  </a:lnTo>
                  <a:lnTo>
                    <a:pt x="42382" y="31433"/>
                  </a:lnTo>
                  <a:cubicBezTo>
                    <a:pt x="42382" y="31433"/>
                    <a:pt x="42382" y="30480"/>
                    <a:pt x="42382" y="30480"/>
                  </a:cubicBezTo>
                  <a:lnTo>
                    <a:pt x="42382" y="30480"/>
                  </a:lnTo>
                  <a:cubicBezTo>
                    <a:pt x="42382" y="18097"/>
                    <a:pt x="38572" y="8572"/>
                    <a:pt x="31905" y="3810"/>
                  </a:cubicBezTo>
                  <a:cubicBezTo>
                    <a:pt x="27142" y="952"/>
                    <a:pt x="22380" y="0"/>
                    <a:pt x="17617" y="0"/>
                  </a:cubicBezTo>
                  <a:cubicBezTo>
                    <a:pt x="11902" y="0"/>
                    <a:pt x="7140" y="952"/>
                    <a:pt x="5235" y="1905"/>
                  </a:cubicBezTo>
                  <a:cubicBezTo>
                    <a:pt x="-480" y="4763"/>
                    <a:pt x="-480" y="6667"/>
                    <a:pt x="472" y="10477"/>
                  </a:cubicBezTo>
                  <a:cubicBezTo>
                    <a:pt x="1425" y="14288"/>
                    <a:pt x="2377" y="27622"/>
                    <a:pt x="2377" y="39052"/>
                  </a:cubicBezTo>
                  <a:lnTo>
                    <a:pt x="2377" y="177165"/>
                  </a:lnTo>
                  <a:cubicBezTo>
                    <a:pt x="2377" y="191452"/>
                    <a:pt x="9997" y="196215"/>
                    <a:pt x="20475" y="196215"/>
                  </a:cubicBezTo>
                  <a:lnTo>
                    <a:pt x="24285" y="196215"/>
                  </a:lnTo>
                  <a:cubicBezTo>
                    <a:pt x="34762" y="196215"/>
                    <a:pt x="41430" y="191452"/>
                    <a:pt x="41430" y="177165"/>
                  </a:cubicBezTo>
                  <a:lnTo>
                    <a:pt x="41430" y="175260"/>
                  </a:lnTo>
                  <a:cubicBezTo>
                    <a:pt x="41430" y="171450"/>
                    <a:pt x="41430" y="148590"/>
                    <a:pt x="41430" y="144780"/>
                  </a:cubicBezTo>
                  <a:cubicBezTo>
                    <a:pt x="41430" y="138113"/>
                    <a:pt x="46192" y="136208"/>
                    <a:pt x="49050" y="136208"/>
                  </a:cubicBezTo>
                  <a:cubicBezTo>
                    <a:pt x="56670" y="136208"/>
                    <a:pt x="59527" y="140970"/>
                    <a:pt x="64290" y="146685"/>
                  </a:cubicBezTo>
                  <a:cubicBezTo>
                    <a:pt x="66195" y="149542"/>
                    <a:pt x="84292" y="171450"/>
                    <a:pt x="93817" y="183833"/>
                  </a:cubicBezTo>
                  <a:lnTo>
                    <a:pt x="93817" y="183833"/>
                  </a:lnTo>
                  <a:cubicBezTo>
                    <a:pt x="101437" y="193358"/>
                    <a:pt x="108105" y="196215"/>
                    <a:pt x="115725" y="196215"/>
                  </a:cubicBezTo>
                  <a:cubicBezTo>
                    <a:pt x="126202" y="196215"/>
                    <a:pt x="134775" y="188595"/>
                    <a:pt x="136680" y="185738"/>
                  </a:cubicBezTo>
                  <a:cubicBezTo>
                    <a:pt x="139537" y="183833"/>
                    <a:pt x="137632" y="181927"/>
                    <a:pt x="134775" y="17907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32" name="Freeform: Shape 333">
              <a:extLst>
                <a:ext uri="{FF2B5EF4-FFF2-40B4-BE49-F238E27FC236}">
                  <a16:creationId xmlns:a16="http://schemas.microsoft.com/office/drawing/2014/main" id="{BB7EEC24-5B82-154E-9CC5-9093D4DCF30C}"/>
                </a:ext>
              </a:extLst>
            </p:cNvPr>
            <p:cNvSpPr/>
            <p:nvPr/>
          </p:nvSpPr>
          <p:spPr>
            <a:xfrm>
              <a:off x="3075150" y="2209800"/>
              <a:ext cx="41429" cy="197167"/>
            </a:xfrm>
            <a:custGeom>
              <a:avLst/>
              <a:gdLst>
                <a:gd name="connsiteX0" fmla="*/ 31905 w 41429"/>
                <a:gd name="connsiteY0" fmla="*/ 3810 h 197167"/>
                <a:gd name="connsiteX1" fmla="*/ 17617 w 41429"/>
                <a:gd name="connsiteY1" fmla="*/ 0 h 197167"/>
                <a:gd name="connsiteX2" fmla="*/ 5235 w 41429"/>
                <a:gd name="connsiteY2" fmla="*/ 1905 h 197167"/>
                <a:gd name="connsiteX3" fmla="*/ 472 w 41429"/>
                <a:gd name="connsiteY3" fmla="*/ 10478 h 197167"/>
                <a:gd name="connsiteX4" fmla="*/ 2377 w 41429"/>
                <a:gd name="connsiteY4" fmla="*/ 48578 h 197167"/>
                <a:gd name="connsiteX5" fmla="*/ 2377 w 41429"/>
                <a:gd name="connsiteY5" fmla="*/ 60008 h 197167"/>
                <a:gd name="connsiteX6" fmla="*/ 2377 w 41429"/>
                <a:gd name="connsiteY6" fmla="*/ 178117 h 197167"/>
                <a:gd name="connsiteX7" fmla="*/ 20475 w 41429"/>
                <a:gd name="connsiteY7" fmla="*/ 197167 h 197167"/>
                <a:gd name="connsiteX8" fmla="*/ 24285 w 41429"/>
                <a:gd name="connsiteY8" fmla="*/ 197167 h 197167"/>
                <a:gd name="connsiteX9" fmla="*/ 41430 w 41429"/>
                <a:gd name="connsiteY9" fmla="*/ 178117 h 197167"/>
                <a:gd name="connsiteX10" fmla="*/ 41430 w 41429"/>
                <a:gd name="connsiteY10" fmla="*/ 31433 h 197167"/>
                <a:gd name="connsiteX11" fmla="*/ 41430 w 41429"/>
                <a:gd name="connsiteY11" fmla="*/ 30480 h 197167"/>
                <a:gd name="connsiteX12" fmla="*/ 41430 w 41429"/>
                <a:gd name="connsiteY12" fmla="*/ 30480 h 197167"/>
                <a:gd name="connsiteX13" fmla="*/ 31905 w 41429"/>
                <a:gd name="connsiteY13" fmla="*/ 3810 h 197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429" h="197167">
                  <a:moveTo>
                    <a:pt x="31905" y="3810"/>
                  </a:moveTo>
                  <a:cubicBezTo>
                    <a:pt x="27142" y="953"/>
                    <a:pt x="22380" y="0"/>
                    <a:pt x="17617" y="0"/>
                  </a:cubicBezTo>
                  <a:cubicBezTo>
                    <a:pt x="11902" y="0"/>
                    <a:pt x="7140" y="953"/>
                    <a:pt x="5235" y="1905"/>
                  </a:cubicBezTo>
                  <a:cubicBezTo>
                    <a:pt x="-480" y="4763"/>
                    <a:pt x="-480" y="6667"/>
                    <a:pt x="472" y="10478"/>
                  </a:cubicBezTo>
                  <a:cubicBezTo>
                    <a:pt x="2377" y="16192"/>
                    <a:pt x="2377" y="34290"/>
                    <a:pt x="2377" y="48578"/>
                  </a:cubicBezTo>
                  <a:lnTo>
                    <a:pt x="2377" y="60008"/>
                  </a:lnTo>
                  <a:lnTo>
                    <a:pt x="2377" y="178117"/>
                  </a:lnTo>
                  <a:cubicBezTo>
                    <a:pt x="2377" y="192405"/>
                    <a:pt x="9997" y="197167"/>
                    <a:pt x="20475" y="197167"/>
                  </a:cubicBezTo>
                  <a:lnTo>
                    <a:pt x="24285" y="197167"/>
                  </a:lnTo>
                  <a:cubicBezTo>
                    <a:pt x="33810" y="197167"/>
                    <a:pt x="41430" y="192405"/>
                    <a:pt x="41430" y="178117"/>
                  </a:cubicBezTo>
                  <a:lnTo>
                    <a:pt x="41430" y="31433"/>
                  </a:lnTo>
                  <a:cubicBezTo>
                    <a:pt x="41430" y="31433"/>
                    <a:pt x="41430" y="30480"/>
                    <a:pt x="41430" y="30480"/>
                  </a:cubicBezTo>
                  <a:lnTo>
                    <a:pt x="41430" y="30480"/>
                  </a:lnTo>
                  <a:cubicBezTo>
                    <a:pt x="41430" y="18097"/>
                    <a:pt x="37620" y="8572"/>
                    <a:pt x="31905" y="381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33" name="Freeform: Shape 334">
              <a:extLst>
                <a:ext uri="{FF2B5EF4-FFF2-40B4-BE49-F238E27FC236}">
                  <a16:creationId xmlns:a16="http://schemas.microsoft.com/office/drawing/2014/main" id="{7AE01D4B-4E8E-1F44-9D19-4DCD572C55E6}"/>
                </a:ext>
              </a:extLst>
            </p:cNvPr>
            <p:cNvSpPr/>
            <p:nvPr/>
          </p:nvSpPr>
          <p:spPr>
            <a:xfrm>
              <a:off x="2792363" y="2212657"/>
              <a:ext cx="171231" cy="194309"/>
            </a:xfrm>
            <a:custGeom>
              <a:avLst/>
              <a:gdLst>
                <a:gd name="connsiteX0" fmla="*/ 140384 w 171231"/>
                <a:gd name="connsiteY0" fmla="*/ 39052 h 194309"/>
                <a:gd name="connsiteX1" fmla="*/ 167054 w 171231"/>
                <a:gd name="connsiteY1" fmla="*/ 28575 h 194309"/>
                <a:gd name="connsiteX2" fmla="*/ 168959 w 171231"/>
                <a:gd name="connsiteY2" fmla="*/ 2858 h 194309"/>
                <a:gd name="connsiteX3" fmla="*/ 165149 w 171231"/>
                <a:gd name="connsiteY3" fmla="*/ 0 h 194309"/>
                <a:gd name="connsiteX4" fmla="*/ 30847 w 171231"/>
                <a:gd name="connsiteY4" fmla="*/ 0 h 194309"/>
                <a:gd name="connsiteX5" fmla="*/ 30847 w 171231"/>
                <a:gd name="connsiteY5" fmla="*/ 0 h 194309"/>
                <a:gd name="connsiteX6" fmla="*/ 4177 w 171231"/>
                <a:gd name="connsiteY6" fmla="*/ 10477 h 194309"/>
                <a:gd name="connsiteX7" fmla="*/ 2272 w 171231"/>
                <a:gd name="connsiteY7" fmla="*/ 36195 h 194309"/>
                <a:gd name="connsiteX8" fmla="*/ 6082 w 171231"/>
                <a:gd name="connsiteY8" fmla="*/ 39052 h 194309"/>
                <a:gd name="connsiteX9" fmla="*/ 58469 w 171231"/>
                <a:gd name="connsiteY9" fmla="*/ 39052 h 194309"/>
                <a:gd name="connsiteX10" fmla="*/ 65137 w 171231"/>
                <a:gd name="connsiteY10" fmla="*/ 44767 h 194309"/>
                <a:gd name="connsiteX11" fmla="*/ 65137 w 171231"/>
                <a:gd name="connsiteY11" fmla="*/ 175260 h 194309"/>
                <a:gd name="connsiteX12" fmla="*/ 69899 w 171231"/>
                <a:gd name="connsiteY12" fmla="*/ 189547 h 194309"/>
                <a:gd name="connsiteX13" fmla="*/ 83234 w 171231"/>
                <a:gd name="connsiteY13" fmla="*/ 194310 h 194309"/>
                <a:gd name="connsiteX14" fmla="*/ 87044 w 171231"/>
                <a:gd name="connsiteY14" fmla="*/ 194310 h 194309"/>
                <a:gd name="connsiteX15" fmla="*/ 104189 w 171231"/>
                <a:gd name="connsiteY15" fmla="*/ 175260 h 194309"/>
                <a:gd name="connsiteX16" fmla="*/ 104189 w 171231"/>
                <a:gd name="connsiteY16" fmla="*/ 46672 h 194309"/>
                <a:gd name="connsiteX17" fmla="*/ 111809 w 171231"/>
                <a:gd name="connsiteY17" fmla="*/ 38100 h 194309"/>
                <a:gd name="connsiteX18" fmla="*/ 140384 w 171231"/>
                <a:gd name="connsiteY18" fmla="*/ 39052 h 194309"/>
                <a:gd name="connsiteX19" fmla="*/ 140384 w 171231"/>
                <a:gd name="connsiteY19" fmla="*/ 39052 h 194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71231" h="194309">
                  <a:moveTo>
                    <a:pt x="140384" y="39052"/>
                  </a:moveTo>
                  <a:cubicBezTo>
                    <a:pt x="152767" y="39052"/>
                    <a:pt x="162292" y="35242"/>
                    <a:pt x="167054" y="28575"/>
                  </a:cubicBezTo>
                  <a:cubicBezTo>
                    <a:pt x="173722" y="19050"/>
                    <a:pt x="170864" y="6667"/>
                    <a:pt x="168959" y="2858"/>
                  </a:cubicBezTo>
                  <a:cubicBezTo>
                    <a:pt x="168007" y="952"/>
                    <a:pt x="166102" y="0"/>
                    <a:pt x="165149" y="0"/>
                  </a:cubicBezTo>
                  <a:cubicBezTo>
                    <a:pt x="165149" y="0"/>
                    <a:pt x="30847" y="0"/>
                    <a:pt x="30847" y="0"/>
                  </a:cubicBezTo>
                  <a:lnTo>
                    <a:pt x="30847" y="0"/>
                  </a:lnTo>
                  <a:cubicBezTo>
                    <a:pt x="18464" y="0"/>
                    <a:pt x="8939" y="3810"/>
                    <a:pt x="4177" y="10477"/>
                  </a:cubicBezTo>
                  <a:cubicBezTo>
                    <a:pt x="-2491" y="20002"/>
                    <a:pt x="367" y="32385"/>
                    <a:pt x="2272" y="36195"/>
                  </a:cubicBezTo>
                  <a:cubicBezTo>
                    <a:pt x="3224" y="38100"/>
                    <a:pt x="5129" y="39052"/>
                    <a:pt x="6082" y="39052"/>
                  </a:cubicBezTo>
                  <a:lnTo>
                    <a:pt x="58469" y="39052"/>
                  </a:lnTo>
                  <a:cubicBezTo>
                    <a:pt x="61327" y="39052"/>
                    <a:pt x="64184" y="41910"/>
                    <a:pt x="65137" y="44767"/>
                  </a:cubicBezTo>
                  <a:lnTo>
                    <a:pt x="65137" y="175260"/>
                  </a:lnTo>
                  <a:cubicBezTo>
                    <a:pt x="65137" y="181927"/>
                    <a:pt x="67042" y="186690"/>
                    <a:pt x="69899" y="189547"/>
                  </a:cubicBezTo>
                  <a:cubicBezTo>
                    <a:pt x="72757" y="193358"/>
                    <a:pt x="77519" y="194310"/>
                    <a:pt x="83234" y="194310"/>
                  </a:cubicBezTo>
                  <a:lnTo>
                    <a:pt x="87044" y="194310"/>
                  </a:lnTo>
                  <a:cubicBezTo>
                    <a:pt x="96569" y="194310"/>
                    <a:pt x="104189" y="189547"/>
                    <a:pt x="104189" y="175260"/>
                  </a:cubicBezTo>
                  <a:lnTo>
                    <a:pt x="104189" y="46672"/>
                  </a:lnTo>
                  <a:cubicBezTo>
                    <a:pt x="104189" y="41910"/>
                    <a:pt x="107047" y="39052"/>
                    <a:pt x="111809" y="38100"/>
                  </a:cubicBezTo>
                  <a:cubicBezTo>
                    <a:pt x="112762" y="39052"/>
                    <a:pt x="140384" y="39052"/>
                    <a:pt x="140384" y="39052"/>
                  </a:cubicBezTo>
                  <a:lnTo>
                    <a:pt x="140384" y="3905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34" name="Freeform: Shape 335">
              <a:extLst>
                <a:ext uri="{FF2B5EF4-FFF2-40B4-BE49-F238E27FC236}">
                  <a16:creationId xmlns:a16="http://schemas.microsoft.com/office/drawing/2014/main" id="{93B9803D-A88A-F340-BD62-47E060BB1B5E}"/>
                </a:ext>
              </a:extLst>
            </p:cNvPr>
            <p:cNvSpPr/>
            <p:nvPr/>
          </p:nvSpPr>
          <p:spPr>
            <a:xfrm>
              <a:off x="2923222" y="2260282"/>
              <a:ext cx="131917" cy="147637"/>
            </a:xfrm>
            <a:custGeom>
              <a:avLst/>
              <a:gdLst>
                <a:gd name="connsiteX0" fmla="*/ 129540 w 131917"/>
                <a:gd name="connsiteY0" fmla="*/ 96202 h 147637"/>
                <a:gd name="connsiteX1" fmla="*/ 129540 w 131917"/>
                <a:gd name="connsiteY1" fmla="*/ 61913 h 147637"/>
                <a:gd name="connsiteX2" fmla="*/ 65723 w 131917"/>
                <a:gd name="connsiteY2" fmla="*/ 0 h 147637"/>
                <a:gd name="connsiteX3" fmla="*/ 6668 w 131917"/>
                <a:gd name="connsiteY3" fmla="*/ 34290 h 147637"/>
                <a:gd name="connsiteX4" fmla="*/ 30480 w 131917"/>
                <a:gd name="connsiteY4" fmla="*/ 51435 h 147637"/>
                <a:gd name="connsiteX5" fmla="*/ 32385 w 131917"/>
                <a:gd name="connsiteY5" fmla="*/ 50483 h 147637"/>
                <a:gd name="connsiteX6" fmla="*/ 32385 w 131917"/>
                <a:gd name="connsiteY6" fmla="*/ 50483 h 147637"/>
                <a:gd name="connsiteX7" fmla="*/ 65723 w 131917"/>
                <a:gd name="connsiteY7" fmla="*/ 30480 h 147637"/>
                <a:gd name="connsiteX8" fmla="*/ 91440 w 131917"/>
                <a:gd name="connsiteY8" fmla="*/ 51435 h 147637"/>
                <a:gd name="connsiteX9" fmla="*/ 87630 w 131917"/>
                <a:gd name="connsiteY9" fmla="*/ 55245 h 147637"/>
                <a:gd name="connsiteX10" fmla="*/ 87630 w 131917"/>
                <a:gd name="connsiteY10" fmla="*/ 55245 h 147637"/>
                <a:gd name="connsiteX11" fmla="*/ 8573 w 131917"/>
                <a:gd name="connsiteY11" fmla="*/ 80963 h 147637"/>
                <a:gd name="connsiteX12" fmla="*/ 0 w 131917"/>
                <a:gd name="connsiteY12" fmla="*/ 108585 h 147637"/>
                <a:gd name="connsiteX13" fmla="*/ 45720 w 131917"/>
                <a:gd name="connsiteY13" fmla="*/ 147638 h 147637"/>
                <a:gd name="connsiteX14" fmla="*/ 85725 w 131917"/>
                <a:gd name="connsiteY14" fmla="*/ 132397 h 147637"/>
                <a:gd name="connsiteX15" fmla="*/ 85725 w 131917"/>
                <a:gd name="connsiteY15" fmla="*/ 132397 h 147637"/>
                <a:gd name="connsiteX16" fmla="*/ 86678 w 131917"/>
                <a:gd name="connsiteY16" fmla="*/ 131445 h 147637"/>
                <a:gd name="connsiteX17" fmla="*/ 90488 w 131917"/>
                <a:gd name="connsiteY17" fmla="*/ 130492 h 147637"/>
                <a:gd name="connsiteX18" fmla="*/ 93345 w 131917"/>
                <a:gd name="connsiteY18" fmla="*/ 131445 h 147637"/>
                <a:gd name="connsiteX19" fmla="*/ 94298 w 131917"/>
                <a:gd name="connsiteY19" fmla="*/ 132397 h 147637"/>
                <a:gd name="connsiteX20" fmla="*/ 100965 w 131917"/>
                <a:gd name="connsiteY20" fmla="*/ 141922 h 147637"/>
                <a:gd name="connsiteX21" fmla="*/ 126683 w 131917"/>
                <a:gd name="connsiteY21" fmla="*/ 143827 h 147637"/>
                <a:gd name="connsiteX22" fmla="*/ 131445 w 131917"/>
                <a:gd name="connsiteY22" fmla="*/ 135255 h 147637"/>
                <a:gd name="connsiteX23" fmla="*/ 129540 w 131917"/>
                <a:gd name="connsiteY23" fmla="*/ 96202 h 147637"/>
                <a:gd name="connsiteX24" fmla="*/ 91440 w 131917"/>
                <a:gd name="connsiteY24" fmla="*/ 87630 h 147637"/>
                <a:gd name="connsiteX25" fmla="*/ 58103 w 131917"/>
                <a:gd name="connsiteY25" fmla="*/ 116205 h 147637"/>
                <a:gd name="connsiteX26" fmla="*/ 39053 w 131917"/>
                <a:gd name="connsiteY26" fmla="*/ 101917 h 147637"/>
                <a:gd name="connsiteX27" fmla="*/ 83820 w 131917"/>
                <a:gd name="connsiteY27" fmla="*/ 79058 h 147637"/>
                <a:gd name="connsiteX28" fmla="*/ 85725 w 131917"/>
                <a:gd name="connsiteY28" fmla="*/ 79058 h 147637"/>
                <a:gd name="connsiteX29" fmla="*/ 85725 w 131917"/>
                <a:gd name="connsiteY29" fmla="*/ 79058 h 147637"/>
                <a:gd name="connsiteX30" fmla="*/ 91440 w 131917"/>
                <a:gd name="connsiteY30" fmla="*/ 84772 h 147637"/>
                <a:gd name="connsiteX31" fmla="*/ 91440 w 131917"/>
                <a:gd name="connsiteY31" fmla="*/ 87630 h 147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31917" h="147637">
                  <a:moveTo>
                    <a:pt x="129540" y="96202"/>
                  </a:moveTo>
                  <a:lnTo>
                    <a:pt x="129540" y="61913"/>
                  </a:lnTo>
                  <a:cubicBezTo>
                    <a:pt x="129540" y="22860"/>
                    <a:pt x="120968" y="0"/>
                    <a:pt x="65723" y="0"/>
                  </a:cubicBezTo>
                  <a:cubicBezTo>
                    <a:pt x="24765" y="0"/>
                    <a:pt x="6668" y="17145"/>
                    <a:pt x="6668" y="34290"/>
                  </a:cubicBezTo>
                  <a:cubicBezTo>
                    <a:pt x="6668" y="49530"/>
                    <a:pt x="24765" y="51435"/>
                    <a:pt x="30480" y="51435"/>
                  </a:cubicBezTo>
                  <a:cubicBezTo>
                    <a:pt x="31433" y="51435"/>
                    <a:pt x="31433" y="51435"/>
                    <a:pt x="32385" y="50483"/>
                  </a:cubicBezTo>
                  <a:lnTo>
                    <a:pt x="32385" y="50483"/>
                  </a:lnTo>
                  <a:cubicBezTo>
                    <a:pt x="37148" y="40005"/>
                    <a:pt x="47625" y="30480"/>
                    <a:pt x="65723" y="30480"/>
                  </a:cubicBezTo>
                  <a:cubicBezTo>
                    <a:pt x="84773" y="30480"/>
                    <a:pt x="90488" y="36195"/>
                    <a:pt x="91440" y="51435"/>
                  </a:cubicBezTo>
                  <a:cubicBezTo>
                    <a:pt x="91440" y="53340"/>
                    <a:pt x="89535" y="55245"/>
                    <a:pt x="87630" y="55245"/>
                  </a:cubicBezTo>
                  <a:lnTo>
                    <a:pt x="87630" y="55245"/>
                  </a:lnTo>
                  <a:cubicBezTo>
                    <a:pt x="73343" y="56197"/>
                    <a:pt x="22860" y="62865"/>
                    <a:pt x="8573" y="80963"/>
                  </a:cubicBezTo>
                  <a:cubicBezTo>
                    <a:pt x="1905" y="88583"/>
                    <a:pt x="0" y="98108"/>
                    <a:pt x="0" y="108585"/>
                  </a:cubicBezTo>
                  <a:cubicBezTo>
                    <a:pt x="0" y="131445"/>
                    <a:pt x="17145" y="147638"/>
                    <a:pt x="45720" y="147638"/>
                  </a:cubicBezTo>
                  <a:cubicBezTo>
                    <a:pt x="61913" y="147638"/>
                    <a:pt x="76200" y="141922"/>
                    <a:pt x="85725" y="132397"/>
                  </a:cubicBezTo>
                  <a:lnTo>
                    <a:pt x="85725" y="132397"/>
                  </a:lnTo>
                  <a:cubicBezTo>
                    <a:pt x="85725" y="132397"/>
                    <a:pt x="86678" y="131445"/>
                    <a:pt x="86678" y="131445"/>
                  </a:cubicBezTo>
                  <a:cubicBezTo>
                    <a:pt x="87630" y="130492"/>
                    <a:pt x="89535" y="130492"/>
                    <a:pt x="90488" y="130492"/>
                  </a:cubicBezTo>
                  <a:cubicBezTo>
                    <a:pt x="91440" y="130492"/>
                    <a:pt x="92393" y="130492"/>
                    <a:pt x="93345" y="131445"/>
                  </a:cubicBezTo>
                  <a:cubicBezTo>
                    <a:pt x="94298" y="132397"/>
                    <a:pt x="94298" y="132397"/>
                    <a:pt x="94298" y="132397"/>
                  </a:cubicBezTo>
                  <a:cubicBezTo>
                    <a:pt x="96203" y="136208"/>
                    <a:pt x="98108" y="139065"/>
                    <a:pt x="100965" y="141922"/>
                  </a:cubicBezTo>
                  <a:cubicBezTo>
                    <a:pt x="110490" y="148590"/>
                    <a:pt x="122873" y="145733"/>
                    <a:pt x="126683" y="143827"/>
                  </a:cubicBezTo>
                  <a:cubicBezTo>
                    <a:pt x="132398" y="140970"/>
                    <a:pt x="132398" y="139065"/>
                    <a:pt x="131445" y="135255"/>
                  </a:cubicBezTo>
                  <a:cubicBezTo>
                    <a:pt x="130493" y="130492"/>
                    <a:pt x="129540" y="111442"/>
                    <a:pt x="129540" y="96202"/>
                  </a:cubicBezTo>
                  <a:moveTo>
                    <a:pt x="91440" y="87630"/>
                  </a:moveTo>
                  <a:cubicBezTo>
                    <a:pt x="91440" y="102870"/>
                    <a:pt x="78105" y="116205"/>
                    <a:pt x="58103" y="116205"/>
                  </a:cubicBezTo>
                  <a:cubicBezTo>
                    <a:pt x="44768" y="116205"/>
                    <a:pt x="39053" y="110490"/>
                    <a:pt x="39053" y="101917"/>
                  </a:cubicBezTo>
                  <a:cubicBezTo>
                    <a:pt x="39053" y="91440"/>
                    <a:pt x="54293" y="80963"/>
                    <a:pt x="83820" y="79058"/>
                  </a:cubicBezTo>
                  <a:lnTo>
                    <a:pt x="85725" y="79058"/>
                  </a:lnTo>
                  <a:lnTo>
                    <a:pt x="85725" y="79058"/>
                  </a:lnTo>
                  <a:cubicBezTo>
                    <a:pt x="88583" y="79058"/>
                    <a:pt x="91440" y="81915"/>
                    <a:pt x="91440" y="84772"/>
                  </a:cubicBezTo>
                  <a:lnTo>
                    <a:pt x="91440" y="8763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35" name="Freeform: Shape 336">
              <a:extLst>
                <a:ext uri="{FF2B5EF4-FFF2-40B4-BE49-F238E27FC236}">
                  <a16:creationId xmlns:a16="http://schemas.microsoft.com/office/drawing/2014/main" id="{82FD2B75-A3C0-4243-B552-9AC4C139CF07}"/>
                </a:ext>
              </a:extLst>
            </p:cNvPr>
            <p:cNvSpPr/>
            <p:nvPr/>
          </p:nvSpPr>
          <p:spPr>
            <a:xfrm>
              <a:off x="3519015" y="2209800"/>
              <a:ext cx="41574" cy="196215"/>
            </a:xfrm>
            <a:custGeom>
              <a:avLst/>
              <a:gdLst>
                <a:gd name="connsiteX0" fmla="*/ 31905 w 41574"/>
                <a:gd name="connsiteY0" fmla="*/ 3810 h 196215"/>
                <a:gd name="connsiteX1" fmla="*/ 17617 w 41574"/>
                <a:gd name="connsiteY1" fmla="*/ 0 h 196215"/>
                <a:gd name="connsiteX2" fmla="*/ 5235 w 41574"/>
                <a:gd name="connsiteY2" fmla="*/ 1905 h 196215"/>
                <a:gd name="connsiteX3" fmla="*/ 472 w 41574"/>
                <a:gd name="connsiteY3" fmla="*/ 10478 h 196215"/>
                <a:gd name="connsiteX4" fmla="*/ 2377 w 41574"/>
                <a:gd name="connsiteY4" fmla="*/ 48578 h 196215"/>
                <a:gd name="connsiteX5" fmla="*/ 2377 w 41574"/>
                <a:gd name="connsiteY5" fmla="*/ 60008 h 196215"/>
                <a:gd name="connsiteX6" fmla="*/ 2377 w 41574"/>
                <a:gd name="connsiteY6" fmla="*/ 178117 h 196215"/>
                <a:gd name="connsiteX7" fmla="*/ 20475 w 41574"/>
                <a:gd name="connsiteY7" fmla="*/ 196215 h 196215"/>
                <a:gd name="connsiteX8" fmla="*/ 24285 w 41574"/>
                <a:gd name="connsiteY8" fmla="*/ 196215 h 196215"/>
                <a:gd name="connsiteX9" fmla="*/ 41430 w 41574"/>
                <a:gd name="connsiteY9" fmla="*/ 177165 h 196215"/>
                <a:gd name="connsiteX10" fmla="*/ 41430 w 41574"/>
                <a:gd name="connsiteY10" fmla="*/ 30480 h 196215"/>
                <a:gd name="connsiteX11" fmla="*/ 41430 w 41574"/>
                <a:gd name="connsiteY11" fmla="*/ 29528 h 196215"/>
                <a:gd name="connsiteX12" fmla="*/ 41430 w 41574"/>
                <a:gd name="connsiteY12" fmla="*/ 29528 h 196215"/>
                <a:gd name="connsiteX13" fmla="*/ 31905 w 41574"/>
                <a:gd name="connsiteY13" fmla="*/ 3810 h 196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574" h="196215">
                  <a:moveTo>
                    <a:pt x="31905" y="3810"/>
                  </a:moveTo>
                  <a:cubicBezTo>
                    <a:pt x="27142" y="953"/>
                    <a:pt x="22380" y="0"/>
                    <a:pt x="17617" y="0"/>
                  </a:cubicBezTo>
                  <a:cubicBezTo>
                    <a:pt x="11902" y="0"/>
                    <a:pt x="7140" y="953"/>
                    <a:pt x="5235" y="1905"/>
                  </a:cubicBezTo>
                  <a:cubicBezTo>
                    <a:pt x="-480" y="4763"/>
                    <a:pt x="-480" y="6667"/>
                    <a:pt x="472" y="10478"/>
                  </a:cubicBezTo>
                  <a:cubicBezTo>
                    <a:pt x="2377" y="16192"/>
                    <a:pt x="2377" y="34290"/>
                    <a:pt x="2377" y="48578"/>
                  </a:cubicBezTo>
                  <a:lnTo>
                    <a:pt x="2377" y="60008"/>
                  </a:lnTo>
                  <a:lnTo>
                    <a:pt x="2377" y="178117"/>
                  </a:lnTo>
                  <a:cubicBezTo>
                    <a:pt x="2377" y="192405"/>
                    <a:pt x="9997" y="196215"/>
                    <a:pt x="20475" y="196215"/>
                  </a:cubicBezTo>
                  <a:lnTo>
                    <a:pt x="24285" y="196215"/>
                  </a:lnTo>
                  <a:cubicBezTo>
                    <a:pt x="33810" y="196215"/>
                    <a:pt x="41430" y="191453"/>
                    <a:pt x="41430" y="177165"/>
                  </a:cubicBezTo>
                  <a:lnTo>
                    <a:pt x="41430" y="30480"/>
                  </a:lnTo>
                  <a:cubicBezTo>
                    <a:pt x="41430" y="30480"/>
                    <a:pt x="41430" y="29528"/>
                    <a:pt x="41430" y="29528"/>
                  </a:cubicBezTo>
                  <a:lnTo>
                    <a:pt x="41430" y="29528"/>
                  </a:lnTo>
                  <a:cubicBezTo>
                    <a:pt x="42382" y="18097"/>
                    <a:pt x="38572" y="8572"/>
                    <a:pt x="31905" y="381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36" name="Freeform: Shape 337">
              <a:extLst>
                <a:ext uri="{FF2B5EF4-FFF2-40B4-BE49-F238E27FC236}">
                  <a16:creationId xmlns:a16="http://schemas.microsoft.com/office/drawing/2014/main" id="{0224B355-1D22-5D4A-8232-F2D71682CCE6}"/>
                </a:ext>
              </a:extLst>
            </p:cNvPr>
            <p:cNvSpPr/>
            <p:nvPr/>
          </p:nvSpPr>
          <p:spPr>
            <a:xfrm>
              <a:off x="3368040" y="2260282"/>
              <a:ext cx="131917" cy="147637"/>
            </a:xfrm>
            <a:custGeom>
              <a:avLst/>
              <a:gdLst>
                <a:gd name="connsiteX0" fmla="*/ 129540 w 131917"/>
                <a:gd name="connsiteY0" fmla="*/ 96202 h 147637"/>
                <a:gd name="connsiteX1" fmla="*/ 129540 w 131917"/>
                <a:gd name="connsiteY1" fmla="*/ 61913 h 147637"/>
                <a:gd name="connsiteX2" fmla="*/ 65722 w 131917"/>
                <a:gd name="connsiteY2" fmla="*/ 0 h 147637"/>
                <a:gd name="connsiteX3" fmla="*/ 6667 w 131917"/>
                <a:gd name="connsiteY3" fmla="*/ 34290 h 147637"/>
                <a:gd name="connsiteX4" fmla="*/ 30480 w 131917"/>
                <a:gd name="connsiteY4" fmla="*/ 51435 h 147637"/>
                <a:gd name="connsiteX5" fmla="*/ 32385 w 131917"/>
                <a:gd name="connsiteY5" fmla="*/ 50483 h 147637"/>
                <a:gd name="connsiteX6" fmla="*/ 32385 w 131917"/>
                <a:gd name="connsiteY6" fmla="*/ 50483 h 147637"/>
                <a:gd name="connsiteX7" fmla="*/ 65722 w 131917"/>
                <a:gd name="connsiteY7" fmla="*/ 30480 h 147637"/>
                <a:gd name="connsiteX8" fmla="*/ 91440 w 131917"/>
                <a:gd name="connsiteY8" fmla="*/ 51435 h 147637"/>
                <a:gd name="connsiteX9" fmla="*/ 87630 w 131917"/>
                <a:gd name="connsiteY9" fmla="*/ 55245 h 147637"/>
                <a:gd name="connsiteX10" fmla="*/ 87630 w 131917"/>
                <a:gd name="connsiteY10" fmla="*/ 55245 h 147637"/>
                <a:gd name="connsiteX11" fmla="*/ 8572 w 131917"/>
                <a:gd name="connsiteY11" fmla="*/ 80963 h 147637"/>
                <a:gd name="connsiteX12" fmla="*/ 0 w 131917"/>
                <a:gd name="connsiteY12" fmla="*/ 108585 h 147637"/>
                <a:gd name="connsiteX13" fmla="*/ 45720 w 131917"/>
                <a:gd name="connsiteY13" fmla="*/ 147638 h 147637"/>
                <a:gd name="connsiteX14" fmla="*/ 85725 w 131917"/>
                <a:gd name="connsiteY14" fmla="*/ 132397 h 147637"/>
                <a:gd name="connsiteX15" fmla="*/ 85725 w 131917"/>
                <a:gd name="connsiteY15" fmla="*/ 132397 h 147637"/>
                <a:gd name="connsiteX16" fmla="*/ 86677 w 131917"/>
                <a:gd name="connsiteY16" fmla="*/ 131445 h 147637"/>
                <a:gd name="connsiteX17" fmla="*/ 90488 w 131917"/>
                <a:gd name="connsiteY17" fmla="*/ 130492 h 147637"/>
                <a:gd name="connsiteX18" fmla="*/ 93345 w 131917"/>
                <a:gd name="connsiteY18" fmla="*/ 131445 h 147637"/>
                <a:gd name="connsiteX19" fmla="*/ 94297 w 131917"/>
                <a:gd name="connsiteY19" fmla="*/ 132397 h 147637"/>
                <a:gd name="connsiteX20" fmla="*/ 100965 w 131917"/>
                <a:gd name="connsiteY20" fmla="*/ 141922 h 147637"/>
                <a:gd name="connsiteX21" fmla="*/ 126682 w 131917"/>
                <a:gd name="connsiteY21" fmla="*/ 143827 h 147637"/>
                <a:gd name="connsiteX22" fmla="*/ 131445 w 131917"/>
                <a:gd name="connsiteY22" fmla="*/ 135255 h 147637"/>
                <a:gd name="connsiteX23" fmla="*/ 129540 w 131917"/>
                <a:gd name="connsiteY23" fmla="*/ 96202 h 147637"/>
                <a:gd name="connsiteX24" fmla="*/ 90488 w 131917"/>
                <a:gd name="connsiteY24" fmla="*/ 87630 h 147637"/>
                <a:gd name="connsiteX25" fmla="*/ 57150 w 131917"/>
                <a:gd name="connsiteY25" fmla="*/ 116205 h 147637"/>
                <a:gd name="connsiteX26" fmla="*/ 38100 w 131917"/>
                <a:gd name="connsiteY26" fmla="*/ 101917 h 147637"/>
                <a:gd name="connsiteX27" fmla="*/ 82867 w 131917"/>
                <a:gd name="connsiteY27" fmla="*/ 79058 h 147637"/>
                <a:gd name="connsiteX28" fmla="*/ 84772 w 131917"/>
                <a:gd name="connsiteY28" fmla="*/ 79058 h 147637"/>
                <a:gd name="connsiteX29" fmla="*/ 84772 w 131917"/>
                <a:gd name="connsiteY29" fmla="*/ 79058 h 147637"/>
                <a:gd name="connsiteX30" fmla="*/ 90488 w 131917"/>
                <a:gd name="connsiteY30" fmla="*/ 84772 h 147637"/>
                <a:gd name="connsiteX31" fmla="*/ 90488 w 131917"/>
                <a:gd name="connsiteY31" fmla="*/ 87630 h 147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31917" h="147637">
                  <a:moveTo>
                    <a:pt x="129540" y="96202"/>
                  </a:moveTo>
                  <a:lnTo>
                    <a:pt x="129540" y="61913"/>
                  </a:lnTo>
                  <a:cubicBezTo>
                    <a:pt x="129540" y="22860"/>
                    <a:pt x="120967" y="0"/>
                    <a:pt x="65722" y="0"/>
                  </a:cubicBezTo>
                  <a:cubicBezTo>
                    <a:pt x="24765" y="0"/>
                    <a:pt x="6667" y="17145"/>
                    <a:pt x="6667" y="34290"/>
                  </a:cubicBezTo>
                  <a:cubicBezTo>
                    <a:pt x="6667" y="49530"/>
                    <a:pt x="24765" y="51435"/>
                    <a:pt x="30480" y="51435"/>
                  </a:cubicBezTo>
                  <a:cubicBezTo>
                    <a:pt x="31432" y="51435"/>
                    <a:pt x="31432" y="51435"/>
                    <a:pt x="32385" y="50483"/>
                  </a:cubicBezTo>
                  <a:lnTo>
                    <a:pt x="32385" y="50483"/>
                  </a:lnTo>
                  <a:cubicBezTo>
                    <a:pt x="37147" y="40005"/>
                    <a:pt x="47625" y="30480"/>
                    <a:pt x="65722" y="30480"/>
                  </a:cubicBezTo>
                  <a:cubicBezTo>
                    <a:pt x="84772" y="30480"/>
                    <a:pt x="90488" y="36195"/>
                    <a:pt x="91440" y="51435"/>
                  </a:cubicBezTo>
                  <a:cubicBezTo>
                    <a:pt x="91440" y="53340"/>
                    <a:pt x="89535" y="55245"/>
                    <a:pt x="87630" y="55245"/>
                  </a:cubicBezTo>
                  <a:lnTo>
                    <a:pt x="87630" y="55245"/>
                  </a:lnTo>
                  <a:cubicBezTo>
                    <a:pt x="73342" y="56197"/>
                    <a:pt x="22860" y="62865"/>
                    <a:pt x="8572" y="80963"/>
                  </a:cubicBezTo>
                  <a:cubicBezTo>
                    <a:pt x="1905" y="88583"/>
                    <a:pt x="0" y="98108"/>
                    <a:pt x="0" y="108585"/>
                  </a:cubicBezTo>
                  <a:cubicBezTo>
                    <a:pt x="0" y="131445"/>
                    <a:pt x="17145" y="147638"/>
                    <a:pt x="45720" y="147638"/>
                  </a:cubicBezTo>
                  <a:cubicBezTo>
                    <a:pt x="61913" y="147638"/>
                    <a:pt x="76200" y="141922"/>
                    <a:pt x="85725" y="132397"/>
                  </a:cubicBezTo>
                  <a:lnTo>
                    <a:pt x="85725" y="132397"/>
                  </a:lnTo>
                  <a:cubicBezTo>
                    <a:pt x="85725" y="132397"/>
                    <a:pt x="86677" y="131445"/>
                    <a:pt x="86677" y="131445"/>
                  </a:cubicBezTo>
                  <a:cubicBezTo>
                    <a:pt x="87630" y="130492"/>
                    <a:pt x="89535" y="130492"/>
                    <a:pt x="90488" y="130492"/>
                  </a:cubicBezTo>
                  <a:cubicBezTo>
                    <a:pt x="91440" y="130492"/>
                    <a:pt x="92392" y="130492"/>
                    <a:pt x="93345" y="131445"/>
                  </a:cubicBezTo>
                  <a:cubicBezTo>
                    <a:pt x="94297" y="132397"/>
                    <a:pt x="94297" y="132397"/>
                    <a:pt x="94297" y="132397"/>
                  </a:cubicBezTo>
                  <a:cubicBezTo>
                    <a:pt x="96202" y="136208"/>
                    <a:pt x="98107" y="139065"/>
                    <a:pt x="100965" y="141922"/>
                  </a:cubicBezTo>
                  <a:cubicBezTo>
                    <a:pt x="110490" y="148590"/>
                    <a:pt x="122872" y="145733"/>
                    <a:pt x="126682" y="143827"/>
                  </a:cubicBezTo>
                  <a:cubicBezTo>
                    <a:pt x="132397" y="140970"/>
                    <a:pt x="132397" y="139065"/>
                    <a:pt x="131445" y="135255"/>
                  </a:cubicBezTo>
                  <a:cubicBezTo>
                    <a:pt x="129540" y="130492"/>
                    <a:pt x="129540" y="111442"/>
                    <a:pt x="129540" y="96202"/>
                  </a:cubicBezTo>
                  <a:moveTo>
                    <a:pt x="90488" y="87630"/>
                  </a:moveTo>
                  <a:cubicBezTo>
                    <a:pt x="90488" y="102870"/>
                    <a:pt x="77152" y="116205"/>
                    <a:pt x="57150" y="116205"/>
                  </a:cubicBezTo>
                  <a:cubicBezTo>
                    <a:pt x="43815" y="116205"/>
                    <a:pt x="38100" y="110490"/>
                    <a:pt x="38100" y="101917"/>
                  </a:cubicBezTo>
                  <a:cubicBezTo>
                    <a:pt x="38100" y="91440"/>
                    <a:pt x="53340" y="80963"/>
                    <a:pt x="82867" y="79058"/>
                  </a:cubicBezTo>
                  <a:lnTo>
                    <a:pt x="84772" y="79058"/>
                  </a:lnTo>
                  <a:lnTo>
                    <a:pt x="84772" y="79058"/>
                  </a:lnTo>
                  <a:cubicBezTo>
                    <a:pt x="87630" y="79058"/>
                    <a:pt x="90488" y="81915"/>
                    <a:pt x="90488" y="84772"/>
                  </a:cubicBezTo>
                  <a:lnTo>
                    <a:pt x="90488" y="8763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37" name="Freeform: Shape 338">
              <a:extLst>
                <a:ext uri="{FF2B5EF4-FFF2-40B4-BE49-F238E27FC236}">
                  <a16:creationId xmlns:a16="http://schemas.microsoft.com/office/drawing/2014/main" id="{FC5006F7-A510-064F-BFFF-8E1F19B5E3FE}"/>
                </a:ext>
              </a:extLst>
            </p:cNvPr>
            <p:cNvSpPr/>
            <p:nvPr/>
          </p:nvSpPr>
          <p:spPr>
            <a:xfrm>
              <a:off x="3584737" y="2207895"/>
              <a:ext cx="137452" cy="196214"/>
            </a:xfrm>
            <a:custGeom>
              <a:avLst/>
              <a:gdLst>
                <a:gd name="connsiteX0" fmla="*/ 134775 w 137452"/>
                <a:gd name="connsiteY0" fmla="*/ 179070 h 196214"/>
                <a:gd name="connsiteX1" fmla="*/ 110010 w 137452"/>
                <a:gd name="connsiteY1" fmla="*/ 149542 h 196214"/>
                <a:gd name="connsiteX2" fmla="*/ 107152 w 137452"/>
                <a:gd name="connsiteY2" fmla="*/ 144780 h 196214"/>
                <a:gd name="connsiteX3" fmla="*/ 93817 w 137452"/>
                <a:gd name="connsiteY3" fmla="*/ 126683 h 196214"/>
                <a:gd name="connsiteX4" fmla="*/ 95722 w 137452"/>
                <a:gd name="connsiteY4" fmla="*/ 108585 h 196214"/>
                <a:gd name="connsiteX5" fmla="*/ 98580 w 137452"/>
                <a:gd name="connsiteY5" fmla="*/ 105727 h 196214"/>
                <a:gd name="connsiteX6" fmla="*/ 101437 w 137452"/>
                <a:gd name="connsiteY6" fmla="*/ 101917 h 196214"/>
                <a:gd name="connsiteX7" fmla="*/ 101437 w 137452"/>
                <a:gd name="connsiteY7" fmla="*/ 101917 h 196214"/>
                <a:gd name="connsiteX8" fmla="*/ 102390 w 137452"/>
                <a:gd name="connsiteY8" fmla="*/ 100013 h 196214"/>
                <a:gd name="connsiteX9" fmla="*/ 102390 w 137452"/>
                <a:gd name="connsiteY9" fmla="*/ 99060 h 196214"/>
                <a:gd name="connsiteX10" fmla="*/ 106200 w 137452"/>
                <a:gd name="connsiteY10" fmla="*/ 95250 h 196214"/>
                <a:gd name="connsiteX11" fmla="*/ 120487 w 137452"/>
                <a:gd name="connsiteY11" fmla="*/ 81915 h 196214"/>
                <a:gd name="connsiteX12" fmla="*/ 122392 w 137452"/>
                <a:gd name="connsiteY12" fmla="*/ 73342 h 196214"/>
                <a:gd name="connsiteX13" fmla="*/ 122392 w 137452"/>
                <a:gd name="connsiteY13" fmla="*/ 73342 h 196214"/>
                <a:gd name="connsiteX14" fmla="*/ 122392 w 137452"/>
                <a:gd name="connsiteY14" fmla="*/ 73342 h 196214"/>
                <a:gd name="connsiteX15" fmla="*/ 102390 w 137452"/>
                <a:gd name="connsiteY15" fmla="*/ 61913 h 196214"/>
                <a:gd name="connsiteX16" fmla="*/ 102390 w 137452"/>
                <a:gd name="connsiteY16" fmla="*/ 61913 h 196214"/>
                <a:gd name="connsiteX17" fmla="*/ 102390 w 137452"/>
                <a:gd name="connsiteY17" fmla="*/ 61913 h 196214"/>
                <a:gd name="connsiteX18" fmla="*/ 102390 w 137452"/>
                <a:gd name="connsiteY18" fmla="*/ 61913 h 196214"/>
                <a:gd name="connsiteX19" fmla="*/ 101437 w 137452"/>
                <a:gd name="connsiteY19" fmla="*/ 61913 h 196214"/>
                <a:gd name="connsiteX20" fmla="*/ 101437 w 137452"/>
                <a:gd name="connsiteY20" fmla="*/ 61913 h 196214"/>
                <a:gd name="connsiteX21" fmla="*/ 100485 w 137452"/>
                <a:gd name="connsiteY21" fmla="*/ 61913 h 196214"/>
                <a:gd name="connsiteX22" fmla="*/ 99532 w 137452"/>
                <a:gd name="connsiteY22" fmla="*/ 61913 h 196214"/>
                <a:gd name="connsiteX23" fmla="*/ 94770 w 137452"/>
                <a:gd name="connsiteY23" fmla="*/ 62865 h 196214"/>
                <a:gd name="connsiteX24" fmla="*/ 94770 w 137452"/>
                <a:gd name="connsiteY24" fmla="*/ 62865 h 196214"/>
                <a:gd name="connsiteX25" fmla="*/ 93817 w 137452"/>
                <a:gd name="connsiteY25" fmla="*/ 62865 h 196214"/>
                <a:gd name="connsiteX26" fmla="*/ 89055 w 137452"/>
                <a:gd name="connsiteY26" fmla="*/ 66675 h 196214"/>
                <a:gd name="connsiteX27" fmla="*/ 89055 w 137452"/>
                <a:gd name="connsiteY27" fmla="*/ 66675 h 196214"/>
                <a:gd name="connsiteX28" fmla="*/ 83340 w 137452"/>
                <a:gd name="connsiteY28" fmla="*/ 72390 h 196214"/>
                <a:gd name="connsiteX29" fmla="*/ 62385 w 137452"/>
                <a:gd name="connsiteY29" fmla="*/ 93345 h 196214"/>
                <a:gd name="connsiteX30" fmla="*/ 50002 w 137452"/>
                <a:gd name="connsiteY30" fmla="*/ 100013 h 196214"/>
                <a:gd name="connsiteX31" fmla="*/ 42382 w 137452"/>
                <a:gd name="connsiteY31" fmla="*/ 91440 h 196214"/>
                <a:gd name="connsiteX32" fmla="*/ 42382 w 137452"/>
                <a:gd name="connsiteY32" fmla="*/ 31433 h 196214"/>
                <a:gd name="connsiteX33" fmla="*/ 42382 w 137452"/>
                <a:gd name="connsiteY33" fmla="*/ 31433 h 196214"/>
                <a:gd name="connsiteX34" fmla="*/ 42382 w 137452"/>
                <a:gd name="connsiteY34" fmla="*/ 31433 h 196214"/>
                <a:gd name="connsiteX35" fmla="*/ 42382 w 137452"/>
                <a:gd name="connsiteY35" fmla="*/ 30480 h 196214"/>
                <a:gd name="connsiteX36" fmla="*/ 42382 w 137452"/>
                <a:gd name="connsiteY36" fmla="*/ 30480 h 196214"/>
                <a:gd name="connsiteX37" fmla="*/ 31905 w 137452"/>
                <a:gd name="connsiteY37" fmla="*/ 3810 h 196214"/>
                <a:gd name="connsiteX38" fmla="*/ 17617 w 137452"/>
                <a:gd name="connsiteY38" fmla="*/ 0 h 196214"/>
                <a:gd name="connsiteX39" fmla="*/ 5235 w 137452"/>
                <a:gd name="connsiteY39" fmla="*/ 1905 h 196214"/>
                <a:gd name="connsiteX40" fmla="*/ 472 w 137452"/>
                <a:gd name="connsiteY40" fmla="*/ 10477 h 196214"/>
                <a:gd name="connsiteX41" fmla="*/ 2377 w 137452"/>
                <a:gd name="connsiteY41" fmla="*/ 39052 h 196214"/>
                <a:gd name="connsiteX42" fmla="*/ 2377 w 137452"/>
                <a:gd name="connsiteY42" fmla="*/ 177165 h 196214"/>
                <a:gd name="connsiteX43" fmla="*/ 20475 w 137452"/>
                <a:gd name="connsiteY43" fmla="*/ 196215 h 196214"/>
                <a:gd name="connsiteX44" fmla="*/ 24285 w 137452"/>
                <a:gd name="connsiteY44" fmla="*/ 196215 h 196214"/>
                <a:gd name="connsiteX45" fmla="*/ 41430 w 137452"/>
                <a:gd name="connsiteY45" fmla="*/ 177165 h 196214"/>
                <a:gd name="connsiteX46" fmla="*/ 41430 w 137452"/>
                <a:gd name="connsiteY46" fmla="*/ 175260 h 196214"/>
                <a:gd name="connsiteX47" fmla="*/ 41430 w 137452"/>
                <a:gd name="connsiteY47" fmla="*/ 144780 h 196214"/>
                <a:gd name="connsiteX48" fmla="*/ 49050 w 137452"/>
                <a:gd name="connsiteY48" fmla="*/ 136208 h 196214"/>
                <a:gd name="connsiteX49" fmla="*/ 64290 w 137452"/>
                <a:gd name="connsiteY49" fmla="*/ 146685 h 196214"/>
                <a:gd name="connsiteX50" fmla="*/ 93817 w 137452"/>
                <a:gd name="connsiteY50" fmla="*/ 183833 h 196214"/>
                <a:gd name="connsiteX51" fmla="*/ 93817 w 137452"/>
                <a:gd name="connsiteY51" fmla="*/ 183833 h 196214"/>
                <a:gd name="connsiteX52" fmla="*/ 115725 w 137452"/>
                <a:gd name="connsiteY52" fmla="*/ 196215 h 196214"/>
                <a:gd name="connsiteX53" fmla="*/ 135727 w 137452"/>
                <a:gd name="connsiteY53" fmla="*/ 185738 h 196214"/>
                <a:gd name="connsiteX54" fmla="*/ 134775 w 137452"/>
                <a:gd name="connsiteY54" fmla="*/ 179070 h 196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137452" h="196214">
                  <a:moveTo>
                    <a:pt x="134775" y="179070"/>
                  </a:moveTo>
                  <a:cubicBezTo>
                    <a:pt x="130012" y="175260"/>
                    <a:pt x="118582" y="160972"/>
                    <a:pt x="110010" y="149542"/>
                  </a:cubicBezTo>
                  <a:lnTo>
                    <a:pt x="107152" y="144780"/>
                  </a:lnTo>
                  <a:lnTo>
                    <a:pt x="93817" y="126683"/>
                  </a:lnTo>
                  <a:cubicBezTo>
                    <a:pt x="90007" y="120967"/>
                    <a:pt x="90960" y="115252"/>
                    <a:pt x="95722" y="108585"/>
                  </a:cubicBezTo>
                  <a:cubicBezTo>
                    <a:pt x="96675" y="107633"/>
                    <a:pt x="97627" y="106680"/>
                    <a:pt x="98580" y="105727"/>
                  </a:cubicBezTo>
                  <a:cubicBezTo>
                    <a:pt x="99532" y="104775"/>
                    <a:pt x="100485" y="103822"/>
                    <a:pt x="101437" y="101917"/>
                  </a:cubicBezTo>
                  <a:lnTo>
                    <a:pt x="101437" y="101917"/>
                  </a:lnTo>
                  <a:cubicBezTo>
                    <a:pt x="101437" y="100965"/>
                    <a:pt x="102390" y="100965"/>
                    <a:pt x="102390" y="100013"/>
                  </a:cubicBezTo>
                  <a:lnTo>
                    <a:pt x="102390" y="99060"/>
                  </a:lnTo>
                  <a:cubicBezTo>
                    <a:pt x="103342" y="98108"/>
                    <a:pt x="105247" y="96202"/>
                    <a:pt x="106200" y="95250"/>
                  </a:cubicBezTo>
                  <a:cubicBezTo>
                    <a:pt x="111915" y="88583"/>
                    <a:pt x="117630" y="83820"/>
                    <a:pt x="120487" y="81915"/>
                  </a:cubicBezTo>
                  <a:cubicBezTo>
                    <a:pt x="123345" y="80010"/>
                    <a:pt x="125250" y="78105"/>
                    <a:pt x="122392" y="73342"/>
                  </a:cubicBezTo>
                  <a:lnTo>
                    <a:pt x="122392" y="73342"/>
                  </a:lnTo>
                  <a:cubicBezTo>
                    <a:pt x="122392" y="73342"/>
                    <a:pt x="122392" y="73342"/>
                    <a:pt x="122392" y="73342"/>
                  </a:cubicBezTo>
                  <a:cubicBezTo>
                    <a:pt x="121440" y="70485"/>
                    <a:pt x="112867" y="61913"/>
                    <a:pt x="102390" y="61913"/>
                  </a:cubicBezTo>
                  <a:cubicBezTo>
                    <a:pt x="102390" y="61913"/>
                    <a:pt x="102390" y="61913"/>
                    <a:pt x="102390" y="61913"/>
                  </a:cubicBezTo>
                  <a:cubicBezTo>
                    <a:pt x="102390" y="61913"/>
                    <a:pt x="102390" y="61913"/>
                    <a:pt x="102390" y="61913"/>
                  </a:cubicBezTo>
                  <a:cubicBezTo>
                    <a:pt x="102390" y="61913"/>
                    <a:pt x="102390" y="61913"/>
                    <a:pt x="102390" y="61913"/>
                  </a:cubicBezTo>
                  <a:cubicBezTo>
                    <a:pt x="102390" y="61913"/>
                    <a:pt x="101437" y="61913"/>
                    <a:pt x="101437" y="61913"/>
                  </a:cubicBezTo>
                  <a:cubicBezTo>
                    <a:pt x="101437" y="61913"/>
                    <a:pt x="101437" y="61913"/>
                    <a:pt x="101437" y="61913"/>
                  </a:cubicBezTo>
                  <a:cubicBezTo>
                    <a:pt x="101437" y="61913"/>
                    <a:pt x="100485" y="61913"/>
                    <a:pt x="100485" y="61913"/>
                  </a:cubicBezTo>
                  <a:cubicBezTo>
                    <a:pt x="100485" y="61913"/>
                    <a:pt x="99532" y="61913"/>
                    <a:pt x="99532" y="61913"/>
                  </a:cubicBezTo>
                  <a:cubicBezTo>
                    <a:pt x="97627" y="61913"/>
                    <a:pt x="95722" y="62865"/>
                    <a:pt x="94770" y="62865"/>
                  </a:cubicBezTo>
                  <a:cubicBezTo>
                    <a:pt x="94770" y="62865"/>
                    <a:pt x="94770" y="62865"/>
                    <a:pt x="94770" y="62865"/>
                  </a:cubicBezTo>
                  <a:cubicBezTo>
                    <a:pt x="94770" y="62865"/>
                    <a:pt x="93817" y="62865"/>
                    <a:pt x="93817" y="62865"/>
                  </a:cubicBezTo>
                  <a:cubicBezTo>
                    <a:pt x="91912" y="63817"/>
                    <a:pt x="90007" y="64770"/>
                    <a:pt x="89055" y="66675"/>
                  </a:cubicBezTo>
                  <a:lnTo>
                    <a:pt x="89055" y="66675"/>
                  </a:lnTo>
                  <a:cubicBezTo>
                    <a:pt x="87150" y="68580"/>
                    <a:pt x="85245" y="70485"/>
                    <a:pt x="83340" y="72390"/>
                  </a:cubicBezTo>
                  <a:lnTo>
                    <a:pt x="62385" y="93345"/>
                  </a:lnTo>
                  <a:cubicBezTo>
                    <a:pt x="59527" y="96202"/>
                    <a:pt x="56670" y="100013"/>
                    <a:pt x="50002" y="100013"/>
                  </a:cubicBezTo>
                  <a:cubicBezTo>
                    <a:pt x="45240" y="100013"/>
                    <a:pt x="42382" y="97155"/>
                    <a:pt x="42382" y="91440"/>
                  </a:cubicBezTo>
                  <a:lnTo>
                    <a:pt x="42382" y="31433"/>
                  </a:lnTo>
                  <a:lnTo>
                    <a:pt x="42382" y="31433"/>
                  </a:lnTo>
                  <a:lnTo>
                    <a:pt x="42382" y="31433"/>
                  </a:lnTo>
                  <a:cubicBezTo>
                    <a:pt x="42382" y="31433"/>
                    <a:pt x="42382" y="30480"/>
                    <a:pt x="42382" y="30480"/>
                  </a:cubicBezTo>
                  <a:lnTo>
                    <a:pt x="42382" y="30480"/>
                  </a:lnTo>
                  <a:cubicBezTo>
                    <a:pt x="42382" y="18097"/>
                    <a:pt x="38572" y="8572"/>
                    <a:pt x="31905" y="3810"/>
                  </a:cubicBezTo>
                  <a:cubicBezTo>
                    <a:pt x="27142" y="952"/>
                    <a:pt x="22380" y="0"/>
                    <a:pt x="17617" y="0"/>
                  </a:cubicBezTo>
                  <a:cubicBezTo>
                    <a:pt x="11902" y="0"/>
                    <a:pt x="7140" y="952"/>
                    <a:pt x="5235" y="1905"/>
                  </a:cubicBezTo>
                  <a:cubicBezTo>
                    <a:pt x="-480" y="4763"/>
                    <a:pt x="-480" y="6667"/>
                    <a:pt x="472" y="10477"/>
                  </a:cubicBezTo>
                  <a:cubicBezTo>
                    <a:pt x="1425" y="14288"/>
                    <a:pt x="2377" y="27622"/>
                    <a:pt x="2377" y="39052"/>
                  </a:cubicBezTo>
                  <a:lnTo>
                    <a:pt x="2377" y="177165"/>
                  </a:lnTo>
                  <a:cubicBezTo>
                    <a:pt x="2377" y="191452"/>
                    <a:pt x="9997" y="196215"/>
                    <a:pt x="20475" y="196215"/>
                  </a:cubicBezTo>
                  <a:lnTo>
                    <a:pt x="24285" y="196215"/>
                  </a:lnTo>
                  <a:cubicBezTo>
                    <a:pt x="34762" y="196215"/>
                    <a:pt x="41430" y="191452"/>
                    <a:pt x="41430" y="177165"/>
                  </a:cubicBezTo>
                  <a:lnTo>
                    <a:pt x="41430" y="175260"/>
                  </a:lnTo>
                  <a:cubicBezTo>
                    <a:pt x="41430" y="171450"/>
                    <a:pt x="41430" y="148590"/>
                    <a:pt x="41430" y="144780"/>
                  </a:cubicBezTo>
                  <a:cubicBezTo>
                    <a:pt x="41430" y="138113"/>
                    <a:pt x="46192" y="136208"/>
                    <a:pt x="49050" y="136208"/>
                  </a:cubicBezTo>
                  <a:cubicBezTo>
                    <a:pt x="56670" y="136208"/>
                    <a:pt x="59527" y="140970"/>
                    <a:pt x="64290" y="146685"/>
                  </a:cubicBezTo>
                  <a:cubicBezTo>
                    <a:pt x="66195" y="149542"/>
                    <a:pt x="84292" y="171450"/>
                    <a:pt x="93817" y="183833"/>
                  </a:cubicBezTo>
                  <a:lnTo>
                    <a:pt x="93817" y="183833"/>
                  </a:lnTo>
                  <a:cubicBezTo>
                    <a:pt x="101437" y="193358"/>
                    <a:pt x="108105" y="196215"/>
                    <a:pt x="115725" y="196215"/>
                  </a:cubicBezTo>
                  <a:cubicBezTo>
                    <a:pt x="126202" y="196215"/>
                    <a:pt x="134775" y="188595"/>
                    <a:pt x="135727" y="185738"/>
                  </a:cubicBezTo>
                  <a:cubicBezTo>
                    <a:pt x="138585" y="183833"/>
                    <a:pt x="137632" y="181927"/>
                    <a:pt x="134775" y="17907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38" name="Freeform: Shape 339">
              <a:extLst>
                <a:ext uri="{FF2B5EF4-FFF2-40B4-BE49-F238E27FC236}">
                  <a16:creationId xmlns:a16="http://schemas.microsoft.com/office/drawing/2014/main" id="{BF71C8B3-08F4-6A4B-BEA5-84A172C9CE80}"/>
                </a:ext>
              </a:extLst>
            </p:cNvPr>
            <p:cNvSpPr/>
            <p:nvPr/>
          </p:nvSpPr>
          <p:spPr>
            <a:xfrm>
              <a:off x="3237180" y="2212657"/>
              <a:ext cx="171231" cy="194309"/>
            </a:xfrm>
            <a:custGeom>
              <a:avLst/>
              <a:gdLst>
                <a:gd name="connsiteX0" fmla="*/ 140384 w 171231"/>
                <a:gd name="connsiteY0" fmla="*/ 39052 h 194309"/>
                <a:gd name="connsiteX1" fmla="*/ 167054 w 171231"/>
                <a:gd name="connsiteY1" fmla="*/ 28575 h 194309"/>
                <a:gd name="connsiteX2" fmla="*/ 168959 w 171231"/>
                <a:gd name="connsiteY2" fmla="*/ 2858 h 194309"/>
                <a:gd name="connsiteX3" fmla="*/ 165149 w 171231"/>
                <a:gd name="connsiteY3" fmla="*/ 0 h 194309"/>
                <a:gd name="connsiteX4" fmla="*/ 30847 w 171231"/>
                <a:gd name="connsiteY4" fmla="*/ 0 h 194309"/>
                <a:gd name="connsiteX5" fmla="*/ 30847 w 171231"/>
                <a:gd name="connsiteY5" fmla="*/ 0 h 194309"/>
                <a:gd name="connsiteX6" fmla="*/ 4177 w 171231"/>
                <a:gd name="connsiteY6" fmla="*/ 10477 h 194309"/>
                <a:gd name="connsiteX7" fmla="*/ 2272 w 171231"/>
                <a:gd name="connsiteY7" fmla="*/ 36195 h 194309"/>
                <a:gd name="connsiteX8" fmla="*/ 6082 w 171231"/>
                <a:gd name="connsiteY8" fmla="*/ 39052 h 194309"/>
                <a:gd name="connsiteX9" fmla="*/ 58469 w 171231"/>
                <a:gd name="connsiteY9" fmla="*/ 39052 h 194309"/>
                <a:gd name="connsiteX10" fmla="*/ 65137 w 171231"/>
                <a:gd name="connsiteY10" fmla="*/ 44767 h 194309"/>
                <a:gd name="connsiteX11" fmla="*/ 65137 w 171231"/>
                <a:gd name="connsiteY11" fmla="*/ 175260 h 194309"/>
                <a:gd name="connsiteX12" fmla="*/ 69899 w 171231"/>
                <a:gd name="connsiteY12" fmla="*/ 189547 h 194309"/>
                <a:gd name="connsiteX13" fmla="*/ 83234 w 171231"/>
                <a:gd name="connsiteY13" fmla="*/ 194310 h 194309"/>
                <a:gd name="connsiteX14" fmla="*/ 87044 w 171231"/>
                <a:gd name="connsiteY14" fmla="*/ 194310 h 194309"/>
                <a:gd name="connsiteX15" fmla="*/ 104189 w 171231"/>
                <a:gd name="connsiteY15" fmla="*/ 175260 h 194309"/>
                <a:gd name="connsiteX16" fmla="*/ 104189 w 171231"/>
                <a:gd name="connsiteY16" fmla="*/ 46672 h 194309"/>
                <a:gd name="connsiteX17" fmla="*/ 111809 w 171231"/>
                <a:gd name="connsiteY17" fmla="*/ 38100 h 194309"/>
                <a:gd name="connsiteX18" fmla="*/ 140384 w 171231"/>
                <a:gd name="connsiteY18" fmla="*/ 39052 h 194309"/>
                <a:gd name="connsiteX19" fmla="*/ 140384 w 171231"/>
                <a:gd name="connsiteY19" fmla="*/ 39052 h 194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71231" h="194309">
                  <a:moveTo>
                    <a:pt x="140384" y="39052"/>
                  </a:moveTo>
                  <a:cubicBezTo>
                    <a:pt x="152767" y="39052"/>
                    <a:pt x="162292" y="35242"/>
                    <a:pt x="167054" y="28575"/>
                  </a:cubicBezTo>
                  <a:cubicBezTo>
                    <a:pt x="173722" y="19050"/>
                    <a:pt x="170864" y="6667"/>
                    <a:pt x="168959" y="2858"/>
                  </a:cubicBezTo>
                  <a:cubicBezTo>
                    <a:pt x="168007" y="952"/>
                    <a:pt x="166102" y="0"/>
                    <a:pt x="165149" y="0"/>
                  </a:cubicBezTo>
                  <a:cubicBezTo>
                    <a:pt x="165149" y="0"/>
                    <a:pt x="30847" y="0"/>
                    <a:pt x="30847" y="0"/>
                  </a:cubicBezTo>
                  <a:lnTo>
                    <a:pt x="30847" y="0"/>
                  </a:lnTo>
                  <a:cubicBezTo>
                    <a:pt x="18464" y="0"/>
                    <a:pt x="8939" y="3810"/>
                    <a:pt x="4177" y="10477"/>
                  </a:cubicBezTo>
                  <a:cubicBezTo>
                    <a:pt x="-2491" y="20002"/>
                    <a:pt x="367" y="32385"/>
                    <a:pt x="2272" y="36195"/>
                  </a:cubicBezTo>
                  <a:cubicBezTo>
                    <a:pt x="3224" y="38100"/>
                    <a:pt x="5129" y="39052"/>
                    <a:pt x="6082" y="39052"/>
                  </a:cubicBezTo>
                  <a:lnTo>
                    <a:pt x="58469" y="39052"/>
                  </a:lnTo>
                  <a:cubicBezTo>
                    <a:pt x="61327" y="39052"/>
                    <a:pt x="64184" y="41910"/>
                    <a:pt x="65137" y="44767"/>
                  </a:cubicBezTo>
                  <a:lnTo>
                    <a:pt x="65137" y="175260"/>
                  </a:lnTo>
                  <a:cubicBezTo>
                    <a:pt x="65137" y="181927"/>
                    <a:pt x="67042" y="186690"/>
                    <a:pt x="69899" y="189547"/>
                  </a:cubicBezTo>
                  <a:cubicBezTo>
                    <a:pt x="72757" y="193358"/>
                    <a:pt x="77519" y="194310"/>
                    <a:pt x="83234" y="194310"/>
                  </a:cubicBezTo>
                  <a:lnTo>
                    <a:pt x="87044" y="194310"/>
                  </a:lnTo>
                  <a:cubicBezTo>
                    <a:pt x="96569" y="194310"/>
                    <a:pt x="104189" y="189547"/>
                    <a:pt x="104189" y="175260"/>
                  </a:cubicBezTo>
                  <a:lnTo>
                    <a:pt x="104189" y="46672"/>
                  </a:lnTo>
                  <a:cubicBezTo>
                    <a:pt x="104189" y="41910"/>
                    <a:pt x="107047" y="39052"/>
                    <a:pt x="111809" y="38100"/>
                  </a:cubicBezTo>
                  <a:cubicBezTo>
                    <a:pt x="111809" y="39052"/>
                    <a:pt x="139432" y="39052"/>
                    <a:pt x="140384" y="39052"/>
                  </a:cubicBezTo>
                  <a:lnTo>
                    <a:pt x="140384" y="3905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39" name="Freeform: Shape 340">
              <a:extLst>
                <a:ext uri="{FF2B5EF4-FFF2-40B4-BE49-F238E27FC236}">
                  <a16:creationId xmlns:a16="http://schemas.microsoft.com/office/drawing/2014/main" id="{A434DCE6-03A8-2848-B016-60548B0AA41B}"/>
                </a:ext>
              </a:extLst>
            </p:cNvPr>
            <p:cNvSpPr/>
            <p:nvPr/>
          </p:nvSpPr>
          <p:spPr>
            <a:xfrm>
              <a:off x="2858452" y="2465070"/>
              <a:ext cx="71437" cy="107632"/>
            </a:xfrm>
            <a:custGeom>
              <a:avLst/>
              <a:gdLst>
                <a:gd name="connsiteX0" fmla="*/ 0 w 71437"/>
                <a:gd name="connsiteY0" fmla="*/ 102870 h 107632"/>
                <a:gd name="connsiteX1" fmla="*/ 0 w 71437"/>
                <a:gd name="connsiteY1" fmla="*/ 6667 h 107632"/>
                <a:gd name="connsiteX2" fmla="*/ 6667 w 71437"/>
                <a:gd name="connsiteY2" fmla="*/ 0 h 107632"/>
                <a:gd name="connsiteX3" fmla="*/ 66675 w 71437"/>
                <a:gd name="connsiteY3" fmla="*/ 0 h 107632"/>
                <a:gd name="connsiteX4" fmla="*/ 71438 w 71437"/>
                <a:gd name="connsiteY4" fmla="*/ 4763 h 107632"/>
                <a:gd name="connsiteX5" fmla="*/ 71438 w 71437"/>
                <a:gd name="connsiteY5" fmla="*/ 5715 h 107632"/>
                <a:gd name="connsiteX6" fmla="*/ 66675 w 71437"/>
                <a:gd name="connsiteY6" fmla="*/ 10477 h 107632"/>
                <a:gd name="connsiteX7" fmla="*/ 11430 w 71437"/>
                <a:gd name="connsiteY7" fmla="*/ 10477 h 107632"/>
                <a:gd name="connsiteX8" fmla="*/ 11430 w 71437"/>
                <a:gd name="connsiteY8" fmla="*/ 50483 h 107632"/>
                <a:gd name="connsiteX9" fmla="*/ 52388 w 71437"/>
                <a:gd name="connsiteY9" fmla="*/ 50483 h 107632"/>
                <a:gd name="connsiteX10" fmla="*/ 57150 w 71437"/>
                <a:gd name="connsiteY10" fmla="*/ 55245 h 107632"/>
                <a:gd name="connsiteX11" fmla="*/ 57150 w 71437"/>
                <a:gd name="connsiteY11" fmla="*/ 56197 h 107632"/>
                <a:gd name="connsiteX12" fmla="*/ 52388 w 71437"/>
                <a:gd name="connsiteY12" fmla="*/ 60960 h 107632"/>
                <a:gd name="connsiteX13" fmla="*/ 11430 w 71437"/>
                <a:gd name="connsiteY13" fmla="*/ 60960 h 107632"/>
                <a:gd name="connsiteX14" fmla="*/ 11430 w 71437"/>
                <a:gd name="connsiteY14" fmla="*/ 102870 h 107632"/>
                <a:gd name="connsiteX15" fmla="*/ 6667 w 71437"/>
                <a:gd name="connsiteY15" fmla="*/ 107633 h 107632"/>
                <a:gd name="connsiteX16" fmla="*/ 4763 w 71437"/>
                <a:gd name="connsiteY16" fmla="*/ 107633 h 107632"/>
                <a:gd name="connsiteX17" fmla="*/ 0 w 71437"/>
                <a:gd name="connsiteY17" fmla="*/ 102870 h 107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1437" h="107632">
                  <a:moveTo>
                    <a:pt x="0" y="102870"/>
                  </a:moveTo>
                  <a:lnTo>
                    <a:pt x="0" y="6667"/>
                  </a:lnTo>
                  <a:cubicBezTo>
                    <a:pt x="0" y="2858"/>
                    <a:pt x="2857" y="0"/>
                    <a:pt x="6667" y="0"/>
                  </a:cubicBezTo>
                  <a:lnTo>
                    <a:pt x="66675" y="0"/>
                  </a:lnTo>
                  <a:cubicBezTo>
                    <a:pt x="69532" y="0"/>
                    <a:pt x="71438" y="1905"/>
                    <a:pt x="71438" y="4763"/>
                  </a:cubicBezTo>
                  <a:lnTo>
                    <a:pt x="71438" y="5715"/>
                  </a:lnTo>
                  <a:cubicBezTo>
                    <a:pt x="71438" y="8572"/>
                    <a:pt x="69532" y="10477"/>
                    <a:pt x="66675" y="10477"/>
                  </a:cubicBezTo>
                  <a:lnTo>
                    <a:pt x="11430" y="10477"/>
                  </a:lnTo>
                  <a:lnTo>
                    <a:pt x="11430" y="50483"/>
                  </a:lnTo>
                  <a:lnTo>
                    <a:pt x="52388" y="50483"/>
                  </a:lnTo>
                  <a:cubicBezTo>
                    <a:pt x="55245" y="50483"/>
                    <a:pt x="57150" y="52388"/>
                    <a:pt x="57150" y="55245"/>
                  </a:cubicBezTo>
                  <a:lnTo>
                    <a:pt x="57150" y="56197"/>
                  </a:lnTo>
                  <a:cubicBezTo>
                    <a:pt x="57150" y="59055"/>
                    <a:pt x="55245" y="60960"/>
                    <a:pt x="52388" y="60960"/>
                  </a:cubicBezTo>
                  <a:lnTo>
                    <a:pt x="11430" y="60960"/>
                  </a:lnTo>
                  <a:lnTo>
                    <a:pt x="11430" y="102870"/>
                  </a:lnTo>
                  <a:cubicBezTo>
                    <a:pt x="11430" y="106680"/>
                    <a:pt x="9525" y="107633"/>
                    <a:pt x="6667" y="107633"/>
                  </a:cubicBezTo>
                  <a:lnTo>
                    <a:pt x="4763" y="107633"/>
                  </a:lnTo>
                  <a:cubicBezTo>
                    <a:pt x="952" y="107633"/>
                    <a:pt x="0" y="106680"/>
                    <a:pt x="0" y="10287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40" name="Freeform: Shape 341">
              <a:extLst>
                <a:ext uri="{FF2B5EF4-FFF2-40B4-BE49-F238E27FC236}">
                  <a16:creationId xmlns:a16="http://schemas.microsoft.com/office/drawing/2014/main" id="{FF03E2B1-7ABE-2549-AE2F-00EFB0EFFD49}"/>
                </a:ext>
              </a:extLst>
            </p:cNvPr>
            <p:cNvSpPr/>
            <p:nvPr/>
          </p:nvSpPr>
          <p:spPr>
            <a:xfrm>
              <a:off x="2926079" y="2491740"/>
              <a:ext cx="80962" cy="81950"/>
            </a:xfrm>
            <a:custGeom>
              <a:avLst/>
              <a:gdLst>
                <a:gd name="connsiteX0" fmla="*/ 0 w 80962"/>
                <a:gd name="connsiteY0" fmla="*/ 40957 h 81950"/>
                <a:gd name="connsiteX1" fmla="*/ 40958 w 80962"/>
                <a:gd name="connsiteY1" fmla="*/ 0 h 81950"/>
                <a:gd name="connsiteX2" fmla="*/ 80963 w 80962"/>
                <a:gd name="connsiteY2" fmla="*/ 40957 h 81950"/>
                <a:gd name="connsiteX3" fmla="*/ 40958 w 80962"/>
                <a:gd name="connsiteY3" fmla="*/ 81915 h 81950"/>
                <a:gd name="connsiteX4" fmla="*/ 0 w 80962"/>
                <a:gd name="connsiteY4" fmla="*/ 40957 h 81950"/>
                <a:gd name="connsiteX5" fmla="*/ 70485 w 80962"/>
                <a:gd name="connsiteY5" fmla="*/ 41910 h 81950"/>
                <a:gd name="connsiteX6" fmla="*/ 40958 w 80962"/>
                <a:gd name="connsiteY6" fmla="*/ 9525 h 81950"/>
                <a:gd name="connsiteX7" fmla="*/ 11430 w 80962"/>
                <a:gd name="connsiteY7" fmla="*/ 40957 h 81950"/>
                <a:gd name="connsiteX8" fmla="*/ 40958 w 80962"/>
                <a:gd name="connsiteY8" fmla="*/ 73342 h 81950"/>
                <a:gd name="connsiteX9" fmla="*/ 70485 w 80962"/>
                <a:gd name="connsiteY9" fmla="*/ 41910 h 81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962" h="81950">
                  <a:moveTo>
                    <a:pt x="0" y="40957"/>
                  </a:moveTo>
                  <a:cubicBezTo>
                    <a:pt x="0" y="17145"/>
                    <a:pt x="17145" y="0"/>
                    <a:pt x="40958" y="0"/>
                  </a:cubicBezTo>
                  <a:cubicBezTo>
                    <a:pt x="64770" y="0"/>
                    <a:pt x="80963" y="17145"/>
                    <a:pt x="80963" y="40957"/>
                  </a:cubicBezTo>
                  <a:cubicBezTo>
                    <a:pt x="80963" y="64770"/>
                    <a:pt x="63817" y="81915"/>
                    <a:pt x="40958" y="81915"/>
                  </a:cubicBezTo>
                  <a:cubicBezTo>
                    <a:pt x="17145" y="82867"/>
                    <a:pt x="0" y="64770"/>
                    <a:pt x="0" y="40957"/>
                  </a:cubicBezTo>
                  <a:moveTo>
                    <a:pt x="70485" y="41910"/>
                  </a:moveTo>
                  <a:cubicBezTo>
                    <a:pt x="70485" y="23813"/>
                    <a:pt x="58103" y="9525"/>
                    <a:pt x="40958" y="9525"/>
                  </a:cubicBezTo>
                  <a:cubicBezTo>
                    <a:pt x="23813" y="9525"/>
                    <a:pt x="11430" y="22860"/>
                    <a:pt x="11430" y="40957"/>
                  </a:cubicBezTo>
                  <a:cubicBezTo>
                    <a:pt x="11430" y="59055"/>
                    <a:pt x="23813" y="73342"/>
                    <a:pt x="40958" y="73342"/>
                  </a:cubicBezTo>
                  <a:cubicBezTo>
                    <a:pt x="57150" y="73342"/>
                    <a:pt x="70485" y="60007"/>
                    <a:pt x="70485" y="4191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41" name="Freeform: Shape 342">
              <a:extLst>
                <a:ext uri="{FF2B5EF4-FFF2-40B4-BE49-F238E27FC236}">
                  <a16:creationId xmlns:a16="http://schemas.microsoft.com/office/drawing/2014/main" id="{3B33309F-9ABB-9A4E-B056-30FBACFBBD3E}"/>
                </a:ext>
              </a:extLst>
            </p:cNvPr>
            <p:cNvSpPr/>
            <p:nvPr/>
          </p:nvSpPr>
          <p:spPr>
            <a:xfrm>
              <a:off x="3020377" y="2491740"/>
              <a:ext cx="41909" cy="80962"/>
            </a:xfrm>
            <a:custGeom>
              <a:avLst/>
              <a:gdLst>
                <a:gd name="connsiteX0" fmla="*/ 30480 w 41909"/>
                <a:gd name="connsiteY0" fmla="*/ 0 h 80962"/>
                <a:gd name="connsiteX1" fmla="*/ 41910 w 41909"/>
                <a:gd name="connsiteY1" fmla="*/ 7620 h 80962"/>
                <a:gd name="connsiteX2" fmla="*/ 39052 w 41909"/>
                <a:gd name="connsiteY2" fmla="*/ 13335 h 80962"/>
                <a:gd name="connsiteX3" fmla="*/ 29527 w 41909"/>
                <a:gd name="connsiteY3" fmla="*/ 10477 h 80962"/>
                <a:gd name="connsiteX4" fmla="*/ 10477 w 41909"/>
                <a:gd name="connsiteY4" fmla="*/ 45720 h 80962"/>
                <a:gd name="connsiteX5" fmla="*/ 10477 w 41909"/>
                <a:gd name="connsiteY5" fmla="*/ 76200 h 80962"/>
                <a:gd name="connsiteX6" fmla="*/ 5715 w 41909"/>
                <a:gd name="connsiteY6" fmla="*/ 80963 h 80962"/>
                <a:gd name="connsiteX7" fmla="*/ 4763 w 41909"/>
                <a:gd name="connsiteY7" fmla="*/ 80963 h 80962"/>
                <a:gd name="connsiteX8" fmla="*/ 0 w 41909"/>
                <a:gd name="connsiteY8" fmla="*/ 76200 h 80962"/>
                <a:gd name="connsiteX9" fmla="*/ 0 w 41909"/>
                <a:gd name="connsiteY9" fmla="*/ 2857 h 80962"/>
                <a:gd name="connsiteX10" fmla="*/ 3810 w 41909"/>
                <a:gd name="connsiteY10" fmla="*/ 1905 h 80962"/>
                <a:gd name="connsiteX11" fmla="*/ 10477 w 41909"/>
                <a:gd name="connsiteY11" fmla="*/ 12382 h 80962"/>
                <a:gd name="connsiteX12" fmla="*/ 10477 w 41909"/>
                <a:gd name="connsiteY12" fmla="*/ 17145 h 80962"/>
                <a:gd name="connsiteX13" fmla="*/ 30480 w 41909"/>
                <a:gd name="connsiteY13" fmla="*/ 0 h 80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909" h="80962">
                  <a:moveTo>
                    <a:pt x="30480" y="0"/>
                  </a:moveTo>
                  <a:cubicBezTo>
                    <a:pt x="38100" y="0"/>
                    <a:pt x="41910" y="2857"/>
                    <a:pt x="41910" y="7620"/>
                  </a:cubicBezTo>
                  <a:cubicBezTo>
                    <a:pt x="41910" y="11430"/>
                    <a:pt x="39052" y="13335"/>
                    <a:pt x="39052" y="13335"/>
                  </a:cubicBezTo>
                  <a:cubicBezTo>
                    <a:pt x="37147" y="11430"/>
                    <a:pt x="34290" y="10477"/>
                    <a:pt x="29527" y="10477"/>
                  </a:cubicBezTo>
                  <a:cubicBezTo>
                    <a:pt x="15240" y="10477"/>
                    <a:pt x="10477" y="24765"/>
                    <a:pt x="10477" y="45720"/>
                  </a:cubicBezTo>
                  <a:lnTo>
                    <a:pt x="10477" y="76200"/>
                  </a:lnTo>
                  <a:cubicBezTo>
                    <a:pt x="10477" y="80010"/>
                    <a:pt x="8572" y="80963"/>
                    <a:pt x="5715" y="80963"/>
                  </a:cubicBezTo>
                  <a:lnTo>
                    <a:pt x="4763" y="80963"/>
                  </a:lnTo>
                  <a:cubicBezTo>
                    <a:pt x="1905" y="80963"/>
                    <a:pt x="0" y="80010"/>
                    <a:pt x="0" y="76200"/>
                  </a:cubicBezTo>
                  <a:lnTo>
                    <a:pt x="0" y="2857"/>
                  </a:lnTo>
                  <a:cubicBezTo>
                    <a:pt x="0" y="2857"/>
                    <a:pt x="1905" y="1905"/>
                    <a:pt x="3810" y="1905"/>
                  </a:cubicBezTo>
                  <a:cubicBezTo>
                    <a:pt x="7620" y="1905"/>
                    <a:pt x="10477" y="3810"/>
                    <a:pt x="10477" y="12382"/>
                  </a:cubicBezTo>
                  <a:lnTo>
                    <a:pt x="10477" y="17145"/>
                  </a:lnTo>
                  <a:cubicBezTo>
                    <a:pt x="13335" y="5715"/>
                    <a:pt x="20002" y="0"/>
                    <a:pt x="30480" y="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42" name="Freeform: Shape 343">
              <a:extLst>
                <a:ext uri="{FF2B5EF4-FFF2-40B4-BE49-F238E27FC236}">
                  <a16:creationId xmlns:a16="http://schemas.microsoft.com/office/drawing/2014/main" id="{B4DFB564-C27D-A948-A896-CFA887E5BE3A}"/>
                </a:ext>
              </a:extLst>
            </p:cNvPr>
            <p:cNvSpPr/>
            <p:nvPr/>
          </p:nvSpPr>
          <p:spPr>
            <a:xfrm>
              <a:off x="3105150" y="2465070"/>
              <a:ext cx="76200" cy="108584"/>
            </a:xfrm>
            <a:custGeom>
              <a:avLst/>
              <a:gdLst>
                <a:gd name="connsiteX0" fmla="*/ 0 w 76200"/>
                <a:gd name="connsiteY0" fmla="*/ 100965 h 108584"/>
                <a:gd name="connsiteX1" fmla="*/ 0 w 76200"/>
                <a:gd name="connsiteY1" fmla="*/ 6667 h 108584"/>
                <a:gd name="connsiteX2" fmla="*/ 6667 w 76200"/>
                <a:gd name="connsiteY2" fmla="*/ 0 h 108584"/>
                <a:gd name="connsiteX3" fmla="*/ 70485 w 76200"/>
                <a:gd name="connsiteY3" fmla="*/ 0 h 108584"/>
                <a:gd name="connsiteX4" fmla="*/ 75247 w 76200"/>
                <a:gd name="connsiteY4" fmla="*/ 4763 h 108584"/>
                <a:gd name="connsiteX5" fmla="*/ 75247 w 76200"/>
                <a:gd name="connsiteY5" fmla="*/ 5715 h 108584"/>
                <a:gd name="connsiteX6" fmla="*/ 70485 w 76200"/>
                <a:gd name="connsiteY6" fmla="*/ 10477 h 108584"/>
                <a:gd name="connsiteX7" fmla="*/ 11430 w 76200"/>
                <a:gd name="connsiteY7" fmla="*/ 10477 h 108584"/>
                <a:gd name="connsiteX8" fmla="*/ 11430 w 76200"/>
                <a:gd name="connsiteY8" fmla="*/ 47625 h 108584"/>
                <a:gd name="connsiteX9" fmla="*/ 59055 w 76200"/>
                <a:gd name="connsiteY9" fmla="*/ 47625 h 108584"/>
                <a:gd name="connsiteX10" fmla="*/ 63817 w 76200"/>
                <a:gd name="connsiteY10" fmla="*/ 52388 h 108584"/>
                <a:gd name="connsiteX11" fmla="*/ 63817 w 76200"/>
                <a:gd name="connsiteY11" fmla="*/ 53340 h 108584"/>
                <a:gd name="connsiteX12" fmla="*/ 59055 w 76200"/>
                <a:gd name="connsiteY12" fmla="*/ 58102 h 108584"/>
                <a:gd name="connsiteX13" fmla="*/ 11430 w 76200"/>
                <a:gd name="connsiteY13" fmla="*/ 58102 h 108584"/>
                <a:gd name="connsiteX14" fmla="*/ 11430 w 76200"/>
                <a:gd name="connsiteY14" fmla="*/ 98108 h 108584"/>
                <a:gd name="connsiteX15" fmla="*/ 71438 w 76200"/>
                <a:gd name="connsiteY15" fmla="*/ 98108 h 108584"/>
                <a:gd name="connsiteX16" fmla="*/ 76200 w 76200"/>
                <a:gd name="connsiteY16" fmla="*/ 102870 h 108584"/>
                <a:gd name="connsiteX17" fmla="*/ 76200 w 76200"/>
                <a:gd name="connsiteY17" fmla="*/ 103822 h 108584"/>
                <a:gd name="connsiteX18" fmla="*/ 71438 w 76200"/>
                <a:gd name="connsiteY18" fmla="*/ 108585 h 108584"/>
                <a:gd name="connsiteX19" fmla="*/ 6667 w 76200"/>
                <a:gd name="connsiteY19" fmla="*/ 108585 h 108584"/>
                <a:gd name="connsiteX20" fmla="*/ 0 w 76200"/>
                <a:gd name="connsiteY20" fmla="*/ 100965 h 108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76200" h="108584">
                  <a:moveTo>
                    <a:pt x="0" y="100965"/>
                  </a:moveTo>
                  <a:lnTo>
                    <a:pt x="0" y="6667"/>
                  </a:lnTo>
                  <a:cubicBezTo>
                    <a:pt x="0" y="2858"/>
                    <a:pt x="2858" y="0"/>
                    <a:pt x="6667" y="0"/>
                  </a:cubicBezTo>
                  <a:lnTo>
                    <a:pt x="70485" y="0"/>
                  </a:lnTo>
                  <a:cubicBezTo>
                    <a:pt x="73342" y="0"/>
                    <a:pt x="75247" y="1905"/>
                    <a:pt x="75247" y="4763"/>
                  </a:cubicBezTo>
                  <a:lnTo>
                    <a:pt x="75247" y="5715"/>
                  </a:lnTo>
                  <a:cubicBezTo>
                    <a:pt x="75247" y="8572"/>
                    <a:pt x="73342" y="10477"/>
                    <a:pt x="70485" y="10477"/>
                  </a:cubicBezTo>
                  <a:lnTo>
                    <a:pt x="11430" y="10477"/>
                  </a:lnTo>
                  <a:lnTo>
                    <a:pt x="11430" y="47625"/>
                  </a:lnTo>
                  <a:lnTo>
                    <a:pt x="59055" y="47625"/>
                  </a:lnTo>
                  <a:cubicBezTo>
                    <a:pt x="61913" y="47625"/>
                    <a:pt x="63817" y="49530"/>
                    <a:pt x="63817" y="52388"/>
                  </a:cubicBezTo>
                  <a:lnTo>
                    <a:pt x="63817" y="53340"/>
                  </a:lnTo>
                  <a:cubicBezTo>
                    <a:pt x="63817" y="56197"/>
                    <a:pt x="61913" y="58102"/>
                    <a:pt x="59055" y="58102"/>
                  </a:cubicBezTo>
                  <a:lnTo>
                    <a:pt x="11430" y="58102"/>
                  </a:lnTo>
                  <a:lnTo>
                    <a:pt x="11430" y="98108"/>
                  </a:lnTo>
                  <a:lnTo>
                    <a:pt x="71438" y="98108"/>
                  </a:lnTo>
                  <a:cubicBezTo>
                    <a:pt x="74295" y="98108"/>
                    <a:pt x="76200" y="100013"/>
                    <a:pt x="76200" y="102870"/>
                  </a:cubicBezTo>
                  <a:lnTo>
                    <a:pt x="76200" y="103822"/>
                  </a:lnTo>
                  <a:cubicBezTo>
                    <a:pt x="76200" y="106680"/>
                    <a:pt x="74295" y="108585"/>
                    <a:pt x="71438" y="108585"/>
                  </a:cubicBezTo>
                  <a:lnTo>
                    <a:pt x="6667" y="108585"/>
                  </a:lnTo>
                  <a:cubicBezTo>
                    <a:pt x="2858" y="107633"/>
                    <a:pt x="0" y="104775"/>
                    <a:pt x="0" y="100965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43" name="Freeform: Shape 344">
              <a:extLst>
                <a:ext uri="{FF2B5EF4-FFF2-40B4-BE49-F238E27FC236}">
                  <a16:creationId xmlns:a16="http://schemas.microsoft.com/office/drawing/2014/main" id="{0A5FC653-EEA3-654F-A594-04D934806CC5}"/>
                </a:ext>
              </a:extLst>
            </p:cNvPr>
            <p:cNvSpPr/>
            <p:nvPr/>
          </p:nvSpPr>
          <p:spPr>
            <a:xfrm>
              <a:off x="3180397" y="2492692"/>
              <a:ext cx="73342" cy="80010"/>
            </a:xfrm>
            <a:custGeom>
              <a:avLst/>
              <a:gdLst>
                <a:gd name="connsiteX0" fmla="*/ 36195 w 73342"/>
                <a:gd name="connsiteY0" fmla="*/ 70485 h 80010"/>
                <a:gd name="connsiteX1" fmla="*/ 60008 w 73342"/>
                <a:gd name="connsiteY1" fmla="*/ 8573 h 80010"/>
                <a:gd name="connsiteX2" fmla="*/ 67628 w 73342"/>
                <a:gd name="connsiteY2" fmla="*/ 953 h 80010"/>
                <a:gd name="connsiteX3" fmla="*/ 73343 w 73342"/>
                <a:gd name="connsiteY3" fmla="*/ 3810 h 80010"/>
                <a:gd name="connsiteX4" fmla="*/ 44768 w 73342"/>
                <a:gd name="connsiteY4" fmla="*/ 76200 h 80010"/>
                <a:gd name="connsiteX5" fmla="*/ 37148 w 73342"/>
                <a:gd name="connsiteY5" fmla="*/ 80010 h 80010"/>
                <a:gd name="connsiteX6" fmla="*/ 29528 w 73342"/>
                <a:gd name="connsiteY6" fmla="*/ 76200 h 80010"/>
                <a:gd name="connsiteX7" fmla="*/ 0 w 73342"/>
                <a:gd name="connsiteY7" fmla="*/ 2858 h 80010"/>
                <a:gd name="connsiteX8" fmla="*/ 5715 w 73342"/>
                <a:gd name="connsiteY8" fmla="*/ 0 h 80010"/>
                <a:gd name="connsiteX9" fmla="*/ 13335 w 73342"/>
                <a:gd name="connsiteY9" fmla="*/ 7620 h 80010"/>
                <a:gd name="connsiteX10" fmla="*/ 36195 w 73342"/>
                <a:gd name="connsiteY10" fmla="*/ 70485 h 80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3342" h="80010">
                  <a:moveTo>
                    <a:pt x="36195" y="70485"/>
                  </a:moveTo>
                  <a:lnTo>
                    <a:pt x="60008" y="8573"/>
                  </a:lnTo>
                  <a:cubicBezTo>
                    <a:pt x="62865" y="1905"/>
                    <a:pt x="64770" y="953"/>
                    <a:pt x="67628" y="953"/>
                  </a:cubicBezTo>
                  <a:cubicBezTo>
                    <a:pt x="71438" y="953"/>
                    <a:pt x="73343" y="3810"/>
                    <a:pt x="73343" y="3810"/>
                  </a:cubicBezTo>
                  <a:lnTo>
                    <a:pt x="44768" y="76200"/>
                  </a:lnTo>
                  <a:cubicBezTo>
                    <a:pt x="43815" y="79058"/>
                    <a:pt x="42863" y="80010"/>
                    <a:pt x="37148" y="80010"/>
                  </a:cubicBezTo>
                  <a:cubicBezTo>
                    <a:pt x="31433" y="80010"/>
                    <a:pt x="31433" y="79058"/>
                    <a:pt x="29528" y="76200"/>
                  </a:cubicBezTo>
                  <a:lnTo>
                    <a:pt x="0" y="2858"/>
                  </a:lnTo>
                  <a:cubicBezTo>
                    <a:pt x="0" y="1905"/>
                    <a:pt x="1905" y="0"/>
                    <a:pt x="5715" y="0"/>
                  </a:cubicBezTo>
                  <a:cubicBezTo>
                    <a:pt x="9525" y="0"/>
                    <a:pt x="11430" y="1905"/>
                    <a:pt x="13335" y="7620"/>
                  </a:cubicBezTo>
                  <a:lnTo>
                    <a:pt x="36195" y="7048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44" name="Freeform: Shape 345">
              <a:extLst>
                <a:ext uri="{FF2B5EF4-FFF2-40B4-BE49-F238E27FC236}">
                  <a16:creationId xmlns:a16="http://schemas.microsoft.com/office/drawing/2014/main" id="{334BAE75-A0D6-C54D-B852-6323BE57BF4A}"/>
                </a:ext>
              </a:extLst>
            </p:cNvPr>
            <p:cNvSpPr/>
            <p:nvPr/>
          </p:nvSpPr>
          <p:spPr>
            <a:xfrm>
              <a:off x="3256597" y="2490787"/>
              <a:ext cx="76200" cy="82867"/>
            </a:xfrm>
            <a:custGeom>
              <a:avLst/>
              <a:gdLst>
                <a:gd name="connsiteX0" fmla="*/ 40958 w 76200"/>
                <a:gd name="connsiteY0" fmla="*/ 74295 h 82867"/>
                <a:gd name="connsiteX1" fmla="*/ 67628 w 76200"/>
                <a:gd name="connsiteY1" fmla="*/ 60008 h 82867"/>
                <a:gd name="connsiteX2" fmla="*/ 74295 w 76200"/>
                <a:gd name="connsiteY2" fmla="*/ 65722 h 82867"/>
                <a:gd name="connsiteX3" fmla="*/ 40958 w 76200"/>
                <a:gd name="connsiteY3" fmla="*/ 82867 h 82867"/>
                <a:gd name="connsiteX4" fmla="*/ 0 w 76200"/>
                <a:gd name="connsiteY4" fmla="*/ 41910 h 82867"/>
                <a:gd name="connsiteX5" fmla="*/ 40005 w 76200"/>
                <a:gd name="connsiteY5" fmla="*/ 0 h 82867"/>
                <a:gd name="connsiteX6" fmla="*/ 76200 w 76200"/>
                <a:gd name="connsiteY6" fmla="*/ 40005 h 82867"/>
                <a:gd name="connsiteX7" fmla="*/ 76200 w 76200"/>
                <a:gd name="connsiteY7" fmla="*/ 40958 h 82867"/>
                <a:gd name="connsiteX8" fmla="*/ 71438 w 76200"/>
                <a:gd name="connsiteY8" fmla="*/ 44767 h 82867"/>
                <a:gd name="connsiteX9" fmla="*/ 10478 w 76200"/>
                <a:gd name="connsiteY9" fmla="*/ 44767 h 82867"/>
                <a:gd name="connsiteX10" fmla="*/ 40958 w 76200"/>
                <a:gd name="connsiteY10" fmla="*/ 74295 h 82867"/>
                <a:gd name="connsiteX11" fmla="*/ 64770 w 76200"/>
                <a:gd name="connsiteY11" fmla="*/ 36195 h 82867"/>
                <a:gd name="connsiteX12" fmla="*/ 39053 w 76200"/>
                <a:gd name="connsiteY12" fmla="*/ 10478 h 82867"/>
                <a:gd name="connsiteX13" fmla="*/ 10478 w 76200"/>
                <a:gd name="connsiteY13" fmla="*/ 36195 h 82867"/>
                <a:gd name="connsiteX14" fmla="*/ 64770 w 76200"/>
                <a:gd name="connsiteY14" fmla="*/ 36195 h 82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6200" h="82867">
                  <a:moveTo>
                    <a:pt x="40958" y="74295"/>
                  </a:moveTo>
                  <a:cubicBezTo>
                    <a:pt x="56198" y="74295"/>
                    <a:pt x="62865" y="67628"/>
                    <a:pt x="67628" y="60008"/>
                  </a:cubicBezTo>
                  <a:cubicBezTo>
                    <a:pt x="67628" y="59055"/>
                    <a:pt x="74295" y="60960"/>
                    <a:pt x="74295" y="65722"/>
                  </a:cubicBezTo>
                  <a:cubicBezTo>
                    <a:pt x="74295" y="71438"/>
                    <a:pt x="62865" y="82867"/>
                    <a:pt x="40958" y="82867"/>
                  </a:cubicBezTo>
                  <a:cubicBezTo>
                    <a:pt x="17145" y="82867"/>
                    <a:pt x="0" y="65722"/>
                    <a:pt x="0" y="41910"/>
                  </a:cubicBezTo>
                  <a:cubicBezTo>
                    <a:pt x="0" y="18097"/>
                    <a:pt x="17145" y="0"/>
                    <a:pt x="40005" y="0"/>
                  </a:cubicBezTo>
                  <a:cubicBezTo>
                    <a:pt x="61913" y="0"/>
                    <a:pt x="76200" y="15240"/>
                    <a:pt x="76200" y="40005"/>
                  </a:cubicBezTo>
                  <a:lnTo>
                    <a:pt x="76200" y="40958"/>
                  </a:lnTo>
                  <a:cubicBezTo>
                    <a:pt x="76200" y="43815"/>
                    <a:pt x="75248" y="44767"/>
                    <a:pt x="71438" y="44767"/>
                  </a:cubicBezTo>
                  <a:lnTo>
                    <a:pt x="10478" y="44767"/>
                  </a:lnTo>
                  <a:cubicBezTo>
                    <a:pt x="11430" y="61913"/>
                    <a:pt x="23813" y="74295"/>
                    <a:pt x="40958" y="74295"/>
                  </a:cubicBezTo>
                  <a:moveTo>
                    <a:pt x="64770" y="36195"/>
                  </a:moveTo>
                  <a:cubicBezTo>
                    <a:pt x="63818" y="20955"/>
                    <a:pt x="54293" y="10478"/>
                    <a:pt x="39053" y="10478"/>
                  </a:cubicBezTo>
                  <a:cubicBezTo>
                    <a:pt x="23813" y="10478"/>
                    <a:pt x="13335" y="20955"/>
                    <a:pt x="10478" y="36195"/>
                  </a:cubicBezTo>
                  <a:lnTo>
                    <a:pt x="64770" y="3619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45" name="Freeform: Shape 346">
              <a:extLst>
                <a:ext uri="{FF2B5EF4-FFF2-40B4-BE49-F238E27FC236}">
                  <a16:creationId xmlns:a16="http://schemas.microsoft.com/office/drawing/2014/main" id="{24CE5C0D-4905-364D-BF49-5E7EC3FF7325}"/>
                </a:ext>
              </a:extLst>
            </p:cNvPr>
            <p:cNvSpPr/>
            <p:nvPr/>
          </p:nvSpPr>
          <p:spPr>
            <a:xfrm>
              <a:off x="3349942" y="2491740"/>
              <a:ext cx="41910" cy="80962"/>
            </a:xfrm>
            <a:custGeom>
              <a:avLst/>
              <a:gdLst>
                <a:gd name="connsiteX0" fmla="*/ 30480 w 41910"/>
                <a:gd name="connsiteY0" fmla="*/ 0 h 80962"/>
                <a:gd name="connsiteX1" fmla="*/ 41910 w 41910"/>
                <a:gd name="connsiteY1" fmla="*/ 7620 h 80962"/>
                <a:gd name="connsiteX2" fmla="*/ 39053 w 41910"/>
                <a:gd name="connsiteY2" fmla="*/ 13335 h 80962"/>
                <a:gd name="connsiteX3" fmla="*/ 29528 w 41910"/>
                <a:gd name="connsiteY3" fmla="*/ 10477 h 80962"/>
                <a:gd name="connsiteX4" fmla="*/ 10478 w 41910"/>
                <a:gd name="connsiteY4" fmla="*/ 45720 h 80962"/>
                <a:gd name="connsiteX5" fmla="*/ 10478 w 41910"/>
                <a:gd name="connsiteY5" fmla="*/ 76200 h 80962"/>
                <a:gd name="connsiteX6" fmla="*/ 5715 w 41910"/>
                <a:gd name="connsiteY6" fmla="*/ 80963 h 80962"/>
                <a:gd name="connsiteX7" fmla="*/ 4763 w 41910"/>
                <a:gd name="connsiteY7" fmla="*/ 80963 h 80962"/>
                <a:gd name="connsiteX8" fmla="*/ 0 w 41910"/>
                <a:gd name="connsiteY8" fmla="*/ 76200 h 80962"/>
                <a:gd name="connsiteX9" fmla="*/ 0 w 41910"/>
                <a:gd name="connsiteY9" fmla="*/ 2857 h 80962"/>
                <a:gd name="connsiteX10" fmla="*/ 3810 w 41910"/>
                <a:gd name="connsiteY10" fmla="*/ 1905 h 80962"/>
                <a:gd name="connsiteX11" fmla="*/ 10478 w 41910"/>
                <a:gd name="connsiteY11" fmla="*/ 12382 h 80962"/>
                <a:gd name="connsiteX12" fmla="*/ 10478 w 41910"/>
                <a:gd name="connsiteY12" fmla="*/ 17145 h 80962"/>
                <a:gd name="connsiteX13" fmla="*/ 30480 w 41910"/>
                <a:gd name="connsiteY13" fmla="*/ 0 h 80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910" h="80962">
                  <a:moveTo>
                    <a:pt x="30480" y="0"/>
                  </a:moveTo>
                  <a:cubicBezTo>
                    <a:pt x="38100" y="0"/>
                    <a:pt x="41910" y="2857"/>
                    <a:pt x="41910" y="7620"/>
                  </a:cubicBezTo>
                  <a:cubicBezTo>
                    <a:pt x="41910" y="11430"/>
                    <a:pt x="39053" y="13335"/>
                    <a:pt x="39053" y="13335"/>
                  </a:cubicBezTo>
                  <a:cubicBezTo>
                    <a:pt x="37148" y="11430"/>
                    <a:pt x="34290" y="10477"/>
                    <a:pt x="29528" y="10477"/>
                  </a:cubicBezTo>
                  <a:cubicBezTo>
                    <a:pt x="15240" y="10477"/>
                    <a:pt x="10478" y="24765"/>
                    <a:pt x="10478" y="45720"/>
                  </a:cubicBezTo>
                  <a:lnTo>
                    <a:pt x="10478" y="76200"/>
                  </a:lnTo>
                  <a:cubicBezTo>
                    <a:pt x="10478" y="80010"/>
                    <a:pt x="8573" y="80963"/>
                    <a:pt x="5715" y="80963"/>
                  </a:cubicBezTo>
                  <a:lnTo>
                    <a:pt x="4763" y="80963"/>
                  </a:lnTo>
                  <a:cubicBezTo>
                    <a:pt x="1905" y="80963"/>
                    <a:pt x="0" y="80010"/>
                    <a:pt x="0" y="76200"/>
                  </a:cubicBezTo>
                  <a:lnTo>
                    <a:pt x="0" y="2857"/>
                  </a:lnTo>
                  <a:cubicBezTo>
                    <a:pt x="0" y="2857"/>
                    <a:pt x="1905" y="1905"/>
                    <a:pt x="3810" y="1905"/>
                  </a:cubicBezTo>
                  <a:cubicBezTo>
                    <a:pt x="7620" y="1905"/>
                    <a:pt x="10478" y="3810"/>
                    <a:pt x="10478" y="12382"/>
                  </a:cubicBezTo>
                  <a:lnTo>
                    <a:pt x="10478" y="17145"/>
                  </a:lnTo>
                  <a:cubicBezTo>
                    <a:pt x="12383" y="5715"/>
                    <a:pt x="20003" y="0"/>
                    <a:pt x="30480" y="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46" name="Freeform: Shape 347">
              <a:extLst>
                <a:ext uri="{FF2B5EF4-FFF2-40B4-BE49-F238E27FC236}">
                  <a16:creationId xmlns:a16="http://schemas.microsoft.com/office/drawing/2014/main" id="{C5C500BF-4BA2-054C-82A6-F08412F1A96D}"/>
                </a:ext>
              </a:extLst>
            </p:cNvPr>
            <p:cNvSpPr/>
            <p:nvPr/>
          </p:nvSpPr>
          <p:spPr>
            <a:xfrm>
              <a:off x="3397567" y="2494597"/>
              <a:ext cx="73342" cy="112395"/>
            </a:xfrm>
            <a:custGeom>
              <a:avLst/>
              <a:gdLst>
                <a:gd name="connsiteX0" fmla="*/ 21908 w 73342"/>
                <a:gd name="connsiteY0" fmla="*/ 107633 h 112395"/>
                <a:gd name="connsiteX1" fmla="*/ 35242 w 73342"/>
                <a:gd name="connsiteY1" fmla="*/ 74295 h 112395"/>
                <a:gd name="connsiteX2" fmla="*/ 28575 w 73342"/>
                <a:gd name="connsiteY2" fmla="*/ 70485 h 112395"/>
                <a:gd name="connsiteX3" fmla="*/ 0 w 73342"/>
                <a:gd name="connsiteY3" fmla="*/ 2858 h 112395"/>
                <a:gd name="connsiteX4" fmla="*/ 5715 w 73342"/>
                <a:gd name="connsiteY4" fmla="*/ 0 h 112395"/>
                <a:gd name="connsiteX5" fmla="*/ 13335 w 73342"/>
                <a:gd name="connsiteY5" fmla="*/ 7620 h 112395"/>
                <a:gd name="connsiteX6" fmla="*/ 38100 w 73342"/>
                <a:gd name="connsiteY6" fmla="*/ 69533 h 112395"/>
                <a:gd name="connsiteX7" fmla="*/ 60008 w 73342"/>
                <a:gd name="connsiteY7" fmla="*/ 8573 h 112395"/>
                <a:gd name="connsiteX8" fmla="*/ 67628 w 73342"/>
                <a:gd name="connsiteY8" fmla="*/ 953 h 112395"/>
                <a:gd name="connsiteX9" fmla="*/ 73342 w 73342"/>
                <a:gd name="connsiteY9" fmla="*/ 3810 h 112395"/>
                <a:gd name="connsiteX10" fmla="*/ 35242 w 73342"/>
                <a:gd name="connsiteY10" fmla="*/ 105728 h 112395"/>
                <a:gd name="connsiteX11" fmla="*/ 27623 w 73342"/>
                <a:gd name="connsiteY11" fmla="*/ 112395 h 112395"/>
                <a:gd name="connsiteX12" fmla="*/ 21908 w 73342"/>
                <a:gd name="connsiteY12" fmla="*/ 107633 h 112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3342" h="112395">
                  <a:moveTo>
                    <a:pt x="21908" y="107633"/>
                  </a:moveTo>
                  <a:lnTo>
                    <a:pt x="35242" y="74295"/>
                  </a:lnTo>
                  <a:cubicBezTo>
                    <a:pt x="31433" y="74295"/>
                    <a:pt x="30480" y="73343"/>
                    <a:pt x="28575" y="70485"/>
                  </a:cubicBezTo>
                  <a:lnTo>
                    <a:pt x="0" y="2858"/>
                  </a:lnTo>
                  <a:cubicBezTo>
                    <a:pt x="0" y="1905"/>
                    <a:pt x="1905" y="0"/>
                    <a:pt x="5715" y="0"/>
                  </a:cubicBezTo>
                  <a:cubicBezTo>
                    <a:pt x="9525" y="0"/>
                    <a:pt x="11430" y="1905"/>
                    <a:pt x="13335" y="7620"/>
                  </a:cubicBezTo>
                  <a:lnTo>
                    <a:pt x="38100" y="69533"/>
                  </a:lnTo>
                  <a:lnTo>
                    <a:pt x="60008" y="8573"/>
                  </a:lnTo>
                  <a:cubicBezTo>
                    <a:pt x="61913" y="2858"/>
                    <a:pt x="64770" y="953"/>
                    <a:pt x="67628" y="953"/>
                  </a:cubicBezTo>
                  <a:cubicBezTo>
                    <a:pt x="70485" y="953"/>
                    <a:pt x="73342" y="2858"/>
                    <a:pt x="73342" y="3810"/>
                  </a:cubicBezTo>
                  <a:lnTo>
                    <a:pt x="35242" y="105728"/>
                  </a:lnTo>
                  <a:cubicBezTo>
                    <a:pt x="33338" y="111443"/>
                    <a:pt x="30480" y="112395"/>
                    <a:pt x="27623" y="112395"/>
                  </a:cubicBezTo>
                  <a:cubicBezTo>
                    <a:pt x="24765" y="110490"/>
                    <a:pt x="21908" y="107633"/>
                    <a:pt x="21908" y="10763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47" name="Freeform: Shape 348">
              <a:extLst>
                <a:ext uri="{FF2B5EF4-FFF2-40B4-BE49-F238E27FC236}">
                  <a16:creationId xmlns:a16="http://schemas.microsoft.com/office/drawing/2014/main" id="{7D36D51A-6B3C-0E45-92E1-25CF6F2B8191}"/>
                </a:ext>
              </a:extLst>
            </p:cNvPr>
            <p:cNvSpPr/>
            <p:nvPr/>
          </p:nvSpPr>
          <p:spPr>
            <a:xfrm>
              <a:off x="3472815" y="2491740"/>
              <a:ext cx="80962" cy="81950"/>
            </a:xfrm>
            <a:custGeom>
              <a:avLst/>
              <a:gdLst>
                <a:gd name="connsiteX0" fmla="*/ 0 w 80962"/>
                <a:gd name="connsiteY0" fmla="*/ 40957 h 81950"/>
                <a:gd name="connsiteX1" fmla="*/ 40957 w 80962"/>
                <a:gd name="connsiteY1" fmla="*/ 0 h 81950"/>
                <a:gd name="connsiteX2" fmla="*/ 80963 w 80962"/>
                <a:gd name="connsiteY2" fmla="*/ 40957 h 81950"/>
                <a:gd name="connsiteX3" fmla="*/ 40957 w 80962"/>
                <a:gd name="connsiteY3" fmla="*/ 81915 h 81950"/>
                <a:gd name="connsiteX4" fmla="*/ 0 w 80962"/>
                <a:gd name="connsiteY4" fmla="*/ 40957 h 81950"/>
                <a:gd name="connsiteX5" fmla="*/ 70485 w 80962"/>
                <a:gd name="connsiteY5" fmla="*/ 41910 h 81950"/>
                <a:gd name="connsiteX6" fmla="*/ 40957 w 80962"/>
                <a:gd name="connsiteY6" fmla="*/ 9525 h 81950"/>
                <a:gd name="connsiteX7" fmla="*/ 11430 w 80962"/>
                <a:gd name="connsiteY7" fmla="*/ 40957 h 81950"/>
                <a:gd name="connsiteX8" fmla="*/ 40957 w 80962"/>
                <a:gd name="connsiteY8" fmla="*/ 73342 h 81950"/>
                <a:gd name="connsiteX9" fmla="*/ 70485 w 80962"/>
                <a:gd name="connsiteY9" fmla="*/ 41910 h 81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962" h="81950">
                  <a:moveTo>
                    <a:pt x="0" y="40957"/>
                  </a:moveTo>
                  <a:cubicBezTo>
                    <a:pt x="0" y="17145"/>
                    <a:pt x="17145" y="0"/>
                    <a:pt x="40957" y="0"/>
                  </a:cubicBezTo>
                  <a:cubicBezTo>
                    <a:pt x="64770" y="0"/>
                    <a:pt x="80963" y="17145"/>
                    <a:pt x="80963" y="40957"/>
                  </a:cubicBezTo>
                  <a:cubicBezTo>
                    <a:pt x="80963" y="64770"/>
                    <a:pt x="63817" y="81915"/>
                    <a:pt x="40957" y="81915"/>
                  </a:cubicBezTo>
                  <a:cubicBezTo>
                    <a:pt x="17145" y="82867"/>
                    <a:pt x="0" y="64770"/>
                    <a:pt x="0" y="40957"/>
                  </a:cubicBezTo>
                  <a:moveTo>
                    <a:pt x="70485" y="41910"/>
                  </a:moveTo>
                  <a:cubicBezTo>
                    <a:pt x="70485" y="23813"/>
                    <a:pt x="58102" y="9525"/>
                    <a:pt x="40957" y="9525"/>
                  </a:cubicBezTo>
                  <a:cubicBezTo>
                    <a:pt x="23813" y="9525"/>
                    <a:pt x="11430" y="22860"/>
                    <a:pt x="11430" y="40957"/>
                  </a:cubicBezTo>
                  <a:cubicBezTo>
                    <a:pt x="11430" y="59055"/>
                    <a:pt x="23813" y="73342"/>
                    <a:pt x="40957" y="73342"/>
                  </a:cubicBezTo>
                  <a:cubicBezTo>
                    <a:pt x="58102" y="73342"/>
                    <a:pt x="70485" y="60007"/>
                    <a:pt x="70485" y="4191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48" name="Freeform: Shape 349">
              <a:extLst>
                <a:ext uri="{FF2B5EF4-FFF2-40B4-BE49-F238E27FC236}">
                  <a16:creationId xmlns:a16="http://schemas.microsoft.com/office/drawing/2014/main" id="{5C137E0E-2452-9F43-80FE-77B125C4C6C8}"/>
                </a:ext>
              </a:extLst>
            </p:cNvPr>
            <p:cNvSpPr/>
            <p:nvPr/>
          </p:nvSpPr>
          <p:spPr>
            <a:xfrm>
              <a:off x="3567112" y="2491740"/>
              <a:ext cx="67627" cy="80009"/>
            </a:xfrm>
            <a:custGeom>
              <a:avLst/>
              <a:gdLst>
                <a:gd name="connsiteX0" fmla="*/ 36195 w 67627"/>
                <a:gd name="connsiteY0" fmla="*/ 0 h 80009"/>
                <a:gd name="connsiteX1" fmla="*/ 67628 w 67627"/>
                <a:gd name="connsiteY1" fmla="*/ 34290 h 80009"/>
                <a:gd name="connsiteX2" fmla="*/ 67628 w 67627"/>
                <a:gd name="connsiteY2" fmla="*/ 75247 h 80009"/>
                <a:gd name="connsiteX3" fmla="*/ 62865 w 67627"/>
                <a:gd name="connsiteY3" fmla="*/ 80010 h 80009"/>
                <a:gd name="connsiteX4" fmla="*/ 61913 w 67627"/>
                <a:gd name="connsiteY4" fmla="*/ 80010 h 80009"/>
                <a:gd name="connsiteX5" fmla="*/ 57150 w 67627"/>
                <a:gd name="connsiteY5" fmla="*/ 75247 h 80009"/>
                <a:gd name="connsiteX6" fmla="*/ 57150 w 67627"/>
                <a:gd name="connsiteY6" fmla="*/ 34290 h 80009"/>
                <a:gd name="connsiteX7" fmla="*/ 36195 w 67627"/>
                <a:gd name="connsiteY7" fmla="*/ 8572 h 80009"/>
                <a:gd name="connsiteX8" fmla="*/ 10478 w 67627"/>
                <a:gd name="connsiteY8" fmla="*/ 25717 h 80009"/>
                <a:gd name="connsiteX9" fmla="*/ 10478 w 67627"/>
                <a:gd name="connsiteY9" fmla="*/ 75247 h 80009"/>
                <a:gd name="connsiteX10" fmla="*/ 5715 w 67627"/>
                <a:gd name="connsiteY10" fmla="*/ 80010 h 80009"/>
                <a:gd name="connsiteX11" fmla="*/ 4763 w 67627"/>
                <a:gd name="connsiteY11" fmla="*/ 80010 h 80009"/>
                <a:gd name="connsiteX12" fmla="*/ 0 w 67627"/>
                <a:gd name="connsiteY12" fmla="*/ 75247 h 80009"/>
                <a:gd name="connsiteX13" fmla="*/ 0 w 67627"/>
                <a:gd name="connsiteY13" fmla="*/ 1905 h 80009"/>
                <a:gd name="connsiteX14" fmla="*/ 3810 w 67627"/>
                <a:gd name="connsiteY14" fmla="*/ 952 h 80009"/>
                <a:gd name="connsiteX15" fmla="*/ 10478 w 67627"/>
                <a:gd name="connsiteY15" fmla="*/ 11430 h 80009"/>
                <a:gd name="connsiteX16" fmla="*/ 10478 w 67627"/>
                <a:gd name="connsiteY16" fmla="*/ 14288 h 80009"/>
                <a:gd name="connsiteX17" fmla="*/ 36195 w 67627"/>
                <a:gd name="connsiteY17" fmla="*/ 0 h 80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7627" h="80009">
                  <a:moveTo>
                    <a:pt x="36195" y="0"/>
                  </a:moveTo>
                  <a:cubicBezTo>
                    <a:pt x="57150" y="0"/>
                    <a:pt x="67628" y="14288"/>
                    <a:pt x="67628" y="34290"/>
                  </a:cubicBezTo>
                  <a:lnTo>
                    <a:pt x="67628" y="75247"/>
                  </a:lnTo>
                  <a:cubicBezTo>
                    <a:pt x="67628" y="79057"/>
                    <a:pt x="65722" y="80010"/>
                    <a:pt x="62865" y="80010"/>
                  </a:cubicBezTo>
                  <a:lnTo>
                    <a:pt x="61913" y="80010"/>
                  </a:lnTo>
                  <a:cubicBezTo>
                    <a:pt x="59055" y="80010"/>
                    <a:pt x="57150" y="79057"/>
                    <a:pt x="57150" y="75247"/>
                  </a:cubicBezTo>
                  <a:lnTo>
                    <a:pt x="57150" y="34290"/>
                  </a:lnTo>
                  <a:cubicBezTo>
                    <a:pt x="57150" y="19050"/>
                    <a:pt x="49530" y="8572"/>
                    <a:pt x="36195" y="8572"/>
                  </a:cubicBezTo>
                  <a:cubicBezTo>
                    <a:pt x="23813" y="8572"/>
                    <a:pt x="15240" y="15240"/>
                    <a:pt x="10478" y="25717"/>
                  </a:cubicBezTo>
                  <a:lnTo>
                    <a:pt x="10478" y="75247"/>
                  </a:lnTo>
                  <a:cubicBezTo>
                    <a:pt x="10478" y="79057"/>
                    <a:pt x="8572" y="80010"/>
                    <a:pt x="5715" y="80010"/>
                  </a:cubicBezTo>
                  <a:lnTo>
                    <a:pt x="4763" y="80010"/>
                  </a:lnTo>
                  <a:cubicBezTo>
                    <a:pt x="1905" y="80010"/>
                    <a:pt x="0" y="79057"/>
                    <a:pt x="0" y="75247"/>
                  </a:cubicBezTo>
                  <a:lnTo>
                    <a:pt x="0" y="1905"/>
                  </a:lnTo>
                  <a:cubicBezTo>
                    <a:pt x="0" y="1905"/>
                    <a:pt x="1905" y="952"/>
                    <a:pt x="3810" y="952"/>
                  </a:cubicBezTo>
                  <a:cubicBezTo>
                    <a:pt x="7620" y="952"/>
                    <a:pt x="10478" y="2857"/>
                    <a:pt x="10478" y="11430"/>
                  </a:cubicBezTo>
                  <a:lnTo>
                    <a:pt x="10478" y="14288"/>
                  </a:lnTo>
                  <a:cubicBezTo>
                    <a:pt x="14288" y="5715"/>
                    <a:pt x="23813" y="0"/>
                    <a:pt x="36195" y="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49" name="Freeform: Shape 350">
              <a:extLst>
                <a:ext uri="{FF2B5EF4-FFF2-40B4-BE49-F238E27FC236}">
                  <a16:creationId xmlns:a16="http://schemas.microsoft.com/office/drawing/2014/main" id="{B763BF20-EA00-AB48-A1A0-09FB9E996450}"/>
                </a:ext>
              </a:extLst>
            </p:cNvPr>
            <p:cNvSpPr/>
            <p:nvPr/>
          </p:nvSpPr>
          <p:spPr>
            <a:xfrm>
              <a:off x="3646170" y="2490787"/>
              <a:ext cx="76200" cy="82867"/>
            </a:xfrm>
            <a:custGeom>
              <a:avLst/>
              <a:gdLst>
                <a:gd name="connsiteX0" fmla="*/ 40958 w 76200"/>
                <a:gd name="connsiteY0" fmla="*/ 74295 h 82867"/>
                <a:gd name="connsiteX1" fmla="*/ 67627 w 76200"/>
                <a:gd name="connsiteY1" fmla="*/ 60008 h 82867"/>
                <a:gd name="connsiteX2" fmla="*/ 74295 w 76200"/>
                <a:gd name="connsiteY2" fmla="*/ 65722 h 82867"/>
                <a:gd name="connsiteX3" fmla="*/ 40958 w 76200"/>
                <a:gd name="connsiteY3" fmla="*/ 82867 h 82867"/>
                <a:gd name="connsiteX4" fmla="*/ 0 w 76200"/>
                <a:gd name="connsiteY4" fmla="*/ 41910 h 82867"/>
                <a:gd name="connsiteX5" fmla="*/ 40005 w 76200"/>
                <a:gd name="connsiteY5" fmla="*/ 0 h 82867"/>
                <a:gd name="connsiteX6" fmla="*/ 76200 w 76200"/>
                <a:gd name="connsiteY6" fmla="*/ 40005 h 82867"/>
                <a:gd name="connsiteX7" fmla="*/ 76200 w 76200"/>
                <a:gd name="connsiteY7" fmla="*/ 40958 h 82867"/>
                <a:gd name="connsiteX8" fmla="*/ 71438 w 76200"/>
                <a:gd name="connsiteY8" fmla="*/ 44767 h 82867"/>
                <a:gd name="connsiteX9" fmla="*/ 10477 w 76200"/>
                <a:gd name="connsiteY9" fmla="*/ 44767 h 82867"/>
                <a:gd name="connsiteX10" fmla="*/ 40958 w 76200"/>
                <a:gd name="connsiteY10" fmla="*/ 74295 h 82867"/>
                <a:gd name="connsiteX11" fmla="*/ 64770 w 76200"/>
                <a:gd name="connsiteY11" fmla="*/ 36195 h 82867"/>
                <a:gd name="connsiteX12" fmla="*/ 39052 w 76200"/>
                <a:gd name="connsiteY12" fmla="*/ 10478 h 82867"/>
                <a:gd name="connsiteX13" fmla="*/ 10477 w 76200"/>
                <a:gd name="connsiteY13" fmla="*/ 36195 h 82867"/>
                <a:gd name="connsiteX14" fmla="*/ 64770 w 76200"/>
                <a:gd name="connsiteY14" fmla="*/ 36195 h 82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6200" h="82867">
                  <a:moveTo>
                    <a:pt x="40958" y="74295"/>
                  </a:moveTo>
                  <a:cubicBezTo>
                    <a:pt x="56197" y="74295"/>
                    <a:pt x="62865" y="67628"/>
                    <a:pt x="67627" y="60008"/>
                  </a:cubicBezTo>
                  <a:cubicBezTo>
                    <a:pt x="67627" y="59055"/>
                    <a:pt x="74295" y="60960"/>
                    <a:pt x="74295" y="65722"/>
                  </a:cubicBezTo>
                  <a:cubicBezTo>
                    <a:pt x="74295" y="71438"/>
                    <a:pt x="62865" y="82867"/>
                    <a:pt x="40958" y="82867"/>
                  </a:cubicBezTo>
                  <a:cubicBezTo>
                    <a:pt x="17145" y="82867"/>
                    <a:pt x="0" y="65722"/>
                    <a:pt x="0" y="41910"/>
                  </a:cubicBezTo>
                  <a:cubicBezTo>
                    <a:pt x="0" y="18097"/>
                    <a:pt x="17145" y="0"/>
                    <a:pt x="40005" y="0"/>
                  </a:cubicBezTo>
                  <a:cubicBezTo>
                    <a:pt x="61913" y="0"/>
                    <a:pt x="76200" y="15240"/>
                    <a:pt x="76200" y="40005"/>
                  </a:cubicBezTo>
                  <a:lnTo>
                    <a:pt x="76200" y="40958"/>
                  </a:lnTo>
                  <a:cubicBezTo>
                    <a:pt x="76200" y="43815"/>
                    <a:pt x="75247" y="44767"/>
                    <a:pt x="71438" y="44767"/>
                  </a:cubicBezTo>
                  <a:lnTo>
                    <a:pt x="10477" y="44767"/>
                  </a:lnTo>
                  <a:cubicBezTo>
                    <a:pt x="11430" y="61913"/>
                    <a:pt x="23813" y="74295"/>
                    <a:pt x="40958" y="74295"/>
                  </a:cubicBezTo>
                  <a:moveTo>
                    <a:pt x="64770" y="36195"/>
                  </a:moveTo>
                  <a:cubicBezTo>
                    <a:pt x="63817" y="20955"/>
                    <a:pt x="54292" y="10478"/>
                    <a:pt x="39052" y="10478"/>
                  </a:cubicBezTo>
                  <a:cubicBezTo>
                    <a:pt x="23813" y="10478"/>
                    <a:pt x="13335" y="20955"/>
                    <a:pt x="10477" y="36195"/>
                  </a:cubicBezTo>
                  <a:lnTo>
                    <a:pt x="64770" y="3619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361174465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A6E6130F-1DFB-4825-A84E-441093BF8EC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3477"/>
          <a:stretch/>
        </p:blipFill>
        <p:spPr>
          <a:xfrm>
            <a:off x="794" y="0"/>
            <a:ext cx="12190413" cy="6619587"/>
          </a:xfrm>
          <a:prstGeom prst="rect">
            <a:avLst/>
          </a:prstGeom>
        </p:spPr>
      </p:pic>
      <p:sp>
        <p:nvSpPr>
          <p:cNvPr id="308" name="Text Placeholder 2">
            <a:extLst>
              <a:ext uri="{FF2B5EF4-FFF2-40B4-BE49-F238E27FC236}">
                <a16:creationId xmlns:a16="http://schemas.microsoft.com/office/drawing/2014/main" id="{0D19E497-9FA3-4436-9AAF-12145BF84E1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8091" y="828675"/>
            <a:ext cx="5685685" cy="1516348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6351" marR="2540" indent="0" algn="l" defTabSz="457189" rtl="0" eaLnBrk="1" latinLnBrk="0" hangingPunct="1">
              <a:lnSpc>
                <a:spcPts val="5400"/>
              </a:lnSpc>
              <a:spcBef>
                <a:spcPts val="1131"/>
              </a:spcBef>
              <a:buFont typeface="Arial"/>
              <a:buNone/>
              <a:defRPr lang="en-US" sz="6551" b="1" i="0" kern="1200" spc="-192" dirty="0">
                <a:solidFill>
                  <a:schemeClr val="tx2"/>
                </a:solidFill>
                <a:latin typeface="Arial MT" pitchFamily="50" charset="0"/>
                <a:ea typeface="+mj-ea"/>
                <a:cs typeface="Arial"/>
              </a:defRPr>
            </a:lvl1pPr>
            <a:lvl2pPr marL="6351" marR="2540" indent="0" algn="l" defTabSz="457189" rtl="0" eaLnBrk="1" latinLnBrk="0" hangingPunct="1">
              <a:lnSpc>
                <a:spcPct val="77700"/>
              </a:lnSpc>
              <a:spcBef>
                <a:spcPts val="931"/>
              </a:spcBef>
              <a:buFont typeface="Arial"/>
              <a:buNone/>
              <a:defRPr lang="en-US" sz="3275" b="1" kern="1200" spc="-111" baseline="0" dirty="0" smtClean="0">
                <a:solidFill>
                  <a:srgbClr val="2C4046"/>
                </a:solidFill>
                <a:latin typeface="Arial"/>
                <a:ea typeface="+mn-ea"/>
                <a:cs typeface="Arial"/>
              </a:defRPr>
            </a:lvl2pPr>
            <a:lvl3pPr marL="6351" marR="2540" indent="0" algn="l" defTabSz="457189" rtl="0" eaLnBrk="1" latinLnBrk="0" hangingPunct="1">
              <a:lnSpc>
                <a:spcPct val="77700"/>
              </a:lnSpc>
              <a:spcBef>
                <a:spcPts val="931"/>
              </a:spcBef>
              <a:buFont typeface="Arial"/>
              <a:buNone/>
              <a:defRPr lang="en-US" sz="3275" b="1" kern="1200" spc="-111" baseline="0" dirty="0" smtClean="0">
                <a:solidFill>
                  <a:srgbClr val="2C4046"/>
                </a:solidFill>
                <a:latin typeface="Arial"/>
                <a:ea typeface="+mn-ea"/>
                <a:cs typeface="Arial"/>
              </a:defRPr>
            </a:lvl3pPr>
            <a:lvl4pPr marL="6351" marR="2540" indent="0" algn="l" defTabSz="457189" rtl="0" eaLnBrk="1" latinLnBrk="0" hangingPunct="1">
              <a:lnSpc>
                <a:spcPct val="77700"/>
              </a:lnSpc>
              <a:spcBef>
                <a:spcPts val="931"/>
              </a:spcBef>
              <a:buFont typeface="Arial"/>
              <a:buNone/>
              <a:defRPr lang="en-US" sz="3275" b="1" kern="1200" spc="-111" baseline="0" dirty="0" smtClean="0">
                <a:solidFill>
                  <a:srgbClr val="2C4046"/>
                </a:solidFill>
                <a:latin typeface="Arial"/>
                <a:ea typeface="+mn-ea"/>
                <a:cs typeface="Arial"/>
              </a:defRPr>
            </a:lvl4pPr>
            <a:lvl5pPr marL="6351" marR="2540" indent="0" algn="l" defTabSz="457189" rtl="0" eaLnBrk="1" latinLnBrk="0" hangingPunct="1">
              <a:lnSpc>
                <a:spcPct val="77700"/>
              </a:lnSpc>
              <a:spcBef>
                <a:spcPts val="931"/>
              </a:spcBef>
              <a:buFont typeface="Arial"/>
              <a:buNone/>
              <a:defRPr lang="en-US" sz="3275" b="1" kern="1200" spc="-111" baseline="0" dirty="0">
                <a:solidFill>
                  <a:srgbClr val="2C4046"/>
                </a:solidFill>
                <a:latin typeface="Arial"/>
                <a:ea typeface="+mn-ea"/>
                <a:cs typeface="Arial"/>
              </a:defRPr>
            </a:lvl5pPr>
          </a:lstStyle>
          <a:p>
            <a:pPr marL="6351" marR="2540" lvl="0" indent="0" algn="l" defTabSz="457189" rtl="0" eaLnBrk="1" latinLnBrk="0" hangingPunct="1">
              <a:lnSpc>
                <a:spcPts val="6600"/>
              </a:lnSpc>
              <a:spcBef>
                <a:spcPts val="1131"/>
              </a:spcBef>
              <a:buFont typeface="Arial"/>
              <a:buNone/>
            </a:pPr>
            <a:r>
              <a:rPr lang="en-US"/>
              <a:t>Section Divide  Header</a:t>
            </a:r>
          </a:p>
        </p:txBody>
      </p:sp>
      <p:sp>
        <p:nvSpPr>
          <p:cNvPr id="309" name="Text Placeholder 4">
            <a:extLst>
              <a:ext uri="{FF2B5EF4-FFF2-40B4-BE49-F238E27FC236}">
                <a16:creationId xmlns:a16="http://schemas.microsoft.com/office/drawing/2014/main" id="{28A167F9-D1A8-4D8C-B8CC-7394A43749D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0081" y="2460681"/>
            <a:ext cx="2959100" cy="265748"/>
          </a:xfrm>
          <a:prstGeom prst="rect">
            <a:avLst/>
          </a:prstGeom>
        </p:spPr>
        <p:txBody>
          <a:bodyPr/>
          <a:lstStyle>
            <a:lvl1pPr marL="6351" indent="0" algn="l" defTabSz="457189" rtl="0" eaLnBrk="1" latinLnBrk="0" hangingPunct="1">
              <a:lnSpc>
                <a:spcPct val="100000"/>
              </a:lnSpc>
              <a:spcBef>
                <a:spcPts val="48"/>
              </a:spcBef>
              <a:buFont typeface="Arial"/>
              <a:buNone/>
              <a:defRPr lang="en-US" sz="1451" kern="1200" spc="-12" dirty="0" smtClean="0">
                <a:solidFill>
                  <a:srgbClr val="2C4046"/>
                </a:solidFill>
                <a:latin typeface="Arial"/>
                <a:ea typeface="+mn-ea"/>
                <a:cs typeface="Arial"/>
              </a:defRPr>
            </a:lvl1pPr>
            <a:lvl2pPr marL="6351" indent="0" algn="l" defTabSz="457189" rtl="0" eaLnBrk="1" latinLnBrk="0" hangingPunct="1">
              <a:lnSpc>
                <a:spcPct val="100000"/>
              </a:lnSpc>
              <a:spcBef>
                <a:spcPts val="48"/>
              </a:spcBef>
              <a:buFont typeface="Arial"/>
              <a:buNone/>
              <a:defRPr lang="en-US" sz="700" kern="1200" spc="-12" dirty="0" smtClean="0">
                <a:solidFill>
                  <a:srgbClr val="2C4046"/>
                </a:solidFill>
                <a:latin typeface="Arial"/>
                <a:ea typeface="+mn-ea"/>
                <a:cs typeface="Arial"/>
              </a:defRPr>
            </a:lvl2pPr>
            <a:lvl3pPr marL="6351" indent="0" algn="l" defTabSz="457189" rtl="0" eaLnBrk="1" latinLnBrk="0" hangingPunct="1">
              <a:lnSpc>
                <a:spcPct val="100000"/>
              </a:lnSpc>
              <a:spcBef>
                <a:spcPts val="48"/>
              </a:spcBef>
              <a:buFont typeface="Arial"/>
              <a:buNone/>
              <a:defRPr lang="en-US" sz="700" kern="1200" spc="-12" dirty="0" smtClean="0">
                <a:solidFill>
                  <a:srgbClr val="2C4046"/>
                </a:solidFill>
                <a:latin typeface="Arial"/>
                <a:ea typeface="+mn-ea"/>
                <a:cs typeface="Arial"/>
              </a:defRPr>
            </a:lvl3pPr>
            <a:lvl4pPr marL="6351" indent="0" algn="l" defTabSz="457189" rtl="0" eaLnBrk="1" latinLnBrk="0" hangingPunct="1">
              <a:lnSpc>
                <a:spcPct val="100000"/>
              </a:lnSpc>
              <a:spcBef>
                <a:spcPts val="48"/>
              </a:spcBef>
              <a:buFont typeface="Arial"/>
              <a:buNone/>
              <a:defRPr lang="en-US" sz="700" kern="1200" spc="-12" dirty="0" smtClean="0">
                <a:solidFill>
                  <a:srgbClr val="2C4046"/>
                </a:solidFill>
                <a:latin typeface="Arial"/>
                <a:ea typeface="+mn-ea"/>
                <a:cs typeface="Arial"/>
              </a:defRPr>
            </a:lvl4pPr>
            <a:lvl5pPr marL="6351" indent="0" algn="l" defTabSz="457189" rtl="0" eaLnBrk="1" latinLnBrk="0" hangingPunct="1">
              <a:lnSpc>
                <a:spcPct val="100000"/>
              </a:lnSpc>
              <a:spcBef>
                <a:spcPts val="48"/>
              </a:spcBef>
              <a:buFont typeface="Arial"/>
              <a:buNone/>
              <a:defRPr lang="en-US" sz="700" kern="1200" spc="-12" dirty="0">
                <a:solidFill>
                  <a:srgbClr val="2C4046"/>
                </a:solidFill>
                <a:latin typeface="Arial"/>
                <a:ea typeface="+mn-ea"/>
                <a:cs typeface="Arial"/>
              </a:defRPr>
            </a:lvl5pPr>
          </a:lstStyle>
          <a:p>
            <a:pPr lvl="0"/>
            <a:r>
              <a:rPr lang="en-US"/>
              <a:t>Click to add subtitle or introduction.</a:t>
            </a:r>
          </a:p>
        </p:txBody>
      </p:sp>
      <p:sp>
        <p:nvSpPr>
          <p:cNvPr id="310" name="Slide Number Placeholder 9">
            <a:extLst>
              <a:ext uri="{FF2B5EF4-FFF2-40B4-BE49-F238E27FC236}">
                <a16:creationId xmlns:a16="http://schemas.microsoft.com/office/drawing/2014/main" id="{7DF07AD4-1700-4F00-8995-98035015E60A}"/>
              </a:ext>
            </a:extLst>
          </p:cNvPr>
          <p:cNvSpPr txBox="1">
            <a:spLocks/>
          </p:cNvSpPr>
          <p:nvPr userDrawn="1"/>
        </p:nvSpPr>
        <p:spPr>
          <a:xfrm>
            <a:off x="11730624" y="324781"/>
            <a:ext cx="117005" cy="95939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defRPr lang="en-US" sz="700" b="1" kern="1200" smtClean="0">
                <a:solidFill>
                  <a:srgbClr val="2C4046"/>
                </a:solidFill>
                <a:latin typeface="Arial"/>
                <a:ea typeface="+mn-ea"/>
                <a:cs typeface="Arial"/>
              </a:defRPr>
            </a:lvl1pPr>
            <a:lvl2pPr marL="633954" algn="l" defTabSz="633954" rtl="0" eaLnBrk="1" latinLnBrk="0" hangingPunct="1">
              <a:defRPr sz="24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67907" algn="l" defTabSz="633954" rtl="0" eaLnBrk="1" latinLnBrk="0" hangingPunct="1">
              <a:defRPr sz="24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01861" algn="l" defTabSz="633954" rtl="0" eaLnBrk="1" latinLnBrk="0" hangingPunct="1">
              <a:defRPr sz="24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535814" algn="l" defTabSz="633954" rtl="0" eaLnBrk="1" latinLnBrk="0" hangingPunct="1">
              <a:defRPr sz="24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169768" algn="l" defTabSz="633954" rtl="0" eaLnBrk="1" latinLnBrk="0" hangingPunct="1">
              <a:defRPr sz="24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803721" algn="l" defTabSz="633954" rtl="0" eaLnBrk="1" latinLnBrk="0" hangingPunct="1">
              <a:defRPr sz="24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437675" algn="l" defTabSz="633954" rtl="0" eaLnBrk="1" latinLnBrk="0" hangingPunct="1">
              <a:defRPr sz="24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071628" algn="l" defTabSz="633954" rtl="0" eaLnBrk="1" latinLnBrk="0" hangingPunct="1">
              <a:defRPr sz="24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37941EF-9EE4-4C49-BBA8-147D44CBA153}" type="slidenum">
              <a:rPr lang="en-US" sz="600" smtClean="0"/>
              <a:pPr/>
              <a:t>‹#›</a:t>
            </a:fld>
            <a:endParaRPr lang="en-US" sz="60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E015145-3AF3-8541-B717-8DB28AEFA53E}"/>
              </a:ext>
            </a:extLst>
          </p:cNvPr>
          <p:cNvGrpSpPr/>
          <p:nvPr userDrawn="1"/>
        </p:nvGrpSpPr>
        <p:grpSpPr>
          <a:xfrm>
            <a:off x="10897318" y="6082201"/>
            <a:ext cx="931165" cy="385303"/>
            <a:chOff x="2792363" y="2207895"/>
            <a:chExt cx="930007" cy="399097"/>
          </a:xfrm>
          <a:solidFill>
            <a:schemeClr val="tx2"/>
          </a:solidFill>
        </p:grpSpPr>
        <p:sp>
          <p:nvSpPr>
            <p:cNvPr id="31" name="Freeform: Shape 332">
              <a:extLst>
                <a:ext uri="{FF2B5EF4-FFF2-40B4-BE49-F238E27FC236}">
                  <a16:creationId xmlns:a16="http://schemas.microsoft.com/office/drawing/2014/main" id="{9F84028C-3B73-654A-A60D-B2B315DCBCD1}"/>
                </a:ext>
              </a:extLst>
            </p:cNvPr>
            <p:cNvSpPr/>
            <p:nvPr/>
          </p:nvSpPr>
          <p:spPr>
            <a:xfrm>
              <a:off x="3139920" y="2207895"/>
              <a:ext cx="138093" cy="196214"/>
            </a:xfrm>
            <a:custGeom>
              <a:avLst/>
              <a:gdLst>
                <a:gd name="connsiteX0" fmla="*/ 134775 w 138093"/>
                <a:gd name="connsiteY0" fmla="*/ 179070 h 196214"/>
                <a:gd name="connsiteX1" fmla="*/ 110010 w 138093"/>
                <a:gd name="connsiteY1" fmla="*/ 149542 h 196214"/>
                <a:gd name="connsiteX2" fmla="*/ 107152 w 138093"/>
                <a:gd name="connsiteY2" fmla="*/ 144780 h 196214"/>
                <a:gd name="connsiteX3" fmla="*/ 93817 w 138093"/>
                <a:gd name="connsiteY3" fmla="*/ 126683 h 196214"/>
                <a:gd name="connsiteX4" fmla="*/ 95722 w 138093"/>
                <a:gd name="connsiteY4" fmla="*/ 108585 h 196214"/>
                <a:gd name="connsiteX5" fmla="*/ 98580 w 138093"/>
                <a:gd name="connsiteY5" fmla="*/ 105727 h 196214"/>
                <a:gd name="connsiteX6" fmla="*/ 101437 w 138093"/>
                <a:gd name="connsiteY6" fmla="*/ 101917 h 196214"/>
                <a:gd name="connsiteX7" fmla="*/ 101437 w 138093"/>
                <a:gd name="connsiteY7" fmla="*/ 101917 h 196214"/>
                <a:gd name="connsiteX8" fmla="*/ 102390 w 138093"/>
                <a:gd name="connsiteY8" fmla="*/ 100013 h 196214"/>
                <a:gd name="connsiteX9" fmla="*/ 102390 w 138093"/>
                <a:gd name="connsiteY9" fmla="*/ 99060 h 196214"/>
                <a:gd name="connsiteX10" fmla="*/ 106200 w 138093"/>
                <a:gd name="connsiteY10" fmla="*/ 95250 h 196214"/>
                <a:gd name="connsiteX11" fmla="*/ 120487 w 138093"/>
                <a:gd name="connsiteY11" fmla="*/ 81915 h 196214"/>
                <a:gd name="connsiteX12" fmla="*/ 122392 w 138093"/>
                <a:gd name="connsiteY12" fmla="*/ 73342 h 196214"/>
                <a:gd name="connsiteX13" fmla="*/ 122392 w 138093"/>
                <a:gd name="connsiteY13" fmla="*/ 73342 h 196214"/>
                <a:gd name="connsiteX14" fmla="*/ 122392 w 138093"/>
                <a:gd name="connsiteY14" fmla="*/ 73342 h 196214"/>
                <a:gd name="connsiteX15" fmla="*/ 102390 w 138093"/>
                <a:gd name="connsiteY15" fmla="*/ 61913 h 196214"/>
                <a:gd name="connsiteX16" fmla="*/ 102390 w 138093"/>
                <a:gd name="connsiteY16" fmla="*/ 61913 h 196214"/>
                <a:gd name="connsiteX17" fmla="*/ 102390 w 138093"/>
                <a:gd name="connsiteY17" fmla="*/ 61913 h 196214"/>
                <a:gd name="connsiteX18" fmla="*/ 102390 w 138093"/>
                <a:gd name="connsiteY18" fmla="*/ 61913 h 196214"/>
                <a:gd name="connsiteX19" fmla="*/ 101437 w 138093"/>
                <a:gd name="connsiteY19" fmla="*/ 61913 h 196214"/>
                <a:gd name="connsiteX20" fmla="*/ 101437 w 138093"/>
                <a:gd name="connsiteY20" fmla="*/ 61913 h 196214"/>
                <a:gd name="connsiteX21" fmla="*/ 100485 w 138093"/>
                <a:gd name="connsiteY21" fmla="*/ 61913 h 196214"/>
                <a:gd name="connsiteX22" fmla="*/ 99532 w 138093"/>
                <a:gd name="connsiteY22" fmla="*/ 61913 h 196214"/>
                <a:gd name="connsiteX23" fmla="*/ 94770 w 138093"/>
                <a:gd name="connsiteY23" fmla="*/ 62865 h 196214"/>
                <a:gd name="connsiteX24" fmla="*/ 94770 w 138093"/>
                <a:gd name="connsiteY24" fmla="*/ 62865 h 196214"/>
                <a:gd name="connsiteX25" fmla="*/ 93817 w 138093"/>
                <a:gd name="connsiteY25" fmla="*/ 62865 h 196214"/>
                <a:gd name="connsiteX26" fmla="*/ 89055 w 138093"/>
                <a:gd name="connsiteY26" fmla="*/ 66675 h 196214"/>
                <a:gd name="connsiteX27" fmla="*/ 89055 w 138093"/>
                <a:gd name="connsiteY27" fmla="*/ 66675 h 196214"/>
                <a:gd name="connsiteX28" fmla="*/ 83340 w 138093"/>
                <a:gd name="connsiteY28" fmla="*/ 72390 h 196214"/>
                <a:gd name="connsiteX29" fmla="*/ 62385 w 138093"/>
                <a:gd name="connsiteY29" fmla="*/ 93345 h 196214"/>
                <a:gd name="connsiteX30" fmla="*/ 50002 w 138093"/>
                <a:gd name="connsiteY30" fmla="*/ 100013 h 196214"/>
                <a:gd name="connsiteX31" fmla="*/ 42382 w 138093"/>
                <a:gd name="connsiteY31" fmla="*/ 91440 h 196214"/>
                <a:gd name="connsiteX32" fmla="*/ 42382 w 138093"/>
                <a:gd name="connsiteY32" fmla="*/ 31433 h 196214"/>
                <a:gd name="connsiteX33" fmla="*/ 42382 w 138093"/>
                <a:gd name="connsiteY33" fmla="*/ 31433 h 196214"/>
                <a:gd name="connsiteX34" fmla="*/ 42382 w 138093"/>
                <a:gd name="connsiteY34" fmla="*/ 31433 h 196214"/>
                <a:gd name="connsiteX35" fmla="*/ 42382 w 138093"/>
                <a:gd name="connsiteY35" fmla="*/ 30480 h 196214"/>
                <a:gd name="connsiteX36" fmla="*/ 42382 w 138093"/>
                <a:gd name="connsiteY36" fmla="*/ 30480 h 196214"/>
                <a:gd name="connsiteX37" fmla="*/ 31905 w 138093"/>
                <a:gd name="connsiteY37" fmla="*/ 3810 h 196214"/>
                <a:gd name="connsiteX38" fmla="*/ 17617 w 138093"/>
                <a:gd name="connsiteY38" fmla="*/ 0 h 196214"/>
                <a:gd name="connsiteX39" fmla="*/ 5235 w 138093"/>
                <a:gd name="connsiteY39" fmla="*/ 1905 h 196214"/>
                <a:gd name="connsiteX40" fmla="*/ 472 w 138093"/>
                <a:gd name="connsiteY40" fmla="*/ 10477 h 196214"/>
                <a:gd name="connsiteX41" fmla="*/ 2377 w 138093"/>
                <a:gd name="connsiteY41" fmla="*/ 39052 h 196214"/>
                <a:gd name="connsiteX42" fmla="*/ 2377 w 138093"/>
                <a:gd name="connsiteY42" fmla="*/ 177165 h 196214"/>
                <a:gd name="connsiteX43" fmla="*/ 20475 w 138093"/>
                <a:gd name="connsiteY43" fmla="*/ 196215 h 196214"/>
                <a:gd name="connsiteX44" fmla="*/ 24285 w 138093"/>
                <a:gd name="connsiteY44" fmla="*/ 196215 h 196214"/>
                <a:gd name="connsiteX45" fmla="*/ 41430 w 138093"/>
                <a:gd name="connsiteY45" fmla="*/ 177165 h 196214"/>
                <a:gd name="connsiteX46" fmla="*/ 41430 w 138093"/>
                <a:gd name="connsiteY46" fmla="*/ 175260 h 196214"/>
                <a:gd name="connsiteX47" fmla="*/ 41430 w 138093"/>
                <a:gd name="connsiteY47" fmla="*/ 144780 h 196214"/>
                <a:gd name="connsiteX48" fmla="*/ 49050 w 138093"/>
                <a:gd name="connsiteY48" fmla="*/ 136208 h 196214"/>
                <a:gd name="connsiteX49" fmla="*/ 64290 w 138093"/>
                <a:gd name="connsiteY49" fmla="*/ 146685 h 196214"/>
                <a:gd name="connsiteX50" fmla="*/ 93817 w 138093"/>
                <a:gd name="connsiteY50" fmla="*/ 183833 h 196214"/>
                <a:gd name="connsiteX51" fmla="*/ 93817 w 138093"/>
                <a:gd name="connsiteY51" fmla="*/ 183833 h 196214"/>
                <a:gd name="connsiteX52" fmla="*/ 115725 w 138093"/>
                <a:gd name="connsiteY52" fmla="*/ 196215 h 196214"/>
                <a:gd name="connsiteX53" fmla="*/ 136680 w 138093"/>
                <a:gd name="connsiteY53" fmla="*/ 185738 h 196214"/>
                <a:gd name="connsiteX54" fmla="*/ 134775 w 138093"/>
                <a:gd name="connsiteY54" fmla="*/ 179070 h 196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138093" h="196214">
                  <a:moveTo>
                    <a:pt x="134775" y="179070"/>
                  </a:moveTo>
                  <a:cubicBezTo>
                    <a:pt x="130012" y="175260"/>
                    <a:pt x="118582" y="160972"/>
                    <a:pt x="110010" y="149542"/>
                  </a:cubicBezTo>
                  <a:lnTo>
                    <a:pt x="107152" y="144780"/>
                  </a:lnTo>
                  <a:lnTo>
                    <a:pt x="93817" y="126683"/>
                  </a:lnTo>
                  <a:cubicBezTo>
                    <a:pt x="90007" y="120967"/>
                    <a:pt x="90960" y="115252"/>
                    <a:pt x="95722" y="108585"/>
                  </a:cubicBezTo>
                  <a:cubicBezTo>
                    <a:pt x="96675" y="107633"/>
                    <a:pt x="97627" y="106680"/>
                    <a:pt x="98580" y="105727"/>
                  </a:cubicBezTo>
                  <a:cubicBezTo>
                    <a:pt x="99532" y="104775"/>
                    <a:pt x="100485" y="103822"/>
                    <a:pt x="101437" y="101917"/>
                  </a:cubicBezTo>
                  <a:lnTo>
                    <a:pt x="101437" y="101917"/>
                  </a:lnTo>
                  <a:cubicBezTo>
                    <a:pt x="101437" y="100965"/>
                    <a:pt x="102390" y="100965"/>
                    <a:pt x="102390" y="100013"/>
                  </a:cubicBezTo>
                  <a:lnTo>
                    <a:pt x="102390" y="99060"/>
                  </a:lnTo>
                  <a:cubicBezTo>
                    <a:pt x="103342" y="98108"/>
                    <a:pt x="105247" y="96202"/>
                    <a:pt x="106200" y="95250"/>
                  </a:cubicBezTo>
                  <a:cubicBezTo>
                    <a:pt x="111915" y="88583"/>
                    <a:pt x="117630" y="83820"/>
                    <a:pt x="120487" y="81915"/>
                  </a:cubicBezTo>
                  <a:cubicBezTo>
                    <a:pt x="123345" y="80010"/>
                    <a:pt x="125250" y="78105"/>
                    <a:pt x="122392" y="73342"/>
                  </a:cubicBezTo>
                  <a:lnTo>
                    <a:pt x="122392" y="73342"/>
                  </a:lnTo>
                  <a:cubicBezTo>
                    <a:pt x="122392" y="73342"/>
                    <a:pt x="122392" y="73342"/>
                    <a:pt x="122392" y="73342"/>
                  </a:cubicBezTo>
                  <a:cubicBezTo>
                    <a:pt x="121440" y="70485"/>
                    <a:pt x="112867" y="61913"/>
                    <a:pt x="102390" y="61913"/>
                  </a:cubicBezTo>
                  <a:cubicBezTo>
                    <a:pt x="102390" y="61913"/>
                    <a:pt x="102390" y="61913"/>
                    <a:pt x="102390" y="61913"/>
                  </a:cubicBezTo>
                  <a:cubicBezTo>
                    <a:pt x="102390" y="61913"/>
                    <a:pt x="102390" y="61913"/>
                    <a:pt x="102390" y="61913"/>
                  </a:cubicBezTo>
                  <a:cubicBezTo>
                    <a:pt x="102390" y="61913"/>
                    <a:pt x="102390" y="61913"/>
                    <a:pt x="102390" y="61913"/>
                  </a:cubicBezTo>
                  <a:cubicBezTo>
                    <a:pt x="102390" y="61913"/>
                    <a:pt x="101437" y="61913"/>
                    <a:pt x="101437" y="61913"/>
                  </a:cubicBezTo>
                  <a:cubicBezTo>
                    <a:pt x="101437" y="61913"/>
                    <a:pt x="101437" y="61913"/>
                    <a:pt x="101437" y="61913"/>
                  </a:cubicBezTo>
                  <a:cubicBezTo>
                    <a:pt x="101437" y="61913"/>
                    <a:pt x="100485" y="61913"/>
                    <a:pt x="100485" y="61913"/>
                  </a:cubicBezTo>
                  <a:cubicBezTo>
                    <a:pt x="100485" y="61913"/>
                    <a:pt x="99532" y="61913"/>
                    <a:pt x="99532" y="61913"/>
                  </a:cubicBezTo>
                  <a:cubicBezTo>
                    <a:pt x="97627" y="61913"/>
                    <a:pt x="95722" y="62865"/>
                    <a:pt x="94770" y="62865"/>
                  </a:cubicBezTo>
                  <a:cubicBezTo>
                    <a:pt x="94770" y="62865"/>
                    <a:pt x="94770" y="62865"/>
                    <a:pt x="94770" y="62865"/>
                  </a:cubicBezTo>
                  <a:cubicBezTo>
                    <a:pt x="94770" y="62865"/>
                    <a:pt x="93817" y="62865"/>
                    <a:pt x="93817" y="62865"/>
                  </a:cubicBezTo>
                  <a:cubicBezTo>
                    <a:pt x="91912" y="63817"/>
                    <a:pt x="90007" y="64770"/>
                    <a:pt x="89055" y="66675"/>
                  </a:cubicBezTo>
                  <a:lnTo>
                    <a:pt x="89055" y="66675"/>
                  </a:lnTo>
                  <a:cubicBezTo>
                    <a:pt x="87150" y="68580"/>
                    <a:pt x="85245" y="70485"/>
                    <a:pt x="83340" y="72390"/>
                  </a:cubicBezTo>
                  <a:lnTo>
                    <a:pt x="62385" y="93345"/>
                  </a:lnTo>
                  <a:cubicBezTo>
                    <a:pt x="59527" y="96202"/>
                    <a:pt x="56670" y="100013"/>
                    <a:pt x="50002" y="100013"/>
                  </a:cubicBezTo>
                  <a:cubicBezTo>
                    <a:pt x="45240" y="100013"/>
                    <a:pt x="42382" y="97155"/>
                    <a:pt x="42382" y="91440"/>
                  </a:cubicBezTo>
                  <a:lnTo>
                    <a:pt x="42382" y="31433"/>
                  </a:lnTo>
                  <a:lnTo>
                    <a:pt x="42382" y="31433"/>
                  </a:lnTo>
                  <a:lnTo>
                    <a:pt x="42382" y="31433"/>
                  </a:lnTo>
                  <a:cubicBezTo>
                    <a:pt x="42382" y="31433"/>
                    <a:pt x="42382" y="30480"/>
                    <a:pt x="42382" y="30480"/>
                  </a:cubicBezTo>
                  <a:lnTo>
                    <a:pt x="42382" y="30480"/>
                  </a:lnTo>
                  <a:cubicBezTo>
                    <a:pt x="42382" y="18097"/>
                    <a:pt x="38572" y="8572"/>
                    <a:pt x="31905" y="3810"/>
                  </a:cubicBezTo>
                  <a:cubicBezTo>
                    <a:pt x="27142" y="952"/>
                    <a:pt x="22380" y="0"/>
                    <a:pt x="17617" y="0"/>
                  </a:cubicBezTo>
                  <a:cubicBezTo>
                    <a:pt x="11902" y="0"/>
                    <a:pt x="7140" y="952"/>
                    <a:pt x="5235" y="1905"/>
                  </a:cubicBezTo>
                  <a:cubicBezTo>
                    <a:pt x="-480" y="4763"/>
                    <a:pt x="-480" y="6667"/>
                    <a:pt x="472" y="10477"/>
                  </a:cubicBezTo>
                  <a:cubicBezTo>
                    <a:pt x="1425" y="14288"/>
                    <a:pt x="2377" y="27622"/>
                    <a:pt x="2377" y="39052"/>
                  </a:cubicBezTo>
                  <a:lnTo>
                    <a:pt x="2377" y="177165"/>
                  </a:lnTo>
                  <a:cubicBezTo>
                    <a:pt x="2377" y="191452"/>
                    <a:pt x="9997" y="196215"/>
                    <a:pt x="20475" y="196215"/>
                  </a:cubicBezTo>
                  <a:lnTo>
                    <a:pt x="24285" y="196215"/>
                  </a:lnTo>
                  <a:cubicBezTo>
                    <a:pt x="34762" y="196215"/>
                    <a:pt x="41430" y="191452"/>
                    <a:pt x="41430" y="177165"/>
                  </a:cubicBezTo>
                  <a:lnTo>
                    <a:pt x="41430" y="175260"/>
                  </a:lnTo>
                  <a:cubicBezTo>
                    <a:pt x="41430" y="171450"/>
                    <a:pt x="41430" y="148590"/>
                    <a:pt x="41430" y="144780"/>
                  </a:cubicBezTo>
                  <a:cubicBezTo>
                    <a:pt x="41430" y="138113"/>
                    <a:pt x="46192" y="136208"/>
                    <a:pt x="49050" y="136208"/>
                  </a:cubicBezTo>
                  <a:cubicBezTo>
                    <a:pt x="56670" y="136208"/>
                    <a:pt x="59527" y="140970"/>
                    <a:pt x="64290" y="146685"/>
                  </a:cubicBezTo>
                  <a:cubicBezTo>
                    <a:pt x="66195" y="149542"/>
                    <a:pt x="84292" y="171450"/>
                    <a:pt x="93817" y="183833"/>
                  </a:cubicBezTo>
                  <a:lnTo>
                    <a:pt x="93817" y="183833"/>
                  </a:lnTo>
                  <a:cubicBezTo>
                    <a:pt x="101437" y="193358"/>
                    <a:pt x="108105" y="196215"/>
                    <a:pt x="115725" y="196215"/>
                  </a:cubicBezTo>
                  <a:cubicBezTo>
                    <a:pt x="126202" y="196215"/>
                    <a:pt x="134775" y="188595"/>
                    <a:pt x="136680" y="185738"/>
                  </a:cubicBezTo>
                  <a:cubicBezTo>
                    <a:pt x="139537" y="183833"/>
                    <a:pt x="137632" y="181927"/>
                    <a:pt x="134775" y="17907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32" name="Freeform: Shape 333">
              <a:extLst>
                <a:ext uri="{FF2B5EF4-FFF2-40B4-BE49-F238E27FC236}">
                  <a16:creationId xmlns:a16="http://schemas.microsoft.com/office/drawing/2014/main" id="{60E753FA-52EB-4347-9EE0-42F9ABC82E91}"/>
                </a:ext>
              </a:extLst>
            </p:cNvPr>
            <p:cNvSpPr/>
            <p:nvPr/>
          </p:nvSpPr>
          <p:spPr>
            <a:xfrm>
              <a:off x="3075150" y="2209800"/>
              <a:ext cx="41429" cy="197167"/>
            </a:xfrm>
            <a:custGeom>
              <a:avLst/>
              <a:gdLst>
                <a:gd name="connsiteX0" fmla="*/ 31905 w 41429"/>
                <a:gd name="connsiteY0" fmla="*/ 3810 h 197167"/>
                <a:gd name="connsiteX1" fmla="*/ 17617 w 41429"/>
                <a:gd name="connsiteY1" fmla="*/ 0 h 197167"/>
                <a:gd name="connsiteX2" fmla="*/ 5235 w 41429"/>
                <a:gd name="connsiteY2" fmla="*/ 1905 h 197167"/>
                <a:gd name="connsiteX3" fmla="*/ 472 w 41429"/>
                <a:gd name="connsiteY3" fmla="*/ 10478 h 197167"/>
                <a:gd name="connsiteX4" fmla="*/ 2377 w 41429"/>
                <a:gd name="connsiteY4" fmla="*/ 48578 h 197167"/>
                <a:gd name="connsiteX5" fmla="*/ 2377 w 41429"/>
                <a:gd name="connsiteY5" fmla="*/ 60008 h 197167"/>
                <a:gd name="connsiteX6" fmla="*/ 2377 w 41429"/>
                <a:gd name="connsiteY6" fmla="*/ 178117 h 197167"/>
                <a:gd name="connsiteX7" fmla="*/ 20475 w 41429"/>
                <a:gd name="connsiteY7" fmla="*/ 197167 h 197167"/>
                <a:gd name="connsiteX8" fmla="*/ 24285 w 41429"/>
                <a:gd name="connsiteY8" fmla="*/ 197167 h 197167"/>
                <a:gd name="connsiteX9" fmla="*/ 41430 w 41429"/>
                <a:gd name="connsiteY9" fmla="*/ 178117 h 197167"/>
                <a:gd name="connsiteX10" fmla="*/ 41430 w 41429"/>
                <a:gd name="connsiteY10" fmla="*/ 31433 h 197167"/>
                <a:gd name="connsiteX11" fmla="*/ 41430 w 41429"/>
                <a:gd name="connsiteY11" fmla="*/ 30480 h 197167"/>
                <a:gd name="connsiteX12" fmla="*/ 41430 w 41429"/>
                <a:gd name="connsiteY12" fmla="*/ 30480 h 197167"/>
                <a:gd name="connsiteX13" fmla="*/ 31905 w 41429"/>
                <a:gd name="connsiteY13" fmla="*/ 3810 h 197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429" h="197167">
                  <a:moveTo>
                    <a:pt x="31905" y="3810"/>
                  </a:moveTo>
                  <a:cubicBezTo>
                    <a:pt x="27142" y="953"/>
                    <a:pt x="22380" y="0"/>
                    <a:pt x="17617" y="0"/>
                  </a:cubicBezTo>
                  <a:cubicBezTo>
                    <a:pt x="11902" y="0"/>
                    <a:pt x="7140" y="953"/>
                    <a:pt x="5235" y="1905"/>
                  </a:cubicBezTo>
                  <a:cubicBezTo>
                    <a:pt x="-480" y="4763"/>
                    <a:pt x="-480" y="6667"/>
                    <a:pt x="472" y="10478"/>
                  </a:cubicBezTo>
                  <a:cubicBezTo>
                    <a:pt x="2377" y="16192"/>
                    <a:pt x="2377" y="34290"/>
                    <a:pt x="2377" y="48578"/>
                  </a:cubicBezTo>
                  <a:lnTo>
                    <a:pt x="2377" y="60008"/>
                  </a:lnTo>
                  <a:lnTo>
                    <a:pt x="2377" y="178117"/>
                  </a:lnTo>
                  <a:cubicBezTo>
                    <a:pt x="2377" y="192405"/>
                    <a:pt x="9997" y="197167"/>
                    <a:pt x="20475" y="197167"/>
                  </a:cubicBezTo>
                  <a:lnTo>
                    <a:pt x="24285" y="197167"/>
                  </a:lnTo>
                  <a:cubicBezTo>
                    <a:pt x="33810" y="197167"/>
                    <a:pt x="41430" y="192405"/>
                    <a:pt x="41430" y="178117"/>
                  </a:cubicBezTo>
                  <a:lnTo>
                    <a:pt x="41430" y="31433"/>
                  </a:lnTo>
                  <a:cubicBezTo>
                    <a:pt x="41430" y="31433"/>
                    <a:pt x="41430" y="30480"/>
                    <a:pt x="41430" y="30480"/>
                  </a:cubicBezTo>
                  <a:lnTo>
                    <a:pt x="41430" y="30480"/>
                  </a:lnTo>
                  <a:cubicBezTo>
                    <a:pt x="41430" y="18097"/>
                    <a:pt x="37620" y="8572"/>
                    <a:pt x="31905" y="381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33" name="Freeform: Shape 334">
              <a:extLst>
                <a:ext uri="{FF2B5EF4-FFF2-40B4-BE49-F238E27FC236}">
                  <a16:creationId xmlns:a16="http://schemas.microsoft.com/office/drawing/2014/main" id="{F1ABA2D7-8C98-2C44-9F16-53562D074069}"/>
                </a:ext>
              </a:extLst>
            </p:cNvPr>
            <p:cNvSpPr/>
            <p:nvPr/>
          </p:nvSpPr>
          <p:spPr>
            <a:xfrm>
              <a:off x="2792363" y="2212657"/>
              <a:ext cx="171231" cy="194309"/>
            </a:xfrm>
            <a:custGeom>
              <a:avLst/>
              <a:gdLst>
                <a:gd name="connsiteX0" fmla="*/ 140384 w 171231"/>
                <a:gd name="connsiteY0" fmla="*/ 39052 h 194309"/>
                <a:gd name="connsiteX1" fmla="*/ 167054 w 171231"/>
                <a:gd name="connsiteY1" fmla="*/ 28575 h 194309"/>
                <a:gd name="connsiteX2" fmla="*/ 168959 w 171231"/>
                <a:gd name="connsiteY2" fmla="*/ 2858 h 194309"/>
                <a:gd name="connsiteX3" fmla="*/ 165149 w 171231"/>
                <a:gd name="connsiteY3" fmla="*/ 0 h 194309"/>
                <a:gd name="connsiteX4" fmla="*/ 30847 w 171231"/>
                <a:gd name="connsiteY4" fmla="*/ 0 h 194309"/>
                <a:gd name="connsiteX5" fmla="*/ 30847 w 171231"/>
                <a:gd name="connsiteY5" fmla="*/ 0 h 194309"/>
                <a:gd name="connsiteX6" fmla="*/ 4177 w 171231"/>
                <a:gd name="connsiteY6" fmla="*/ 10477 h 194309"/>
                <a:gd name="connsiteX7" fmla="*/ 2272 w 171231"/>
                <a:gd name="connsiteY7" fmla="*/ 36195 h 194309"/>
                <a:gd name="connsiteX8" fmla="*/ 6082 w 171231"/>
                <a:gd name="connsiteY8" fmla="*/ 39052 h 194309"/>
                <a:gd name="connsiteX9" fmla="*/ 58469 w 171231"/>
                <a:gd name="connsiteY9" fmla="*/ 39052 h 194309"/>
                <a:gd name="connsiteX10" fmla="*/ 65137 w 171231"/>
                <a:gd name="connsiteY10" fmla="*/ 44767 h 194309"/>
                <a:gd name="connsiteX11" fmla="*/ 65137 w 171231"/>
                <a:gd name="connsiteY11" fmla="*/ 175260 h 194309"/>
                <a:gd name="connsiteX12" fmla="*/ 69899 w 171231"/>
                <a:gd name="connsiteY12" fmla="*/ 189547 h 194309"/>
                <a:gd name="connsiteX13" fmla="*/ 83234 w 171231"/>
                <a:gd name="connsiteY13" fmla="*/ 194310 h 194309"/>
                <a:gd name="connsiteX14" fmla="*/ 87044 w 171231"/>
                <a:gd name="connsiteY14" fmla="*/ 194310 h 194309"/>
                <a:gd name="connsiteX15" fmla="*/ 104189 w 171231"/>
                <a:gd name="connsiteY15" fmla="*/ 175260 h 194309"/>
                <a:gd name="connsiteX16" fmla="*/ 104189 w 171231"/>
                <a:gd name="connsiteY16" fmla="*/ 46672 h 194309"/>
                <a:gd name="connsiteX17" fmla="*/ 111809 w 171231"/>
                <a:gd name="connsiteY17" fmla="*/ 38100 h 194309"/>
                <a:gd name="connsiteX18" fmla="*/ 140384 w 171231"/>
                <a:gd name="connsiteY18" fmla="*/ 39052 h 194309"/>
                <a:gd name="connsiteX19" fmla="*/ 140384 w 171231"/>
                <a:gd name="connsiteY19" fmla="*/ 39052 h 194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71231" h="194309">
                  <a:moveTo>
                    <a:pt x="140384" y="39052"/>
                  </a:moveTo>
                  <a:cubicBezTo>
                    <a:pt x="152767" y="39052"/>
                    <a:pt x="162292" y="35242"/>
                    <a:pt x="167054" y="28575"/>
                  </a:cubicBezTo>
                  <a:cubicBezTo>
                    <a:pt x="173722" y="19050"/>
                    <a:pt x="170864" y="6667"/>
                    <a:pt x="168959" y="2858"/>
                  </a:cubicBezTo>
                  <a:cubicBezTo>
                    <a:pt x="168007" y="952"/>
                    <a:pt x="166102" y="0"/>
                    <a:pt x="165149" y="0"/>
                  </a:cubicBezTo>
                  <a:cubicBezTo>
                    <a:pt x="165149" y="0"/>
                    <a:pt x="30847" y="0"/>
                    <a:pt x="30847" y="0"/>
                  </a:cubicBezTo>
                  <a:lnTo>
                    <a:pt x="30847" y="0"/>
                  </a:lnTo>
                  <a:cubicBezTo>
                    <a:pt x="18464" y="0"/>
                    <a:pt x="8939" y="3810"/>
                    <a:pt x="4177" y="10477"/>
                  </a:cubicBezTo>
                  <a:cubicBezTo>
                    <a:pt x="-2491" y="20002"/>
                    <a:pt x="367" y="32385"/>
                    <a:pt x="2272" y="36195"/>
                  </a:cubicBezTo>
                  <a:cubicBezTo>
                    <a:pt x="3224" y="38100"/>
                    <a:pt x="5129" y="39052"/>
                    <a:pt x="6082" y="39052"/>
                  </a:cubicBezTo>
                  <a:lnTo>
                    <a:pt x="58469" y="39052"/>
                  </a:lnTo>
                  <a:cubicBezTo>
                    <a:pt x="61327" y="39052"/>
                    <a:pt x="64184" y="41910"/>
                    <a:pt x="65137" y="44767"/>
                  </a:cubicBezTo>
                  <a:lnTo>
                    <a:pt x="65137" y="175260"/>
                  </a:lnTo>
                  <a:cubicBezTo>
                    <a:pt x="65137" y="181927"/>
                    <a:pt x="67042" y="186690"/>
                    <a:pt x="69899" y="189547"/>
                  </a:cubicBezTo>
                  <a:cubicBezTo>
                    <a:pt x="72757" y="193358"/>
                    <a:pt x="77519" y="194310"/>
                    <a:pt x="83234" y="194310"/>
                  </a:cubicBezTo>
                  <a:lnTo>
                    <a:pt x="87044" y="194310"/>
                  </a:lnTo>
                  <a:cubicBezTo>
                    <a:pt x="96569" y="194310"/>
                    <a:pt x="104189" y="189547"/>
                    <a:pt x="104189" y="175260"/>
                  </a:cubicBezTo>
                  <a:lnTo>
                    <a:pt x="104189" y="46672"/>
                  </a:lnTo>
                  <a:cubicBezTo>
                    <a:pt x="104189" y="41910"/>
                    <a:pt x="107047" y="39052"/>
                    <a:pt x="111809" y="38100"/>
                  </a:cubicBezTo>
                  <a:cubicBezTo>
                    <a:pt x="112762" y="39052"/>
                    <a:pt x="140384" y="39052"/>
                    <a:pt x="140384" y="39052"/>
                  </a:cubicBezTo>
                  <a:lnTo>
                    <a:pt x="140384" y="3905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34" name="Freeform: Shape 335">
              <a:extLst>
                <a:ext uri="{FF2B5EF4-FFF2-40B4-BE49-F238E27FC236}">
                  <a16:creationId xmlns:a16="http://schemas.microsoft.com/office/drawing/2014/main" id="{41807CFD-BE56-BB42-8697-6A23D5CB4C4D}"/>
                </a:ext>
              </a:extLst>
            </p:cNvPr>
            <p:cNvSpPr/>
            <p:nvPr/>
          </p:nvSpPr>
          <p:spPr>
            <a:xfrm>
              <a:off x="2923222" y="2260282"/>
              <a:ext cx="131917" cy="147637"/>
            </a:xfrm>
            <a:custGeom>
              <a:avLst/>
              <a:gdLst>
                <a:gd name="connsiteX0" fmla="*/ 129540 w 131917"/>
                <a:gd name="connsiteY0" fmla="*/ 96202 h 147637"/>
                <a:gd name="connsiteX1" fmla="*/ 129540 w 131917"/>
                <a:gd name="connsiteY1" fmla="*/ 61913 h 147637"/>
                <a:gd name="connsiteX2" fmla="*/ 65723 w 131917"/>
                <a:gd name="connsiteY2" fmla="*/ 0 h 147637"/>
                <a:gd name="connsiteX3" fmla="*/ 6668 w 131917"/>
                <a:gd name="connsiteY3" fmla="*/ 34290 h 147637"/>
                <a:gd name="connsiteX4" fmla="*/ 30480 w 131917"/>
                <a:gd name="connsiteY4" fmla="*/ 51435 h 147637"/>
                <a:gd name="connsiteX5" fmla="*/ 32385 w 131917"/>
                <a:gd name="connsiteY5" fmla="*/ 50483 h 147637"/>
                <a:gd name="connsiteX6" fmla="*/ 32385 w 131917"/>
                <a:gd name="connsiteY6" fmla="*/ 50483 h 147637"/>
                <a:gd name="connsiteX7" fmla="*/ 65723 w 131917"/>
                <a:gd name="connsiteY7" fmla="*/ 30480 h 147637"/>
                <a:gd name="connsiteX8" fmla="*/ 91440 w 131917"/>
                <a:gd name="connsiteY8" fmla="*/ 51435 h 147637"/>
                <a:gd name="connsiteX9" fmla="*/ 87630 w 131917"/>
                <a:gd name="connsiteY9" fmla="*/ 55245 h 147637"/>
                <a:gd name="connsiteX10" fmla="*/ 87630 w 131917"/>
                <a:gd name="connsiteY10" fmla="*/ 55245 h 147637"/>
                <a:gd name="connsiteX11" fmla="*/ 8573 w 131917"/>
                <a:gd name="connsiteY11" fmla="*/ 80963 h 147637"/>
                <a:gd name="connsiteX12" fmla="*/ 0 w 131917"/>
                <a:gd name="connsiteY12" fmla="*/ 108585 h 147637"/>
                <a:gd name="connsiteX13" fmla="*/ 45720 w 131917"/>
                <a:gd name="connsiteY13" fmla="*/ 147638 h 147637"/>
                <a:gd name="connsiteX14" fmla="*/ 85725 w 131917"/>
                <a:gd name="connsiteY14" fmla="*/ 132397 h 147637"/>
                <a:gd name="connsiteX15" fmla="*/ 85725 w 131917"/>
                <a:gd name="connsiteY15" fmla="*/ 132397 h 147637"/>
                <a:gd name="connsiteX16" fmla="*/ 86678 w 131917"/>
                <a:gd name="connsiteY16" fmla="*/ 131445 h 147637"/>
                <a:gd name="connsiteX17" fmla="*/ 90488 w 131917"/>
                <a:gd name="connsiteY17" fmla="*/ 130492 h 147637"/>
                <a:gd name="connsiteX18" fmla="*/ 93345 w 131917"/>
                <a:gd name="connsiteY18" fmla="*/ 131445 h 147637"/>
                <a:gd name="connsiteX19" fmla="*/ 94298 w 131917"/>
                <a:gd name="connsiteY19" fmla="*/ 132397 h 147637"/>
                <a:gd name="connsiteX20" fmla="*/ 100965 w 131917"/>
                <a:gd name="connsiteY20" fmla="*/ 141922 h 147637"/>
                <a:gd name="connsiteX21" fmla="*/ 126683 w 131917"/>
                <a:gd name="connsiteY21" fmla="*/ 143827 h 147637"/>
                <a:gd name="connsiteX22" fmla="*/ 131445 w 131917"/>
                <a:gd name="connsiteY22" fmla="*/ 135255 h 147637"/>
                <a:gd name="connsiteX23" fmla="*/ 129540 w 131917"/>
                <a:gd name="connsiteY23" fmla="*/ 96202 h 147637"/>
                <a:gd name="connsiteX24" fmla="*/ 91440 w 131917"/>
                <a:gd name="connsiteY24" fmla="*/ 87630 h 147637"/>
                <a:gd name="connsiteX25" fmla="*/ 58103 w 131917"/>
                <a:gd name="connsiteY25" fmla="*/ 116205 h 147637"/>
                <a:gd name="connsiteX26" fmla="*/ 39053 w 131917"/>
                <a:gd name="connsiteY26" fmla="*/ 101917 h 147637"/>
                <a:gd name="connsiteX27" fmla="*/ 83820 w 131917"/>
                <a:gd name="connsiteY27" fmla="*/ 79058 h 147637"/>
                <a:gd name="connsiteX28" fmla="*/ 85725 w 131917"/>
                <a:gd name="connsiteY28" fmla="*/ 79058 h 147637"/>
                <a:gd name="connsiteX29" fmla="*/ 85725 w 131917"/>
                <a:gd name="connsiteY29" fmla="*/ 79058 h 147637"/>
                <a:gd name="connsiteX30" fmla="*/ 91440 w 131917"/>
                <a:gd name="connsiteY30" fmla="*/ 84772 h 147637"/>
                <a:gd name="connsiteX31" fmla="*/ 91440 w 131917"/>
                <a:gd name="connsiteY31" fmla="*/ 87630 h 147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31917" h="147637">
                  <a:moveTo>
                    <a:pt x="129540" y="96202"/>
                  </a:moveTo>
                  <a:lnTo>
                    <a:pt x="129540" y="61913"/>
                  </a:lnTo>
                  <a:cubicBezTo>
                    <a:pt x="129540" y="22860"/>
                    <a:pt x="120968" y="0"/>
                    <a:pt x="65723" y="0"/>
                  </a:cubicBezTo>
                  <a:cubicBezTo>
                    <a:pt x="24765" y="0"/>
                    <a:pt x="6668" y="17145"/>
                    <a:pt x="6668" y="34290"/>
                  </a:cubicBezTo>
                  <a:cubicBezTo>
                    <a:pt x="6668" y="49530"/>
                    <a:pt x="24765" y="51435"/>
                    <a:pt x="30480" y="51435"/>
                  </a:cubicBezTo>
                  <a:cubicBezTo>
                    <a:pt x="31433" y="51435"/>
                    <a:pt x="31433" y="51435"/>
                    <a:pt x="32385" y="50483"/>
                  </a:cubicBezTo>
                  <a:lnTo>
                    <a:pt x="32385" y="50483"/>
                  </a:lnTo>
                  <a:cubicBezTo>
                    <a:pt x="37148" y="40005"/>
                    <a:pt x="47625" y="30480"/>
                    <a:pt x="65723" y="30480"/>
                  </a:cubicBezTo>
                  <a:cubicBezTo>
                    <a:pt x="84773" y="30480"/>
                    <a:pt x="90488" y="36195"/>
                    <a:pt x="91440" y="51435"/>
                  </a:cubicBezTo>
                  <a:cubicBezTo>
                    <a:pt x="91440" y="53340"/>
                    <a:pt x="89535" y="55245"/>
                    <a:pt x="87630" y="55245"/>
                  </a:cubicBezTo>
                  <a:lnTo>
                    <a:pt x="87630" y="55245"/>
                  </a:lnTo>
                  <a:cubicBezTo>
                    <a:pt x="73343" y="56197"/>
                    <a:pt x="22860" y="62865"/>
                    <a:pt x="8573" y="80963"/>
                  </a:cubicBezTo>
                  <a:cubicBezTo>
                    <a:pt x="1905" y="88583"/>
                    <a:pt x="0" y="98108"/>
                    <a:pt x="0" y="108585"/>
                  </a:cubicBezTo>
                  <a:cubicBezTo>
                    <a:pt x="0" y="131445"/>
                    <a:pt x="17145" y="147638"/>
                    <a:pt x="45720" y="147638"/>
                  </a:cubicBezTo>
                  <a:cubicBezTo>
                    <a:pt x="61913" y="147638"/>
                    <a:pt x="76200" y="141922"/>
                    <a:pt x="85725" y="132397"/>
                  </a:cubicBezTo>
                  <a:lnTo>
                    <a:pt x="85725" y="132397"/>
                  </a:lnTo>
                  <a:cubicBezTo>
                    <a:pt x="85725" y="132397"/>
                    <a:pt x="86678" y="131445"/>
                    <a:pt x="86678" y="131445"/>
                  </a:cubicBezTo>
                  <a:cubicBezTo>
                    <a:pt x="87630" y="130492"/>
                    <a:pt x="89535" y="130492"/>
                    <a:pt x="90488" y="130492"/>
                  </a:cubicBezTo>
                  <a:cubicBezTo>
                    <a:pt x="91440" y="130492"/>
                    <a:pt x="92393" y="130492"/>
                    <a:pt x="93345" y="131445"/>
                  </a:cubicBezTo>
                  <a:cubicBezTo>
                    <a:pt x="94298" y="132397"/>
                    <a:pt x="94298" y="132397"/>
                    <a:pt x="94298" y="132397"/>
                  </a:cubicBezTo>
                  <a:cubicBezTo>
                    <a:pt x="96203" y="136208"/>
                    <a:pt x="98108" y="139065"/>
                    <a:pt x="100965" y="141922"/>
                  </a:cubicBezTo>
                  <a:cubicBezTo>
                    <a:pt x="110490" y="148590"/>
                    <a:pt x="122873" y="145733"/>
                    <a:pt x="126683" y="143827"/>
                  </a:cubicBezTo>
                  <a:cubicBezTo>
                    <a:pt x="132398" y="140970"/>
                    <a:pt x="132398" y="139065"/>
                    <a:pt x="131445" y="135255"/>
                  </a:cubicBezTo>
                  <a:cubicBezTo>
                    <a:pt x="130493" y="130492"/>
                    <a:pt x="129540" y="111442"/>
                    <a:pt x="129540" y="96202"/>
                  </a:cubicBezTo>
                  <a:moveTo>
                    <a:pt x="91440" y="87630"/>
                  </a:moveTo>
                  <a:cubicBezTo>
                    <a:pt x="91440" y="102870"/>
                    <a:pt x="78105" y="116205"/>
                    <a:pt x="58103" y="116205"/>
                  </a:cubicBezTo>
                  <a:cubicBezTo>
                    <a:pt x="44768" y="116205"/>
                    <a:pt x="39053" y="110490"/>
                    <a:pt x="39053" y="101917"/>
                  </a:cubicBezTo>
                  <a:cubicBezTo>
                    <a:pt x="39053" y="91440"/>
                    <a:pt x="54293" y="80963"/>
                    <a:pt x="83820" y="79058"/>
                  </a:cubicBezTo>
                  <a:lnTo>
                    <a:pt x="85725" y="79058"/>
                  </a:lnTo>
                  <a:lnTo>
                    <a:pt x="85725" y="79058"/>
                  </a:lnTo>
                  <a:cubicBezTo>
                    <a:pt x="88583" y="79058"/>
                    <a:pt x="91440" y="81915"/>
                    <a:pt x="91440" y="84772"/>
                  </a:cubicBezTo>
                  <a:lnTo>
                    <a:pt x="91440" y="8763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35" name="Freeform: Shape 336">
              <a:extLst>
                <a:ext uri="{FF2B5EF4-FFF2-40B4-BE49-F238E27FC236}">
                  <a16:creationId xmlns:a16="http://schemas.microsoft.com/office/drawing/2014/main" id="{994C0B15-B9D6-8945-A01F-79D81166483C}"/>
                </a:ext>
              </a:extLst>
            </p:cNvPr>
            <p:cNvSpPr/>
            <p:nvPr/>
          </p:nvSpPr>
          <p:spPr>
            <a:xfrm>
              <a:off x="3519015" y="2209800"/>
              <a:ext cx="41574" cy="196215"/>
            </a:xfrm>
            <a:custGeom>
              <a:avLst/>
              <a:gdLst>
                <a:gd name="connsiteX0" fmla="*/ 31905 w 41574"/>
                <a:gd name="connsiteY0" fmla="*/ 3810 h 196215"/>
                <a:gd name="connsiteX1" fmla="*/ 17617 w 41574"/>
                <a:gd name="connsiteY1" fmla="*/ 0 h 196215"/>
                <a:gd name="connsiteX2" fmla="*/ 5235 w 41574"/>
                <a:gd name="connsiteY2" fmla="*/ 1905 h 196215"/>
                <a:gd name="connsiteX3" fmla="*/ 472 w 41574"/>
                <a:gd name="connsiteY3" fmla="*/ 10478 h 196215"/>
                <a:gd name="connsiteX4" fmla="*/ 2377 w 41574"/>
                <a:gd name="connsiteY4" fmla="*/ 48578 h 196215"/>
                <a:gd name="connsiteX5" fmla="*/ 2377 w 41574"/>
                <a:gd name="connsiteY5" fmla="*/ 60008 h 196215"/>
                <a:gd name="connsiteX6" fmla="*/ 2377 w 41574"/>
                <a:gd name="connsiteY6" fmla="*/ 178117 h 196215"/>
                <a:gd name="connsiteX7" fmla="*/ 20475 w 41574"/>
                <a:gd name="connsiteY7" fmla="*/ 196215 h 196215"/>
                <a:gd name="connsiteX8" fmla="*/ 24285 w 41574"/>
                <a:gd name="connsiteY8" fmla="*/ 196215 h 196215"/>
                <a:gd name="connsiteX9" fmla="*/ 41430 w 41574"/>
                <a:gd name="connsiteY9" fmla="*/ 177165 h 196215"/>
                <a:gd name="connsiteX10" fmla="*/ 41430 w 41574"/>
                <a:gd name="connsiteY10" fmla="*/ 30480 h 196215"/>
                <a:gd name="connsiteX11" fmla="*/ 41430 w 41574"/>
                <a:gd name="connsiteY11" fmla="*/ 29528 h 196215"/>
                <a:gd name="connsiteX12" fmla="*/ 41430 w 41574"/>
                <a:gd name="connsiteY12" fmla="*/ 29528 h 196215"/>
                <a:gd name="connsiteX13" fmla="*/ 31905 w 41574"/>
                <a:gd name="connsiteY13" fmla="*/ 3810 h 196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574" h="196215">
                  <a:moveTo>
                    <a:pt x="31905" y="3810"/>
                  </a:moveTo>
                  <a:cubicBezTo>
                    <a:pt x="27142" y="953"/>
                    <a:pt x="22380" y="0"/>
                    <a:pt x="17617" y="0"/>
                  </a:cubicBezTo>
                  <a:cubicBezTo>
                    <a:pt x="11902" y="0"/>
                    <a:pt x="7140" y="953"/>
                    <a:pt x="5235" y="1905"/>
                  </a:cubicBezTo>
                  <a:cubicBezTo>
                    <a:pt x="-480" y="4763"/>
                    <a:pt x="-480" y="6667"/>
                    <a:pt x="472" y="10478"/>
                  </a:cubicBezTo>
                  <a:cubicBezTo>
                    <a:pt x="2377" y="16192"/>
                    <a:pt x="2377" y="34290"/>
                    <a:pt x="2377" y="48578"/>
                  </a:cubicBezTo>
                  <a:lnTo>
                    <a:pt x="2377" y="60008"/>
                  </a:lnTo>
                  <a:lnTo>
                    <a:pt x="2377" y="178117"/>
                  </a:lnTo>
                  <a:cubicBezTo>
                    <a:pt x="2377" y="192405"/>
                    <a:pt x="9997" y="196215"/>
                    <a:pt x="20475" y="196215"/>
                  </a:cubicBezTo>
                  <a:lnTo>
                    <a:pt x="24285" y="196215"/>
                  </a:lnTo>
                  <a:cubicBezTo>
                    <a:pt x="33810" y="196215"/>
                    <a:pt x="41430" y="191453"/>
                    <a:pt x="41430" y="177165"/>
                  </a:cubicBezTo>
                  <a:lnTo>
                    <a:pt x="41430" y="30480"/>
                  </a:lnTo>
                  <a:cubicBezTo>
                    <a:pt x="41430" y="30480"/>
                    <a:pt x="41430" y="29528"/>
                    <a:pt x="41430" y="29528"/>
                  </a:cubicBezTo>
                  <a:lnTo>
                    <a:pt x="41430" y="29528"/>
                  </a:lnTo>
                  <a:cubicBezTo>
                    <a:pt x="42382" y="18097"/>
                    <a:pt x="38572" y="8572"/>
                    <a:pt x="31905" y="381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36" name="Freeform: Shape 337">
              <a:extLst>
                <a:ext uri="{FF2B5EF4-FFF2-40B4-BE49-F238E27FC236}">
                  <a16:creationId xmlns:a16="http://schemas.microsoft.com/office/drawing/2014/main" id="{A017E703-D120-C040-8EDD-90641BA07DF2}"/>
                </a:ext>
              </a:extLst>
            </p:cNvPr>
            <p:cNvSpPr/>
            <p:nvPr/>
          </p:nvSpPr>
          <p:spPr>
            <a:xfrm>
              <a:off x="3368040" y="2260282"/>
              <a:ext cx="131917" cy="147637"/>
            </a:xfrm>
            <a:custGeom>
              <a:avLst/>
              <a:gdLst>
                <a:gd name="connsiteX0" fmla="*/ 129540 w 131917"/>
                <a:gd name="connsiteY0" fmla="*/ 96202 h 147637"/>
                <a:gd name="connsiteX1" fmla="*/ 129540 w 131917"/>
                <a:gd name="connsiteY1" fmla="*/ 61913 h 147637"/>
                <a:gd name="connsiteX2" fmla="*/ 65722 w 131917"/>
                <a:gd name="connsiteY2" fmla="*/ 0 h 147637"/>
                <a:gd name="connsiteX3" fmla="*/ 6667 w 131917"/>
                <a:gd name="connsiteY3" fmla="*/ 34290 h 147637"/>
                <a:gd name="connsiteX4" fmla="*/ 30480 w 131917"/>
                <a:gd name="connsiteY4" fmla="*/ 51435 h 147637"/>
                <a:gd name="connsiteX5" fmla="*/ 32385 w 131917"/>
                <a:gd name="connsiteY5" fmla="*/ 50483 h 147637"/>
                <a:gd name="connsiteX6" fmla="*/ 32385 w 131917"/>
                <a:gd name="connsiteY6" fmla="*/ 50483 h 147637"/>
                <a:gd name="connsiteX7" fmla="*/ 65722 w 131917"/>
                <a:gd name="connsiteY7" fmla="*/ 30480 h 147637"/>
                <a:gd name="connsiteX8" fmla="*/ 91440 w 131917"/>
                <a:gd name="connsiteY8" fmla="*/ 51435 h 147637"/>
                <a:gd name="connsiteX9" fmla="*/ 87630 w 131917"/>
                <a:gd name="connsiteY9" fmla="*/ 55245 h 147637"/>
                <a:gd name="connsiteX10" fmla="*/ 87630 w 131917"/>
                <a:gd name="connsiteY10" fmla="*/ 55245 h 147637"/>
                <a:gd name="connsiteX11" fmla="*/ 8572 w 131917"/>
                <a:gd name="connsiteY11" fmla="*/ 80963 h 147637"/>
                <a:gd name="connsiteX12" fmla="*/ 0 w 131917"/>
                <a:gd name="connsiteY12" fmla="*/ 108585 h 147637"/>
                <a:gd name="connsiteX13" fmla="*/ 45720 w 131917"/>
                <a:gd name="connsiteY13" fmla="*/ 147638 h 147637"/>
                <a:gd name="connsiteX14" fmla="*/ 85725 w 131917"/>
                <a:gd name="connsiteY14" fmla="*/ 132397 h 147637"/>
                <a:gd name="connsiteX15" fmla="*/ 85725 w 131917"/>
                <a:gd name="connsiteY15" fmla="*/ 132397 h 147637"/>
                <a:gd name="connsiteX16" fmla="*/ 86677 w 131917"/>
                <a:gd name="connsiteY16" fmla="*/ 131445 h 147637"/>
                <a:gd name="connsiteX17" fmla="*/ 90488 w 131917"/>
                <a:gd name="connsiteY17" fmla="*/ 130492 h 147637"/>
                <a:gd name="connsiteX18" fmla="*/ 93345 w 131917"/>
                <a:gd name="connsiteY18" fmla="*/ 131445 h 147637"/>
                <a:gd name="connsiteX19" fmla="*/ 94297 w 131917"/>
                <a:gd name="connsiteY19" fmla="*/ 132397 h 147637"/>
                <a:gd name="connsiteX20" fmla="*/ 100965 w 131917"/>
                <a:gd name="connsiteY20" fmla="*/ 141922 h 147637"/>
                <a:gd name="connsiteX21" fmla="*/ 126682 w 131917"/>
                <a:gd name="connsiteY21" fmla="*/ 143827 h 147637"/>
                <a:gd name="connsiteX22" fmla="*/ 131445 w 131917"/>
                <a:gd name="connsiteY22" fmla="*/ 135255 h 147637"/>
                <a:gd name="connsiteX23" fmla="*/ 129540 w 131917"/>
                <a:gd name="connsiteY23" fmla="*/ 96202 h 147637"/>
                <a:gd name="connsiteX24" fmla="*/ 90488 w 131917"/>
                <a:gd name="connsiteY24" fmla="*/ 87630 h 147637"/>
                <a:gd name="connsiteX25" fmla="*/ 57150 w 131917"/>
                <a:gd name="connsiteY25" fmla="*/ 116205 h 147637"/>
                <a:gd name="connsiteX26" fmla="*/ 38100 w 131917"/>
                <a:gd name="connsiteY26" fmla="*/ 101917 h 147637"/>
                <a:gd name="connsiteX27" fmla="*/ 82867 w 131917"/>
                <a:gd name="connsiteY27" fmla="*/ 79058 h 147637"/>
                <a:gd name="connsiteX28" fmla="*/ 84772 w 131917"/>
                <a:gd name="connsiteY28" fmla="*/ 79058 h 147637"/>
                <a:gd name="connsiteX29" fmla="*/ 84772 w 131917"/>
                <a:gd name="connsiteY29" fmla="*/ 79058 h 147637"/>
                <a:gd name="connsiteX30" fmla="*/ 90488 w 131917"/>
                <a:gd name="connsiteY30" fmla="*/ 84772 h 147637"/>
                <a:gd name="connsiteX31" fmla="*/ 90488 w 131917"/>
                <a:gd name="connsiteY31" fmla="*/ 87630 h 147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31917" h="147637">
                  <a:moveTo>
                    <a:pt x="129540" y="96202"/>
                  </a:moveTo>
                  <a:lnTo>
                    <a:pt x="129540" y="61913"/>
                  </a:lnTo>
                  <a:cubicBezTo>
                    <a:pt x="129540" y="22860"/>
                    <a:pt x="120967" y="0"/>
                    <a:pt x="65722" y="0"/>
                  </a:cubicBezTo>
                  <a:cubicBezTo>
                    <a:pt x="24765" y="0"/>
                    <a:pt x="6667" y="17145"/>
                    <a:pt x="6667" y="34290"/>
                  </a:cubicBezTo>
                  <a:cubicBezTo>
                    <a:pt x="6667" y="49530"/>
                    <a:pt x="24765" y="51435"/>
                    <a:pt x="30480" y="51435"/>
                  </a:cubicBezTo>
                  <a:cubicBezTo>
                    <a:pt x="31432" y="51435"/>
                    <a:pt x="31432" y="51435"/>
                    <a:pt x="32385" y="50483"/>
                  </a:cubicBezTo>
                  <a:lnTo>
                    <a:pt x="32385" y="50483"/>
                  </a:lnTo>
                  <a:cubicBezTo>
                    <a:pt x="37147" y="40005"/>
                    <a:pt x="47625" y="30480"/>
                    <a:pt x="65722" y="30480"/>
                  </a:cubicBezTo>
                  <a:cubicBezTo>
                    <a:pt x="84772" y="30480"/>
                    <a:pt x="90488" y="36195"/>
                    <a:pt x="91440" y="51435"/>
                  </a:cubicBezTo>
                  <a:cubicBezTo>
                    <a:pt x="91440" y="53340"/>
                    <a:pt x="89535" y="55245"/>
                    <a:pt x="87630" y="55245"/>
                  </a:cubicBezTo>
                  <a:lnTo>
                    <a:pt x="87630" y="55245"/>
                  </a:lnTo>
                  <a:cubicBezTo>
                    <a:pt x="73342" y="56197"/>
                    <a:pt x="22860" y="62865"/>
                    <a:pt x="8572" y="80963"/>
                  </a:cubicBezTo>
                  <a:cubicBezTo>
                    <a:pt x="1905" y="88583"/>
                    <a:pt x="0" y="98108"/>
                    <a:pt x="0" y="108585"/>
                  </a:cubicBezTo>
                  <a:cubicBezTo>
                    <a:pt x="0" y="131445"/>
                    <a:pt x="17145" y="147638"/>
                    <a:pt x="45720" y="147638"/>
                  </a:cubicBezTo>
                  <a:cubicBezTo>
                    <a:pt x="61913" y="147638"/>
                    <a:pt x="76200" y="141922"/>
                    <a:pt x="85725" y="132397"/>
                  </a:cubicBezTo>
                  <a:lnTo>
                    <a:pt x="85725" y="132397"/>
                  </a:lnTo>
                  <a:cubicBezTo>
                    <a:pt x="85725" y="132397"/>
                    <a:pt x="86677" y="131445"/>
                    <a:pt x="86677" y="131445"/>
                  </a:cubicBezTo>
                  <a:cubicBezTo>
                    <a:pt x="87630" y="130492"/>
                    <a:pt x="89535" y="130492"/>
                    <a:pt x="90488" y="130492"/>
                  </a:cubicBezTo>
                  <a:cubicBezTo>
                    <a:pt x="91440" y="130492"/>
                    <a:pt x="92392" y="130492"/>
                    <a:pt x="93345" y="131445"/>
                  </a:cubicBezTo>
                  <a:cubicBezTo>
                    <a:pt x="94297" y="132397"/>
                    <a:pt x="94297" y="132397"/>
                    <a:pt x="94297" y="132397"/>
                  </a:cubicBezTo>
                  <a:cubicBezTo>
                    <a:pt x="96202" y="136208"/>
                    <a:pt x="98107" y="139065"/>
                    <a:pt x="100965" y="141922"/>
                  </a:cubicBezTo>
                  <a:cubicBezTo>
                    <a:pt x="110490" y="148590"/>
                    <a:pt x="122872" y="145733"/>
                    <a:pt x="126682" y="143827"/>
                  </a:cubicBezTo>
                  <a:cubicBezTo>
                    <a:pt x="132397" y="140970"/>
                    <a:pt x="132397" y="139065"/>
                    <a:pt x="131445" y="135255"/>
                  </a:cubicBezTo>
                  <a:cubicBezTo>
                    <a:pt x="129540" y="130492"/>
                    <a:pt x="129540" y="111442"/>
                    <a:pt x="129540" y="96202"/>
                  </a:cubicBezTo>
                  <a:moveTo>
                    <a:pt x="90488" y="87630"/>
                  </a:moveTo>
                  <a:cubicBezTo>
                    <a:pt x="90488" y="102870"/>
                    <a:pt x="77152" y="116205"/>
                    <a:pt x="57150" y="116205"/>
                  </a:cubicBezTo>
                  <a:cubicBezTo>
                    <a:pt x="43815" y="116205"/>
                    <a:pt x="38100" y="110490"/>
                    <a:pt x="38100" y="101917"/>
                  </a:cubicBezTo>
                  <a:cubicBezTo>
                    <a:pt x="38100" y="91440"/>
                    <a:pt x="53340" y="80963"/>
                    <a:pt x="82867" y="79058"/>
                  </a:cubicBezTo>
                  <a:lnTo>
                    <a:pt x="84772" y="79058"/>
                  </a:lnTo>
                  <a:lnTo>
                    <a:pt x="84772" y="79058"/>
                  </a:lnTo>
                  <a:cubicBezTo>
                    <a:pt x="87630" y="79058"/>
                    <a:pt x="90488" y="81915"/>
                    <a:pt x="90488" y="84772"/>
                  </a:cubicBezTo>
                  <a:lnTo>
                    <a:pt x="90488" y="8763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37" name="Freeform: Shape 338">
              <a:extLst>
                <a:ext uri="{FF2B5EF4-FFF2-40B4-BE49-F238E27FC236}">
                  <a16:creationId xmlns:a16="http://schemas.microsoft.com/office/drawing/2014/main" id="{2A012598-D5FE-4043-91AC-4990E788BCE6}"/>
                </a:ext>
              </a:extLst>
            </p:cNvPr>
            <p:cNvSpPr/>
            <p:nvPr/>
          </p:nvSpPr>
          <p:spPr>
            <a:xfrm>
              <a:off x="3584737" y="2207895"/>
              <a:ext cx="137452" cy="196214"/>
            </a:xfrm>
            <a:custGeom>
              <a:avLst/>
              <a:gdLst>
                <a:gd name="connsiteX0" fmla="*/ 134775 w 137452"/>
                <a:gd name="connsiteY0" fmla="*/ 179070 h 196214"/>
                <a:gd name="connsiteX1" fmla="*/ 110010 w 137452"/>
                <a:gd name="connsiteY1" fmla="*/ 149542 h 196214"/>
                <a:gd name="connsiteX2" fmla="*/ 107152 w 137452"/>
                <a:gd name="connsiteY2" fmla="*/ 144780 h 196214"/>
                <a:gd name="connsiteX3" fmla="*/ 93817 w 137452"/>
                <a:gd name="connsiteY3" fmla="*/ 126683 h 196214"/>
                <a:gd name="connsiteX4" fmla="*/ 95722 w 137452"/>
                <a:gd name="connsiteY4" fmla="*/ 108585 h 196214"/>
                <a:gd name="connsiteX5" fmla="*/ 98580 w 137452"/>
                <a:gd name="connsiteY5" fmla="*/ 105727 h 196214"/>
                <a:gd name="connsiteX6" fmla="*/ 101437 w 137452"/>
                <a:gd name="connsiteY6" fmla="*/ 101917 h 196214"/>
                <a:gd name="connsiteX7" fmla="*/ 101437 w 137452"/>
                <a:gd name="connsiteY7" fmla="*/ 101917 h 196214"/>
                <a:gd name="connsiteX8" fmla="*/ 102390 w 137452"/>
                <a:gd name="connsiteY8" fmla="*/ 100013 h 196214"/>
                <a:gd name="connsiteX9" fmla="*/ 102390 w 137452"/>
                <a:gd name="connsiteY9" fmla="*/ 99060 h 196214"/>
                <a:gd name="connsiteX10" fmla="*/ 106200 w 137452"/>
                <a:gd name="connsiteY10" fmla="*/ 95250 h 196214"/>
                <a:gd name="connsiteX11" fmla="*/ 120487 w 137452"/>
                <a:gd name="connsiteY11" fmla="*/ 81915 h 196214"/>
                <a:gd name="connsiteX12" fmla="*/ 122392 w 137452"/>
                <a:gd name="connsiteY12" fmla="*/ 73342 h 196214"/>
                <a:gd name="connsiteX13" fmla="*/ 122392 w 137452"/>
                <a:gd name="connsiteY13" fmla="*/ 73342 h 196214"/>
                <a:gd name="connsiteX14" fmla="*/ 122392 w 137452"/>
                <a:gd name="connsiteY14" fmla="*/ 73342 h 196214"/>
                <a:gd name="connsiteX15" fmla="*/ 102390 w 137452"/>
                <a:gd name="connsiteY15" fmla="*/ 61913 h 196214"/>
                <a:gd name="connsiteX16" fmla="*/ 102390 w 137452"/>
                <a:gd name="connsiteY16" fmla="*/ 61913 h 196214"/>
                <a:gd name="connsiteX17" fmla="*/ 102390 w 137452"/>
                <a:gd name="connsiteY17" fmla="*/ 61913 h 196214"/>
                <a:gd name="connsiteX18" fmla="*/ 102390 w 137452"/>
                <a:gd name="connsiteY18" fmla="*/ 61913 h 196214"/>
                <a:gd name="connsiteX19" fmla="*/ 101437 w 137452"/>
                <a:gd name="connsiteY19" fmla="*/ 61913 h 196214"/>
                <a:gd name="connsiteX20" fmla="*/ 101437 w 137452"/>
                <a:gd name="connsiteY20" fmla="*/ 61913 h 196214"/>
                <a:gd name="connsiteX21" fmla="*/ 100485 w 137452"/>
                <a:gd name="connsiteY21" fmla="*/ 61913 h 196214"/>
                <a:gd name="connsiteX22" fmla="*/ 99532 w 137452"/>
                <a:gd name="connsiteY22" fmla="*/ 61913 h 196214"/>
                <a:gd name="connsiteX23" fmla="*/ 94770 w 137452"/>
                <a:gd name="connsiteY23" fmla="*/ 62865 h 196214"/>
                <a:gd name="connsiteX24" fmla="*/ 94770 w 137452"/>
                <a:gd name="connsiteY24" fmla="*/ 62865 h 196214"/>
                <a:gd name="connsiteX25" fmla="*/ 93817 w 137452"/>
                <a:gd name="connsiteY25" fmla="*/ 62865 h 196214"/>
                <a:gd name="connsiteX26" fmla="*/ 89055 w 137452"/>
                <a:gd name="connsiteY26" fmla="*/ 66675 h 196214"/>
                <a:gd name="connsiteX27" fmla="*/ 89055 w 137452"/>
                <a:gd name="connsiteY27" fmla="*/ 66675 h 196214"/>
                <a:gd name="connsiteX28" fmla="*/ 83340 w 137452"/>
                <a:gd name="connsiteY28" fmla="*/ 72390 h 196214"/>
                <a:gd name="connsiteX29" fmla="*/ 62385 w 137452"/>
                <a:gd name="connsiteY29" fmla="*/ 93345 h 196214"/>
                <a:gd name="connsiteX30" fmla="*/ 50002 w 137452"/>
                <a:gd name="connsiteY30" fmla="*/ 100013 h 196214"/>
                <a:gd name="connsiteX31" fmla="*/ 42382 w 137452"/>
                <a:gd name="connsiteY31" fmla="*/ 91440 h 196214"/>
                <a:gd name="connsiteX32" fmla="*/ 42382 w 137452"/>
                <a:gd name="connsiteY32" fmla="*/ 31433 h 196214"/>
                <a:gd name="connsiteX33" fmla="*/ 42382 w 137452"/>
                <a:gd name="connsiteY33" fmla="*/ 31433 h 196214"/>
                <a:gd name="connsiteX34" fmla="*/ 42382 w 137452"/>
                <a:gd name="connsiteY34" fmla="*/ 31433 h 196214"/>
                <a:gd name="connsiteX35" fmla="*/ 42382 w 137452"/>
                <a:gd name="connsiteY35" fmla="*/ 30480 h 196214"/>
                <a:gd name="connsiteX36" fmla="*/ 42382 w 137452"/>
                <a:gd name="connsiteY36" fmla="*/ 30480 h 196214"/>
                <a:gd name="connsiteX37" fmla="*/ 31905 w 137452"/>
                <a:gd name="connsiteY37" fmla="*/ 3810 h 196214"/>
                <a:gd name="connsiteX38" fmla="*/ 17617 w 137452"/>
                <a:gd name="connsiteY38" fmla="*/ 0 h 196214"/>
                <a:gd name="connsiteX39" fmla="*/ 5235 w 137452"/>
                <a:gd name="connsiteY39" fmla="*/ 1905 h 196214"/>
                <a:gd name="connsiteX40" fmla="*/ 472 w 137452"/>
                <a:gd name="connsiteY40" fmla="*/ 10477 h 196214"/>
                <a:gd name="connsiteX41" fmla="*/ 2377 w 137452"/>
                <a:gd name="connsiteY41" fmla="*/ 39052 h 196214"/>
                <a:gd name="connsiteX42" fmla="*/ 2377 w 137452"/>
                <a:gd name="connsiteY42" fmla="*/ 177165 h 196214"/>
                <a:gd name="connsiteX43" fmla="*/ 20475 w 137452"/>
                <a:gd name="connsiteY43" fmla="*/ 196215 h 196214"/>
                <a:gd name="connsiteX44" fmla="*/ 24285 w 137452"/>
                <a:gd name="connsiteY44" fmla="*/ 196215 h 196214"/>
                <a:gd name="connsiteX45" fmla="*/ 41430 w 137452"/>
                <a:gd name="connsiteY45" fmla="*/ 177165 h 196214"/>
                <a:gd name="connsiteX46" fmla="*/ 41430 w 137452"/>
                <a:gd name="connsiteY46" fmla="*/ 175260 h 196214"/>
                <a:gd name="connsiteX47" fmla="*/ 41430 w 137452"/>
                <a:gd name="connsiteY47" fmla="*/ 144780 h 196214"/>
                <a:gd name="connsiteX48" fmla="*/ 49050 w 137452"/>
                <a:gd name="connsiteY48" fmla="*/ 136208 h 196214"/>
                <a:gd name="connsiteX49" fmla="*/ 64290 w 137452"/>
                <a:gd name="connsiteY49" fmla="*/ 146685 h 196214"/>
                <a:gd name="connsiteX50" fmla="*/ 93817 w 137452"/>
                <a:gd name="connsiteY50" fmla="*/ 183833 h 196214"/>
                <a:gd name="connsiteX51" fmla="*/ 93817 w 137452"/>
                <a:gd name="connsiteY51" fmla="*/ 183833 h 196214"/>
                <a:gd name="connsiteX52" fmla="*/ 115725 w 137452"/>
                <a:gd name="connsiteY52" fmla="*/ 196215 h 196214"/>
                <a:gd name="connsiteX53" fmla="*/ 135727 w 137452"/>
                <a:gd name="connsiteY53" fmla="*/ 185738 h 196214"/>
                <a:gd name="connsiteX54" fmla="*/ 134775 w 137452"/>
                <a:gd name="connsiteY54" fmla="*/ 179070 h 196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137452" h="196214">
                  <a:moveTo>
                    <a:pt x="134775" y="179070"/>
                  </a:moveTo>
                  <a:cubicBezTo>
                    <a:pt x="130012" y="175260"/>
                    <a:pt x="118582" y="160972"/>
                    <a:pt x="110010" y="149542"/>
                  </a:cubicBezTo>
                  <a:lnTo>
                    <a:pt x="107152" y="144780"/>
                  </a:lnTo>
                  <a:lnTo>
                    <a:pt x="93817" y="126683"/>
                  </a:lnTo>
                  <a:cubicBezTo>
                    <a:pt x="90007" y="120967"/>
                    <a:pt x="90960" y="115252"/>
                    <a:pt x="95722" y="108585"/>
                  </a:cubicBezTo>
                  <a:cubicBezTo>
                    <a:pt x="96675" y="107633"/>
                    <a:pt x="97627" y="106680"/>
                    <a:pt x="98580" y="105727"/>
                  </a:cubicBezTo>
                  <a:cubicBezTo>
                    <a:pt x="99532" y="104775"/>
                    <a:pt x="100485" y="103822"/>
                    <a:pt x="101437" y="101917"/>
                  </a:cubicBezTo>
                  <a:lnTo>
                    <a:pt x="101437" y="101917"/>
                  </a:lnTo>
                  <a:cubicBezTo>
                    <a:pt x="101437" y="100965"/>
                    <a:pt x="102390" y="100965"/>
                    <a:pt x="102390" y="100013"/>
                  </a:cubicBezTo>
                  <a:lnTo>
                    <a:pt x="102390" y="99060"/>
                  </a:lnTo>
                  <a:cubicBezTo>
                    <a:pt x="103342" y="98108"/>
                    <a:pt x="105247" y="96202"/>
                    <a:pt x="106200" y="95250"/>
                  </a:cubicBezTo>
                  <a:cubicBezTo>
                    <a:pt x="111915" y="88583"/>
                    <a:pt x="117630" y="83820"/>
                    <a:pt x="120487" y="81915"/>
                  </a:cubicBezTo>
                  <a:cubicBezTo>
                    <a:pt x="123345" y="80010"/>
                    <a:pt x="125250" y="78105"/>
                    <a:pt x="122392" y="73342"/>
                  </a:cubicBezTo>
                  <a:lnTo>
                    <a:pt x="122392" y="73342"/>
                  </a:lnTo>
                  <a:cubicBezTo>
                    <a:pt x="122392" y="73342"/>
                    <a:pt x="122392" y="73342"/>
                    <a:pt x="122392" y="73342"/>
                  </a:cubicBezTo>
                  <a:cubicBezTo>
                    <a:pt x="121440" y="70485"/>
                    <a:pt x="112867" y="61913"/>
                    <a:pt x="102390" y="61913"/>
                  </a:cubicBezTo>
                  <a:cubicBezTo>
                    <a:pt x="102390" y="61913"/>
                    <a:pt x="102390" y="61913"/>
                    <a:pt x="102390" y="61913"/>
                  </a:cubicBezTo>
                  <a:cubicBezTo>
                    <a:pt x="102390" y="61913"/>
                    <a:pt x="102390" y="61913"/>
                    <a:pt x="102390" y="61913"/>
                  </a:cubicBezTo>
                  <a:cubicBezTo>
                    <a:pt x="102390" y="61913"/>
                    <a:pt x="102390" y="61913"/>
                    <a:pt x="102390" y="61913"/>
                  </a:cubicBezTo>
                  <a:cubicBezTo>
                    <a:pt x="102390" y="61913"/>
                    <a:pt x="101437" y="61913"/>
                    <a:pt x="101437" y="61913"/>
                  </a:cubicBezTo>
                  <a:cubicBezTo>
                    <a:pt x="101437" y="61913"/>
                    <a:pt x="101437" y="61913"/>
                    <a:pt x="101437" y="61913"/>
                  </a:cubicBezTo>
                  <a:cubicBezTo>
                    <a:pt x="101437" y="61913"/>
                    <a:pt x="100485" y="61913"/>
                    <a:pt x="100485" y="61913"/>
                  </a:cubicBezTo>
                  <a:cubicBezTo>
                    <a:pt x="100485" y="61913"/>
                    <a:pt x="99532" y="61913"/>
                    <a:pt x="99532" y="61913"/>
                  </a:cubicBezTo>
                  <a:cubicBezTo>
                    <a:pt x="97627" y="61913"/>
                    <a:pt x="95722" y="62865"/>
                    <a:pt x="94770" y="62865"/>
                  </a:cubicBezTo>
                  <a:cubicBezTo>
                    <a:pt x="94770" y="62865"/>
                    <a:pt x="94770" y="62865"/>
                    <a:pt x="94770" y="62865"/>
                  </a:cubicBezTo>
                  <a:cubicBezTo>
                    <a:pt x="94770" y="62865"/>
                    <a:pt x="93817" y="62865"/>
                    <a:pt x="93817" y="62865"/>
                  </a:cubicBezTo>
                  <a:cubicBezTo>
                    <a:pt x="91912" y="63817"/>
                    <a:pt x="90007" y="64770"/>
                    <a:pt x="89055" y="66675"/>
                  </a:cubicBezTo>
                  <a:lnTo>
                    <a:pt x="89055" y="66675"/>
                  </a:lnTo>
                  <a:cubicBezTo>
                    <a:pt x="87150" y="68580"/>
                    <a:pt x="85245" y="70485"/>
                    <a:pt x="83340" y="72390"/>
                  </a:cubicBezTo>
                  <a:lnTo>
                    <a:pt x="62385" y="93345"/>
                  </a:lnTo>
                  <a:cubicBezTo>
                    <a:pt x="59527" y="96202"/>
                    <a:pt x="56670" y="100013"/>
                    <a:pt x="50002" y="100013"/>
                  </a:cubicBezTo>
                  <a:cubicBezTo>
                    <a:pt x="45240" y="100013"/>
                    <a:pt x="42382" y="97155"/>
                    <a:pt x="42382" y="91440"/>
                  </a:cubicBezTo>
                  <a:lnTo>
                    <a:pt x="42382" y="31433"/>
                  </a:lnTo>
                  <a:lnTo>
                    <a:pt x="42382" y="31433"/>
                  </a:lnTo>
                  <a:lnTo>
                    <a:pt x="42382" y="31433"/>
                  </a:lnTo>
                  <a:cubicBezTo>
                    <a:pt x="42382" y="31433"/>
                    <a:pt x="42382" y="30480"/>
                    <a:pt x="42382" y="30480"/>
                  </a:cubicBezTo>
                  <a:lnTo>
                    <a:pt x="42382" y="30480"/>
                  </a:lnTo>
                  <a:cubicBezTo>
                    <a:pt x="42382" y="18097"/>
                    <a:pt x="38572" y="8572"/>
                    <a:pt x="31905" y="3810"/>
                  </a:cubicBezTo>
                  <a:cubicBezTo>
                    <a:pt x="27142" y="952"/>
                    <a:pt x="22380" y="0"/>
                    <a:pt x="17617" y="0"/>
                  </a:cubicBezTo>
                  <a:cubicBezTo>
                    <a:pt x="11902" y="0"/>
                    <a:pt x="7140" y="952"/>
                    <a:pt x="5235" y="1905"/>
                  </a:cubicBezTo>
                  <a:cubicBezTo>
                    <a:pt x="-480" y="4763"/>
                    <a:pt x="-480" y="6667"/>
                    <a:pt x="472" y="10477"/>
                  </a:cubicBezTo>
                  <a:cubicBezTo>
                    <a:pt x="1425" y="14288"/>
                    <a:pt x="2377" y="27622"/>
                    <a:pt x="2377" y="39052"/>
                  </a:cubicBezTo>
                  <a:lnTo>
                    <a:pt x="2377" y="177165"/>
                  </a:lnTo>
                  <a:cubicBezTo>
                    <a:pt x="2377" y="191452"/>
                    <a:pt x="9997" y="196215"/>
                    <a:pt x="20475" y="196215"/>
                  </a:cubicBezTo>
                  <a:lnTo>
                    <a:pt x="24285" y="196215"/>
                  </a:lnTo>
                  <a:cubicBezTo>
                    <a:pt x="34762" y="196215"/>
                    <a:pt x="41430" y="191452"/>
                    <a:pt x="41430" y="177165"/>
                  </a:cubicBezTo>
                  <a:lnTo>
                    <a:pt x="41430" y="175260"/>
                  </a:lnTo>
                  <a:cubicBezTo>
                    <a:pt x="41430" y="171450"/>
                    <a:pt x="41430" y="148590"/>
                    <a:pt x="41430" y="144780"/>
                  </a:cubicBezTo>
                  <a:cubicBezTo>
                    <a:pt x="41430" y="138113"/>
                    <a:pt x="46192" y="136208"/>
                    <a:pt x="49050" y="136208"/>
                  </a:cubicBezTo>
                  <a:cubicBezTo>
                    <a:pt x="56670" y="136208"/>
                    <a:pt x="59527" y="140970"/>
                    <a:pt x="64290" y="146685"/>
                  </a:cubicBezTo>
                  <a:cubicBezTo>
                    <a:pt x="66195" y="149542"/>
                    <a:pt x="84292" y="171450"/>
                    <a:pt x="93817" y="183833"/>
                  </a:cubicBezTo>
                  <a:lnTo>
                    <a:pt x="93817" y="183833"/>
                  </a:lnTo>
                  <a:cubicBezTo>
                    <a:pt x="101437" y="193358"/>
                    <a:pt x="108105" y="196215"/>
                    <a:pt x="115725" y="196215"/>
                  </a:cubicBezTo>
                  <a:cubicBezTo>
                    <a:pt x="126202" y="196215"/>
                    <a:pt x="134775" y="188595"/>
                    <a:pt x="135727" y="185738"/>
                  </a:cubicBezTo>
                  <a:cubicBezTo>
                    <a:pt x="138585" y="183833"/>
                    <a:pt x="137632" y="181927"/>
                    <a:pt x="134775" y="17907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38" name="Freeform: Shape 339">
              <a:extLst>
                <a:ext uri="{FF2B5EF4-FFF2-40B4-BE49-F238E27FC236}">
                  <a16:creationId xmlns:a16="http://schemas.microsoft.com/office/drawing/2014/main" id="{2271EF27-75D0-1841-9A00-43B542309F0E}"/>
                </a:ext>
              </a:extLst>
            </p:cNvPr>
            <p:cNvSpPr/>
            <p:nvPr/>
          </p:nvSpPr>
          <p:spPr>
            <a:xfrm>
              <a:off x="3237180" y="2212657"/>
              <a:ext cx="171231" cy="194309"/>
            </a:xfrm>
            <a:custGeom>
              <a:avLst/>
              <a:gdLst>
                <a:gd name="connsiteX0" fmla="*/ 140384 w 171231"/>
                <a:gd name="connsiteY0" fmla="*/ 39052 h 194309"/>
                <a:gd name="connsiteX1" fmla="*/ 167054 w 171231"/>
                <a:gd name="connsiteY1" fmla="*/ 28575 h 194309"/>
                <a:gd name="connsiteX2" fmla="*/ 168959 w 171231"/>
                <a:gd name="connsiteY2" fmla="*/ 2858 h 194309"/>
                <a:gd name="connsiteX3" fmla="*/ 165149 w 171231"/>
                <a:gd name="connsiteY3" fmla="*/ 0 h 194309"/>
                <a:gd name="connsiteX4" fmla="*/ 30847 w 171231"/>
                <a:gd name="connsiteY4" fmla="*/ 0 h 194309"/>
                <a:gd name="connsiteX5" fmla="*/ 30847 w 171231"/>
                <a:gd name="connsiteY5" fmla="*/ 0 h 194309"/>
                <a:gd name="connsiteX6" fmla="*/ 4177 w 171231"/>
                <a:gd name="connsiteY6" fmla="*/ 10477 h 194309"/>
                <a:gd name="connsiteX7" fmla="*/ 2272 w 171231"/>
                <a:gd name="connsiteY7" fmla="*/ 36195 h 194309"/>
                <a:gd name="connsiteX8" fmla="*/ 6082 w 171231"/>
                <a:gd name="connsiteY8" fmla="*/ 39052 h 194309"/>
                <a:gd name="connsiteX9" fmla="*/ 58469 w 171231"/>
                <a:gd name="connsiteY9" fmla="*/ 39052 h 194309"/>
                <a:gd name="connsiteX10" fmla="*/ 65137 w 171231"/>
                <a:gd name="connsiteY10" fmla="*/ 44767 h 194309"/>
                <a:gd name="connsiteX11" fmla="*/ 65137 w 171231"/>
                <a:gd name="connsiteY11" fmla="*/ 175260 h 194309"/>
                <a:gd name="connsiteX12" fmla="*/ 69899 w 171231"/>
                <a:gd name="connsiteY12" fmla="*/ 189547 h 194309"/>
                <a:gd name="connsiteX13" fmla="*/ 83234 w 171231"/>
                <a:gd name="connsiteY13" fmla="*/ 194310 h 194309"/>
                <a:gd name="connsiteX14" fmla="*/ 87044 w 171231"/>
                <a:gd name="connsiteY14" fmla="*/ 194310 h 194309"/>
                <a:gd name="connsiteX15" fmla="*/ 104189 w 171231"/>
                <a:gd name="connsiteY15" fmla="*/ 175260 h 194309"/>
                <a:gd name="connsiteX16" fmla="*/ 104189 w 171231"/>
                <a:gd name="connsiteY16" fmla="*/ 46672 h 194309"/>
                <a:gd name="connsiteX17" fmla="*/ 111809 w 171231"/>
                <a:gd name="connsiteY17" fmla="*/ 38100 h 194309"/>
                <a:gd name="connsiteX18" fmla="*/ 140384 w 171231"/>
                <a:gd name="connsiteY18" fmla="*/ 39052 h 194309"/>
                <a:gd name="connsiteX19" fmla="*/ 140384 w 171231"/>
                <a:gd name="connsiteY19" fmla="*/ 39052 h 194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71231" h="194309">
                  <a:moveTo>
                    <a:pt x="140384" y="39052"/>
                  </a:moveTo>
                  <a:cubicBezTo>
                    <a:pt x="152767" y="39052"/>
                    <a:pt x="162292" y="35242"/>
                    <a:pt x="167054" y="28575"/>
                  </a:cubicBezTo>
                  <a:cubicBezTo>
                    <a:pt x="173722" y="19050"/>
                    <a:pt x="170864" y="6667"/>
                    <a:pt x="168959" y="2858"/>
                  </a:cubicBezTo>
                  <a:cubicBezTo>
                    <a:pt x="168007" y="952"/>
                    <a:pt x="166102" y="0"/>
                    <a:pt x="165149" y="0"/>
                  </a:cubicBezTo>
                  <a:cubicBezTo>
                    <a:pt x="165149" y="0"/>
                    <a:pt x="30847" y="0"/>
                    <a:pt x="30847" y="0"/>
                  </a:cubicBezTo>
                  <a:lnTo>
                    <a:pt x="30847" y="0"/>
                  </a:lnTo>
                  <a:cubicBezTo>
                    <a:pt x="18464" y="0"/>
                    <a:pt x="8939" y="3810"/>
                    <a:pt x="4177" y="10477"/>
                  </a:cubicBezTo>
                  <a:cubicBezTo>
                    <a:pt x="-2491" y="20002"/>
                    <a:pt x="367" y="32385"/>
                    <a:pt x="2272" y="36195"/>
                  </a:cubicBezTo>
                  <a:cubicBezTo>
                    <a:pt x="3224" y="38100"/>
                    <a:pt x="5129" y="39052"/>
                    <a:pt x="6082" y="39052"/>
                  </a:cubicBezTo>
                  <a:lnTo>
                    <a:pt x="58469" y="39052"/>
                  </a:lnTo>
                  <a:cubicBezTo>
                    <a:pt x="61327" y="39052"/>
                    <a:pt x="64184" y="41910"/>
                    <a:pt x="65137" y="44767"/>
                  </a:cubicBezTo>
                  <a:lnTo>
                    <a:pt x="65137" y="175260"/>
                  </a:lnTo>
                  <a:cubicBezTo>
                    <a:pt x="65137" y="181927"/>
                    <a:pt x="67042" y="186690"/>
                    <a:pt x="69899" y="189547"/>
                  </a:cubicBezTo>
                  <a:cubicBezTo>
                    <a:pt x="72757" y="193358"/>
                    <a:pt x="77519" y="194310"/>
                    <a:pt x="83234" y="194310"/>
                  </a:cubicBezTo>
                  <a:lnTo>
                    <a:pt x="87044" y="194310"/>
                  </a:lnTo>
                  <a:cubicBezTo>
                    <a:pt x="96569" y="194310"/>
                    <a:pt x="104189" y="189547"/>
                    <a:pt x="104189" y="175260"/>
                  </a:cubicBezTo>
                  <a:lnTo>
                    <a:pt x="104189" y="46672"/>
                  </a:lnTo>
                  <a:cubicBezTo>
                    <a:pt x="104189" y="41910"/>
                    <a:pt x="107047" y="39052"/>
                    <a:pt x="111809" y="38100"/>
                  </a:cubicBezTo>
                  <a:cubicBezTo>
                    <a:pt x="111809" y="39052"/>
                    <a:pt x="139432" y="39052"/>
                    <a:pt x="140384" y="39052"/>
                  </a:cubicBezTo>
                  <a:lnTo>
                    <a:pt x="140384" y="3905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39" name="Freeform: Shape 340">
              <a:extLst>
                <a:ext uri="{FF2B5EF4-FFF2-40B4-BE49-F238E27FC236}">
                  <a16:creationId xmlns:a16="http://schemas.microsoft.com/office/drawing/2014/main" id="{B2361442-AAF6-1049-873D-22F93AED8634}"/>
                </a:ext>
              </a:extLst>
            </p:cNvPr>
            <p:cNvSpPr/>
            <p:nvPr/>
          </p:nvSpPr>
          <p:spPr>
            <a:xfrm>
              <a:off x="2858452" y="2465070"/>
              <a:ext cx="71437" cy="107632"/>
            </a:xfrm>
            <a:custGeom>
              <a:avLst/>
              <a:gdLst>
                <a:gd name="connsiteX0" fmla="*/ 0 w 71437"/>
                <a:gd name="connsiteY0" fmla="*/ 102870 h 107632"/>
                <a:gd name="connsiteX1" fmla="*/ 0 w 71437"/>
                <a:gd name="connsiteY1" fmla="*/ 6667 h 107632"/>
                <a:gd name="connsiteX2" fmla="*/ 6667 w 71437"/>
                <a:gd name="connsiteY2" fmla="*/ 0 h 107632"/>
                <a:gd name="connsiteX3" fmla="*/ 66675 w 71437"/>
                <a:gd name="connsiteY3" fmla="*/ 0 h 107632"/>
                <a:gd name="connsiteX4" fmla="*/ 71438 w 71437"/>
                <a:gd name="connsiteY4" fmla="*/ 4763 h 107632"/>
                <a:gd name="connsiteX5" fmla="*/ 71438 w 71437"/>
                <a:gd name="connsiteY5" fmla="*/ 5715 h 107632"/>
                <a:gd name="connsiteX6" fmla="*/ 66675 w 71437"/>
                <a:gd name="connsiteY6" fmla="*/ 10477 h 107632"/>
                <a:gd name="connsiteX7" fmla="*/ 11430 w 71437"/>
                <a:gd name="connsiteY7" fmla="*/ 10477 h 107632"/>
                <a:gd name="connsiteX8" fmla="*/ 11430 w 71437"/>
                <a:gd name="connsiteY8" fmla="*/ 50483 h 107632"/>
                <a:gd name="connsiteX9" fmla="*/ 52388 w 71437"/>
                <a:gd name="connsiteY9" fmla="*/ 50483 h 107632"/>
                <a:gd name="connsiteX10" fmla="*/ 57150 w 71437"/>
                <a:gd name="connsiteY10" fmla="*/ 55245 h 107632"/>
                <a:gd name="connsiteX11" fmla="*/ 57150 w 71437"/>
                <a:gd name="connsiteY11" fmla="*/ 56197 h 107632"/>
                <a:gd name="connsiteX12" fmla="*/ 52388 w 71437"/>
                <a:gd name="connsiteY12" fmla="*/ 60960 h 107632"/>
                <a:gd name="connsiteX13" fmla="*/ 11430 w 71437"/>
                <a:gd name="connsiteY13" fmla="*/ 60960 h 107632"/>
                <a:gd name="connsiteX14" fmla="*/ 11430 w 71437"/>
                <a:gd name="connsiteY14" fmla="*/ 102870 h 107632"/>
                <a:gd name="connsiteX15" fmla="*/ 6667 w 71437"/>
                <a:gd name="connsiteY15" fmla="*/ 107633 h 107632"/>
                <a:gd name="connsiteX16" fmla="*/ 4763 w 71437"/>
                <a:gd name="connsiteY16" fmla="*/ 107633 h 107632"/>
                <a:gd name="connsiteX17" fmla="*/ 0 w 71437"/>
                <a:gd name="connsiteY17" fmla="*/ 102870 h 107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1437" h="107632">
                  <a:moveTo>
                    <a:pt x="0" y="102870"/>
                  </a:moveTo>
                  <a:lnTo>
                    <a:pt x="0" y="6667"/>
                  </a:lnTo>
                  <a:cubicBezTo>
                    <a:pt x="0" y="2858"/>
                    <a:pt x="2857" y="0"/>
                    <a:pt x="6667" y="0"/>
                  </a:cubicBezTo>
                  <a:lnTo>
                    <a:pt x="66675" y="0"/>
                  </a:lnTo>
                  <a:cubicBezTo>
                    <a:pt x="69532" y="0"/>
                    <a:pt x="71438" y="1905"/>
                    <a:pt x="71438" y="4763"/>
                  </a:cubicBezTo>
                  <a:lnTo>
                    <a:pt x="71438" y="5715"/>
                  </a:lnTo>
                  <a:cubicBezTo>
                    <a:pt x="71438" y="8572"/>
                    <a:pt x="69532" y="10477"/>
                    <a:pt x="66675" y="10477"/>
                  </a:cubicBezTo>
                  <a:lnTo>
                    <a:pt x="11430" y="10477"/>
                  </a:lnTo>
                  <a:lnTo>
                    <a:pt x="11430" y="50483"/>
                  </a:lnTo>
                  <a:lnTo>
                    <a:pt x="52388" y="50483"/>
                  </a:lnTo>
                  <a:cubicBezTo>
                    <a:pt x="55245" y="50483"/>
                    <a:pt x="57150" y="52388"/>
                    <a:pt x="57150" y="55245"/>
                  </a:cubicBezTo>
                  <a:lnTo>
                    <a:pt x="57150" y="56197"/>
                  </a:lnTo>
                  <a:cubicBezTo>
                    <a:pt x="57150" y="59055"/>
                    <a:pt x="55245" y="60960"/>
                    <a:pt x="52388" y="60960"/>
                  </a:cubicBezTo>
                  <a:lnTo>
                    <a:pt x="11430" y="60960"/>
                  </a:lnTo>
                  <a:lnTo>
                    <a:pt x="11430" y="102870"/>
                  </a:lnTo>
                  <a:cubicBezTo>
                    <a:pt x="11430" y="106680"/>
                    <a:pt x="9525" y="107633"/>
                    <a:pt x="6667" y="107633"/>
                  </a:cubicBezTo>
                  <a:lnTo>
                    <a:pt x="4763" y="107633"/>
                  </a:lnTo>
                  <a:cubicBezTo>
                    <a:pt x="952" y="107633"/>
                    <a:pt x="0" y="106680"/>
                    <a:pt x="0" y="10287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40" name="Freeform: Shape 341">
              <a:extLst>
                <a:ext uri="{FF2B5EF4-FFF2-40B4-BE49-F238E27FC236}">
                  <a16:creationId xmlns:a16="http://schemas.microsoft.com/office/drawing/2014/main" id="{DC960CDA-E111-8A4F-ACEB-BCBA6C24FA73}"/>
                </a:ext>
              </a:extLst>
            </p:cNvPr>
            <p:cNvSpPr/>
            <p:nvPr/>
          </p:nvSpPr>
          <p:spPr>
            <a:xfrm>
              <a:off x="2926079" y="2491740"/>
              <a:ext cx="80962" cy="81950"/>
            </a:xfrm>
            <a:custGeom>
              <a:avLst/>
              <a:gdLst>
                <a:gd name="connsiteX0" fmla="*/ 0 w 80962"/>
                <a:gd name="connsiteY0" fmla="*/ 40957 h 81950"/>
                <a:gd name="connsiteX1" fmla="*/ 40958 w 80962"/>
                <a:gd name="connsiteY1" fmla="*/ 0 h 81950"/>
                <a:gd name="connsiteX2" fmla="*/ 80963 w 80962"/>
                <a:gd name="connsiteY2" fmla="*/ 40957 h 81950"/>
                <a:gd name="connsiteX3" fmla="*/ 40958 w 80962"/>
                <a:gd name="connsiteY3" fmla="*/ 81915 h 81950"/>
                <a:gd name="connsiteX4" fmla="*/ 0 w 80962"/>
                <a:gd name="connsiteY4" fmla="*/ 40957 h 81950"/>
                <a:gd name="connsiteX5" fmla="*/ 70485 w 80962"/>
                <a:gd name="connsiteY5" fmla="*/ 41910 h 81950"/>
                <a:gd name="connsiteX6" fmla="*/ 40958 w 80962"/>
                <a:gd name="connsiteY6" fmla="*/ 9525 h 81950"/>
                <a:gd name="connsiteX7" fmla="*/ 11430 w 80962"/>
                <a:gd name="connsiteY7" fmla="*/ 40957 h 81950"/>
                <a:gd name="connsiteX8" fmla="*/ 40958 w 80962"/>
                <a:gd name="connsiteY8" fmla="*/ 73342 h 81950"/>
                <a:gd name="connsiteX9" fmla="*/ 70485 w 80962"/>
                <a:gd name="connsiteY9" fmla="*/ 41910 h 81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962" h="81950">
                  <a:moveTo>
                    <a:pt x="0" y="40957"/>
                  </a:moveTo>
                  <a:cubicBezTo>
                    <a:pt x="0" y="17145"/>
                    <a:pt x="17145" y="0"/>
                    <a:pt x="40958" y="0"/>
                  </a:cubicBezTo>
                  <a:cubicBezTo>
                    <a:pt x="64770" y="0"/>
                    <a:pt x="80963" y="17145"/>
                    <a:pt x="80963" y="40957"/>
                  </a:cubicBezTo>
                  <a:cubicBezTo>
                    <a:pt x="80963" y="64770"/>
                    <a:pt x="63817" y="81915"/>
                    <a:pt x="40958" y="81915"/>
                  </a:cubicBezTo>
                  <a:cubicBezTo>
                    <a:pt x="17145" y="82867"/>
                    <a:pt x="0" y="64770"/>
                    <a:pt x="0" y="40957"/>
                  </a:cubicBezTo>
                  <a:moveTo>
                    <a:pt x="70485" y="41910"/>
                  </a:moveTo>
                  <a:cubicBezTo>
                    <a:pt x="70485" y="23813"/>
                    <a:pt x="58103" y="9525"/>
                    <a:pt x="40958" y="9525"/>
                  </a:cubicBezTo>
                  <a:cubicBezTo>
                    <a:pt x="23813" y="9525"/>
                    <a:pt x="11430" y="22860"/>
                    <a:pt x="11430" y="40957"/>
                  </a:cubicBezTo>
                  <a:cubicBezTo>
                    <a:pt x="11430" y="59055"/>
                    <a:pt x="23813" y="73342"/>
                    <a:pt x="40958" y="73342"/>
                  </a:cubicBezTo>
                  <a:cubicBezTo>
                    <a:pt x="57150" y="73342"/>
                    <a:pt x="70485" y="60007"/>
                    <a:pt x="70485" y="4191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41" name="Freeform: Shape 342">
              <a:extLst>
                <a:ext uri="{FF2B5EF4-FFF2-40B4-BE49-F238E27FC236}">
                  <a16:creationId xmlns:a16="http://schemas.microsoft.com/office/drawing/2014/main" id="{2B28FC55-1536-E043-9F2B-15B266BE350B}"/>
                </a:ext>
              </a:extLst>
            </p:cNvPr>
            <p:cNvSpPr/>
            <p:nvPr/>
          </p:nvSpPr>
          <p:spPr>
            <a:xfrm>
              <a:off x="3020377" y="2491740"/>
              <a:ext cx="41909" cy="80962"/>
            </a:xfrm>
            <a:custGeom>
              <a:avLst/>
              <a:gdLst>
                <a:gd name="connsiteX0" fmla="*/ 30480 w 41909"/>
                <a:gd name="connsiteY0" fmla="*/ 0 h 80962"/>
                <a:gd name="connsiteX1" fmla="*/ 41910 w 41909"/>
                <a:gd name="connsiteY1" fmla="*/ 7620 h 80962"/>
                <a:gd name="connsiteX2" fmla="*/ 39052 w 41909"/>
                <a:gd name="connsiteY2" fmla="*/ 13335 h 80962"/>
                <a:gd name="connsiteX3" fmla="*/ 29527 w 41909"/>
                <a:gd name="connsiteY3" fmla="*/ 10477 h 80962"/>
                <a:gd name="connsiteX4" fmla="*/ 10477 w 41909"/>
                <a:gd name="connsiteY4" fmla="*/ 45720 h 80962"/>
                <a:gd name="connsiteX5" fmla="*/ 10477 w 41909"/>
                <a:gd name="connsiteY5" fmla="*/ 76200 h 80962"/>
                <a:gd name="connsiteX6" fmla="*/ 5715 w 41909"/>
                <a:gd name="connsiteY6" fmla="*/ 80963 h 80962"/>
                <a:gd name="connsiteX7" fmla="*/ 4763 w 41909"/>
                <a:gd name="connsiteY7" fmla="*/ 80963 h 80962"/>
                <a:gd name="connsiteX8" fmla="*/ 0 w 41909"/>
                <a:gd name="connsiteY8" fmla="*/ 76200 h 80962"/>
                <a:gd name="connsiteX9" fmla="*/ 0 w 41909"/>
                <a:gd name="connsiteY9" fmla="*/ 2857 h 80962"/>
                <a:gd name="connsiteX10" fmla="*/ 3810 w 41909"/>
                <a:gd name="connsiteY10" fmla="*/ 1905 h 80962"/>
                <a:gd name="connsiteX11" fmla="*/ 10477 w 41909"/>
                <a:gd name="connsiteY11" fmla="*/ 12382 h 80962"/>
                <a:gd name="connsiteX12" fmla="*/ 10477 w 41909"/>
                <a:gd name="connsiteY12" fmla="*/ 17145 h 80962"/>
                <a:gd name="connsiteX13" fmla="*/ 30480 w 41909"/>
                <a:gd name="connsiteY13" fmla="*/ 0 h 80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909" h="80962">
                  <a:moveTo>
                    <a:pt x="30480" y="0"/>
                  </a:moveTo>
                  <a:cubicBezTo>
                    <a:pt x="38100" y="0"/>
                    <a:pt x="41910" y="2857"/>
                    <a:pt x="41910" y="7620"/>
                  </a:cubicBezTo>
                  <a:cubicBezTo>
                    <a:pt x="41910" y="11430"/>
                    <a:pt x="39052" y="13335"/>
                    <a:pt x="39052" y="13335"/>
                  </a:cubicBezTo>
                  <a:cubicBezTo>
                    <a:pt x="37147" y="11430"/>
                    <a:pt x="34290" y="10477"/>
                    <a:pt x="29527" y="10477"/>
                  </a:cubicBezTo>
                  <a:cubicBezTo>
                    <a:pt x="15240" y="10477"/>
                    <a:pt x="10477" y="24765"/>
                    <a:pt x="10477" y="45720"/>
                  </a:cubicBezTo>
                  <a:lnTo>
                    <a:pt x="10477" y="76200"/>
                  </a:lnTo>
                  <a:cubicBezTo>
                    <a:pt x="10477" y="80010"/>
                    <a:pt x="8572" y="80963"/>
                    <a:pt x="5715" y="80963"/>
                  </a:cubicBezTo>
                  <a:lnTo>
                    <a:pt x="4763" y="80963"/>
                  </a:lnTo>
                  <a:cubicBezTo>
                    <a:pt x="1905" y="80963"/>
                    <a:pt x="0" y="80010"/>
                    <a:pt x="0" y="76200"/>
                  </a:cubicBezTo>
                  <a:lnTo>
                    <a:pt x="0" y="2857"/>
                  </a:lnTo>
                  <a:cubicBezTo>
                    <a:pt x="0" y="2857"/>
                    <a:pt x="1905" y="1905"/>
                    <a:pt x="3810" y="1905"/>
                  </a:cubicBezTo>
                  <a:cubicBezTo>
                    <a:pt x="7620" y="1905"/>
                    <a:pt x="10477" y="3810"/>
                    <a:pt x="10477" y="12382"/>
                  </a:cubicBezTo>
                  <a:lnTo>
                    <a:pt x="10477" y="17145"/>
                  </a:lnTo>
                  <a:cubicBezTo>
                    <a:pt x="13335" y="5715"/>
                    <a:pt x="20002" y="0"/>
                    <a:pt x="30480" y="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42" name="Freeform: Shape 343">
              <a:extLst>
                <a:ext uri="{FF2B5EF4-FFF2-40B4-BE49-F238E27FC236}">
                  <a16:creationId xmlns:a16="http://schemas.microsoft.com/office/drawing/2014/main" id="{479BC308-FF1A-B146-AA8E-514E79205768}"/>
                </a:ext>
              </a:extLst>
            </p:cNvPr>
            <p:cNvSpPr/>
            <p:nvPr/>
          </p:nvSpPr>
          <p:spPr>
            <a:xfrm>
              <a:off x="3105150" y="2465070"/>
              <a:ext cx="76200" cy="108584"/>
            </a:xfrm>
            <a:custGeom>
              <a:avLst/>
              <a:gdLst>
                <a:gd name="connsiteX0" fmla="*/ 0 w 76200"/>
                <a:gd name="connsiteY0" fmla="*/ 100965 h 108584"/>
                <a:gd name="connsiteX1" fmla="*/ 0 w 76200"/>
                <a:gd name="connsiteY1" fmla="*/ 6667 h 108584"/>
                <a:gd name="connsiteX2" fmla="*/ 6667 w 76200"/>
                <a:gd name="connsiteY2" fmla="*/ 0 h 108584"/>
                <a:gd name="connsiteX3" fmla="*/ 70485 w 76200"/>
                <a:gd name="connsiteY3" fmla="*/ 0 h 108584"/>
                <a:gd name="connsiteX4" fmla="*/ 75247 w 76200"/>
                <a:gd name="connsiteY4" fmla="*/ 4763 h 108584"/>
                <a:gd name="connsiteX5" fmla="*/ 75247 w 76200"/>
                <a:gd name="connsiteY5" fmla="*/ 5715 h 108584"/>
                <a:gd name="connsiteX6" fmla="*/ 70485 w 76200"/>
                <a:gd name="connsiteY6" fmla="*/ 10477 h 108584"/>
                <a:gd name="connsiteX7" fmla="*/ 11430 w 76200"/>
                <a:gd name="connsiteY7" fmla="*/ 10477 h 108584"/>
                <a:gd name="connsiteX8" fmla="*/ 11430 w 76200"/>
                <a:gd name="connsiteY8" fmla="*/ 47625 h 108584"/>
                <a:gd name="connsiteX9" fmla="*/ 59055 w 76200"/>
                <a:gd name="connsiteY9" fmla="*/ 47625 h 108584"/>
                <a:gd name="connsiteX10" fmla="*/ 63817 w 76200"/>
                <a:gd name="connsiteY10" fmla="*/ 52388 h 108584"/>
                <a:gd name="connsiteX11" fmla="*/ 63817 w 76200"/>
                <a:gd name="connsiteY11" fmla="*/ 53340 h 108584"/>
                <a:gd name="connsiteX12" fmla="*/ 59055 w 76200"/>
                <a:gd name="connsiteY12" fmla="*/ 58102 h 108584"/>
                <a:gd name="connsiteX13" fmla="*/ 11430 w 76200"/>
                <a:gd name="connsiteY13" fmla="*/ 58102 h 108584"/>
                <a:gd name="connsiteX14" fmla="*/ 11430 w 76200"/>
                <a:gd name="connsiteY14" fmla="*/ 98108 h 108584"/>
                <a:gd name="connsiteX15" fmla="*/ 71438 w 76200"/>
                <a:gd name="connsiteY15" fmla="*/ 98108 h 108584"/>
                <a:gd name="connsiteX16" fmla="*/ 76200 w 76200"/>
                <a:gd name="connsiteY16" fmla="*/ 102870 h 108584"/>
                <a:gd name="connsiteX17" fmla="*/ 76200 w 76200"/>
                <a:gd name="connsiteY17" fmla="*/ 103822 h 108584"/>
                <a:gd name="connsiteX18" fmla="*/ 71438 w 76200"/>
                <a:gd name="connsiteY18" fmla="*/ 108585 h 108584"/>
                <a:gd name="connsiteX19" fmla="*/ 6667 w 76200"/>
                <a:gd name="connsiteY19" fmla="*/ 108585 h 108584"/>
                <a:gd name="connsiteX20" fmla="*/ 0 w 76200"/>
                <a:gd name="connsiteY20" fmla="*/ 100965 h 108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76200" h="108584">
                  <a:moveTo>
                    <a:pt x="0" y="100965"/>
                  </a:moveTo>
                  <a:lnTo>
                    <a:pt x="0" y="6667"/>
                  </a:lnTo>
                  <a:cubicBezTo>
                    <a:pt x="0" y="2858"/>
                    <a:pt x="2858" y="0"/>
                    <a:pt x="6667" y="0"/>
                  </a:cubicBezTo>
                  <a:lnTo>
                    <a:pt x="70485" y="0"/>
                  </a:lnTo>
                  <a:cubicBezTo>
                    <a:pt x="73342" y="0"/>
                    <a:pt x="75247" y="1905"/>
                    <a:pt x="75247" y="4763"/>
                  </a:cubicBezTo>
                  <a:lnTo>
                    <a:pt x="75247" y="5715"/>
                  </a:lnTo>
                  <a:cubicBezTo>
                    <a:pt x="75247" y="8572"/>
                    <a:pt x="73342" y="10477"/>
                    <a:pt x="70485" y="10477"/>
                  </a:cubicBezTo>
                  <a:lnTo>
                    <a:pt x="11430" y="10477"/>
                  </a:lnTo>
                  <a:lnTo>
                    <a:pt x="11430" y="47625"/>
                  </a:lnTo>
                  <a:lnTo>
                    <a:pt x="59055" y="47625"/>
                  </a:lnTo>
                  <a:cubicBezTo>
                    <a:pt x="61913" y="47625"/>
                    <a:pt x="63817" y="49530"/>
                    <a:pt x="63817" y="52388"/>
                  </a:cubicBezTo>
                  <a:lnTo>
                    <a:pt x="63817" y="53340"/>
                  </a:lnTo>
                  <a:cubicBezTo>
                    <a:pt x="63817" y="56197"/>
                    <a:pt x="61913" y="58102"/>
                    <a:pt x="59055" y="58102"/>
                  </a:cubicBezTo>
                  <a:lnTo>
                    <a:pt x="11430" y="58102"/>
                  </a:lnTo>
                  <a:lnTo>
                    <a:pt x="11430" y="98108"/>
                  </a:lnTo>
                  <a:lnTo>
                    <a:pt x="71438" y="98108"/>
                  </a:lnTo>
                  <a:cubicBezTo>
                    <a:pt x="74295" y="98108"/>
                    <a:pt x="76200" y="100013"/>
                    <a:pt x="76200" y="102870"/>
                  </a:cubicBezTo>
                  <a:lnTo>
                    <a:pt x="76200" y="103822"/>
                  </a:lnTo>
                  <a:cubicBezTo>
                    <a:pt x="76200" y="106680"/>
                    <a:pt x="74295" y="108585"/>
                    <a:pt x="71438" y="108585"/>
                  </a:cubicBezTo>
                  <a:lnTo>
                    <a:pt x="6667" y="108585"/>
                  </a:lnTo>
                  <a:cubicBezTo>
                    <a:pt x="2858" y="107633"/>
                    <a:pt x="0" y="104775"/>
                    <a:pt x="0" y="100965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43" name="Freeform: Shape 344">
              <a:extLst>
                <a:ext uri="{FF2B5EF4-FFF2-40B4-BE49-F238E27FC236}">
                  <a16:creationId xmlns:a16="http://schemas.microsoft.com/office/drawing/2014/main" id="{F9C21C7C-1053-7E41-A110-678768A95B34}"/>
                </a:ext>
              </a:extLst>
            </p:cNvPr>
            <p:cNvSpPr/>
            <p:nvPr/>
          </p:nvSpPr>
          <p:spPr>
            <a:xfrm>
              <a:off x="3180397" y="2492692"/>
              <a:ext cx="73342" cy="80010"/>
            </a:xfrm>
            <a:custGeom>
              <a:avLst/>
              <a:gdLst>
                <a:gd name="connsiteX0" fmla="*/ 36195 w 73342"/>
                <a:gd name="connsiteY0" fmla="*/ 70485 h 80010"/>
                <a:gd name="connsiteX1" fmla="*/ 60008 w 73342"/>
                <a:gd name="connsiteY1" fmla="*/ 8573 h 80010"/>
                <a:gd name="connsiteX2" fmla="*/ 67628 w 73342"/>
                <a:gd name="connsiteY2" fmla="*/ 953 h 80010"/>
                <a:gd name="connsiteX3" fmla="*/ 73343 w 73342"/>
                <a:gd name="connsiteY3" fmla="*/ 3810 h 80010"/>
                <a:gd name="connsiteX4" fmla="*/ 44768 w 73342"/>
                <a:gd name="connsiteY4" fmla="*/ 76200 h 80010"/>
                <a:gd name="connsiteX5" fmla="*/ 37148 w 73342"/>
                <a:gd name="connsiteY5" fmla="*/ 80010 h 80010"/>
                <a:gd name="connsiteX6" fmla="*/ 29528 w 73342"/>
                <a:gd name="connsiteY6" fmla="*/ 76200 h 80010"/>
                <a:gd name="connsiteX7" fmla="*/ 0 w 73342"/>
                <a:gd name="connsiteY7" fmla="*/ 2858 h 80010"/>
                <a:gd name="connsiteX8" fmla="*/ 5715 w 73342"/>
                <a:gd name="connsiteY8" fmla="*/ 0 h 80010"/>
                <a:gd name="connsiteX9" fmla="*/ 13335 w 73342"/>
                <a:gd name="connsiteY9" fmla="*/ 7620 h 80010"/>
                <a:gd name="connsiteX10" fmla="*/ 36195 w 73342"/>
                <a:gd name="connsiteY10" fmla="*/ 70485 h 80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3342" h="80010">
                  <a:moveTo>
                    <a:pt x="36195" y="70485"/>
                  </a:moveTo>
                  <a:lnTo>
                    <a:pt x="60008" y="8573"/>
                  </a:lnTo>
                  <a:cubicBezTo>
                    <a:pt x="62865" y="1905"/>
                    <a:pt x="64770" y="953"/>
                    <a:pt x="67628" y="953"/>
                  </a:cubicBezTo>
                  <a:cubicBezTo>
                    <a:pt x="71438" y="953"/>
                    <a:pt x="73343" y="3810"/>
                    <a:pt x="73343" y="3810"/>
                  </a:cubicBezTo>
                  <a:lnTo>
                    <a:pt x="44768" y="76200"/>
                  </a:lnTo>
                  <a:cubicBezTo>
                    <a:pt x="43815" y="79058"/>
                    <a:pt x="42863" y="80010"/>
                    <a:pt x="37148" y="80010"/>
                  </a:cubicBezTo>
                  <a:cubicBezTo>
                    <a:pt x="31433" y="80010"/>
                    <a:pt x="31433" y="79058"/>
                    <a:pt x="29528" y="76200"/>
                  </a:cubicBezTo>
                  <a:lnTo>
                    <a:pt x="0" y="2858"/>
                  </a:lnTo>
                  <a:cubicBezTo>
                    <a:pt x="0" y="1905"/>
                    <a:pt x="1905" y="0"/>
                    <a:pt x="5715" y="0"/>
                  </a:cubicBezTo>
                  <a:cubicBezTo>
                    <a:pt x="9525" y="0"/>
                    <a:pt x="11430" y="1905"/>
                    <a:pt x="13335" y="7620"/>
                  </a:cubicBezTo>
                  <a:lnTo>
                    <a:pt x="36195" y="7048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44" name="Freeform: Shape 345">
              <a:extLst>
                <a:ext uri="{FF2B5EF4-FFF2-40B4-BE49-F238E27FC236}">
                  <a16:creationId xmlns:a16="http://schemas.microsoft.com/office/drawing/2014/main" id="{0DD60B0D-999C-9245-9C85-4DAA3B627196}"/>
                </a:ext>
              </a:extLst>
            </p:cNvPr>
            <p:cNvSpPr/>
            <p:nvPr/>
          </p:nvSpPr>
          <p:spPr>
            <a:xfrm>
              <a:off x="3256597" y="2490787"/>
              <a:ext cx="76200" cy="82867"/>
            </a:xfrm>
            <a:custGeom>
              <a:avLst/>
              <a:gdLst>
                <a:gd name="connsiteX0" fmla="*/ 40958 w 76200"/>
                <a:gd name="connsiteY0" fmla="*/ 74295 h 82867"/>
                <a:gd name="connsiteX1" fmla="*/ 67628 w 76200"/>
                <a:gd name="connsiteY1" fmla="*/ 60008 h 82867"/>
                <a:gd name="connsiteX2" fmla="*/ 74295 w 76200"/>
                <a:gd name="connsiteY2" fmla="*/ 65722 h 82867"/>
                <a:gd name="connsiteX3" fmla="*/ 40958 w 76200"/>
                <a:gd name="connsiteY3" fmla="*/ 82867 h 82867"/>
                <a:gd name="connsiteX4" fmla="*/ 0 w 76200"/>
                <a:gd name="connsiteY4" fmla="*/ 41910 h 82867"/>
                <a:gd name="connsiteX5" fmla="*/ 40005 w 76200"/>
                <a:gd name="connsiteY5" fmla="*/ 0 h 82867"/>
                <a:gd name="connsiteX6" fmla="*/ 76200 w 76200"/>
                <a:gd name="connsiteY6" fmla="*/ 40005 h 82867"/>
                <a:gd name="connsiteX7" fmla="*/ 76200 w 76200"/>
                <a:gd name="connsiteY7" fmla="*/ 40958 h 82867"/>
                <a:gd name="connsiteX8" fmla="*/ 71438 w 76200"/>
                <a:gd name="connsiteY8" fmla="*/ 44767 h 82867"/>
                <a:gd name="connsiteX9" fmla="*/ 10478 w 76200"/>
                <a:gd name="connsiteY9" fmla="*/ 44767 h 82867"/>
                <a:gd name="connsiteX10" fmla="*/ 40958 w 76200"/>
                <a:gd name="connsiteY10" fmla="*/ 74295 h 82867"/>
                <a:gd name="connsiteX11" fmla="*/ 64770 w 76200"/>
                <a:gd name="connsiteY11" fmla="*/ 36195 h 82867"/>
                <a:gd name="connsiteX12" fmla="*/ 39053 w 76200"/>
                <a:gd name="connsiteY12" fmla="*/ 10478 h 82867"/>
                <a:gd name="connsiteX13" fmla="*/ 10478 w 76200"/>
                <a:gd name="connsiteY13" fmla="*/ 36195 h 82867"/>
                <a:gd name="connsiteX14" fmla="*/ 64770 w 76200"/>
                <a:gd name="connsiteY14" fmla="*/ 36195 h 82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6200" h="82867">
                  <a:moveTo>
                    <a:pt x="40958" y="74295"/>
                  </a:moveTo>
                  <a:cubicBezTo>
                    <a:pt x="56198" y="74295"/>
                    <a:pt x="62865" y="67628"/>
                    <a:pt x="67628" y="60008"/>
                  </a:cubicBezTo>
                  <a:cubicBezTo>
                    <a:pt x="67628" y="59055"/>
                    <a:pt x="74295" y="60960"/>
                    <a:pt x="74295" y="65722"/>
                  </a:cubicBezTo>
                  <a:cubicBezTo>
                    <a:pt x="74295" y="71438"/>
                    <a:pt x="62865" y="82867"/>
                    <a:pt x="40958" y="82867"/>
                  </a:cubicBezTo>
                  <a:cubicBezTo>
                    <a:pt x="17145" y="82867"/>
                    <a:pt x="0" y="65722"/>
                    <a:pt x="0" y="41910"/>
                  </a:cubicBezTo>
                  <a:cubicBezTo>
                    <a:pt x="0" y="18097"/>
                    <a:pt x="17145" y="0"/>
                    <a:pt x="40005" y="0"/>
                  </a:cubicBezTo>
                  <a:cubicBezTo>
                    <a:pt x="61913" y="0"/>
                    <a:pt x="76200" y="15240"/>
                    <a:pt x="76200" y="40005"/>
                  </a:cubicBezTo>
                  <a:lnTo>
                    <a:pt x="76200" y="40958"/>
                  </a:lnTo>
                  <a:cubicBezTo>
                    <a:pt x="76200" y="43815"/>
                    <a:pt x="75248" y="44767"/>
                    <a:pt x="71438" y="44767"/>
                  </a:cubicBezTo>
                  <a:lnTo>
                    <a:pt x="10478" y="44767"/>
                  </a:lnTo>
                  <a:cubicBezTo>
                    <a:pt x="11430" y="61913"/>
                    <a:pt x="23813" y="74295"/>
                    <a:pt x="40958" y="74295"/>
                  </a:cubicBezTo>
                  <a:moveTo>
                    <a:pt x="64770" y="36195"/>
                  </a:moveTo>
                  <a:cubicBezTo>
                    <a:pt x="63818" y="20955"/>
                    <a:pt x="54293" y="10478"/>
                    <a:pt x="39053" y="10478"/>
                  </a:cubicBezTo>
                  <a:cubicBezTo>
                    <a:pt x="23813" y="10478"/>
                    <a:pt x="13335" y="20955"/>
                    <a:pt x="10478" y="36195"/>
                  </a:cubicBezTo>
                  <a:lnTo>
                    <a:pt x="64770" y="3619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45" name="Freeform: Shape 346">
              <a:extLst>
                <a:ext uri="{FF2B5EF4-FFF2-40B4-BE49-F238E27FC236}">
                  <a16:creationId xmlns:a16="http://schemas.microsoft.com/office/drawing/2014/main" id="{3C097BF7-E591-B941-9E6B-E6E7E69D4455}"/>
                </a:ext>
              </a:extLst>
            </p:cNvPr>
            <p:cNvSpPr/>
            <p:nvPr/>
          </p:nvSpPr>
          <p:spPr>
            <a:xfrm>
              <a:off x="3349942" y="2491740"/>
              <a:ext cx="41910" cy="80962"/>
            </a:xfrm>
            <a:custGeom>
              <a:avLst/>
              <a:gdLst>
                <a:gd name="connsiteX0" fmla="*/ 30480 w 41910"/>
                <a:gd name="connsiteY0" fmla="*/ 0 h 80962"/>
                <a:gd name="connsiteX1" fmla="*/ 41910 w 41910"/>
                <a:gd name="connsiteY1" fmla="*/ 7620 h 80962"/>
                <a:gd name="connsiteX2" fmla="*/ 39053 w 41910"/>
                <a:gd name="connsiteY2" fmla="*/ 13335 h 80962"/>
                <a:gd name="connsiteX3" fmla="*/ 29528 w 41910"/>
                <a:gd name="connsiteY3" fmla="*/ 10477 h 80962"/>
                <a:gd name="connsiteX4" fmla="*/ 10478 w 41910"/>
                <a:gd name="connsiteY4" fmla="*/ 45720 h 80962"/>
                <a:gd name="connsiteX5" fmla="*/ 10478 w 41910"/>
                <a:gd name="connsiteY5" fmla="*/ 76200 h 80962"/>
                <a:gd name="connsiteX6" fmla="*/ 5715 w 41910"/>
                <a:gd name="connsiteY6" fmla="*/ 80963 h 80962"/>
                <a:gd name="connsiteX7" fmla="*/ 4763 w 41910"/>
                <a:gd name="connsiteY7" fmla="*/ 80963 h 80962"/>
                <a:gd name="connsiteX8" fmla="*/ 0 w 41910"/>
                <a:gd name="connsiteY8" fmla="*/ 76200 h 80962"/>
                <a:gd name="connsiteX9" fmla="*/ 0 w 41910"/>
                <a:gd name="connsiteY9" fmla="*/ 2857 h 80962"/>
                <a:gd name="connsiteX10" fmla="*/ 3810 w 41910"/>
                <a:gd name="connsiteY10" fmla="*/ 1905 h 80962"/>
                <a:gd name="connsiteX11" fmla="*/ 10478 w 41910"/>
                <a:gd name="connsiteY11" fmla="*/ 12382 h 80962"/>
                <a:gd name="connsiteX12" fmla="*/ 10478 w 41910"/>
                <a:gd name="connsiteY12" fmla="*/ 17145 h 80962"/>
                <a:gd name="connsiteX13" fmla="*/ 30480 w 41910"/>
                <a:gd name="connsiteY13" fmla="*/ 0 h 80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910" h="80962">
                  <a:moveTo>
                    <a:pt x="30480" y="0"/>
                  </a:moveTo>
                  <a:cubicBezTo>
                    <a:pt x="38100" y="0"/>
                    <a:pt x="41910" y="2857"/>
                    <a:pt x="41910" y="7620"/>
                  </a:cubicBezTo>
                  <a:cubicBezTo>
                    <a:pt x="41910" y="11430"/>
                    <a:pt x="39053" y="13335"/>
                    <a:pt x="39053" y="13335"/>
                  </a:cubicBezTo>
                  <a:cubicBezTo>
                    <a:pt x="37148" y="11430"/>
                    <a:pt x="34290" y="10477"/>
                    <a:pt x="29528" y="10477"/>
                  </a:cubicBezTo>
                  <a:cubicBezTo>
                    <a:pt x="15240" y="10477"/>
                    <a:pt x="10478" y="24765"/>
                    <a:pt x="10478" y="45720"/>
                  </a:cubicBezTo>
                  <a:lnTo>
                    <a:pt x="10478" y="76200"/>
                  </a:lnTo>
                  <a:cubicBezTo>
                    <a:pt x="10478" y="80010"/>
                    <a:pt x="8573" y="80963"/>
                    <a:pt x="5715" y="80963"/>
                  </a:cubicBezTo>
                  <a:lnTo>
                    <a:pt x="4763" y="80963"/>
                  </a:lnTo>
                  <a:cubicBezTo>
                    <a:pt x="1905" y="80963"/>
                    <a:pt x="0" y="80010"/>
                    <a:pt x="0" y="76200"/>
                  </a:cubicBezTo>
                  <a:lnTo>
                    <a:pt x="0" y="2857"/>
                  </a:lnTo>
                  <a:cubicBezTo>
                    <a:pt x="0" y="2857"/>
                    <a:pt x="1905" y="1905"/>
                    <a:pt x="3810" y="1905"/>
                  </a:cubicBezTo>
                  <a:cubicBezTo>
                    <a:pt x="7620" y="1905"/>
                    <a:pt x="10478" y="3810"/>
                    <a:pt x="10478" y="12382"/>
                  </a:cubicBezTo>
                  <a:lnTo>
                    <a:pt x="10478" y="17145"/>
                  </a:lnTo>
                  <a:cubicBezTo>
                    <a:pt x="12383" y="5715"/>
                    <a:pt x="20003" y="0"/>
                    <a:pt x="30480" y="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46" name="Freeform: Shape 347">
              <a:extLst>
                <a:ext uri="{FF2B5EF4-FFF2-40B4-BE49-F238E27FC236}">
                  <a16:creationId xmlns:a16="http://schemas.microsoft.com/office/drawing/2014/main" id="{1EA89C5D-825F-1144-8691-200C9CB2DA92}"/>
                </a:ext>
              </a:extLst>
            </p:cNvPr>
            <p:cNvSpPr/>
            <p:nvPr/>
          </p:nvSpPr>
          <p:spPr>
            <a:xfrm>
              <a:off x="3397567" y="2494597"/>
              <a:ext cx="73342" cy="112395"/>
            </a:xfrm>
            <a:custGeom>
              <a:avLst/>
              <a:gdLst>
                <a:gd name="connsiteX0" fmla="*/ 21908 w 73342"/>
                <a:gd name="connsiteY0" fmla="*/ 107633 h 112395"/>
                <a:gd name="connsiteX1" fmla="*/ 35242 w 73342"/>
                <a:gd name="connsiteY1" fmla="*/ 74295 h 112395"/>
                <a:gd name="connsiteX2" fmla="*/ 28575 w 73342"/>
                <a:gd name="connsiteY2" fmla="*/ 70485 h 112395"/>
                <a:gd name="connsiteX3" fmla="*/ 0 w 73342"/>
                <a:gd name="connsiteY3" fmla="*/ 2858 h 112395"/>
                <a:gd name="connsiteX4" fmla="*/ 5715 w 73342"/>
                <a:gd name="connsiteY4" fmla="*/ 0 h 112395"/>
                <a:gd name="connsiteX5" fmla="*/ 13335 w 73342"/>
                <a:gd name="connsiteY5" fmla="*/ 7620 h 112395"/>
                <a:gd name="connsiteX6" fmla="*/ 38100 w 73342"/>
                <a:gd name="connsiteY6" fmla="*/ 69533 h 112395"/>
                <a:gd name="connsiteX7" fmla="*/ 60008 w 73342"/>
                <a:gd name="connsiteY7" fmla="*/ 8573 h 112395"/>
                <a:gd name="connsiteX8" fmla="*/ 67628 w 73342"/>
                <a:gd name="connsiteY8" fmla="*/ 953 h 112395"/>
                <a:gd name="connsiteX9" fmla="*/ 73342 w 73342"/>
                <a:gd name="connsiteY9" fmla="*/ 3810 h 112395"/>
                <a:gd name="connsiteX10" fmla="*/ 35242 w 73342"/>
                <a:gd name="connsiteY10" fmla="*/ 105728 h 112395"/>
                <a:gd name="connsiteX11" fmla="*/ 27623 w 73342"/>
                <a:gd name="connsiteY11" fmla="*/ 112395 h 112395"/>
                <a:gd name="connsiteX12" fmla="*/ 21908 w 73342"/>
                <a:gd name="connsiteY12" fmla="*/ 107633 h 112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3342" h="112395">
                  <a:moveTo>
                    <a:pt x="21908" y="107633"/>
                  </a:moveTo>
                  <a:lnTo>
                    <a:pt x="35242" y="74295"/>
                  </a:lnTo>
                  <a:cubicBezTo>
                    <a:pt x="31433" y="74295"/>
                    <a:pt x="30480" y="73343"/>
                    <a:pt x="28575" y="70485"/>
                  </a:cubicBezTo>
                  <a:lnTo>
                    <a:pt x="0" y="2858"/>
                  </a:lnTo>
                  <a:cubicBezTo>
                    <a:pt x="0" y="1905"/>
                    <a:pt x="1905" y="0"/>
                    <a:pt x="5715" y="0"/>
                  </a:cubicBezTo>
                  <a:cubicBezTo>
                    <a:pt x="9525" y="0"/>
                    <a:pt x="11430" y="1905"/>
                    <a:pt x="13335" y="7620"/>
                  </a:cubicBezTo>
                  <a:lnTo>
                    <a:pt x="38100" y="69533"/>
                  </a:lnTo>
                  <a:lnTo>
                    <a:pt x="60008" y="8573"/>
                  </a:lnTo>
                  <a:cubicBezTo>
                    <a:pt x="61913" y="2858"/>
                    <a:pt x="64770" y="953"/>
                    <a:pt x="67628" y="953"/>
                  </a:cubicBezTo>
                  <a:cubicBezTo>
                    <a:pt x="70485" y="953"/>
                    <a:pt x="73342" y="2858"/>
                    <a:pt x="73342" y="3810"/>
                  </a:cubicBezTo>
                  <a:lnTo>
                    <a:pt x="35242" y="105728"/>
                  </a:lnTo>
                  <a:cubicBezTo>
                    <a:pt x="33338" y="111443"/>
                    <a:pt x="30480" y="112395"/>
                    <a:pt x="27623" y="112395"/>
                  </a:cubicBezTo>
                  <a:cubicBezTo>
                    <a:pt x="24765" y="110490"/>
                    <a:pt x="21908" y="107633"/>
                    <a:pt x="21908" y="10763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47" name="Freeform: Shape 348">
              <a:extLst>
                <a:ext uri="{FF2B5EF4-FFF2-40B4-BE49-F238E27FC236}">
                  <a16:creationId xmlns:a16="http://schemas.microsoft.com/office/drawing/2014/main" id="{C724D93D-5CB7-DB42-B862-714F6A568FF6}"/>
                </a:ext>
              </a:extLst>
            </p:cNvPr>
            <p:cNvSpPr/>
            <p:nvPr/>
          </p:nvSpPr>
          <p:spPr>
            <a:xfrm>
              <a:off x="3472815" y="2491740"/>
              <a:ext cx="80962" cy="81950"/>
            </a:xfrm>
            <a:custGeom>
              <a:avLst/>
              <a:gdLst>
                <a:gd name="connsiteX0" fmla="*/ 0 w 80962"/>
                <a:gd name="connsiteY0" fmla="*/ 40957 h 81950"/>
                <a:gd name="connsiteX1" fmla="*/ 40957 w 80962"/>
                <a:gd name="connsiteY1" fmla="*/ 0 h 81950"/>
                <a:gd name="connsiteX2" fmla="*/ 80963 w 80962"/>
                <a:gd name="connsiteY2" fmla="*/ 40957 h 81950"/>
                <a:gd name="connsiteX3" fmla="*/ 40957 w 80962"/>
                <a:gd name="connsiteY3" fmla="*/ 81915 h 81950"/>
                <a:gd name="connsiteX4" fmla="*/ 0 w 80962"/>
                <a:gd name="connsiteY4" fmla="*/ 40957 h 81950"/>
                <a:gd name="connsiteX5" fmla="*/ 70485 w 80962"/>
                <a:gd name="connsiteY5" fmla="*/ 41910 h 81950"/>
                <a:gd name="connsiteX6" fmla="*/ 40957 w 80962"/>
                <a:gd name="connsiteY6" fmla="*/ 9525 h 81950"/>
                <a:gd name="connsiteX7" fmla="*/ 11430 w 80962"/>
                <a:gd name="connsiteY7" fmla="*/ 40957 h 81950"/>
                <a:gd name="connsiteX8" fmla="*/ 40957 w 80962"/>
                <a:gd name="connsiteY8" fmla="*/ 73342 h 81950"/>
                <a:gd name="connsiteX9" fmla="*/ 70485 w 80962"/>
                <a:gd name="connsiteY9" fmla="*/ 41910 h 81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962" h="81950">
                  <a:moveTo>
                    <a:pt x="0" y="40957"/>
                  </a:moveTo>
                  <a:cubicBezTo>
                    <a:pt x="0" y="17145"/>
                    <a:pt x="17145" y="0"/>
                    <a:pt x="40957" y="0"/>
                  </a:cubicBezTo>
                  <a:cubicBezTo>
                    <a:pt x="64770" y="0"/>
                    <a:pt x="80963" y="17145"/>
                    <a:pt x="80963" y="40957"/>
                  </a:cubicBezTo>
                  <a:cubicBezTo>
                    <a:pt x="80963" y="64770"/>
                    <a:pt x="63817" y="81915"/>
                    <a:pt x="40957" y="81915"/>
                  </a:cubicBezTo>
                  <a:cubicBezTo>
                    <a:pt x="17145" y="82867"/>
                    <a:pt x="0" y="64770"/>
                    <a:pt x="0" y="40957"/>
                  </a:cubicBezTo>
                  <a:moveTo>
                    <a:pt x="70485" y="41910"/>
                  </a:moveTo>
                  <a:cubicBezTo>
                    <a:pt x="70485" y="23813"/>
                    <a:pt x="58102" y="9525"/>
                    <a:pt x="40957" y="9525"/>
                  </a:cubicBezTo>
                  <a:cubicBezTo>
                    <a:pt x="23813" y="9525"/>
                    <a:pt x="11430" y="22860"/>
                    <a:pt x="11430" y="40957"/>
                  </a:cubicBezTo>
                  <a:cubicBezTo>
                    <a:pt x="11430" y="59055"/>
                    <a:pt x="23813" y="73342"/>
                    <a:pt x="40957" y="73342"/>
                  </a:cubicBezTo>
                  <a:cubicBezTo>
                    <a:pt x="58102" y="73342"/>
                    <a:pt x="70485" y="60007"/>
                    <a:pt x="70485" y="4191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48" name="Freeform: Shape 349">
              <a:extLst>
                <a:ext uri="{FF2B5EF4-FFF2-40B4-BE49-F238E27FC236}">
                  <a16:creationId xmlns:a16="http://schemas.microsoft.com/office/drawing/2014/main" id="{51316732-690C-4A4A-A382-E69BD44CB63E}"/>
                </a:ext>
              </a:extLst>
            </p:cNvPr>
            <p:cNvSpPr/>
            <p:nvPr/>
          </p:nvSpPr>
          <p:spPr>
            <a:xfrm>
              <a:off x="3567112" y="2491740"/>
              <a:ext cx="67627" cy="80009"/>
            </a:xfrm>
            <a:custGeom>
              <a:avLst/>
              <a:gdLst>
                <a:gd name="connsiteX0" fmla="*/ 36195 w 67627"/>
                <a:gd name="connsiteY0" fmla="*/ 0 h 80009"/>
                <a:gd name="connsiteX1" fmla="*/ 67628 w 67627"/>
                <a:gd name="connsiteY1" fmla="*/ 34290 h 80009"/>
                <a:gd name="connsiteX2" fmla="*/ 67628 w 67627"/>
                <a:gd name="connsiteY2" fmla="*/ 75247 h 80009"/>
                <a:gd name="connsiteX3" fmla="*/ 62865 w 67627"/>
                <a:gd name="connsiteY3" fmla="*/ 80010 h 80009"/>
                <a:gd name="connsiteX4" fmla="*/ 61913 w 67627"/>
                <a:gd name="connsiteY4" fmla="*/ 80010 h 80009"/>
                <a:gd name="connsiteX5" fmla="*/ 57150 w 67627"/>
                <a:gd name="connsiteY5" fmla="*/ 75247 h 80009"/>
                <a:gd name="connsiteX6" fmla="*/ 57150 w 67627"/>
                <a:gd name="connsiteY6" fmla="*/ 34290 h 80009"/>
                <a:gd name="connsiteX7" fmla="*/ 36195 w 67627"/>
                <a:gd name="connsiteY7" fmla="*/ 8572 h 80009"/>
                <a:gd name="connsiteX8" fmla="*/ 10478 w 67627"/>
                <a:gd name="connsiteY8" fmla="*/ 25717 h 80009"/>
                <a:gd name="connsiteX9" fmla="*/ 10478 w 67627"/>
                <a:gd name="connsiteY9" fmla="*/ 75247 h 80009"/>
                <a:gd name="connsiteX10" fmla="*/ 5715 w 67627"/>
                <a:gd name="connsiteY10" fmla="*/ 80010 h 80009"/>
                <a:gd name="connsiteX11" fmla="*/ 4763 w 67627"/>
                <a:gd name="connsiteY11" fmla="*/ 80010 h 80009"/>
                <a:gd name="connsiteX12" fmla="*/ 0 w 67627"/>
                <a:gd name="connsiteY12" fmla="*/ 75247 h 80009"/>
                <a:gd name="connsiteX13" fmla="*/ 0 w 67627"/>
                <a:gd name="connsiteY13" fmla="*/ 1905 h 80009"/>
                <a:gd name="connsiteX14" fmla="*/ 3810 w 67627"/>
                <a:gd name="connsiteY14" fmla="*/ 952 h 80009"/>
                <a:gd name="connsiteX15" fmla="*/ 10478 w 67627"/>
                <a:gd name="connsiteY15" fmla="*/ 11430 h 80009"/>
                <a:gd name="connsiteX16" fmla="*/ 10478 w 67627"/>
                <a:gd name="connsiteY16" fmla="*/ 14288 h 80009"/>
                <a:gd name="connsiteX17" fmla="*/ 36195 w 67627"/>
                <a:gd name="connsiteY17" fmla="*/ 0 h 80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7627" h="80009">
                  <a:moveTo>
                    <a:pt x="36195" y="0"/>
                  </a:moveTo>
                  <a:cubicBezTo>
                    <a:pt x="57150" y="0"/>
                    <a:pt x="67628" y="14288"/>
                    <a:pt x="67628" y="34290"/>
                  </a:cubicBezTo>
                  <a:lnTo>
                    <a:pt x="67628" y="75247"/>
                  </a:lnTo>
                  <a:cubicBezTo>
                    <a:pt x="67628" y="79057"/>
                    <a:pt x="65722" y="80010"/>
                    <a:pt x="62865" y="80010"/>
                  </a:cubicBezTo>
                  <a:lnTo>
                    <a:pt x="61913" y="80010"/>
                  </a:lnTo>
                  <a:cubicBezTo>
                    <a:pt x="59055" y="80010"/>
                    <a:pt x="57150" y="79057"/>
                    <a:pt x="57150" y="75247"/>
                  </a:cubicBezTo>
                  <a:lnTo>
                    <a:pt x="57150" y="34290"/>
                  </a:lnTo>
                  <a:cubicBezTo>
                    <a:pt x="57150" y="19050"/>
                    <a:pt x="49530" y="8572"/>
                    <a:pt x="36195" y="8572"/>
                  </a:cubicBezTo>
                  <a:cubicBezTo>
                    <a:pt x="23813" y="8572"/>
                    <a:pt x="15240" y="15240"/>
                    <a:pt x="10478" y="25717"/>
                  </a:cubicBezTo>
                  <a:lnTo>
                    <a:pt x="10478" y="75247"/>
                  </a:lnTo>
                  <a:cubicBezTo>
                    <a:pt x="10478" y="79057"/>
                    <a:pt x="8572" y="80010"/>
                    <a:pt x="5715" y="80010"/>
                  </a:cubicBezTo>
                  <a:lnTo>
                    <a:pt x="4763" y="80010"/>
                  </a:lnTo>
                  <a:cubicBezTo>
                    <a:pt x="1905" y="80010"/>
                    <a:pt x="0" y="79057"/>
                    <a:pt x="0" y="75247"/>
                  </a:cubicBezTo>
                  <a:lnTo>
                    <a:pt x="0" y="1905"/>
                  </a:lnTo>
                  <a:cubicBezTo>
                    <a:pt x="0" y="1905"/>
                    <a:pt x="1905" y="952"/>
                    <a:pt x="3810" y="952"/>
                  </a:cubicBezTo>
                  <a:cubicBezTo>
                    <a:pt x="7620" y="952"/>
                    <a:pt x="10478" y="2857"/>
                    <a:pt x="10478" y="11430"/>
                  </a:cubicBezTo>
                  <a:lnTo>
                    <a:pt x="10478" y="14288"/>
                  </a:lnTo>
                  <a:cubicBezTo>
                    <a:pt x="14288" y="5715"/>
                    <a:pt x="23813" y="0"/>
                    <a:pt x="36195" y="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49" name="Freeform: Shape 350">
              <a:extLst>
                <a:ext uri="{FF2B5EF4-FFF2-40B4-BE49-F238E27FC236}">
                  <a16:creationId xmlns:a16="http://schemas.microsoft.com/office/drawing/2014/main" id="{51B4135C-7CDC-8340-B3F9-95CE1B5E6864}"/>
                </a:ext>
              </a:extLst>
            </p:cNvPr>
            <p:cNvSpPr/>
            <p:nvPr/>
          </p:nvSpPr>
          <p:spPr>
            <a:xfrm>
              <a:off x="3646170" y="2490787"/>
              <a:ext cx="76200" cy="82867"/>
            </a:xfrm>
            <a:custGeom>
              <a:avLst/>
              <a:gdLst>
                <a:gd name="connsiteX0" fmla="*/ 40958 w 76200"/>
                <a:gd name="connsiteY0" fmla="*/ 74295 h 82867"/>
                <a:gd name="connsiteX1" fmla="*/ 67627 w 76200"/>
                <a:gd name="connsiteY1" fmla="*/ 60008 h 82867"/>
                <a:gd name="connsiteX2" fmla="*/ 74295 w 76200"/>
                <a:gd name="connsiteY2" fmla="*/ 65722 h 82867"/>
                <a:gd name="connsiteX3" fmla="*/ 40958 w 76200"/>
                <a:gd name="connsiteY3" fmla="*/ 82867 h 82867"/>
                <a:gd name="connsiteX4" fmla="*/ 0 w 76200"/>
                <a:gd name="connsiteY4" fmla="*/ 41910 h 82867"/>
                <a:gd name="connsiteX5" fmla="*/ 40005 w 76200"/>
                <a:gd name="connsiteY5" fmla="*/ 0 h 82867"/>
                <a:gd name="connsiteX6" fmla="*/ 76200 w 76200"/>
                <a:gd name="connsiteY6" fmla="*/ 40005 h 82867"/>
                <a:gd name="connsiteX7" fmla="*/ 76200 w 76200"/>
                <a:gd name="connsiteY7" fmla="*/ 40958 h 82867"/>
                <a:gd name="connsiteX8" fmla="*/ 71438 w 76200"/>
                <a:gd name="connsiteY8" fmla="*/ 44767 h 82867"/>
                <a:gd name="connsiteX9" fmla="*/ 10477 w 76200"/>
                <a:gd name="connsiteY9" fmla="*/ 44767 h 82867"/>
                <a:gd name="connsiteX10" fmla="*/ 40958 w 76200"/>
                <a:gd name="connsiteY10" fmla="*/ 74295 h 82867"/>
                <a:gd name="connsiteX11" fmla="*/ 64770 w 76200"/>
                <a:gd name="connsiteY11" fmla="*/ 36195 h 82867"/>
                <a:gd name="connsiteX12" fmla="*/ 39052 w 76200"/>
                <a:gd name="connsiteY12" fmla="*/ 10478 h 82867"/>
                <a:gd name="connsiteX13" fmla="*/ 10477 w 76200"/>
                <a:gd name="connsiteY13" fmla="*/ 36195 h 82867"/>
                <a:gd name="connsiteX14" fmla="*/ 64770 w 76200"/>
                <a:gd name="connsiteY14" fmla="*/ 36195 h 82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6200" h="82867">
                  <a:moveTo>
                    <a:pt x="40958" y="74295"/>
                  </a:moveTo>
                  <a:cubicBezTo>
                    <a:pt x="56197" y="74295"/>
                    <a:pt x="62865" y="67628"/>
                    <a:pt x="67627" y="60008"/>
                  </a:cubicBezTo>
                  <a:cubicBezTo>
                    <a:pt x="67627" y="59055"/>
                    <a:pt x="74295" y="60960"/>
                    <a:pt x="74295" y="65722"/>
                  </a:cubicBezTo>
                  <a:cubicBezTo>
                    <a:pt x="74295" y="71438"/>
                    <a:pt x="62865" y="82867"/>
                    <a:pt x="40958" y="82867"/>
                  </a:cubicBezTo>
                  <a:cubicBezTo>
                    <a:pt x="17145" y="82867"/>
                    <a:pt x="0" y="65722"/>
                    <a:pt x="0" y="41910"/>
                  </a:cubicBezTo>
                  <a:cubicBezTo>
                    <a:pt x="0" y="18097"/>
                    <a:pt x="17145" y="0"/>
                    <a:pt x="40005" y="0"/>
                  </a:cubicBezTo>
                  <a:cubicBezTo>
                    <a:pt x="61913" y="0"/>
                    <a:pt x="76200" y="15240"/>
                    <a:pt x="76200" y="40005"/>
                  </a:cubicBezTo>
                  <a:lnTo>
                    <a:pt x="76200" y="40958"/>
                  </a:lnTo>
                  <a:cubicBezTo>
                    <a:pt x="76200" y="43815"/>
                    <a:pt x="75247" y="44767"/>
                    <a:pt x="71438" y="44767"/>
                  </a:cubicBezTo>
                  <a:lnTo>
                    <a:pt x="10477" y="44767"/>
                  </a:lnTo>
                  <a:cubicBezTo>
                    <a:pt x="11430" y="61913"/>
                    <a:pt x="23813" y="74295"/>
                    <a:pt x="40958" y="74295"/>
                  </a:cubicBezTo>
                  <a:moveTo>
                    <a:pt x="64770" y="36195"/>
                  </a:moveTo>
                  <a:cubicBezTo>
                    <a:pt x="63817" y="20955"/>
                    <a:pt x="54292" y="10478"/>
                    <a:pt x="39052" y="10478"/>
                  </a:cubicBezTo>
                  <a:cubicBezTo>
                    <a:pt x="23813" y="10478"/>
                    <a:pt x="13335" y="20955"/>
                    <a:pt x="10477" y="36195"/>
                  </a:cubicBezTo>
                  <a:lnTo>
                    <a:pt x="64770" y="3619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146654532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7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F28A5244-E2A9-4B59-A142-435B5F473D2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3477"/>
          <a:stretch/>
        </p:blipFill>
        <p:spPr>
          <a:xfrm>
            <a:off x="0" y="0"/>
            <a:ext cx="12190413" cy="6619587"/>
          </a:xfrm>
          <a:prstGeom prst="rect">
            <a:avLst/>
          </a:prstGeom>
        </p:spPr>
      </p:pic>
      <p:sp>
        <p:nvSpPr>
          <p:cNvPr id="308" name="Text Placeholder 2">
            <a:extLst>
              <a:ext uri="{FF2B5EF4-FFF2-40B4-BE49-F238E27FC236}">
                <a16:creationId xmlns:a16="http://schemas.microsoft.com/office/drawing/2014/main" id="{0D19E497-9FA3-4436-9AAF-12145BF84E1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8091" y="723901"/>
            <a:ext cx="5685685" cy="1516348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6351" marR="2540" indent="0" algn="l" defTabSz="457189" rtl="0" eaLnBrk="1" latinLnBrk="0" hangingPunct="1">
              <a:lnSpc>
                <a:spcPts val="6600"/>
              </a:lnSpc>
              <a:spcBef>
                <a:spcPts val="1131"/>
              </a:spcBef>
              <a:buFont typeface="Arial"/>
              <a:buNone/>
              <a:defRPr lang="en-US" sz="6551" b="1" i="0" spc="-192" dirty="0">
                <a:solidFill>
                  <a:schemeClr val="accent2"/>
                </a:solidFill>
                <a:latin typeface="Arial MT" pitchFamily="50" charset="0"/>
                <a:ea typeface="+mj-ea"/>
                <a:cs typeface="Arial"/>
              </a:defRPr>
            </a:lvl1pPr>
            <a:lvl2pPr marL="6351" marR="2540" indent="0" algn="l" defTabSz="457189" rtl="0" eaLnBrk="1" latinLnBrk="0" hangingPunct="1">
              <a:lnSpc>
                <a:spcPct val="77700"/>
              </a:lnSpc>
              <a:spcBef>
                <a:spcPts val="931"/>
              </a:spcBef>
              <a:buFont typeface="Arial"/>
              <a:buNone/>
              <a:defRPr lang="en-US" sz="3275" b="1" kern="1200" spc="-111" baseline="0" dirty="0" smtClean="0">
                <a:solidFill>
                  <a:srgbClr val="2C4046"/>
                </a:solidFill>
                <a:latin typeface="Arial"/>
                <a:ea typeface="+mn-ea"/>
                <a:cs typeface="Arial"/>
              </a:defRPr>
            </a:lvl2pPr>
            <a:lvl3pPr marL="6351" marR="2540" indent="0" algn="l" defTabSz="457189" rtl="0" eaLnBrk="1" latinLnBrk="0" hangingPunct="1">
              <a:lnSpc>
                <a:spcPct val="77700"/>
              </a:lnSpc>
              <a:spcBef>
                <a:spcPts val="931"/>
              </a:spcBef>
              <a:buFont typeface="Arial"/>
              <a:buNone/>
              <a:defRPr lang="en-US" sz="3275" b="1" kern="1200" spc="-111" baseline="0" dirty="0" smtClean="0">
                <a:solidFill>
                  <a:srgbClr val="2C4046"/>
                </a:solidFill>
                <a:latin typeface="Arial"/>
                <a:ea typeface="+mn-ea"/>
                <a:cs typeface="Arial"/>
              </a:defRPr>
            </a:lvl3pPr>
            <a:lvl4pPr marL="6351" marR="2540" indent="0" algn="l" defTabSz="457189" rtl="0" eaLnBrk="1" latinLnBrk="0" hangingPunct="1">
              <a:lnSpc>
                <a:spcPct val="77700"/>
              </a:lnSpc>
              <a:spcBef>
                <a:spcPts val="931"/>
              </a:spcBef>
              <a:buFont typeface="Arial"/>
              <a:buNone/>
              <a:defRPr lang="en-US" sz="3275" b="1" kern="1200" spc="-111" baseline="0" dirty="0" smtClean="0">
                <a:solidFill>
                  <a:srgbClr val="2C4046"/>
                </a:solidFill>
                <a:latin typeface="Arial"/>
                <a:ea typeface="+mn-ea"/>
                <a:cs typeface="Arial"/>
              </a:defRPr>
            </a:lvl4pPr>
            <a:lvl5pPr marL="6351" marR="2540" indent="0" algn="l" defTabSz="457189" rtl="0" eaLnBrk="1" latinLnBrk="0" hangingPunct="1">
              <a:lnSpc>
                <a:spcPct val="77700"/>
              </a:lnSpc>
              <a:spcBef>
                <a:spcPts val="931"/>
              </a:spcBef>
              <a:buFont typeface="Arial"/>
              <a:buNone/>
              <a:defRPr lang="en-US" sz="3275" b="1" kern="1200" spc="-111" baseline="0" dirty="0">
                <a:solidFill>
                  <a:srgbClr val="2C4046"/>
                </a:solidFill>
                <a:latin typeface="Arial"/>
                <a:ea typeface="+mn-ea"/>
                <a:cs typeface="Arial"/>
              </a:defRPr>
            </a:lvl5pPr>
          </a:lstStyle>
          <a:p>
            <a:pPr lvl="0"/>
            <a:r>
              <a:rPr lang="en-US"/>
              <a:t>Section Divide  Header</a:t>
            </a:r>
          </a:p>
        </p:txBody>
      </p:sp>
      <p:sp>
        <p:nvSpPr>
          <p:cNvPr id="309" name="Text Placeholder 4">
            <a:extLst>
              <a:ext uri="{FF2B5EF4-FFF2-40B4-BE49-F238E27FC236}">
                <a16:creationId xmlns:a16="http://schemas.microsoft.com/office/drawing/2014/main" id="{28A167F9-D1A8-4D8C-B8CC-7394A43749D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0081" y="2460681"/>
            <a:ext cx="2959100" cy="265748"/>
          </a:xfrm>
          <a:prstGeom prst="rect">
            <a:avLst/>
          </a:prstGeom>
        </p:spPr>
        <p:txBody>
          <a:bodyPr/>
          <a:lstStyle>
            <a:lvl1pPr marL="6351" indent="0" algn="l" defTabSz="457189" rtl="0" eaLnBrk="1" latinLnBrk="0" hangingPunct="1">
              <a:lnSpc>
                <a:spcPct val="100000"/>
              </a:lnSpc>
              <a:spcBef>
                <a:spcPts val="48"/>
              </a:spcBef>
              <a:buFont typeface="Arial"/>
              <a:buNone/>
              <a:defRPr lang="en-US" sz="1451" kern="1200" spc="-12" dirty="0" smtClean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6351" indent="0" algn="l" defTabSz="457189" rtl="0" eaLnBrk="1" latinLnBrk="0" hangingPunct="1">
              <a:lnSpc>
                <a:spcPct val="100000"/>
              </a:lnSpc>
              <a:spcBef>
                <a:spcPts val="48"/>
              </a:spcBef>
              <a:buFont typeface="Arial"/>
              <a:buNone/>
              <a:defRPr lang="en-US" sz="700" kern="1200" spc="-12" dirty="0" smtClean="0">
                <a:solidFill>
                  <a:srgbClr val="2C4046"/>
                </a:solidFill>
                <a:latin typeface="Arial"/>
                <a:ea typeface="+mn-ea"/>
                <a:cs typeface="Arial"/>
              </a:defRPr>
            </a:lvl2pPr>
            <a:lvl3pPr marL="6351" indent="0" algn="l" defTabSz="457189" rtl="0" eaLnBrk="1" latinLnBrk="0" hangingPunct="1">
              <a:lnSpc>
                <a:spcPct val="100000"/>
              </a:lnSpc>
              <a:spcBef>
                <a:spcPts val="48"/>
              </a:spcBef>
              <a:buFont typeface="Arial"/>
              <a:buNone/>
              <a:defRPr lang="en-US" sz="700" kern="1200" spc="-12" dirty="0" smtClean="0">
                <a:solidFill>
                  <a:srgbClr val="2C4046"/>
                </a:solidFill>
                <a:latin typeface="Arial"/>
                <a:ea typeface="+mn-ea"/>
                <a:cs typeface="Arial"/>
              </a:defRPr>
            </a:lvl3pPr>
            <a:lvl4pPr marL="6351" indent="0" algn="l" defTabSz="457189" rtl="0" eaLnBrk="1" latinLnBrk="0" hangingPunct="1">
              <a:lnSpc>
                <a:spcPct val="100000"/>
              </a:lnSpc>
              <a:spcBef>
                <a:spcPts val="48"/>
              </a:spcBef>
              <a:buFont typeface="Arial"/>
              <a:buNone/>
              <a:defRPr lang="en-US" sz="700" kern="1200" spc="-12" dirty="0" smtClean="0">
                <a:solidFill>
                  <a:srgbClr val="2C4046"/>
                </a:solidFill>
                <a:latin typeface="Arial"/>
                <a:ea typeface="+mn-ea"/>
                <a:cs typeface="Arial"/>
              </a:defRPr>
            </a:lvl4pPr>
            <a:lvl5pPr marL="6351" indent="0" algn="l" defTabSz="457189" rtl="0" eaLnBrk="1" latinLnBrk="0" hangingPunct="1">
              <a:lnSpc>
                <a:spcPct val="100000"/>
              </a:lnSpc>
              <a:spcBef>
                <a:spcPts val="48"/>
              </a:spcBef>
              <a:buFont typeface="Arial"/>
              <a:buNone/>
              <a:defRPr lang="en-US" sz="700" kern="1200" spc="-12" dirty="0">
                <a:solidFill>
                  <a:srgbClr val="2C4046"/>
                </a:solidFill>
                <a:latin typeface="Arial"/>
                <a:ea typeface="+mn-ea"/>
                <a:cs typeface="Arial"/>
              </a:defRPr>
            </a:lvl5pPr>
          </a:lstStyle>
          <a:p>
            <a:pPr lvl="0"/>
            <a:r>
              <a:rPr lang="en-US"/>
              <a:t>Click to add subtitle or introduction.</a:t>
            </a:r>
          </a:p>
        </p:txBody>
      </p:sp>
      <p:sp>
        <p:nvSpPr>
          <p:cNvPr id="310" name="Slide Number Placeholder 9">
            <a:extLst>
              <a:ext uri="{FF2B5EF4-FFF2-40B4-BE49-F238E27FC236}">
                <a16:creationId xmlns:a16="http://schemas.microsoft.com/office/drawing/2014/main" id="{7DF07AD4-1700-4F00-8995-98035015E60A}"/>
              </a:ext>
            </a:extLst>
          </p:cNvPr>
          <p:cNvSpPr txBox="1">
            <a:spLocks/>
          </p:cNvSpPr>
          <p:nvPr userDrawn="1"/>
        </p:nvSpPr>
        <p:spPr>
          <a:xfrm>
            <a:off x="11730624" y="324781"/>
            <a:ext cx="117005" cy="95939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defRPr lang="en-US" sz="700" b="1" kern="1200" smtClean="0">
                <a:solidFill>
                  <a:srgbClr val="2C4046"/>
                </a:solidFill>
                <a:latin typeface="Arial"/>
                <a:ea typeface="+mn-ea"/>
                <a:cs typeface="Arial"/>
              </a:defRPr>
            </a:lvl1pPr>
            <a:lvl2pPr marL="633954" algn="l" defTabSz="633954" rtl="0" eaLnBrk="1" latinLnBrk="0" hangingPunct="1">
              <a:defRPr sz="24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67907" algn="l" defTabSz="633954" rtl="0" eaLnBrk="1" latinLnBrk="0" hangingPunct="1">
              <a:defRPr sz="24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01861" algn="l" defTabSz="633954" rtl="0" eaLnBrk="1" latinLnBrk="0" hangingPunct="1">
              <a:defRPr sz="24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535814" algn="l" defTabSz="633954" rtl="0" eaLnBrk="1" latinLnBrk="0" hangingPunct="1">
              <a:defRPr sz="24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169768" algn="l" defTabSz="633954" rtl="0" eaLnBrk="1" latinLnBrk="0" hangingPunct="1">
              <a:defRPr sz="24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803721" algn="l" defTabSz="633954" rtl="0" eaLnBrk="1" latinLnBrk="0" hangingPunct="1">
              <a:defRPr sz="24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437675" algn="l" defTabSz="633954" rtl="0" eaLnBrk="1" latinLnBrk="0" hangingPunct="1">
              <a:defRPr sz="24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071628" algn="l" defTabSz="633954" rtl="0" eaLnBrk="1" latinLnBrk="0" hangingPunct="1">
              <a:defRPr sz="24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37941EF-9EE4-4C49-BBA8-147D44CBA153}" type="slidenum">
              <a:rPr lang="en-US" sz="600" smtClean="0">
                <a:solidFill>
                  <a:schemeClr val="bg1"/>
                </a:solidFill>
              </a:rPr>
              <a:pPr/>
              <a:t>‹#›</a:t>
            </a:fld>
            <a:endParaRPr lang="en-US" sz="600">
              <a:solidFill>
                <a:schemeClr val="bg1"/>
              </a:solidFill>
            </a:endParaRP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BAE89FF9-13C6-1045-A130-89F887F9DCD5}"/>
              </a:ext>
            </a:extLst>
          </p:cNvPr>
          <p:cNvGrpSpPr/>
          <p:nvPr userDrawn="1"/>
        </p:nvGrpSpPr>
        <p:grpSpPr>
          <a:xfrm>
            <a:off x="10897318" y="6082842"/>
            <a:ext cx="931165" cy="385303"/>
            <a:chOff x="2792363" y="2207895"/>
            <a:chExt cx="930007" cy="399097"/>
          </a:xfrm>
          <a:solidFill>
            <a:schemeClr val="bg1"/>
          </a:solidFill>
        </p:grpSpPr>
        <p:sp>
          <p:nvSpPr>
            <p:cNvPr id="51" name="Freeform: Shape 40">
              <a:extLst>
                <a:ext uri="{FF2B5EF4-FFF2-40B4-BE49-F238E27FC236}">
                  <a16:creationId xmlns:a16="http://schemas.microsoft.com/office/drawing/2014/main" id="{FC4DDB44-BB59-454E-BA84-5C59C09FAA76}"/>
                </a:ext>
              </a:extLst>
            </p:cNvPr>
            <p:cNvSpPr/>
            <p:nvPr/>
          </p:nvSpPr>
          <p:spPr>
            <a:xfrm>
              <a:off x="3139920" y="2207895"/>
              <a:ext cx="138093" cy="196214"/>
            </a:xfrm>
            <a:custGeom>
              <a:avLst/>
              <a:gdLst>
                <a:gd name="connsiteX0" fmla="*/ 134775 w 138093"/>
                <a:gd name="connsiteY0" fmla="*/ 179070 h 196214"/>
                <a:gd name="connsiteX1" fmla="*/ 110010 w 138093"/>
                <a:gd name="connsiteY1" fmla="*/ 149542 h 196214"/>
                <a:gd name="connsiteX2" fmla="*/ 107152 w 138093"/>
                <a:gd name="connsiteY2" fmla="*/ 144780 h 196214"/>
                <a:gd name="connsiteX3" fmla="*/ 93817 w 138093"/>
                <a:gd name="connsiteY3" fmla="*/ 126683 h 196214"/>
                <a:gd name="connsiteX4" fmla="*/ 95722 w 138093"/>
                <a:gd name="connsiteY4" fmla="*/ 108585 h 196214"/>
                <a:gd name="connsiteX5" fmla="*/ 98580 w 138093"/>
                <a:gd name="connsiteY5" fmla="*/ 105727 h 196214"/>
                <a:gd name="connsiteX6" fmla="*/ 101437 w 138093"/>
                <a:gd name="connsiteY6" fmla="*/ 101917 h 196214"/>
                <a:gd name="connsiteX7" fmla="*/ 101437 w 138093"/>
                <a:gd name="connsiteY7" fmla="*/ 101917 h 196214"/>
                <a:gd name="connsiteX8" fmla="*/ 102390 w 138093"/>
                <a:gd name="connsiteY8" fmla="*/ 100013 h 196214"/>
                <a:gd name="connsiteX9" fmla="*/ 102390 w 138093"/>
                <a:gd name="connsiteY9" fmla="*/ 99060 h 196214"/>
                <a:gd name="connsiteX10" fmla="*/ 106200 w 138093"/>
                <a:gd name="connsiteY10" fmla="*/ 95250 h 196214"/>
                <a:gd name="connsiteX11" fmla="*/ 120487 w 138093"/>
                <a:gd name="connsiteY11" fmla="*/ 81915 h 196214"/>
                <a:gd name="connsiteX12" fmla="*/ 122392 w 138093"/>
                <a:gd name="connsiteY12" fmla="*/ 73342 h 196214"/>
                <a:gd name="connsiteX13" fmla="*/ 122392 w 138093"/>
                <a:gd name="connsiteY13" fmla="*/ 73342 h 196214"/>
                <a:gd name="connsiteX14" fmla="*/ 122392 w 138093"/>
                <a:gd name="connsiteY14" fmla="*/ 73342 h 196214"/>
                <a:gd name="connsiteX15" fmla="*/ 102390 w 138093"/>
                <a:gd name="connsiteY15" fmla="*/ 61913 h 196214"/>
                <a:gd name="connsiteX16" fmla="*/ 102390 w 138093"/>
                <a:gd name="connsiteY16" fmla="*/ 61913 h 196214"/>
                <a:gd name="connsiteX17" fmla="*/ 102390 w 138093"/>
                <a:gd name="connsiteY17" fmla="*/ 61913 h 196214"/>
                <a:gd name="connsiteX18" fmla="*/ 102390 w 138093"/>
                <a:gd name="connsiteY18" fmla="*/ 61913 h 196214"/>
                <a:gd name="connsiteX19" fmla="*/ 101437 w 138093"/>
                <a:gd name="connsiteY19" fmla="*/ 61913 h 196214"/>
                <a:gd name="connsiteX20" fmla="*/ 101437 w 138093"/>
                <a:gd name="connsiteY20" fmla="*/ 61913 h 196214"/>
                <a:gd name="connsiteX21" fmla="*/ 100485 w 138093"/>
                <a:gd name="connsiteY21" fmla="*/ 61913 h 196214"/>
                <a:gd name="connsiteX22" fmla="*/ 99532 w 138093"/>
                <a:gd name="connsiteY22" fmla="*/ 61913 h 196214"/>
                <a:gd name="connsiteX23" fmla="*/ 94770 w 138093"/>
                <a:gd name="connsiteY23" fmla="*/ 62865 h 196214"/>
                <a:gd name="connsiteX24" fmla="*/ 94770 w 138093"/>
                <a:gd name="connsiteY24" fmla="*/ 62865 h 196214"/>
                <a:gd name="connsiteX25" fmla="*/ 93817 w 138093"/>
                <a:gd name="connsiteY25" fmla="*/ 62865 h 196214"/>
                <a:gd name="connsiteX26" fmla="*/ 89055 w 138093"/>
                <a:gd name="connsiteY26" fmla="*/ 66675 h 196214"/>
                <a:gd name="connsiteX27" fmla="*/ 89055 w 138093"/>
                <a:gd name="connsiteY27" fmla="*/ 66675 h 196214"/>
                <a:gd name="connsiteX28" fmla="*/ 83340 w 138093"/>
                <a:gd name="connsiteY28" fmla="*/ 72390 h 196214"/>
                <a:gd name="connsiteX29" fmla="*/ 62385 w 138093"/>
                <a:gd name="connsiteY29" fmla="*/ 93345 h 196214"/>
                <a:gd name="connsiteX30" fmla="*/ 50002 w 138093"/>
                <a:gd name="connsiteY30" fmla="*/ 100013 h 196214"/>
                <a:gd name="connsiteX31" fmla="*/ 42382 w 138093"/>
                <a:gd name="connsiteY31" fmla="*/ 91440 h 196214"/>
                <a:gd name="connsiteX32" fmla="*/ 42382 w 138093"/>
                <a:gd name="connsiteY32" fmla="*/ 31433 h 196214"/>
                <a:gd name="connsiteX33" fmla="*/ 42382 w 138093"/>
                <a:gd name="connsiteY33" fmla="*/ 31433 h 196214"/>
                <a:gd name="connsiteX34" fmla="*/ 42382 w 138093"/>
                <a:gd name="connsiteY34" fmla="*/ 31433 h 196214"/>
                <a:gd name="connsiteX35" fmla="*/ 42382 w 138093"/>
                <a:gd name="connsiteY35" fmla="*/ 30480 h 196214"/>
                <a:gd name="connsiteX36" fmla="*/ 42382 w 138093"/>
                <a:gd name="connsiteY36" fmla="*/ 30480 h 196214"/>
                <a:gd name="connsiteX37" fmla="*/ 31905 w 138093"/>
                <a:gd name="connsiteY37" fmla="*/ 3810 h 196214"/>
                <a:gd name="connsiteX38" fmla="*/ 17617 w 138093"/>
                <a:gd name="connsiteY38" fmla="*/ 0 h 196214"/>
                <a:gd name="connsiteX39" fmla="*/ 5235 w 138093"/>
                <a:gd name="connsiteY39" fmla="*/ 1905 h 196214"/>
                <a:gd name="connsiteX40" fmla="*/ 472 w 138093"/>
                <a:gd name="connsiteY40" fmla="*/ 10477 h 196214"/>
                <a:gd name="connsiteX41" fmla="*/ 2377 w 138093"/>
                <a:gd name="connsiteY41" fmla="*/ 39052 h 196214"/>
                <a:gd name="connsiteX42" fmla="*/ 2377 w 138093"/>
                <a:gd name="connsiteY42" fmla="*/ 177165 h 196214"/>
                <a:gd name="connsiteX43" fmla="*/ 20475 w 138093"/>
                <a:gd name="connsiteY43" fmla="*/ 196215 h 196214"/>
                <a:gd name="connsiteX44" fmla="*/ 24285 w 138093"/>
                <a:gd name="connsiteY44" fmla="*/ 196215 h 196214"/>
                <a:gd name="connsiteX45" fmla="*/ 41430 w 138093"/>
                <a:gd name="connsiteY45" fmla="*/ 177165 h 196214"/>
                <a:gd name="connsiteX46" fmla="*/ 41430 w 138093"/>
                <a:gd name="connsiteY46" fmla="*/ 175260 h 196214"/>
                <a:gd name="connsiteX47" fmla="*/ 41430 w 138093"/>
                <a:gd name="connsiteY47" fmla="*/ 144780 h 196214"/>
                <a:gd name="connsiteX48" fmla="*/ 49050 w 138093"/>
                <a:gd name="connsiteY48" fmla="*/ 136208 h 196214"/>
                <a:gd name="connsiteX49" fmla="*/ 64290 w 138093"/>
                <a:gd name="connsiteY49" fmla="*/ 146685 h 196214"/>
                <a:gd name="connsiteX50" fmla="*/ 93817 w 138093"/>
                <a:gd name="connsiteY50" fmla="*/ 183833 h 196214"/>
                <a:gd name="connsiteX51" fmla="*/ 93817 w 138093"/>
                <a:gd name="connsiteY51" fmla="*/ 183833 h 196214"/>
                <a:gd name="connsiteX52" fmla="*/ 115725 w 138093"/>
                <a:gd name="connsiteY52" fmla="*/ 196215 h 196214"/>
                <a:gd name="connsiteX53" fmla="*/ 136680 w 138093"/>
                <a:gd name="connsiteY53" fmla="*/ 185738 h 196214"/>
                <a:gd name="connsiteX54" fmla="*/ 134775 w 138093"/>
                <a:gd name="connsiteY54" fmla="*/ 179070 h 196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138093" h="196214">
                  <a:moveTo>
                    <a:pt x="134775" y="179070"/>
                  </a:moveTo>
                  <a:cubicBezTo>
                    <a:pt x="130012" y="175260"/>
                    <a:pt x="118582" y="160972"/>
                    <a:pt x="110010" y="149542"/>
                  </a:cubicBezTo>
                  <a:lnTo>
                    <a:pt x="107152" y="144780"/>
                  </a:lnTo>
                  <a:lnTo>
                    <a:pt x="93817" y="126683"/>
                  </a:lnTo>
                  <a:cubicBezTo>
                    <a:pt x="90007" y="120967"/>
                    <a:pt x="90960" y="115252"/>
                    <a:pt x="95722" y="108585"/>
                  </a:cubicBezTo>
                  <a:cubicBezTo>
                    <a:pt x="96675" y="107633"/>
                    <a:pt x="97627" y="106680"/>
                    <a:pt x="98580" y="105727"/>
                  </a:cubicBezTo>
                  <a:cubicBezTo>
                    <a:pt x="99532" y="104775"/>
                    <a:pt x="100485" y="103822"/>
                    <a:pt x="101437" y="101917"/>
                  </a:cubicBezTo>
                  <a:lnTo>
                    <a:pt x="101437" y="101917"/>
                  </a:lnTo>
                  <a:cubicBezTo>
                    <a:pt x="101437" y="100965"/>
                    <a:pt x="102390" y="100965"/>
                    <a:pt x="102390" y="100013"/>
                  </a:cubicBezTo>
                  <a:lnTo>
                    <a:pt x="102390" y="99060"/>
                  </a:lnTo>
                  <a:cubicBezTo>
                    <a:pt x="103342" y="98108"/>
                    <a:pt x="105247" y="96202"/>
                    <a:pt x="106200" y="95250"/>
                  </a:cubicBezTo>
                  <a:cubicBezTo>
                    <a:pt x="111915" y="88583"/>
                    <a:pt x="117630" y="83820"/>
                    <a:pt x="120487" y="81915"/>
                  </a:cubicBezTo>
                  <a:cubicBezTo>
                    <a:pt x="123345" y="80010"/>
                    <a:pt x="125250" y="78105"/>
                    <a:pt x="122392" y="73342"/>
                  </a:cubicBezTo>
                  <a:lnTo>
                    <a:pt x="122392" y="73342"/>
                  </a:lnTo>
                  <a:cubicBezTo>
                    <a:pt x="122392" y="73342"/>
                    <a:pt x="122392" y="73342"/>
                    <a:pt x="122392" y="73342"/>
                  </a:cubicBezTo>
                  <a:cubicBezTo>
                    <a:pt x="121440" y="70485"/>
                    <a:pt x="112867" y="61913"/>
                    <a:pt x="102390" y="61913"/>
                  </a:cubicBezTo>
                  <a:cubicBezTo>
                    <a:pt x="102390" y="61913"/>
                    <a:pt x="102390" y="61913"/>
                    <a:pt x="102390" y="61913"/>
                  </a:cubicBezTo>
                  <a:cubicBezTo>
                    <a:pt x="102390" y="61913"/>
                    <a:pt x="102390" y="61913"/>
                    <a:pt x="102390" y="61913"/>
                  </a:cubicBezTo>
                  <a:cubicBezTo>
                    <a:pt x="102390" y="61913"/>
                    <a:pt x="102390" y="61913"/>
                    <a:pt x="102390" y="61913"/>
                  </a:cubicBezTo>
                  <a:cubicBezTo>
                    <a:pt x="102390" y="61913"/>
                    <a:pt x="101437" y="61913"/>
                    <a:pt x="101437" y="61913"/>
                  </a:cubicBezTo>
                  <a:cubicBezTo>
                    <a:pt x="101437" y="61913"/>
                    <a:pt x="101437" y="61913"/>
                    <a:pt x="101437" y="61913"/>
                  </a:cubicBezTo>
                  <a:cubicBezTo>
                    <a:pt x="101437" y="61913"/>
                    <a:pt x="100485" y="61913"/>
                    <a:pt x="100485" y="61913"/>
                  </a:cubicBezTo>
                  <a:cubicBezTo>
                    <a:pt x="100485" y="61913"/>
                    <a:pt x="99532" y="61913"/>
                    <a:pt x="99532" y="61913"/>
                  </a:cubicBezTo>
                  <a:cubicBezTo>
                    <a:pt x="97627" y="61913"/>
                    <a:pt x="95722" y="62865"/>
                    <a:pt x="94770" y="62865"/>
                  </a:cubicBezTo>
                  <a:cubicBezTo>
                    <a:pt x="94770" y="62865"/>
                    <a:pt x="94770" y="62865"/>
                    <a:pt x="94770" y="62865"/>
                  </a:cubicBezTo>
                  <a:cubicBezTo>
                    <a:pt x="94770" y="62865"/>
                    <a:pt x="93817" y="62865"/>
                    <a:pt x="93817" y="62865"/>
                  </a:cubicBezTo>
                  <a:cubicBezTo>
                    <a:pt x="91912" y="63817"/>
                    <a:pt x="90007" y="64770"/>
                    <a:pt x="89055" y="66675"/>
                  </a:cubicBezTo>
                  <a:lnTo>
                    <a:pt x="89055" y="66675"/>
                  </a:lnTo>
                  <a:cubicBezTo>
                    <a:pt x="87150" y="68580"/>
                    <a:pt x="85245" y="70485"/>
                    <a:pt x="83340" y="72390"/>
                  </a:cubicBezTo>
                  <a:lnTo>
                    <a:pt x="62385" y="93345"/>
                  </a:lnTo>
                  <a:cubicBezTo>
                    <a:pt x="59527" y="96202"/>
                    <a:pt x="56670" y="100013"/>
                    <a:pt x="50002" y="100013"/>
                  </a:cubicBezTo>
                  <a:cubicBezTo>
                    <a:pt x="45240" y="100013"/>
                    <a:pt x="42382" y="97155"/>
                    <a:pt x="42382" y="91440"/>
                  </a:cubicBezTo>
                  <a:lnTo>
                    <a:pt x="42382" y="31433"/>
                  </a:lnTo>
                  <a:lnTo>
                    <a:pt x="42382" y="31433"/>
                  </a:lnTo>
                  <a:lnTo>
                    <a:pt x="42382" y="31433"/>
                  </a:lnTo>
                  <a:cubicBezTo>
                    <a:pt x="42382" y="31433"/>
                    <a:pt x="42382" y="30480"/>
                    <a:pt x="42382" y="30480"/>
                  </a:cubicBezTo>
                  <a:lnTo>
                    <a:pt x="42382" y="30480"/>
                  </a:lnTo>
                  <a:cubicBezTo>
                    <a:pt x="42382" y="18097"/>
                    <a:pt x="38572" y="8572"/>
                    <a:pt x="31905" y="3810"/>
                  </a:cubicBezTo>
                  <a:cubicBezTo>
                    <a:pt x="27142" y="952"/>
                    <a:pt x="22380" y="0"/>
                    <a:pt x="17617" y="0"/>
                  </a:cubicBezTo>
                  <a:cubicBezTo>
                    <a:pt x="11902" y="0"/>
                    <a:pt x="7140" y="952"/>
                    <a:pt x="5235" y="1905"/>
                  </a:cubicBezTo>
                  <a:cubicBezTo>
                    <a:pt x="-480" y="4763"/>
                    <a:pt x="-480" y="6667"/>
                    <a:pt x="472" y="10477"/>
                  </a:cubicBezTo>
                  <a:cubicBezTo>
                    <a:pt x="1425" y="14288"/>
                    <a:pt x="2377" y="27622"/>
                    <a:pt x="2377" y="39052"/>
                  </a:cubicBezTo>
                  <a:lnTo>
                    <a:pt x="2377" y="177165"/>
                  </a:lnTo>
                  <a:cubicBezTo>
                    <a:pt x="2377" y="191452"/>
                    <a:pt x="9997" y="196215"/>
                    <a:pt x="20475" y="196215"/>
                  </a:cubicBezTo>
                  <a:lnTo>
                    <a:pt x="24285" y="196215"/>
                  </a:lnTo>
                  <a:cubicBezTo>
                    <a:pt x="34762" y="196215"/>
                    <a:pt x="41430" y="191452"/>
                    <a:pt x="41430" y="177165"/>
                  </a:cubicBezTo>
                  <a:lnTo>
                    <a:pt x="41430" y="175260"/>
                  </a:lnTo>
                  <a:cubicBezTo>
                    <a:pt x="41430" y="171450"/>
                    <a:pt x="41430" y="148590"/>
                    <a:pt x="41430" y="144780"/>
                  </a:cubicBezTo>
                  <a:cubicBezTo>
                    <a:pt x="41430" y="138113"/>
                    <a:pt x="46192" y="136208"/>
                    <a:pt x="49050" y="136208"/>
                  </a:cubicBezTo>
                  <a:cubicBezTo>
                    <a:pt x="56670" y="136208"/>
                    <a:pt x="59527" y="140970"/>
                    <a:pt x="64290" y="146685"/>
                  </a:cubicBezTo>
                  <a:cubicBezTo>
                    <a:pt x="66195" y="149542"/>
                    <a:pt x="84292" y="171450"/>
                    <a:pt x="93817" y="183833"/>
                  </a:cubicBezTo>
                  <a:lnTo>
                    <a:pt x="93817" y="183833"/>
                  </a:lnTo>
                  <a:cubicBezTo>
                    <a:pt x="101437" y="193358"/>
                    <a:pt x="108105" y="196215"/>
                    <a:pt x="115725" y="196215"/>
                  </a:cubicBezTo>
                  <a:cubicBezTo>
                    <a:pt x="126202" y="196215"/>
                    <a:pt x="134775" y="188595"/>
                    <a:pt x="136680" y="185738"/>
                  </a:cubicBezTo>
                  <a:cubicBezTo>
                    <a:pt x="139537" y="183833"/>
                    <a:pt x="137632" y="181927"/>
                    <a:pt x="134775" y="17907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52" name="Freeform: Shape 41">
              <a:extLst>
                <a:ext uri="{FF2B5EF4-FFF2-40B4-BE49-F238E27FC236}">
                  <a16:creationId xmlns:a16="http://schemas.microsoft.com/office/drawing/2014/main" id="{DD621840-96EB-DC41-B5E5-B7C961F0BE34}"/>
                </a:ext>
              </a:extLst>
            </p:cNvPr>
            <p:cNvSpPr/>
            <p:nvPr/>
          </p:nvSpPr>
          <p:spPr>
            <a:xfrm>
              <a:off x="3075150" y="2209800"/>
              <a:ext cx="41429" cy="197167"/>
            </a:xfrm>
            <a:custGeom>
              <a:avLst/>
              <a:gdLst>
                <a:gd name="connsiteX0" fmla="*/ 31905 w 41429"/>
                <a:gd name="connsiteY0" fmla="*/ 3810 h 197167"/>
                <a:gd name="connsiteX1" fmla="*/ 17617 w 41429"/>
                <a:gd name="connsiteY1" fmla="*/ 0 h 197167"/>
                <a:gd name="connsiteX2" fmla="*/ 5235 w 41429"/>
                <a:gd name="connsiteY2" fmla="*/ 1905 h 197167"/>
                <a:gd name="connsiteX3" fmla="*/ 472 w 41429"/>
                <a:gd name="connsiteY3" fmla="*/ 10478 h 197167"/>
                <a:gd name="connsiteX4" fmla="*/ 2377 w 41429"/>
                <a:gd name="connsiteY4" fmla="*/ 48578 h 197167"/>
                <a:gd name="connsiteX5" fmla="*/ 2377 w 41429"/>
                <a:gd name="connsiteY5" fmla="*/ 60008 h 197167"/>
                <a:gd name="connsiteX6" fmla="*/ 2377 w 41429"/>
                <a:gd name="connsiteY6" fmla="*/ 178117 h 197167"/>
                <a:gd name="connsiteX7" fmla="*/ 20475 w 41429"/>
                <a:gd name="connsiteY7" fmla="*/ 197167 h 197167"/>
                <a:gd name="connsiteX8" fmla="*/ 24285 w 41429"/>
                <a:gd name="connsiteY8" fmla="*/ 197167 h 197167"/>
                <a:gd name="connsiteX9" fmla="*/ 41430 w 41429"/>
                <a:gd name="connsiteY9" fmla="*/ 178117 h 197167"/>
                <a:gd name="connsiteX10" fmla="*/ 41430 w 41429"/>
                <a:gd name="connsiteY10" fmla="*/ 31433 h 197167"/>
                <a:gd name="connsiteX11" fmla="*/ 41430 w 41429"/>
                <a:gd name="connsiteY11" fmla="*/ 30480 h 197167"/>
                <a:gd name="connsiteX12" fmla="*/ 41430 w 41429"/>
                <a:gd name="connsiteY12" fmla="*/ 30480 h 197167"/>
                <a:gd name="connsiteX13" fmla="*/ 31905 w 41429"/>
                <a:gd name="connsiteY13" fmla="*/ 3810 h 197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429" h="197167">
                  <a:moveTo>
                    <a:pt x="31905" y="3810"/>
                  </a:moveTo>
                  <a:cubicBezTo>
                    <a:pt x="27142" y="953"/>
                    <a:pt x="22380" y="0"/>
                    <a:pt x="17617" y="0"/>
                  </a:cubicBezTo>
                  <a:cubicBezTo>
                    <a:pt x="11902" y="0"/>
                    <a:pt x="7140" y="953"/>
                    <a:pt x="5235" y="1905"/>
                  </a:cubicBezTo>
                  <a:cubicBezTo>
                    <a:pt x="-480" y="4763"/>
                    <a:pt x="-480" y="6667"/>
                    <a:pt x="472" y="10478"/>
                  </a:cubicBezTo>
                  <a:cubicBezTo>
                    <a:pt x="2377" y="16192"/>
                    <a:pt x="2377" y="34290"/>
                    <a:pt x="2377" y="48578"/>
                  </a:cubicBezTo>
                  <a:lnTo>
                    <a:pt x="2377" y="60008"/>
                  </a:lnTo>
                  <a:lnTo>
                    <a:pt x="2377" y="178117"/>
                  </a:lnTo>
                  <a:cubicBezTo>
                    <a:pt x="2377" y="192405"/>
                    <a:pt x="9997" y="197167"/>
                    <a:pt x="20475" y="197167"/>
                  </a:cubicBezTo>
                  <a:lnTo>
                    <a:pt x="24285" y="197167"/>
                  </a:lnTo>
                  <a:cubicBezTo>
                    <a:pt x="33810" y="197167"/>
                    <a:pt x="41430" y="192405"/>
                    <a:pt x="41430" y="178117"/>
                  </a:cubicBezTo>
                  <a:lnTo>
                    <a:pt x="41430" y="31433"/>
                  </a:lnTo>
                  <a:cubicBezTo>
                    <a:pt x="41430" y="31433"/>
                    <a:pt x="41430" y="30480"/>
                    <a:pt x="41430" y="30480"/>
                  </a:cubicBezTo>
                  <a:lnTo>
                    <a:pt x="41430" y="30480"/>
                  </a:lnTo>
                  <a:cubicBezTo>
                    <a:pt x="41430" y="18097"/>
                    <a:pt x="37620" y="8572"/>
                    <a:pt x="31905" y="381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53" name="Freeform: Shape 42">
              <a:extLst>
                <a:ext uri="{FF2B5EF4-FFF2-40B4-BE49-F238E27FC236}">
                  <a16:creationId xmlns:a16="http://schemas.microsoft.com/office/drawing/2014/main" id="{31B13C35-44D3-254F-8B3A-938047426DEE}"/>
                </a:ext>
              </a:extLst>
            </p:cNvPr>
            <p:cNvSpPr/>
            <p:nvPr/>
          </p:nvSpPr>
          <p:spPr>
            <a:xfrm>
              <a:off x="2792363" y="2212657"/>
              <a:ext cx="171231" cy="194309"/>
            </a:xfrm>
            <a:custGeom>
              <a:avLst/>
              <a:gdLst>
                <a:gd name="connsiteX0" fmla="*/ 140384 w 171231"/>
                <a:gd name="connsiteY0" fmla="*/ 39052 h 194309"/>
                <a:gd name="connsiteX1" fmla="*/ 167054 w 171231"/>
                <a:gd name="connsiteY1" fmla="*/ 28575 h 194309"/>
                <a:gd name="connsiteX2" fmla="*/ 168959 w 171231"/>
                <a:gd name="connsiteY2" fmla="*/ 2858 h 194309"/>
                <a:gd name="connsiteX3" fmla="*/ 165149 w 171231"/>
                <a:gd name="connsiteY3" fmla="*/ 0 h 194309"/>
                <a:gd name="connsiteX4" fmla="*/ 30847 w 171231"/>
                <a:gd name="connsiteY4" fmla="*/ 0 h 194309"/>
                <a:gd name="connsiteX5" fmla="*/ 30847 w 171231"/>
                <a:gd name="connsiteY5" fmla="*/ 0 h 194309"/>
                <a:gd name="connsiteX6" fmla="*/ 4177 w 171231"/>
                <a:gd name="connsiteY6" fmla="*/ 10477 h 194309"/>
                <a:gd name="connsiteX7" fmla="*/ 2272 w 171231"/>
                <a:gd name="connsiteY7" fmla="*/ 36195 h 194309"/>
                <a:gd name="connsiteX8" fmla="*/ 6082 w 171231"/>
                <a:gd name="connsiteY8" fmla="*/ 39052 h 194309"/>
                <a:gd name="connsiteX9" fmla="*/ 58469 w 171231"/>
                <a:gd name="connsiteY9" fmla="*/ 39052 h 194309"/>
                <a:gd name="connsiteX10" fmla="*/ 65137 w 171231"/>
                <a:gd name="connsiteY10" fmla="*/ 44767 h 194309"/>
                <a:gd name="connsiteX11" fmla="*/ 65137 w 171231"/>
                <a:gd name="connsiteY11" fmla="*/ 175260 h 194309"/>
                <a:gd name="connsiteX12" fmla="*/ 69899 w 171231"/>
                <a:gd name="connsiteY12" fmla="*/ 189547 h 194309"/>
                <a:gd name="connsiteX13" fmla="*/ 83234 w 171231"/>
                <a:gd name="connsiteY13" fmla="*/ 194310 h 194309"/>
                <a:gd name="connsiteX14" fmla="*/ 87044 w 171231"/>
                <a:gd name="connsiteY14" fmla="*/ 194310 h 194309"/>
                <a:gd name="connsiteX15" fmla="*/ 104189 w 171231"/>
                <a:gd name="connsiteY15" fmla="*/ 175260 h 194309"/>
                <a:gd name="connsiteX16" fmla="*/ 104189 w 171231"/>
                <a:gd name="connsiteY16" fmla="*/ 46672 h 194309"/>
                <a:gd name="connsiteX17" fmla="*/ 111809 w 171231"/>
                <a:gd name="connsiteY17" fmla="*/ 38100 h 194309"/>
                <a:gd name="connsiteX18" fmla="*/ 140384 w 171231"/>
                <a:gd name="connsiteY18" fmla="*/ 39052 h 194309"/>
                <a:gd name="connsiteX19" fmla="*/ 140384 w 171231"/>
                <a:gd name="connsiteY19" fmla="*/ 39052 h 194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71231" h="194309">
                  <a:moveTo>
                    <a:pt x="140384" y="39052"/>
                  </a:moveTo>
                  <a:cubicBezTo>
                    <a:pt x="152767" y="39052"/>
                    <a:pt x="162292" y="35242"/>
                    <a:pt x="167054" y="28575"/>
                  </a:cubicBezTo>
                  <a:cubicBezTo>
                    <a:pt x="173722" y="19050"/>
                    <a:pt x="170864" y="6667"/>
                    <a:pt x="168959" y="2858"/>
                  </a:cubicBezTo>
                  <a:cubicBezTo>
                    <a:pt x="168007" y="952"/>
                    <a:pt x="166102" y="0"/>
                    <a:pt x="165149" y="0"/>
                  </a:cubicBezTo>
                  <a:cubicBezTo>
                    <a:pt x="165149" y="0"/>
                    <a:pt x="30847" y="0"/>
                    <a:pt x="30847" y="0"/>
                  </a:cubicBezTo>
                  <a:lnTo>
                    <a:pt x="30847" y="0"/>
                  </a:lnTo>
                  <a:cubicBezTo>
                    <a:pt x="18464" y="0"/>
                    <a:pt x="8939" y="3810"/>
                    <a:pt x="4177" y="10477"/>
                  </a:cubicBezTo>
                  <a:cubicBezTo>
                    <a:pt x="-2491" y="20002"/>
                    <a:pt x="367" y="32385"/>
                    <a:pt x="2272" y="36195"/>
                  </a:cubicBezTo>
                  <a:cubicBezTo>
                    <a:pt x="3224" y="38100"/>
                    <a:pt x="5129" y="39052"/>
                    <a:pt x="6082" y="39052"/>
                  </a:cubicBezTo>
                  <a:lnTo>
                    <a:pt x="58469" y="39052"/>
                  </a:lnTo>
                  <a:cubicBezTo>
                    <a:pt x="61327" y="39052"/>
                    <a:pt x="64184" y="41910"/>
                    <a:pt x="65137" y="44767"/>
                  </a:cubicBezTo>
                  <a:lnTo>
                    <a:pt x="65137" y="175260"/>
                  </a:lnTo>
                  <a:cubicBezTo>
                    <a:pt x="65137" y="181927"/>
                    <a:pt x="67042" y="186690"/>
                    <a:pt x="69899" y="189547"/>
                  </a:cubicBezTo>
                  <a:cubicBezTo>
                    <a:pt x="72757" y="193358"/>
                    <a:pt x="77519" y="194310"/>
                    <a:pt x="83234" y="194310"/>
                  </a:cubicBezTo>
                  <a:lnTo>
                    <a:pt x="87044" y="194310"/>
                  </a:lnTo>
                  <a:cubicBezTo>
                    <a:pt x="96569" y="194310"/>
                    <a:pt x="104189" y="189547"/>
                    <a:pt x="104189" y="175260"/>
                  </a:cubicBezTo>
                  <a:lnTo>
                    <a:pt x="104189" y="46672"/>
                  </a:lnTo>
                  <a:cubicBezTo>
                    <a:pt x="104189" y="41910"/>
                    <a:pt x="107047" y="39052"/>
                    <a:pt x="111809" y="38100"/>
                  </a:cubicBezTo>
                  <a:cubicBezTo>
                    <a:pt x="112762" y="39052"/>
                    <a:pt x="140384" y="39052"/>
                    <a:pt x="140384" y="39052"/>
                  </a:cubicBezTo>
                  <a:lnTo>
                    <a:pt x="140384" y="3905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54" name="Freeform: Shape 43">
              <a:extLst>
                <a:ext uri="{FF2B5EF4-FFF2-40B4-BE49-F238E27FC236}">
                  <a16:creationId xmlns:a16="http://schemas.microsoft.com/office/drawing/2014/main" id="{09ACCFA8-CDE7-5F4F-AD83-2C36E463E5D0}"/>
                </a:ext>
              </a:extLst>
            </p:cNvPr>
            <p:cNvSpPr/>
            <p:nvPr/>
          </p:nvSpPr>
          <p:spPr>
            <a:xfrm>
              <a:off x="2923222" y="2260282"/>
              <a:ext cx="131917" cy="147637"/>
            </a:xfrm>
            <a:custGeom>
              <a:avLst/>
              <a:gdLst>
                <a:gd name="connsiteX0" fmla="*/ 129540 w 131917"/>
                <a:gd name="connsiteY0" fmla="*/ 96202 h 147637"/>
                <a:gd name="connsiteX1" fmla="*/ 129540 w 131917"/>
                <a:gd name="connsiteY1" fmla="*/ 61913 h 147637"/>
                <a:gd name="connsiteX2" fmla="*/ 65723 w 131917"/>
                <a:gd name="connsiteY2" fmla="*/ 0 h 147637"/>
                <a:gd name="connsiteX3" fmla="*/ 6668 w 131917"/>
                <a:gd name="connsiteY3" fmla="*/ 34290 h 147637"/>
                <a:gd name="connsiteX4" fmla="*/ 30480 w 131917"/>
                <a:gd name="connsiteY4" fmla="*/ 51435 h 147637"/>
                <a:gd name="connsiteX5" fmla="*/ 32385 w 131917"/>
                <a:gd name="connsiteY5" fmla="*/ 50483 h 147637"/>
                <a:gd name="connsiteX6" fmla="*/ 32385 w 131917"/>
                <a:gd name="connsiteY6" fmla="*/ 50483 h 147637"/>
                <a:gd name="connsiteX7" fmla="*/ 65723 w 131917"/>
                <a:gd name="connsiteY7" fmla="*/ 30480 h 147637"/>
                <a:gd name="connsiteX8" fmla="*/ 91440 w 131917"/>
                <a:gd name="connsiteY8" fmla="*/ 51435 h 147637"/>
                <a:gd name="connsiteX9" fmla="*/ 87630 w 131917"/>
                <a:gd name="connsiteY9" fmla="*/ 55245 h 147637"/>
                <a:gd name="connsiteX10" fmla="*/ 87630 w 131917"/>
                <a:gd name="connsiteY10" fmla="*/ 55245 h 147637"/>
                <a:gd name="connsiteX11" fmla="*/ 8573 w 131917"/>
                <a:gd name="connsiteY11" fmla="*/ 80963 h 147637"/>
                <a:gd name="connsiteX12" fmla="*/ 0 w 131917"/>
                <a:gd name="connsiteY12" fmla="*/ 108585 h 147637"/>
                <a:gd name="connsiteX13" fmla="*/ 45720 w 131917"/>
                <a:gd name="connsiteY13" fmla="*/ 147638 h 147637"/>
                <a:gd name="connsiteX14" fmla="*/ 85725 w 131917"/>
                <a:gd name="connsiteY14" fmla="*/ 132397 h 147637"/>
                <a:gd name="connsiteX15" fmla="*/ 85725 w 131917"/>
                <a:gd name="connsiteY15" fmla="*/ 132397 h 147637"/>
                <a:gd name="connsiteX16" fmla="*/ 86678 w 131917"/>
                <a:gd name="connsiteY16" fmla="*/ 131445 h 147637"/>
                <a:gd name="connsiteX17" fmla="*/ 90488 w 131917"/>
                <a:gd name="connsiteY17" fmla="*/ 130492 h 147637"/>
                <a:gd name="connsiteX18" fmla="*/ 93345 w 131917"/>
                <a:gd name="connsiteY18" fmla="*/ 131445 h 147637"/>
                <a:gd name="connsiteX19" fmla="*/ 94298 w 131917"/>
                <a:gd name="connsiteY19" fmla="*/ 132397 h 147637"/>
                <a:gd name="connsiteX20" fmla="*/ 100965 w 131917"/>
                <a:gd name="connsiteY20" fmla="*/ 141922 h 147637"/>
                <a:gd name="connsiteX21" fmla="*/ 126683 w 131917"/>
                <a:gd name="connsiteY21" fmla="*/ 143827 h 147637"/>
                <a:gd name="connsiteX22" fmla="*/ 131445 w 131917"/>
                <a:gd name="connsiteY22" fmla="*/ 135255 h 147637"/>
                <a:gd name="connsiteX23" fmla="*/ 129540 w 131917"/>
                <a:gd name="connsiteY23" fmla="*/ 96202 h 147637"/>
                <a:gd name="connsiteX24" fmla="*/ 91440 w 131917"/>
                <a:gd name="connsiteY24" fmla="*/ 87630 h 147637"/>
                <a:gd name="connsiteX25" fmla="*/ 58103 w 131917"/>
                <a:gd name="connsiteY25" fmla="*/ 116205 h 147637"/>
                <a:gd name="connsiteX26" fmla="*/ 39053 w 131917"/>
                <a:gd name="connsiteY26" fmla="*/ 101917 h 147637"/>
                <a:gd name="connsiteX27" fmla="*/ 83820 w 131917"/>
                <a:gd name="connsiteY27" fmla="*/ 79058 h 147637"/>
                <a:gd name="connsiteX28" fmla="*/ 85725 w 131917"/>
                <a:gd name="connsiteY28" fmla="*/ 79058 h 147637"/>
                <a:gd name="connsiteX29" fmla="*/ 85725 w 131917"/>
                <a:gd name="connsiteY29" fmla="*/ 79058 h 147637"/>
                <a:gd name="connsiteX30" fmla="*/ 91440 w 131917"/>
                <a:gd name="connsiteY30" fmla="*/ 84772 h 147637"/>
                <a:gd name="connsiteX31" fmla="*/ 91440 w 131917"/>
                <a:gd name="connsiteY31" fmla="*/ 87630 h 147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31917" h="147637">
                  <a:moveTo>
                    <a:pt x="129540" y="96202"/>
                  </a:moveTo>
                  <a:lnTo>
                    <a:pt x="129540" y="61913"/>
                  </a:lnTo>
                  <a:cubicBezTo>
                    <a:pt x="129540" y="22860"/>
                    <a:pt x="120968" y="0"/>
                    <a:pt x="65723" y="0"/>
                  </a:cubicBezTo>
                  <a:cubicBezTo>
                    <a:pt x="24765" y="0"/>
                    <a:pt x="6668" y="17145"/>
                    <a:pt x="6668" y="34290"/>
                  </a:cubicBezTo>
                  <a:cubicBezTo>
                    <a:pt x="6668" y="49530"/>
                    <a:pt x="24765" y="51435"/>
                    <a:pt x="30480" y="51435"/>
                  </a:cubicBezTo>
                  <a:cubicBezTo>
                    <a:pt x="31433" y="51435"/>
                    <a:pt x="31433" y="51435"/>
                    <a:pt x="32385" y="50483"/>
                  </a:cubicBezTo>
                  <a:lnTo>
                    <a:pt x="32385" y="50483"/>
                  </a:lnTo>
                  <a:cubicBezTo>
                    <a:pt x="37148" y="40005"/>
                    <a:pt x="47625" y="30480"/>
                    <a:pt x="65723" y="30480"/>
                  </a:cubicBezTo>
                  <a:cubicBezTo>
                    <a:pt x="84773" y="30480"/>
                    <a:pt x="90488" y="36195"/>
                    <a:pt x="91440" y="51435"/>
                  </a:cubicBezTo>
                  <a:cubicBezTo>
                    <a:pt x="91440" y="53340"/>
                    <a:pt x="89535" y="55245"/>
                    <a:pt x="87630" y="55245"/>
                  </a:cubicBezTo>
                  <a:lnTo>
                    <a:pt x="87630" y="55245"/>
                  </a:lnTo>
                  <a:cubicBezTo>
                    <a:pt x="73343" y="56197"/>
                    <a:pt x="22860" y="62865"/>
                    <a:pt x="8573" y="80963"/>
                  </a:cubicBezTo>
                  <a:cubicBezTo>
                    <a:pt x="1905" y="88583"/>
                    <a:pt x="0" y="98108"/>
                    <a:pt x="0" y="108585"/>
                  </a:cubicBezTo>
                  <a:cubicBezTo>
                    <a:pt x="0" y="131445"/>
                    <a:pt x="17145" y="147638"/>
                    <a:pt x="45720" y="147638"/>
                  </a:cubicBezTo>
                  <a:cubicBezTo>
                    <a:pt x="61913" y="147638"/>
                    <a:pt x="76200" y="141922"/>
                    <a:pt x="85725" y="132397"/>
                  </a:cubicBezTo>
                  <a:lnTo>
                    <a:pt x="85725" y="132397"/>
                  </a:lnTo>
                  <a:cubicBezTo>
                    <a:pt x="85725" y="132397"/>
                    <a:pt x="86678" y="131445"/>
                    <a:pt x="86678" y="131445"/>
                  </a:cubicBezTo>
                  <a:cubicBezTo>
                    <a:pt x="87630" y="130492"/>
                    <a:pt x="89535" y="130492"/>
                    <a:pt x="90488" y="130492"/>
                  </a:cubicBezTo>
                  <a:cubicBezTo>
                    <a:pt x="91440" y="130492"/>
                    <a:pt x="92393" y="130492"/>
                    <a:pt x="93345" y="131445"/>
                  </a:cubicBezTo>
                  <a:cubicBezTo>
                    <a:pt x="94298" y="132397"/>
                    <a:pt x="94298" y="132397"/>
                    <a:pt x="94298" y="132397"/>
                  </a:cubicBezTo>
                  <a:cubicBezTo>
                    <a:pt x="96203" y="136208"/>
                    <a:pt x="98108" y="139065"/>
                    <a:pt x="100965" y="141922"/>
                  </a:cubicBezTo>
                  <a:cubicBezTo>
                    <a:pt x="110490" y="148590"/>
                    <a:pt x="122873" y="145733"/>
                    <a:pt x="126683" y="143827"/>
                  </a:cubicBezTo>
                  <a:cubicBezTo>
                    <a:pt x="132398" y="140970"/>
                    <a:pt x="132398" y="139065"/>
                    <a:pt x="131445" y="135255"/>
                  </a:cubicBezTo>
                  <a:cubicBezTo>
                    <a:pt x="130493" y="130492"/>
                    <a:pt x="129540" y="111442"/>
                    <a:pt x="129540" y="96202"/>
                  </a:cubicBezTo>
                  <a:moveTo>
                    <a:pt x="91440" y="87630"/>
                  </a:moveTo>
                  <a:cubicBezTo>
                    <a:pt x="91440" y="102870"/>
                    <a:pt x="78105" y="116205"/>
                    <a:pt x="58103" y="116205"/>
                  </a:cubicBezTo>
                  <a:cubicBezTo>
                    <a:pt x="44768" y="116205"/>
                    <a:pt x="39053" y="110490"/>
                    <a:pt x="39053" y="101917"/>
                  </a:cubicBezTo>
                  <a:cubicBezTo>
                    <a:pt x="39053" y="91440"/>
                    <a:pt x="54293" y="80963"/>
                    <a:pt x="83820" y="79058"/>
                  </a:cubicBezTo>
                  <a:lnTo>
                    <a:pt x="85725" y="79058"/>
                  </a:lnTo>
                  <a:lnTo>
                    <a:pt x="85725" y="79058"/>
                  </a:lnTo>
                  <a:cubicBezTo>
                    <a:pt x="88583" y="79058"/>
                    <a:pt x="91440" y="81915"/>
                    <a:pt x="91440" y="84772"/>
                  </a:cubicBezTo>
                  <a:lnTo>
                    <a:pt x="91440" y="8763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55" name="Freeform: Shape 44">
              <a:extLst>
                <a:ext uri="{FF2B5EF4-FFF2-40B4-BE49-F238E27FC236}">
                  <a16:creationId xmlns:a16="http://schemas.microsoft.com/office/drawing/2014/main" id="{7E1FABAC-F7AC-F345-BBA0-A44FA9F01DEF}"/>
                </a:ext>
              </a:extLst>
            </p:cNvPr>
            <p:cNvSpPr/>
            <p:nvPr/>
          </p:nvSpPr>
          <p:spPr>
            <a:xfrm>
              <a:off x="3519015" y="2209800"/>
              <a:ext cx="41574" cy="196215"/>
            </a:xfrm>
            <a:custGeom>
              <a:avLst/>
              <a:gdLst>
                <a:gd name="connsiteX0" fmla="*/ 31905 w 41574"/>
                <a:gd name="connsiteY0" fmla="*/ 3810 h 196215"/>
                <a:gd name="connsiteX1" fmla="*/ 17617 w 41574"/>
                <a:gd name="connsiteY1" fmla="*/ 0 h 196215"/>
                <a:gd name="connsiteX2" fmla="*/ 5235 w 41574"/>
                <a:gd name="connsiteY2" fmla="*/ 1905 h 196215"/>
                <a:gd name="connsiteX3" fmla="*/ 472 w 41574"/>
                <a:gd name="connsiteY3" fmla="*/ 10478 h 196215"/>
                <a:gd name="connsiteX4" fmla="*/ 2377 w 41574"/>
                <a:gd name="connsiteY4" fmla="*/ 48578 h 196215"/>
                <a:gd name="connsiteX5" fmla="*/ 2377 w 41574"/>
                <a:gd name="connsiteY5" fmla="*/ 60008 h 196215"/>
                <a:gd name="connsiteX6" fmla="*/ 2377 w 41574"/>
                <a:gd name="connsiteY6" fmla="*/ 178117 h 196215"/>
                <a:gd name="connsiteX7" fmla="*/ 20475 w 41574"/>
                <a:gd name="connsiteY7" fmla="*/ 196215 h 196215"/>
                <a:gd name="connsiteX8" fmla="*/ 24285 w 41574"/>
                <a:gd name="connsiteY8" fmla="*/ 196215 h 196215"/>
                <a:gd name="connsiteX9" fmla="*/ 41430 w 41574"/>
                <a:gd name="connsiteY9" fmla="*/ 177165 h 196215"/>
                <a:gd name="connsiteX10" fmla="*/ 41430 w 41574"/>
                <a:gd name="connsiteY10" fmla="*/ 30480 h 196215"/>
                <a:gd name="connsiteX11" fmla="*/ 41430 w 41574"/>
                <a:gd name="connsiteY11" fmla="*/ 29528 h 196215"/>
                <a:gd name="connsiteX12" fmla="*/ 41430 w 41574"/>
                <a:gd name="connsiteY12" fmla="*/ 29528 h 196215"/>
                <a:gd name="connsiteX13" fmla="*/ 31905 w 41574"/>
                <a:gd name="connsiteY13" fmla="*/ 3810 h 196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574" h="196215">
                  <a:moveTo>
                    <a:pt x="31905" y="3810"/>
                  </a:moveTo>
                  <a:cubicBezTo>
                    <a:pt x="27142" y="953"/>
                    <a:pt x="22380" y="0"/>
                    <a:pt x="17617" y="0"/>
                  </a:cubicBezTo>
                  <a:cubicBezTo>
                    <a:pt x="11902" y="0"/>
                    <a:pt x="7140" y="953"/>
                    <a:pt x="5235" y="1905"/>
                  </a:cubicBezTo>
                  <a:cubicBezTo>
                    <a:pt x="-480" y="4763"/>
                    <a:pt x="-480" y="6667"/>
                    <a:pt x="472" y="10478"/>
                  </a:cubicBezTo>
                  <a:cubicBezTo>
                    <a:pt x="2377" y="16192"/>
                    <a:pt x="2377" y="34290"/>
                    <a:pt x="2377" y="48578"/>
                  </a:cubicBezTo>
                  <a:lnTo>
                    <a:pt x="2377" y="60008"/>
                  </a:lnTo>
                  <a:lnTo>
                    <a:pt x="2377" y="178117"/>
                  </a:lnTo>
                  <a:cubicBezTo>
                    <a:pt x="2377" y="192405"/>
                    <a:pt x="9997" y="196215"/>
                    <a:pt x="20475" y="196215"/>
                  </a:cubicBezTo>
                  <a:lnTo>
                    <a:pt x="24285" y="196215"/>
                  </a:lnTo>
                  <a:cubicBezTo>
                    <a:pt x="33810" y="196215"/>
                    <a:pt x="41430" y="191453"/>
                    <a:pt x="41430" y="177165"/>
                  </a:cubicBezTo>
                  <a:lnTo>
                    <a:pt x="41430" y="30480"/>
                  </a:lnTo>
                  <a:cubicBezTo>
                    <a:pt x="41430" y="30480"/>
                    <a:pt x="41430" y="29528"/>
                    <a:pt x="41430" y="29528"/>
                  </a:cubicBezTo>
                  <a:lnTo>
                    <a:pt x="41430" y="29528"/>
                  </a:lnTo>
                  <a:cubicBezTo>
                    <a:pt x="42382" y="18097"/>
                    <a:pt x="38572" y="8572"/>
                    <a:pt x="31905" y="381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56" name="Freeform: Shape 46">
              <a:extLst>
                <a:ext uri="{FF2B5EF4-FFF2-40B4-BE49-F238E27FC236}">
                  <a16:creationId xmlns:a16="http://schemas.microsoft.com/office/drawing/2014/main" id="{6814C2DB-8DF0-954B-917F-65FA69C67CBB}"/>
                </a:ext>
              </a:extLst>
            </p:cNvPr>
            <p:cNvSpPr/>
            <p:nvPr/>
          </p:nvSpPr>
          <p:spPr>
            <a:xfrm>
              <a:off x="3368040" y="2260282"/>
              <a:ext cx="131917" cy="147637"/>
            </a:xfrm>
            <a:custGeom>
              <a:avLst/>
              <a:gdLst>
                <a:gd name="connsiteX0" fmla="*/ 129540 w 131917"/>
                <a:gd name="connsiteY0" fmla="*/ 96202 h 147637"/>
                <a:gd name="connsiteX1" fmla="*/ 129540 w 131917"/>
                <a:gd name="connsiteY1" fmla="*/ 61913 h 147637"/>
                <a:gd name="connsiteX2" fmla="*/ 65722 w 131917"/>
                <a:gd name="connsiteY2" fmla="*/ 0 h 147637"/>
                <a:gd name="connsiteX3" fmla="*/ 6667 w 131917"/>
                <a:gd name="connsiteY3" fmla="*/ 34290 h 147637"/>
                <a:gd name="connsiteX4" fmla="*/ 30480 w 131917"/>
                <a:gd name="connsiteY4" fmla="*/ 51435 h 147637"/>
                <a:gd name="connsiteX5" fmla="*/ 32385 w 131917"/>
                <a:gd name="connsiteY5" fmla="*/ 50483 h 147637"/>
                <a:gd name="connsiteX6" fmla="*/ 32385 w 131917"/>
                <a:gd name="connsiteY6" fmla="*/ 50483 h 147637"/>
                <a:gd name="connsiteX7" fmla="*/ 65722 w 131917"/>
                <a:gd name="connsiteY7" fmla="*/ 30480 h 147637"/>
                <a:gd name="connsiteX8" fmla="*/ 91440 w 131917"/>
                <a:gd name="connsiteY8" fmla="*/ 51435 h 147637"/>
                <a:gd name="connsiteX9" fmla="*/ 87630 w 131917"/>
                <a:gd name="connsiteY9" fmla="*/ 55245 h 147637"/>
                <a:gd name="connsiteX10" fmla="*/ 87630 w 131917"/>
                <a:gd name="connsiteY10" fmla="*/ 55245 h 147637"/>
                <a:gd name="connsiteX11" fmla="*/ 8572 w 131917"/>
                <a:gd name="connsiteY11" fmla="*/ 80963 h 147637"/>
                <a:gd name="connsiteX12" fmla="*/ 0 w 131917"/>
                <a:gd name="connsiteY12" fmla="*/ 108585 h 147637"/>
                <a:gd name="connsiteX13" fmla="*/ 45720 w 131917"/>
                <a:gd name="connsiteY13" fmla="*/ 147638 h 147637"/>
                <a:gd name="connsiteX14" fmla="*/ 85725 w 131917"/>
                <a:gd name="connsiteY14" fmla="*/ 132397 h 147637"/>
                <a:gd name="connsiteX15" fmla="*/ 85725 w 131917"/>
                <a:gd name="connsiteY15" fmla="*/ 132397 h 147637"/>
                <a:gd name="connsiteX16" fmla="*/ 86677 w 131917"/>
                <a:gd name="connsiteY16" fmla="*/ 131445 h 147637"/>
                <a:gd name="connsiteX17" fmla="*/ 90488 w 131917"/>
                <a:gd name="connsiteY17" fmla="*/ 130492 h 147637"/>
                <a:gd name="connsiteX18" fmla="*/ 93345 w 131917"/>
                <a:gd name="connsiteY18" fmla="*/ 131445 h 147637"/>
                <a:gd name="connsiteX19" fmla="*/ 94297 w 131917"/>
                <a:gd name="connsiteY19" fmla="*/ 132397 h 147637"/>
                <a:gd name="connsiteX20" fmla="*/ 100965 w 131917"/>
                <a:gd name="connsiteY20" fmla="*/ 141922 h 147637"/>
                <a:gd name="connsiteX21" fmla="*/ 126682 w 131917"/>
                <a:gd name="connsiteY21" fmla="*/ 143827 h 147637"/>
                <a:gd name="connsiteX22" fmla="*/ 131445 w 131917"/>
                <a:gd name="connsiteY22" fmla="*/ 135255 h 147637"/>
                <a:gd name="connsiteX23" fmla="*/ 129540 w 131917"/>
                <a:gd name="connsiteY23" fmla="*/ 96202 h 147637"/>
                <a:gd name="connsiteX24" fmla="*/ 90488 w 131917"/>
                <a:gd name="connsiteY24" fmla="*/ 87630 h 147637"/>
                <a:gd name="connsiteX25" fmla="*/ 57150 w 131917"/>
                <a:gd name="connsiteY25" fmla="*/ 116205 h 147637"/>
                <a:gd name="connsiteX26" fmla="*/ 38100 w 131917"/>
                <a:gd name="connsiteY26" fmla="*/ 101917 h 147637"/>
                <a:gd name="connsiteX27" fmla="*/ 82867 w 131917"/>
                <a:gd name="connsiteY27" fmla="*/ 79058 h 147637"/>
                <a:gd name="connsiteX28" fmla="*/ 84772 w 131917"/>
                <a:gd name="connsiteY28" fmla="*/ 79058 h 147637"/>
                <a:gd name="connsiteX29" fmla="*/ 84772 w 131917"/>
                <a:gd name="connsiteY29" fmla="*/ 79058 h 147637"/>
                <a:gd name="connsiteX30" fmla="*/ 90488 w 131917"/>
                <a:gd name="connsiteY30" fmla="*/ 84772 h 147637"/>
                <a:gd name="connsiteX31" fmla="*/ 90488 w 131917"/>
                <a:gd name="connsiteY31" fmla="*/ 87630 h 147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31917" h="147637">
                  <a:moveTo>
                    <a:pt x="129540" y="96202"/>
                  </a:moveTo>
                  <a:lnTo>
                    <a:pt x="129540" y="61913"/>
                  </a:lnTo>
                  <a:cubicBezTo>
                    <a:pt x="129540" y="22860"/>
                    <a:pt x="120967" y="0"/>
                    <a:pt x="65722" y="0"/>
                  </a:cubicBezTo>
                  <a:cubicBezTo>
                    <a:pt x="24765" y="0"/>
                    <a:pt x="6667" y="17145"/>
                    <a:pt x="6667" y="34290"/>
                  </a:cubicBezTo>
                  <a:cubicBezTo>
                    <a:pt x="6667" y="49530"/>
                    <a:pt x="24765" y="51435"/>
                    <a:pt x="30480" y="51435"/>
                  </a:cubicBezTo>
                  <a:cubicBezTo>
                    <a:pt x="31432" y="51435"/>
                    <a:pt x="31432" y="51435"/>
                    <a:pt x="32385" y="50483"/>
                  </a:cubicBezTo>
                  <a:lnTo>
                    <a:pt x="32385" y="50483"/>
                  </a:lnTo>
                  <a:cubicBezTo>
                    <a:pt x="37147" y="40005"/>
                    <a:pt x="47625" y="30480"/>
                    <a:pt x="65722" y="30480"/>
                  </a:cubicBezTo>
                  <a:cubicBezTo>
                    <a:pt x="84772" y="30480"/>
                    <a:pt x="90488" y="36195"/>
                    <a:pt x="91440" y="51435"/>
                  </a:cubicBezTo>
                  <a:cubicBezTo>
                    <a:pt x="91440" y="53340"/>
                    <a:pt x="89535" y="55245"/>
                    <a:pt x="87630" y="55245"/>
                  </a:cubicBezTo>
                  <a:lnTo>
                    <a:pt x="87630" y="55245"/>
                  </a:lnTo>
                  <a:cubicBezTo>
                    <a:pt x="73342" y="56197"/>
                    <a:pt x="22860" y="62865"/>
                    <a:pt x="8572" y="80963"/>
                  </a:cubicBezTo>
                  <a:cubicBezTo>
                    <a:pt x="1905" y="88583"/>
                    <a:pt x="0" y="98108"/>
                    <a:pt x="0" y="108585"/>
                  </a:cubicBezTo>
                  <a:cubicBezTo>
                    <a:pt x="0" y="131445"/>
                    <a:pt x="17145" y="147638"/>
                    <a:pt x="45720" y="147638"/>
                  </a:cubicBezTo>
                  <a:cubicBezTo>
                    <a:pt x="61913" y="147638"/>
                    <a:pt x="76200" y="141922"/>
                    <a:pt x="85725" y="132397"/>
                  </a:cubicBezTo>
                  <a:lnTo>
                    <a:pt x="85725" y="132397"/>
                  </a:lnTo>
                  <a:cubicBezTo>
                    <a:pt x="85725" y="132397"/>
                    <a:pt x="86677" y="131445"/>
                    <a:pt x="86677" y="131445"/>
                  </a:cubicBezTo>
                  <a:cubicBezTo>
                    <a:pt x="87630" y="130492"/>
                    <a:pt x="89535" y="130492"/>
                    <a:pt x="90488" y="130492"/>
                  </a:cubicBezTo>
                  <a:cubicBezTo>
                    <a:pt x="91440" y="130492"/>
                    <a:pt x="92392" y="130492"/>
                    <a:pt x="93345" y="131445"/>
                  </a:cubicBezTo>
                  <a:cubicBezTo>
                    <a:pt x="94297" y="132397"/>
                    <a:pt x="94297" y="132397"/>
                    <a:pt x="94297" y="132397"/>
                  </a:cubicBezTo>
                  <a:cubicBezTo>
                    <a:pt x="96202" y="136208"/>
                    <a:pt x="98107" y="139065"/>
                    <a:pt x="100965" y="141922"/>
                  </a:cubicBezTo>
                  <a:cubicBezTo>
                    <a:pt x="110490" y="148590"/>
                    <a:pt x="122872" y="145733"/>
                    <a:pt x="126682" y="143827"/>
                  </a:cubicBezTo>
                  <a:cubicBezTo>
                    <a:pt x="132397" y="140970"/>
                    <a:pt x="132397" y="139065"/>
                    <a:pt x="131445" y="135255"/>
                  </a:cubicBezTo>
                  <a:cubicBezTo>
                    <a:pt x="129540" y="130492"/>
                    <a:pt x="129540" y="111442"/>
                    <a:pt x="129540" y="96202"/>
                  </a:cubicBezTo>
                  <a:moveTo>
                    <a:pt x="90488" y="87630"/>
                  </a:moveTo>
                  <a:cubicBezTo>
                    <a:pt x="90488" y="102870"/>
                    <a:pt x="77152" y="116205"/>
                    <a:pt x="57150" y="116205"/>
                  </a:cubicBezTo>
                  <a:cubicBezTo>
                    <a:pt x="43815" y="116205"/>
                    <a:pt x="38100" y="110490"/>
                    <a:pt x="38100" y="101917"/>
                  </a:cubicBezTo>
                  <a:cubicBezTo>
                    <a:pt x="38100" y="91440"/>
                    <a:pt x="53340" y="80963"/>
                    <a:pt x="82867" y="79058"/>
                  </a:cubicBezTo>
                  <a:lnTo>
                    <a:pt x="84772" y="79058"/>
                  </a:lnTo>
                  <a:lnTo>
                    <a:pt x="84772" y="79058"/>
                  </a:lnTo>
                  <a:cubicBezTo>
                    <a:pt x="87630" y="79058"/>
                    <a:pt x="90488" y="81915"/>
                    <a:pt x="90488" y="84772"/>
                  </a:cubicBezTo>
                  <a:lnTo>
                    <a:pt x="90488" y="8763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57" name="Freeform: Shape 47">
              <a:extLst>
                <a:ext uri="{FF2B5EF4-FFF2-40B4-BE49-F238E27FC236}">
                  <a16:creationId xmlns:a16="http://schemas.microsoft.com/office/drawing/2014/main" id="{E94F31DC-0485-324F-ABC2-326F11C4CFAC}"/>
                </a:ext>
              </a:extLst>
            </p:cNvPr>
            <p:cNvSpPr/>
            <p:nvPr/>
          </p:nvSpPr>
          <p:spPr>
            <a:xfrm>
              <a:off x="3584737" y="2207895"/>
              <a:ext cx="137452" cy="196214"/>
            </a:xfrm>
            <a:custGeom>
              <a:avLst/>
              <a:gdLst>
                <a:gd name="connsiteX0" fmla="*/ 134775 w 137452"/>
                <a:gd name="connsiteY0" fmla="*/ 179070 h 196214"/>
                <a:gd name="connsiteX1" fmla="*/ 110010 w 137452"/>
                <a:gd name="connsiteY1" fmla="*/ 149542 h 196214"/>
                <a:gd name="connsiteX2" fmla="*/ 107152 w 137452"/>
                <a:gd name="connsiteY2" fmla="*/ 144780 h 196214"/>
                <a:gd name="connsiteX3" fmla="*/ 93817 w 137452"/>
                <a:gd name="connsiteY3" fmla="*/ 126683 h 196214"/>
                <a:gd name="connsiteX4" fmla="*/ 95722 w 137452"/>
                <a:gd name="connsiteY4" fmla="*/ 108585 h 196214"/>
                <a:gd name="connsiteX5" fmla="*/ 98580 w 137452"/>
                <a:gd name="connsiteY5" fmla="*/ 105727 h 196214"/>
                <a:gd name="connsiteX6" fmla="*/ 101437 w 137452"/>
                <a:gd name="connsiteY6" fmla="*/ 101917 h 196214"/>
                <a:gd name="connsiteX7" fmla="*/ 101437 w 137452"/>
                <a:gd name="connsiteY7" fmla="*/ 101917 h 196214"/>
                <a:gd name="connsiteX8" fmla="*/ 102390 w 137452"/>
                <a:gd name="connsiteY8" fmla="*/ 100013 h 196214"/>
                <a:gd name="connsiteX9" fmla="*/ 102390 w 137452"/>
                <a:gd name="connsiteY9" fmla="*/ 99060 h 196214"/>
                <a:gd name="connsiteX10" fmla="*/ 106200 w 137452"/>
                <a:gd name="connsiteY10" fmla="*/ 95250 h 196214"/>
                <a:gd name="connsiteX11" fmla="*/ 120487 w 137452"/>
                <a:gd name="connsiteY11" fmla="*/ 81915 h 196214"/>
                <a:gd name="connsiteX12" fmla="*/ 122392 w 137452"/>
                <a:gd name="connsiteY12" fmla="*/ 73342 h 196214"/>
                <a:gd name="connsiteX13" fmla="*/ 122392 w 137452"/>
                <a:gd name="connsiteY13" fmla="*/ 73342 h 196214"/>
                <a:gd name="connsiteX14" fmla="*/ 122392 w 137452"/>
                <a:gd name="connsiteY14" fmla="*/ 73342 h 196214"/>
                <a:gd name="connsiteX15" fmla="*/ 102390 w 137452"/>
                <a:gd name="connsiteY15" fmla="*/ 61913 h 196214"/>
                <a:gd name="connsiteX16" fmla="*/ 102390 w 137452"/>
                <a:gd name="connsiteY16" fmla="*/ 61913 h 196214"/>
                <a:gd name="connsiteX17" fmla="*/ 102390 w 137452"/>
                <a:gd name="connsiteY17" fmla="*/ 61913 h 196214"/>
                <a:gd name="connsiteX18" fmla="*/ 102390 w 137452"/>
                <a:gd name="connsiteY18" fmla="*/ 61913 h 196214"/>
                <a:gd name="connsiteX19" fmla="*/ 101437 w 137452"/>
                <a:gd name="connsiteY19" fmla="*/ 61913 h 196214"/>
                <a:gd name="connsiteX20" fmla="*/ 101437 w 137452"/>
                <a:gd name="connsiteY20" fmla="*/ 61913 h 196214"/>
                <a:gd name="connsiteX21" fmla="*/ 100485 w 137452"/>
                <a:gd name="connsiteY21" fmla="*/ 61913 h 196214"/>
                <a:gd name="connsiteX22" fmla="*/ 99532 w 137452"/>
                <a:gd name="connsiteY22" fmla="*/ 61913 h 196214"/>
                <a:gd name="connsiteX23" fmla="*/ 94770 w 137452"/>
                <a:gd name="connsiteY23" fmla="*/ 62865 h 196214"/>
                <a:gd name="connsiteX24" fmla="*/ 94770 w 137452"/>
                <a:gd name="connsiteY24" fmla="*/ 62865 h 196214"/>
                <a:gd name="connsiteX25" fmla="*/ 93817 w 137452"/>
                <a:gd name="connsiteY25" fmla="*/ 62865 h 196214"/>
                <a:gd name="connsiteX26" fmla="*/ 89055 w 137452"/>
                <a:gd name="connsiteY26" fmla="*/ 66675 h 196214"/>
                <a:gd name="connsiteX27" fmla="*/ 89055 w 137452"/>
                <a:gd name="connsiteY27" fmla="*/ 66675 h 196214"/>
                <a:gd name="connsiteX28" fmla="*/ 83340 w 137452"/>
                <a:gd name="connsiteY28" fmla="*/ 72390 h 196214"/>
                <a:gd name="connsiteX29" fmla="*/ 62385 w 137452"/>
                <a:gd name="connsiteY29" fmla="*/ 93345 h 196214"/>
                <a:gd name="connsiteX30" fmla="*/ 50002 w 137452"/>
                <a:gd name="connsiteY30" fmla="*/ 100013 h 196214"/>
                <a:gd name="connsiteX31" fmla="*/ 42382 w 137452"/>
                <a:gd name="connsiteY31" fmla="*/ 91440 h 196214"/>
                <a:gd name="connsiteX32" fmla="*/ 42382 w 137452"/>
                <a:gd name="connsiteY32" fmla="*/ 31433 h 196214"/>
                <a:gd name="connsiteX33" fmla="*/ 42382 w 137452"/>
                <a:gd name="connsiteY33" fmla="*/ 31433 h 196214"/>
                <a:gd name="connsiteX34" fmla="*/ 42382 w 137452"/>
                <a:gd name="connsiteY34" fmla="*/ 31433 h 196214"/>
                <a:gd name="connsiteX35" fmla="*/ 42382 w 137452"/>
                <a:gd name="connsiteY35" fmla="*/ 30480 h 196214"/>
                <a:gd name="connsiteX36" fmla="*/ 42382 w 137452"/>
                <a:gd name="connsiteY36" fmla="*/ 30480 h 196214"/>
                <a:gd name="connsiteX37" fmla="*/ 31905 w 137452"/>
                <a:gd name="connsiteY37" fmla="*/ 3810 h 196214"/>
                <a:gd name="connsiteX38" fmla="*/ 17617 w 137452"/>
                <a:gd name="connsiteY38" fmla="*/ 0 h 196214"/>
                <a:gd name="connsiteX39" fmla="*/ 5235 w 137452"/>
                <a:gd name="connsiteY39" fmla="*/ 1905 h 196214"/>
                <a:gd name="connsiteX40" fmla="*/ 472 w 137452"/>
                <a:gd name="connsiteY40" fmla="*/ 10477 h 196214"/>
                <a:gd name="connsiteX41" fmla="*/ 2377 w 137452"/>
                <a:gd name="connsiteY41" fmla="*/ 39052 h 196214"/>
                <a:gd name="connsiteX42" fmla="*/ 2377 w 137452"/>
                <a:gd name="connsiteY42" fmla="*/ 177165 h 196214"/>
                <a:gd name="connsiteX43" fmla="*/ 20475 w 137452"/>
                <a:gd name="connsiteY43" fmla="*/ 196215 h 196214"/>
                <a:gd name="connsiteX44" fmla="*/ 24285 w 137452"/>
                <a:gd name="connsiteY44" fmla="*/ 196215 h 196214"/>
                <a:gd name="connsiteX45" fmla="*/ 41430 w 137452"/>
                <a:gd name="connsiteY45" fmla="*/ 177165 h 196214"/>
                <a:gd name="connsiteX46" fmla="*/ 41430 w 137452"/>
                <a:gd name="connsiteY46" fmla="*/ 175260 h 196214"/>
                <a:gd name="connsiteX47" fmla="*/ 41430 w 137452"/>
                <a:gd name="connsiteY47" fmla="*/ 144780 h 196214"/>
                <a:gd name="connsiteX48" fmla="*/ 49050 w 137452"/>
                <a:gd name="connsiteY48" fmla="*/ 136208 h 196214"/>
                <a:gd name="connsiteX49" fmla="*/ 64290 w 137452"/>
                <a:gd name="connsiteY49" fmla="*/ 146685 h 196214"/>
                <a:gd name="connsiteX50" fmla="*/ 93817 w 137452"/>
                <a:gd name="connsiteY50" fmla="*/ 183833 h 196214"/>
                <a:gd name="connsiteX51" fmla="*/ 93817 w 137452"/>
                <a:gd name="connsiteY51" fmla="*/ 183833 h 196214"/>
                <a:gd name="connsiteX52" fmla="*/ 115725 w 137452"/>
                <a:gd name="connsiteY52" fmla="*/ 196215 h 196214"/>
                <a:gd name="connsiteX53" fmla="*/ 135727 w 137452"/>
                <a:gd name="connsiteY53" fmla="*/ 185738 h 196214"/>
                <a:gd name="connsiteX54" fmla="*/ 134775 w 137452"/>
                <a:gd name="connsiteY54" fmla="*/ 179070 h 196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137452" h="196214">
                  <a:moveTo>
                    <a:pt x="134775" y="179070"/>
                  </a:moveTo>
                  <a:cubicBezTo>
                    <a:pt x="130012" y="175260"/>
                    <a:pt x="118582" y="160972"/>
                    <a:pt x="110010" y="149542"/>
                  </a:cubicBezTo>
                  <a:lnTo>
                    <a:pt x="107152" y="144780"/>
                  </a:lnTo>
                  <a:lnTo>
                    <a:pt x="93817" y="126683"/>
                  </a:lnTo>
                  <a:cubicBezTo>
                    <a:pt x="90007" y="120967"/>
                    <a:pt x="90960" y="115252"/>
                    <a:pt x="95722" y="108585"/>
                  </a:cubicBezTo>
                  <a:cubicBezTo>
                    <a:pt x="96675" y="107633"/>
                    <a:pt x="97627" y="106680"/>
                    <a:pt x="98580" y="105727"/>
                  </a:cubicBezTo>
                  <a:cubicBezTo>
                    <a:pt x="99532" y="104775"/>
                    <a:pt x="100485" y="103822"/>
                    <a:pt x="101437" y="101917"/>
                  </a:cubicBezTo>
                  <a:lnTo>
                    <a:pt x="101437" y="101917"/>
                  </a:lnTo>
                  <a:cubicBezTo>
                    <a:pt x="101437" y="100965"/>
                    <a:pt x="102390" y="100965"/>
                    <a:pt x="102390" y="100013"/>
                  </a:cubicBezTo>
                  <a:lnTo>
                    <a:pt x="102390" y="99060"/>
                  </a:lnTo>
                  <a:cubicBezTo>
                    <a:pt x="103342" y="98108"/>
                    <a:pt x="105247" y="96202"/>
                    <a:pt x="106200" y="95250"/>
                  </a:cubicBezTo>
                  <a:cubicBezTo>
                    <a:pt x="111915" y="88583"/>
                    <a:pt x="117630" y="83820"/>
                    <a:pt x="120487" y="81915"/>
                  </a:cubicBezTo>
                  <a:cubicBezTo>
                    <a:pt x="123345" y="80010"/>
                    <a:pt x="125250" y="78105"/>
                    <a:pt x="122392" y="73342"/>
                  </a:cubicBezTo>
                  <a:lnTo>
                    <a:pt x="122392" y="73342"/>
                  </a:lnTo>
                  <a:cubicBezTo>
                    <a:pt x="122392" y="73342"/>
                    <a:pt x="122392" y="73342"/>
                    <a:pt x="122392" y="73342"/>
                  </a:cubicBezTo>
                  <a:cubicBezTo>
                    <a:pt x="121440" y="70485"/>
                    <a:pt x="112867" y="61913"/>
                    <a:pt x="102390" y="61913"/>
                  </a:cubicBezTo>
                  <a:cubicBezTo>
                    <a:pt x="102390" y="61913"/>
                    <a:pt x="102390" y="61913"/>
                    <a:pt x="102390" y="61913"/>
                  </a:cubicBezTo>
                  <a:cubicBezTo>
                    <a:pt x="102390" y="61913"/>
                    <a:pt x="102390" y="61913"/>
                    <a:pt x="102390" y="61913"/>
                  </a:cubicBezTo>
                  <a:cubicBezTo>
                    <a:pt x="102390" y="61913"/>
                    <a:pt x="102390" y="61913"/>
                    <a:pt x="102390" y="61913"/>
                  </a:cubicBezTo>
                  <a:cubicBezTo>
                    <a:pt x="102390" y="61913"/>
                    <a:pt x="101437" y="61913"/>
                    <a:pt x="101437" y="61913"/>
                  </a:cubicBezTo>
                  <a:cubicBezTo>
                    <a:pt x="101437" y="61913"/>
                    <a:pt x="101437" y="61913"/>
                    <a:pt x="101437" y="61913"/>
                  </a:cubicBezTo>
                  <a:cubicBezTo>
                    <a:pt x="101437" y="61913"/>
                    <a:pt x="100485" y="61913"/>
                    <a:pt x="100485" y="61913"/>
                  </a:cubicBezTo>
                  <a:cubicBezTo>
                    <a:pt x="100485" y="61913"/>
                    <a:pt x="99532" y="61913"/>
                    <a:pt x="99532" y="61913"/>
                  </a:cubicBezTo>
                  <a:cubicBezTo>
                    <a:pt x="97627" y="61913"/>
                    <a:pt x="95722" y="62865"/>
                    <a:pt x="94770" y="62865"/>
                  </a:cubicBezTo>
                  <a:cubicBezTo>
                    <a:pt x="94770" y="62865"/>
                    <a:pt x="94770" y="62865"/>
                    <a:pt x="94770" y="62865"/>
                  </a:cubicBezTo>
                  <a:cubicBezTo>
                    <a:pt x="94770" y="62865"/>
                    <a:pt x="93817" y="62865"/>
                    <a:pt x="93817" y="62865"/>
                  </a:cubicBezTo>
                  <a:cubicBezTo>
                    <a:pt x="91912" y="63817"/>
                    <a:pt x="90007" y="64770"/>
                    <a:pt x="89055" y="66675"/>
                  </a:cubicBezTo>
                  <a:lnTo>
                    <a:pt x="89055" y="66675"/>
                  </a:lnTo>
                  <a:cubicBezTo>
                    <a:pt x="87150" y="68580"/>
                    <a:pt x="85245" y="70485"/>
                    <a:pt x="83340" y="72390"/>
                  </a:cubicBezTo>
                  <a:lnTo>
                    <a:pt x="62385" y="93345"/>
                  </a:lnTo>
                  <a:cubicBezTo>
                    <a:pt x="59527" y="96202"/>
                    <a:pt x="56670" y="100013"/>
                    <a:pt x="50002" y="100013"/>
                  </a:cubicBezTo>
                  <a:cubicBezTo>
                    <a:pt x="45240" y="100013"/>
                    <a:pt x="42382" y="97155"/>
                    <a:pt x="42382" y="91440"/>
                  </a:cubicBezTo>
                  <a:lnTo>
                    <a:pt x="42382" y="31433"/>
                  </a:lnTo>
                  <a:lnTo>
                    <a:pt x="42382" y="31433"/>
                  </a:lnTo>
                  <a:lnTo>
                    <a:pt x="42382" y="31433"/>
                  </a:lnTo>
                  <a:cubicBezTo>
                    <a:pt x="42382" y="31433"/>
                    <a:pt x="42382" y="30480"/>
                    <a:pt x="42382" y="30480"/>
                  </a:cubicBezTo>
                  <a:lnTo>
                    <a:pt x="42382" y="30480"/>
                  </a:lnTo>
                  <a:cubicBezTo>
                    <a:pt x="42382" y="18097"/>
                    <a:pt x="38572" y="8572"/>
                    <a:pt x="31905" y="3810"/>
                  </a:cubicBezTo>
                  <a:cubicBezTo>
                    <a:pt x="27142" y="952"/>
                    <a:pt x="22380" y="0"/>
                    <a:pt x="17617" y="0"/>
                  </a:cubicBezTo>
                  <a:cubicBezTo>
                    <a:pt x="11902" y="0"/>
                    <a:pt x="7140" y="952"/>
                    <a:pt x="5235" y="1905"/>
                  </a:cubicBezTo>
                  <a:cubicBezTo>
                    <a:pt x="-480" y="4763"/>
                    <a:pt x="-480" y="6667"/>
                    <a:pt x="472" y="10477"/>
                  </a:cubicBezTo>
                  <a:cubicBezTo>
                    <a:pt x="1425" y="14288"/>
                    <a:pt x="2377" y="27622"/>
                    <a:pt x="2377" y="39052"/>
                  </a:cubicBezTo>
                  <a:lnTo>
                    <a:pt x="2377" y="177165"/>
                  </a:lnTo>
                  <a:cubicBezTo>
                    <a:pt x="2377" y="191452"/>
                    <a:pt x="9997" y="196215"/>
                    <a:pt x="20475" y="196215"/>
                  </a:cubicBezTo>
                  <a:lnTo>
                    <a:pt x="24285" y="196215"/>
                  </a:lnTo>
                  <a:cubicBezTo>
                    <a:pt x="34762" y="196215"/>
                    <a:pt x="41430" y="191452"/>
                    <a:pt x="41430" y="177165"/>
                  </a:cubicBezTo>
                  <a:lnTo>
                    <a:pt x="41430" y="175260"/>
                  </a:lnTo>
                  <a:cubicBezTo>
                    <a:pt x="41430" y="171450"/>
                    <a:pt x="41430" y="148590"/>
                    <a:pt x="41430" y="144780"/>
                  </a:cubicBezTo>
                  <a:cubicBezTo>
                    <a:pt x="41430" y="138113"/>
                    <a:pt x="46192" y="136208"/>
                    <a:pt x="49050" y="136208"/>
                  </a:cubicBezTo>
                  <a:cubicBezTo>
                    <a:pt x="56670" y="136208"/>
                    <a:pt x="59527" y="140970"/>
                    <a:pt x="64290" y="146685"/>
                  </a:cubicBezTo>
                  <a:cubicBezTo>
                    <a:pt x="66195" y="149542"/>
                    <a:pt x="84292" y="171450"/>
                    <a:pt x="93817" y="183833"/>
                  </a:cubicBezTo>
                  <a:lnTo>
                    <a:pt x="93817" y="183833"/>
                  </a:lnTo>
                  <a:cubicBezTo>
                    <a:pt x="101437" y="193358"/>
                    <a:pt x="108105" y="196215"/>
                    <a:pt x="115725" y="196215"/>
                  </a:cubicBezTo>
                  <a:cubicBezTo>
                    <a:pt x="126202" y="196215"/>
                    <a:pt x="134775" y="188595"/>
                    <a:pt x="135727" y="185738"/>
                  </a:cubicBezTo>
                  <a:cubicBezTo>
                    <a:pt x="138585" y="183833"/>
                    <a:pt x="137632" y="181927"/>
                    <a:pt x="134775" y="17907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58" name="Freeform: Shape 48">
              <a:extLst>
                <a:ext uri="{FF2B5EF4-FFF2-40B4-BE49-F238E27FC236}">
                  <a16:creationId xmlns:a16="http://schemas.microsoft.com/office/drawing/2014/main" id="{4DCD0555-E4E6-E347-BA8B-14562F66C4B0}"/>
                </a:ext>
              </a:extLst>
            </p:cNvPr>
            <p:cNvSpPr/>
            <p:nvPr/>
          </p:nvSpPr>
          <p:spPr>
            <a:xfrm>
              <a:off x="3237180" y="2212657"/>
              <a:ext cx="171231" cy="194309"/>
            </a:xfrm>
            <a:custGeom>
              <a:avLst/>
              <a:gdLst>
                <a:gd name="connsiteX0" fmla="*/ 140384 w 171231"/>
                <a:gd name="connsiteY0" fmla="*/ 39052 h 194309"/>
                <a:gd name="connsiteX1" fmla="*/ 167054 w 171231"/>
                <a:gd name="connsiteY1" fmla="*/ 28575 h 194309"/>
                <a:gd name="connsiteX2" fmla="*/ 168959 w 171231"/>
                <a:gd name="connsiteY2" fmla="*/ 2858 h 194309"/>
                <a:gd name="connsiteX3" fmla="*/ 165149 w 171231"/>
                <a:gd name="connsiteY3" fmla="*/ 0 h 194309"/>
                <a:gd name="connsiteX4" fmla="*/ 30847 w 171231"/>
                <a:gd name="connsiteY4" fmla="*/ 0 h 194309"/>
                <a:gd name="connsiteX5" fmla="*/ 30847 w 171231"/>
                <a:gd name="connsiteY5" fmla="*/ 0 h 194309"/>
                <a:gd name="connsiteX6" fmla="*/ 4177 w 171231"/>
                <a:gd name="connsiteY6" fmla="*/ 10477 h 194309"/>
                <a:gd name="connsiteX7" fmla="*/ 2272 w 171231"/>
                <a:gd name="connsiteY7" fmla="*/ 36195 h 194309"/>
                <a:gd name="connsiteX8" fmla="*/ 6082 w 171231"/>
                <a:gd name="connsiteY8" fmla="*/ 39052 h 194309"/>
                <a:gd name="connsiteX9" fmla="*/ 58469 w 171231"/>
                <a:gd name="connsiteY9" fmla="*/ 39052 h 194309"/>
                <a:gd name="connsiteX10" fmla="*/ 65137 w 171231"/>
                <a:gd name="connsiteY10" fmla="*/ 44767 h 194309"/>
                <a:gd name="connsiteX11" fmla="*/ 65137 w 171231"/>
                <a:gd name="connsiteY11" fmla="*/ 175260 h 194309"/>
                <a:gd name="connsiteX12" fmla="*/ 69899 w 171231"/>
                <a:gd name="connsiteY12" fmla="*/ 189547 h 194309"/>
                <a:gd name="connsiteX13" fmla="*/ 83234 w 171231"/>
                <a:gd name="connsiteY13" fmla="*/ 194310 h 194309"/>
                <a:gd name="connsiteX14" fmla="*/ 87044 w 171231"/>
                <a:gd name="connsiteY14" fmla="*/ 194310 h 194309"/>
                <a:gd name="connsiteX15" fmla="*/ 104189 w 171231"/>
                <a:gd name="connsiteY15" fmla="*/ 175260 h 194309"/>
                <a:gd name="connsiteX16" fmla="*/ 104189 w 171231"/>
                <a:gd name="connsiteY16" fmla="*/ 46672 h 194309"/>
                <a:gd name="connsiteX17" fmla="*/ 111809 w 171231"/>
                <a:gd name="connsiteY17" fmla="*/ 38100 h 194309"/>
                <a:gd name="connsiteX18" fmla="*/ 140384 w 171231"/>
                <a:gd name="connsiteY18" fmla="*/ 39052 h 194309"/>
                <a:gd name="connsiteX19" fmla="*/ 140384 w 171231"/>
                <a:gd name="connsiteY19" fmla="*/ 39052 h 194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71231" h="194309">
                  <a:moveTo>
                    <a:pt x="140384" y="39052"/>
                  </a:moveTo>
                  <a:cubicBezTo>
                    <a:pt x="152767" y="39052"/>
                    <a:pt x="162292" y="35242"/>
                    <a:pt x="167054" y="28575"/>
                  </a:cubicBezTo>
                  <a:cubicBezTo>
                    <a:pt x="173722" y="19050"/>
                    <a:pt x="170864" y="6667"/>
                    <a:pt x="168959" y="2858"/>
                  </a:cubicBezTo>
                  <a:cubicBezTo>
                    <a:pt x="168007" y="952"/>
                    <a:pt x="166102" y="0"/>
                    <a:pt x="165149" y="0"/>
                  </a:cubicBezTo>
                  <a:cubicBezTo>
                    <a:pt x="165149" y="0"/>
                    <a:pt x="30847" y="0"/>
                    <a:pt x="30847" y="0"/>
                  </a:cubicBezTo>
                  <a:lnTo>
                    <a:pt x="30847" y="0"/>
                  </a:lnTo>
                  <a:cubicBezTo>
                    <a:pt x="18464" y="0"/>
                    <a:pt x="8939" y="3810"/>
                    <a:pt x="4177" y="10477"/>
                  </a:cubicBezTo>
                  <a:cubicBezTo>
                    <a:pt x="-2491" y="20002"/>
                    <a:pt x="367" y="32385"/>
                    <a:pt x="2272" y="36195"/>
                  </a:cubicBezTo>
                  <a:cubicBezTo>
                    <a:pt x="3224" y="38100"/>
                    <a:pt x="5129" y="39052"/>
                    <a:pt x="6082" y="39052"/>
                  </a:cubicBezTo>
                  <a:lnTo>
                    <a:pt x="58469" y="39052"/>
                  </a:lnTo>
                  <a:cubicBezTo>
                    <a:pt x="61327" y="39052"/>
                    <a:pt x="64184" y="41910"/>
                    <a:pt x="65137" y="44767"/>
                  </a:cubicBezTo>
                  <a:lnTo>
                    <a:pt x="65137" y="175260"/>
                  </a:lnTo>
                  <a:cubicBezTo>
                    <a:pt x="65137" y="181927"/>
                    <a:pt x="67042" y="186690"/>
                    <a:pt x="69899" y="189547"/>
                  </a:cubicBezTo>
                  <a:cubicBezTo>
                    <a:pt x="72757" y="193358"/>
                    <a:pt x="77519" y="194310"/>
                    <a:pt x="83234" y="194310"/>
                  </a:cubicBezTo>
                  <a:lnTo>
                    <a:pt x="87044" y="194310"/>
                  </a:lnTo>
                  <a:cubicBezTo>
                    <a:pt x="96569" y="194310"/>
                    <a:pt x="104189" y="189547"/>
                    <a:pt x="104189" y="175260"/>
                  </a:cubicBezTo>
                  <a:lnTo>
                    <a:pt x="104189" y="46672"/>
                  </a:lnTo>
                  <a:cubicBezTo>
                    <a:pt x="104189" y="41910"/>
                    <a:pt x="107047" y="39052"/>
                    <a:pt x="111809" y="38100"/>
                  </a:cubicBezTo>
                  <a:cubicBezTo>
                    <a:pt x="111809" y="39052"/>
                    <a:pt x="139432" y="39052"/>
                    <a:pt x="140384" y="39052"/>
                  </a:cubicBezTo>
                  <a:lnTo>
                    <a:pt x="140384" y="3905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59" name="Freeform: Shape 49">
              <a:extLst>
                <a:ext uri="{FF2B5EF4-FFF2-40B4-BE49-F238E27FC236}">
                  <a16:creationId xmlns:a16="http://schemas.microsoft.com/office/drawing/2014/main" id="{9CC02346-D359-3044-B02D-A7182DB1D43F}"/>
                </a:ext>
              </a:extLst>
            </p:cNvPr>
            <p:cNvSpPr/>
            <p:nvPr/>
          </p:nvSpPr>
          <p:spPr>
            <a:xfrm>
              <a:off x="2858452" y="2465070"/>
              <a:ext cx="71437" cy="107632"/>
            </a:xfrm>
            <a:custGeom>
              <a:avLst/>
              <a:gdLst>
                <a:gd name="connsiteX0" fmla="*/ 0 w 71437"/>
                <a:gd name="connsiteY0" fmla="*/ 102870 h 107632"/>
                <a:gd name="connsiteX1" fmla="*/ 0 w 71437"/>
                <a:gd name="connsiteY1" fmla="*/ 6667 h 107632"/>
                <a:gd name="connsiteX2" fmla="*/ 6667 w 71437"/>
                <a:gd name="connsiteY2" fmla="*/ 0 h 107632"/>
                <a:gd name="connsiteX3" fmla="*/ 66675 w 71437"/>
                <a:gd name="connsiteY3" fmla="*/ 0 h 107632"/>
                <a:gd name="connsiteX4" fmla="*/ 71438 w 71437"/>
                <a:gd name="connsiteY4" fmla="*/ 4763 h 107632"/>
                <a:gd name="connsiteX5" fmla="*/ 71438 w 71437"/>
                <a:gd name="connsiteY5" fmla="*/ 5715 h 107632"/>
                <a:gd name="connsiteX6" fmla="*/ 66675 w 71437"/>
                <a:gd name="connsiteY6" fmla="*/ 10477 h 107632"/>
                <a:gd name="connsiteX7" fmla="*/ 11430 w 71437"/>
                <a:gd name="connsiteY7" fmla="*/ 10477 h 107632"/>
                <a:gd name="connsiteX8" fmla="*/ 11430 w 71437"/>
                <a:gd name="connsiteY8" fmla="*/ 50483 h 107632"/>
                <a:gd name="connsiteX9" fmla="*/ 52388 w 71437"/>
                <a:gd name="connsiteY9" fmla="*/ 50483 h 107632"/>
                <a:gd name="connsiteX10" fmla="*/ 57150 w 71437"/>
                <a:gd name="connsiteY10" fmla="*/ 55245 h 107632"/>
                <a:gd name="connsiteX11" fmla="*/ 57150 w 71437"/>
                <a:gd name="connsiteY11" fmla="*/ 56197 h 107632"/>
                <a:gd name="connsiteX12" fmla="*/ 52388 w 71437"/>
                <a:gd name="connsiteY12" fmla="*/ 60960 h 107632"/>
                <a:gd name="connsiteX13" fmla="*/ 11430 w 71437"/>
                <a:gd name="connsiteY13" fmla="*/ 60960 h 107632"/>
                <a:gd name="connsiteX14" fmla="*/ 11430 w 71437"/>
                <a:gd name="connsiteY14" fmla="*/ 102870 h 107632"/>
                <a:gd name="connsiteX15" fmla="*/ 6667 w 71437"/>
                <a:gd name="connsiteY15" fmla="*/ 107633 h 107632"/>
                <a:gd name="connsiteX16" fmla="*/ 4763 w 71437"/>
                <a:gd name="connsiteY16" fmla="*/ 107633 h 107632"/>
                <a:gd name="connsiteX17" fmla="*/ 0 w 71437"/>
                <a:gd name="connsiteY17" fmla="*/ 102870 h 107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1437" h="107632">
                  <a:moveTo>
                    <a:pt x="0" y="102870"/>
                  </a:moveTo>
                  <a:lnTo>
                    <a:pt x="0" y="6667"/>
                  </a:lnTo>
                  <a:cubicBezTo>
                    <a:pt x="0" y="2858"/>
                    <a:pt x="2857" y="0"/>
                    <a:pt x="6667" y="0"/>
                  </a:cubicBezTo>
                  <a:lnTo>
                    <a:pt x="66675" y="0"/>
                  </a:lnTo>
                  <a:cubicBezTo>
                    <a:pt x="69532" y="0"/>
                    <a:pt x="71438" y="1905"/>
                    <a:pt x="71438" y="4763"/>
                  </a:cubicBezTo>
                  <a:lnTo>
                    <a:pt x="71438" y="5715"/>
                  </a:lnTo>
                  <a:cubicBezTo>
                    <a:pt x="71438" y="8572"/>
                    <a:pt x="69532" y="10477"/>
                    <a:pt x="66675" y="10477"/>
                  </a:cubicBezTo>
                  <a:lnTo>
                    <a:pt x="11430" y="10477"/>
                  </a:lnTo>
                  <a:lnTo>
                    <a:pt x="11430" y="50483"/>
                  </a:lnTo>
                  <a:lnTo>
                    <a:pt x="52388" y="50483"/>
                  </a:lnTo>
                  <a:cubicBezTo>
                    <a:pt x="55245" y="50483"/>
                    <a:pt x="57150" y="52388"/>
                    <a:pt x="57150" y="55245"/>
                  </a:cubicBezTo>
                  <a:lnTo>
                    <a:pt x="57150" y="56197"/>
                  </a:lnTo>
                  <a:cubicBezTo>
                    <a:pt x="57150" y="59055"/>
                    <a:pt x="55245" y="60960"/>
                    <a:pt x="52388" y="60960"/>
                  </a:cubicBezTo>
                  <a:lnTo>
                    <a:pt x="11430" y="60960"/>
                  </a:lnTo>
                  <a:lnTo>
                    <a:pt x="11430" y="102870"/>
                  </a:lnTo>
                  <a:cubicBezTo>
                    <a:pt x="11430" y="106680"/>
                    <a:pt x="9525" y="107633"/>
                    <a:pt x="6667" y="107633"/>
                  </a:cubicBezTo>
                  <a:lnTo>
                    <a:pt x="4763" y="107633"/>
                  </a:lnTo>
                  <a:cubicBezTo>
                    <a:pt x="952" y="107633"/>
                    <a:pt x="0" y="106680"/>
                    <a:pt x="0" y="10287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60" name="Freeform: Shape 50">
              <a:extLst>
                <a:ext uri="{FF2B5EF4-FFF2-40B4-BE49-F238E27FC236}">
                  <a16:creationId xmlns:a16="http://schemas.microsoft.com/office/drawing/2014/main" id="{A4B9945A-E446-8B49-BDB2-8D3BB448EF61}"/>
                </a:ext>
              </a:extLst>
            </p:cNvPr>
            <p:cNvSpPr/>
            <p:nvPr/>
          </p:nvSpPr>
          <p:spPr>
            <a:xfrm>
              <a:off x="2926079" y="2491740"/>
              <a:ext cx="80962" cy="81950"/>
            </a:xfrm>
            <a:custGeom>
              <a:avLst/>
              <a:gdLst>
                <a:gd name="connsiteX0" fmla="*/ 0 w 80962"/>
                <a:gd name="connsiteY0" fmla="*/ 40957 h 81950"/>
                <a:gd name="connsiteX1" fmla="*/ 40958 w 80962"/>
                <a:gd name="connsiteY1" fmla="*/ 0 h 81950"/>
                <a:gd name="connsiteX2" fmla="*/ 80963 w 80962"/>
                <a:gd name="connsiteY2" fmla="*/ 40957 h 81950"/>
                <a:gd name="connsiteX3" fmla="*/ 40958 w 80962"/>
                <a:gd name="connsiteY3" fmla="*/ 81915 h 81950"/>
                <a:gd name="connsiteX4" fmla="*/ 0 w 80962"/>
                <a:gd name="connsiteY4" fmla="*/ 40957 h 81950"/>
                <a:gd name="connsiteX5" fmla="*/ 70485 w 80962"/>
                <a:gd name="connsiteY5" fmla="*/ 41910 h 81950"/>
                <a:gd name="connsiteX6" fmla="*/ 40958 w 80962"/>
                <a:gd name="connsiteY6" fmla="*/ 9525 h 81950"/>
                <a:gd name="connsiteX7" fmla="*/ 11430 w 80962"/>
                <a:gd name="connsiteY7" fmla="*/ 40957 h 81950"/>
                <a:gd name="connsiteX8" fmla="*/ 40958 w 80962"/>
                <a:gd name="connsiteY8" fmla="*/ 73342 h 81950"/>
                <a:gd name="connsiteX9" fmla="*/ 70485 w 80962"/>
                <a:gd name="connsiteY9" fmla="*/ 41910 h 81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962" h="81950">
                  <a:moveTo>
                    <a:pt x="0" y="40957"/>
                  </a:moveTo>
                  <a:cubicBezTo>
                    <a:pt x="0" y="17145"/>
                    <a:pt x="17145" y="0"/>
                    <a:pt x="40958" y="0"/>
                  </a:cubicBezTo>
                  <a:cubicBezTo>
                    <a:pt x="64770" y="0"/>
                    <a:pt x="80963" y="17145"/>
                    <a:pt x="80963" y="40957"/>
                  </a:cubicBezTo>
                  <a:cubicBezTo>
                    <a:pt x="80963" y="64770"/>
                    <a:pt x="63817" y="81915"/>
                    <a:pt x="40958" y="81915"/>
                  </a:cubicBezTo>
                  <a:cubicBezTo>
                    <a:pt x="17145" y="82867"/>
                    <a:pt x="0" y="64770"/>
                    <a:pt x="0" y="40957"/>
                  </a:cubicBezTo>
                  <a:moveTo>
                    <a:pt x="70485" y="41910"/>
                  </a:moveTo>
                  <a:cubicBezTo>
                    <a:pt x="70485" y="23813"/>
                    <a:pt x="58103" y="9525"/>
                    <a:pt x="40958" y="9525"/>
                  </a:cubicBezTo>
                  <a:cubicBezTo>
                    <a:pt x="23813" y="9525"/>
                    <a:pt x="11430" y="22860"/>
                    <a:pt x="11430" y="40957"/>
                  </a:cubicBezTo>
                  <a:cubicBezTo>
                    <a:pt x="11430" y="59055"/>
                    <a:pt x="23813" y="73342"/>
                    <a:pt x="40958" y="73342"/>
                  </a:cubicBezTo>
                  <a:cubicBezTo>
                    <a:pt x="57150" y="73342"/>
                    <a:pt x="70485" y="60007"/>
                    <a:pt x="70485" y="4191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61" name="Freeform: Shape 51">
              <a:extLst>
                <a:ext uri="{FF2B5EF4-FFF2-40B4-BE49-F238E27FC236}">
                  <a16:creationId xmlns:a16="http://schemas.microsoft.com/office/drawing/2014/main" id="{34E9354C-9A6C-B64D-A090-3B93A16FC5B7}"/>
                </a:ext>
              </a:extLst>
            </p:cNvPr>
            <p:cNvSpPr/>
            <p:nvPr/>
          </p:nvSpPr>
          <p:spPr>
            <a:xfrm>
              <a:off x="3020377" y="2491740"/>
              <a:ext cx="41909" cy="80962"/>
            </a:xfrm>
            <a:custGeom>
              <a:avLst/>
              <a:gdLst>
                <a:gd name="connsiteX0" fmla="*/ 30480 w 41909"/>
                <a:gd name="connsiteY0" fmla="*/ 0 h 80962"/>
                <a:gd name="connsiteX1" fmla="*/ 41910 w 41909"/>
                <a:gd name="connsiteY1" fmla="*/ 7620 h 80962"/>
                <a:gd name="connsiteX2" fmla="*/ 39052 w 41909"/>
                <a:gd name="connsiteY2" fmla="*/ 13335 h 80962"/>
                <a:gd name="connsiteX3" fmla="*/ 29527 w 41909"/>
                <a:gd name="connsiteY3" fmla="*/ 10477 h 80962"/>
                <a:gd name="connsiteX4" fmla="*/ 10477 w 41909"/>
                <a:gd name="connsiteY4" fmla="*/ 45720 h 80962"/>
                <a:gd name="connsiteX5" fmla="*/ 10477 w 41909"/>
                <a:gd name="connsiteY5" fmla="*/ 76200 h 80962"/>
                <a:gd name="connsiteX6" fmla="*/ 5715 w 41909"/>
                <a:gd name="connsiteY6" fmla="*/ 80963 h 80962"/>
                <a:gd name="connsiteX7" fmla="*/ 4763 w 41909"/>
                <a:gd name="connsiteY7" fmla="*/ 80963 h 80962"/>
                <a:gd name="connsiteX8" fmla="*/ 0 w 41909"/>
                <a:gd name="connsiteY8" fmla="*/ 76200 h 80962"/>
                <a:gd name="connsiteX9" fmla="*/ 0 w 41909"/>
                <a:gd name="connsiteY9" fmla="*/ 2857 h 80962"/>
                <a:gd name="connsiteX10" fmla="*/ 3810 w 41909"/>
                <a:gd name="connsiteY10" fmla="*/ 1905 h 80962"/>
                <a:gd name="connsiteX11" fmla="*/ 10477 w 41909"/>
                <a:gd name="connsiteY11" fmla="*/ 12382 h 80962"/>
                <a:gd name="connsiteX12" fmla="*/ 10477 w 41909"/>
                <a:gd name="connsiteY12" fmla="*/ 17145 h 80962"/>
                <a:gd name="connsiteX13" fmla="*/ 30480 w 41909"/>
                <a:gd name="connsiteY13" fmla="*/ 0 h 80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909" h="80962">
                  <a:moveTo>
                    <a:pt x="30480" y="0"/>
                  </a:moveTo>
                  <a:cubicBezTo>
                    <a:pt x="38100" y="0"/>
                    <a:pt x="41910" y="2857"/>
                    <a:pt x="41910" y="7620"/>
                  </a:cubicBezTo>
                  <a:cubicBezTo>
                    <a:pt x="41910" y="11430"/>
                    <a:pt x="39052" y="13335"/>
                    <a:pt x="39052" y="13335"/>
                  </a:cubicBezTo>
                  <a:cubicBezTo>
                    <a:pt x="37147" y="11430"/>
                    <a:pt x="34290" y="10477"/>
                    <a:pt x="29527" y="10477"/>
                  </a:cubicBezTo>
                  <a:cubicBezTo>
                    <a:pt x="15240" y="10477"/>
                    <a:pt x="10477" y="24765"/>
                    <a:pt x="10477" y="45720"/>
                  </a:cubicBezTo>
                  <a:lnTo>
                    <a:pt x="10477" y="76200"/>
                  </a:lnTo>
                  <a:cubicBezTo>
                    <a:pt x="10477" y="80010"/>
                    <a:pt x="8572" y="80963"/>
                    <a:pt x="5715" y="80963"/>
                  </a:cubicBezTo>
                  <a:lnTo>
                    <a:pt x="4763" y="80963"/>
                  </a:lnTo>
                  <a:cubicBezTo>
                    <a:pt x="1905" y="80963"/>
                    <a:pt x="0" y="80010"/>
                    <a:pt x="0" y="76200"/>
                  </a:cubicBezTo>
                  <a:lnTo>
                    <a:pt x="0" y="2857"/>
                  </a:lnTo>
                  <a:cubicBezTo>
                    <a:pt x="0" y="2857"/>
                    <a:pt x="1905" y="1905"/>
                    <a:pt x="3810" y="1905"/>
                  </a:cubicBezTo>
                  <a:cubicBezTo>
                    <a:pt x="7620" y="1905"/>
                    <a:pt x="10477" y="3810"/>
                    <a:pt x="10477" y="12382"/>
                  </a:cubicBezTo>
                  <a:lnTo>
                    <a:pt x="10477" y="17145"/>
                  </a:lnTo>
                  <a:cubicBezTo>
                    <a:pt x="13335" y="5715"/>
                    <a:pt x="20002" y="0"/>
                    <a:pt x="30480" y="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62" name="Freeform: Shape 52">
              <a:extLst>
                <a:ext uri="{FF2B5EF4-FFF2-40B4-BE49-F238E27FC236}">
                  <a16:creationId xmlns:a16="http://schemas.microsoft.com/office/drawing/2014/main" id="{8AA0614E-0B51-AD46-9FEA-4F1F4315B234}"/>
                </a:ext>
              </a:extLst>
            </p:cNvPr>
            <p:cNvSpPr/>
            <p:nvPr/>
          </p:nvSpPr>
          <p:spPr>
            <a:xfrm>
              <a:off x="3105150" y="2465070"/>
              <a:ext cx="76200" cy="108584"/>
            </a:xfrm>
            <a:custGeom>
              <a:avLst/>
              <a:gdLst>
                <a:gd name="connsiteX0" fmla="*/ 0 w 76200"/>
                <a:gd name="connsiteY0" fmla="*/ 100965 h 108584"/>
                <a:gd name="connsiteX1" fmla="*/ 0 w 76200"/>
                <a:gd name="connsiteY1" fmla="*/ 6667 h 108584"/>
                <a:gd name="connsiteX2" fmla="*/ 6667 w 76200"/>
                <a:gd name="connsiteY2" fmla="*/ 0 h 108584"/>
                <a:gd name="connsiteX3" fmla="*/ 70485 w 76200"/>
                <a:gd name="connsiteY3" fmla="*/ 0 h 108584"/>
                <a:gd name="connsiteX4" fmla="*/ 75247 w 76200"/>
                <a:gd name="connsiteY4" fmla="*/ 4763 h 108584"/>
                <a:gd name="connsiteX5" fmla="*/ 75247 w 76200"/>
                <a:gd name="connsiteY5" fmla="*/ 5715 h 108584"/>
                <a:gd name="connsiteX6" fmla="*/ 70485 w 76200"/>
                <a:gd name="connsiteY6" fmla="*/ 10477 h 108584"/>
                <a:gd name="connsiteX7" fmla="*/ 11430 w 76200"/>
                <a:gd name="connsiteY7" fmla="*/ 10477 h 108584"/>
                <a:gd name="connsiteX8" fmla="*/ 11430 w 76200"/>
                <a:gd name="connsiteY8" fmla="*/ 47625 h 108584"/>
                <a:gd name="connsiteX9" fmla="*/ 59055 w 76200"/>
                <a:gd name="connsiteY9" fmla="*/ 47625 h 108584"/>
                <a:gd name="connsiteX10" fmla="*/ 63817 w 76200"/>
                <a:gd name="connsiteY10" fmla="*/ 52388 h 108584"/>
                <a:gd name="connsiteX11" fmla="*/ 63817 w 76200"/>
                <a:gd name="connsiteY11" fmla="*/ 53340 h 108584"/>
                <a:gd name="connsiteX12" fmla="*/ 59055 w 76200"/>
                <a:gd name="connsiteY12" fmla="*/ 58102 h 108584"/>
                <a:gd name="connsiteX13" fmla="*/ 11430 w 76200"/>
                <a:gd name="connsiteY13" fmla="*/ 58102 h 108584"/>
                <a:gd name="connsiteX14" fmla="*/ 11430 w 76200"/>
                <a:gd name="connsiteY14" fmla="*/ 98108 h 108584"/>
                <a:gd name="connsiteX15" fmla="*/ 71438 w 76200"/>
                <a:gd name="connsiteY15" fmla="*/ 98108 h 108584"/>
                <a:gd name="connsiteX16" fmla="*/ 76200 w 76200"/>
                <a:gd name="connsiteY16" fmla="*/ 102870 h 108584"/>
                <a:gd name="connsiteX17" fmla="*/ 76200 w 76200"/>
                <a:gd name="connsiteY17" fmla="*/ 103822 h 108584"/>
                <a:gd name="connsiteX18" fmla="*/ 71438 w 76200"/>
                <a:gd name="connsiteY18" fmla="*/ 108585 h 108584"/>
                <a:gd name="connsiteX19" fmla="*/ 6667 w 76200"/>
                <a:gd name="connsiteY19" fmla="*/ 108585 h 108584"/>
                <a:gd name="connsiteX20" fmla="*/ 0 w 76200"/>
                <a:gd name="connsiteY20" fmla="*/ 100965 h 108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76200" h="108584">
                  <a:moveTo>
                    <a:pt x="0" y="100965"/>
                  </a:moveTo>
                  <a:lnTo>
                    <a:pt x="0" y="6667"/>
                  </a:lnTo>
                  <a:cubicBezTo>
                    <a:pt x="0" y="2858"/>
                    <a:pt x="2858" y="0"/>
                    <a:pt x="6667" y="0"/>
                  </a:cubicBezTo>
                  <a:lnTo>
                    <a:pt x="70485" y="0"/>
                  </a:lnTo>
                  <a:cubicBezTo>
                    <a:pt x="73342" y="0"/>
                    <a:pt x="75247" y="1905"/>
                    <a:pt x="75247" y="4763"/>
                  </a:cubicBezTo>
                  <a:lnTo>
                    <a:pt x="75247" y="5715"/>
                  </a:lnTo>
                  <a:cubicBezTo>
                    <a:pt x="75247" y="8572"/>
                    <a:pt x="73342" y="10477"/>
                    <a:pt x="70485" y="10477"/>
                  </a:cubicBezTo>
                  <a:lnTo>
                    <a:pt x="11430" y="10477"/>
                  </a:lnTo>
                  <a:lnTo>
                    <a:pt x="11430" y="47625"/>
                  </a:lnTo>
                  <a:lnTo>
                    <a:pt x="59055" y="47625"/>
                  </a:lnTo>
                  <a:cubicBezTo>
                    <a:pt x="61913" y="47625"/>
                    <a:pt x="63817" y="49530"/>
                    <a:pt x="63817" y="52388"/>
                  </a:cubicBezTo>
                  <a:lnTo>
                    <a:pt x="63817" y="53340"/>
                  </a:lnTo>
                  <a:cubicBezTo>
                    <a:pt x="63817" y="56197"/>
                    <a:pt x="61913" y="58102"/>
                    <a:pt x="59055" y="58102"/>
                  </a:cubicBezTo>
                  <a:lnTo>
                    <a:pt x="11430" y="58102"/>
                  </a:lnTo>
                  <a:lnTo>
                    <a:pt x="11430" y="98108"/>
                  </a:lnTo>
                  <a:lnTo>
                    <a:pt x="71438" y="98108"/>
                  </a:lnTo>
                  <a:cubicBezTo>
                    <a:pt x="74295" y="98108"/>
                    <a:pt x="76200" y="100013"/>
                    <a:pt x="76200" y="102870"/>
                  </a:cubicBezTo>
                  <a:lnTo>
                    <a:pt x="76200" y="103822"/>
                  </a:lnTo>
                  <a:cubicBezTo>
                    <a:pt x="76200" y="106680"/>
                    <a:pt x="74295" y="108585"/>
                    <a:pt x="71438" y="108585"/>
                  </a:cubicBezTo>
                  <a:lnTo>
                    <a:pt x="6667" y="108585"/>
                  </a:lnTo>
                  <a:cubicBezTo>
                    <a:pt x="2858" y="107633"/>
                    <a:pt x="0" y="104775"/>
                    <a:pt x="0" y="100965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63" name="Freeform: Shape 53">
              <a:extLst>
                <a:ext uri="{FF2B5EF4-FFF2-40B4-BE49-F238E27FC236}">
                  <a16:creationId xmlns:a16="http://schemas.microsoft.com/office/drawing/2014/main" id="{667FDDFD-05AB-E243-8FEA-8CCC926A06C5}"/>
                </a:ext>
              </a:extLst>
            </p:cNvPr>
            <p:cNvSpPr/>
            <p:nvPr/>
          </p:nvSpPr>
          <p:spPr>
            <a:xfrm>
              <a:off x="3180397" y="2492692"/>
              <a:ext cx="73342" cy="80010"/>
            </a:xfrm>
            <a:custGeom>
              <a:avLst/>
              <a:gdLst>
                <a:gd name="connsiteX0" fmla="*/ 36195 w 73342"/>
                <a:gd name="connsiteY0" fmla="*/ 70485 h 80010"/>
                <a:gd name="connsiteX1" fmla="*/ 60008 w 73342"/>
                <a:gd name="connsiteY1" fmla="*/ 8573 h 80010"/>
                <a:gd name="connsiteX2" fmla="*/ 67628 w 73342"/>
                <a:gd name="connsiteY2" fmla="*/ 953 h 80010"/>
                <a:gd name="connsiteX3" fmla="*/ 73343 w 73342"/>
                <a:gd name="connsiteY3" fmla="*/ 3810 h 80010"/>
                <a:gd name="connsiteX4" fmla="*/ 44768 w 73342"/>
                <a:gd name="connsiteY4" fmla="*/ 76200 h 80010"/>
                <a:gd name="connsiteX5" fmla="*/ 37148 w 73342"/>
                <a:gd name="connsiteY5" fmla="*/ 80010 h 80010"/>
                <a:gd name="connsiteX6" fmla="*/ 29528 w 73342"/>
                <a:gd name="connsiteY6" fmla="*/ 76200 h 80010"/>
                <a:gd name="connsiteX7" fmla="*/ 0 w 73342"/>
                <a:gd name="connsiteY7" fmla="*/ 2858 h 80010"/>
                <a:gd name="connsiteX8" fmla="*/ 5715 w 73342"/>
                <a:gd name="connsiteY8" fmla="*/ 0 h 80010"/>
                <a:gd name="connsiteX9" fmla="*/ 13335 w 73342"/>
                <a:gd name="connsiteY9" fmla="*/ 7620 h 80010"/>
                <a:gd name="connsiteX10" fmla="*/ 36195 w 73342"/>
                <a:gd name="connsiteY10" fmla="*/ 70485 h 80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3342" h="80010">
                  <a:moveTo>
                    <a:pt x="36195" y="70485"/>
                  </a:moveTo>
                  <a:lnTo>
                    <a:pt x="60008" y="8573"/>
                  </a:lnTo>
                  <a:cubicBezTo>
                    <a:pt x="62865" y="1905"/>
                    <a:pt x="64770" y="953"/>
                    <a:pt x="67628" y="953"/>
                  </a:cubicBezTo>
                  <a:cubicBezTo>
                    <a:pt x="71438" y="953"/>
                    <a:pt x="73343" y="3810"/>
                    <a:pt x="73343" y="3810"/>
                  </a:cubicBezTo>
                  <a:lnTo>
                    <a:pt x="44768" y="76200"/>
                  </a:lnTo>
                  <a:cubicBezTo>
                    <a:pt x="43815" y="79058"/>
                    <a:pt x="42863" y="80010"/>
                    <a:pt x="37148" y="80010"/>
                  </a:cubicBezTo>
                  <a:cubicBezTo>
                    <a:pt x="31433" y="80010"/>
                    <a:pt x="31433" y="79058"/>
                    <a:pt x="29528" y="76200"/>
                  </a:cubicBezTo>
                  <a:lnTo>
                    <a:pt x="0" y="2858"/>
                  </a:lnTo>
                  <a:cubicBezTo>
                    <a:pt x="0" y="1905"/>
                    <a:pt x="1905" y="0"/>
                    <a:pt x="5715" y="0"/>
                  </a:cubicBezTo>
                  <a:cubicBezTo>
                    <a:pt x="9525" y="0"/>
                    <a:pt x="11430" y="1905"/>
                    <a:pt x="13335" y="7620"/>
                  </a:cubicBezTo>
                  <a:lnTo>
                    <a:pt x="36195" y="7048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64" name="Freeform: Shape 54">
              <a:extLst>
                <a:ext uri="{FF2B5EF4-FFF2-40B4-BE49-F238E27FC236}">
                  <a16:creationId xmlns:a16="http://schemas.microsoft.com/office/drawing/2014/main" id="{BACC9F8A-E460-5D41-A645-857E239C9212}"/>
                </a:ext>
              </a:extLst>
            </p:cNvPr>
            <p:cNvSpPr/>
            <p:nvPr/>
          </p:nvSpPr>
          <p:spPr>
            <a:xfrm>
              <a:off x="3256597" y="2490787"/>
              <a:ext cx="76200" cy="82867"/>
            </a:xfrm>
            <a:custGeom>
              <a:avLst/>
              <a:gdLst>
                <a:gd name="connsiteX0" fmla="*/ 40958 w 76200"/>
                <a:gd name="connsiteY0" fmla="*/ 74295 h 82867"/>
                <a:gd name="connsiteX1" fmla="*/ 67628 w 76200"/>
                <a:gd name="connsiteY1" fmla="*/ 60008 h 82867"/>
                <a:gd name="connsiteX2" fmla="*/ 74295 w 76200"/>
                <a:gd name="connsiteY2" fmla="*/ 65722 h 82867"/>
                <a:gd name="connsiteX3" fmla="*/ 40958 w 76200"/>
                <a:gd name="connsiteY3" fmla="*/ 82867 h 82867"/>
                <a:gd name="connsiteX4" fmla="*/ 0 w 76200"/>
                <a:gd name="connsiteY4" fmla="*/ 41910 h 82867"/>
                <a:gd name="connsiteX5" fmla="*/ 40005 w 76200"/>
                <a:gd name="connsiteY5" fmla="*/ 0 h 82867"/>
                <a:gd name="connsiteX6" fmla="*/ 76200 w 76200"/>
                <a:gd name="connsiteY6" fmla="*/ 40005 h 82867"/>
                <a:gd name="connsiteX7" fmla="*/ 76200 w 76200"/>
                <a:gd name="connsiteY7" fmla="*/ 40958 h 82867"/>
                <a:gd name="connsiteX8" fmla="*/ 71438 w 76200"/>
                <a:gd name="connsiteY8" fmla="*/ 44767 h 82867"/>
                <a:gd name="connsiteX9" fmla="*/ 10478 w 76200"/>
                <a:gd name="connsiteY9" fmla="*/ 44767 h 82867"/>
                <a:gd name="connsiteX10" fmla="*/ 40958 w 76200"/>
                <a:gd name="connsiteY10" fmla="*/ 74295 h 82867"/>
                <a:gd name="connsiteX11" fmla="*/ 64770 w 76200"/>
                <a:gd name="connsiteY11" fmla="*/ 36195 h 82867"/>
                <a:gd name="connsiteX12" fmla="*/ 39053 w 76200"/>
                <a:gd name="connsiteY12" fmla="*/ 10478 h 82867"/>
                <a:gd name="connsiteX13" fmla="*/ 10478 w 76200"/>
                <a:gd name="connsiteY13" fmla="*/ 36195 h 82867"/>
                <a:gd name="connsiteX14" fmla="*/ 64770 w 76200"/>
                <a:gd name="connsiteY14" fmla="*/ 36195 h 82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6200" h="82867">
                  <a:moveTo>
                    <a:pt x="40958" y="74295"/>
                  </a:moveTo>
                  <a:cubicBezTo>
                    <a:pt x="56198" y="74295"/>
                    <a:pt x="62865" y="67628"/>
                    <a:pt x="67628" y="60008"/>
                  </a:cubicBezTo>
                  <a:cubicBezTo>
                    <a:pt x="67628" y="59055"/>
                    <a:pt x="74295" y="60960"/>
                    <a:pt x="74295" y="65722"/>
                  </a:cubicBezTo>
                  <a:cubicBezTo>
                    <a:pt x="74295" y="71438"/>
                    <a:pt x="62865" y="82867"/>
                    <a:pt x="40958" y="82867"/>
                  </a:cubicBezTo>
                  <a:cubicBezTo>
                    <a:pt x="17145" y="82867"/>
                    <a:pt x="0" y="65722"/>
                    <a:pt x="0" y="41910"/>
                  </a:cubicBezTo>
                  <a:cubicBezTo>
                    <a:pt x="0" y="18097"/>
                    <a:pt x="17145" y="0"/>
                    <a:pt x="40005" y="0"/>
                  </a:cubicBezTo>
                  <a:cubicBezTo>
                    <a:pt x="61913" y="0"/>
                    <a:pt x="76200" y="15240"/>
                    <a:pt x="76200" y="40005"/>
                  </a:cubicBezTo>
                  <a:lnTo>
                    <a:pt x="76200" y="40958"/>
                  </a:lnTo>
                  <a:cubicBezTo>
                    <a:pt x="76200" y="43815"/>
                    <a:pt x="75248" y="44767"/>
                    <a:pt x="71438" y="44767"/>
                  </a:cubicBezTo>
                  <a:lnTo>
                    <a:pt x="10478" y="44767"/>
                  </a:lnTo>
                  <a:cubicBezTo>
                    <a:pt x="11430" y="61913"/>
                    <a:pt x="23813" y="74295"/>
                    <a:pt x="40958" y="74295"/>
                  </a:cubicBezTo>
                  <a:moveTo>
                    <a:pt x="64770" y="36195"/>
                  </a:moveTo>
                  <a:cubicBezTo>
                    <a:pt x="63818" y="20955"/>
                    <a:pt x="54293" y="10478"/>
                    <a:pt x="39053" y="10478"/>
                  </a:cubicBezTo>
                  <a:cubicBezTo>
                    <a:pt x="23813" y="10478"/>
                    <a:pt x="13335" y="20955"/>
                    <a:pt x="10478" y="36195"/>
                  </a:cubicBezTo>
                  <a:lnTo>
                    <a:pt x="64770" y="3619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65" name="Freeform: Shape 55">
              <a:extLst>
                <a:ext uri="{FF2B5EF4-FFF2-40B4-BE49-F238E27FC236}">
                  <a16:creationId xmlns:a16="http://schemas.microsoft.com/office/drawing/2014/main" id="{82572183-EDF7-C44D-A1C5-2CBE2FA7F383}"/>
                </a:ext>
              </a:extLst>
            </p:cNvPr>
            <p:cNvSpPr/>
            <p:nvPr/>
          </p:nvSpPr>
          <p:spPr>
            <a:xfrm>
              <a:off x="3349942" y="2491740"/>
              <a:ext cx="41910" cy="80962"/>
            </a:xfrm>
            <a:custGeom>
              <a:avLst/>
              <a:gdLst>
                <a:gd name="connsiteX0" fmla="*/ 30480 w 41910"/>
                <a:gd name="connsiteY0" fmla="*/ 0 h 80962"/>
                <a:gd name="connsiteX1" fmla="*/ 41910 w 41910"/>
                <a:gd name="connsiteY1" fmla="*/ 7620 h 80962"/>
                <a:gd name="connsiteX2" fmla="*/ 39053 w 41910"/>
                <a:gd name="connsiteY2" fmla="*/ 13335 h 80962"/>
                <a:gd name="connsiteX3" fmla="*/ 29528 w 41910"/>
                <a:gd name="connsiteY3" fmla="*/ 10477 h 80962"/>
                <a:gd name="connsiteX4" fmla="*/ 10478 w 41910"/>
                <a:gd name="connsiteY4" fmla="*/ 45720 h 80962"/>
                <a:gd name="connsiteX5" fmla="*/ 10478 w 41910"/>
                <a:gd name="connsiteY5" fmla="*/ 76200 h 80962"/>
                <a:gd name="connsiteX6" fmla="*/ 5715 w 41910"/>
                <a:gd name="connsiteY6" fmla="*/ 80963 h 80962"/>
                <a:gd name="connsiteX7" fmla="*/ 4763 w 41910"/>
                <a:gd name="connsiteY7" fmla="*/ 80963 h 80962"/>
                <a:gd name="connsiteX8" fmla="*/ 0 w 41910"/>
                <a:gd name="connsiteY8" fmla="*/ 76200 h 80962"/>
                <a:gd name="connsiteX9" fmla="*/ 0 w 41910"/>
                <a:gd name="connsiteY9" fmla="*/ 2857 h 80962"/>
                <a:gd name="connsiteX10" fmla="*/ 3810 w 41910"/>
                <a:gd name="connsiteY10" fmla="*/ 1905 h 80962"/>
                <a:gd name="connsiteX11" fmla="*/ 10478 w 41910"/>
                <a:gd name="connsiteY11" fmla="*/ 12382 h 80962"/>
                <a:gd name="connsiteX12" fmla="*/ 10478 w 41910"/>
                <a:gd name="connsiteY12" fmla="*/ 17145 h 80962"/>
                <a:gd name="connsiteX13" fmla="*/ 30480 w 41910"/>
                <a:gd name="connsiteY13" fmla="*/ 0 h 80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910" h="80962">
                  <a:moveTo>
                    <a:pt x="30480" y="0"/>
                  </a:moveTo>
                  <a:cubicBezTo>
                    <a:pt x="38100" y="0"/>
                    <a:pt x="41910" y="2857"/>
                    <a:pt x="41910" y="7620"/>
                  </a:cubicBezTo>
                  <a:cubicBezTo>
                    <a:pt x="41910" y="11430"/>
                    <a:pt x="39053" y="13335"/>
                    <a:pt x="39053" y="13335"/>
                  </a:cubicBezTo>
                  <a:cubicBezTo>
                    <a:pt x="37148" y="11430"/>
                    <a:pt x="34290" y="10477"/>
                    <a:pt x="29528" y="10477"/>
                  </a:cubicBezTo>
                  <a:cubicBezTo>
                    <a:pt x="15240" y="10477"/>
                    <a:pt x="10478" y="24765"/>
                    <a:pt x="10478" y="45720"/>
                  </a:cubicBezTo>
                  <a:lnTo>
                    <a:pt x="10478" y="76200"/>
                  </a:lnTo>
                  <a:cubicBezTo>
                    <a:pt x="10478" y="80010"/>
                    <a:pt x="8573" y="80963"/>
                    <a:pt x="5715" y="80963"/>
                  </a:cubicBezTo>
                  <a:lnTo>
                    <a:pt x="4763" y="80963"/>
                  </a:lnTo>
                  <a:cubicBezTo>
                    <a:pt x="1905" y="80963"/>
                    <a:pt x="0" y="80010"/>
                    <a:pt x="0" y="76200"/>
                  </a:cubicBezTo>
                  <a:lnTo>
                    <a:pt x="0" y="2857"/>
                  </a:lnTo>
                  <a:cubicBezTo>
                    <a:pt x="0" y="2857"/>
                    <a:pt x="1905" y="1905"/>
                    <a:pt x="3810" y="1905"/>
                  </a:cubicBezTo>
                  <a:cubicBezTo>
                    <a:pt x="7620" y="1905"/>
                    <a:pt x="10478" y="3810"/>
                    <a:pt x="10478" y="12382"/>
                  </a:cubicBezTo>
                  <a:lnTo>
                    <a:pt x="10478" y="17145"/>
                  </a:lnTo>
                  <a:cubicBezTo>
                    <a:pt x="12383" y="5715"/>
                    <a:pt x="20003" y="0"/>
                    <a:pt x="30480" y="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66" name="Freeform: Shape 56">
              <a:extLst>
                <a:ext uri="{FF2B5EF4-FFF2-40B4-BE49-F238E27FC236}">
                  <a16:creationId xmlns:a16="http://schemas.microsoft.com/office/drawing/2014/main" id="{AA65B948-75AC-B24B-A950-279C8EAB0074}"/>
                </a:ext>
              </a:extLst>
            </p:cNvPr>
            <p:cNvSpPr/>
            <p:nvPr/>
          </p:nvSpPr>
          <p:spPr>
            <a:xfrm>
              <a:off x="3397567" y="2494597"/>
              <a:ext cx="73342" cy="112395"/>
            </a:xfrm>
            <a:custGeom>
              <a:avLst/>
              <a:gdLst>
                <a:gd name="connsiteX0" fmla="*/ 21908 w 73342"/>
                <a:gd name="connsiteY0" fmla="*/ 107633 h 112395"/>
                <a:gd name="connsiteX1" fmla="*/ 35242 w 73342"/>
                <a:gd name="connsiteY1" fmla="*/ 74295 h 112395"/>
                <a:gd name="connsiteX2" fmla="*/ 28575 w 73342"/>
                <a:gd name="connsiteY2" fmla="*/ 70485 h 112395"/>
                <a:gd name="connsiteX3" fmla="*/ 0 w 73342"/>
                <a:gd name="connsiteY3" fmla="*/ 2858 h 112395"/>
                <a:gd name="connsiteX4" fmla="*/ 5715 w 73342"/>
                <a:gd name="connsiteY4" fmla="*/ 0 h 112395"/>
                <a:gd name="connsiteX5" fmla="*/ 13335 w 73342"/>
                <a:gd name="connsiteY5" fmla="*/ 7620 h 112395"/>
                <a:gd name="connsiteX6" fmla="*/ 38100 w 73342"/>
                <a:gd name="connsiteY6" fmla="*/ 69533 h 112395"/>
                <a:gd name="connsiteX7" fmla="*/ 60008 w 73342"/>
                <a:gd name="connsiteY7" fmla="*/ 8573 h 112395"/>
                <a:gd name="connsiteX8" fmla="*/ 67628 w 73342"/>
                <a:gd name="connsiteY8" fmla="*/ 953 h 112395"/>
                <a:gd name="connsiteX9" fmla="*/ 73342 w 73342"/>
                <a:gd name="connsiteY9" fmla="*/ 3810 h 112395"/>
                <a:gd name="connsiteX10" fmla="*/ 35242 w 73342"/>
                <a:gd name="connsiteY10" fmla="*/ 105728 h 112395"/>
                <a:gd name="connsiteX11" fmla="*/ 27623 w 73342"/>
                <a:gd name="connsiteY11" fmla="*/ 112395 h 112395"/>
                <a:gd name="connsiteX12" fmla="*/ 21908 w 73342"/>
                <a:gd name="connsiteY12" fmla="*/ 107633 h 112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3342" h="112395">
                  <a:moveTo>
                    <a:pt x="21908" y="107633"/>
                  </a:moveTo>
                  <a:lnTo>
                    <a:pt x="35242" y="74295"/>
                  </a:lnTo>
                  <a:cubicBezTo>
                    <a:pt x="31433" y="74295"/>
                    <a:pt x="30480" y="73343"/>
                    <a:pt x="28575" y="70485"/>
                  </a:cubicBezTo>
                  <a:lnTo>
                    <a:pt x="0" y="2858"/>
                  </a:lnTo>
                  <a:cubicBezTo>
                    <a:pt x="0" y="1905"/>
                    <a:pt x="1905" y="0"/>
                    <a:pt x="5715" y="0"/>
                  </a:cubicBezTo>
                  <a:cubicBezTo>
                    <a:pt x="9525" y="0"/>
                    <a:pt x="11430" y="1905"/>
                    <a:pt x="13335" y="7620"/>
                  </a:cubicBezTo>
                  <a:lnTo>
                    <a:pt x="38100" y="69533"/>
                  </a:lnTo>
                  <a:lnTo>
                    <a:pt x="60008" y="8573"/>
                  </a:lnTo>
                  <a:cubicBezTo>
                    <a:pt x="61913" y="2858"/>
                    <a:pt x="64770" y="953"/>
                    <a:pt x="67628" y="953"/>
                  </a:cubicBezTo>
                  <a:cubicBezTo>
                    <a:pt x="70485" y="953"/>
                    <a:pt x="73342" y="2858"/>
                    <a:pt x="73342" y="3810"/>
                  </a:cubicBezTo>
                  <a:lnTo>
                    <a:pt x="35242" y="105728"/>
                  </a:lnTo>
                  <a:cubicBezTo>
                    <a:pt x="33338" y="111443"/>
                    <a:pt x="30480" y="112395"/>
                    <a:pt x="27623" y="112395"/>
                  </a:cubicBezTo>
                  <a:cubicBezTo>
                    <a:pt x="24765" y="110490"/>
                    <a:pt x="21908" y="107633"/>
                    <a:pt x="21908" y="10763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67" name="Freeform: Shape 57">
              <a:extLst>
                <a:ext uri="{FF2B5EF4-FFF2-40B4-BE49-F238E27FC236}">
                  <a16:creationId xmlns:a16="http://schemas.microsoft.com/office/drawing/2014/main" id="{6C7CE05C-E426-AC40-99F1-8347492F632E}"/>
                </a:ext>
              </a:extLst>
            </p:cNvPr>
            <p:cNvSpPr/>
            <p:nvPr/>
          </p:nvSpPr>
          <p:spPr>
            <a:xfrm>
              <a:off x="3472815" y="2491740"/>
              <a:ext cx="80962" cy="81950"/>
            </a:xfrm>
            <a:custGeom>
              <a:avLst/>
              <a:gdLst>
                <a:gd name="connsiteX0" fmla="*/ 0 w 80962"/>
                <a:gd name="connsiteY0" fmla="*/ 40957 h 81950"/>
                <a:gd name="connsiteX1" fmla="*/ 40957 w 80962"/>
                <a:gd name="connsiteY1" fmla="*/ 0 h 81950"/>
                <a:gd name="connsiteX2" fmla="*/ 80963 w 80962"/>
                <a:gd name="connsiteY2" fmla="*/ 40957 h 81950"/>
                <a:gd name="connsiteX3" fmla="*/ 40957 w 80962"/>
                <a:gd name="connsiteY3" fmla="*/ 81915 h 81950"/>
                <a:gd name="connsiteX4" fmla="*/ 0 w 80962"/>
                <a:gd name="connsiteY4" fmla="*/ 40957 h 81950"/>
                <a:gd name="connsiteX5" fmla="*/ 70485 w 80962"/>
                <a:gd name="connsiteY5" fmla="*/ 41910 h 81950"/>
                <a:gd name="connsiteX6" fmla="*/ 40957 w 80962"/>
                <a:gd name="connsiteY6" fmla="*/ 9525 h 81950"/>
                <a:gd name="connsiteX7" fmla="*/ 11430 w 80962"/>
                <a:gd name="connsiteY7" fmla="*/ 40957 h 81950"/>
                <a:gd name="connsiteX8" fmla="*/ 40957 w 80962"/>
                <a:gd name="connsiteY8" fmla="*/ 73342 h 81950"/>
                <a:gd name="connsiteX9" fmla="*/ 70485 w 80962"/>
                <a:gd name="connsiteY9" fmla="*/ 41910 h 81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962" h="81950">
                  <a:moveTo>
                    <a:pt x="0" y="40957"/>
                  </a:moveTo>
                  <a:cubicBezTo>
                    <a:pt x="0" y="17145"/>
                    <a:pt x="17145" y="0"/>
                    <a:pt x="40957" y="0"/>
                  </a:cubicBezTo>
                  <a:cubicBezTo>
                    <a:pt x="64770" y="0"/>
                    <a:pt x="80963" y="17145"/>
                    <a:pt x="80963" y="40957"/>
                  </a:cubicBezTo>
                  <a:cubicBezTo>
                    <a:pt x="80963" y="64770"/>
                    <a:pt x="63817" y="81915"/>
                    <a:pt x="40957" y="81915"/>
                  </a:cubicBezTo>
                  <a:cubicBezTo>
                    <a:pt x="17145" y="82867"/>
                    <a:pt x="0" y="64770"/>
                    <a:pt x="0" y="40957"/>
                  </a:cubicBezTo>
                  <a:moveTo>
                    <a:pt x="70485" y="41910"/>
                  </a:moveTo>
                  <a:cubicBezTo>
                    <a:pt x="70485" y="23813"/>
                    <a:pt x="58102" y="9525"/>
                    <a:pt x="40957" y="9525"/>
                  </a:cubicBezTo>
                  <a:cubicBezTo>
                    <a:pt x="23813" y="9525"/>
                    <a:pt x="11430" y="22860"/>
                    <a:pt x="11430" y="40957"/>
                  </a:cubicBezTo>
                  <a:cubicBezTo>
                    <a:pt x="11430" y="59055"/>
                    <a:pt x="23813" y="73342"/>
                    <a:pt x="40957" y="73342"/>
                  </a:cubicBezTo>
                  <a:cubicBezTo>
                    <a:pt x="58102" y="73342"/>
                    <a:pt x="70485" y="60007"/>
                    <a:pt x="70485" y="4191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68" name="Freeform: Shape 58">
              <a:extLst>
                <a:ext uri="{FF2B5EF4-FFF2-40B4-BE49-F238E27FC236}">
                  <a16:creationId xmlns:a16="http://schemas.microsoft.com/office/drawing/2014/main" id="{59FF0190-D83C-8043-9BDD-7280059ACC47}"/>
                </a:ext>
              </a:extLst>
            </p:cNvPr>
            <p:cNvSpPr/>
            <p:nvPr/>
          </p:nvSpPr>
          <p:spPr>
            <a:xfrm>
              <a:off x="3567112" y="2491740"/>
              <a:ext cx="67627" cy="80009"/>
            </a:xfrm>
            <a:custGeom>
              <a:avLst/>
              <a:gdLst>
                <a:gd name="connsiteX0" fmla="*/ 36195 w 67627"/>
                <a:gd name="connsiteY0" fmla="*/ 0 h 80009"/>
                <a:gd name="connsiteX1" fmla="*/ 67628 w 67627"/>
                <a:gd name="connsiteY1" fmla="*/ 34290 h 80009"/>
                <a:gd name="connsiteX2" fmla="*/ 67628 w 67627"/>
                <a:gd name="connsiteY2" fmla="*/ 75247 h 80009"/>
                <a:gd name="connsiteX3" fmla="*/ 62865 w 67627"/>
                <a:gd name="connsiteY3" fmla="*/ 80010 h 80009"/>
                <a:gd name="connsiteX4" fmla="*/ 61913 w 67627"/>
                <a:gd name="connsiteY4" fmla="*/ 80010 h 80009"/>
                <a:gd name="connsiteX5" fmla="*/ 57150 w 67627"/>
                <a:gd name="connsiteY5" fmla="*/ 75247 h 80009"/>
                <a:gd name="connsiteX6" fmla="*/ 57150 w 67627"/>
                <a:gd name="connsiteY6" fmla="*/ 34290 h 80009"/>
                <a:gd name="connsiteX7" fmla="*/ 36195 w 67627"/>
                <a:gd name="connsiteY7" fmla="*/ 8572 h 80009"/>
                <a:gd name="connsiteX8" fmla="*/ 10478 w 67627"/>
                <a:gd name="connsiteY8" fmla="*/ 25717 h 80009"/>
                <a:gd name="connsiteX9" fmla="*/ 10478 w 67627"/>
                <a:gd name="connsiteY9" fmla="*/ 75247 h 80009"/>
                <a:gd name="connsiteX10" fmla="*/ 5715 w 67627"/>
                <a:gd name="connsiteY10" fmla="*/ 80010 h 80009"/>
                <a:gd name="connsiteX11" fmla="*/ 4763 w 67627"/>
                <a:gd name="connsiteY11" fmla="*/ 80010 h 80009"/>
                <a:gd name="connsiteX12" fmla="*/ 0 w 67627"/>
                <a:gd name="connsiteY12" fmla="*/ 75247 h 80009"/>
                <a:gd name="connsiteX13" fmla="*/ 0 w 67627"/>
                <a:gd name="connsiteY13" fmla="*/ 1905 h 80009"/>
                <a:gd name="connsiteX14" fmla="*/ 3810 w 67627"/>
                <a:gd name="connsiteY14" fmla="*/ 952 h 80009"/>
                <a:gd name="connsiteX15" fmla="*/ 10478 w 67627"/>
                <a:gd name="connsiteY15" fmla="*/ 11430 h 80009"/>
                <a:gd name="connsiteX16" fmla="*/ 10478 w 67627"/>
                <a:gd name="connsiteY16" fmla="*/ 14288 h 80009"/>
                <a:gd name="connsiteX17" fmla="*/ 36195 w 67627"/>
                <a:gd name="connsiteY17" fmla="*/ 0 h 80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7627" h="80009">
                  <a:moveTo>
                    <a:pt x="36195" y="0"/>
                  </a:moveTo>
                  <a:cubicBezTo>
                    <a:pt x="57150" y="0"/>
                    <a:pt x="67628" y="14288"/>
                    <a:pt x="67628" y="34290"/>
                  </a:cubicBezTo>
                  <a:lnTo>
                    <a:pt x="67628" y="75247"/>
                  </a:lnTo>
                  <a:cubicBezTo>
                    <a:pt x="67628" y="79057"/>
                    <a:pt x="65722" y="80010"/>
                    <a:pt x="62865" y="80010"/>
                  </a:cubicBezTo>
                  <a:lnTo>
                    <a:pt x="61913" y="80010"/>
                  </a:lnTo>
                  <a:cubicBezTo>
                    <a:pt x="59055" y="80010"/>
                    <a:pt x="57150" y="79057"/>
                    <a:pt x="57150" y="75247"/>
                  </a:cubicBezTo>
                  <a:lnTo>
                    <a:pt x="57150" y="34290"/>
                  </a:lnTo>
                  <a:cubicBezTo>
                    <a:pt x="57150" y="19050"/>
                    <a:pt x="49530" y="8572"/>
                    <a:pt x="36195" y="8572"/>
                  </a:cubicBezTo>
                  <a:cubicBezTo>
                    <a:pt x="23813" y="8572"/>
                    <a:pt x="15240" y="15240"/>
                    <a:pt x="10478" y="25717"/>
                  </a:cubicBezTo>
                  <a:lnTo>
                    <a:pt x="10478" y="75247"/>
                  </a:lnTo>
                  <a:cubicBezTo>
                    <a:pt x="10478" y="79057"/>
                    <a:pt x="8572" y="80010"/>
                    <a:pt x="5715" y="80010"/>
                  </a:cubicBezTo>
                  <a:lnTo>
                    <a:pt x="4763" y="80010"/>
                  </a:lnTo>
                  <a:cubicBezTo>
                    <a:pt x="1905" y="80010"/>
                    <a:pt x="0" y="79057"/>
                    <a:pt x="0" y="75247"/>
                  </a:cubicBezTo>
                  <a:lnTo>
                    <a:pt x="0" y="1905"/>
                  </a:lnTo>
                  <a:cubicBezTo>
                    <a:pt x="0" y="1905"/>
                    <a:pt x="1905" y="952"/>
                    <a:pt x="3810" y="952"/>
                  </a:cubicBezTo>
                  <a:cubicBezTo>
                    <a:pt x="7620" y="952"/>
                    <a:pt x="10478" y="2857"/>
                    <a:pt x="10478" y="11430"/>
                  </a:cubicBezTo>
                  <a:lnTo>
                    <a:pt x="10478" y="14288"/>
                  </a:lnTo>
                  <a:cubicBezTo>
                    <a:pt x="14288" y="5715"/>
                    <a:pt x="23813" y="0"/>
                    <a:pt x="36195" y="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69" name="Freeform: Shape 59">
              <a:extLst>
                <a:ext uri="{FF2B5EF4-FFF2-40B4-BE49-F238E27FC236}">
                  <a16:creationId xmlns:a16="http://schemas.microsoft.com/office/drawing/2014/main" id="{3656B226-CCD3-484D-B354-739FEDF59418}"/>
                </a:ext>
              </a:extLst>
            </p:cNvPr>
            <p:cNvSpPr/>
            <p:nvPr/>
          </p:nvSpPr>
          <p:spPr>
            <a:xfrm>
              <a:off x="3646170" y="2490787"/>
              <a:ext cx="76200" cy="82867"/>
            </a:xfrm>
            <a:custGeom>
              <a:avLst/>
              <a:gdLst>
                <a:gd name="connsiteX0" fmla="*/ 40958 w 76200"/>
                <a:gd name="connsiteY0" fmla="*/ 74295 h 82867"/>
                <a:gd name="connsiteX1" fmla="*/ 67627 w 76200"/>
                <a:gd name="connsiteY1" fmla="*/ 60008 h 82867"/>
                <a:gd name="connsiteX2" fmla="*/ 74295 w 76200"/>
                <a:gd name="connsiteY2" fmla="*/ 65722 h 82867"/>
                <a:gd name="connsiteX3" fmla="*/ 40958 w 76200"/>
                <a:gd name="connsiteY3" fmla="*/ 82867 h 82867"/>
                <a:gd name="connsiteX4" fmla="*/ 0 w 76200"/>
                <a:gd name="connsiteY4" fmla="*/ 41910 h 82867"/>
                <a:gd name="connsiteX5" fmla="*/ 40005 w 76200"/>
                <a:gd name="connsiteY5" fmla="*/ 0 h 82867"/>
                <a:gd name="connsiteX6" fmla="*/ 76200 w 76200"/>
                <a:gd name="connsiteY6" fmla="*/ 40005 h 82867"/>
                <a:gd name="connsiteX7" fmla="*/ 76200 w 76200"/>
                <a:gd name="connsiteY7" fmla="*/ 40958 h 82867"/>
                <a:gd name="connsiteX8" fmla="*/ 71438 w 76200"/>
                <a:gd name="connsiteY8" fmla="*/ 44767 h 82867"/>
                <a:gd name="connsiteX9" fmla="*/ 10477 w 76200"/>
                <a:gd name="connsiteY9" fmla="*/ 44767 h 82867"/>
                <a:gd name="connsiteX10" fmla="*/ 40958 w 76200"/>
                <a:gd name="connsiteY10" fmla="*/ 74295 h 82867"/>
                <a:gd name="connsiteX11" fmla="*/ 64770 w 76200"/>
                <a:gd name="connsiteY11" fmla="*/ 36195 h 82867"/>
                <a:gd name="connsiteX12" fmla="*/ 39052 w 76200"/>
                <a:gd name="connsiteY12" fmla="*/ 10478 h 82867"/>
                <a:gd name="connsiteX13" fmla="*/ 10477 w 76200"/>
                <a:gd name="connsiteY13" fmla="*/ 36195 h 82867"/>
                <a:gd name="connsiteX14" fmla="*/ 64770 w 76200"/>
                <a:gd name="connsiteY14" fmla="*/ 36195 h 82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6200" h="82867">
                  <a:moveTo>
                    <a:pt x="40958" y="74295"/>
                  </a:moveTo>
                  <a:cubicBezTo>
                    <a:pt x="56197" y="74295"/>
                    <a:pt x="62865" y="67628"/>
                    <a:pt x="67627" y="60008"/>
                  </a:cubicBezTo>
                  <a:cubicBezTo>
                    <a:pt x="67627" y="59055"/>
                    <a:pt x="74295" y="60960"/>
                    <a:pt x="74295" y="65722"/>
                  </a:cubicBezTo>
                  <a:cubicBezTo>
                    <a:pt x="74295" y="71438"/>
                    <a:pt x="62865" y="82867"/>
                    <a:pt x="40958" y="82867"/>
                  </a:cubicBezTo>
                  <a:cubicBezTo>
                    <a:pt x="17145" y="82867"/>
                    <a:pt x="0" y="65722"/>
                    <a:pt x="0" y="41910"/>
                  </a:cubicBezTo>
                  <a:cubicBezTo>
                    <a:pt x="0" y="18097"/>
                    <a:pt x="17145" y="0"/>
                    <a:pt x="40005" y="0"/>
                  </a:cubicBezTo>
                  <a:cubicBezTo>
                    <a:pt x="61913" y="0"/>
                    <a:pt x="76200" y="15240"/>
                    <a:pt x="76200" y="40005"/>
                  </a:cubicBezTo>
                  <a:lnTo>
                    <a:pt x="76200" y="40958"/>
                  </a:lnTo>
                  <a:cubicBezTo>
                    <a:pt x="76200" y="43815"/>
                    <a:pt x="75247" y="44767"/>
                    <a:pt x="71438" y="44767"/>
                  </a:cubicBezTo>
                  <a:lnTo>
                    <a:pt x="10477" y="44767"/>
                  </a:lnTo>
                  <a:cubicBezTo>
                    <a:pt x="11430" y="61913"/>
                    <a:pt x="23813" y="74295"/>
                    <a:pt x="40958" y="74295"/>
                  </a:cubicBezTo>
                  <a:moveTo>
                    <a:pt x="64770" y="36195"/>
                  </a:moveTo>
                  <a:cubicBezTo>
                    <a:pt x="63817" y="20955"/>
                    <a:pt x="54292" y="10478"/>
                    <a:pt x="39052" y="10478"/>
                  </a:cubicBezTo>
                  <a:cubicBezTo>
                    <a:pt x="23813" y="10478"/>
                    <a:pt x="13335" y="20955"/>
                    <a:pt x="10477" y="36195"/>
                  </a:cubicBezTo>
                  <a:lnTo>
                    <a:pt x="64770" y="3619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4420429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8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toy&#10;&#10;Description automatically generated">
            <a:extLst>
              <a:ext uri="{FF2B5EF4-FFF2-40B4-BE49-F238E27FC236}">
                <a16:creationId xmlns:a16="http://schemas.microsoft.com/office/drawing/2014/main" id="{DA6FB1B0-F1E2-4FCA-9812-1CDD349F38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3477"/>
          <a:stretch/>
        </p:blipFill>
        <p:spPr>
          <a:xfrm>
            <a:off x="794" y="0"/>
            <a:ext cx="12190413" cy="6619587"/>
          </a:xfrm>
          <a:prstGeom prst="rect">
            <a:avLst/>
          </a:prstGeom>
        </p:spPr>
      </p:pic>
      <p:sp>
        <p:nvSpPr>
          <p:cNvPr id="308" name="Text Placeholder 2">
            <a:extLst>
              <a:ext uri="{FF2B5EF4-FFF2-40B4-BE49-F238E27FC236}">
                <a16:creationId xmlns:a16="http://schemas.microsoft.com/office/drawing/2014/main" id="{0D19E497-9FA3-4436-9AAF-12145BF84E1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8091" y="723901"/>
            <a:ext cx="5685685" cy="1516348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6351" marR="2540" indent="0" algn="l" defTabSz="457189" rtl="0" eaLnBrk="1" latinLnBrk="0" hangingPunct="1">
              <a:lnSpc>
                <a:spcPts val="6600"/>
              </a:lnSpc>
              <a:spcBef>
                <a:spcPts val="1131"/>
              </a:spcBef>
              <a:buFont typeface="Arial"/>
              <a:buNone/>
              <a:defRPr lang="en-US" sz="6551" b="1" i="0" spc="-192" dirty="0">
                <a:solidFill>
                  <a:schemeClr val="accent2"/>
                </a:solidFill>
                <a:latin typeface="Arial MT" pitchFamily="50" charset="0"/>
                <a:ea typeface="+mj-ea"/>
                <a:cs typeface="Arial"/>
              </a:defRPr>
            </a:lvl1pPr>
            <a:lvl2pPr marL="6351" marR="2540" indent="0" algn="l" defTabSz="457189" rtl="0" eaLnBrk="1" latinLnBrk="0" hangingPunct="1">
              <a:lnSpc>
                <a:spcPct val="77700"/>
              </a:lnSpc>
              <a:spcBef>
                <a:spcPts val="931"/>
              </a:spcBef>
              <a:buFont typeface="Arial"/>
              <a:buNone/>
              <a:defRPr lang="en-US" sz="3275" b="1" kern="1200" spc="-111" baseline="0" dirty="0" smtClean="0">
                <a:solidFill>
                  <a:srgbClr val="2C4046"/>
                </a:solidFill>
                <a:latin typeface="Arial"/>
                <a:ea typeface="+mn-ea"/>
                <a:cs typeface="Arial"/>
              </a:defRPr>
            </a:lvl2pPr>
            <a:lvl3pPr marL="6351" marR="2540" indent="0" algn="l" defTabSz="457189" rtl="0" eaLnBrk="1" latinLnBrk="0" hangingPunct="1">
              <a:lnSpc>
                <a:spcPct val="77700"/>
              </a:lnSpc>
              <a:spcBef>
                <a:spcPts val="931"/>
              </a:spcBef>
              <a:buFont typeface="Arial"/>
              <a:buNone/>
              <a:defRPr lang="en-US" sz="3275" b="1" kern="1200" spc="-111" baseline="0" dirty="0" smtClean="0">
                <a:solidFill>
                  <a:srgbClr val="2C4046"/>
                </a:solidFill>
                <a:latin typeface="Arial"/>
                <a:ea typeface="+mn-ea"/>
                <a:cs typeface="Arial"/>
              </a:defRPr>
            </a:lvl3pPr>
            <a:lvl4pPr marL="6351" marR="2540" indent="0" algn="l" defTabSz="457189" rtl="0" eaLnBrk="1" latinLnBrk="0" hangingPunct="1">
              <a:lnSpc>
                <a:spcPct val="77700"/>
              </a:lnSpc>
              <a:spcBef>
                <a:spcPts val="931"/>
              </a:spcBef>
              <a:buFont typeface="Arial"/>
              <a:buNone/>
              <a:defRPr lang="en-US" sz="3275" b="1" kern="1200" spc="-111" baseline="0" dirty="0" smtClean="0">
                <a:solidFill>
                  <a:srgbClr val="2C4046"/>
                </a:solidFill>
                <a:latin typeface="Arial"/>
                <a:ea typeface="+mn-ea"/>
                <a:cs typeface="Arial"/>
              </a:defRPr>
            </a:lvl4pPr>
            <a:lvl5pPr marL="6351" marR="2540" indent="0" algn="l" defTabSz="457189" rtl="0" eaLnBrk="1" latinLnBrk="0" hangingPunct="1">
              <a:lnSpc>
                <a:spcPct val="77700"/>
              </a:lnSpc>
              <a:spcBef>
                <a:spcPts val="931"/>
              </a:spcBef>
              <a:buFont typeface="Arial"/>
              <a:buNone/>
              <a:defRPr lang="en-US" sz="3275" b="1" kern="1200" spc="-111" baseline="0" dirty="0">
                <a:solidFill>
                  <a:srgbClr val="2C4046"/>
                </a:solidFill>
                <a:latin typeface="Arial"/>
                <a:ea typeface="+mn-ea"/>
                <a:cs typeface="Arial"/>
              </a:defRPr>
            </a:lvl5pPr>
          </a:lstStyle>
          <a:p>
            <a:pPr lvl="0"/>
            <a:r>
              <a:rPr lang="en-US"/>
              <a:t>Section Divide  Header</a:t>
            </a:r>
          </a:p>
        </p:txBody>
      </p:sp>
      <p:sp>
        <p:nvSpPr>
          <p:cNvPr id="309" name="Text Placeholder 4">
            <a:extLst>
              <a:ext uri="{FF2B5EF4-FFF2-40B4-BE49-F238E27FC236}">
                <a16:creationId xmlns:a16="http://schemas.microsoft.com/office/drawing/2014/main" id="{28A167F9-D1A8-4D8C-B8CC-7394A43749D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0081" y="2460681"/>
            <a:ext cx="2959100" cy="265748"/>
          </a:xfrm>
          <a:prstGeom prst="rect">
            <a:avLst/>
          </a:prstGeom>
        </p:spPr>
        <p:txBody>
          <a:bodyPr/>
          <a:lstStyle>
            <a:lvl1pPr marL="6351" indent="0" algn="l" defTabSz="457189" rtl="0" eaLnBrk="1" latinLnBrk="0" hangingPunct="1">
              <a:lnSpc>
                <a:spcPct val="100000"/>
              </a:lnSpc>
              <a:spcBef>
                <a:spcPts val="48"/>
              </a:spcBef>
              <a:buFont typeface="Arial"/>
              <a:buNone/>
              <a:defRPr lang="en-US" sz="1451" kern="1200" spc="-12" dirty="0" smtClean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6351" indent="0" algn="l" defTabSz="457189" rtl="0" eaLnBrk="1" latinLnBrk="0" hangingPunct="1">
              <a:lnSpc>
                <a:spcPct val="100000"/>
              </a:lnSpc>
              <a:spcBef>
                <a:spcPts val="48"/>
              </a:spcBef>
              <a:buFont typeface="Arial"/>
              <a:buNone/>
              <a:defRPr lang="en-US" sz="700" kern="1200" spc="-12" dirty="0" smtClean="0">
                <a:solidFill>
                  <a:srgbClr val="2C4046"/>
                </a:solidFill>
                <a:latin typeface="Arial"/>
                <a:ea typeface="+mn-ea"/>
                <a:cs typeface="Arial"/>
              </a:defRPr>
            </a:lvl2pPr>
            <a:lvl3pPr marL="6351" indent="0" algn="l" defTabSz="457189" rtl="0" eaLnBrk="1" latinLnBrk="0" hangingPunct="1">
              <a:lnSpc>
                <a:spcPct val="100000"/>
              </a:lnSpc>
              <a:spcBef>
                <a:spcPts val="48"/>
              </a:spcBef>
              <a:buFont typeface="Arial"/>
              <a:buNone/>
              <a:defRPr lang="en-US" sz="700" kern="1200" spc="-12" dirty="0" smtClean="0">
                <a:solidFill>
                  <a:srgbClr val="2C4046"/>
                </a:solidFill>
                <a:latin typeface="Arial"/>
                <a:ea typeface="+mn-ea"/>
                <a:cs typeface="Arial"/>
              </a:defRPr>
            </a:lvl3pPr>
            <a:lvl4pPr marL="6351" indent="0" algn="l" defTabSz="457189" rtl="0" eaLnBrk="1" latinLnBrk="0" hangingPunct="1">
              <a:lnSpc>
                <a:spcPct val="100000"/>
              </a:lnSpc>
              <a:spcBef>
                <a:spcPts val="48"/>
              </a:spcBef>
              <a:buFont typeface="Arial"/>
              <a:buNone/>
              <a:defRPr lang="en-US" sz="700" kern="1200" spc="-12" dirty="0" smtClean="0">
                <a:solidFill>
                  <a:srgbClr val="2C4046"/>
                </a:solidFill>
                <a:latin typeface="Arial"/>
                <a:ea typeface="+mn-ea"/>
                <a:cs typeface="Arial"/>
              </a:defRPr>
            </a:lvl4pPr>
            <a:lvl5pPr marL="6351" indent="0" algn="l" defTabSz="457189" rtl="0" eaLnBrk="1" latinLnBrk="0" hangingPunct="1">
              <a:lnSpc>
                <a:spcPct val="100000"/>
              </a:lnSpc>
              <a:spcBef>
                <a:spcPts val="48"/>
              </a:spcBef>
              <a:buFont typeface="Arial"/>
              <a:buNone/>
              <a:defRPr lang="en-US" sz="700" kern="1200" spc="-12" dirty="0">
                <a:solidFill>
                  <a:srgbClr val="2C4046"/>
                </a:solidFill>
                <a:latin typeface="Arial"/>
                <a:ea typeface="+mn-ea"/>
                <a:cs typeface="Arial"/>
              </a:defRPr>
            </a:lvl5pPr>
          </a:lstStyle>
          <a:p>
            <a:pPr lvl="0"/>
            <a:r>
              <a:rPr lang="en-US"/>
              <a:t>Click to add subtitle or introduction.</a:t>
            </a:r>
          </a:p>
        </p:txBody>
      </p:sp>
      <p:sp>
        <p:nvSpPr>
          <p:cNvPr id="310" name="Slide Number Placeholder 9">
            <a:extLst>
              <a:ext uri="{FF2B5EF4-FFF2-40B4-BE49-F238E27FC236}">
                <a16:creationId xmlns:a16="http://schemas.microsoft.com/office/drawing/2014/main" id="{7DF07AD4-1700-4F00-8995-98035015E60A}"/>
              </a:ext>
            </a:extLst>
          </p:cNvPr>
          <p:cNvSpPr txBox="1">
            <a:spLocks/>
          </p:cNvSpPr>
          <p:nvPr userDrawn="1"/>
        </p:nvSpPr>
        <p:spPr>
          <a:xfrm>
            <a:off x="11730624" y="324781"/>
            <a:ext cx="117005" cy="95939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defRPr lang="en-US" sz="700" b="1" kern="1200" smtClean="0">
                <a:solidFill>
                  <a:srgbClr val="2C4046"/>
                </a:solidFill>
                <a:latin typeface="Arial"/>
                <a:ea typeface="+mn-ea"/>
                <a:cs typeface="Arial"/>
              </a:defRPr>
            </a:lvl1pPr>
            <a:lvl2pPr marL="633954" algn="l" defTabSz="633954" rtl="0" eaLnBrk="1" latinLnBrk="0" hangingPunct="1">
              <a:defRPr sz="24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67907" algn="l" defTabSz="633954" rtl="0" eaLnBrk="1" latinLnBrk="0" hangingPunct="1">
              <a:defRPr sz="24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01861" algn="l" defTabSz="633954" rtl="0" eaLnBrk="1" latinLnBrk="0" hangingPunct="1">
              <a:defRPr sz="24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535814" algn="l" defTabSz="633954" rtl="0" eaLnBrk="1" latinLnBrk="0" hangingPunct="1">
              <a:defRPr sz="24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169768" algn="l" defTabSz="633954" rtl="0" eaLnBrk="1" latinLnBrk="0" hangingPunct="1">
              <a:defRPr sz="24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803721" algn="l" defTabSz="633954" rtl="0" eaLnBrk="1" latinLnBrk="0" hangingPunct="1">
              <a:defRPr sz="24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437675" algn="l" defTabSz="633954" rtl="0" eaLnBrk="1" latinLnBrk="0" hangingPunct="1">
              <a:defRPr sz="24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071628" algn="l" defTabSz="633954" rtl="0" eaLnBrk="1" latinLnBrk="0" hangingPunct="1">
              <a:defRPr sz="24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37941EF-9EE4-4C49-BBA8-147D44CBA153}" type="slidenum">
              <a:rPr lang="en-US" sz="600" smtClean="0">
                <a:solidFill>
                  <a:schemeClr val="bg1"/>
                </a:solidFill>
              </a:rPr>
              <a:pPr/>
              <a:t>‹#›</a:t>
            </a:fld>
            <a:endParaRPr lang="en-US" sz="600">
              <a:solidFill>
                <a:schemeClr val="bg1"/>
              </a:solidFill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CD0BAC7A-F068-5147-A19E-DE9531BEF083}"/>
              </a:ext>
            </a:extLst>
          </p:cNvPr>
          <p:cNvGrpSpPr/>
          <p:nvPr userDrawn="1"/>
        </p:nvGrpSpPr>
        <p:grpSpPr>
          <a:xfrm>
            <a:off x="10897318" y="6082842"/>
            <a:ext cx="931165" cy="385303"/>
            <a:chOff x="2792363" y="2207895"/>
            <a:chExt cx="930007" cy="399097"/>
          </a:xfrm>
          <a:solidFill>
            <a:schemeClr val="bg1"/>
          </a:solidFill>
        </p:grpSpPr>
        <p:sp>
          <p:nvSpPr>
            <p:cNvPr id="31" name="Freeform: Shape 40">
              <a:extLst>
                <a:ext uri="{FF2B5EF4-FFF2-40B4-BE49-F238E27FC236}">
                  <a16:creationId xmlns:a16="http://schemas.microsoft.com/office/drawing/2014/main" id="{AD61BAEB-0B36-124C-9FAE-80525DF86684}"/>
                </a:ext>
              </a:extLst>
            </p:cNvPr>
            <p:cNvSpPr/>
            <p:nvPr/>
          </p:nvSpPr>
          <p:spPr>
            <a:xfrm>
              <a:off x="3139920" y="2207895"/>
              <a:ext cx="138093" cy="196214"/>
            </a:xfrm>
            <a:custGeom>
              <a:avLst/>
              <a:gdLst>
                <a:gd name="connsiteX0" fmla="*/ 134775 w 138093"/>
                <a:gd name="connsiteY0" fmla="*/ 179070 h 196214"/>
                <a:gd name="connsiteX1" fmla="*/ 110010 w 138093"/>
                <a:gd name="connsiteY1" fmla="*/ 149542 h 196214"/>
                <a:gd name="connsiteX2" fmla="*/ 107152 w 138093"/>
                <a:gd name="connsiteY2" fmla="*/ 144780 h 196214"/>
                <a:gd name="connsiteX3" fmla="*/ 93817 w 138093"/>
                <a:gd name="connsiteY3" fmla="*/ 126683 h 196214"/>
                <a:gd name="connsiteX4" fmla="*/ 95722 w 138093"/>
                <a:gd name="connsiteY4" fmla="*/ 108585 h 196214"/>
                <a:gd name="connsiteX5" fmla="*/ 98580 w 138093"/>
                <a:gd name="connsiteY5" fmla="*/ 105727 h 196214"/>
                <a:gd name="connsiteX6" fmla="*/ 101437 w 138093"/>
                <a:gd name="connsiteY6" fmla="*/ 101917 h 196214"/>
                <a:gd name="connsiteX7" fmla="*/ 101437 w 138093"/>
                <a:gd name="connsiteY7" fmla="*/ 101917 h 196214"/>
                <a:gd name="connsiteX8" fmla="*/ 102390 w 138093"/>
                <a:gd name="connsiteY8" fmla="*/ 100013 h 196214"/>
                <a:gd name="connsiteX9" fmla="*/ 102390 w 138093"/>
                <a:gd name="connsiteY9" fmla="*/ 99060 h 196214"/>
                <a:gd name="connsiteX10" fmla="*/ 106200 w 138093"/>
                <a:gd name="connsiteY10" fmla="*/ 95250 h 196214"/>
                <a:gd name="connsiteX11" fmla="*/ 120487 w 138093"/>
                <a:gd name="connsiteY11" fmla="*/ 81915 h 196214"/>
                <a:gd name="connsiteX12" fmla="*/ 122392 w 138093"/>
                <a:gd name="connsiteY12" fmla="*/ 73342 h 196214"/>
                <a:gd name="connsiteX13" fmla="*/ 122392 w 138093"/>
                <a:gd name="connsiteY13" fmla="*/ 73342 h 196214"/>
                <a:gd name="connsiteX14" fmla="*/ 122392 w 138093"/>
                <a:gd name="connsiteY14" fmla="*/ 73342 h 196214"/>
                <a:gd name="connsiteX15" fmla="*/ 102390 w 138093"/>
                <a:gd name="connsiteY15" fmla="*/ 61913 h 196214"/>
                <a:gd name="connsiteX16" fmla="*/ 102390 w 138093"/>
                <a:gd name="connsiteY16" fmla="*/ 61913 h 196214"/>
                <a:gd name="connsiteX17" fmla="*/ 102390 w 138093"/>
                <a:gd name="connsiteY17" fmla="*/ 61913 h 196214"/>
                <a:gd name="connsiteX18" fmla="*/ 102390 w 138093"/>
                <a:gd name="connsiteY18" fmla="*/ 61913 h 196214"/>
                <a:gd name="connsiteX19" fmla="*/ 101437 w 138093"/>
                <a:gd name="connsiteY19" fmla="*/ 61913 h 196214"/>
                <a:gd name="connsiteX20" fmla="*/ 101437 w 138093"/>
                <a:gd name="connsiteY20" fmla="*/ 61913 h 196214"/>
                <a:gd name="connsiteX21" fmla="*/ 100485 w 138093"/>
                <a:gd name="connsiteY21" fmla="*/ 61913 h 196214"/>
                <a:gd name="connsiteX22" fmla="*/ 99532 w 138093"/>
                <a:gd name="connsiteY22" fmla="*/ 61913 h 196214"/>
                <a:gd name="connsiteX23" fmla="*/ 94770 w 138093"/>
                <a:gd name="connsiteY23" fmla="*/ 62865 h 196214"/>
                <a:gd name="connsiteX24" fmla="*/ 94770 w 138093"/>
                <a:gd name="connsiteY24" fmla="*/ 62865 h 196214"/>
                <a:gd name="connsiteX25" fmla="*/ 93817 w 138093"/>
                <a:gd name="connsiteY25" fmla="*/ 62865 h 196214"/>
                <a:gd name="connsiteX26" fmla="*/ 89055 w 138093"/>
                <a:gd name="connsiteY26" fmla="*/ 66675 h 196214"/>
                <a:gd name="connsiteX27" fmla="*/ 89055 w 138093"/>
                <a:gd name="connsiteY27" fmla="*/ 66675 h 196214"/>
                <a:gd name="connsiteX28" fmla="*/ 83340 w 138093"/>
                <a:gd name="connsiteY28" fmla="*/ 72390 h 196214"/>
                <a:gd name="connsiteX29" fmla="*/ 62385 w 138093"/>
                <a:gd name="connsiteY29" fmla="*/ 93345 h 196214"/>
                <a:gd name="connsiteX30" fmla="*/ 50002 w 138093"/>
                <a:gd name="connsiteY30" fmla="*/ 100013 h 196214"/>
                <a:gd name="connsiteX31" fmla="*/ 42382 w 138093"/>
                <a:gd name="connsiteY31" fmla="*/ 91440 h 196214"/>
                <a:gd name="connsiteX32" fmla="*/ 42382 w 138093"/>
                <a:gd name="connsiteY32" fmla="*/ 31433 h 196214"/>
                <a:gd name="connsiteX33" fmla="*/ 42382 w 138093"/>
                <a:gd name="connsiteY33" fmla="*/ 31433 h 196214"/>
                <a:gd name="connsiteX34" fmla="*/ 42382 w 138093"/>
                <a:gd name="connsiteY34" fmla="*/ 31433 h 196214"/>
                <a:gd name="connsiteX35" fmla="*/ 42382 w 138093"/>
                <a:gd name="connsiteY35" fmla="*/ 30480 h 196214"/>
                <a:gd name="connsiteX36" fmla="*/ 42382 w 138093"/>
                <a:gd name="connsiteY36" fmla="*/ 30480 h 196214"/>
                <a:gd name="connsiteX37" fmla="*/ 31905 w 138093"/>
                <a:gd name="connsiteY37" fmla="*/ 3810 h 196214"/>
                <a:gd name="connsiteX38" fmla="*/ 17617 w 138093"/>
                <a:gd name="connsiteY38" fmla="*/ 0 h 196214"/>
                <a:gd name="connsiteX39" fmla="*/ 5235 w 138093"/>
                <a:gd name="connsiteY39" fmla="*/ 1905 h 196214"/>
                <a:gd name="connsiteX40" fmla="*/ 472 w 138093"/>
                <a:gd name="connsiteY40" fmla="*/ 10477 h 196214"/>
                <a:gd name="connsiteX41" fmla="*/ 2377 w 138093"/>
                <a:gd name="connsiteY41" fmla="*/ 39052 h 196214"/>
                <a:gd name="connsiteX42" fmla="*/ 2377 w 138093"/>
                <a:gd name="connsiteY42" fmla="*/ 177165 h 196214"/>
                <a:gd name="connsiteX43" fmla="*/ 20475 w 138093"/>
                <a:gd name="connsiteY43" fmla="*/ 196215 h 196214"/>
                <a:gd name="connsiteX44" fmla="*/ 24285 w 138093"/>
                <a:gd name="connsiteY44" fmla="*/ 196215 h 196214"/>
                <a:gd name="connsiteX45" fmla="*/ 41430 w 138093"/>
                <a:gd name="connsiteY45" fmla="*/ 177165 h 196214"/>
                <a:gd name="connsiteX46" fmla="*/ 41430 w 138093"/>
                <a:gd name="connsiteY46" fmla="*/ 175260 h 196214"/>
                <a:gd name="connsiteX47" fmla="*/ 41430 w 138093"/>
                <a:gd name="connsiteY47" fmla="*/ 144780 h 196214"/>
                <a:gd name="connsiteX48" fmla="*/ 49050 w 138093"/>
                <a:gd name="connsiteY48" fmla="*/ 136208 h 196214"/>
                <a:gd name="connsiteX49" fmla="*/ 64290 w 138093"/>
                <a:gd name="connsiteY49" fmla="*/ 146685 h 196214"/>
                <a:gd name="connsiteX50" fmla="*/ 93817 w 138093"/>
                <a:gd name="connsiteY50" fmla="*/ 183833 h 196214"/>
                <a:gd name="connsiteX51" fmla="*/ 93817 w 138093"/>
                <a:gd name="connsiteY51" fmla="*/ 183833 h 196214"/>
                <a:gd name="connsiteX52" fmla="*/ 115725 w 138093"/>
                <a:gd name="connsiteY52" fmla="*/ 196215 h 196214"/>
                <a:gd name="connsiteX53" fmla="*/ 136680 w 138093"/>
                <a:gd name="connsiteY53" fmla="*/ 185738 h 196214"/>
                <a:gd name="connsiteX54" fmla="*/ 134775 w 138093"/>
                <a:gd name="connsiteY54" fmla="*/ 179070 h 196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138093" h="196214">
                  <a:moveTo>
                    <a:pt x="134775" y="179070"/>
                  </a:moveTo>
                  <a:cubicBezTo>
                    <a:pt x="130012" y="175260"/>
                    <a:pt x="118582" y="160972"/>
                    <a:pt x="110010" y="149542"/>
                  </a:cubicBezTo>
                  <a:lnTo>
                    <a:pt x="107152" y="144780"/>
                  </a:lnTo>
                  <a:lnTo>
                    <a:pt x="93817" y="126683"/>
                  </a:lnTo>
                  <a:cubicBezTo>
                    <a:pt x="90007" y="120967"/>
                    <a:pt x="90960" y="115252"/>
                    <a:pt x="95722" y="108585"/>
                  </a:cubicBezTo>
                  <a:cubicBezTo>
                    <a:pt x="96675" y="107633"/>
                    <a:pt x="97627" y="106680"/>
                    <a:pt x="98580" y="105727"/>
                  </a:cubicBezTo>
                  <a:cubicBezTo>
                    <a:pt x="99532" y="104775"/>
                    <a:pt x="100485" y="103822"/>
                    <a:pt x="101437" y="101917"/>
                  </a:cubicBezTo>
                  <a:lnTo>
                    <a:pt x="101437" y="101917"/>
                  </a:lnTo>
                  <a:cubicBezTo>
                    <a:pt x="101437" y="100965"/>
                    <a:pt x="102390" y="100965"/>
                    <a:pt x="102390" y="100013"/>
                  </a:cubicBezTo>
                  <a:lnTo>
                    <a:pt x="102390" y="99060"/>
                  </a:lnTo>
                  <a:cubicBezTo>
                    <a:pt x="103342" y="98108"/>
                    <a:pt x="105247" y="96202"/>
                    <a:pt x="106200" y="95250"/>
                  </a:cubicBezTo>
                  <a:cubicBezTo>
                    <a:pt x="111915" y="88583"/>
                    <a:pt x="117630" y="83820"/>
                    <a:pt x="120487" y="81915"/>
                  </a:cubicBezTo>
                  <a:cubicBezTo>
                    <a:pt x="123345" y="80010"/>
                    <a:pt x="125250" y="78105"/>
                    <a:pt x="122392" y="73342"/>
                  </a:cubicBezTo>
                  <a:lnTo>
                    <a:pt x="122392" y="73342"/>
                  </a:lnTo>
                  <a:cubicBezTo>
                    <a:pt x="122392" y="73342"/>
                    <a:pt x="122392" y="73342"/>
                    <a:pt x="122392" y="73342"/>
                  </a:cubicBezTo>
                  <a:cubicBezTo>
                    <a:pt x="121440" y="70485"/>
                    <a:pt x="112867" y="61913"/>
                    <a:pt x="102390" y="61913"/>
                  </a:cubicBezTo>
                  <a:cubicBezTo>
                    <a:pt x="102390" y="61913"/>
                    <a:pt x="102390" y="61913"/>
                    <a:pt x="102390" y="61913"/>
                  </a:cubicBezTo>
                  <a:cubicBezTo>
                    <a:pt x="102390" y="61913"/>
                    <a:pt x="102390" y="61913"/>
                    <a:pt x="102390" y="61913"/>
                  </a:cubicBezTo>
                  <a:cubicBezTo>
                    <a:pt x="102390" y="61913"/>
                    <a:pt x="102390" y="61913"/>
                    <a:pt x="102390" y="61913"/>
                  </a:cubicBezTo>
                  <a:cubicBezTo>
                    <a:pt x="102390" y="61913"/>
                    <a:pt x="101437" y="61913"/>
                    <a:pt x="101437" y="61913"/>
                  </a:cubicBezTo>
                  <a:cubicBezTo>
                    <a:pt x="101437" y="61913"/>
                    <a:pt x="101437" y="61913"/>
                    <a:pt x="101437" y="61913"/>
                  </a:cubicBezTo>
                  <a:cubicBezTo>
                    <a:pt x="101437" y="61913"/>
                    <a:pt x="100485" y="61913"/>
                    <a:pt x="100485" y="61913"/>
                  </a:cubicBezTo>
                  <a:cubicBezTo>
                    <a:pt x="100485" y="61913"/>
                    <a:pt x="99532" y="61913"/>
                    <a:pt x="99532" y="61913"/>
                  </a:cubicBezTo>
                  <a:cubicBezTo>
                    <a:pt x="97627" y="61913"/>
                    <a:pt x="95722" y="62865"/>
                    <a:pt x="94770" y="62865"/>
                  </a:cubicBezTo>
                  <a:cubicBezTo>
                    <a:pt x="94770" y="62865"/>
                    <a:pt x="94770" y="62865"/>
                    <a:pt x="94770" y="62865"/>
                  </a:cubicBezTo>
                  <a:cubicBezTo>
                    <a:pt x="94770" y="62865"/>
                    <a:pt x="93817" y="62865"/>
                    <a:pt x="93817" y="62865"/>
                  </a:cubicBezTo>
                  <a:cubicBezTo>
                    <a:pt x="91912" y="63817"/>
                    <a:pt x="90007" y="64770"/>
                    <a:pt x="89055" y="66675"/>
                  </a:cubicBezTo>
                  <a:lnTo>
                    <a:pt x="89055" y="66675"/>
                  </a:lnTo>
                  <a:cubicBezTo>
                    <a:pt x="87150" y="68580"/>
                    <a:pt x="85245" y="70485"/>
                    <a:pt x="83340" y="72390"/>
                  </a:cubicBezTo>
                  <a:lnTo>
                    <a:pt x="62385" y="93345"/>
                  </a:lnTo>
                  <a:cubicBezTo>
                    <a:pt x="59527" y="96202"/>
                    <a:pt x="56670" y="100013"/>
                    <a:pt x="50002" y="100013"/>
                  </a:cubicBezTo>
                  <a:cubicBezTo>
                    <a:pt x="45240" y="100013"/>
                    <a:pt x="42382" y="97155"/>
                    <a:pt x="42382" y="91440"/>
                  </a:cubicBezTo>
                  <a:lnTo>
                    <a:pt x="42382" y="31433"/>
                  </a:lnTo>
                  <a:lnTo>
                    <a:pt x="42382" y="31433"/>
                  </a:lnTo>
                  <a:lnTo>
                    <a:pt x="42382" y="31433"/>
                  </a:lnTo>
                  <a:cubicBezTo>
                    <a:pt x="42382" y="31433"/>
                    <a:pt x="42382" y="30480"/>
                    <a:pt x="42382" y="30480"/>
                  </a:cubicBezTo>
                  <a:lnTo>
                    <a:pt x="42382" y="30480"/>
                  </a:lnTo>
                  <a:cubicBezTo>
                    <a:pt x="42382" y="18097"/>
                    <a:pt x="38572" y="8572"/>
                    <a:pt x="31905" y="3810"/>
                  </a:cubicBezTo>
                  <a:cubicBezTo>
                    <a:pt x="27142" y="952"/>
                    <a:pt x="22380" y="0"/>
                    <a:pt x="17617" y="0"/>
                  </a:cubicBezTo>
                  <a:cubicBezTo>
                    <a:pt x="11902" y="0"/>
                    <a:pt x="7140" y="952"/>
                    <a:pt x="5235" y="1905"/>
                  </a:cubicBezTo>
                  <a:cubicBezTo>
                    <a:pt x="-480" y="4763"/>
                    <a:pt x="-480" y="6667"/>
                    <a:pt x="472" y="10477"/>
                  </a:cubicBezTo>
                  <a:cubicBezTo>
                    <a:pt x="1425" y="14288"/>
                    <a:pt x="2377" y="27622"/>
                    <a:pt x="2377" y="39052"/>
                  </a:cubicBezTo>
                  <a:lnTo>
                    <a:pt x="2377" y="177165"/>
                  </a:lnTo>
                  <a:cubicBezTo>
                    <a:pt x="2377" y="191452"/>
                    <a:pt x="9997" y="196215"/>
                    <a:pt x="20475" y="196215"/>
                  </a:cubicBezTo>
                  <a:lnTo>
                    <a:pt x="24285" y="196215"/>
                  </a:lnTo>
                  <a:cubicBezTo>
                    <a:pt x="34762" y="196215"/>
                    <a:pt x="41430" y="191452"/>
                    <a:pt x="41430" y="177165"/>
                  </a:cubicBezTo>
                  <a:lnTo>
                    <a:pt x="41430" y="175260"/>
                  </a:lnTo>
                  <a:cubicBezTo>
                    <a:pt x="41430" y="171450"/>
                    <a:pt x="41430" y="148590"/>
                    <a:pt x="41430" y="144780"/>
                  </a:cubicBezTo>
                  <a:cubicBezTo>
                    <a:pt x="41430" y="138113"/>
                    <a:pt x="46192" y="136208"/>
                    <a:pt x="49050" y="136208"/>
                  </a:cubicBezTo>
                  <a:cubicBezTo>
                    <a:pt x="56670" y="136208"/>
                    <a:pt x="59527" y="140970"/>
                    <a:pt x="64290" y="146685"/>
                  </a:cubicBezTo>
                  <a:cubicBezTo>
                    <a:pt x="66195" y="149542"/>
                    <a:pt x="84292" y="171450"/>
                    <a:pt x="93817" y="183833"/>
                  </a:cubicBezTo>
                  <a:lnTo>
                    <a:pt x="93817" y="183833"/>
                  </a:lnTo>
                  <a:cubicBezTo>
                    <a:pt x="101437" y="193358"/>
                    <a:pt x="108105" y="196215"/>
                    <a:pt x="115725" y="196215"/>
                  </a:cubicBezTo>
                  <a:cubicBezTo>
                    <a:pt x="126202" y="196215"/>
                    <a:pt x="134775" y="188595"/>
                    <a:pt x="136680" y="185738"/>
                  </a:cubicBezTo>
                  <a:cubicBezTo>
                    <a:pt x="139537" y="183833"/>
                    <a:pt x="137632" y="181927"/>
                    <a:pt x="134775" y="17907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32" name="Freeform: Shape 41">
              <a:extLst>
                <a:ext uri="{FF2B5EF4-FFF2-40B4-BE49-F238E27FC236}">
                  <a16:creationId xmlns:a16="http://schemas.microsoft.com/office/drawing/2014/main" id="{C4BFF0FC-A3D8-F049-BBCB-EDA2DD131385}"/>
                </a:ext>
              </a:extLst>
            </p:cNvPr>
            <p:cNvSpPr/>
            <p:nvPr/>
          </p:nvSpPr>
          <p:spPr>
            <a:xfrm>
              <a:off x="3075150" y="2209800"/>
              <a:ext cx="41429" cy="197167"/>
            </a:xfrm>
            <a:custGeom>
              <a:avLst/>
              <a:gdLst>
                <a:gd name="connsiteX0" fmla="*/ 31905 w 41429"/>
                <a:gd name="connsiteY0" fmla="*/ 3810 h 197167"/>
                <a:gd name="connsiteX1" fmla="*/ 17617 w 41429"/>
                <a:gd name="connsiteY1" fmla="*/ 0 h 197167"/>
                <a:gd name="connsiteX2" fmla="*/ 5235 w 41429"/>
                <a:gd name="connsiteY2" fmla="*/ 1905 h 197167"/>
                <a:gd name="connsiteX3" fmla="*/ 472 w 41429"/>
                <a:gd name="connsiteY3" fmla="*/ 10478 h 197167"/>
                <a:gd name="connsiteX4" fmla="*/ 2377 w 41429"/>
                <a:gd name="connsiteY4" fmla="*/ 48578 h 197167"/>
                <a:gd name="connsiteX5" fmla="*/ 2377 w 41429"/>
                <a:gd name="connsiteY5" fmla="*/ 60008 h 197167"/>
                <a:gd name="connsiteX6" fmla="*/ 2377 w 41429"/>
                <a:gd name="connsiteY6" fmla="*/ 178117 h 197167"/>
                <a:gd name="connsiteX7" fmla="*/ 20475 w 41429"/>
                <a:gd name="connsiteY7" fmla="*/ 197167 h 197167"/>
                <a:gd name="connsiteX8" fmla="*/ 24285 w 41429"/>
                <a:gd name="connsiteY8" fmla="*/ 197167 h 197167"/>
                <a:gd name="connsiteX9" fmla="*/ 41430 w 41429"/>
                <a:gd name="connsiteY9" fmla="*/ 178117 h 197167"/>
                <a:gd name="connsiteX10" fmla="*/ 41430 w 41429"/>
                <a:gd name="connsiteY10" fmla="*/ 31433 h 197167"/>
                <a:gd name="connsiteX11" fmla="*/ 41430 w 41429"/>
                <a:gd name="connsiteY11" fmla="*/ 30480 h 197167"/>
                <a:gd name="connsiteX12" fmla="*/ 41430 w 41429"/>
                <a:gd name="connsiteY12" fmla="*/ 30480 h 197167"/>
                <a:gd name="connsiteX13" fmla="*/ 31905 w 41429"/>
                <a:gd name="connsiteY13" fmla="*/ 3810 h 197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429" h="197167">
                  <a:moveTo>
                    <a:pt x="31905" y="3810"/>
                  </a:moveTo>
                  <a:cubicBezTo>
                    <a:pt x="27142" y="953"/>
                    <a:pt x="22380" y="0"/>
                    <a:pt x="17617" y="0"/>
                  </a:cubicBezTo>
                  <a:cubicBezTo>
                    <a:pt x="11902" y="0"/>
                    <a:pt x="7140" y="953"/>
                    <a:pt x="5235" y="1905"/>
                  </a:cubicBezTo>
                  <a:cubicBezTo>
                    <a:pt x="-480" y="4763"/>
                    <a:pt x="-480" y="6667"/>
                    <a:pt x="472" y="10478"/>
                  </a:cubicBezTo>
                  <a:cubicBezTo>
                    <a:pt x="2377" y="16192"/>
                    <a:pt x="2377" y="34290"/>
                    <a:pt x="2377" y="48578"/>
                  </a:cubicBezTo>
                  <a:lnTo>
                    <a:pt x="2377" y="60008"/>
                  </a:lnTo>
                  <a:lnTo>
                    <a:pt x="2377" y="178117"/>
                  </a:lnTo>
                  <a:cubicBezTo>
                    <a:pt x="2377" y="192405"/>
                    <a:pt x="9997" y="197167"/>
                    <a:pt x="20475" y="197167"/>
                  </a:cubicBezTo>
                  <a:lnTo>
                    <a:pt x="24285" y="197167"/>
                  </a:lnTo>
                  <a:cubicBezTo>
                    <a:pt x="33810" y="197167"/>
                    <a:pt x="41430" y="192405"/>
                    <a:pt x="41430" y="178117"/>
                  </a:cubicBezTo>
                  <a:lnTo>
                    <a:pt x="41430" y="31433"/>
                  </a:lnTo>
                  <a:cubicBezTo>
                    <a:pt x="41430" y="31433"/>
                    <a:pt x="41430" y="30480"/>
                    <a:pt x="41430" y="30480"/>
                  </a:cubicBezTo>
                  <a:lnTo>
                    <a:pt x="41430" y="30480"/>
                  </a:lnTo>
                  <a:cubicBezTo>
                    <a:pt x="41430" y="18097"/>
                    <a:pt x="37620" y="8572"/>
                    <a:pt x="31905" y="381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33" name="Freeform: Shape 42">
              <a:extLst>
                <a:ext uri="{FF2B5EF4-FFF2-40B4-BE49-F238E27FC236}">
                  <a16:creationId xmlns:a16="http://schemas.microsoft.com/office/drawing/2014/main" id="{195728C9-52AF-C84B-8AFB-7F798996BA06}"/>
                </a:ext>
              </a:extLst>
            </p:cNvPr>
            <p:cNvSpPr/>
            <p:nvPr/>
          </p:nvSpPr>
          <p:spPr>
            <a:xfrm>
              <a:off x="2792363" y="2212657"/>
              <a:ext cx="171231" cy="194309"/>
            </a:xfrm>
            <a:custGeom>
              <a:avLst/>
              <a:gdLst>
                <a:gd name="connsiteX0" fmla="*/ 140384 w 171231"/>
                <a:gd name="connsiteY0" fmla="*/ 39052 h 194309"/>
                <a:gd name="connsiteX1" fmla="*/ 167054 w 171231"/>
                <a:gd name="connsiteY1" fmla="*/ 28575 h 194309"/>
                <a:gd name="connsiteX2" fmla="*/ 168959 w 171231"/>
                <a:gd name="connsiteY2" fmla="*/ 2858 h 194309"/>
                <a:gd name="connsiteX3" fmla="*/ 165149 w 171231"/>
                <a:gd name="connsiteY3" fmla="*/ 0 h 194309"/>
                <a:gd name="connsiteX4" fmla="*/ 30847 w 171231"/>
                <a:gd name="connsiteY4" fmla="*/ 0 h 194309"/>
                <a:gd name="connsiteX5" fmla="*/ 30847 w 171231"/>
                <a:gd name="connsiteY5" fmla="*/ 0 h 194309"/>
                <a:gd name="connsiteX6" fmla="*/ 4177 w 171231"/>
                <a:gd name="connsiteY6" fmla="*/ 10477 h 194309"/>
                <a:gd name="connsiteX7" fmla="*/ 2272 w 171231"/>
                <a:gd name="connsiteY7" fmla="*/ 36195 h 194309"/>
                <a:gd name="connsiteX8" fmla="*/ 6082 w 171231"/>
                <a:gd name="connsiteY8" fmla="*/ 39052 h 194309"/>
                <a:gd name="connsiteX9" fmla="*/ 58469 w 171231"/>
                <a:gd name="connsiteY9" fmla="*/ 39052 h 194309"/>
                <a:gd name="connsiteX10" fmla="*/ 65137 w 171231"/>
                <a:gd name="connsiteY10" fmla="*/ 44767 h 194309"/>
                <a:gd name="connsiteX11" fmla="*/ 65137 w 171231"/>
                <a:gd name="connsiteY11" fmla="*/ 175260 h 194309"/>
                <a:gd name="connsiteX12" fmla="*/ 69899 w 171231"/>
                <a:gd name="connsiteY12" fmla="*/ 189547 h 194309"/>
                <a:gd name="connsiteX13" fmla="*/ 83234 w 171231"/>
                <a:gd name="connsiteY13" fmla="*/ 194310 h 194309"/>
                <a:gd name="connsiteX14" fmla="*/ 87044 w 171231"/>
                <a:gd name="connsiteY14" fmla="*/ 194310 h 194309"/>
                <a:gd name="connsiteX15" fmla="*/ 104189 w 171231"/>
                <a:gd name="connsiteY15" fmla="*/ 175260 h 194309"/>
                <a:gd name="connsiteX16" fmla="*/ 104189 w 171231"/>
                <a:gd name="connsiteY16" fmla="*/ 46672 h 194309"/>
                <a:gd name="connsiteX17" fmla="*/ 111809 w 171231"/>
                <a:gd name="connsiteY17" fmla="*/ 38100 h 194309"/>
                <a:gd name="connsiteX18" fmla="*/ 140384 w 171231"/>
                <a:gd name="connsiteY18" fmla="*/ 39052 h 194309"/>
                <a:gd name="connsiteX19" fmla="*/ 140384 w 171231"/>
                <a:gd name="connsiteY19" fmla="*/ 39052 h 194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71231" h="194309">
                  <a:moveTo>
                    <a:pt x="140384" y="39052"/>
                  </a:moveTo>
                  <a:cubicBezTo>
                    <a:pt x="152767" y="39052"/>
                    <a:pt x="162292" y="35242"/>
                    <a:pt x="167054" y="28575"/>
                  </a:cubicBezTo>
                  <a:cubicBezTo>
                    <a:pt x="173722" y="19050"/>
                    <a:pt x="170864" y="6667"/>
                    <a:pt x="168959" y="2858"/>
                  </a:cubicBezTo>
                  <a:cubicBezTo>
                    <a:pt x="168007" y="952"/>
                    <a:pt x="166102" y="0"/>
                    <a:pt x="165149" y="0"/>
                  </a:cubicBezTo>
                  <a:cubicBezTo>
                    <a:pt x="165149" y="0"/>
                    <a:pt x="30847" y="0"/>
                    <a:pt x="30847" y="0"/>
                  </a:cubicBezTo>
                  <a:lnTo>
                    <a:pt x="30847" y="0"/>
                  </a:lnTo>
                  <a:cubicBezTo>
                    <a:pt x="18464" y="0"/>
                    <a:pt x="8939" y="3810"/>
                    <a:pt x="4177" y="10477"/>
                  </a:cubicBezTo>
                  <a:cubicBezTo>
                    <a:pt x="-2491" y="20002"/>
                    <a:pt x="367" y="32385"/>
                    <a:pt x="2272" y="36195"/>
                  </a:cubicBezTo>
                  <a:cubicBezTo>
                    <a:pt x="3224" y="38100"/>
                    <a:pt x="5129" y="39052"/>
                    <a:pt x="6082" y="39052"/>
                  </a:cubicBezTo>
                  <a:lnTo>
                    <a:pt x="58469" y="39052"/>
                  </a:lnTo>
                  <a:cubicBezTo>
                    <a:pt x="61327" y="39052"/>
                    <a:pt x="64184" y="41910"/>
                    <a:pt x="65137" y="44767"/>
                  </a:cubicBezTo>
                  <a:lnTo>
                    <a:pt x="65137" y="175260"/>
                  </a:lnTo>
                  <a:cubicBezTo>
                    <a:pt x="65137" y="181927"/>
                    <a:pt x="67042" y="186690"/>
                    <a:pt x="69899" y="189547"/>
                  </a:cubicBezTo>
                  <a:cubicBezTo>
                    <a:pt x="72757" y="193358"/>
                    <a:pt x="77519" y="194310"/>
                    <a:pt x="83234" y="194310"/>
                  </a:cubicBezTo>
                  <a:lnTo>
                    <a:pt x="87044" y="194310"/>
                  </a:lnTo>
                  <a:cubicBezTo>
                    <a:pt x="96569" y="194310"/>
                    <a:pt x="104189" y="189547"/>
                    <a:pt x="104189" y="175260"/>
                  </a:cubicBezTo>
                  <a:lnTo>
                    <a:pt x="104189" y="46672"/>
                  </a:lnTo>
                  <a:cubicBezTo>
                    <a:pt x="104189" y="41910"/>
                    <a:pt x="107047" y="39052"/>
                    <a:pt x="111809" y="38100"/>
                  </a:cubicBezTo>
                  <a:cubicBezTo>
                    <a:pt x="112762" y="39052"/>
                    <a:pt x="140384" y="39052"/>
                    <a:pt x="140384" y="39052"/>
                  </a:cubicBezTo>
                  <a:lnTo>
                    <a:pt x="140384" y="3905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34" name="Freeform: Shape 43">
              <a:extLst>
                <a:ext uri="{FF2B5EF4-FFF2-40B4-BE49-F238E27FC236}">
                  <a16:creationId xmlns:a16="http://schemas.microsoft.com/office/drawing/2014/main" id="{CEF25370-9FF3-5341-A133-5BAFE2540742}"/>
                </a:ext>
              </a:extLst>
            </p:cNvPr>
            <p:cNvSpPr/>
            <p:nvPr/>
          </p:nvSpPr>
          <p:spPr>
            <a:xfrm>
              <a:off x="2923222" y="2260282"/>
              <a:ext cx="131917" cy="147637"/>
            </a:xfrm>
            <a:custGeom>
              <a:avLst/>
              <a:gdLst>
                <a:gd name="connsiteX0" fmla="*/ 129540 w 131917"/>
                <a:gd name="connsiteY0" fmla="*/ 96202 h 147637"/>
                <a:gd name="connsiteX1" fmla="*/ 129540 w 131917"/>
                <a:gd name="connsiteY1" fmla="*/ 61913 h 147637"/>
                <a:gd name="connsiteX2" fmla="*/ 65723 w 131917"/>
                <a:gd name="connsiteY2" fmla="*/ 0 h 147637"/>
                <a:gd name="connsiteX3" fmla="*/ 6668 w 131917"/>
                <a:gd name="connsiteY3" fmla="*/ 34290 h 147637"/>
                <a:gd name="connsiteX4" fmla="*/ 30480 w 131917"/>
                <a:gd name="connsiteY4" fmla="*/ 51435 h 147637"/>
                <a:gd name="connsiteX5" fmla="*/ 32385 w 131917"/>
                <a:gd name="connsiteY5" fmla="*/ 50483 h 147637"/>
                <a:gd name="connsiteX6" fmla="*/ 32385 w 131917"/>
                <a:gd name="connsiteY6" fmla="*/ 50483 h 147637"/>
                <a:gd name="connsiteX7" fmla="*/ 65723 w 131917"/>
                <a:gd name="connsiteY7" fmla="*/ 30480 h 147637"/>
                <a:gd name="connsiteX8" fmla="*/ 91440 w 131917"/>
                <a:gd name="connsiteY8" fmla="*/ 51435 h 147637"/>
                <a:gd name="connsiteX9" fmla="*/ 87630 w 131917"/>
                <a:gd name="connsiteY9" fmla="*/ 55245 h 147637"/>
                <a:gd name="connsiteX10" fmla="*/ 87630 w 131917"/>
                <a:gd name="connsiteY10" fmla="*/ 55245 h 147637"/>
                <a:gd name="connsiteX11" fmla="*/ 8573 w 131917"/>
                <a:gd name="connsiteY11" fmla="*/ 80963 h 147637"/>
                <a:gd name="connsiteX12" fmla="*/ 0 w 131917"/>
                <a:gd name="connsiteY12" fmla="*/ 108585 h 147637"/>
                <a:gd name="connsiteX13" fmla="*/ 45720 w 131917"/>
                <a:gd name="connsiteY13" fmla="*/ 147638 h 147637"/>
                <a:gd name="connsiteX14" fmla="*/ 85725 w 131917"/>
                <a:gd name="connsiteY14" fmla="*/ 132397 h 147637"/>
                <a:gd name="connsiteX15" fmla="*/ 85725 w 131917"/>
                <a:gd name="connsiteY15" fmla="*/ 132397 h 147637"/>
                <a:gd name="connsiteX16" fmla="*/ 86678 w 131917"/>
                <a:gd name="connsiteY16" fmla="*/ 131445 h 147637"/>
                <a:gd name="connsiteX17" fmla="*/ 90488 w 131917"/>
                <a:gd name="connsiteY17" fmla="*/ 130492 h 147637"/>
                <a:gd name="connsiteX18" fmla="*/ 93345 w 131917"/>
                <a:gd name="connsiteY18" fmla="*/ 131445 h 147637"/>
                <a:gd name="connsiteX19" fmla="*/ 94298 w 131917"/>
                <a:gd name="connsiteY19" fmla="*/ 132397 h 147637"/>
                <a:gd name="connsiteX20" fmla="*/ 100965 w 131917"/>
                <a:gd name="connsiteY20" fmla="*/ 141922 h 147637"/>
                <a:gd name="connsiteX21" fmla="*/ 126683 w 131917"/>
                <a:gd name="connsiteY21" fmla="*/ 143827 h 147637"/>
                <a:gd name="connsiteX22" fmla="*/ 131445 w 131917"/>
                <a:gd name="connsiteY22" fmla="*/ 135255 h 147637"/>
                <a:gd name="connsiteX23" fmla="*/ 129540 w 131917"/>
                <a:gd name="connsiteY23" fmla="*/ 96202 h 147637"/>
                <a:gd name="connsiteX24" fmla="*/ 91440 w 131917"/>
                <a:gd name="connsiteY24" fmla="*/ 87630 h 147637"/>
                <a:gd name="connsiteX25" fmla="*/ 58103 w 131917"/>
                <a:gd name="connsiteY25" fmla="*/ 116205 h 147637"/>
                <a:gd name="connsiteX26" fmla="*/ 39053 w 131917"/>
                <a:gd name="connsiteY26" fmla="*/ 101917 h 147637"/>
                <a:gd name="connsiteX27" fmla="*/ 83820 w 131917"/>
                <a:gd name="connsiteY27" fmla="*/ 79058 h 147637"/>
                <a:gd name="connsiteX28" fmla="*/ 85725 w 131917"/>
                <a:gd name="connsiteY28" fmla="*/ 79058 h 147637"/>
                <a:gd name="connsiteX29" fmla="*/ 85725 w 131917"/>
                <a:gd name="connsiteY29" fmla="*/ 79058 h 147637"/>
                <a:gd name="connsiteX30" fmla="*/ 91440 w 131917"/>
                <a:gd name="connsiteY30" fmla="*/ 84772 h 147637"/>
                <a:gd name="connsiteX31" fmla="*/ 91440 w 131917"/>
                <a:gd name="connsiteY31" fmla="*/ 87630 h 147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31917" h="147637">
                  <a:moveTo>
                    <a:pt x="129540" y="96202"/>
                  </a:moveTo>
                  <a:lnTo>
                    <a:pt x="129540" y="61913"/>
                  </a:lnTo>
                  <a:cubicBezTo>
                    <a:pt x="129540" y="22860"/>
                    <a:pt x="120968" y="0"/>
                    <a:pt x="65723" y="0"/>
                  </a:cubicBezTo>
                  <a:cubicBezTo>
                    <a:pt x="24765" y="0"/>
                    <a:pt x="6668" y="17145"/>
                    <a:pt x="6668" y="34290"/>
                  </a:cubicBezTo>
                  <a:cubicBezTo>
                    <a:pt x="6668" y="49530"/>
                    <a:pt x="24765" y="51435"/>
                    <a:pt x="30480" y="51435"/>
                  </a:cubicBezTo>
                  <a:cubicBezTo>
                    <a:pt x="31433" y="51435"/>
                    <a:pt x="31433" y="51435"/>
                    <a:pt x="32385" y="50483"/>
                  </a:cubicBezTo>
                  <a:lnTo>
                    <a:pt x="32385" y="50483"/>
                  </a:lnTo>
                  <a:cubicBezTo>
                    <a:pt x="37148" y="40005"/>
                    <a:pt x="47625" y="30480"/>
                    <a:pt x="65723" y="30480"/>
                  </a:cubicBezTo>
                  <a:cubicBezTo>
                    <a:pt x="84773" y="30480"/>
                    <a:pt x="90488" y="36195"/>
                    <a:pt x="91440" y="51435"/>
                  </a:cubicBezTo>
                  <a:cubicBezTo>
                    <a:pt x="91440" y="53340"/>
                    <a:pt x="89535" y="55245"/>
                    <a:pt x="87630" y="55245"/>
                  </a:cubicBezTo>
                  <a:lnTo>
                    <a:pt x="87630" y="55245"/>
                  </a:lnTo>
                  <a:cubicBezTo>
                    <a:pt x="73343" y="56197"/>
                    <a:pt x="22860" y="62865"/>
                    <a:pt x="8573" y="80963"/>
                  </a:cubicBezTo>
                  <a:cubicBezTo>
                    <a:pt x="1905" y="88583"/>
                    <a:pt x="0" y="98108"/>
                    <a:pt x="0" y="108585"/>
                  </a:cubicBezTo>
                  <a:cubicBezTo>
                    <a:pt x="0" y="131445"/>
                    <a:pt x="17145" y="147638"/>
                    <a:pt x="45720" y="147638"/>
                  </a:cubicBezTo>
                  <a:cubicBezTo>
                    <a:pt x="61913" y="147638"/>
                    <a:pt x="76200" y="141922"/>
                    <a:pt x="85725" y="132397"/>
                  </a:cubicBezTo>
                  <a:lnTo>
                    <a:pt x="85725" y="132397"/>
                  </a:lnTo>
                  <a:cubicBezTo>
                    <a:pt x="85725" y="132397"/>
                    <a:pt x="86678" y="131445"/>
                    <a:pt x="86678" y="131445"/>
                  </a:cubicBezTo>
                  <a:cubicBezTo>
                    <a:pt x="87630" y="130492"/>
                    <a:pt x="89535" y="130492"/>
                    <a:pt x="90488" y="130492"/>
                  </a:cubicBezTo>
                  <a:cubicBezTo>
                    <a:pt x="91440" y="130492"/>
                    <a:pt x="92393" y="130492"/>
                    <a:pt x="93345" y="131445"/>
                  </a:cubicBezTo>
                  <a:cubicBezTo>
                    <a:pt x="94298" y="132397"/>
                    <a:pt x="94298" y="132397"/>
                    <a:pt x="94298" y="132397"/>
                  </a:cubicBezTo>
                  <a:cubicBezTo>
                    <a:pt x="96203" y="136208"/>
                    <a:pt x="98108" y="139065"/>
                    <a:pt x="100965" y="141922"/>
                  </a:cubicBezTo>
                  <a:cubicBezTo>
                    <a:pt x="110490" y="148590"/>
                    <a:pt x="122873" y="145733"/>
                    <a:pt x="126683" y="143827"/>
                  </a:cubicBezTo>
                  <a:cubicBezTo>
                    <a:pt x="132398" y="140970"/>
                    <a:pt x="132398" y="139065"/>
                    <a:pt x="131445" y="135255"/>
                  </a:cubicBezTo>
                  <a:cubicBezTo>
                    <a:pt x="130493" y="130492"/>
                    <a:pt x="129540" y="111442"/>
                    <a:pt x="129540" y="96202"/>
                  </a:cubicBezTo>
                  <a:moveTo>
                    <a:pt x="91440" y="87630"/>
                  </a:moveTo>
                  <a:cubicBezTo>
                    <a:pt x="91440" y="102870"/>
                    <a:pt x="78105" y="116205"/>
                    <a:pt x="58103" y="116205"/>
                  </a:cubicBezTo>
                  <a:cubicBezTo>
                    <a:pt x="44768" y="116205"/>
                    <a:pt x="39053" y="110490"/>
                    <a:pt x="39053" y="101917"/>
                  </a:cubicBezTo>
                  <a:cubicBezTo>
                    <a:pt x="39053" y="91440"/>
                    <a:pt x="54293" y="80963"/>
                    <a:pt x="83820" y="79058"/>
                  </a:cubicBezTo>
                  <a:lnTo>
                    <a:pt x="85725" y="79058"/>
                  </a:lnTo>
                  <a:lnTo>
                    <a:pt x="85725" y="79058"/>
                  </a:lnTo>
                  <a:cubicBezTo>
                    <a:pt x="88583" y="79058"/>
                    <a:pt x="91440" y="81915"/>
                    <a:pt x="91440" y="84772"/>
                  </a:cubicBezTo>
                  <a:lnTo>
                    <a:pt x="91440" y="8763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35" name="Freeform: Shape 44">
              <a:extLst>
                <a:ext uri="{FF2B5EF4-FFF2-40B4-BE49-F238E27FC236}">
                  <a16:creationId xmlns:a16="http://schemas.microsoft.com/office/drawing/2014/main" id="{C3672717-4C2B-1B42-8849-87EBF3591D45}"/>
                </a:ext>
              </a:extLst>
            </p:cNvPr>
            <p:cNvSpPr/>
            <p:nvPr/>
          </p:nvSpPr>
          <p:spPr>
            <a:xfrm>
              <a:off x="3519015" y="2209800"/>
              <a:ext cx="41574" cy="196215"/>
            </a:xfrm>
            <a:custGeom>
              <a:avLst/>
              <a:gdLst>
                <a:gd name="connsiteX0" fmla="*/ 31905 w 41574"/>
                <a:gd name="connsiteY0" fmla="*/ 3810 h 196215"/>
                <a:gd name="connsiteX1" fmla="*/ 17617 w 41574"/>
                <a:gd name="connsiteY1" fmla="*/ 0 h 196215"/>
                <a:gd name="connsiteX2" fmla="*/ 5235 w 41574"/>
                <a:gd name="connsiteY2" fmla="*/ 1905 h 196215"/>
                <a:gd name="connsiteX3" fmla="*/ 472 w 41574"/>
                <a:gd name="connsiteY3" fmla="*/ 10478 h 196215"/>
                <a:gd name="connsiteX4" fmla="*/ 2377 w 41574"/>
                <a:gd name="connsiteY4" fmla="*/ 48578 h 196215"/>
                <a:gd name="connsiteX5" fmla="*/ 2377 w 41574"/>
                <a:gd name="connsiteY5" fmla="*/ 60008 h 196215"/>
                <a:gd name="connsiteX6" fmla="*/ 2377 w 41574"/>
                <a:gd name="connsiteY6" fmla="*/ 178117 h 196215"/>
                <a:gd name="connsiteX7" fmla="*/ 20475 w 41574"/>
                <a:gd name="connsiteY7" fmla="*/ 196215 h 196215"/>
                <a:gd name="connsiteX8" fmla="*/ 24285 w 41574"/>
                <a:gd name="connsiteY8" fmla="*/ 196215 h 196215"/>
                <a:gd name="connsiteX9" fmla="*/ 41430 w 41574"/>
                <a:gd name="connsiteY9" fmla="*/ 177165 h 196215"/>
                <a:gd name="connsiteX10" fmla="*/ 41430 w 41574"/>
                <a:gd name="connsiteY10" fmla="*/ 30480 h 196215"/>
                <a:gd name="connsiteX11" fmla="*/ 41430 w 41574"/>
                <a:gd name="connsiteY11" fmla="*/ 29528 h 196215"/>
                <a:gd name="connsiteX12" fmla="*/ 41430 w 41574"/>
                <a:gd name="connsiteY12" fmla="*/ 29528 h 196215"/>
                <a:gd name="connsiteX13" fmla="*/ 31905 w 41574"/>
                <a:gd name="connsiteY13" fmla="*/ 3810 h 196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574" h="196215">
                  <a:moveTo>
                    <a:pt x="31905" y="3810"/>
                  </a:moveTo>
                  <a:cubicBezTo>
                    <a:pt x="27142" y="953"/>
                    <a:pt x="22380" y="0"/>
                    <a:pt x="17617" y="0"/>
                  </a:cubicBezTo>
                  <a:cubicBezTo>
                    <a:pt x="11902" y="0"/>
                    <a:pt x="7140" y="953"/>
                    <a:pt x="5235" y="1905"/>
                  </a:cubicBezTo>
                  <a:cubicBezTo>
                    <a:pt x="-480" y="4763"/>
                    <a:pt x="-480" y="6667"/>
                    <a:pt x="472" y="10478"/>
                  </a:cubicBezTo>
                  <a:cubicBezTo>
                    <a:pt x="2377" y="16192"/>
                    <a:pt x="2377" y="34290"/>
                    <a:pt x="2377" y="48578"/>
                  </a:cubicBezTo>
                  <a:lnTo>
                    <a:pt x="2377" y="60008"/>
                  </a:lnTo>
                  <a:lnTo>
                    <a:pt x="2377" y="178117"/>
                  </a:lnTo>
                  <a:cubicBezTo>
                    <a:pt x="2377" y="192405"/>
                    <a:pt x="9997" y="196215"/>
                    <a:pt x="20475" y="196215"/>
                  </a:cubicBezTo>
                  <a:lnTo>
                    <a:pt x="24285" y="196215"/>
                  </a:lnTo>
                  <a:cubicBezTo>
                    <a:pt x="33810" y="196215"/>
                    <a:pt x="41430" y="191453"/>
                    <a:pt x="41430" y="177165"/>
                  </a:cubicBezTo>
                  <a:lnTo>
                    <a:pt x="41430" y="30480"/>
                  </a:lnTo>
                  <a:cubicBezTo>
                    <a:pt x="41430" y="30480"/>
                    <a:pt x="41430" y="29528"/>
                    <a:pt x="41430" y="29528"/>
                  </a:cubicBezTo>
                  <a:lnTo>
                    <a:pt x="41430" y="29528"/>
                  </a:lnTo>
                  <a:cubicBezTo>
                    <a:pt x="42382" y="18097"/>
                    <a:pt x="38572" y="8572"/>
                    <a:pt x="31905" y="381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36" name="Freeform: Shape 46">
              <a:extLst>
                <a:ext uri="{FF2B5EF4-FFF2-40B4-BE49-F238E27FC236}">
                  <a16:creationId xmlns:a16="http://schemas.microsoft.com/office/drawing/2014/main" id="{0D46E7DD-5FAE-104D-B465-387EF7D9C65E}"/>
                </a:ext>
              </a:extLst>
            </p:cNvPr>
            <p:cNvSpPr/>
            <p:nvPr/>
          </p:nvSpPr>
          <p:spPr>
            <a:xfrm>
              <a:off x="3368040" y="2260282"/>
              <a:ext cx="131917" cy="147637"/>
            </a:xfrm>
            <a:custGeom>
              <a:avLst/>
              <a:gdLst>
                <a:gd name="connsiteX0" fmla="*/ 129540 w 131917"/>
                <a:gd name="connsiteY0" fmla="*/ 96202 h 147637"/>
                <a:gd name="connsiteX1" fmla="*/ 129540 w 131917"/>
                <a:gd name="connsiteY1" fmla="*/ 61913 h 147637"/>
                <a:gd name="connsiteX2" fmla="*/ 65722 w 131917"/>
                <a:gd name="connsiteY2" fmla="*/ 0 h 147637"/>
                <a:gd name="connsiteX3" fmla="*/ 6667 w 131917"/>
                <a:gd name="connsiteY3" fmla="*/ 34290 h 147637"/>
                <a:gd name="connsiteX4" fmla="*/ 30480 w 131917"/>
                <a:gd name="connsiteY4" fmla="*/ 51435 h 147637"/>
                <a:gd name="connsiteX5" fmla="*/ 32385 w 131917"/>
                <a:gd name="connsiteY5" fmla="*/ 50483 h 147637"/>
                <a:gd name="connsiteX6" fmla="*/ 32385 w 131917"/>
                <a:gd name="connsiteY6" fmla="*/ 50483 h 147637"/>
                <a:gd name="connsiteX7" fmla="*/ 65722 w 131917"/>
                <a:gd name="connsiteY7" fmla="*/ 30480 h 147637"/>
                <a:gd name="connsiteX8" fmla="*/ 91440 w 131917"/>
                <a:gd name="connsiteY8" fmla="*/ 51435 h 147637"/>
                <a:gd name="connsiteX9" fmla="*/ 87630 w 131917"/>
                <a:gd name="connsiteY9" fmla="*/ 55245 h 147637"/>
                <a:gd name="connsiteX10" fmla="*/ 87630 w 131917"/>
                <a:gd name="connsiteY10" fmla="*/ 55245 h 147637"/>
                <a:gd name="connsiteX11" fmla="*/ 8572 w 131917"/>
                <a:gd name="connsiteY11" fmla="*/ 80963 h 147637"/>
                <a:gd name="connsiteX12" fmla="*/ 0 w 131917"/>
                <a:gd name="connsiteY12" fmla="*/ 108585 h 147637"/>
                <a:gd name="connsiteX13" fmla="*/ 45720 w 131917"/>
                <a:gd name="connsiteY13" fmla="*/ 147638 h 147637"/>
                <a:gd name="connsiteX14" fmla="*/ 85725 w 131917"/>
                <a:gd name="connsiteY14" fmla="*/ 132397 h 147637"/>
                <a:gd name="connsiteX15" fmla="*/ 85725 w 131917"/>
                <a:gd name="connsiteY15" fmla="*/ 132397 h 147637"/>
                <a:gd name="connsiteX16" fmla="*/ 86677 w 131917"/>
                <a:gd name="connsiteY16" fmla="*/ 131445 h 147637"/>
                <a:gd name="connsiteX17" fmla="*/ 90488 w 131917"/>
                <a:gd name="connsiteY17" fmla="*/ 130492 h 147637"/>
                <a:gd name="connsiteX18" fmla="*/ 93345 w 131917"/>
                <a:gd name="connsiteY18" fmla="*/ 131445 h 147637"/>
                <a:gd name="connsiteX19" fmla="*/ 94297 w 131917"/>
                <a:gd name="connsiteY19" fmla="*/ 132397 h 147637"/>
                <a:gd name="connsiteX20" fmla="*/ 100965 w 131917"/>
                <a:gd name="connsiteY20" fmla="*/ 141922 h 147637"/>
                <a:gd name="connsiteX21" fmla="*/ 126682 w 131917"/>
                <a:gd name="connsiteY21" fmla="*/ 143827 h 147637"/>
                <a:gd name="connsiteX22" fmla="*/ 131445 w 131917"/>
                <a:gd name="connsiteY22" fmla="*/ 135255 h 147637"/>
                <a:gd name="connsiteX23" fmla="*/ 129540 w 131917"/>
                <a:gd name="connsiteY23" fmla="*/ 96202 h 147637"/>
                <a:gd name="connsiteX24" fmla="*/ 90488 w 131917"/>
                <a:gd name="connsiteY24" fmla="*/ 87630 h 147637"/>
                <a:gd name="connsiteX25" fmla="*/ 57150 w 131917"/>
                <a:gd name="connsiteY25" fmla="*/ 116205 h 147637"/>
                <a:gd name="connsiteX26" fmla="*/ 38100 w 131917"/>
                <a:gd name="connsiteY26" fmla="*/ 101917 h 147637"/>
                <a:gd name="connsiteX27" fmla="*/ 82867 w 131917"/>
                <a:gd name="connsiteY27" fmla="*/ 79058 h 147637"/>
                <a:gd name="connsiteX28" fmla="*/ 84772 w 131917"/>
                <a:gd name="connsiteY28" fmla="*/ 79058 h 147637"/>
                <a:gd name="connsiteX29" fmla="*/ 84772 w 131917"/>
                <a:gd name="connsiteY29" fmla="*/ 79058 h 147637"/>
                <a:gd name="connsiteX30" fmla="*/ 90488 w 131917"/>
                <a:gd name="connsiteY30" fmla="*/ 84772 h 147637"/>
                <a:gd name="connsiteX31" fmla="*/ 90488 w 131917"/>
                <a:gd name="connsiteY31" fmla="*/ 87630 h 147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31917" h="147637">
                  <a:moveTo>
                    <a:pt x="129540" y="96202"/>
                  </a:moveTo>
                  <a:lnTo>
                    <a:pt x="129540" y="61913"/>
                  </a:lnTo>
                  <a:cubicBezTo>
                    <a:pt x="129540" y="22860"/>
                    <a:pt x="120967" y="0"/>
                    <a:pt x="65722" y="0"/>
                  </a:cubicBezTo>
                  <a:cubicBezTo>
                    <a:pt x="24765" y="0"/>
                    <a:pt x="6667" y="17145"/>
                    <a:pt x="6667" y="34290"/>
                  </a:cubicBezTo>
                  <a:cubicBezTo>
                    <a:pt x="6667" y="49530"/>
                    <a:pt x="24765" y="51435"/>
                    <a:pt x="30480" y="51435"/>
                  </a:cubicBezTo>
                  <a:cubicBezTo>
                    <a:pt x="31432" y="51435"/>
                    <a:pt x="31432" y="51435"/>
                    <a:pt x="32385" y="50483"/>
                  </a:cubicBezTo>
                  <a:lnTo>
                    <a:pt x="32385" y="50483"/>
                  </a:lnTo>
                  <a:cubicBezTo>
                    <a:pt x="37147" y="40005"/>
                    <a:pt x="47625" y="30480"/>
                    <a:pt x="65722" y="30480"/>
                  </a:cubicBezTo>
                  <a:cubicBezTo>
                    <a:pt x="84772" y="30480"/>
                    <a:pt x="90488" y="36195"/>
                    <a:pt x="91440" y="51435"/>
                  </a:cubicBezTo>
                  <a:cubicBezTo>
                    <a:pt x="91440" y="53340"/>
                    <a:pt x="89535" y="55245"/>
                    <a:pt x="87630" y="55245"/>
                  </a:cubicBezTo>
                  <a:lnTo>
                    <a:pt x="87630" y="55245"/>
                  </a:lnTo>
                  <a:cubicBezTo>
                    <a:pt x="73342" y="56197"/>
                    <a:pt x="22860" y="62865"/>
                    <a:pt x="8572" y="80963"/>
                  </a:cubicBezTo>
                  <a:cubicBezTo>
                    <a:pt x="1905" y="88583"/>
                    <a:pt x="0" y="98108"/>
                    <a:pt x="0" y="108585"/>
                  </a:cubicBezTo>
                  <a:cubicBezTo>
                    <a:pt x="0" y="131445"/>
                    <a:pt x="17145" y="147638"/>
                    <a:pt x="45720" y="147638"/>
                  </a:cubicBezTo>
                  <a:cubicBezTo>
                    <a:pt x="61913" y="147638"/>
                    <a:pt x="76200" y="141922"/>
                    <a:pt x="85725" y="132397"/>
                  </a:cubicBezTo>
                  <a:lnTo>
                    <a:pt x="85725" y="132397"/>
                  </a:lnTo>
                  <a:cubicBezTo>
                    <a:pt x="85725" y="132397"/>
                    <a:pt x="86677" y="131445"/>
                    <a:pt x="86677" y="131445"/>
                  </a:cubicBezTo>
                  <a:cubicBezTo>
                    <a:pt x="87630" y="130492"/>
                    <a:pt x="89535" y="130492"/>
                    <a:pt x="90488" y="130492"/>
                  </a:cubicBezTo>
                  <a:cubicBezTo>
                    <a:pt x="91440" y="130492"/>
                    <a:pt x="92392" y="130492"/>
                    <a:pt x="93345" y="131445"/>
                  </a:cubicBezTo>
                  <a:cubicBezTo>
                    <a:pt x="94297" y="132397"/>
                    <a:pt x="94297" y="132397"/>
                    <a:pt x="94297" y="132397"/>
                  </a:cubicBezTo>
                  <a:cubicBezTo>
                    <a:pt x="96202" y="136208"/>
                    <a:pt x="98107" y="139065"/>
                    <a:pt x="100965" y="141922"/>
                  </a:cubicBezTo>
                  <a:cubicBezTo>
                    <a:pt x="110490" y="148590"/>
                    <a:pt x="122872" y="145733"/>
                    <a:pt x="126682" y="143827"/>
                  </a:cubicBezTo>
                  <a:cubicBezTo>
                    <a:pt x="132397" y="140970"/>
                    <a:pt x="132397" y="139065"/>
                    <a:pt x="131445" y="135255"/>
                  </a:cubicBezTo>
                  <a:cubicBezTo>
                    <a:pt x="129540" y="130492"/>
                    <a:pt x="129540" y="111442"/>
                    <a:pt x="129540" y="96202"/>
                  </a:cubicBezTo>
                  <a:moveTo>
                    <a:pt x="90488" y="87630"/>
                  </a:moveTo>
                  <a:cubicBezTo>
                    <a:pt x="90488" y="102870"/>
                    <a:pt x="77152" y="116205"/>
                    <a:pt x="57150" y="116205"/>
                  </a:cubicBezTo>
                  <a:cubicBezTo>
                    <a:pt x="43815" y="116205"/>
                    <a:pt x="38100" y="110490"/>
                    <a:pt x="38100" y="101917"/>
                  </a:cubicBezTo>
                  <a:cubicBezTo>
                    <a:pt x="38100" y="91440"/>
                    <a:pt x="53340" y="80963"/>
                    <a:pt x="82867" y="79058"/>
                  </a:cubicBezTo>
                  <a:lnTo>
                    <a:pt x="84772" y="79058"/>
                  </a:lnTo>
                  <a:lnTo>
                    <a:pt x="84772" y="79058"/>
                  </a:lnTo>
                  <a:cubicBezTo>
                    <a:pt x="87630" y="79058"/>
                    <a:pt x="90488" y="81915"/>
                    <a:pt x="90488" y="84772"/>
                  </a:cubicBezTo>
                  <a:lnTo>
                    <a:pt x="90488" y="8763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37" name="Freeform: Shape 47">
              <a:extLst>
                <a:ext uri="{FF2B5EF4-FFF2-40B4-BE49-F238E27FC236}">
                  <a16:creationId xmlns:a16="http://schemas.microsoft.com/office/drawing/2014/main" id="{896B8E3B-BD51-8247-892B-D524425FF8BE}"/>
                </a:ext>
              </a:extLst>
            </p:cNvPr>
            <p:cNvSpPr/>
            <p:nvPr/>
          </p:nvSpPr>
          <p:spPr>
            <a:xfrm>
              <a:off x="3584737" y="2207895"/>
              <a:ext cx="137452" cy="196214"/>
            </a:xfrm>
            <a:custGeom>
              <a:avLst/>
              <a:gdLst>
                <a:gd name="connsiteX0" fmla="*/ 134775 w 137452"/>
                <a:gd name="connsiteY0" fmla="*/ 179070 h 196214"/>
                <a:gd name="connsiteX1" fmla="*/ 110010 w 137452"/>
                <a:gd name="connsiteY1" fmla="*/ 149542 h 196214"/>
                <a:gd name="connsiteX2" fmla="*/ 107152 w 137452"/>
                <a:gd name="connsiteY2" fmla="*/ 144780 h 196214"/>
                <a:gd name="connsiteX3" fmla="*/ 93817 w 137452"/>
                <a:gd name="connsiteY3" fmla="*/ 126683 h 196214"/>
                <a:gd name="connsiteX4" fmla="*/ 95722 w 137452"/>
                <a:gd name="connsiteY4" fmla="*/ 108585 h 196214"/>
                <a:gd name="connsiteX5" fmla="*/ 98580 w 137452"/>
                <a:gd name="connsiteY5" fmla="*/ 105727 h 196214"/>
                <a:gd name="connsiteX6" fmla="*/ 101437 w 137452"/>
                <a:gd name="connsiteY6" fmla="*/ 101917 h 196214"/>
                <a:gd name="connsiteX7" fmla="*/ 101437 w 137452"/>
                <a:gd name="connsiteY7" fmla="*/ 101917 h 196214"/>
                <a:gd name="connsiteX8" fmla="*/ 102390 w 137452"/>
                <a:gd name="connsiteY8" fmla="*/ 100013 h 196214"/>
                <a:gd name="connsiteX9" fmla="*/ 102390 w 137452"/>
                <a:gd name="connsiteY9" fmla="*/ 99060 h 196214"/>
                <a:gd name="connsiteX10" fmla="*/ 106200 w 137452"/>
                <a:gd name="connsiteY10" fmla="*/ 95250 h 196214"/>
                <a:gd name="connsiteX11" fmla="*/ 120487 w 137452"/>
                <a:gd name="connsiteY11" fmla="*/ 81915 h 196214"/>
                <a:gd name="connsiteX12" fmla="*/ 122392 w 137452"/>
                <a:gd name="connsiteY12" fmla="*/ 73342 h 196214"/>
                <a:gd name="connsiteX13" fmla="*/ 122392 w 137452"/>
                <a:gd name="connsiteY13" fmla="*/ 73342 h 196214"/>
                <a:gd name="connsiteX14" fmla="*/ 122392 w 137452"/>
                <a:gd name="connsiteY14" fmla="*/ 73342 h 196214"/>
                <a:gd name="connsiteX15" fmla="*/ 102390 w 137452"/>
                <a:gd name="connsiteY15" fmla="*/ 61913 h 196214"/>
                <a:gd name="connsiteX16" fmla="*/ 102390 w 137452"/>
                <a:gd name="connsiteY16" fmla="*/ 61913 h 196214"/>
                <a:gd name="connsiteX17" fmla="*/ 102390 w 137452"/>
                <a:gd name="connsiteY17" fmla="*/ 61913 h 196214"/>
                <a:gd name="connsiteX18" fmla="*/ 102390 w 137452"/>
                <a:gd name="connsiteY18" fmla="*/ 61913 h 196214"/>
                <a:gd name="connsiteX19" fmla="*/ 101437 w 137452"/>
                <a:gd name="connsiteY19" fmla="*/ 61913 h 196214"/>
                <a:gd name="connsiteX20" fmla="*/ 101437 w 137452"/>
                <a:gd name="connsiteY20" fmla="*/ 61913 h 196214"/>
                <a:gd name="connsiteX21" fmla="*/ 100485 w 137452"/>
                <a:gd name="connsiteY21" fmla="*/ 61913 h 196214"/>
                <a:gd name="connsiteX22" fmla="*/ 99532 w 137452"/>
                <a:gd name="connsiteY22" fmla="*/ 61913 h 196214"/>
                <a:gd name="connsiteX23" fmla="*/ 94770 w 137452"/>
                <a:gd name="connsiteY23" fmla="*/ 62865 h 196214"/>
                <a:gd name="connsiteX24" fmla="*/ 94770 w 137452"/>
                <a:gd name="connsiteY24" fmla="*/ 62865 h 196214"/>
                <a:gd name="connsiteX25" fmla="*/ 93817 w 137452"/>
                <a:gd name="connsiteY25" fmla="*/ 62865 h 196214"/>
                <a:gd name="connsiteX26" fmla="*/ 89055 w 137452"/>
                <a:gd name="connsiteY26" fmla="*/ 66675 h 196214"/>
                <a:gd name="connsiteX27" fmla="*/ 89055 w 137452"/>
                <a:gd name="connsiteY27" fmla="*/ 66675 h 196214"/>
                <a:gd name="connsiteX28" fmla="*/ 83340 w 137452"/>
                <a:gd name="connsiteY28" fmla="*/ 72390 h 196214"/>
                <a:gd name="connsiteX29" fmla="*/ 62385 w 137452"/>
                <a:gd name="connsiteY29" fmla="*/ 93345 h 196214"/>
                <a:gd name="connsiteX30" fmla="*/ 50002 w 137452"/>
                <a:gd name="connsiteY30" fmla="*/ 100013 h 196214"/>
                <a:gd name="connsiteX31" fmla="*/ 42382 w 137452"/>
                <a:gd name="connsiteY31" fmla="*/ 91440 h 196214"/>
                <a:gd name="connsiteX32" fmla="*/ 42382 w 137452"/>
                <a:gd name="connsiteY32" fmla="*/ 31433 h 196214"/>
                <a:gd name="connsiteX33" fmla="*/ 42382 w 137452"/>
                <a:gd name="connsiteY33" fmla="*/ 31433 h 196214"/>
                <a:gd name="connsiteX34" fmla="*/ 42382 w 137452"/>
                <a:gd name="connsiteY34" fmla="*/ 31433 h 196214"/>
                <a:gd name="connsiteX35" fmla="*/ 42382 w 137452"/>
                <a:gd name="connsiteY35" fmla="*/ 30480 h 196214"/>
                <a:gd name="connsiteX36" fmla="*/ 42382 w 137452"/>
                <a:gd name="connsiteY36" fmla="*/ 30480 h 196214"/>
                <a:gd name="connsiteX37" fmla="*/ 31905 w 137452"/>
                <a:gd name="connsiteY37" fmla="*/ 3810 h 196214"/>
                <a:gd name="connsiteX38" fmla="*/ 17617 w 137452"/>
                <a:gd name="connsiteY38" fmla="*/ 0 h 196214"/>
                <a:gd name="connsiteX39" fmla="*/ 5235 w 137452"/>
                <a:gd name="connsiteY39" fmla="*/ 1905 h 196214"/>
                <a:gd name="connsiteX40" fmla="*/ 472 w 137452"/>
                <a:gd name="connsiteY40" fmla="*/ 10477 h 196214"/>
                <a:gd name="connsiteX41" fmla="*/ 2377 w 137452"/>
                <a:gd name="connsiteY41" fmla="*/ 39052 h 196214"/>
                <a:gd name="connsiteX42" fmla="*/ 2377 w 137452"/>
                <a:gd name="connsiteY42" fmla="*/ 177165 h 196214"/>
                <a:gd name="connsiteX43" fmla="*/ 20475 w 137452"/>
                <a:gd name="connsiteY43" fmla="*/ 196215 h 196214"/>
                <a:gd name="connsiteX44" fmla="*/ 24285 w 137452"/>
                <a:gd name="connsiteY44" fmla="*/ 196215 h 196214"/>
                <a:gd name="connsiteX45" fmla="*/ 41430 w 137452"/>
                <a:gd name="connsiteY45" fmla="*/ 177165 h 196214"/>
                <a:gd name="connsiteX46" fmla="*/ 41430 w 137452"/>
                <a:gd name="connsiteY46" fmla="*/ 175260 h 196214"/>
                <a:gd name="connsiteX47" fmla="*/ 41430 w 137452"/>
                <a:gd name="connsiteY47" fmla="*/ 144780 h 196214"/>
                <a:gd name="connsiteX48" fmla="*/ 49050 w 137452"/>
                <a:gd name="connsiteY48" fmla="*/ 136208 h 196214"/>
                <a:gd name="connsiteX49" fmla="*/ 64290 w 137452"/>
                <a:gd name="connsiteY49" fmla="*/ 146685 h 196214"/>
                <a:gd name="connsiteX50" fmla="*/ 93817 w 137452"/>
                <a:gd name="connsiteY50" fmla="*/ 183833 h 196214"/>
                <a:gd name="connsiteX51" fmla="*/ 93817 w 137452"/>
                <a:gd name="connsiteY51" fmla="*/ 183833 h 196214"/>
                <a:gd name="connsiteX52" fmla="*/ 115725 w 137452"/>
                <a:gd name="connsiteY52" fmla="*/ 196215 h 196214"/>
                <a:gd name="connsiteX53" fmla="*/ 135727 w 137452"/>
                <a:gd name="connsiteY53" fmla="*/ 185738 h 196214"/>
                <a:gd name="connsiteX54" fmla="*/ 134775 w 137452"/>
                <a:gd name="connsiteY54" fmla="*/ 179070 h 196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137452" h="196214">
                  <a:moveTo>
                    <a:pt x="134775" y="179070"/>
                  </a:moveTo>
                  <a:cubicBezTo>
                    <a:pt x="130012" y="175260"/>
                    <a:pt x="118582" y="160972"/>
                    <a:pt x="110010" y="149542"/>
                  </a:cubicBezTo>
                  <a:lnTo>
                    <a:pt x="107152" y="144780"/>
                  </a:lnTo>
                  <a:lnTo>
                    <a:pt x="93817" y="126683"/>
                  </a:lnTo>
                  <a:cubicBezTo>
                    <a:pt x="90007" y="120967"/>
                    <a:pt x="90960" y="115252"/>
                    <a:pt x="95722" y="108585"/>
                  </a:cubicBezTo>
                  <a:cubicBezTo>
                    <a:pt x="96675" y="107633"/>
                    <a:pt x="97627" y="106680"/>
                    <a:pt x="98580" y="105727"/>
                  </a:cubicBezTo>
                  <a:cubicBezTo>
                    <a:pt x="99532" y="104775"/>
                    <a:pt x="100485" y="103822"/>
                    <a:pt x="101437" y="101917"/>
                  </a:cubicBezTo>
                  <a:lnTo>
                    <a:pt x="101437" y="101917"/>
                  </a:lnTo>
                  <a:cubicBezTo>
                    <a:pt x="101437" y="100965"/>
                    <a:pt x="102390" y="100965"/>
                    <a:pt x="102390" y="100013"/>
                  </a:cubicBezTo>
                  <a:lnTo>
                    <a:pt x="102390" y="99060"/>
                  </a:lnTo>
                  <a:cubicBezTo>
                    <a:pt x="103342" y="98108"/>
                    <a:pt x="105247" y="96202"/>
                    <a:pt x="106200" y="95250"/>
                  </a:cubicBezTo>
                  <a:cubicBezTo>
                    <a:pt x="111915" y="88583"/>
                    <a:pt x="117630" y="83820"/>
                    <a:pt x="120487" y="81915"/>
                  </a:cubicBezTo>
                  <a:cubicBezTo>
                    <a:pt x="123345" y="80010"/>
                    <a:pt x="125250" y="78105"/>
                    <a:pt x="122392" y="73342"/>
                  </a:cubicBezTo>
                  <a:lnTo>
                    <a:pt x="122392" y="73342"/>
                  </a:lnTo>
                  <a:cubicBezTo>
                    <a:pt x="122392" y="73342"/>
                    <a:pt x="122392" y="73342"/>
                    <a:pt x="122392" y="73342"/>
                  </a:cubicBezTo>
                  <a:cubicBezTo>
                    <a:pt x="121440" y="70485"/>
                    <a:pt x="112867" y="61913"/>
                    <a:pt x="102390" y="61913"/>
                  </a:cubicBezTo>
                  <a:cubicBezTo>
                    <a:pt x="102390" y="61913"/>
                    <a:pt x="102390" y="61913"/>
                    <a:pt x="102390" y="61913"/>
                  </a:cubicBezTo>
                  <a:cubicBezTo>
                    <a:pt x="102390" y="61913"/>
                    <a:pt x="102390" y="61913"/>
                    <a:pt x="102390" y="61913"/>
                  </a:cubicBezTo>
                  <a:cubicBezTo>
                    <a:pt x="102390" y="61913"/>
                    <a:pt x="102390" y="61913"/>
                    <a:pt x="102390" y="61913"/>
                  </a:cubicBezTo>
                  <a:cubicBezTo>
                    <a:pt x="102390" y="61913"/>
                    <a:pt x="101437" y="61913"/>
                    <a:pt x="101437" y="61913"/>
                  </a:cubicBezTo>
                  <a:cubicBezTo>
                    <a:pt x="101437" y="61913"/>
                    <a:pt x="101437" y="61913"/>
                    <a:pt x="101437" y="61913"/>
                  </a:cubicBezTo>
                  <a:cubicBezTo>
                    <a:pt x="101437" y="61913"/>
                    <a:pt x="100485" y="61913"/>
                    <a:pt x="100485" y="61913"/>
                  </a:cubicBezTo>
                  <a:cubicBezTo>
                    <a:pt x="100485" y="61913"/>
                    <a:pt x="99532" y="61913"/>
                    <a:pt x="99532" y="61913"/>
                  </a:cubicBezTo>
                  <a:cubicBezTo>
                    <a:pt x="97627" y="61913"/>
                    <a:pt x="95722" y="62865"/>
                    <a:pt x="94770" y="62865"/>
                  </a:cubicBezTo>
                  <a:cubicBezTo>
                    <a:pt x="94770" y="62865"/>
                    <a:pt x="94770" y="62865"/>
                    <a:pt x="94770" y="62865"/>
                  </a:cubicBezTo>
                  <a:cubicBezTo>
                    <a:pt x="94770" y="62865"/>
                    <a:pt x="93817" y="62865"/>
                    <a:pt x="93817" y="62865"/>
                  </a:cubicBezTo>
                  <a:cubicBezTo>
                    <a:pt x="91912" y="63817"/>
                    <a:pt x="90007" y="64770"/>
                    <a:pt x="89055" y="66675"/>
                  </a:cubicBezTo>
                  <a:lnTo>
                    <a:pt x="89055" y="66675"/>
                  </a:lnTo>
                  <a:cubicBezTo>
                    <a:pt x="87150" y="68580"/>
                    <a:pt x="85245" y="70485"/>
                    <a:pt x="83340" y="72390"/>
                  </a:cubicBezTo>
                  <a:lnTo>
                    <a:pt x="62385" y="93345"/>
                  </a:lnTo>
                  <a:cubicBezTo>
                    <a:pt x="59527" y="96202"/>
                    <a:pt x="56670" y="100013"/>
                    <a:pt x="50002" y="100013"/>
                  </a:cubicBezTo>
                  <a:cubicBezTo>
                    <a:pt x="45240" y="100013"/>
                    <a:pt x="42382" y="97155"/>
                    <a:pt x="42382" y="91440"/>
                  </a:cubicBezTo>
                  <a:lnTo>
                    <a:pt x="42382" y="31433"/>
                  </a:lnTo>
                  <a:lnTo>
                    <a:pt x="42382" y="31433"/>
                  </a:lnTo>
                  <a:lnTo>
                    <a:pt x="42382" y="31433"/>
                  </a:lnTo>
                  <a:cubicBezTo>
                    <a:pt x="42382" y="31433"/>
                    <a:pt x="42382" y="30480"/>
                    <a:pt x="42382" y="30480"/>
                  </a:cubicBezTo>
                  <a:lnTo>
                    <a:pt x="42382" y="30480"/>
                  </a:lnTo>
                  <a:cubicBezTo>
                    <a:pt x="42382" y="18097"/>
                    <a:pt x="38572" y="8572"/>
                    <a:pt x="31905" y="3810"/>
                  </a:cubicBezTo>
                  <a:cubicBezTo>
                    <a:pt x="27142" y="952"/>
                    <a:pt x="22380" y="0"/>
                    <a:pt x="17617" y="0"/>
                  </a:cubicBezTo>
                  <a:cubicBezTo>
                    <a:pt x="11902" y="0"/>
                    <a:pt x="7140" y="952"/>
                    <a:pt x="5235" y="1905"/>
                  </a:cubicBezTo>
                  <a:cubicBezTo>
                    <a:pt x="-480" y="4763"/>
                    <a:pt x="-480" y="6667"/>
                    <a:pt x="472" y="10477"/>
                  </a:cubicBezTo>
                  <a:cubicBezTo>
                    <a:pt x="1425" y="14288"/>
                    <a:pt x="2377" y="27622"/>
                    <a:pt x="2377" y="39052"/>
                  </a:cubicBezTo>
                  <a:lnTo>
                    <a:pt x="2377" y="177165"/>
                  </a:lnTo>
                  <a:cubicBezTo>
                    <a:pt x="2377" y="191452"/>
                    <a:pt x="9997" y="196215"/>
                    <a:pt x="20475" y="196215"/>
                  </a:cubicBezTo>
                  <a:lnTo>
                    <a:pt x="24285" y="196215"/>
                  </a:lnTo>
                  <a:cubicBezTo>
                    <a:pt x="34762" y="196215"/>
                    <a:pt x="41430" y="191452"/>
                    <a:pt x="41430" y="177165"/>
                  </a:cubicBezTo>
                  <a:lnTo>
                    <a:pt x="41430" y="175260"/>
                  </a:lnTo>
                  <a:cubicBezTo>
                    <a:pt x="41430" y="171450"/>
                    <a:pt x="41430" y="148590"/>
                    <a:pt x="41430" y="144780"/>
                  </a:cubicBezTo>
                  <a:cubicBezTo>
                    <a:pt x="41430" y="138113"/>
                    <a:pt x="46192" y="136208"/>
                    <a:pt x="49050" y="136208"/>
                  </a:cubicBezTo>
                  <a:cubicBezTo>
                    <a:pt x="56670" y="136208"/>
                    <a:pt x="59527" y="140970"/>
                    <a:pt x="64290" y="146685"/>
                  </a:cubicBezTo>
                  <a:cubicBezTo>
                    <a:pt x="66195" y="149542"/>
                    <a:pt x="84292" y="171450"/>
                    <a:pt x="93817" y="183833"/>
                  </a:cubicBezTo>
                  <a:lnTo>
                    <a:pt x="93817" y="183833"/>
                  </a:lnTo>
                  <a:cubicBezTo>
                    <a:pt x="101437" y="193358"/>
                    <a:pt x="108105" y="196215"/>
                    <a:pt x="115725" y="196215"/>
                  </a:cubicBezTo>
                  <a:cubicBezTo>
                    <a:pt x="126202" y="196215"/>
                    <a:pt x="134775" y="188595"/>
                    <a:pt x="135727" y="185738"/>
                  </a:cubicBezTo>
                  <a:cubicBezTo>
                    <a:pt x="138585" y="183833"/>
                    <a:pt x="137632" y="181927"/>
                    <a:pt x="134775" y="17907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38" name="Freeform: Shape 48">
              <a:extLst>
                <a:ext uri="{FF2B5EF4-FFF2-40B4-BE49-F238E27FC236}">
                  <a16:creationId xmlns:a16="http://schemas.microsoft.com/office/drawing/2014/main" id="{5AAB1076-239E-5B44-8DD0-9EFCE6C74F2D}"/>
                </a:ext>
              </a:extLst>
            </p:cNvPr>
            <p:cNvSpPr/>
            <p:nvPr/>
          </p:nvSpPr>
          <p:spPr>
            <a:xfrm>
              <a:off x="3237180" y="2212657"/>
              <a:ext cx="171231" cy="194309"/>
            </a:xfrm>
            <a:custGeom>
              <a:avLst/>
              <a:gdLst>
                <a:gd name="connsiteX0" fmla="*/ 140384 w 171231"/>
                <a:gd name="connsiteY0" fmla="*/ 39052 h 194309"/>
                <a:gd name="connsiteX1" fmla="*/ 167054 w 171231"/>
                <a:gd name="connsiteY1" fmla="*/ 28575 h 194309"/>
                <a:gd name="connsiteX2" fmla="*/ 168959 w 171231"/>
                <a:gd name="connsiteY2" fmla="*/ 2858 h 194309"/>
                <a:gd name="connsiteX3" fmla="*/ 165149 w 171231"/>
                <a:gd name="connsiteY3" fmla="*/ 0 h 194309"/>
                <a:gd name="connsiteX4" fmla="*/ 30847 w 171231"/>
                <a:gd name="connsiteY4" fmla="*/ 0 h 194309"/>
                <a:gd name="connsiteX5" fmla="*/ 30847 w 171231"/>
                <a:gd name="connsiteY5" fmla="*/ 0 h 194309"/>
                <a:gd name="connsiteX6" fmla="*/ 4177 w 171231"/>
                <a:gd name="connsiteY6" fmla="*/ 10477 h 194309"/>
                <a:gd name="connsiteX7" fmla="*/ 2272 w 171231"/>
                <a:gd name="connsiteY7" fmla="*/ 36195 h 194309"/>
                <a:gd name="connsiteX8" fmla="*/ 6082 w 171231"/>
                <a:gd name="connsiteY8" fmla="*/ 39052 h 194309"/>
                <a:gd name="connsiteX9" fmla="*/ 58469 w 171231"/>
                <a:gd name="connsiteY9" fmla="*/ 39052 h 194309"/>
                <a:gd name="connsiteX10" fmla="*/ 65137 w 171231"/>
                <a:gd name="connsiteY10" fmla="*/ 44767 h 194309"/>
                <a:gd name="connsiteX11" fmla="*/ 65137 w 171231"/>
                <a:gd name="connsiteY11" fmla="*/ 175260 h 194309"/>
                <a:gd name="connsiteX12" fmla="*/ 69899 w 171231"/>
                <a:gd name="connsiteY12" fmla="*/ 189547 h 194309"/>
                <a:gd name="connsiteX13" fmla="*/ 83234 w 171231"/>
                <a:gd name="connsiteY13" fmla="*/ 194310 h 194309"/>
                <a:gd name="connsiteX14" fmla="*/ 87044 w 171231"/>
                <a:gd name="connsiteY14" fmla="*/ 194310 h 194309"/>
                <a:gd name="connsiteX15" fmla="*/ 104189 w 171231"/>
                <a:gd name="connsiteY15" fmla="*/ 175260 h 194309"/>
                <a:gd name="connsiteX16" fmla="*/ 104189 w 171231"/>
                <a:gd name="connsiteY16" fmla="*/ 46672 h 194309"/>
                <a:gd name="connsiteX17" fmla="*/ 111809 w 171231"/>
                <a:gd name="connsiteY17" fmla="*/ 38100 h 194309"/>
                <a:gd name="connsiteX18" fmla="*/ 140384 w 171231"/>
                <a:gd name="connsiteY18" fmla="*/ 39052 h 194309"/>
                <a:gd name="connsiteX19" fmla="*/ 140384 w 171231"/>
                <a:gd name="connsiteY19" fmla="*/ 39052 h 194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71231" h="194309">
                  <a:moveTo>
                    <a:pt x="140384" y="39052"/>
                  </a:moveTo>
                  <a:cubicBezTo>
                    <a:pt x="152767" y="39052"/>
                    <a:pt x="162292" y="35242"/>
                    <a:pt x="167054" y="28575"/>
                  </a:cubicBezTo>
                  <a:cubicBezTo>
                    <a:pt x="173722" y="19050"/>
                    <a:pt x="170864" y="6667"/>
                    <a:pt x="168959" y="2858"/>
                  </a:cubicBezTo>
                  <a:cubicBezTo>
                    <a:pt x="168007" y="952"/>
                    <a:pt x="166102" y="0"/>
                    <a:pt x="165149" y="0"/>
                  </a:cubicBezTo>
                  <a:cubicBezTo>
                    <a:pt x="165149" y="0"/>
                    <a:pt x="30847" y="0"/>
                    <a:pt x="30847" y="0"/>
                  </a:cubicBezTo>
                  <a:lnTo>
                    <a:pt x="30847" y="0"/>
                  </a:lnTo>
                  <a:cubicBezTo>
                    <a:pt x="18464" y="0"/>
                    <a:pt x="8939" y="3810"/>
                    <a:pt x="4177" y="10477"/>
                  </a:cubicBezTo>
                  <a:cubicBezTo>
                    <a:pt x="-2491" y="20002"/>
                    <a:pt x="367" y="32385"/>
                    <a:pt x="2272" y="36195"/>
                  </a:cubicBezTo>
                  <a:cubicBezTo>
                    <a:pt x="3224" y="38100"/>
                    <a:pt x="5129" y="39052"/>
                    <a:pt x="6082" y="39052"/>
                  </a:cubicBezTo>
                  <a:lnTo>
                    <a:pt x="58469" y="39052"/>
                  </a:lnTo>
                  <a:cubicBezTo>
                    <a:pt x="61327" y="39052"/>
                    <a:pt x="64184" y="41910"/>
                    <a:pt x="65137" y="44767"/>
                  </a:cubicBezTo>
                  <a:lnTo>
                    <a:pt x="65137" y="175260"/>
                  </a:lnTo>
                  <a:cubicBezTo>
                    <a:pt x="65137" y="181927"/>
                    <a:pt x="67042" y="186690"/>
                    <a:pt x="69899" y="189547"/>
                  </a:cubicBezTo>
                  <a:cubicBezTo>
                    <a:pt x="72757" y="193358"/>
                    <a:pt x="77519" y="194310"/>
                    <a:pt x="83234" y="194310"/>
                  </a:cubicBezTo>
                  <a:lnTo>
                    <a:pt x="87044" y="194310"/>
                  </a:lnTo>
                  <a:cubicBezTo>
                    <a:pt x="96569" y="194310"/>
                    <a:pt x="104189" y="189547"/>
                    <a:pt x="104189" y="175260"/>
                  </a:cubicBezTo>
                  <a:lnTo>
                    <a:pt x="104189" y="46672"/>
                  </a:lnTo>
                  <a:cubicBezTo>
                    <a:pt x="104189" y="41910"/>
                    <a:pt x="107047" y="39052"/>
                    <a:pt x="111809" y="38100"/>
                  </a:cubicBezTo>
                  <a:cubicBezTo>
                    <a:pt x="111809" y="39052"/>
                    <a:pt x="139432" y="39052"/>
                    <a:pt x="140384" y="39052"/>
                  </a:cubicBezTo>
                  <a:lnTo>
                    <a:pt x="140384" y="3905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39" name="Freeform: Shape 49">
              <a:extLst>
                <a:ext uri="{FF2B5EF4-FFF2-40B4-BE49-F238E27FC236}">
                  <a16:creationId xmlns:a16="http://schemas.microsoft.com/office/drawing/2014/main" id="{D5CD10E4-2C33-084A-8D38-7DC28BAE0BCC}"/>
                </a:ext>
              </a:extLst>
            </p:cNvPr>
            <p:cNvSpPr/>
            <p:nvPr/>
          </p:nvSpPr>
          <p:spPr>
            <a:xfrm>
              <a:off x="2858452" y="2465070"/>
              <a:ext cx="71437" cy="107632"/>
            </a:xfrm>
            <a:custGeom>
              <a:avLst/>
              <a:gdLst>
                <a:gd name="connsiteX0" fmla="*/ 0 w 71437"/>
                <a:gd name="connsiteY0" fmla="*/ 102870 h 107632"/>
                <a:gd name="connsiteX1" fmla="*/ 0 w 71437"/>
                <a:gd name="connsiteY1" fmla="*/ 6667 h 107632"/>
                <a:gd name="connsiteX2" fmla="*/ 6667 w 71437"/>
                <a:gd name="connsiteY2" fmla="*/ 0 h 107632"/>
                <a:gd name="connsiteX3" fmla="*/ 66675 w 71437"/>
                <a:gd name="connsiteY3" fmla="*/ 0 h 107632"/>
                <a:gd name="connsiteX4" fmla="*/ 71438 w 71437"/>
                <a:gd name="connsiteY4" fmla="*/ 4763 h 107632"/>
                <a:gd name="connsiteX5" fmla="*/ 71438 w 71437"/>
                <a:gd name="connsiteY5" fmla="*/ 5715 h 107632"/>
                <a:gd name="connsiteX6" fmla="*/ 66675 w 71437"/>
                <a:gd name="connsiteY6" fmla="*/ 10477 h 107632"/>
                <a:gd name="connsiteX7" fmla="*/ 11430 w 71437"/>
                <a:gd name="connsiteY7" fmla="*/ 10477 h 107632"/>
                <a:gd name="connsiteX8" fmla="*/ 11430 w 71437"/>
                <a:gd name="connsiteY8" fmla="*/ 50483 h 107632"/>
                <a:gd name="connsiteX9" fmla="*/ 52388 w 71437"/>
                <a:gd name="connsiteY9" fmla="*/ 50483 h 107632"/>
                <a:gd name="connsiteX10" fmla="*/ 57150 w 71437"/>
                <a:gd name="connsiteY10" fmla="*/ 55245 h 107632"/>
                <a:gd name="connsiteX11" fmla="*/ 57150 w 71437"/>
                <a:gd name="connsiteY11" fmla="*/ 56197 h 107632"/>
                <a:gd name="connsiteX12" fmla="*/ 52388 w 71437"/>
                <a:gd name="connsiteY12" fmla="*/ 60960 h 107632"/>
                <a:gd name="connsiteX13" fmla="*/ 11430 w 71437"/>
                <a:gd name="connsiteY13" fmla="*/ 60960 h 107632"/>
                <a:gd name="connsiteX14" fmla="*/ 11430 w 71437"/>
                <a:gd name="connsiteY14" fmla="*/ 102870 h 107632"/>
                <a:gd name="connsiteX15" fmla="*/ 6667 w 71437"/>
                <a:gd name="connsiteY15" fmla="*/ 107633 h 107632"/>
                <a:gd name="connsiteX16" fmla="*/ 4763 w 71437"/>
                <a:gd name="connsiteY16" fmla="*/ 107633 h 107632"/>
                <a:gd name="connsiteX17" fmla="*/ 0 w 71437"/>
                <a:gd name="connsiteY17" fmla="*/ 102870 h 107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1437" h="107632">
                  <a:moveTo>
                    <a:pt x="0" y="102870"/>
                  </a:moveTo>
                  <a:lnTo>
                    <a:pt x="0" y="6667"/>
                  </a:lnTo>
                  <a:cubicBezTo>
                    <a:pt x="0" y="2858"/>
                    <a:pt x="2857" y="0"/>
                    <a:pt x="6667" y="0"/>
                  </a:cubicBezTo>
                  <a:lnTo>
                    <a:pt x="66675" y="0"/>
                  </a:lnTo>
                  <a:cubicBezTo>
                    <a:pt x="69532" y="0"/>
                    <a:pt x="71438" y="1905"/>
                    <a:pt x="71438" y="4763"/>
                  </a:cubicBezTo>
                  <a:lnTo>
                    <a:pt x="71438" y="5715"/>
                  </a:lnTo>
                  <a:cubicBezTo>
                    <a:pt x="71438" y="8572"/>
                    <a:pt x="69532" y="10477"/>
                    <a:pt x="66675" y="10477"/>
                  </a:cubicBezTo>
                  <a:lnTo>
                    <a:pt x="11430" y="10477"/>
                  </a:lnTo>
                  <a:lnTo>
                    <a:pt x="11430" y="50483"/>
                  </a:lnTo>
                  <a:lnTo>
                    <a:pt x="52388" y="50483"/>
                  </a:lnTo>
                  <a:cubicBezTo>
                    <a:pt x="55245" y="50483"/>
                    <a:pt x="57150" y="52388"/>
                    <a:pt x="57150" y="55245"/>
                  </a:cubicBezTo>
                  <a:lnTo>
                    <a:pt x="57150" y="56197"/>
                  </a:lnTo>
                  <a:cubicBezTo>
                    <a:pt x="57150" y="59055"/>
                    <a:pt x="55245" y="60960"/>
                    <a:pt x="52388" y="60960"/>
                  </a:cubicBezTo>
                  <a:lnTo>
                    <a:pt x="11430" y="60960"/>
                  </a:lnTo>
                  <a:lnTo>
                    <a:pt x="11430" y="102870"/>
                  </a:lnTo>
                  <a:cubicBezTo>
                    <a:pt x="11430" y="106680"/>
                    <a:pt x="9525" y="107633"/>
                    <a:pt x="6667" y="107633"/>
                  </a:cubicBezTo>
                  <a:lnTo>
                    <a:pt x="4763" y="107633"/>
                  </a:lnTo>
                  <a:cubicBezTo>
                    <a:pt x="952" y="107633"/>
                    <a:pt x="0" y="106680"/>
                    <a:pt x="0" y="10287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40" name="Freeform: Shape 50">
              <a:extLst>
                <a:ext uri="{FF2B5EF4-FFF2-40B4-BE49-F238E27FC236}">
                  <a16:creationId xmlns:a16="http://schemas.microsoft.com/office/drawing/2014/main" id="{FD3E7662-6912-A34B-8D13-14D1E0F00E6A}"/>
                </a:ext>
              </a:extLst>
            </p:cNvPr>
            <p:cNvSpPr/>
            <p:nvPr/>
          </p:nvSpPr>
          <p:spPr>
            <a:xfrm>
              <a:off x="2926079" y="2491740"/>
              <a:ext cx="80962" cy="81950"/>
            </a:xfrm>
            <a:custGeom>
              <a:avLst/>
              <a:gdLst>
                <a:gd name="connsiteX0" fmla="*/ 0 w 80962"/>
                <a:gd name="connsiteY0" fmla="*/ 40957 h 81950"/>
                <a:gd name="connsiteX1" fmla="*/ 40958 w 80962"/>
                <a:gd name="connsiteY1" fmla="*/ 0 h 81950"/>
                <a:gd name="connsiteX2" fmla="*/ 80963 w 80962"/>
                <a:gd name="connsiteY2" fmla="*/ 40957 h 81950"/>
                <a:gd name="connsiteX3" fmla="*/ 40958 w 80962"/>
                <a:gd name="connsiteY3" fmla="*/ 81915 h 81950"/>
                <a:gd name="connsiteX4" fmla="*/ 0 w 80962"/>
                <a:gd name="connsiteY4" fmla="*/ 40957 h 81950"/>
                <a:gd name="connsiteX5" fmla="*/ 70485 w 80962"/>
                <a:gd name="connsiteY5" fmla="*/ 41910 h 81950"/>
                <a:gd name="connsiteX6" fmla="*/ 40958 w 80962"/>
                <a:gd name="connsiteY6" fmla="*/ 9525 h 81950"/>
                <a:gd name="connsiteX7" fmla="*/ 11430 w 80962"/>
                <a:gd name="connsiteY7" fmla="*/ 40957 h 81950"/>
                <a:gd name="connsiteX8" fmla="*/ 40958 w 80962"/>
                <a:gd name="connsiteY8" fmla="*/ 73342 h 81950"/>
                <a:gd name="connsiteX9" fmla="*/ 70485 w 80962"/>
                <a:gd name="connsiteY9" fmla="*/ 41910 h 81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962" h="81950">
                  <a:moveTo>
                    <a:pt x="0" y="40957"/>
                  </a:moveTo>
                  <a:cubicBezTo>
                    <a:pt x="0" y="17145"/>
                    <a:pt x="17145" y="0"/>
                    <a:pt x="40958" y="0"/>
                  </a:cubicBezTo>
                  <a:cubicBezTo>
                    <a:pt x="64770" y="0"/>
                    <a:pt x="80963" y="17145"/>
                    <a:pt x="80963" y="40957"/>
                  </a:cubicBezTo>
                  <a:cubicBezTo>
                    <a:pt x="80963" y="64770"/>
                    <a:pt x="63817" y="81915"/>
                    <a:pt x="40958" y="81915"/>
                  </a:cubicBezTo>
                  <a:cubicBezTo>
                    <a:pt x="17145" y="82867"/>
                    <a:pt x="0" y="64770"/>
                    <a:pt x="0" y="40957"/>
                  </a:cubicBezTo>
                  <a:moveTo>
                    <a:pt x="70485" y="41910"/>
                  </a:moveTo>
                  <a:cubicBezTo>
                    <a:pt x="70485" y="23813"/>
                    <a:pt x="58103" y="9525"/>
                    <a:pt x="40958" y="9525"/>
                  </a:cubicBezTo>
                  <a:cubicBezTo>
                    <a:pt x="23813" y="9525"/>
                    <a:pt x="11430" y="22860"/>
                    <a:pt x="11430" y="40957"/>
                  </a:cubicBezTo>
                  <a:cubicBezTo>
                    <a:pt x="11430" y="59055"/>
                    <a:pt x="23813" y="73342"/>
                    <a:pt x="40958" y="73342"/>
                  </a:cubicBezTo>
                  <a:cubicBezTo>
                    <a:pt x="57150" y="73342"/>
                    <a:pt x="70485" y="60007"/>
                    <a:pt x="70485" y="4191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41" name="Freeform: Shape 51">
              <a:extLst>
                <a:ext uri="{FF2B5EF4-FFF2-40B4-BE49-F238E27FC236}">
                  <a16:creationId xmlns:a16="http://schemas.microsoft.com/office/drawing/2014/main" id="{6099530F-3B6F-F844-93FE-05D0136773A8}"/>
                </a:ext>
              </a:extLst>
            </p:cNvPr>
            <p:cNvSpPr/>
            <p:nvPr/>
          </p:nvSpPr>
          <p:spPr>
            <a:xfrm>
              <a:off x="3020377" y="2491740"/>
              <a:ext cx="41909" cy="80962"/>
            </a:xfrm>
            <a:custGeom>
              <a:avLst/>
              <a:gdLst>
                <a:gd name="connsiteX0" fmla="*/ 30480 w 41909"/>
                <a:gd name="connsiteY0" fmla="*/ 0 h 80962"/>
                <a:gd name="connsiteX1" fmla="*/ 41910 w 41909"/>
                <a:gd name="connsiteY1" fmla="*/ 7620 h 80962"/>
                <a:gd name="connsiteX2" fmla="*/ 39052 w 41909"/>
                <a:gd name="connsiteY2" fmla="*/ 13335 h 80962"/>
                <a:gd name="connsiteX3" fmla="*/ 29527 w 41909"/>
                <a:gd name="connsiteY3" fmla="*/ 10477 h 80962"/>
                <a:gd name="connsiteX4" fmla="*/ 10477 w 41909"/>
                <a:gd name="connsiteY4" fmla="*/ 45720 h 80962"/>
                <a:gd name="connsiteX5" fmla="*/ 10477 w 41909"/>
                <a:gd name="connsiteY5" fmla="*/ 76200 h 80962"/>
                <a:gd name="connsiteX6" fmla="*/ 5715 w 41909"/>
                <a:gd name="connsiteY6" fmla="*/ 80963 h 80962"/>
                <a:gd name="connsiteX7" fmla="*/ 4763 w 41909"/>
                <a:gd name="connsiteY7" fmla="*/ 80963 h 80962"/>
                <a:gd name="connsiteX8" fmla="*/ 0 w 41909"/>
                <a:gd name="connsiteY8" fmla="*/ 76200 h 80962"/>
                <a:gd name="connsiteX9" fmla="*/ 0 w 41909"/>
                <a:gd name="connsiteY9" fmla="*/ 2857 h 80962"/>
                <a:gd name="connsiteX10" fmla="*/ 3810 w 41909"/>
                <a:gd name="connsiteY10" fmla="*/ 1905 h 80962"/>
                <a:gd name="connsiteX11" fmla="*/ 10477 w 41909"/>
                <a:gd name="connsiteY11" fmla="*/ 12382 h 80962"/>
                <a:gd name="connsiteX12" fmla="*/ 10477 w 41909"/>
                <a:gd name="connsiteY12" fmla="*/ 17145 h 80962"/>
                <a:gd name="connsiteX13" fmla="*/ 30480 w 41909"/>
                <a:gd name="connsiteY13" fmla="*/ 0 h 80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909" h="80962">
                  <a:moveTo>
                    <a:pt x="30480" y="0"/>
                  </a:moveTo>
                  <a:cubicBezTo>
                    <a:pt x="38100" y="0"/>
                    <a:pt x="41910" y="2857"/>
                    <a:pt x="41910" y="7620"/>
                  </a:cubicBezTo>
                  <a:cubicBezTo>
                    <a:pt x="41910" y="11430"/>
                    <a:pt x="39052" y="13335"/>
                    <a:pt x="39052" y="13335"/>
                  </a:cubicBezTo>
                  <a:cubicBezTo>
                    <a:pt x="37147" y="11430"/>
                    <a:pt x="34290" y="10477"/>
                    <a:pt x="29527" y="10477"/>
                  </a:cubicBezTo>
                  <a:cubicBezTo>
                    <a:pt x="15240" y="10477"/>
                    <a:pt x="10477" y="24765"/>
                    <a:pt x="10477" y="45720"/>
                  </a:cubicBezTo>
                  <a:lnTo>
                    <a:pt x="10477" y="76200"/>
                  </a:lnTo>
                  <a:cubicBezTo>
                    <a:pt x="10477" y="80010"/>
                    <a:pt x="8572" y="80963"/>
                    <a:pt x="5715" y="80963"/>
                  </a:cubicBezTo>
                  <a:lnTo>
                    <a:pt x="4763" y="80963"/>
                  </a:lnTo>
                  <a:cubicBezTo>
                    <a:pt x="1905" y="80963"/>
                    <a:pt x="0" y="80010"/>
                    <a:pt x="0" y="76200"/>
                  </a:cubicBezTo>
                  <a:lnTo>
                    <a:pt x="0" y="2857"/>
                  </a:lnTo>
                  <a:cubicBezTo>
                    <a:pt x="0" y="2857"/>
                    <a:pt x="1905" y="1905"/>
                    <a:pt x="3810" y="1905"/>
                  </a:cubicBezTo>
                  <a:cubicBezTo>
                    <a:pt x="7620" y="1905"/>
                    <a:pt x="10477" y="3810"/>
                    <a:pt x="10477" y="12382"/>
                  </a:cubicBezTo>
                  <a:lnTo>
                    <a:pt x="10477" y="17145"/>
                  </a:lnTo>
                  <a:cubicBezTo>
                    <a:pt x="13335" y="5715"/>
                    <a:pt x="20002" y="0"/>
                    <a:pt x="30480" y="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42" name="Freeform: Shape 52">
              <a:extLst>
                <a:ext uri="{FF2B5EF4-FFF2-40B4-BE49-F238E27FC236}">
                  <a16:creationId xmlns:a16="http://schemas.microsoft.com/office/drawing/2014/main" id="{D4DEAC4E-542A-2C4A-AD14-95E7D76816CA}"/>
                </a:ext>
              </a:extLst>
            </p:cNvPr>
            <p:cNvSpPr/>
            <p:nvPr/>
          </p:nvSpPr>
          <p:spPr>
            <a:xfrm>
              <a:off x="3105150" y="2465070"/>
              <a:ext cx="76200" cy="108584"/>
            </a:xfrm>
            <a:custGeom>
              <a:avLst/>
              <a:gdLst>
                <a:gd name="connsiteX0" fmla="*/ 0 w 76200"/>
                <a:gd name="connsiteY0" fmla="*/ 100965 h 108584"/>
                <a:gd name="connsiteX1" fmla="*/ 0 w 76200"/>
                <a:gd name="connsiteY1" fmla="*/ 6667 h 108584"/>
                <a:gd name="connsiteX2" fmla="*/ 6667 w 76200"/>
                <a:gd name="connsiteY2" fmla="*/ 0 h 108584"/>
                <a:gd name="connsiteX3" fmla="*/ 70485 w 76200"/>
                <a:gd name="connsiteY3" fmla="*/ 0 h 108584"/>
                <a:gd name="connsiteX4" fmla="*/ 75247 w 76200"/>
                <a:gd name="connsiteY4" fmla="*/ 4763 h 108584"/>
                <a:gd name="connsiteX5" fmla="*/ 75247 w 76200"/>
                <a:gd name="connsiteY5" fmla="*/ 5715 h 108584"/>
                <a:gd name="connsiteX6" fmla="*/ 70485 w 76200"/>
                <a:gd name="connsiteY6" fmla="*/ 10477 h 108584"/>
                <a:gd name="connsiteX7" fmla="*/ 11430 w 76200"/>
                <a:gd name="connsiteY7" fmla="*/ 10477 h 108584"/>
                <a:gd name="connsiteX8" fmla="*/ 11430 w 76200"/>
                <a:gd name="connsiteY8" fmla="*/ 47625 h 108584"/>
                <a:gd name="connsiteX9" fmla="*/ 59055 w 76200"/>
                <a:gd name="connsiteY9" fmla="*/ 47625 h 108584"/>
                <a:gd name="connsiteX10" fmla="*/ 63817 w 76200"/>
                <a:gd name="connsiteY10" fmla="*/ 52388 h 108584"/>
                <a:gd name="connsiteX11" fmla="*/ 63817 w 76200"/>
                <a:gd name="connsiteY11" fmla="*/ 53340 h 108584"/>
                <a:gd name="connsiteX12" fmla="*/ 59055 w 76200"/>
                <a:gd name="connsiteY12" fmla="*/ 58102 h 108584"/>
                <a:gd name="connsiteX13" fmla="*/ 11430 w 76200"/>
                <a:gd name="connsiteY13" fmla="*/ 58102 h 108584"/>
                <a:gd name="connsiteX14" fmla="*/ 11430 w 76200"/>
                <a:gd name="connsiteY14" fmla="*/ 98108 h 108584"/>
                <a:gd name="connsiteX15" fmla="*/ 71438 w 76200"/>
                <a:gd name="connsiteY15" fmla="*/ 98108 h 108584"/>
                <a:gd name="connsiteX16" fmla="*/ 76200 w 76200"/>
                <a:gd name="connsiteY16" fmla="*/ 102870 h 108584"/>
                <a:gd name="connsiteX17" fmla="*/ 76200 w 76200"/>
                <a:gd name="connsiteY17" fmla="*/ 103822 h 108584"/>
                <a:gd name="connsiteX18" fmla="*/ 71438 w 76200"/>
                <a:gd name="connsiteY18" fmla="*/ 108585 h 108584"/>
                <a:gd name="connsiteX19" fmla="*/ 6667 w 76200"/>
                <a:gd name="connsiteY19" fmla="*/ 108585 h 108584"/>
                <a:gd name="connsiteX20" fmla="*/ 0 w 76200"/>
                <a:gd name="connsiteY20" fmla="*/ 100965 h 108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76200" h="108584">
                  <a:moveTo>
                    <a:pt x="0" y="100965"/>
                  </a:moveTo>
                  <a:lnTo>
                    <a:pt x="0" y="6667"/>
                  </a:lnTo>
                  <a:cubicBezTo>
                    <a:pt x="0" y="2858"/>
                    <a:pt x="2858" y="0"/>
                    <a:pt x="6667" y="0"/>
                  </a:cubicBezTo>
                  <a:lnTo>
                    <a:pt x="70485" y="0"/>
                  </a:lnTo>
                  <a:cubicBezTo>
                    <a:pt x="73342" y="0"/>
                    <a:pt x="75247" y="1905"/>
                    <a:pt x="75247" y="4763"/>
                  </a:cubicBezTo>
                  <a:lnTo>
                    <a:pt x="75247" y="5715"/>
                  </a:lnTo>
                  <a:cubicBezTo>
                    <a:pt x="75247" y="8572"/>
                    <a:pt x="73342" y="10477"/>
                    <a:pt x="70485" y="10477"/>
                  </a:cubicBezTo>
                  <a:lnTo>
                    <a:pt x="11430" y="10477"/>
                  </a:lnTo>
                  <a:lnTo>
                    <a:pt x="11430" y="47625"/>
                  </a:lnTo>
                  <a:lnTo>
                    <a:pt x="59055" y="47625"/>
                  </a:lnTo>
                  <a:cubicBezTo>
                    <a:pt x="61913" y="47625"/>
                    <a:pt x="63817" y="49530"/>
                    <a:pt x="63817" y="52388"/>
                  </a:cubicBezTo>
                  <a:lnTo>
                    <a:pt x="63817" y="53340"/>
                  </a:lnTo>
                  <a:cubicBezTo>
                    <a:pt x="63817" y="56197"/>
                    <a:pt x="61913" y="58102"/>
                    <a:pt x="59055" y="58102"/>
                  </a:cubicBezTo>
                  <a:lnTo>
                    <a:pt x="11430" y="58102"/>
                  </a:lnTo>
                  <a:lnTo>
                    <a:pt x="11430" y="98108"/>
                  </a:lnTo>
                  <a:lnTo>
                    <a:pt x="71438" y="98108"/>
                  </a:lnTo>
                  <a:cubicBezTo>
                    <a:pt x="74295" y="98108"/>
                    <a:pt x="76200" y="100013"/>
                    <a:pt x="76200" y="102870"/>
                  </a:cubicBezTo>
                  <a:lnTo>
                    <a:pt x="76200" y="103822"/>
                  </a:lnTo>
                  <a:cubicBezTo>
                    <a:pt x="76200" y="106680"/>
                    <a:pt x="74295" y="108585"/>
                    <a:pt x="71438" y="108585"/>
                  </a:cubicBezTo>
                  <a:lnTo>
                    <a:pt x="6667" y="108585"/>
                  </a:lnTo>
                  <a:cubicBezTo>
                    <a:pt x="2858" y="107633"/>
                    <a:pt x="0" y="104775"/>
                    <a:pt x="0" y="100965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43" name="Freeform: Shape 53">
              <a:extLst>
                <a:ext uri="{FF2B5EF4-FFF2-40B4-BE49-F238E27FC236}">
                  <a16:creationId xmlns:a16="http://schemas.microsoft.com/office/drawing/2014/main" id="{7F885E2C-4878-934E-88C1-869D736CF5C9}"/>
                </a:ext>
              </a:extLst>
            </p:cNvPr>
            <p:cNvSpPr/>
            <p:nvPr/>
          </p:nvSpPr>
          <p:spPr>
            <a:xfrm>
              <a:off x="3180397" y="2492692"/>
              <a:ext cx="73342" cy="80010"/>
            </a:xfrm>
            <a:custGeom>
              <a:avLst/>
              <a:gdLst>
                <a:gd name="connsiteX0" fmla="*/ 36195 w 73342"/>
                <a:gd name="connsiteY0" fmla="*/ 70485 h 80010"/>
                <a:gd name="connsiteX1" fmla="*/ 60008 w 73342"/>
                <a:gd name="connsiteY1" fmla="*/ 8573 h 80010"/>
                <a:gd name="connsiteX2" fmla="*/ 67628 w 73342"/>
                <a:gd name="connsiteY2" fmla="*/ 953 h 80010"/>
                <a:gd name="connsiteX3" fmla="*/ 73343 w 73342"/>
                <a:gd name="connsiteY3" fmla="*/ 3810 h 80010"/>
                <a:gd name="connsiteX4" fmla="*/ 44768 w 73342"/>
                <a:gd name="connsiteY4" fmla="*/ 76200 h 80010"/>
                <a:gd name="connsiteX5" fmla="*/ 37148 w 73342"/>
                <a:gd name="connsiteY5" fmla="*/ 80010 h 80010"/>
                <a:gd name="connsiteX6" fmla="*/ 29528 w 73342"/>
                <a:gd name="connsiteY6" fmla="*/ 76200 h 80010"/>
                <a:gd name="connsiteX7" fmla="*/ 0 w 73342"/>
                <a:gd name="connsiteY7" fmla="*/ 2858 h 80010"/>
                <a:gd name="connsiteX8" fmla="*/ 5715 w 73342"/>
                <a:gd name="connsiteY8" fmla="*/ 0 h 80010"/>
                <a:gd name="connsiteX9" fmla="*/ 13335 w 73342"/>
                <a:gd name="connsiteY9" fmla="*/ 7620 h 80010"/>
                <a:gd name="connsiteX10" fmla="*/ 36195 w 73342"/>
                <a:gd name="connsiteY10" fmla="*/ 70485 h 80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3342" h="80010">
                  <a:moveTo>
                    <a:pt x="36195" y="70485"/>
                  </a:moveTo>
                  <a:lnTo>
                    <a:pt x="60008" y="8573"/>
                  </a:lnTo>
                  <a:cubicBezTo>
                    <a:pt x="62865" y="1905"/>
                    <a:pt x="64770" y="953"/>
                    <a:pt x="67628" y="953"/>
                  </a:cubicBezTo>
                  <a:cubicBezTo>
                    <a:pt x="71438" y="953"/>
                    <a:pt x="73343" y="3810"/>
                    <a:pt x="73343" y="3810"/>
                  </a:cubicBezTo>
                  <a:lnTo>
                    <a:pt x="44768" y="76200"/>
                  </a:lnTo>
                  <a:cubicBezTo>
                    <a:pt x="43815" y="79058"/>
                    <a:pt x="42863" y="80010"/>
                    <a:pt x="37148" y="80010"/>
                  </a:cubicBezTo>
                  <a:cubicBezTo>
                    <a:pt x="31433" y="80010"/>
                    <a:pt x="31433" y="79058"/>
                    <a:pt x="29528" y="76200"/>
                  </a:cubicBezTo>
                  <a:lnTo>
                    <a:pt x="0" y="2858"/>
                  </a:lnTo>
                  <a:cubicBezTo>
                    <a:pt x="0" y="1905"/>
                    <a:pt x="1905" y="0"/>
                    <a:pt x="5715" y="0"/>
                  </a:cubicBezTo>
                  <a:cubicBezTo>
                    <a:pt x="9525" y="0"/>
                    <a:pt x="11430" y="1905"/>
                    <a:pt x="13335" y="7620"/>
                  </a:cubicBezTo>
                  <a:lnTo>
                    <a:pt x="36195" y="7048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44" name="Freeform: Shape 54">
              <a:extLst>
                <a:ext uri="{FF2B5EF4-FFF2-40B4-BE49-F238E27FC236}">
                  <a16:creationId xmlns:a16="http://schemas.microsoft.com/office/drawing/2014/main" id="{AF402418-4AA3-7647-B8F2-CC4E10E23254}"/>
                </a:ext>
              </a:extLst>
            </p:cNvPr>
            <p:cNvSpPr/>
            <p:nvPr/>
          </p:nvSpPr>
          <p:spPr>
            <a:xfrm>
              <a:off x="3256597" y="2490787"/>
              <a:ext cx="76200" cy="82867"/>
            </a:xfrm>
            <a:custGeom>
              <a:avLst/>
              <a:gdLst>
                <a:gd name="connsiteX0" fmla="*/ 40958 w 76200"/>
                <a:gd name="connsiteY0" fmla="*/ 74295 h 82867"/>
                <a:gd name="connsiteX1" fmla="*/ 67628 w 76200"/>
                <a:gd name="connsiteY1" fmla="*/ 60008 h 82867"/>
                <a:gd name="connsiteX2" fmla="*/ 74295 w 76200"/>
                <a:gd name="connsiteY2" fmla="*/ 65722 h 82867"/>
                <a:gd name="connsiteX3" fmla="*/ 40958 w 76200"/>
                <a:gd name="connsiteY3" fmla="*/ 82867 h 82867"/>
                <a:gd name="connsiteX4" fmla="*/ 0 w 76200"/>
                <a:gd name="connsiteY4" fmla="*/ 41910 h 82867"/>
                <a:gd name="connsiteX5" fmla="*/ 40005 w 76200"/>
                <a:gd name="connsiteY5" fmla="*/ 0 h 82867"/>
                <a:gd name="connsiteX6" fmla="*/ 76200 w 76200"/>
                <a:gd name="connsiteY6" fmla="*/ 40005 h 82867"/>
                <a:gd name="connsiteX7" fmla="*/ 76200 w 76200"/>
                <a:gd name="connsiteY7" fmla="*/ 40958 h 82867"/>
                <a:gd name="connsiteX8" fmla="*/ 71438 w 76200"/>
                <a:gd name="connsiteY8" fmla="*/ 44767 h 82867"/>
                <a:gd name="connsiteX9" fmla="*/ 10478 w 76200"/>
                <a:gd name="connsiteY9" fmla="*/ 44767 h 82867"/>
                <a:gd name="connsiteX10" fmla="*/ 40958 w 76200"/>
                <a:gd name="connsiteY10" fmla="*/ 74295 h 82867"/>
                <a:gd name="connsiteX11" fmla="*/ 64770 w 76200"/>
                <a:gd name="connsiteY11" fmla="*/ 36195 h 82867"/>
                <a:gd name="connsiteX12" fmla="*/ 39053 w 76200"/>
                <a:gd name="connsiteY12" fmla="*/ 10478 h 82867"/>
                <a:gd name="connsiteX13" fmla="*/ 10478 w 76200"/>
                <a:gd name="connsiteY13" fmla="*/ 36195 h 82867"/>
                <a:gd name="connsiteX14" fmla="*/ 64770 w 76200"/>
                <a:gd name="connsiteY14" fmla="*/ 36195 h 82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6200" h="82867">
                  <a:moveTo>
                    <a:pt x="40958" y="74295"/>
                  </a:moveTo>
                  <a:cubicBezTo>
                    <a:pt x="56198" y="74295"/>
                    <a:pt x="62865" y="67628"/>
                    <a:pt x="67628" y="60008"/>
                  </a:cubicBezTo>
                  <a:cubicBezTo>
                    <a:pt x="67628" y="59055"/>
                    <a:pt x="74295" y="60960"/>
                    <a:pt x="74295" y="65722"/>
                  </a:cubicBezTo>
                  <a:cubicBezTo>
                    <a:pt x="74295" y="71438"/>
                    <a:pt x="62865" y="82867"/>
                    <a:pt x="40958" y="82867"/>
                  </a:cubicBezTo>
                  <a:cubicBezTo>
                    <a:pt x="17145" y="82867"/>
                    <a:pt x="0" y="65722"/>
                    <a:pt x="0" y="41910"/>
                  </a:cubicBezTo>
                  <a:cubicBezTo>
                    <a:pt x="0" y="18097"/>
                    <a:pt x="17145" y="0"/>
                    <a:pt x="40005" y="0"/>
                  </a:cubicBezTo>
                  <a:cubicBezTo>
                    <a:pt x="61913" y="0"/>
                    <a:pt x="76200" y="15240"/>
                    <a:pt x="76200" y="40005"/>
                  </a:cubicBezTo>
                  <a:lnTo>
                    <a:pt x="76200" y="40958"/>
                  </a:lnTo>
                  <a:cubicBezTo>
                    <a:pt x="76200" y="43815"/>
                    <a:pt x="75248" y="44767"/>
                    <a:pt x="71438" y="44767"/>
                  </a:cubicBezTo>
                  <a:lnTo>
                    <a:pt x="10478" y="44767"/>
                  </a:lnTo>
                  <a:cubicBezTo>
                    <a:pt x="11430" y="61913"/>
                    <a:pt x="23813" y="74295"/>
                    <a:pt x="40958" y="74295"/>
                  </a:cubicBezTo>
                  <a:moveTo>
                    <a:pt x="64770" y="36195"/>
                  </a:moveTo>
                  <a:cubicBezTo>
                    <a:pt x="63818" y="20955"/>
                    <a:pt x="54293" y="10478"/>
                    <a:pt x="39053" y="10478"/>
                  </a:cubicBezTo>
                  <a:cubicBezTo>
                    <a:pt x="23813" y="10478"/>
                    <a:pt x="13335" y="20955"/>
                    <a:pt x="10478" y="36195"/>
                  </a:cubicBezTo>
                  <a:lnTo>
                    <a:pt x="64770" y="3619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45" name="Freeform: Shape 55">
              <a:extLst>
                <a:ext uri="{FF2B5EF4-FFF2-40B4-BE49-F238E27FC236}">
                  <a16:creationId xmlns:a16="http://schemas.microsoft.com/office/drawing/2014/main" id="{2EE86BD0-4F6A-7845-8F0E-EC3089284AFB}"/>
                </a:ext>
              </a:extLst>
            </p:cNvPr>
            <p:cNvSpPr/>
            <p:nvPr/>
          </p:nvSpPr>
          <p:spPr>
            <a:xfrm>
              <a:off x="3349942" y="2491740"/>
              <a:ext cx="41910" cy="80962"/>
            </a:xfrm>
            <a:custGeom>
              <a:avLst/>
              <a:gdLst>
                <a:gd name="connsiteX0" fmla="*/ 30480 w 41910"/>
                <a:gd name="connsiteY0" fmla="*/ 0 h 80962"/>
                <a:gd name="connsiteX1" fmla="*/ 41910 w 41910"/>
                <a:gd name="connsiteY1" fmla="*/ 7620 h 80962"/>
                <a:gd name="connsiteX2" fmla="*/ 39053 w 41910"/>
                <a:gd name="connsiteY2" fmla="*/ 13335 h 80962"/>
                <a:gd name="connsiteX3" fmla="*/ 29528 w 41910"/>
                <a:gd name="connsiteY3" fmla="*/ 10477 h 80962"/>
                <a:gd name="connsiteX4" fmla="*/ 10478 w 41910"/>
                <a:gd name="connsiteY4" fmla="*/ 45720 h 80962"/>
                <a:gd name="connsiteX5" fmla="*/ 10478 w 41910"/>
                <a:gd name="connsiteY5" fmla="*/ 76200 h 80962"/>
                <a:gd name="connsiteX6" fmla="*/ 5715 w 41910"/>
                <a:gd name="connsiteY6" fmla="*/ 80963 h 80962"/>
                <a:gd name="connsiteX7" fmla="*/ 4763 w 41910"/>
                <a:gd name="connsiteY7" fmla="*/ 80963 h 80962"/>
                <a:gd name="connsiteX8" fmla="*/ 0 w 41910"/>
                <a:gd name="connsiteY8" fmla="*/ 76200 h 80962"/>
                <a:gd name="connsiteX9" fmla="*/ 0 w 41910"/>
                <a:gd name="connsiteY9" fmla="*/ 2857 h 80962"/>
                <a:gd name="connsiteX10" fmla="*/ 3810 w 41910"/>
                <a:gd name="connsiteY10" fmla="*/ 1905 h 80962"/>
                <a:gd name="connsiteX11" fmla="*/ 10478 w 41910"/>
                <a:gd name="connsiteY11" fmla="*/ 12382 h 80962"/>
                <a:gd name="connsiteX12" fmla="*/ 10478 w 41910"/>
                <a:gd name="connsiteY12" fmla="*/ 17145 h 80962"/>
                <a:gd name="connsiteX13" fmla="*/ 30480 w 41910"/>
                <a:gd name="connsiteY13" fmla="*/ 0 h 80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910" h="80962">
                  <a:moveTo>
                    <a:pt x="30480" y="0"/>
                  </a:moveTo>
                  <a:cubicBezTo>
                    <a:pt x="38100" y="0"/>
                    <a:pt x="41910" y="2857"/>
                    <a:pt x="41910" y="7620"/>
                  </a:cubicBezTo>
                  <a:cubicBezTo>
                    <a:pt x="41910" y="11430"/>
                    <a:pt x="39053" y="13335"/>
                    <a:pt x="39053" y="13335"/>
                  </a:cubicBezTo>
                  <a:cubicBezTo>
                    <a:pt x="37148" y="11430"/>
                    <a:pt x="34290" y="10477"/>
                    <a:pt x="29528" y="10477"/>
                  </a:cubicBezTo>
                  <a:cubicBezTo>
                    <a:pt x="15240" y="10477"/>
                    <a:pt x="10478" y="24765"/>
                    <a:pt x="10478" y="45720"/>
                  </a:cubicBezTo>
                  <a:lnTo>
                    <a:pt x="10478" y="76200"/>
                  </a:lnTo>
                  <a:cubicBezTo>
                    <a:pt x="10478" y="80010"/>
                    <a:pt x="8573" y="80963"/>
                    <a:pt x="5715" y="80963"/>
                  </a:cubicBezTo>
                  <a:lnTo>
                    <a:pt x="4763" y="80963"/>
                  </a:lnTo>
                  <a:cubicBezTo>
                    <a:pt x="1905" y="80963"/>
                    <a:pt x="0" y="80010"/>
                    <a:pt x="0" y="76200"/>
                  </a:cubicBezTo>
                  <a:lnTo>
                    <a:pt x="0" y="2857"/>
                  </a:lnTo>
                  <a:cubicBezTo>
                    <a:pt x="0" y="2857"/>
                    <a:pt x="1905" y="1905"/>
                    <a:pt x="3810" y="1905"/>
                  </a:cubicBezTo>
                  <a:cubicBezTo>
                    <a:pt x="7620" y="1905"/>
                    <a:pt x="10478" y="3810"/>
                    <a:pt x="10478" y="12382"/>
                  </a:cubicBezTo>
                  <a:lnTo>
                    <a:pt x="10478" y="17145"/>
                  </a:lnTo>
                  <a:cubicBezTo>
                    <a:pt x="12383" y="5715"/>
                    <a:pt x="20003" y="0"/>
                    <a:pt x="30480" y="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46" name="Freeform: Shape 56">
              <a:extLst>
                <a:ext uri="{FF2B5EF4-FFF2-40B4-BE49-F238E27FC236}">
                  <a16:creationId xmlns:a16="http://schemas.microsoft.com/office/drawing/2014/main" id="{122F6606-BD32-D647-BEEF-554E1D69BFDD}"/>
                </a:ext>
              </a:extLst>
            </p:cNvPr>
            <p:cNvSpPr/>
            <p:nvPr/>
          </p:nvSpPr>
          <p:spPr>
            <a:xfrm>
              <a:off x="3397567" y="2494597"/>
              <a:ext cx="73342" cy="112395"/>
            </a:xfrm>
            <a:custGeom>
              <a:avLst/>
              <a:gdLst>
                <a:gd name="connsiteX0" fmla="*/ 21908 w 73342"/>
                <a:gd name="connsiteY0" fmla="*/ 107633 h 112395"/>
                <a:gd name="connsiteX1" fmla="*/ 35242 w 73342"/>
                <a:gd name="connsiteY1" fmla="*/ 74295 h 112395"/>
                <a:gd name="connsiteX2" fmla="*/ 28575 w 73342"/>
                <a:gd name="connsiteY2" fmla="*/ 70485 h 112395"/>
                <a:gd name="connsiteX3" fmla="*/ 0 w 73342"/>
                <a:gd name="connsiteY3" fmla="*/ 2858 h 112395"/>
                <a:gd name="connsiteX4" fmla="*/ 5715 w 73342"/>
                <a:gd name="connsiteY4" fmla="*/ 0 h 112395"/>
                <a:gd name="connsiteX5" fmla="*/ 13335 w 73342"/>
                <a:gd name="connsiteY5" fmla="*/ 7620 h 112395"/>
                <a:gd name="connsiteX6" fmla="*/ 38100 w 73342"/>
                <a:gd name="connsiteY6" fmla="*/ 69533 h 112395"/>
                <a:gd name="connsiteX7" fmla="*/ 60008 w 73342"/>
                <a:gd name="connsiteY7" fmla="*/ 8573 h 112395"/>
                <a:gd name="connsiteX8" fmla="*/ 67628 w 73342"/>
                <a:gd name="connsiteY8" fmla="*/ 953 h 112395"/>
                <a:gd name="connsiteX9" fmla="*/ 73342 w 73342"/>
                <a:gd name="connsiteY9" fmla="*/ 3810 h 112395"/>
                <a:gd name="connsiteX10" fmla="*/ 35242 w 73342"/>
                <a:gd name="connsiteY10" fmla="*/ 105728 h 112395"/>
                <a:gd name="connsiteX11" fmla="*/ 27623 w 73342"/>
                <a:gd name="connsiteY11" fmla="*/ 112395 h 112395"/>
                <a:gd name="connsiteX12" fmla="*/ 21908 w 73342"/>
                <a:gd name="connsiteY12" fmla="*/ 107633 h 112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3342" h="112395">
                  <a:moveTo>
                    <a:pt x="21908" y="107633"/>
                  </a:moveTo>
                  <a:lnTo>
                    <a:pt x="35242" y="74295"/>
                  </a:lnTo>
                  <a:cubicBezTo>
                    <a:pt x="31433" y="74295"/>
                    <a:pt x="30480" y="73343"/>
                    <a:pt x="28575" y="70485"/>
                  </a:cubicBezTo>
                  <a:lnTo>
                    <a:pt x="0" y="2858"/>
                  </a:lnTo>
                  <a:cubicBezTo>
                    <a:pt x="0" y="1905"/>
                    <a:pt x="1905" y="0"/>
                    <a:pt x="5715" y="0"/>
                  </a:cubicBezTo>
                  <a:cubicBezTo>
                    <a:pt x="9525" y="0"/>
                    <a:pt x="11430" y="1905"/>
                    <a:pt x="13335" y="7620"/>
                  </a:cubicBezTo>
                  <a:lnTo>
                    <a:pt x="38100" y="69533"/>
                  </a:lnTo>
                  <a:lnTo>
                    <a:pt x="60008" y="8573"/>
                  </a:lnTo>
                  <a:cubicBezTo>
                    <a:pt x="61913" y="2858"/>
                    <a:pt x="64770" y="953"/>
                    <a:pt x="67628" y="953"/>
                  </a:cubicBezTo>
                  <a:cubicBezTo>
                    <a:pt x="70485" y="953"/>
                    <a:pt x="73342" y="2858"/>
                    <a:pt x="73342" y="3810"/>
                  </a:cubicBezTo>
                  <a:lnTo>
                    <a:pt x="35242" y="105728"/>
                  </a:lnTo>
                  <a:cubicBezTo>
                    <a:pt x="33338" y="111443"/>
                    <a:pt x="30480" y="112395"/>
                    <a:pt x="27623" y="112395"/>
                  </a:cubicBezTo>
                  <a:cubicBezTo>
                    <a:pt x="24765" y="110490"/>
                    <a:pt x="21908" y="107633"/>
                    <a:pt x="21908" y="10763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47" name="Freeform: Shape 57">
              <a:extLst>
                <a:ext uri="{FF2B5EF4-FFF2-40B4-BE49-F238E27FC236}">
                  <a16:creationId xmlns:a16="http://schemas.microsoft.com/office/drawing/2014/main" id="{F2D6BB80-037F-1942-9CFA-4C1352F3E09F}"/>
                </a:ext>
              </a:extLst>
            </p:cNvPr>
            <p:cNvSpPr/>
            <p:nvPr/>
          </p:nvSpPr>
          <p:spPr>
            <a:xfrm>
              <a:off x="3472815" y="2491740"/>
              <a:ext cx="80962" cy="81950"/>
            </a:xfrm>
            <a:custGeom>
              <a:avLst/>
              <a:gdLst>
                <a:gd name="connsiteX0" fmla="*/ 0 w 80962"/>
                <a:gd name="connsiteY0" fmla="*/ 40957 h 81950"/>
                <a:gd name="connsiteX1" fmla="*/ 40957 w 80962"/>
                <a:gd name="connsiteY1" fmla="*/ 0 h 81950"/>
                <a:gd name="connsiteX2" fmla="*/ 80963 w 80962"/>
                <a:gd name="connsiteY2" fmla="*/ 40957 h 81950"/>
                <a:gd name="connsiteX3" fmla="*/ 40957 w 80962"/>
                <a:gd name="connsiteY3" fmla="*/ 81915 h 81950"/>
                <a:gd name="connsiteX4" fmla="*/ 0 w 80962"/>
                <a:gd name="connsiteY4" fmla="*/ 40957 h 81950"/>
                <a:gd name="connsiteX5" fmla="*/ 70485 w 80962"/>
                <a:gd name="connsiteY5" fmla="*/ 41910 h 81950"/>
                <a:gd name="connsiteX6" fmla="*/ 40957 w 80962"/>
                <a:gd name="connsiteY6" fmla="*/ 9525 h 81950"/>
                <a:gd name="connsiteX7" fmla="*/ 11430 w 80962"/>
                <a:gd name="connsiteY7" fmla="*/ 40957 h 81950"/>
                <a:gd name="connsiteX8" fmla="*/ 40957 w 80962"/>
                <a:gd name="connsiteY8" fmla="*/ 73342 h 81950"/>
                <a:gd name="connsiteX9" fmla="*/ 70485 w 80962"/>
                <a:gd name="connsiteY9" fmla="*/ 41910 h 81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962" h="81950">
                  <a:moveTo>
                    <a:pt x="0" y="40957"/>
                  </a:moveTo>
                  <a:cubicBezTo>
                    <a:pt x="0" y="17145"/>
                    <a:pt x="17145" y="0"/>
                    <a:pt x="40957" y="0"/>
                  </a:cubicBezTo>
                  <a:cubicBezTo>
                    <a:pt x="64770" y="0"/>
                    <a:pt x="80963" y="17145"/>
                    <a:pt x="80963" y="40957"/>
                  </a:cubicBezTo>
                  <a:cubicBezTo>
                    <a:pt x="80963" y="64770"/>
                    <a:pt x="63817" y="81915"/>
                    <a:pt x="40957" y="81915"/>
                  </a:cubicBezTo>
                  <a:cubicBezTo>
                    <a:pt x="17145" y="82867"/>
                    <a:pt x="0" y="64770"/>
                    <a:pt x="0" y="40957"/>
                  </a:cubicBezTo>
                  <a:moveTo>
                    <a:pt x="70485" y="41910"/>
                  </a:moveTo>
                  <a:cubicBezTo>
                    <a:pt x="70485" y="23813"/>
                    <a:pt x="58102" y="9525"/>
                    <a:pt x="40957" y="9525"/>
                  </a:cubicBezTo>
                  <a:cubicBezTo>
                    <a:pt x="23813" y="9525"/>
                    <a:pt x="11430" y="22860"/>
                    <a:pt x="11430" y="40957"/>
                  </a:cubicBezTo>
                  <a:cubicBezTo>
                    <a:pt x="11430" y="59055"/>
                    <a:pt x="23813" y="73342"/>
                    <a:pt x="40957" y="73342"/>
                  </a:cubicBezTo>
                  <a:cubicBezTo>
                    <a:pt x="58102" y="73342"/>
                    <a:pt x="70485" y="60007"/>
                    <a:pt x="70485" y="4191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48" name="Freeform: Shape 58">
              <a:extLst>
                <a:ext uri="{FF2B5EF4-FFF2-40B4-BE49-F238E27FC236}">
                  <a16:creationId xmlns:a16="http://schemas.microsoft.com/office/drawing/2014/main" id="{2D44B575-3217-0E4E-A41C-030D611E6509}"/>
                </a:ext>
              </a:extLst>
            </p:cNvPr>
            <p:cNvSpPr/>
            <p:nvPr/>
          </p:nvSpPr>
          <p:spPr>
            <a:xfrm>
              <a:off x="3567112" y="2491740"/>
              <a:ext cx="67627" cy="80009"/>
            </a:xfrm>
            <a:custGeom>
              <a:avLst/>
              <a:gdLst>
                <a:gd name="connsiteX0" fmla="*/ 36195 w 67627"/>
                <a:gd name="connsiteY0" fmla="*/ 0 h 80009"/>
                <a:gd name="connsiteX1" fmla="*/ 67628 w 67627"/>
                <a:gd name="connsiteY1" fmla="*/ 34290 h 80009"/>
                <a:gd name="connsiteX2" fmla="*/ 67628 w 67627"/>
                <a:gd name="connsiteY2" fmla="*/ 75247 h 80009"/>
                <a:gd name="connsiteX3" fmla="*/ 62865 w 67627"/>
                <a:gd name="connsiteY3" fmla="*/ 80010 h 80009"/>
                <a:gd name="connsiteX4" fmla="*/ 61913 w 67627"/>
                <a:gd name="connsiteY4" fmla="*/ 80010 h 80009"/>
                <a:gd name="connsiteX5" fmla="*/ 57150 w 67627"/>
                <a:gd name="connsiteY5" fmla="*/ 75247 h 80009"/>
                <a:gd name="connsiteX6" fmla="*/ 57150 w 67627"/>
                <a:gd name="connsiteY6" fmla="*/ 34290 h 80009"/>
                <a:gd name="connsiteX7" fmla="*/ 36195 w 67627"/>
                <a:gd name="connsiteY7" fmla="*/ 8572 h 80009"/>
                <a:gd name="connsiteX8" fmla="*/ 10478 w 67627"/>
                <a:gd name="connsiteY8" fmla="*/ 25717 h 80009"/>
                <a:gd name="connsiteX9" fmla="*/ 10478 w 67627"/>
                <a:gd name="connsiteY9" fmla="*/ 75247 h 80009"/>
                <a:gd name="connsiteX10" fmla="*/ 5715 w 67627"/>
                <a:gd name="connsiteY10" fmla="*/ 80010 h 80009"/>
                <a:gd name="connsiteX11" fmla="*/ 4763 w 67627"/>
                <a:gd name="connsiteY11" fmla="*/ 80010 h 80009"/>
                <a:gd name="connsiteX12" fmla="*/ 0 w 67627"/>
                <a:gd name="connsiteY12" fmla="*/ 75247 h 80009"/>
                <a:gd name="connsiteX13" fmla="*/ 0 w 67627"/>
                <a:gd name="connsiteY13" fmla="*/ 1905 h 80009"/>
                <a:gd name="connsiteX14" fmla="*/ 3810 w 67627"/>
                <a:gd name="connsiteY14" fmla="*/ 952 h 80009"/>
                <a:gd name="connsiteX15" fmla="*/ 10478 w 67627"/>
                <a:gd name="connsiteY15" fmla="*/ 11430 h 80009"/>
                <a:gd name="connsiteX16" fmla="*/ 10478 w 67627"/>
                <a:gd name="connsiteY16" fmla="*/ 14288 h 80009"/>
                <a:gd name="connsiteX17" fmla="*/ 36195 w 67627"/>
                <a:gd name="connsiteY17" fmla="*/ 0 h 80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7627" h="80009">
                  <a:moveTo>
                    <a:pt x="36195" y="0"/>
                  </a:moveTo>
                  <a:cubicBezTo>
                    <a:pt x="57150" y="0"/>
                    <a:pt x="67628" y="14288"/>
                    <a:pt x="67628" y="34290"/>
                  </a:cubicBezTo>
                  <a:lnTo>
                    <a:pt x="67628" y="75247"/>
                  </a:lnTo>
                  <a:cubicBezTo>
                    <a:pt x="67628" y="79057"/>
                    <a:pt x="65722" y="80010"/>
                    <a:pt x="62865" y="80010"/>
                  </a:cubicBezTo>
                  <a:lnTo>
                    <a:pt x="61913" y="80010"/>
                  </a:lnTo>
                  <a:cubicBezTo>
                    <a:pt x="59055" y="80010"/>
                    <a:pt x="57150" y="79057"/>
                    <a:pt x="57150" y="75247"/>
                  </a:cubicBezTo>
                  <a:lnTo>
                    <a:pt x="57150" y="34290"/>
                  </a:lnTo>
                  <a:cubicBezTo>
                    <a:pt x="57150" y="19050"/>
                    <a:pt x="49530" y="8572"/>
                    <a:pt x="36195" y="8572"/>
                  </a:cubicBezTo>
                  <a:cubicBezTo>
                    <a:pt x="23813" y="8572"/>
                    <a:pt x="15240" y="15240"/>
                    <a:pt x="10478" y="25717"/>
                  </a:cubicBezTo>
                  <a:lnTo>
                    <a:pt x="10478" y="75247"/>
                  </a:lnTo>
                  <a:cubicBezTo>
                    <a:pt x="10478" y="79057"/>
                    <a:pt x="8572" y="80010"/>
                    <a:pt x="5715" y="80010"/>
                  </a:cubicBezTo>
                  <a:lnTo>
                    <a:pt x="4763" y="80010"/>
                  </a:lnTo>
                  <a:cubicBezTo>
                    <a:pt x="1905" y="80010"/>
                    <a:pt x="0" y="79057"/>
                    <a:pt x="0" y="75247"/>
                  </a:cubicBezTo>
                  <a:lnTo>
                    <a:pt x="0" y="1905"/>
                  </a:lnTo>
                  <a:cubicBezTo>
                    <a:pt x="0" y="1905"/>
                    <a:pt x="1905" y="952"/>
                    <a:pt x="3810" y="952"/>
                  </a:cubicBezTo>
                  <a:cubicBezTo>
                    <a:pt x="7620" y="952"/>
                    <a:pt x="10478" y="2857"/>
                    <a:pt x="10478" y="11430"/>
                  </a:cubicBezTo>
                  <a:lnTo>
                    <a:pt x="10478" y="14288"/>
                  </a:lnTo>
                  <a:cubicBezTo>
                    <a:pt x="14288" y="5715"/>
                    <a:pt x="23813" y="0"/>
                    <a:pt x="36195" y="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49" name="Freeform: Shape 59">
              <a:extLst>
                <a:ext uri="{FF2B5EF4-FFF2-40B4-BE49-F238E27FC236}">
                  <a16:creationId xmlns:a16="http://schemas.microsoft.com/office/drawing/2014/main" id="{B92ED624-4868-CA4F-93D1-C14B8899865C}"/>
                </a:ext>
              </a:extLst>
            </p:cNvPr>
            <p:cNvSpPr/>
            <p:nvPr/>
          </p:nvSpPr>
          <p:spPr>
            <a:xfrm>
              <a:off x="3646170" y="2490787"/>
              <a:ext cx="76200" cy="82867"/>
            </a:xfrm>
            <a:custGeom>
              <a:avLst/>
              <a:gdLst>
                <a:gd name="connsiteX0" fmla="*/ 40958 w 76200"/>
                <a:gd name="connsiteY0" fmla="*/ 74295 h 82867"/>
                <a:gd name="connsiteX1" fmla="*/ 67627 w 76200"/>
                <a:gd name="connsiteY1" fmla="*/ 60008 h 82867"/>
                <a:gd name="connsiteX2" fmla="*/ 74295 w 76200"/>
                <a:gd name="connsiteY2" fmla="*/ 65722 h 82867"/>
                <a:gd name="connsiteX3" fmla="*/ 40958 w 76200"/>
                <a:gd name="connsiteY3" fmla="*/ 82867 h 82867"/>
                <a:gd name="connsiteX4" fmla="*/ 0 w 76200"/>
                <a:gd name="connsiteY4" fmla="*/ 41910 h 82867"/>
                <a:gd name="connsiteX5" fmla="*/ 40005 w 76200"/>
                <a:gd name="connsiteY5" fmla="*/ 0 h 82867"/>
                <a:gd name="connsiteX6" fmla="*/ 76200 w 76200"/>
                <a:gd name="connsiteY6" fmla="*/ 40005 h 82867"/>
                <a:gd name="connsiteX7" fmla="*/ 76200 w 76200"/>
                <a:gd name="connsiteY7" fmla="*/ 40958 h 82867"/>
                <a:gd name="connsiteX8" fmla="*/ 71438 w 76200"/>
                <a:gd name="connsiteY8" fmla="*/ 44767 h 82867"/>
                <a:gd name="connsiteX9" fmla="*/ 10477 w 76200"/>
                <a:gd name="connsiteY9" fmla="*/ 44767 h 82867"/>
                <a:gd name="connsiteX10" fmla="*/ 40958 w 76200"/>
                <a:gd name="connsiteY10" fmla="*/ 74295 h 82867"/>
                <a:gd name="connsiteX11" fmla="*/ 64770 w 76200"/>
                <a:gd name="connsiteY11" fmla="*/ 36195 h 82867"/>
                <a:gd name="connsiteX12" fmla="*/ 39052 w 76200"/>
                <a:gd name="connsiteY12" fmla="*/ 10478 h 82867"/>
                <a:gd name="connsiteX13" fmla="*/ 10477 w 76200"/>
                <a:gd name="connsiteY13" fmla="*/ 36195 h 82867"/>
                <a:gd name="connsiteX14" fmla="*/ 64770 w 76200"/>
                <a:gd name="connsiteY14" fmla="*/ 36195 h 82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6200" h="82867">
                  <a:moveTo>
                    <a:pt x="40958" y="74295"/>
                  </a:moveTo>
                  <a:cubicBezTo>
                    <a:pt x="56197" y="74295"/>
                    <a:pt x="62865" y="67628"/>
                    <a:pt x="67627" y="60008"/>
                  </a:cubicBezTo>
                  <a:cubicBezTo>
                    <a:pt x="67627" y="59055"/>
                    <a:pt x="74295" y="60960"/>
                    <a:pt x="74295" y="65722"/>
                  </a:cubicBezTo>
                  <a:cubicBezTo>
                    <a:pt x="74295" y="71438"/>
                    <a:pt x="62865" y="82867"/>
                    <a:pt x="40958" y="82867"/>
                  </a:cubicBezTo>
                  <a:cubicBezTo>
                    <a:pt x="17145" y="82867"/>
                    <a:pt x="0" y="65722"/>
                    <a:pt x="0" y="41910"/>
                  </a:cubicBezTo>
                  <a:cubicBezTo>
                    <a:pt x="0" y="18097"/>
                    <a:pt x="17145" y="0"/>
                    <a:pt x="40005" y="0"/>
                  </a:cubicBezTo>
                  <a:cubicBezTo>
                    <a:pt x="61913" y="0"/>
                    <a:pt x="76200" y="15240"/>
                    <a:pt x="76200" y="40005"/>
                  </a:cubicBezTo>
                  <a:lnTo>
                    <a:pt x="76200" y="40958"/>
                  </a:lnTo>
                  <a:cubicBezTo>
                    <a:pt x="76200" y="43815"/>
                    <a:pt x="75247" y="44767"/>
                    <a:pt x="71438" y="44767"/>
                  </a:cubicBezTo>
                  <a:lnTo>
                    <a:pt x="10477" y="44767"/>
                  </a:lnTo>
                  <a:cubicBezTo>
                    <a:pt x="11430" y="61913"/>
                    <a:pt x="23813" y="74295"/>
                    <a:pt x="40958" y="74295"/>
                  </a:cubicBezTo>
                  <a:moveTo>
                    <a:pt x="64770" y="36195"/>
                  </a:moveTo>
                  <a:cubicBezTo>
                    <a:pt x="63817" y="20955"/>
                    <a:pt x="54292" y="10478"/>
                    <a:pt x="39052" y="10478"/>
                  </a:cubicBezTo>
                  <a:cubicBezTo>
                    <a:pt x="23813" y="10478"/>
                    <a:pt x="13335" y="20955"/>
                    <a:pt x="10477" y="36195"/>
                  </a:cubicBezTo>
                  <a:lnTo>
                    <a:pt x="64770" y="3619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413928481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9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9605BBC-77F1-41DB-A154-E572030B649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3477"/>
          <a:stretch/>
        </p:blipFill>
        <p:spPr>
          <a:xfrm>
            <a:off x="794" y="0"/>
            <a:ext cx="12190413" cy="6619587"/>
          </a:xfrm>
          <a:prstGeom prst="rect">
            <a:avLst/>
          </a:prstGeom>
        </p:spPr>
      </p:pic>
      <p:sp>
        <p:nvSpPr>
          <p:cNvPr id="308" name="Text Placeholder 2">
            <a:extLst>
              <a:ext uri="{FF2B5EF4-FFF2-40B4-BE49-F238E27FC236}">
                <a16:creationId xmlns:a16="http://schemas.microsoft.com/office/drawing/2014/main" id="{0D19E497-9FA3-4436-9AAF-12145BF84E1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8091" y="723901"/>
            <a:ext cx="5685685" cy="1516348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6351" marR="2540" indent="0" algn="l" defTabSz="457189" rtl="0" eaLnBrk="1" latinLnBrk="0" hangingPunct="1">
              <a:lnSpc>
                <a:spcPts val="6600"/>
              </a:lnSpc>
              <a:spcBef>
                <a:spcPts val="1131"/>
              </a:spcBef>
              <a:buFont typeface="Arial"/>
              <a:buNone/>
              <a:defRPr lang="en-US" sz="6551" b="1" i="0" spc="-192" dirty="0">
                <a:solidFill>
                  <a:schemeClr val="accent2"/>
                </a:solidFill>
                <a:latin typeface="Arial MT" pitchFamily="50" charset="0"/>
                <a:ea typeface="+mj-ea"/>
                <a:cs typeface="Arial"/>
              </a:defRPr>
            </a:lvl1pPr>
            <a:lvl2pPr marL="6351" marR="2540" indent="0" algn="l" defTabSz="457189" rtl="0" eaLnBrk="1" latinLnBrk="0" hangingPunct="1">
              <a:lnSpc>
                <a:spcPct val="77700"/>
              </a:lnSpc>
              <a:spcBef>
                <a:spcPts val="931"/>
              </a:spcBef>
              <a:buFont typeface="Arial"/>
              <a:buNone/>
              <a:defRPr lang="en-US" sz="3275" b="1" kern="1200" spc="-111" baseline="0" dirty="0" smtClean="0">
                <a:solidFill>
                  <a:srgbClr val="2C4046"/>
                </a:solidFill>
                <a:latin typeface="Arial"/>
                <a:ea typeface="+mn-ea"/>
                <a:cs typeface="Arial"/>
              </a:defRPr>
            </a:lvl2pPr>
            <a:lvl3pPr marL="6351" marR="2540" indent="0" algn="l" defTabSz="457189" rtl="0" eaLnBrk="1" latinLnBrk="0" hangingPunct="1">
              <a:lnSpc>
                <a:spcPct val="77700"/>
              </a:lnSpc>
              <a:spcBef>
                <a:spcPts val="931"/>
              </a:spcBef>
              <a:buFont typeface="Arial"/>
              <a:buNone/>
              <a:defRPr lang="en-US" sz="3275" b="1" kern="1200" spc="-111" baseline="0" dirty="0" smtClean="0">
                <a:solidFill>
                  <a:srgbClr val="2C4046"/>
                </a:solidFill>
                <a:latin typeface="Arial"/>
                <a:ea typeface="+mn-ea"/>
                <a:cs typeface="Arial"/>
              </a:defRPr>
            </a:lvl3pPr>
            <a:lvl4pPr marL="6351" marR="2540" indent="0" algn="l" defTabSz="457189" rtl="0" eaLnBrk="1" latinLnBrk="0" hangingPunct="1">
              <a:lnSpc>
                <a:spcPct val="77700"/>
              </a:lnSpc>
              <a:spcBef>
                <a:spcPts val="931"/>
              </a:spcBef>
              <a:buFont typeface="Arial"/>
              <a:buNone/>
              <a:defRPr lang="en-US" sz="3275" b="1" kern="1200" spc="-111" baseline="0" dirty="0" smtClean="0">
                <a:solidFill>
                  <a:srgbClr val="2C4046"/>
                </a:solidFill>
                <a:latin typeface="Arial"/>
                <a:ea typeface="+mn-ea"/>
                <a:cs typeface="Arial"/>
              </a:defRPr>
            </a:lvl4pPr>
            <a:lvl5pPr marL="6351" marR="2540" indent="0" algn="l" defTabSz="457189" rtl="0" eaLnBrk="1" latinLnBrk="0" hangingPunct="1">
              <a:lnSpc>
                <a:spcPct val="77700"/>
              </a:lnSpc>
              <a:spcBef>
                <a:spcPts val="931"/>
              </a:spcBef>
              <a:buFont typeface="Arial"/>
              <a:buNone/>
              <a:defRPr lang="en-US" sz="3275" b="1" kern="1200" spc="-111" baseline="0" dirty="0">
                <a:solidFill>
                  <a:srgbClr val="2C4046"/>
                </a:solidFill>
                <a:latin typeface="Arial"/>
                <a:ea typeface="+mn-ea"/>
                <a:cs typeface="Arial"/>
              </a:defRPr>
            </a:lvl5pPr>
          </a:lstStyle>
          <a:p>
            <a:pPr lvl="0"/>
            <a:r>
              <a:rPr lang="en-US"/>
              <a:t>Section Divide  Header</a:t>
            </a:r>
          </a:p>
        </p:txBody>
      </p:sp>
      <p:sp>
        <p:nvSpPr>
          <p:cNvPr id="309" name="Text Placeholder 4">
            <a:extLst>
              <a:ext uri="{FF2B5EF4-FFF2-40B4-BE49-F238E27FC236}">
                <a16:creationId xmlns:a16="http://schemas.microsoft.com/office/drawing/2014/main" id="{28A167F9-D1A8-4D8C-B8CC-7394A43749D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0081" y="2460681"/>
            <a:ext cx="2959100" cy="265748"/>
          </a:xfrm>
          <a:prstGeom prst="rect">
            <a:avLst/>
          </a:prstGeom>
        </p:spPr>
        <p:txBody>
          <a:bodyPr/>
          <a:lstStyle>
            <a:lvl1pPr marL="6351" indent="0" algn="l" defTabSz="457189" rtl="0" eaLnBrk="1" latinLnBrk="0" hangingPunct="1">
              <a:lnSpc>
                <a:spcPct val="100000"/>
              </a:lnSpc>
              <a:spcBef>
                <a:spcPts val="48"/>
              </a:spcBef>
              <a:buFont typeface="Arial"/>
              <a:buNone/>
              <a:defRPr lang="en-US" sz="1451" kern="1200" spc="-12" dirty="0" smtClean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6351" indent="0" algn="l" defTabSz="457189" rtl="0" eaLnBrk="1" latinLnBrk="0" hangingPunct="1">
              <a:lnSpc>
                <a:spcPct val="100000"/>
              </a:lnSpc>
              <a:spcBef>
                <a:spcPts val="48"/>
              </a:spcBef>
              <a:buFont typeface="Arial"/>
              <a:buNone/>
              <a:defRPr lang="en-US" sz="700" kern="1200" spc="-12" dirty="0" smtClean="0">
                <a:solidFill>
                  <a:srgbClr val="2C4046"/>
                </a:solidFill>
                <a:latin typeface="Arial"/>
                <a:ea typeface="+mn-ea"/>
                <a:cs typeface="Arial"/>
              </a:defRPr>
            </a:lvl2pPr>
            <a:lvl3pPr marL="6351" indent="0" algn="l" defTabSz="457189" rtl="0" eaLnBrk="1" latinLnBrk="0" hangingPunct="1">
              <a:lnSpc>
                <a:spcPct val="100000"/>
              </a:lnSpc>
              <a:spcBef>
                <a:spcPts val="48"/>
              </a:spcBef>
              <a:buFont typeface="Arial"/>
              <a:buNone/>
              <a:defRPr lang="en-US" sz="700" kern="1200" spc="-12" dirty="0" smtClean="0">
                <a:solidFill>
                  <a:srgbClr val="2C4046"/>
                </a:solidFill>
                <a:latin typeface="Arial"/>
                <a:ea typeface="+mn-ea"/>
                <a:cs typeface="Arial"/>
              </a:defRPr>
            </a:lvl3pPr>
            <a:lvl4pPr marL="6351" indent="0" algn="l" defTabSz="457189" rtl="0" eaLnBrk="1" latinLnBrk="0" hangingPunct="1">
              <a:lnSpc>
                <a:spcPct val="100000"/>
              </a:lnSpc>
              <a:spcBef>
                <a:spcPts val="48"/>
              </a:spcBef>
              <a:buFont typeface="Arial"/>
              <a:buNone/>
              <a:defRPr lang="en-US" sz="700" kern="1200" spc="-12" dirty="0" smtClean="0">
                <a:solidFill>
                  <a:srgbClr val="2C4046"/>
                </a:solidFill>
                <a:latin typeface="Arial"/>
                <a:ea typeface="+mn-ea"/>
                <a:cs typeface="Arial"/>
              </a:defRPr>
            </a:lvl4pPr>
            <a:lvl5pPr marL="6351" indent="0" algn="l" defTabSz="457189" rtl="0" eaLnBrk="1" latinLnBrk="0" hangingPunct="1">
              <a:lnSpc>
                <a:spcPct val="100000"/>
              </a:lnSpc>
              <a:spcBef>
                <a:spcPts val="48"/>
              </a:spcBef>
              <a:buFont typeface="Arial"/>
              <a:buNone/>
              <a:defRPr lang="en-US" sz="700" kern="1200" spc="-12" dirty="0">
                <a:solidFill>
                  <a:srgbClr val="2C4046"/>
                </a:solidFill>
                <a:latin typeface="Arial"/>
                <a:ea typeface="+mn-ea"/>
                <a:cs typeface="Arial"/>
              </a:defRPr>
            </a:lvl5pPr>
          </a:lstStyle>
          <a:p>
            <a:pPr lvl="0"/>
            <a:r>
              <a:rPr lang="en-US"/>
              <a:t>Click to add subtitle or introduction.</a:t>
            </a:r>
          </a:p>
        </p:txBody>
      </p:sp>
      <p:sp>
        <p:nvSpPr>
          <p:cNvPr id="310" name="Slide Number Placeholder 9">
            <a:extLst>
              <a:ext uri="{FF2B5EF4-FFF2-40B4-BE49-F238E27FC236}">
                <a16:creationId xmlns:a16="http://schemas.microsoft.com/office/drawing/2014/main" id="{7DF07AD4-1700-4F00-8995-98035015E60A}"/>
              </a:ext>
            </a:extLst>
          </p:cNvPr>
          <p:cNvSpPr txBox="1">
            <a:spLocks/>
          </p:cNvSpPr>
          <p:nvPr userDrawn="1"/>
        </p:nvSpPr>
        <p:spPr>
          <a:xfrm>
            <a:off x="11730624" y="324781"/>
            <a:ext cx="117005" cy="95939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defRPr lang="en-US" sz="700" b="1" kern="1200" smtClean="0">
                <a:solidFill>
                  <a:srgbClr val="2C4046"/>
                </a:solidFill>
                <a:latin typeface="Arial"/>
                <a:ea typeface="+mn-ea"/>
                <a:cs typeface="Arial"/>
              </a:defRPr>
            </a:lvl1pPr>
            <a:lvl2pPr marL="633954" algn="l" defTabSz="633954" rtl="0" eaLnBrk="1" latinLnBrk="0" hangingPunct="1">
              <a:defRPr sz="24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67907" algn="l" defTabSz="633954" rtl="0" eaLnBrk="1" latinLnBrk="0" hangingPunct="1">
              <a:defRPr sz="24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01861" algn="l" defTabSz="633954" rtl="0" eaLnBrk="1" latinLnBrk="0" hangingPunct="1">
              <a:defRPr sz="24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535814" algn="l" defTabSz="633954" rtl="0" eaLnBrk="1" latinLnBrk="0" hangingPunct="1">
              <a:defRPr sz="24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169768" algn="l" defTabSz="633954" rtl="0" eaLnBrk="1" latinLnBrk="0" hangingPunct="1">
              <a:defRPr sz="24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803721" algn="l" defTabSz="633954" rtl="0" eaLnBrk="1" latinLnBrk="0" hangingPunct="1">
              <a:defRPr sz="24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437675" algn="l" defTabSz="633954" rtl="0" eaLnBrk="1" latinLnBrk="0" hangingPunct="1">
              <a:defRPr sz="24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071628" algn="l" defTabSz="633954" rtl="0" eaLnBrk="1" latinLnBrk="0" hangingPunct="1">
              <a:defRPr sz="24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37941EF-9EE4-4C49-BBA8-147D44CBA153}" type="slidenum">
              <a:rPr lang="en-US" sz="600" smtClean="0">
                <a:solidFill>
                  <a:schemeClr val="bg1"/>
                </a:solidFill>
              </a:rPr>
              <a:pPr/>
              <a:t>‹#›</a:t>
            </a:fld>
            <a:endParaRPr lang="en-US" sz="600">
              <a:solidFill>
                <a:schemeClr val="bg1"/>
              </a:solidFill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00C221B-7D5B-1845-856C-4654E33D406A}"/>
              </a:ext>
            </a:extLst>
          </p:cNvPr>
          <p:cNvGrpSpPr/>
          <p:nvPr userDrawn="1"/>
        </p:nvGrpSpPr>
        <p:grpSpPr>
          <a:xfrm>
            <a:off x="10897318" y="6082842"/>
            <a:ext cx="931165" cy="385303"/>
            <a:chOff x="2792363" y="2207895"/>
            <a:chExt cx="930007" cy="399097"/>
          </a:xfrm>
          <a:solidFill>
            <a:schemeClr val="bg1"/>
          </a:solidFill>
        </p:grpSpPr>
        <p:sp>
          <p:nvSpPr>
            <p:cNvPr id="31" name="Freeform: Shape 40">
              <a:extLst>
                <a:ext uri="{FF2B5EF4-FFF2-40B4-BE49-F238E27FC236}">
                  <a16:creationId xmlns:a16="http://schemas.microsoft.com/office/drawing/2014/main" id="{D46D42EF-56B1-1C46-B619-53997F08E63E}"/>
                </a:ext>
              </a:extLst>
            </p:cNvPr>
            <p:cNvSpPr/>
            <p:nvPr/>
          </p:nvSpPr>
          <p:spPr>
            <a:xfrm>
              <a:off x="3139920" y="2207895"/>
              <a:ext cx="138093" cy="196214"/>
            </a:xfrm>
            <a:custGeom>
              <a:avLst/>
              <a:gdLst>
                <a:gd name="connsiteX0" fmla="*/ 134775 w 138093"/>
                <a:gd name="connsiteY0" fmla="*/ 179070 h 196214"/>
                <a:gd name="connsiteX1" fmla="*/ 110010 w 138093"/>
                <a:gd name="connsiteY1" fmla="*/ 149542 h 196214"/>
                <a:gd name="connsiteX2" fmla="*/ 107152 w 138093"/>
                <a:gd name="connsiteY2" fmla="*/ 144780 h 196214"/>
                <a:gd name="connsiteX3" fmla="*/ 93817 w 138093"/>
                <a:gd name="connsiteY3" fmla="*/ 126683 h 196214"/>
                <a:gd name="connsiteX4" fmla="*/ 95722 w 138093"/>
                <a:gd name="connsiteY4" fmla="*/ 108585 h 196214"/>
                <a:gd name="connsiteX5" fmla="*/ 98580 w 138093"/>
                <a:gd name="connsiteY5" fmla="*/ 105727 h 196214"/>
                <a:gd name="connsiteX6" fmla="*/ 101437 w 138093"/>
                <a:gd name="connsiteY6" fmla="*/ 101917 h 196214"/>
                <a:gd name="connsiteX7" fmla="*/ 101437 w 138093"/>
                <a:gd name="connsiteY7" fmla="*/ 101917 h 196214"/>
                <a:gd name="connsiteX8" fmla="*/ 102390 w 138093"/>
                <a:gd name="connsiteY8" fmla="*/ 100013 h 196214"/>
                <a:gd name="connsiteX9" fmla="*/ 102390 w 138093"/>
                <a:gd name="connsiteY9" fmla="*/ 99060 h 196214"/>
                <a:gd name="connsiteX10" fmla="*/ 106200 w 138093"/>
                <a:gd name="connsiteY10" fmla="*/ 95250 h 196214"/>
                <a:gd name="connsiteX11" fmla="*/ 120487 w 138093"/>
                <a:gd name="connsiteY11" fmla="*/ 81915 h 196214"/>
                <a:gd name="connsiteX12" fmla="*/ 122392 w 138093"/>
                <a:gd name="connsiteY12" fmla="*/ 73342 h 196214"/>
                <a:gd name="connsiteX13" fmla="*/ 122392 w 138093"/>
                <a:gd name="connsiteY13" fmla="*/ 73342 h 196214"/>
                <a:gd name="connsiteX14" fmla="*/ 122392 w 138093"/>
                <a:gd name="connsiteY14" fmla="*/ 73342 h 196214"/>
                <a:gd name="connsiteX15" fmla="*/ 102390 w 138093"/>
                <a:gd name="connsiteY15" fmla="*/ 61913 h 196214"/>
                <a:gd name="connsiteX16" fmla="*/ 102390 w 138093"/>
                <a:gd name="connsiteY16" fmla="*/ 61913 h 196214"/>
                <a:gd name="connsiteX17" fmla="*/ 102390 w 138093"/>
                <a:gd name="connsiteY17" fmla="*/ 61913 h 196214"/>
                <a:gd name="connsiteX18" fmla="*/ 102390 w 138093"/>
                <a:gd name="connsiteY18" fmla="*/ 61913 h 196214"/>
                <a:gd name="connsiteX19" fmla="*/ 101437 w 138093"/>
                <a:gd name="connsiteY19" fmla="*/ 61913 h 196214"/>
                <a:gd name="connsiteX20" fmla="*/ 101437 w 138093"/>
                <a:gd name="connsiteY20" fmla="*/ 61913 h 196214"/>
                <a:gd name="connsiteX21" fmla="*/ 100485 w 138093"/>
                <a:gd name="connsiteY21" fmla="*/ 61913 h 196214"/>
                <a:gd name="connsiteX22" fmla="*/ 99532 w 138093"/>
                <a:gd name="connsiteY22" fmla="*/ 61913 h 196214"/>
                <a:gd name="connsiteX23" fmla="*/ 94770 w 138093"/>
                <a:gd name="connsiteY23" fmla="*/ 62865 h 196214"/>
                <a:gd name="connsiteX24" fmla="*/ 94770 w 138093"/>
                <a:gd name="connsiteY24" fmla="*/ 62865 h 196214"/>
                <a:gd name="connsiteX25" fmla="*/ 93817 w 138093"/>
                <a:gd name="connsiteY25" fmla="*/ 62865 h 196214"/>
                <a:gd name="connsiteX26" fmla="*/ 89055 w 138093"/>
                <a:gd name="connsiteY26" fmla="*/ 66675 h 196214"/>
                <a:gd name="connsiteX27" fmla="*/ 89055 w 138093"/>
                <a:gd name="connsiteY27" fmla="*/ 66675 h 196214"/>
                <a:gd name="connsiteX28" fmla="*/ 83340 w 138093"/>
                <a:gd name="connsiteY28" fmla="*/ 72390 h 196214"/>
                <a:gd name="connsiteX29" fmla="*/ 62385 w 138093"/>
                <a:gd name="connsiteY29" fmla="*/ 93345 h 196214"/>
                <a:gd name="connsiteX30" fmla="*/ 50002 w 138093"/>
                <a:gd name="connsiteY30" fmla="*/ 100013 h 196214"/>
                <a:gd name="connsiteX31" fmla="*/ 42382 w 138093"/>
                <a:gd name="connsiteY31" fmla="*/ 91440 h 196214"/>
                <a:gd name="connsiteX32" fmla="*/ 42382 w 138093"/>
                <a:gd name="connsiteY32" fmla="*/ 31433 h 196214"/>
                <a:gd name="connsiteX33" fmla="*/ 42382 w 138093"/>
                <a:gd name="connsiteY33" fmla="*/ 31433 h 196214"/>
                <a:gd name="connsiteX34" fmla="*/ 42382 w 138093"/>
                <a:gd name="connsiteY34" fmla="*/ 31433 h 196214"/>
                <a:gd name="connsiteX35" fmla="*/ 42382 w 138093"/>
                <a:gd name="connsiteY35" fmla="*/ 30480 h 196214"/>
                <a:gd name="connsiteX36" fmla="*/ 42382 w 138093"/>
                <a:gd name="connsiteY36" fmla="*/ 30480 h 196214"/>
                <a:gd name="connsiteX37" fmla="*/ 31905 w 138093"/>
                <a:gd name="connsiteY37" fmla="*/ 3810 h 196214"/>
                <a:gd name="connsiteX38" fmla="*/ 17617 w 138093"/>
                <a:gd name="connsiteY38" fmla="*/ 0 h 196214"/>
                <a:gd name="connsiteX39" fmla="*/ 5235 w 138093"/>
                <a:gd name="connsiteY39" fmla="*/ 1905 h 196214"/>
                <a:gd name="connsiteX40" fmla="*/ 472 w 138093"/>
                <a:gd name="connsiteY40" fmla="*/ 10477 h 196214"/>
                <a:gd name="connsiteX41" fmla="*/ 2377 w 138093"/>
                <a:gd name="connsiteY41" fmla="*/ 39052 h 196214"/>
                <a:gd name="connsiteX42" fmla="*/ 2377 w 138093"/>
                <a:gd name="connsiteY42" fmla="*/ 177165 h 196214"/>
                <a:gd name="connsiteX43" fmla="*/ 20475 w 138093"/>
                <a:gd name="connsiteY43" fmla="*/ 196215 h 196214"/>
                <a:gd name="connsiteX44" fmla="*/ 24285 w 138093"/>
                <a:gd name="connsiteY44" fmla="*/ 196215 h 196214"/>
                <a:gd name="connsiteX45" fmla="*/ 41430 w 138093"/>
                <a:gd name="connsiteY45" fmla="*/ 177165 h 196214"/>
                <a:gd name="connsiteX46" fmla="*/ 41430 w 138093"/>
                <a:gd name="connsiteY46" fmla="*/ 175260 h 196214"/>
                <a:gd name="connsiteX47" fmla="*/ 41430 w 138093"/>
                <a:gd name="connsiteY47" fmla="*/ 144780 h 196214"/>
                <a:gd name="connsiteX48" fmla="*/ 49050 w 138093"/>
                <a:gd name="connsiteY48" fmla="*/ 136208 h 196214"/>
                <a:gd name="connsiteX49" fmla="*/ 64290 w 138093"/>
                <a:gd name="connsiteY49" fmla="*/ 146685 h 196214"/>
                <a:gd name="connsiteX50" fmla="*/ 93817 w 138093"/>
                <a:gd name="connsiteY50" fmla="*/ 183833 h 196214"/>
                <a:gd name="connsiteX51" fmla="*/ 93817 w 138093"/>
                <a:gd name="connsiteY51" fmla="*/ 183833 h 196214"/>
                <a:gd name="connsiteX52" fmla="*/ 115725 w 138093"/>
                <a:gd name="connsiteY52" fmla="*/ 196215 h 196214"/>
                <a:gd name="connsiteX53" fmla="*/ 136680 w 138093"/>
                <a:gd name="connsiteY53" fmla="*/ 185738 h 196214"/>
                <a:gd name="connsiteX54" fmla="*/ 134775 w 138093"/>
                <a:gd name="connsiteY54" fmla="*/ 179070 h 196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138093" h="196214">
                  <a:moveTo>
                    <a:pt x="134775" y="179070"/>
                  </a:moveTo>
                  <a:cubicBezTo>
                    <a:pt x="130012" y="175260"/>
                    <a:pt x="118582" y="160972"/>
                    <a:pt x="110010" y="149542"/>
                  </a:cubicBezTo>
                  <a:lnTo>
                    <a:pt x="107152" y="144780"/>
                  </a:lnTo>
                  <a:lnTo>
                    <a:pt x="93817" y="126683"/>
                  </a:lnTo>
                  <a:cubicBezTo>
                    <a:pt x="90007" y="120967"/>
                    <a:pt x="90960" y="115252"/>
                    <a:pt x="95722" y="108585"/>
                  </a:cubicBezTo>
                  <a:cubicBezTo>
                    <a:pt x="96675" y="107633"/>
                    <a:pt x="97627" y="106680"/>
                    <a:pt x="98580" y="105727"/>
                  </a:cubicBezTo>
                  <a:cubicBezTo>
                    <a:pt x="99532" y="104775"/>
                    <a:pt x="100485" y="103822"/>
                    <a:pt x="101437" y="101917"/>
                  </a:cubicBezTo>
                  <a:lnTo>
                    <a:pt x="101437" y="101917"/>
                  </a:lnTo>
                  <a:cubicBezTo>
                    <a:pt x="101437" y="100965"/>
                    <a:pt x="102390" y="100965"/>
                    <a:pt x="102390" y="100013"/>
                  </a:cubicBezTo>
                  <a:lnTo>
                    <a:pt x="102390" y="99060"/>
                  </a:lnTo>
                  <a:cubicBezTo>
                    <a:pt x="103342" y="98108"/>
                    <a:pt x="105247" y="96202"/>
                    <a:pt x="106200" y="95250"/>
                  </a:cubicBezTo>
                  <a:cubicBezTo>
                    <a:pt x="111915" y="88583"/>
                    <a:pt x="117630" y="83820"/>
                    <a:pt x="120487" y="81915"/>
                  </a:cubicBezTo>
                  <a:cubicBezTo>
                    <a:pt x="123345" y="80010"/>
                    <a:pt x="125250" y="78105"/>
                    <a:pt x="122392" y="73342"/>
                  </a:cubicBezTo>
                  <a:lnTo>
                    <a:pt x="122392" y="73342"/>
                  </a:lnTo>
                  <a:cubicBezTo>
                    <a:pt x="122392" y="73342"/>
                    <a:pt x="122392" y="73342"/>
                    <a:pt x="122392" y="73342"/>
                  </a:cubicBezTo>
                  <a:cubicBezTo>
                    <a:pt x="121440" y="70485"/>
                    <a:pt x="112867" y="61913"/>
                    <a:pt x="102390" y="61913"/>
                  </a:cubicBezTo>
                  <a:cubicBezTo>
                    <a:pt x="102390" y="61913"/>
                    <a:pt x="102390" y="61913"/>
                    <a:pt x="102390" y="61913"/>
                  </a:cubicBezTo>
                  <a:cubicBezTo>
                    <a:pt x="102390" y="61913"/>
                    <a:pt x="102390" y="61913"/>
                    <a:pt x="102390" y="61913"/>
                  </a:cubicBezTo>
                  <a:cubicBezTo>
                    <a:pt x="102390" y="61913"/>
                    <a:pt x="102390" y="61913"/>
                    <a:pt x="102390" y="61913"/>
                  </a:cubicBezTo>
                  <a:cubicBezTo>
                    <a:pt x="102390" y="61913"/>
                    <a:pt x="101437" y="61913"/>
                    <a:pt x="101437" y="61913"/>
                  </a:cubicBezTo>
                  <a:cubicBezTo>
                    <a:pt x="101437" y="61913"/>
                    <a:pt x="101437" y="61913"/>
                    <a:pt x="101437" y="61913"/>
                  </a:cubicBezTo>
                  <a:cubicBezTo>
                    <a:pt x="101437" y="61913"/>
                    <a:pt x="100485" y="61913"/>
                    <a:pt x="100485" y="61913"/>
                  </a:cubicBezTo>
                  <a:cubicBezTo>
                    <a:pt x="100485" y="61913"/>
                    <a:pt x="99532" y="61913"/>
                    <a:pt x="99532" y="61913"/>
                  </a:cubicBezTo>
                  <a:cubicBezTo>
                    <a:pt x="97627" y="61913"/>
                    <a:pt x="95722" y="62865"/>
                    <a:pt x="94770" y="62865"/>
                  </a:cubicBezTo>
                  <a:cubicBezTo>
                    <a:pt x="94770" y="62865"/>
                    <a:pt x="94770" y="62865"/>
                    <a:pt x="94770" y="62865"/>
                  </a:cubicBezTo>
                  <a:cubicBezTo>
                    <a:pt x="94770" y="62865"/>
                    <a:pt x="93817" y="62865"/>
                    <a:pt x="93817" y="62865"/>
                  </a:cubicBezTo>
                  <a:cubicBezTo>
                    <a:pt x="91912" y="63817"/>
                    <a:pt x="90007" y="64770"/>
                    <a:pt x="89055" y="66675"/>
                  </a:cubicBezTo>
                  <a:lnTo>
                    <a:pt x="89055" y="66675"/>
                  </a:lnTo>
                  <a:cubicBezTo>
                    <a:pt x="87150" y="68580"/>
                    <a:pt x="85245" y="70485"/>
                    <a:pt x="83340" y="72390"/>
                  </a:cubicBezTo>
                  <a:lnTo>
                    <a:pt x="62385" y="93345"/>
                  </a:lnTo>
                  <a:cubicBezTo>
                    <a:pt x="59527" y="96202"/>
                    <a:pt x="56670" y="100013"/>
                    <a:pt x="50002" y="100013"/>
                  </a:cubicBezTo>
                  <a:cubicBezTo>
                    <a:pt x="45240" y="100013"/>
                    <a:pt x="42382" y="97155"/>
                    <a:pt x="42382" y="91440"/>
                  </a:cubicBezTo>
                  <a:lnTo>
                    <a:pt x="42382" y="31433"/>
                  </a:lnTo>
                  <a:lnTo>
                    <a:pt x="42382" y="31433"/>
                  </a:lnTo>
                  <a:lnTo>
                    <a:pt x="42382" y="31433"/>
                  </a:lnTo>
                  <a:cubicBezTo>
                    <a:pt x="42382" y="31433"/>
                    <a:pt x="42382" y="30480"/>
                    <a:pt x="42382" y="30480"/>
                  </a:cubicBezTo>
                  <a:lnTo>
                    <a:pt x="42382" y="30480"/>
                  </a:lnTo>
                  <a:cubicBezTo>
                    <a:pt x="42382" y="18097"/>
                    <a:pt x="38572" y="8572"/>
                    <a:pt x="31905" y="3810"/>
                  </a:cubicBezTo>
                  <a:cubicBezTo>
                    <a:pt x="27142" y="952"/>
                    <a:pt x="22380" y="0"/>
                    <a:pt x="17617" y="0"/>
                  </a:cubicBezTo>
                  <a:cubicBezTo>
                    <a:pt x="11902" y="0"/>
                    <a:pt x="7140" y="952"/>
                    <a:pt x="5235" y="1905"/>
                  </a:cubicBezTo>
                  <a:cubicBezTo>
                    <a:pt x="-480" y="4763"/>
                    <a:pt x="-480" y="6667"/>
                    <a:pt x="472" y="10477"/>
                  </a:cubicBezTo>
                  <a:cubicBezTo>
                    <a:pt x="1425" y="14288"/>
                    <a:pt x="2377" y="27622"/>
                    <a:pt x="2377" y="39052"/>
                  </a:cubicBezTo>
                  <a:lnTo>
                    <a:pt x="2377" y="177165"/>
                  </a:lnTo>
                  <a:cubicBezTo>
                    <a:pt x="2377" y="191452"/>
                    <a:pt x="9997" y="196215"/>
                    <a:pt x="20475" y="196215"/>
                  </a:cubicBezTo>
                  <a:lnTo>
                    <a:pt x="24285" y="196215"/>
                  </a:lnTo>
                  <a:cubicBezTo>
                    <a:pt x="34762" y="196215"/>
                    <a:pt x="41430" y="191452"/>
                    <a:pt x="41430" y="177165"/>
                  </a:cubicBezTo>
                  <a:lnTo>
                    <a:pt x="41430" y="175260"/>
                  </a:lnTo>
                  <a:cubicBezTo>
                    <a:pt x="41430" y="171450"/>
                    <a:pt x="41430" y="148590"/>
                    <a:pt x="41430" y="144780"/>
                  </a:cubicBezTo>
                  <a:cubicBezTo>
                    <a:pt x="41430" y="138113"/>
                    <a:pt x="46192" y="136208"/>
                    <a:pt x="49050" y="136208"/>
                  </a:cubicBezTo>
                  <a:cubicBezTo>
                    <a:pt x="56670" y="136208"/>
                    <a:pt x="59527" y="140970"/>
                    <a:pt x="64290" y="146685"/>
                  </a:cubicBezTo>
                  <a:cubicBezTo>
                    <a:pt x="66195" y="149542"/>
                    <a:pt x="84292" y="171450"/>
                    <a:pt x="93817" y="183833"/>
                  </a:cubicBezTo>
                  <a:lnTo>
                    <a:pt x="93817" y="183833"/>
                  </a:lnTo>
                  <a:cubicBezTo>
                    <a:pt x="101437" y="193358"/>
                    <a:pt x="108105" y="196215"/>
                    <a:pt x="115725" y="196215"/>
                  </a:cubicBezTo>
                  <a:cubicBezTo>
                    <a:pt x="126202" y="196215"/>
                    <a:pt x="134775" y="188595"/>
                    <a:pt x="136680" y="185738"/>
                  </a:cubicBezTo>
                  <a:cubicBezTo>
                    <a:pt x="139537" y="183833"/>
                    <a:pt x="137632" y="181927"/>
                    <a:pt x="134775" y="17907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32" name="Freeform: Shape 41">
              <a:extLst>
                <a:ext uri="{FF2B5EF4-FFF2-40B4-BE49-F238E27FC236}">
                  <a16:creationId xmlns:a16="http://schemas.microsoft.com/office/drawing/2014/main" id="{65D193A4-CD4B-144F-A882-6BA5E7519DA9}"/>
                </a:ext>
              </a:extLst>
            </p:cNvPr>
            <p:cNvSpPr/>
            <p:nvPr/>
          </p:nvSpPr>
          <p:spPr>
            <a:xfrm>
              <a:off x="3075150" y="2209800"/>
              <a:ext cx="41429" cy="197167"/>
            </a:xfrm>
            <a:custGeom>
              <a:avLst/>
              <a:gdLst>
                <a:gd name="connsiteX0" fmla="*/ 31905 w 41429"/>
                <a:gd name="connsiteY0" fmla="*/ 3810 h 197167"/>
                <a:gd name="connsiteX1" fmla="*/ 17617 w 41429"/>
                <a:gd name="connsiteY1" fmla="*/ 0 h 197167"/>
                <a:gd name="connsiteX2" fmla="*/ 5235 w 41429"/>
                <a:gd name="connsiteY2" fmla="*/ 1905 h 197167"/>
                <a:gd name="connsiteX3" fmla="*/ 472 w 41429"/>
                <a:gd name="connsiteY3" fmla="*/ 10478 h 197167"/>
                <a:gd name="connsiteX4" fmla="*/ 2377 w 41429"/>
                <a:gd name="connsiteY4" fmla="*/ 48578 h 197167"/>
                <a:gd name="connsiteX5" fmla="*/ 2377 w 41429"/>
                <a:gd name="connsiteY5" fmla="*/ 60008 h 197167"/>
                <a:gd name="connsiteX6" fmla="*/ 2377 w 41429"/>
                <a:gd name="connsiteY6" fmla="*/ 178117 h 197167"/>
                <a:gd name="connsiteX7" fmla="*/ 20475 w 41429"/>
                <a:gd name="connsiteY7" fmla="*/ 197167 h 197167"/>
                <a:gd name="connsiteX8" fmla="*/ 24285 w 41429"/>
                <a:gd name="connsiteY8" fmla="*/ 197167 h 197167"/>
                <a:gd name="connsiteX9" fmla="*/ 41430 w 41429"/>
                <a:gd name="connsiteY9" fmla="*/ 178117 h 197167"/>
                <a:gd name="connsiteX10" fmla="*/ 41430 w 41429"/>
                <a:gd name="connsiteY10" fmla="*/ 31433 h 197167"/>
                <a:gd name="connsiteX11" fmla="*/ 41430 w 41429"/>
                <a:gd name="connsiteY11" fmla="*/ 30480 h 197167"/>
                <a:gd name="connsiteX12" fmla="*/ 41430 w 41429"/>
                <a:gd name="connsiteY12" fmla="*/ 30480 h 197167"/>
                <a:gd name="connsiteX13" fmla="*/ 31905 w 41429"/>
                <a:gd name="connsiteY13" fmla="*/ 3810 h 197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429" h="197167">
                  <a:moveTo>
                    <a:pt x="31905" y="3810"/>
                  </a:moveTo>
                  <a:cubicBezTo>
                    <a:pt x="27142" y="953"/>
                    <a:pt x="22380" y="0"/>
                    <a:pt x="17617" y="0"/>
                  </a:cubicBezTo>
                  <a:cubicBezTo>
                    <a:pt x="11902" y="0"/>
                    <a:pt x="7140" y="953"/>
                    <a:pt x="5235" y="1905"/>
                  </a:cubicBezTo>
                  <a:cubicBezTo>
                    <a:pt x="-480" y="4763"/>
                    <a:pt x="-480" y="6667"/>
                    <a:pt x="472" y="10478"/>
                  </a:cubicBezTo>
                  <a:cubicBezTo>
                    <a:pt x="2377" y="16192"/>
                    <a:pt x="2377" y="34290"/>
                    <a:pt x="2377" y="48578"/>
                  </a:cubicBezTo>
                  <a:lnTo>
                    <a:pt x="2377" y="60008"/>
                  </a:lnTo>
                  <a:lnTo>
                    <a:pt x="2377" y="178117"/>
                  </a:lnTo>
                  <a:cubicBezTo>
                    <a:pt x="2377" y="192405"/>
                    <a:pt x="9997" y="197167"/>
                    <a:pt x="20475" y="197167"/>
                  </a:cubicBezTo>
                  <a:lnTo>
                    <a:pt x="24285" y="197167"/>
                  </a:lnTo>
                  <a:cubicBezTo>
                    <a:pt x="33810" y="197167"/>
                    <a:pt x="41430" y="192405"/>
                    <a:pt x="41430" y="178117"/>
                  </a:cubicBezTo>
                  <a:lnTo>
                    <a:pt x="41430" y="31433"/>
                  </a:lnTo>
                  <a:cubicBezTo>
                    <a:pt x="41430" y="31433"/>
                    <a:pt x="41430" y="30480"/>
                    <a:pt x="41430" y="30480"/>
                  </a:cubicBezTo>
                  <a:lnTo>
                    <a:pt x="41430" y="30480"/>
                  </a:lnTo>
                  <a:cubicBezTo>
                    <a:pt x="41430" y="18097"/>
                    <a:pt x="37620" y="8572"/>
                    <a:pt x="31905" y="381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33" name="Freeform: Shape 42">
              <a:extLst>
                <a:ext uri="{FF2B5EF4-FFF2-40B4-BE49-F238E27FC236}">
                  <a16:creationId xmlns:a16="http://schemas.microsoft.com/office/drawing/2014/main" id="{DCEFEA23-EC07-B948-9F7E-4C3D83169F11}"/>
                </a:ext>
              </a:extLst>
            </p:cNvPr>
            <p:cNvSpPr/>
            <p:nvPr/>
          </p:nvSpPr>
          <p:spPr>
            <a:xfrm>
              <a:off x="2792363" y="2212657"/>
              <a:ext cx="171231" cy="194309"/>
            </a:xfrm>
            <a:custGeom>
              <a:avLst/>
              <a:gdLst>
                <a:gd name="connsiteX0" fmla="*/ 140384 w 171231"/>
                <a:gd name="connsiteY0" fmla="*/ 39052 h 194309"/>
                <a:gd name="connsiteX1" fmla="*/ 167054 w 171231"/>
                <a:gd name="connsiteY1" fmla="*/ 28575 h 194309"/>
                <a:gd name="connsiteX2" fmla="*/ 168959 w 171231"/>
                <a:gd name="connsiteY2" fmla="*/ 2858 h 194309"/>
                <a:gd name="connsiteX3" fmla="*/ 165149 w 171231"/>
                <a:gd name="connsiteY3" fmla="*/ 0 h 194309"/>
                <a:gd name="connsiteX4" fmla="*/ 30847 w 171231"/>
                <a:gd name="connsiteY4" fmla="*/ 0 h 194309"/>
                <a:gd name="connsiteX5" fmla="*/ 30847 w 171231"/>
                <a:gd name="connsiteY5" fmla="*/ 0 h 194309"/>
                <a:gd name="connsiteX6" fmla="*/ 4177 w 171231"/>
                <a:gd name="connsiteY6" fmla="*/ 10477 h 194309"/>
                <a:gd name="connsiteX7" fmla="*/ 2272 w 171231"/>
                <a:gd name="connsiteY7" fmla="*/ 36195 h 194309"/>
                <a:gd name="connsiteX8" fmla="*/ 6082 w 171231"/>
                <a:gd name="connsiteY8" fmla="*/ 39052 h 194309"/>
                <a:gd name="connsiteX9" fmla="*/ 58469 w 171231"/>
                <a:gd name="connsiteY9" fmla="*/ 39052 h 194309"/>
                <a:gd name="connsiteX10" fmla="*/ 65137 w 171231"/>
                <a:gd name="connsiteY10" fmla="*/ 44767 h 194309"/>
                <a:gd name="connsiteX11" fmla="*/ 65137 w 171231"/>
                <a:gd name="connsiteY11" fmla="*/ 175260 h 194309"/>
                <a:gd name="connsiteX12" fmla="*/ 69899 w 171231"/>
                <a:gd name="connsiteY12" fmla="*/ 189547 h 194309"/>
                <a:gd name="connsiteX13" fmla="*/ 83234 w 171231"/>
                <a:gd name="connsiteY13" fmla="*/ 194310 h 194309"/>
                <a:gd name="connsiteX14" fmla="*/ 87044 w 171231"/>
                <a:gd name="connsiteY14" fmla="*/ 194310 h 194309"/>
                <a:gd name="connsiteX15" fmla="*/ 104189 w 171231"/>
                <a:gd name="connsiteY15" fmla="*/ 175260 h 194309"/>
                <a:gd name="connsiteX16" fmla="*/ 104189 w 171231"/>
                <a:gd name="connsiteY16" fmla="*/ 46672 h 194309"/>
                <a:gd name="connsiteX17" fmla="*/ 111809 w 171231"/>
                <a:gd name="connsiteY17" fmla="*/ 38100 h 194309"/>
                <a:gd name="connsiteX18" fmla="*/ 140384 w 171231"/>
                <a:gd name="connsiteY18" fmla="*/ 39052 h 194309"/>
                <a:gd name="connsiteX19" fmla="*/ 140384 w 171231"/>
                <a:gd name="connsiteY19" fmla="*/ 39052 h 194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71231" h="194309">
                  <a:moveTo>
                    <a:pt x="140384" y="39052"/>
                  </a:moveTo>
                  <a:cubicBezTo>
                    <a:pt x="152767" y="39052"/>
                    <a:pt x="162292" y="35242"/>
                    <a:pt x="167054" y="28575"/>
                  </a:cubicBezTo>
                  <a:cubicBezTo>
                    <a:pt x="173722" y="19050"/>
                    <a:pt x="170864" y="6667"/>
                    <a:pt x="168959" y="2858"/>
                  </a:cubicBezTo>
                  <a:cubicBezTo>
                    <a:pt x="168007" y="952"/>
                    <a:pt x="166102" y="0"/>
                    <a:pt x="165149" y="0"/>
                  </a:cubicBezTo>
                  <a:cubicBezTo>
                    <a:pt x="165149" y="0"/>
                    <a:pt x="30847" y="0"/>
                    <a:pt x="30847" y="0"/>
                  </a:cubicBezTo>
                  <a:lnTo>
                    <a:pt x="30847" y="0"/>
                  </a:lnTo>
                  <a:cubicBezTo>
                    <a:pt x="18464" y="0"/>
                    <a:pt x="8939" y="3810"/>
                    <a:pt x="4177" y="10477"/>
                  </a:cubicBezTo>
                  <a:cubicBezTo>
                    <a:pt x="-2491" y="20002"/>
                    <a:pt x="367" y="32385"/>
                    <a:pt x="2272" y="36195"/>
                  </a:cubicBezTo>
                  <a:cubicBezTo>
                    <a:pt x="3224" y="38100"/>
                    <a:pt x="5129" y="39052"/>
                    <a:pt x="6082" y="39052"/>
                  </a:cubicBezTo>
                  <a:lnTo>
                    <a:pt x="58469" y="39052"/>
                  </a:lnTo>
                  <a:cubicBezTo>
                    <a:pt x="61327" y="39052"/>
                    <a:pt x="64184" y="41910"/>
                    <a:pt x="65137" y="44767"/>
                  </a:cubicBezTo>
                  <a:lnTo>
                    <a:pt x="65137" y="175260"/>
                  </a:lnTo>
                  <a:cubicBezTo>
                    <a:pt x="65137" y="181927"/>
                    <a:pt x="67042" y="186690"/>
                    <a:pt x="69899" y="189547"/>
                  </a:cubicBezTo>
                  <a:cubicBezTo>
                    <a:pt x="72757" y="193358"/>
                    <a:pt x="77519" y="194310"/>
                    <a:pt x="83234" y="194310"/>
                  </a:cubicBezTo>
                  <a:lnTo>
                    <a:pt x="87044" y="194310"/>
                  </a:lnTo>
                  <a:cubicBezTo>
                    <a:pt x="96569" y="194310"/>
                    <a:pt x="104189" y="189547"/>
                    <a:pt x="104189" y="175260"/>
                  </a:cubicBezTo>
                  <a:lnTo>
                    <a:pt x="104189" y="46672"/>
                  </a:lnTo>
                  <a:cubicBezTo>
                    <a:pt x="104189" y="41910"/>
                    <a:pt x="107047" y="39052"/>
                    <a:pt x="111809" y="38100"/>
                  </a:cubicBezTo>
                  <a:cubicBezTo>
                    <a:pt x="112762" y="39052"/>
                    <a:pt x="140384" y="39052"/>
                    <a:pt x="140384" y="39052"/>
                  </a:cubicBezTo>
                  <a:lnTo>
                    <a:pt x="140384" y="3905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34" name="Freeform: Shape 43">
              <a:extLst>
                <a:ext uri="{FF2B5EF4-FFF2-40B4-BE49-F238E27FC236}">
                  <a16:creationId xmlns:a16="http://schemas.microsoft.com/office/drawing/2014/main" id="{1CAF4F17-4093-AB44-AB67-DEB33616A79A}"/>
                </a:ext>
              </a:extLst>
            </p:cNvPr>
            <p:cNvSpPr/>
            <p:nvPr/>
          </p:nvSpPr>
          <p:spPr>
            <a:xfrm>
              <a:off x="2923222" y="2260282"/>
              <a:ext cx="131917" cy="147637"/>
            </a:xfrm>
            <a:custGeom>
              <a:avLst/>
              <a:gdLst>
                <a:gd name="connsiteX0" fmla="*/ 129540 w 131917"/>
                <a:gd name="connsiteY0" fmla="*/ 96202 h 147637"/>
                <a:gd name="connsiteX1" fmla="*/ 129540 w 131917"/>
                <a:gd name="connsiteY1" fmla="*/ 61913 h 147637"/>
                <a:gd name="connsiteX2" fmla="*/ 65723 w 131917"/>
                <a:gd name="connsiteY2" fmla="*/ 0 h 147637"/>
                <a:gd name="connsiteX3" fmla="*/ 6668 w 131917"/>
                <a:gd name="connsiteY3" fmla="*/ 34290 h 147637"/>
                <a:gd name="connsiteX4" fmla="*/ 30480 w 131917"/>
                <a:gd name="connsiteY4" fmla="*/ 51435 h 147637"/>
                <a:gd name="connsiteX5" fmla="*/ 32385 w 131917"/>
                <a:gd name="connsiteY5" fmla="*/ 50483 h 147637"/>
                <a:gd name="connsiteX6" fmla="*/ 32385 w 131917"/>
                <a:gd name="connsiteY6" fmla="*/ 50483 h 147637"/>
                <a:gd name="connsiteX7" fmla="*/ 65723 w 131917"/>
                <a:gd name="connsiteY7" fmla="*/ 30480 h 147637"/>
                <a:gd name="connsiteX8" fmla="*/ 91440 w 131917"/>
                <a:gd name="connsiteY8" fmla="*/ 51435 h 147637"/>
                <a:gd name="connsiteX9" fmla="*/ 87630 w 131917"/>
                <a:gd name="connsiteY9" fmla="*/ 55245 h 147637"/>
                <a:gd name="connsiteX10" fmla="*/ 87630 w 131917"/>
                <a:gd name="connsiteY10" fmla="*/ 55245 h 147637"/>
                <a:gd name="connsiteX11" fmla="*/ 8573 w 131917"/>
                <a:gd name="connsiteY11" fmla="*/ 80963 h 147637"/>
                <a:gd name="connsiteX12" fmla="*/ 0 w 131917"/>
                <a:gd name="connsiteY12" fmla="*/ 108585 h 147637"/>
                <a:gd name="connsiteX13" fmla="*/ 45720 w 131917"/>
                <a:gd name="connsiteY13" fmla="*/ 147638 h 147637"/>
                <a:gd name="connsiteX14" fmla="*/ 85725 w 131917"/>
                <a:gd name="connsiteY14" fmla="*/ 132397 h 147637"/>
                <a:gd name="connsiteX15" fmla="*/ 85725 w 131917"/>
                <a:gd name="connsiteY15" fmla="*/ 132397 h 147637"/>
                <a:gd name="connsiteX16" fmla="*/ 86678 w 131917"/>
                <a:gd name="connsiteY16" fmla="*/ 131445 h 147637"/>
                <a:gd name="connsiteX17" fmla="*/ 90488 w 131917"/>
                <a:gd name="connsiteY17" fmla="*/ 130492 h 147637"/>
                <a:gd name="connsiteX18" fmla="*/ 93345 w 131917"/>
                <a:gd name="connsiteY18" fmla="*/ 131445 h 147637"/>
                <a:gd name="connsiteX19" fmla="*/ 94298 w 131917"/>
                <a:gd name="connsiteY19" fmla="*/ 132397 h 147637"/>
                <a:gd name="connsiteX20" fmla="*/ 100965 w 131917"/>
                <a:gd name="connsiteY20" fmla="*/ 141922 h 147637"/>
                <a:gd name="connsiteX21" fmla="*/ 126683 w 131917"/>
                <a:gd name="connsiteY21" fmla="*/ 143827 h 147637"/>
                <a:gd name="connsiteX22" fmla="*/ 131445 w 131917"/>
                <a:gd name="connsiteY22" fmla="*/ 135255 h 147637"/>
                <a:gd name="connsiteX23" fmla="*/ 129540 w 131917"/>
                <a:gd name="connsiteY23" fmla="*/ 96202 h 147637"/>
                <a:gd name="connsiteX24" fmla="*/ 91440 w 131917"/>
                <a:gd name="connsiteY24" fmla="*/ 87630 h 147637"/>
                <a:gd name="connsiteX25" fmla="*/ 58103 w 131917"/>
                <a:gd name="connsiteY25" fmla="*/ 116205 h 147637"/>
                <a:gd name="connsiteX26" fmla="*/ 39053 w 131917"/>
                <a:gd name="connsiteY26" fmla="*/ 101917 h 147637"/>
                <a:gd name="connsiteX27" fmla="*/ 83820 w 131917"/>
                <a:gd name="connsiteY27" fmla="*/ 79058 h 147637"/>
                <a:gd name="connsiteX28" fmla="*/ 85725 w 131917"/>
                <a:gd name="connsiteY28" fmla="*/ 79058 h 147637"/>
                <a:gd name="connsiteX29" fmla="*/ 85725 w 131917"/>
                <a:gd name="connsiteY29" fmla="*/ 79058 h 147637"/>
                <a:gd name="connsiteX30" fmla="*/ 91440 w 131917"/>
                <a:gd name="connsiteY30" fmla="*/ 84772 h 147637"/>
                <a:gd name="connsiteX31" fmla="*/ 91440 w 131917"/>
                <a:gd name="connsiteY31" fmla="*/ 87630 h 147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31917" h="147637">
                  <a:moveTo>
                    <a:pt x="129540" y="96202"/>
                  </a:moveTo>
                  <a:lnTo>
                    <a:pt x="129540" y="61913"/>
                  </a:lnTo>
                  <a:cubicBezTo>
                    <a:pt x="129540" y="22860"/>
                    <a:pt x="120968" y="0"/>
                    <a:pt x="65723" y="0"/>
                  </a:cubicBezTo>
                  <a:cubicBezTo>
                    <a:pt x="24765" y="0"/>
                    <a:pt x="6668" y="17145"/>
                    <a:pt x="6668" y="34290"/>
                  </a:cubicBezTo>
                  <a:cubicBezTo>
                    <a:pt x="6668" y="49530"/>
                    <a:pt x="24765" y="51435"/>
                    <a:pt x="30480" y="51435"/>
                  </a:cubicBezTo>
                  <a:cubicBezTo>
                    <a:pt x="31433" y="51435"/>
                    <a:pt x="31433" y="51435"/>
                    <a:pt x="32385" y="50483"/>
                  </a:cubicBezTo>
                  <a:lnTo>
                    <a:pt x="32385" y="50483"/>
                  </a:lnTo>
                  <a:cubicBezTo>
                    <a:pt x="37148" y="40005"/>
                    <a:pt x="47625" y="30480"/>
                    <a:pt x="65723" y="30480"/>
                  </a:cubicBezTo>
                  <a:cubicBezTo>
                    <a:pt x="84773" y="30480"/>
                    <a:pt x="90488" y="36195"/>
                    <a:pt x="91440" y="51435"/>
                  </a:cubicBezTo>
                  <a:cubicBezTo>
                    <a:pt x="91440" y="53340"/>
                    <a:pt x="89535" y="55245"/>
                    <a:pt x="87630" y="55245"/>
                  </a:cubicBezTo>
                  <a:lnTo>
                    <a:pt x="87630" y="55245"/>
                  </a:lnTo>
                  <a:cubicBezTo>
                    <a:pt x="73343" y="56197"/>
                    <a:pt x="22860" y="62865"/>
                    <a:pt x="8573" y="80963"/>
                  </a:cubicBezTo>
                  <a:cubicBezTo>
                    <a:pt x="1905" y="88583"/>
                    <a:pt x="0" y="98108"/>
                    <a:pt x="0" y="108585"/>
                  </a:cubicBezTo>
                  <a:cubicBezTo>
                    <a:pt x="0" y="131445"/>
                    <a:pt x="17145" y="147638"/>
                    <a:pt x="45720" y="147638"/>
                  </a:cubicBezTo>
                  <a:cubicBezTo>
                    <a:pt x="61913" y="147638"/>
                    <a:pt x="76200" y="141922"/>
                    <a:pt x="85725" y="132397"/>
                  </a:cubicBezTo>
                  <a:lnTo>
                    <a:pt x="85725" y="132397"/>
                  </a:lnTo>
                  <a:cubicBezTo>
                    <a:pt x="85725" y="132397"/>
                    <a:pt x="86678" y="131445"/>
                    <a:pt x="86678" y="131445"/>
                  </a:cubicBezTo>
                  <a:cubicBezTo>
                    <a:pt x="87630" y="130492"/>
                    <a:pt x="89535" y="130492"/>
                    <a:pt x="90488" y="130492"/>
                  </a:cubicBezTo>
                  <a:cubicBezTo>
                    <a:pt x="91440" y="130492"/>
                    <a:pt x="92393" y="130492"/>
                    <a:pt x="93345" y="131445"/>
                  </a:cubicBezTo>
                  <a:cubicBezTo>
                    <a:pt x="94298" y="132397"/>
                    <a:pt x="94298" y="132397"/>
                    <a:pt x="94298" y="132397"/>
                  </a:cubicBezTo>
                  <a:cubicBezTo>
                    <a:pt x="96203" y="136208"/>
                    <a:pt x="98108" y="139065"/>
                    <a:pt x="100965" y="141922"/>
                  </a:cubicBezTo>
                  <a:cubicBezTo>
                    <a:pt x="110490" y="148590"/>
                    <a:pt x="122873" y="145733"/>
                    <a:pt x="126683" y="143827"/>
                  </a:cubicBezTo>
                  <a:cubicBezTo>
                    <a:pt x="132398" y="140970"/>
                    <a:pt x="132398" y="139065"/>
                    <a:pt x="131445" y="135255"/>
                  </a:cubicBezTo>
                  <a:cubicBezTo>
                    <a:pt x="130493" y="130492"/>
                    <a:pt x="129540" y="111442"/>
                    <a:pt x="129540" y="96202"/>
                  </a:cubicBezTo>
                  <a:moveTo>
                    <a:pt x="91440" y="87630"/>
                  </a:moveTo>
                  <a:cubicBezTo>
                    <a:pt x="91440" y="102870"/>
                    <a:pt x="78105" y="116205"/>
                    <a:pt x="58103" y="116205"/>
                  </a:cubicBezTo>
                  <a:cubicBezTo>
                    <a:pt x="44768" y="116205"/>
                    <a:pt x="39053" y="110490"/>
                    <a:pt x="39053" y="101917"/>
                  </a:cubicBezTo>
                  <a:cubicBezTo>
                    <a:pt x="39053" y="91440"/>
                    <a:pt x="54293" y="80963"/>
                    <a:pt x="83820" y="79058"/>
                  </a:cubicBezTo>
                  <a:lnTo>
                    <a:pt x="85725" y="79058"/>
                  </a:lnTo>
                  <a:lnTo>
                    <a:pt x="85725" y="79058"/>
                  </a:lnTo>
                  <a:cubicBezTo>
                    <a:pt x="88583" y="79058"/>
                    <a:pt x="91440" y="81915"/>
                    <a:pt x="91440" y="84772"/>
                  </a:cubicBezTo>
                  <a:lnTo>
                    <a:pt x="91440" y="8763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35" name="Freeform: Shape 44">
              <a:extLst>
                <a:ext uri="{FF2B5EF4-FFF2-40B4-BE49-F238E27FC236}">
                  <a16:creationId xmlns:a16="http://schemas.microsoft.com/office/drawing/2014/main" id="{B231371A-3775-4546-BF5B-5F9319E2A301}"/>
                </a:ext>
              </a:extLst>
            </p:cNvPr>
            <p:cNvSpPr/>
            <p:nvPr/>
          </p:nvSpPr>
          <p:spPr>
            <a:xfrm>
              <a:off x="3519015" y="2209800"/>
              <a:ext cx="41574" cy="196215"/>
            </a:xfrm>
            <a:custGeom>
              <a:avLst/>
              <a:gdLst>
                <a:gd name="connsiteX0" fmla="*/ 31905 w 41574"/>
                <a:gd name="connsiteY0" fmla="*/ 3810 h 196215"/>
                <a:gd name="connsiteX1" fmla="*/ 17617 w 41574"/>
                <a:gd name="connsiteY1" fmla="*/ 0 h 196215"/>
                <a:gd name="connsiteX2" fmla="*/ 5235 w 41574"/>
                <a:gd name="connsiteY2" fmla="*/ 1905 h 196215"/>
                <a:gd name="connsiteX3" fmla="*/ 472 w 41574"/>
                <a:gd name="connsiteY3" fmla="*/ 10478 h 196215"/>
                <a:gd name="connsiteX4" fmla="*/ 2377 w 41574"/>
                <a:gd name="connsiteY4" fmla="*/ 48578 h 196215"/>
                <a:gd name="connsiteX5" fmla="*/ 2377 w 41574"/>
                <a:gd name="connsiteY5" fmla="*/ 60008 h 196215"/>
                <a:gd name="connsiteX6" fmla="*/ 2377 w 41574"/>
                <a:gd name="connsiteY6" fmla="*/ 178117 h 196215"/>
                <a:gd name="connsiteX7" fmla="*/ 20475 w 41574"/>
                <a:gd name="connsiteY7" fmla="*/ 196215 h 196215"/>
                <a:gd name="connsiteX8" fmla="*/ 24285 w 41574"/>
                <a:gd name="connsiteY8" fmla="*/ 196215 h 196215"/>
                <a:gd name="connsiteX9" fmla="*/ 41430 w 41574"/>
                <a:gd name="connsiteY9" fmla="*/ 177165 h 196215"/>
                <a:gd name="connsiteX10" fmla="*/ 41430 w 41574"/>
                <a:gd name="connsiteY10" fmla="*/ 30480 h 196215"/>
                <a:gd name="connsiteX11" fmla="*/ 41430 w 41574"/>
                <a:gd name="connsiteY11" fmla="*/ 29528 h 196215"/>
                <a:gd name="connsiteX12" fmla="*/ 41430 w 41574"/>
                <a:gd name="connsiteY12" fmla="*/ 29528 h 196215"/>
                <a:gd name="connsiteX13" fmla="*/ 31905 w 41574"/>
                <a:gd name="connsiteY13" fmla="*/ 3810 h 196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574" h="196215">
                  <a:moveTo>
                    <a:pt x="31905" y="3810"/>
                  </a:moveTo>
                  <a:cubicBezTo>
                    <a:pt x="27142" y="953"/>
                    <a:pt x="22380" y="0"/>
                    <a:pt x="17617" y="0"/>
                  </a:cubicBezTo>
                  <a:cubicBezTo>
                    <a:pt x="11902" y="0"/>
                    <a:pt x="7140" y="953"/>
                    <a:pt x="5235" y="1905"/>
                  </a:cubicBezTo>
                  <a:cubicBezTo>
                    <a:pt x="-480" y="4763"/>
                    <a:pt x="-480" y="6667"/>
                    <a:pt x="472" y="10478"/>
                  </a:cubicBezTo>
                  <a:cubicBezTo>
                    <a:pt x="2377" y="16192"/>
                    <a:pt x="2377" y="34290"/>
                    <a:pt x="2377" y="48578"/>
                  </a:cubicBezTo>
                  <a:lnTo>
                    <a:pt x="2377" y="60008"/>
                  </a:lnTo>
                  <a:lnTo>
                    <a:pt x="2377" y="178117"/>
                  </a:lnTo>
                  <a:cubicBezTo>
                    <a:pt x="2377" y="192405"/>
                    <a:pt x="9997" y="196215"/>
                    <a:pt x="20475" y="196215"/>
                  </a:cubicBezTo>
                  <a:lnTo>
                    <a:pt x="24285" y="196215"/>
                  </a:lnTo>
                  <a:cubicBezTo>
                    <a:pt x="33810" y="196215"/>
                    <a:pt x="41430" y="191453"/>
                    <a:pt x="41430" y="177165"/>
                  </a:cubicBezTo>
                  <a:lnTo>
                    <a:pt x="41430" y="30480"/>
                  </a:lnTo>
                  <a:cubicBezTo>
                    <a:pt x="41430" y="30480"/>
                    <a:pt x="41430" y="29528"/>
                    <a:pt x="41430" y="29528"/>
                  </a:cubicBezTo>
                  <a:lnTo>
                    <a:pt x="41430" y="29528"/>
                  </a:lnTo>
                  <a:cubicBezTo>
                    <a:pt x="42382" y="18097"/>
                    <a:pt x="38572" y="8572"/>
                    <a:pt x="31905" y="381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36" name="Freeform: Shape 46">
              <a:extLst>
                <a:ext uri="{FF2B5EF4-FFF2-40B4-BE49-F238E27FC236}">
                  <a16:creationId xmlns:a16="http://schemas.microsoft.com/office/drawing/2014/main" id="{CFB43254-E8CE-D44F-BD76-A163030E3C95}"/>
                </a:ext>
              </a:extLst>
            </p:cNvPr>
            <p:cNvSpPr/>
            <p:nvPr/>
          </p:nvSpPr>
          <p:spPr>
            <a:xfrm>
              <a:off x="3368040" y="2260282"/>
              <a:ext cx="131917" cy="147637"/>
            </a:xfrm>
            <a:custGeom>
              <a:avLst/>
              <a:gdLst>
                <a:gd name="connsiteX0" fmla="*/ 129540 w 131917"/>
                <a:gd name="connsiteY0" fmla="*/ 96202 h 147637"/>
                <a:gd name="connsiteX1" fmla="*/ 129540 w 131917"/>
                <a:gd name="connsiteY1" fmla="*/ 61913 h 147637"/>
                <a:gd name="connsiteX2" fmla="*/ 65722 w 131917"/>
                <a:gd name="connsiteY2" fmla="*/ 0 h 147637"/>
                <a:gd name="connsiteX3" fmla="*/ 6667 w 131917"/>
                <a:gd name="connsiteY3" fmla="*/ 34290 h 147637"/>
                <a:gd name="connsiteX4" fmla="*/ 30480 w 131917"/>
                <a:gd name="connsiteY4" fmla="*/ 51435 h 147637"/>
                <a:gd name="connsiteX5" fmla="*/ 32385 w 131917"/>
                <a:gd name="connsiteY5" fmla="*/ 50483 h 147637"/>
                <a:gd name="connsiteX6" fmla="*/ 32385 w 131917"/>
                <a:gd name="connsiteY6" fmla="*/ 50483 h 147637"/>
                <a:gd name="connsiteX7" fmla="*/ 65722 w 131917"/>
                <a:gd name="connsiteY7" fmla="*/ 30480 h 147637"/>
                <a:gd name="connsiteX8" fmla="*/ 91440 w 131917"/>
                <a:gd name="connsiteY8" fmla="*/ 51435 h 147637"/>
                <a:gd name="connsiteX9" fmla="*/ 87630 w 131917"/>
                <a:gd name="connsiteY9" fmla="*/ 55245 h 147637"/>
                <a:gd name="connsiteX10" fmla="*/ 87630 w 131917"/>
                <a:gd name="connsiteY10" fmla="*/ 55245 h 147637"/>
                <a:gd name="connsiteX11" fmla="*/ 8572 w 131917"/>
                <a:gd name="connsiteY11" fmla="*/ 80963 h 147637"/>
                <a:gd name="connsiteX12" fmla="*/ 0 w 131917"/>
                <a:gd name="connsiteY12" fmla="*/ 108585 h 147637"/>
                <a:gd name="connsiteX13" fmla="*/ 45720 w 131917"/>
                <a:gd name="connsiteY13" fmla="*/ 147638 h 147637"/>
                <a:gd name="connsiteX14" fmla="*/ 85725 w 131917"/>
                <a:gd name="connsiteY14" fmla="*/ 132397 h 147637"/>
                <a:gd name="connsiteX15" fmla="*/ 85725 w 131917"/>
                <a:gd name="connsiteY15" fmla="*/ 132397 h 147637"/>
                <a:gd name="connsiteX16" fmla="*/ 86677 w 131917"/>
                <a:gd name="connsiteY16" fmla="*/ 131445 h 147637"/>
                <a:gd name="connsiteX17" fmla="*/ 90488 w 131917"/>
                <a:gd name="connsiteY17" fmla="*/ 130492 h 147637"/>
                <a:gd name="connsiteX18" fmla="*/ 93345 w 131917"/>
                <a:gd name="connsiteY18" fmla="*/ 131445 h 147637"/>
                <a:gd name="connsiteX19" fmla="*/ 94297 w 131917"/>
                <a:gd name="connsiteY19" fmla="*/ 132397 h 147637"/>
                <a:gd name="connsiteX20" fmla="*/ 100965 w 131917"/>
                <a:gd name="connsiteY20" fmla="*/ 141922 h 147637"/>
                <a:gd name="connsiteX21" fmla="*/ 126682 w 131917"/>
                <a:gd name="connsiteY21" fmla="*/ 143827 h 147637"/>
                <a:gd name="connsiteX22" fmla="*/ 131445 w 131917"/>
                <a:gd name="connsiteY22" fmla="*/ 135255 h 147637"/>
                <a:gd name="connsiteX23" fmla="*/ 129540 w 131917"/>
                <a:gd name="connsiteY23" fmla="*/ 96202 h 147637"/>
                <a:gd name="connsiteX24" fmla="*/ 90488 w 131917"/>
                <a:gd name="connsiteY24" fmla="*/ 87630 h 147637"/>
                <a:gd name="connsiteX25" fmla="*/ 57150 w 131917"/>
                <a:gd name="connsiteY25" fmla="*/ 116205 h 147637"/>
                <a:gd name="connsiteX26" fmla="*/ 38100 w 131917"/>
                <a:gd name="connsiteY26" fmla="*/ 101917 h 147637"/>
                <a:gd name="connsiteX27" fmla="*/ 82867 w 131917"/>
                <a:gd name="connsiteY27" fmla="*/ 79058 h 147637"/>
                <a:gd name="connsiteX28" fmla="*/ 84772 w 131917"/>
                <a:gd name="connsiteY28" fmla="*/ 79058 h 147637"/>
                <a:gd name="connsiteX29" fmla="*/ 84772 w 131917"/>
                <a:gd name="connsiteY29" fmla="*/ 79058 h 147637"/>
                <a:gd name="connsiteX30" fmla="*/ 90488 w 131917"/>
                <a:gd name="connsiteY30" fmla="*/ 84772 h 147637"/>
                <a:gd name="connsiteX31" fmla="*/ 90488 w 131917"/>
                <a:gd name="connsiteY31" fmla="*/ 87630 h 147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31917" h="147637">
                  <a:moveTo>
                    <a:pt x="129540" y="96202"/>
                  </a:moveTo>
                  <a:lnTo>
                    <a:pt x="129540" y="61913"/>
                  </a:lnTo>
                  <a:cubicBezTo>
                    <a:pt x="129540" y="22860"/>
                    <a:pt x="120967" y="0"/>
                    <a:pt x="65722" y="0"/>
                  </a:cubicBezTo>
                  <a:cubicBezTo>
                    <a:pt x="24765" y="0"/>
                    <a:pt x="6667" y="17145"/>
                    <a:pt x="6667" y="34290"/>
                  </a:cubicBezTo>
                  <a:cubicBezTo>
                    <a:pt x="6667" y="49530"/>
                    <a:pt x="24765" y="51435"/>
                    <a:pt x="30480" y="51435"/>
                  </a:cubicBezTo>
                  <a:cubicBezTo>
                    <a:pt x="31432" y="51435"/>
                    <a:pt x="31432" y="51435"/>
                    <a:pt x="32385" y="50483"/>
                  </a:cubicBezTo>
                  <a:lnTo>
                    <a:pt x="32385" y="50483"/>
                  </a:lnTo>
                  <a:cubicBezTo>
                    <a:pt x="37147" y="40005"/>
                    <a:pt x="47625" y="30480"/>
                    <a:pt x="65722" y="30480"/>
                  </a:cubicBezTo>
                  <a:cubicBezTo>
                    <a:pt x="84772" y="30480"/>
                    <a:pt x="90488" y="36195"/>
                    <a:pt x="91440" y="51435"/>
                  </a:cubicBezTo>
                  <a:cubicBezTo>
                    <a:pt x="91440" y="53340"/>
                    <a:pt x="89535" y="55245"/>
                    <a:pt x="87630" y="55245"/>
                  </a:cubicBezTo>
                  <a:lnTo>
                    <a:pt x="87630" y="55245"/>
                  </a:lnTo>
                  <a:cubicBezTo>
                    <a:pt x="73342" y="56197"/>
                    <a:pt x="22860" y="62865"/>
                    <a:pt x="8572" y="80963"/>
                  </a:cubicBezTo>
                  <a:cubicBezTo>
                    <a:pt x="1905" y="88583"/>
                    <a:pt x="0" y="98108"/>
                    <a:pt x="0" y="108585"/>
                  </a:cubicBezTo>
                  <a:cubicBezTo>
                    <a:pt x="0" y="131445"/>
                    <a:pt x="17145" y="147638"/>
                    <a:pt x="45720" y="147638"/>
                  </a:cubicBezTo>
                  <a:cubicBezTo>
                    <a:pt x="61913" y="147638"/>
                    <a:pt x="76200" y="141922"/>
                    <a:pt x="85725" y="132397"/>
                  </a:cubicBezTo>
                  <a:lnTo>
                    <a:pt x="85725" y="132397"/>
                  </a:lnTo>
                  <a:cubicBezTo>
                    <a:pt x="85725" y="132397"/>
                    <a:pt x="86677" y="131445"/>
                    <a:pt x="86677" y="131445"/>
                  </a:cubicBezTo>
                  <a:cubicBezTo>
                    <a:pt x="87630" y="130492"/>
                    <a:pt x="89535" y="130492"/>
                    <a:pt x="90488" y="130492"/>
                  </a:cubicBezTo>
                  <a:cubicBezTo>
                    <a:pt x="91440" y="130492"/>
                    <a:pt x="92392" y="130492"/>
                    <a:pt x="93345" y="131445"/>
                  </a:cubicBezTo>
                  <a:cubicBezTo>
                    <a:pt x="94297" y="132397"/>
                    <a:pt x="94297" y="132397"/>
                    <a:pt x="94297" y="132397"/>
                  </a:cubicBezTo>
                  <a:cubicBezTo>
                    <a:pt x="96202" y="136208"/>
                    <a:pt x="98107" y="139065"/>
                    <a:pt x="100965" y="141922"/>
                  </a:cubicBezTo>
                  <a:cubicBezTo>
                    <a:pt x="110490" y="148590"/>
                    <a:pt x="122872" y="145733"/>
                    <a:pt x="126682" y="143827"/>
                  </a:cubicBezTo>
                  <a:cubicBezTo>
                    <a:pt x="132397" y="140970"/>
                    <a:pt x="132397" y="139065"/>
                    <a:pt x="131445" y="135255"/>
                  </a:cubicBezTo>
                  <a:cubicBezTo>
                    <a:pt x="129540" y="130492"/>
                    <a:pt x="129540" y="111442"/>
                    <a:pt x="129540" y="96202"/>
                  </a:cubicBezTo>
                  <a:moveTo>
                    <a:pt x="90488" y="87630"/>
                  </a:moveTo>
                  <a:cubicBezTo>
                    <a:pt x="90488" y="102870"/>
                    <a:pt x="77152" y="116205"/>
                    <a:pt x="57150" y="116205"/>
                  </a:cubicBezTo>
                  <a:cubicBezTo>
                    <a:pt x="43815" y="116205"/>
                    <a:pt x="38100" y="110490"/>
                    <a:pt x="38100" y="101917"/>
                  </a:cubicBezTo>
                  <a:cubicBezTo>
                    <a:pt x="38100" y="91440"/>
                    <a:pt x="53340" y="80963"/>
                    <a:pt x="82867" y="79058"/>
                  </a:cubicBezTo>
                  <a:lnTo>
                    <a:pt x="84772" y="79058"/>
                  </a:lnTo>
                  <a:lnTo>
                    <a:pt x="84772" y="79058"/>
                  </a:lnTo>
                  <a:cubicBezTo>
                    <a:pt x="87630" y="79058"/>
                    <a:pt x="90488" y="81915"/>
                    <a:pt x="90488" y="84772"/>
                  </a:cubicBezTo>
                  <a:lnTo>
                    <a:pt x="90488" y="8763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37" name="Freeform: Shape 47">
              <a:extLst>
                <a:ext uri="{FF2B5EF4-FFF2-40B4-BE49-F238E27FC236}">
                  <a16:creationId xmlns:a16="http://schemas.microsoft.com/office/drawing/2014/main" id="{DE1B39CD-4881-CA48-9F3D-368D799BB7EF}"/>
                </a:ext>
              </a:extLst>
            </p:cNvPr>
            <p:cNvSpPr/>
            <p:nvPr/>
          </p:nvSpPr>
          <p:spPr>
            <a:xfrm>
              <a:off x="3584737" y="2207895"/>
              <a:ext cx="137452" cy="196214"/>
            </a:xfrm>
            <a:custGeom>
              <a:avLst/>
              <a:gdLst>
                <a:gd name="connsiteX0" fmla="*/ 134775 w 137452"/>
                <a:gd name="connsiteY0" fmla="*/ 179070 h 196214"/>
                <a:gd name="connsiteX1" fmla="*/ 110010 w 137452"/>
                <a:gd name="connsiteY1" fmla="*/ 149542 h 196214"/>
                <a:gd name="connsiteX2" fmla="*/ 107152 w 137452"/>
                <a:gd name="connsiteY2" fmla="*/ 144780 h 196214"/>
                <a:gd name="connsiteX3" fmla="*/ 93817 w 137452"/>
                <a:gd name="connsiteY3" fmla="*/ 126683 h 196214"/>
                <a:gd name="connsiteX4" fmla="*/ 95722 w 137452"/>
                <a:gd name="connsiteY4" fmla="*/ 108585 h 196214"/>
                <a:gd name="connsiteX5" fmla="*/ 98580 w 137452"/>
                <a:gd name="connsiteY5" fmla="*/ 105727 h 196214"/>
                <a:gd name="connsiteX6" fmla="*/ 101437 w 137452"/>
                <a:gd name="connsiteY6" fmla="*/ 101917 h 196214"/>
                <a:gd name="connsiteX7" fmla="*/ 101437 w 137452"/>
                <a:gd name="connsiteY7" fmla="*/ 101917 h 196214"/>
                <a:gd name="connsiteX8" fmla="*/ 102390 w 137452"/>
                <a:gd name="connsiteY8" fmla="*/ 100013 h 196214"/>
                <a:gd name="connsiteX9" fmla="*/ 102390 w 137452"/>
                <a:gd name="connsiteY9" fmla="*/ 99060 h 196214"/>
                <a:gd name="connsiteX10" fmla="*/ 106200 w 137452"/>
                <a:gd name="connsiteY10" fmla="*/ 95250 h 196214"/>
                <a:gd name="connsiteX11" fmla="*/ 120487 w 137452"/>
                <a:gd name="connsiteY11" fmla="*/ 81915 h 196214"/>
                <a:gd name="connsiteX12" fmla="*/ 122392 w 137452"/>
                <a:gd name="connsiteY12" fmla="*/ 73342 h 196214"/>
                <a:gd name="connsiteX13" fmla="*/ 122392 w 137452"/>
                <a:gd name="connsiteY13" fmla="*/ 73342 h 196214"/>
                <a:gd name="connsiteX14" fmla="*/ 122392 w 137452"/>
                <a:gd name="connsiteY14" fmla="*/ 73342 h 196214"/>
                <a:gd name="connsiteX15" fmla="*/ 102390 w 137452"/>
                <a:gd name="connsiteY15" fmla="*/ 61913 h 196214"/>
                <a:gd name="connsiteX16" fmla="*/ 102390 w 137452"/>
                <a:gd name="connsiteY16" fmla="*/ 61913 h 196214"/>
                <a:gd name="connsiteX17" fmla="*/ 102390 w 137452"/>
                <a:gd name="connsiteY17" fmla="*/ 61913 h 196214"/>
                <a:gd name="connsiteX18" fmla="*/ 102390 w 137452"/>
                <a:gd name="connsiteY18" fmla="*/ 61913 h 196214"/>
                <a:gd name="connsiteX19" fmla="*/ 101437 w 137452"/>
                <a:gd name="connsiteY19" fmla="*/ 61913 h 196214"/>
                <a:gd name="connsiteX20" fmla="*/ 101437 w 137452"/>
                <a:gd name="connsiteY20" fmla="*/ 61913 h 196214"/>
                <a:gd name="connsiteX21" fmla="*/ 100485 w 137452"/>
                <a:gd name="connsiteY21" fmla="*/ 61913 h 196214"/>
                <a:gd name="connsiteX22" fmla="*/ 99532 w 137452"/>
                <a:gd name="connsiteY22" fmla="*/ 61913 h 196214"/>
                <a:gd name="connsiteX23" fmla="*/ 94770 w 137452"/>
                <a:gd name="connsiteY23" fmla="*/ 62865 h 196214"/>
                <a:gd name="connsiteX24" fmla="*/ 94770 w 137452"/>
                <a:gd name="connsiteY24" fmla="*/ 62865 h 196214"/>
                <a:gd name="connsiteX25" fmla="*/ 93817 w 137452"/>
                <a:gd name="connsiteY25" fmla="*/ 62865 h 196214"/>
                <a:gd name="connsiteX26" fmla="*/ 89055 w 137452"/>
                <a:gd name="connsiteY26" fmla="*/ 66675 h 196214"/>
                <a:gd name="connsiteX27" fmla="*/ 89055 w 137452"/>
                <a:gd name="connsiteY27" fmla="*/ 66675 h 196214"/>
                <a:gd name="connsiteX28" fmla="*/ 83340 w 137452"/>
                <a:gd name="connsiteY28" fmla="*/ 72390 h 196214"/>
                <a:gd name="connsiteX29" fmla="*/ 62385 w 137452"/>
                <a:gd name="connsiteY29" fmla="*/ 93345 h 196214"/>
                <a:gd name="connsiteX30" fmla="*/ 50002 w 137452"/>
                <a:gd name="connsiteY30" fmla="*/ 100013 h 196214"/>
                <a:gd name="connsiteX31" fmla="*/ 42382 w 137452"/>
                <a:gd name="connsiteY31" fmla="*/ 91440 h 196214"/>
                <a:gd name="connsiteX32" fmla="*/ 42382 w 137452"/>
                <a:gd name="connsiteY32" fmla="*/ 31433 h 196214"/>
                <a:gd name="connsiteX33" fmla="*/ 42382 w 137452"/>
                <a:gd name="connsiteY33" fmla="*/ 31433 h 196214"/>
                <a:gd name="connsiteX34" fmla="*/ 42382 w 137452"/>
                <a:gd name="connsiteY34" fmla="*/ 31433 h 196214"/>
                <a:gd name="connsiteX35" fmla="*/ 42382 w 137452"/>
                <a:gd name="connsiteY35" fmla="*/ 30480 h 196214"/>
                <a:gd name="connsiteX36" fmla="*/ 42382 w 137452"/>
                <a:gd name="connsiteY36" fmla="*/ 30480 h 196214"/>
                <a:gd name="connsiteX37" fmla="*/ 31905 w 137452"/>
                <a:gd name="connsiteY37" fmla="*/ 3810 h 196214"/>
                <a:gd name="connsiteX38" fmla="*/ 17617 w 137452"/>
                <a:gd name="connsiteY38" fmla="*/ 0 h 196214"/>
                <a:gd name="connsiteX39" fmla="*/ 5235 w 137452"/>
                <a:gd name="connsiteY39" fmla="*/ 1905 h 196214"/>
                <a:gd name="connsiteX40" fmla="*/ 472 w 137452"/>
                <a:gd name="connsiteY40" fmla="*/ 10477 h 196214"/>
                <a:gd name="connsiteX41" fmla="*/ 2377 w 137452"/>
                <a:gd name="connsiteY41" fmla="*/ 39052 h 196214"/>
                <a:gd name="connsiteX42" fmla="*/ 2377 w 137452"/>
                <a:gd name="connsiteY42" fmla="*/ 177165 h 196214"/>
                <a:gd name="connsiteX43" fmla="*/ 20475 w 137452"/>
                <a:gd name="connsiteY43" fmla="*/ 196215 h 196214"/>
                <a:gd name="connsiteX44" fmla="*/ 24285 w 137452"/>
                <a:gd name="connsiteY44" fmla="*/ 196215 h 196214"/>
                <a:gd name="connsiteX45" fmla="*/ 41430 w 137452"/>
                <a:gd name="connsiteY45" fmla="*/ 177165 h 196214"/>
                <a:gd name="connsiteX46" fmla="*/ 41430 w 137452"/>
                <a:gd name="connsiteY46" fmla="*/ 175260 h 196214"/>
                <a:gd name="connsiteX47" fmla="*/ 41430 w 137452"/>
                <a:gd name="connsiteY47" fmla="*/ 144780 h 196214"/>
                <a:gd name="connsiteX48" fmla="*/ 49050 w 137452"/>
                <a:gd name="connsiteY48" fmla="*/ 136208 h 196214"/>
                <a:gd name="connsiteX49" fmla="*/ 64290 w 137452"/>
                <a:gd name="connsiteY49" fmla="*/ 146685 h 196214"/>
                <a:gd name="connsiteX50" fmla="*/ 93817 w 137452"/>
                <a:gd name="connsiteY50" fmla="*/ 183833 h 196214"/>
                <a:gd name="connsiteX51" fmla="*/ 93817 w 137452"/>
                <a:gd name="connsiteY51" fmla="*/ 183833 h 196214"/>
                <a:gd name="connsiteX52" fmla="*/ 115725 w 137452"/>
                <a:gd name="connsiteY52" fmla="*/ 196215 h 196214"/>
                <a:gd name="connsiteX53" fmla="*/ 135727 w 137452"/>
                <a:gd name="connsiteY53" fmla="*/ 185738 h 196214"/>
                <a:gd name="connsiteX54" fmla="*/ 134775 w 137452"/>
                <a:gd name="connsiteY54" fmla="*/ 179070 h 196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137452" h="196214">
                  <a:moveTo>
                    <a:pt x="134775" y="179070"/>
                  </a:moveTo>
                  <a:cubicBezTo>
                    <a:pt x="130012" y="175260"/>
                    <a:pt x="118582" y="160972"/>
                    <a:pt x="110010" y="149542"/>
                  </a:cubicBezTo>
                  <a:lnTo>
                    <a:pt x="107152" y="144780"/>
                  </a:lnTo>
                  <a:lnTo>
                    <a:pt x="93817" y="126683"/>
                  </a:lnTo>
                  <a:cubicBezTo>
                    <a:pt x="90007" y="120967"/>
                    <a:pt x="90960" y="115252"/>
                    <a:pt x="95722" y="108585"/>
                  </a:cubicBezTo>
                  <a:cubicBezTo>
                    <a:pt x="96675" y="107633"/>
                    <a:pt x="97627" y="106680"/>
                    <a:pt x="98580" y="105727"/>
                  </a:cubicBezTo>
                  <a:cubicBezTo>
                    <a:pt x="99532" y="104775"/>
                    <a:pt x="100485" y="103822"/>
                    <a:pt x="101437" y="101917"/>
                  </a:cubicBezTo>
                  <a:lnTo>
                    <a:pt x="101437" y="101917"/>
                  </a:lnTo>
                  <a:cubicBezTo>
                    <a:pt x="101437" y="100965"/>
                    <a:pt x="102390" y="100965"/>
                    <a:pt x="102390" y="100013"/>
                  </a:cubicBezTo>
                  <a:lnTo>
                    <a:pt x="102390" y="99060"/>
                  </a:lnTo>
                  <a:cubicBezTo>
                    <a:pt x="103342" y="98108"/>
                    <a:pt x="105247" y="96202"/>
                    <a:pt x="106200" y="95250"/>
                  </a:cubicBezTo>
                  <a:cubicBezTo>
                    <a:pt x="111915" y="88583"/>
                    <a:pt x="117630" y="83820"/>
                    <a:pt x="120487" y="81915"/>
                  </a:cubicBezTo>
                  <a:cubicBezTo>
                    <a:pt x="123345" y="80010"/>
                    <a:pt x="125250" y="78105"/>
                    <a:pt x="122392" y="73342"/>
                  </a:cubicBezTo>
                  <a:lnTo>
                    <a:pt x="122392" y="73342"/>
                  </a:lnTo>
                  <a:cubicBezTo>
                    <a:pt x="122392" y="73342"/>
                    <a:pt x="122392" y="73342"/>
                    <a:pt x="122392" y="73342"/>
                  </a:cubicBezTo>
                  <a:cubicBezTo>
                    <a:pt x="121440" y="70485"/>
                    <a:pt x="112867" y="61913"/>
                    <a:pt x="102390" y="61913"/>
                  </a:cubicBezTo>
                  <a:cubicBezTo>
                    <a:pt x="102390" y="61913"/>
                    <a:pt x="102390" y="61913"/>
                    <a:pt x="102390" y="61913"/>
                  </a:cubicBezTo>
                  <a:cubicBezTo>
                    <a:pt x="102390" y="61913"/>
                    <a:pt x="102390" y="61913"/>
                    <a:pt x="102390" y="61913"/>
                  </a:cubicBezTo>
                  <a:cubicBezTo>
                    <a:pt x="102390" y="61913"/>
                    <a:pt x="102390" y="61913"/>
                    <a:pt x="102390" y="61913"/>
                  </a:cubicBezTo>
                  <a:cubicBezTo>
                    <a:pt x="102390" y="61913"/>
                    <a:pt x="101437" y="61913"/>
                    <a:pt x="101437" y="61913"/>
                  </a:cubicBezTo>
                  <a:cubicBezTo>
                    <a:pt x="101437" y="61913"/>
                    <a:pt x="101437" y="61913"/>
                    <a:pt x="101437" y="61913"/>
                  </a:cubicBezTo>
                  <a:cubicBezTo>
                    <a:pt x="101437" y="61913"/>
                    <a:pt x="100485" y="61913"/>
                    <a:pt x="100485" y="61913"/>
                  </a:cubicBezTo>
                  <a:cubicBezTo>
                    <a:pt x="100485" y="61913"/>
                    <a:pt x="99532" y="61913"/>
                    <a:pt x="99532" y="61913"/>
                  </a:cubicBezTo>
                  <a:cubicBezTo>
                    <a:pt x="97627" y="61913"/>
                    <a:pt x="95722" y="62865"/>
                    <a:pt x="94770" y="62865"/>
                  </a:cubicBezTo>
                  <a:cubicBezTo>
                    <a:pt x="94770" y="62865"/>
                    <a:pt x="94770" y="62865"/>
                    <a:pt x="94770" y="62865"/>
                  </a:cubicBezTo>
                  <a:cubicBezTo>
                    <a:pt x="94770" y="62865"/>
                    <a:pt x="93817" y="62865"/>
                    <a:pt x="93817" y="62865"/>
                  </a:cubicBezTo>
                  <a:cubicBezTo>
                    <a:pt x="91912" y="63817"/>
                    <a:pt x="90007" y="64770"/>
                    <a:pt x="89055" y="66675"/>
                  </a:cubicBezTo>
                  <a:lnTo>
                    <a:pt x="89055" y="66675"/>
                  </a:lnTo>
                  <a:cubicBezTo>
                    <a:pt x="87150" y="68580"/>
                    <a:pt x="85245" y="70485"/>
                    <a:pt x="83340" y="72390"/>
                  </a:cubicBezTo>
                  <a:lnTo>
                    <a:pt x="62385" y="93345"/>
                  </a:lnTo>
                  <a:cubicBezTo>
                    <a:pt x="59527" y="96202"/>
                    <a:pt x="56670" y="100013"/>
                    <a:pt x="50002" y="100013"/>
                  </a:cubicBezTo>
                  <a:cubicBezTo>
                    <a:pt x="45240" y="100013"/>
                    <a:pt x="42382" y="97155"/>
                    <a:pt x="42382" y="91440"/>
                  </a:cubicBezTo>
                  <a:lnTo>
                    <a:pt x="42382" y="31433"/>
                  </a:lnTo>
                  <a:lnTo>
                    <a:pt x="42382" y="31433"/>
                  </a:lnTo>
                  <a:lnTo>
                    <a:pt x="42382" y="31433"/>
                  </a:lnTo>
                  <a:cubicBezTo>
                    <a:pt x="42382" y="31433"/>
                    <a:pt x="42382" y="30480"/>
                    <a:pt x="42382" y="30480"/>
                  </a:cubicBezTo>
                  <a:lnTo>
                    <a:pt x="42382" y="30480"/>
                  </a:lnTo>
                  <a:cubicBezTo>
                    <a:pt x="42382" y="18097"/>
                    <a:pt x="38572" y="8572"/>
                    <a:pt x="31905" y="3810"/>
                  </a:cubicBezTo>
                  <a:cubicBezTo>
                    <a:pt x="27142" y="952"/>
                    <a:pt x="22380" y="0"/>
                    <a:pt x="17617" y="0"/>
                  </a:cubicBezTo>
                  <a:cubicBezTo>
                    <a:pt x="11902" y="0"/>
                    <a:pt x="7140" y="952"/>
                    <a:pt x="5235" y="1905"/>
                  </a:cubicBezTo>
                  <a:cubicBezTo>
                    <a:pt x="-480" y="4763"/>
                    <a:pt x="-480" y="6667"/>
                    <a:pt x="472" y="10477"/>
                  </a:cubicBezTo>
                  <a:cubicBezTo>
                    <a:pt x="1425" y="14288"/>
                    <a:pt x="2377" y="27622"/>
                    <a:pt x="2377" y="39052"/>
                  </a:cubicBezTo>
                  <a:lnTo>
                    <a:pt x="2377" y="177165"/>
                  </a:lnTo>
                  <a:cubicBezTo>
                    <a:pt x="2377" y="191452"/>
                    <a:pt x="9997" y="196215"/>
                    <a:pt x="20475" y="196215"/>
                  </a:cubicBezTo>
                  <a:lnTo>
                    <a:pt x="24285" y="196215"/>
                  </a:lnTo>
                  <a:cubicBezTo>
                    <a:pt x="34762" y="196215"/>
                    <a:pt x="41430" y="191452"/>
                    <a:pt x="41430" y="177165"/>
                  </a:cubicBezTo>
                  <a:lnTo>
                    <a:pt x="41430" y="175260"/>
                  </a:lnTo>
                  <a:cubicBezTo>
                    <a:pt x="41430" y="171450"/>
                    <a:pt x="41430" y="148590"/>
                    <a:pt x="41430" y="144780"/>
                  </a:cubicBezTo>
                  <a:cubicBezTo>
                    <a:pt x="41430" y="138113"/>
                    <a:pt x="46192" y="136208"/>
                    <a:pt x="49050" y="136208"/>
                  </a:cubicBezTo>
                  <a:cubicBezTo>
                    <a:pt x="56670" y="136208"/>
                    <a:pt x="59527" y="140970"/>
                    <a:pt x="64290" y="146685"/>
                  </a:cubicBezTo>
                  <a:cubicBezTo>
                    <a:pt x="66195" y="149542"/>
                    <a:pt x="84292" y="171450"/>
                    <a:pt x="93817" y="183833"/>
                  </a:cubicBezTo>
                  <a:lnTo>
                    <a:pt x="93817" y="183833"/>
                  </a:lnTo>
                  <a:cubicBezTo>
                    <a:pt x="101437" y="193358"/>
                    <a:pt x="108105" y="196215"/>
                    <a:pt x="115725" y="196215"/>
                  </a:cubicBezTo>
                  <a:cubicBezTo>
                    <a:pt x="126202" y="196215"/>
                    <a:pt x="134775" y="188595"/>
                    <a:pt x="135727" y="185738"/>
                  </a:cubicBezTo>
                  <a:cubicBezTo>
                    <a:pt x="138585" y="183833"/>
                    <a:pt x="137632" y="181927"/>
                    <a:pt x="134775" y="17907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38" name="Freeform: Shape 48">
              <a:extLst>
                <a:ext uri="{FF2B5EF4-FFF2-40B4-BE49-F238E27FC236}">
                  <a16:creationId xmlns:a16="http://schemas.microsoft.com/office/drawing/2014/main" id="{65E36900-A332-184B-8473-B26B012E17E6}"/>
                </a:ext>
              </a:extLst>
            </p:cNvPr>
            <p:cNvSpPr/>
            <p:nvPr/>
          </p:nvSpPr>
          <p:spPr>
            <a:xfrm>
              <a:off x="3237180" y="2212657"/>
              <a:ext cx="171231" cy="194309"/>
            </a:xfrm>
            <a:custGeom>
              <a:avLst/>
              <a:gdLst>
                <a:gd name="connsiteX0" fmla="*/ 140384 w 171231"/>
                <a:gd name="connsiteY0" fmla="*/ 39052 h 194309"/>
                <a:gd name="connsiteX1" fmla="*/ 167054 w 171231"/>
                <a:gd name="connsiteY1" fmla="*/ 28575 h 194309"/>
                <a:gd name="connsiteX2" fmla="*/ 168959 w 171231"/>
                <a:gd name="connsiteY2" fmla="*/ 2858 h 194309"/>
                <a:gd name="connsiteX3" fmla="*/ 165149 w 171231"/>
                <a:gd name="connsiteY3" fmla="*/ 0 h 194309"/>
                <a:gd name="connsiteX4" fmla="*/ 30847 w 171231"/>
                <a:gd name="connsiteY4" fmla="*/ 0 h 194309"/>
                <a:gd name="connsiteX5" fmla="*/ 30847 w 171231"/>
                <a:gd name="connsiteY5" fmla="*/ 0 h 194309"/>
                <a:gd name="connsiteX6" fmla="*/ 4177 w 171231"/>
                <a:gd name="connsiteY6" fmla="*/ 10477 h 194309"/>
                <a:gd name="connsiteX7" fmla="*/ 2272 w 171231"/>
                <a:gd name="connsiteY7" fmla="*/ 36195 h 194309"/>
                <a:gd name="connsiteX8" fmla="*/ 6082 w 171231"/>
                <a:gd name="connsiteY8" fmla="*/ 39052 h 194309"/>
                <a:gd name="connsiteX9" fmla="*/ 58469 w 171231"/>
                <a:gd name="connsiteY9" fmla="*/ 39052 h 194309"/>
                <a:gd name="connsiteX10" fmla="*/ 65137 w 171231"/>
                <a:gd name="connsiteY10" fmla="*/ 44767 h 194309"/>
                <a:gd name="connsiteX11" fmla="*/ 65137 w 171231"/>
                <a:gd name="connsiteY11" fmla="*/ 175260 h 194309"/>
                <a:gd name="connsiteX12" fmla="*/ 69899 w 171231"/>
                <a:gd name="connsiteY12" fmla="*/ 189547 h 194309"/>
                <a:gd name="connsiteX13" fmla="*/ 83234 w 171231"/>
                <a:gd name="connsiteY13" fmla="*/ 194310 h 194309"/>
                <a:gd name="connsiteX14" fmla="*/ 87044 w 171231"/>
                <a:gd name="connsiteY14" fmla="*/ 194310 h 194309"/>
                <a:gd name="connsiteX15" fmla="*/ 104189 w 171231"/>
                <a:gd name="connsiteY15" fmla="*/ 175260 h 194309"/>
                <a:gd name="connsiteX16" fmla="*/ 104189 w 171231"/>
                <a:gd name="connsiteY16" fmla="*/ 46672 h 194309"/>
                <a:gd name="connsiteX17" fmla="*/ 111809 w 171231"/>
                <a:gd name="connsiteY17" fmla="*/ 38100 h 194309"/>
                <a:gd name="connsiteX18" fmla="*/ 140384 w 171231"/>
                <a:gd name="connsiteY18" fmla="*/ 39052 h 194309"/>
                <a:gd name="connsiteX19" fmla="*/ 140384 w 171231"/>
                <a:gd name="connsiteY19" fmla="*/ 39052 h 194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71231" h="194309">
                  <a:moveTo>
                    <a:pt x="140384" y="39052"/>
                  </a:moveTo>
                  <a:cubicBezTo>
                    <a:pt x="152767" y="39052"/>
                    <a:pt x="162292" y="35242"/>
                    <a:pt x="167054" y="28575"/>
                  </a:cubicBezTo>
                  <a:cubicBezTo>
                    <a:pt x="173722" y="19050"/>
                    <a:pt x="170864" y="6667"/>
                    <a:pt x="168959" y="2858"/>
                  </a:cubicBezTo>
                  <a:cubicBezTo>
                    <a:pt x="168007" y="952"/>
                    <a:pt x="166102" y="0"/>
                    <a:pt x="165149" y="0"/>
                  </a:cubicBezTo>
                  <a:cubicBezTo>
                    <a:pt x="165149" y="0"/>
                    <a:pt x="30847" y="0"/>
                    <a:pt x="30847" y="0"/>
                  </a:cubicBezTo>
                  <a:lnTo>
                    <a:pt x="30847" y="0"/>
                  </a:lnTo>
                  <a:cubicBezTo>
                    <a:pt x="18464" y="0"/>
                    <a:pt x="8939" y="3810"/>
                    <a:pt x="4177" y="10477"/>
                  </a:cubicBezTo>
                  <a:cubicBezTo>
                    <a:pt x="-2491" y="20002"/>
                    <a:pt x="367" y="32385"/>
                    <a:pt x="2272" y="36195"/>
                  </a:cubicBezTo>
                  <a:cubicBezTo>
                    <a:pt x="3224" y="38100"/>
                    <a:pt x="5129" y="39052"/>
                    <a:pt x="6082" y="39052"/>
                  </a:cubicBezTo>
                  <a:lnTo>
                    <a:pt x="58469" y="39052"/>
                  </a:lnTo>
                  <a:cubicBezTo>
                    <a:pt x="61327" y="39052"/>
                    <a:pt x="64184" y="41910"/>
                    <a:pt x="65137" y="44767"/>
                  </a:cubicBezTo>
                  <a:lnTo>
                    <a:pt x="65137" y="175260"/>
                  </a:lnTo>
                  <a:cubicBezTo>
                    <a:pt x="65137" y="181927"/>
                    <a:pt x="67042" y="186690"/>
                    <a:pt x="69899" y="189547"/>
                  </a:cubicBezTo>
                  <a:cubicBezTo>
                    <a:pt x="72757" y="193358"/>
                    <a:pt x="77519" y="194310"/>
                    <a:pt x="83234" y="194310"/>
                  </a:cubicBezTo>
                  <a:lnTo>
                    <a:pt x="87044" y="194310"/>
                  </a:lnTo>
                  <a:cubicBezTo>
                    <a:pt x="96569" y="194310"/>
                    <a:pt x="104189" y="189547"/>
                    <a:pt x="104189" y="175260"/>
                  </a:cubicBezTo>
                  <a:lnTo>
                    <a:pt x="104189" y="46672"/>
                  </a:lnTo>
                  <a:cubicBezTo>
                    <a:pt x="104189" y="41910"/>
                    <a:pt x="107047" y="39052"/>
                    <a:pt x="111809" y="38100"/>
                  </a:cubicBezTo>
                  <a:cubicBezTo>
                    <a:pt x="111809" y="39052"/>
                    <a:pt x="139432" y="39052"/>
                    <a:pt x="140384" y="39052"/>
                  </a:cubicBezTo>
                  <a:lnTo>
                    <a:pt x="140384" y="3905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39" name="Freeform: Shape 49">
              <a:extLst>
                <a:ext uri="{FF2B5EF4-FFF2-40B4-BE49-F238E27FC236}">
                  <a16:creationId xmlns:a16="http://schemas.microsoft.com/office/drawing/2014/main" id="{9D5D7CF7-ACE4-294F-9457-AF2F24D0C2CA}"/>
                </a:ext>
              </a:extLst>
            </p:cNvPr>
            <p:cNvSpPr/>
            <p:nvPr/>
          </p:nvSpPr>
          <p:spPr>
            <a:xfrm>
              <a:off x="2858452" y="2465070"/>
              <a:ext cx="71437" cy="107632"/>
            </a:xfrm>
            <a:custGeom>
              <a:avLst/>
              <a:gdLst>
                <a:gd name="connsiteX0" fmla="*/ 0 w 71437"/>
                <a:gd name="connsiteY0" fmla="*/ 102870 h 107632"/>
                <a:gd name="connsiteX1" fmla="*/ 0 w 71437"/>
                <a:gd name="connsiteY1" fmla="*/ 6667 h 107632"/>
                <a:gd name="connsiteX2" fmla="*/ 6667 w 71437"/>
                <a:gd name="connsiteY2" fmla="*/ 0 h 107632"/>
                <a:gd name="connsiteX3" fmla="*/ 66675 w 71437"/>
                <a:gd name="connsiteY3" fmla="*/ 0 h 107632"/>
                <a:gd name="connsiteX4" fmla="*/ 71438 w 71437"/>
                <a:gd name="connsiteY4" fmla="*/ 4763 h 107632"/>
                <a:gd name="connsiteX5" fmla="*/ 71438 w 71437"/>
                <a:gd name="connsiteY5" fmla="*/ 5715 h 107632"/>
                <a:gd name="connsiteX6" fmla="*/ 66675 w 71437"/>
                <a:gd name="connsiteY6" fmla="*/ 10477 h 107632"/>
                <a:gd name="connsiteX7" fmla="*/ 11430 w 71437"/>
                <a:gd name="connsiteY7" fmla="*/ 10477 h 107632"/>
                <a:gd name="connsiteX8" fmla="*/ 11430 w 71437"/>
                <a:gd name="connsiteY8" fmla="*/ 50483 h 107632"/>
                <a:gd name="connsiteX9" fmla="*/ 52388 w 71437"/>
                <a:gd name="connsiteY9" fmla="*/ 50483 h 107632"/>
                <a:gd name="connsiteX10" fmla="*/ 57150 w 71437"/>
                <a:gd name="connsiteY10" fmla="*/ 55245 h 107632"/>
                <a:gd name="connsiteX11" fmla="*/ 57150 w 71437"/>
                <a:gd name="connsiteY11" fmla="*/ 56197 h 107632"/>
                <a:gd name="connsiteX12" fmla="*/ 52388 w 71437"/>
                <a:gd name="connsiteY12" fmla="*/ 60960 h 107632"/>
                <a:gd name="connsiteX13" fmla="*/ 11430 w 71437"/>
                <a:gd name="connsiteY13" fmla="*/ 60960 h 107632"/>
                <a:gd name="connsiteX14" fmla="*/ 11430 w 71437"/>
                <a:gd name="connsiteY14" fmla="*/ 102870 h 107632"/>
                <a:gd name="connsiteX15" fmla="*/ 6667 w 71437"/>
                <a:gd name="connsiteY15" fmla="*/ 107633 h 107632"/>
                <a:gd name="connsiteX16" fmla="*/ 4763 w 71437"/>
                <a:gd name="connsiteY16" fmla="*/ 107633 h 107632"/>
                <a:gd name="connsiteX17" fmla="*/ 0 w 71437"/>
                <a:gd name="connsiteY17" fmla="*/ 102870 h 107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1437" h="107632">
                  <a:moveTo>
                    <a:pt x="0" y="102870"/>
                  </a:moveTo>
                  <a:lnTo>
                    <a:pt x="0" y="6667"/>
                  </a:lnTo>
                  <a:cubicBezTo>
                    <a:pt x="0" y="2858"/>
                    <a:pt x="2857" y="0"/>
                    <a:pt x="6667" y="0"/>
                  </a:cubicBezTo>
                  <a:lnTo>
                    <a:pt x="66675" y="0"/>
                  </a:lnTo>
                  <a:cubicBezTo>
                    <a:pt x="69532" y="0"/>
                    <a:pt x="71438" y="1905"/>
                    <a:pt x="71438" y="4763"/>
                  </a:cubicBezTo>
                  <a:lnTo>
                    <a:pt x="71438" y="5715"/>
                  </a:lnTo>
                  <a:cubicBezTo>
                    <a:pt x="71438" y="8572"/>
                    <a:pt x="69532" y="10477"/>
                    <a:pt x="66675" y="10477"/>
                  </a:cubicBezTo>
                  <a:lnTo>
                    <a:pt x="11430" y="10477"/>
                  </a:lnTo>
                  <a:lnTo>
                    <a:pt x="11430" y="50483"/>
                  </a:lnTo>
                  <a:lnTo>
                    <a:pt x="52388" y="50483"/>
                  </a:lnTo>
                  <a:cubicBezTo>
                    <a:pt x="55245" y="50483"/>
                    <a:pt x="57150" y="52388"/>
                    <a:pt x="57150" y="55245"/>
                  </a:cubicBezTo>
                  <a:lnTo>
                    <a:pt x="57150" y="56197"/>
                  </a:lnTo>
                  <a:cubicBezTo>
                    <a:pt x="57150" y="59055"/>
                    <a:pt x="55245" y="60960"/>
                    <a:pt x="52388" y="60960"/>
                  </a:cubicBezTo>
                  <a:lnTo>
                    <a:pt x="11430" y="60960"/>
                  </a:lnTo>
                  <a:lnTo>
                    <a:pt x="11430" y="102870"/>
                  </a:lnTo>
                  <a:cubicBezTo>
                    <a:pt x="11430" y="106680"/>
                    <a:pt x="9525" y="107633"/>
                    <a:pt x="6667" y="107633"/>
                  </a:cubicBezTo>
                  <a:lnTo>
                    <a:pt x="4763" y="107633"/>
                  </a:lnTo>
                  <a:cubicBezTo>
                    <a:pt x="952" y="107633"/>
                    <a:pt x="0" y="106680"/>
                    <a:pt x="0" y="10287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40" name="Freeform: Shape 50">
              <a:extLst>
                <a:ext uri="{FF2B5EF4-FFF2-40B4-BE49-F238E27FC236}">
                  <a16:creationId xmlns:a16="http://schemas.microsoft.com/office/drawing/2014/main" id="{44C0284F-BD1D-7149-9048-A532248D02C6}"/>
                </a:ext>
              </a:extLst>
            </p:cNvPr>
            <p:cNvSpPr/>
            <p:nvPr/>
          </p:nvSpPr>
          <p:spPr>
            <a:xfrm>
              <a:off x="2926079" y="2491740"/>
              <a:ext cx="80962" cy="81950"/>
            </a:xfrm>
            <a:custGeom>
              <a:avLst/>
              <a:gdLst>
                <a:gd name="connsiteX0" fmla="*/ 0 w 80962"/>
                <a:gd name="connsiteY0" fmla="*/ 40957 h 81950"/>
                <a:gd name="connsiteX1" fmla="*/ 40958 w 80962"/>
                <a:gd name="connsiteY1" fmla="*/ 0 h 81950"/>
                <a:gd name="connsiteX2" fmla="*/ 80963 w 80962"/>
                <a:gd name="connsiteY2" fmla="*/ 40957 h 81950"/>
                <a:gd name="connsiteX3" fmla="*/ 40958 w 80962"/>
                <a:gd name="connsiteY3" fmla="*/ 81915 h 81950"/>
                <a:gd name="connsiteX4" fmla="*/ 0 w 80962"/>
                <a:gd name="connsiteY4" fmla="*/ 40957 h 81950"/>
                <a:gd name="connsiteX5" fmla="*/ 70485 w 80962"/>
                <a:gd name="connsiteY5" fmla="*/ 41910 h 81950"/>
                <a:gd name="connsiteX6" fmla="*/ 40958 w 80962"/>
                <a:gd name="connsiteY6" fmla="*/ 9525 h 81950"/>
                <a:gd name="connsiteX7" fmla="*/ 11430 w 80962"/>
                <a:gd name="connsiteY7" fmla="*/ 40957 h 81950"/>
                <a:gd name="connsiteX8" fmla="*/ 40958 w 80962"/>
                <a:gd name="connsiteY8" fmla="*/ 73342 h 81950"/>
                <a:gd name="connsiteX9" fmla="*/ 70485 w 80962"/>
                <a:gd name="connsiteY9" fmla="*/ 41910 h 81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962" h="81950">
                  <a:moveTo>
                    <a:pt x="0" y="40957"/>
                  </a:moveTo>
                  <a:cubicBezTo>
                    <a:pt x="0" y="17145"/>
                    <a:pt x="17145" y="0"/>
                    <a:pt x="40958" y="0"/>
                  </a:cubicBezTo>
                  <a:cubicBezTo>
                    <a:pt x="64770" y="0"/>
                    <a:pt x="80963" y="17145"/>
                    <a:pt x="80963" y="40957"/>
                  </a:cubicBezTo>
                  <a:cubicBezTo>
                    <a:pt x="80963" y="64770"/>
                    <a:pt x="63817" y="81915"/>
                    <a:pt x="40958" y="81915"/>
                  </a:cubicBezTo>
                  <a:cubicBezTo>
                    <a:pt x="17145" y="82867"/>
                    <a:pt x="0" y="64770"/>
                    <a:pt x="0" y="40957"/>
                  </a:cubicBezTo>
                  <a:moveTo>
                    <a:pt x="70485" y="41910"/>
                  </a:moveTo>
                  <a:cubicBezTo>
                    <a:pt x="70485" y="23813"/>
                    <a:pt x="58103" y="9525"/>
                    <a:pt x="40958" y="9525"/>
                  </a:cubicBezTo>
                  <a:cubicBezTo>
                    <a:pt x="23813" y="9525"/>
                    <a:pt x="11430" y="22860"/>
                    <a:pt x="11430" y="40957"/>
                  </a:cubicBezTo>
                  <a:cubicBezTo>
                    <a:pt x="11430" y="59055"/>
                    <a:pt x="23813" y="73342"/>
                    <a:pt x="40958" y="73342"/>
                  </a:cubicBezTo>
                  <a:cubicBezTo>
                    <a:pt x="57150" y="73342"/>
                    <a:pt x="70485" y="60007"/>
                    <a:pt x="70485" y="4191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41" name="Freeform: Shape 51">
              <a:extLst>
                <a:ext uri="{FF2B5EF4-FFF2-40B4-BE49-F238E27FC236}">
                  <a16:creationId xmlns:a16="http://schemas.microsoft.com/office/drawing/2014/main" id="{70450122-7973-7F49-9ACD-EE6B3226D7EF}"/>
                </a:ext>
              </a:extLst>
            </p:cNvPr>
            <p:cNvSpPr/>
            <p:nvPr/>
          </p:nvSpPr>
          <p:spPr>
            <a:xfrm>
              <a:off x="3020377" y="2491740"/>
              <a:ext cx="41909" cy="80962"/>
            </a:xfrm>
            <a:custGeom>
              <a:avLst/>
              <a:gdLst>
                <a:gd name="connsiteX0" fmla="*/ 30480 w 41909"/>
                <a:gd name="connsiteY0" fmla="*/ 0 h 80962"/>
                <a:gd name="connsiteX1" fmla="*/ 41910 w 41909"/>
                <a:gd name="connsiteY1" fmla="*/ 7620 h 80962"/>
                <a:gd name="connsiteX2" fmla="*/ 39052 w 41909"/>
                <a:gd name="connsiteY2" fmla="*/ 13335 h 80962"/>
                <a:gd name="connsiteX3" fmla="*/ 29527 w 41909"/>
                <a:gd name="connsiteY3" fmla="*/ 10477 h 80962"/>
                <a:gd name="connsiteX4" fmla="*/ 10477 w 41909"/>
                <a:gd name="connsiteY4" fmla="*/ 45720 h 80962"/>
                <a:gd name="connsiteX5" fmla="*/ 10477 w 41909"/>
                <a:gd name="connsiteY5" fmla="*/ 76200 h 80962"/>
                <a:gd name="connsiteX6" fmla="*/ 5715 w 41909"/>
                <a:gd name="connsiteY6" fmla="*/ 80963 h 80962"/>
                <a:gd name="connsiteX7" fmla="*/ 4763 w 41909"/>
                <a:gd name="connsiteY7" fmla="*/ 80963 h 80962"/>
                <a:gd name="connsiteX8" fmla="*/ 0 w 41909"/>
                <a:gd name="connsiteY8" fmla="*/ 76200 h 80962"/>
                <a:gd name="connsiteX9" fmla="*/ 0 w 41909"/>
                <a:gd name="connsiteY9" fmla="*/ 2857 h 80962"/>
                <a:gd name="connsiteX10" fmla="*/ 3810 w 41909"/>
                <a:gd name="connsiteY10" fmla="*/ 1905 h 80962"/>
                <a:gd name="connsiteX11" fmla="*/ 10477 w 41909"/>
                <a:gd name="connsiteY11" fmla="*/ 12382 h 80962"/>
                <a:gd name="connsiteX12" fmla="*/ 10477 w 41909"/>
                <a:gd name="connsiteY12" fmla="*/ 17145 h 80962"/>
                <a:gd name="connsiteX13" fmla="*/ 30480 w 41909"/>
                <a:gd name="connsiteY13" fmla="*/ 0 h 80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909" h="80962">
                  <a:moveTo>
                    <a:pt x="30480" y="0"/>
                  </a:moveTo>
                  <a:cubicBezTo>
                    <a:pt x="38100" y="0"/>
                    <a:pt x="41910" y="2857"/>
                    <a:pt x="41910" y="7620"/>
                  </a:cubicBezTo>
                  <a:cubicBezTo>
                    <a:pt x="41910" y="11430"/>
                    <a:pt x="39052" y="13335"/>
                    <a:pt x="39052" y="13335"/>
                  </a:cubicBezTo>
                  <a:cubicBezTo>
                    <a:pt x="37147" y="11430"/>
                    <a:pt x="34290" y="10477"/>
                    <a:pt x="29527" y="10477"/>
                  </a:cubicBezTo>
                  <a:cubicBezTo>
                    <a:pt x="15240" y="10477"/>
                    <a:pt x="10477" y="24765"/>
                    <a:pt x="10477" y="45720"/>
                  </a:cubicBezTo>
                  <a:lnTo>
                    <a:pt x="10477" y="76200"/>
                  </a:lnTo>
                  <a:cubicBezTo>
                    <a:pt x="10477" y="80010"/>
                    <a:pt x="8572" y="80963"/>
                    <a:pt x="5715" y="80963"/>
                  </a:cubicBezTo>
                  <a:lnTo>
                    <a:pt x="4763" y="80963"/>
                  </a:lnTo>
                  <a:cubicBezTo>
                    <a:pt x="1905" y="80963"/>
                    <a:pt x="0" y="80010"/>
                    <a:pt x="0" y="76200"/>
                  </a:cubicBezTo>
                  <a:lnTo>
                    <a:pt x="0" y="2857"/>
                  </a:lnTo>
                  <a:cubicBezTo>
                    <a:pt x="0" y="2857"/>
                    <a:pt x="1905" y="1905"/>
                    <a:pt x="3810" y="1905"/>
                  </a:cubicBezTo>
                  <a:cubicBezTo>
                    <a:pt x="7620" y="1905"/>
                    <a:pt x="10477" y="3810"/>
                    <a:pt x="10477" y="12382"/>
                  </a:cubicBezTo>
                  <a:lnTo>
                    <a:pt x="10477" y="17145"/>
                  </a:lnTo>
                  <a:cubicBezTo>
                    <a:pt x="13335" y="5715"/>
                    <a:pt x="20002" y="0"/>
                    <a:pt x="30480" y="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42" name="Freeform: Shape 52">
              <a:extLst>
                <a:ext uri="{FF2B5EF4-FFF2-40B4-BE49-F238E27FC236}">
                  <a16:creationId xmlns:a16="http://schemas.microsoft.com/office/drawing/2014/main" id="{2AB7BA9D-F4D9-8141-A936-B29AC0B8CEB8}"/>
                </a:ext>
              </a:extLst>
            </p:cNvPr>
            <p:cNvSpPr/>
            <p:nvPr/>
          </p:nvSpPr>
          <p:spPr>
            <a:xfrm>
              <a:off x="3105150" y="2465070"/>
              <a:ext cx="76200" cy="108584"/>
            </a:xfrm>
            <a:custGeom>
              <a:avLst/>
              <a:gdLst>
                <a:gd name="connsiteX0" fmla="*/ 0 w 76200"/>
                <a:gd name="connsiteY0" fmla="*/ 100965 h 108584"/>
                <a:gd name="connsiteX1" fmla="*/ 0 w 76200"/>
                <a:gd name="connsiteY1" fmla="*/ 6667 h 108584"/>
                <a:gd name="connsiteX2" fmla="*/ 6667 w 76200"/>
                <a:gd name="connsiteY2" fmla="*/ 0 h 108584"/>
                <a:gd name="connsiteX3" fmla="*/ 70485 w 76200"/>
                <a:gd name="connsiteY3" fmla="*/ 0 h 108584"/>
                <a:gd name="connsiteX4" fmla="*/ 75247 w 76200"/>
                <a:gd name="connsiteY4" fmla="*/ 4763 h 108584"/>
                <a:gd name="connsiteX5" fmla="*/ 75247 w 76200"/>
                <a:gd name="connsiteY5" fmla="*/ 5715 h 108584"/>
                <a:gd name="connsiteX6" fmla="*/ 70485 w 76200"/>
                <a:gd name="connsiteY6" fmla="*/ 10477 h 108584"/>
                <a:gd name="connsiteX7" fmla="*/ 11430 w 76200"/>
                <a:gd name="connsiteY7" fmla="*/ 10477 h 108584"/>
                <a:gd name="connsiteX8" fmla="*/ 11430 w 76200"/>
                <a:gd name="connsiteY8" fmla="*/ 47625 h 108584"/>
                <a:gd name="connsiteX9" fmla="*/ 59055 w 76200"/>
                <a:gd name="connsiteY9" fmla="*/ 47625 h 108584"/>
                <a:gd name="connsiteX10" fmla="*/ 63817 w 76200"/>
                <a:gd name="connsiteY10" fmla="*/ 52388 h 108584"/>
                <a:gd name="connsiteX11" fmla="*/ 63817 w 76200"/>
                <a:gd name="connsiteY11" fmla="*/ 53340 h 108584"/>
                <a:gd name="connsiteX12" fmla="*/ 59055 w 76200"/>
                <a:gd name="connsiteY12" fmla="*/ 58102 h 108584"/>
                <a:gd name="connsiteX13" fmla="*/ 11430 w 76200"/>
                <a:gd name="connsiteY13" fmla="*/ 58102 h 108584"/>
                <a:gd name="connsiteX14" fmla="*/ 11430 w 76200"/>
                <a:gd name="connsiteY14" fmla="*/ 98108 h 108584"/>
                <a:gd name="connsiteX15" fmla="*/ 71438 w 76200"/>
                <a:gd name="connsiteY15" fmla="*/ 98108 h 108584"/>
                <a:gd name="connsiteX16" fmla="*/ 76200 w 76200"/>
                <a:gd name="connsiteY16" fmla="*/ 102870 h 108584"/>
                <a:gd name="connsiteX17" fmla="*/ 76200 w 76200"/>
                <a:gd name="connsiteY17" fmla="*/ 103822 h 108584"/>
                <a:gd name="connsiteX18" fmla="*/ 71438 w 76200"/>
                <a:gd name="connsiteY18" fmla="*/ 108585 h 108584"/>
                <a:gd name="connsiteX19" fmla="*/ 6667 w 76200"/>
                <a:gd name="connsiteY19" fmla="*/ 108585 h 108584"/>
                <a:gd name="connsiteX20" fmla="*/ 0 w 76200"/>
                <a:gd name="connsiteY20" fmla="*/ 100965 h 108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76200" h="108584">
                  <a:moveTo>
                    <a:pt x="0" y="100965"/>
                  </a:moveTo>
                  <a:lnTo>
                    <a:pt x="0" y="6667"/>
                  </a:lnTo>
                  <a:cubicBezTo>
                    <a:pt x="0" y="2858"/>
                    <a:pt x="2858" y="0"/>
                    <a:pt x="6667" y="0"/>
                  </a:cubicBezTo>
                  <a:lnTo>
                    <a:pt x="70485" y="0"/>
                  </a:lnTo>
                  <a:cubicBezTo>
                    <a:pt x="73342" y="0"/>
                    <a:pt x="75247" y="1905"/>
                    <a:pt x="75247" y="4763"/>
                  </a:cubicBezTo>
                  <a:lnTo>
                    <a:pt x="75247" y="5715"/>
                  </a:lnTo>
                  <a:cubicBezTo>
                    <a:pt x="75247" y="8572"/>
                    <a:pt x="73342" y="10477"/>
                    <a:pt x="70485" y="10477"/>
                  </a:cubicBezTo>
                  <a:lnTo>
                    <a:pt x="11430" y="10477"/>
                  </a:lnTo>
                  <a:lnTo>
                    <a:pt x="11430" y="47625"/>
                  </a:lnTo>
                  <a:lnTo>
                    <a:pt x="59055" y="47625"/>
                  </a:lnTo>
                  <a:cubicBezTo>
                    <a:pt x="61913" y="47625"/>
                    <a:pt x="63817" y="49530"/>
                    <a:pt x="63817" y="52388"/>
                  </a:cubicBezTo>
                  <a:lnTo>
                    <a:pt x="63817" y="53340"/>
                  </a:lnTo>
                  <a:cubicBezTo>
                    <a:pt x="63817" y="56197"/>
                    <a:pt x="61913" y="58102"/>
                    <a:pt x="59055" y="58102"/>
                  </a:cubicBezTo>
                  <a:lnTo>
                    <a:pt x="11430" y="58102"/>
                  </a:lnTo>
                  <a:lnTo>
                    <a:pt x="11430" y="98108"/>
                  </a:lnTo>
                  <a:lnTo>
                    <a:pt x="71438" y="98108"/>
                  </a:lnTo>
                  <a:cubicBezTo>
                    <a:pt x="74295" y="98108"/>
                    <a:pt x="76200" y="100013"/>
                    <a:pt x="76200" y="102870"/>
                  </a:cubicBezTo>
                  <a:lnTo>
                    <a:pt x="76200" y="103822"/>
                  </a:lnTo>
                  <a:cubicBezTo>
                    <a:pt x="76200" y="106680"/>
                    <a:pt x="74295" y="108585"/>
                    <a:pt x="71438" y="108585"/>
                  </a:cubicBezTo>
                  <a:lnTo>
                    <a:pt x="6667" y="108585"/>
                  </a:lnTo>
                  <a:cubicBezTo>
                    <a:pt x="2858" y="107633"/>
                    <a:pt x="0" y="104775"/>
                    <a:pt x="0" y="100965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43" name="Freeform: Shape 53">
              <a:extLst>
                <a:ext uri="{FF2B5EF4-FFF2-40B4-BE49-F238E27FC236}">
                  <a16:creationId xmlns:a16="http://schemas.microsoft.com/office/drawing/2014/main" id="{6D831E21-BC7E-874B-B068-D38E20B6F81B}"/>
                </a:ext>
              </a:extLst>
            </p:cNvPr>
            <p:cNvSpPr/>
            <p:nvPr/>
          </p:nvSpPr>
          <p:spPr>
            <a:xfrm>
              <a:off x="3180397" y="2492692"/>
              <a:ext cx="73342" cy="80010"/>
            </a:xfrm>
            <a:custGeom>
              <a:avLst/>
              <a:gdLst>
                <a:gd name="connsiteX0" fmla="*/ 36195 w 73342"/>
                <a:gd name="connsiteY0" fmla="*/ 70485 h 80010"/>
                <a:gd name="connsiteX1" fmla="*/ 60008 w 73342"/>
                <a:gd name="connsiteY1" fmla="*/ 8573 h 80010"/>
                <a:gd name="connsiteX2" fmla="*/ 67628 w 73342"/>
                <a:gd name="connsiteY2" fmla="*/ 953 h 80010"/>
                <a:gd name="connsiteX3" fmla="*/ 73343 w 73342"/>
                <a:gd name="connsiteY3" fmla="*/ 3810 h 80010"/>
                <a:gd name="connsiteX4" fmla="*/ 44768 w 73342"/>
                <a:gd name="connsiteY4" fmla="*/ 76200 h 80010"/>
                <a:gd name="connsiteX5" fmla="*/ 37148 w 73342"/>
                <a:gd name="connsiteY5" fmla="*/ 80010 h 80010"/>
                <a:gd name="connsiteX6" fmla="*/ 29528 w 73342"/>
                <a:gd name="connsiteY6" fmla="*/ 76200 h 80010"/>
                <a:gd name="connsiteX7" fmla="*/ 0 w 73342"/>
                <a:gd name="connsiteY7" fmla="*/ 2858 h 80010"/>
                <a:gd name="connsiteX8" fmla="*/ 5715 w 73342"/>
                <a:gd name="connsiteY8" fmla="*/ 0 h 80010"/>
                <a:gd name="connsiteX9" fmla="*/ 13335 w 73342"/>
                <a:gd name="connsiteY9" fmla="*/ 7620 h 80010"/>
                <a:gd name="connsiteX10" fmla="*/ 36195 w 73342"/>
                <a:gd name="connsiteY10" fmla="*/ 70485 h 80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3342" h="80010">
                  <a:moveTo>
                    <a:pt x="36195" y="70485"/>
                  </a:moveTo>
                  <a:lnTo>
                    <a:pt x="60008" y="8573"/>
                  </a:lnTo>
                  <a:cubicBezTo>
                    <a:pt x="62865" y="1905"/>
                    <a:pt x="64770" y="953"/>
                    <a:pt x="67628" y="953"/>
                  </a:cubicBezTo>
                  <a:cubicBezTo>
                    <a:pt x="71438" y="953"/>
                    <a:pt x="73343" y="3810"/>
                    <a:pt x="73343" y="3810"/>
                  </a:cubicBezTo>
                  <a:lnTo>
                    <a:pt x="44768" y="76200"/>
                  </a:lnTo>
                  <a:cubicBezTo>
                    <a:pt x="43815" y="79058"/>
                    <a:pt x="42863" y="80010"/>
                    <a:pt x="37148" y="80010"/>
                  </a:cubicBezTo>
                  <a:cubicBezTo>
                    <a:pt x="31433" y="80010"/>
                    <a:pt x="31433" y="79058"/>
                    <a:pt x="29528" y="76200"/>
                  </a:cubicBezTo>
                  <a:lnTo>
                    <a:pt x="0" y="2858"/>
                  </a:lnTo>
                  <a:cubicBezTo>
                    <a:pt x="0" y="1905"/>
                    <a:pt x="1905" y="0"/>
                    <a:pt x="5715" y="0"/>
                  </a:cubicBezTo>
                  <a:cubicBezTo>
                    <a:pt x="9525" y="0"/>
                    <a:pt x="11430" y="1905"/>
                    <a:pt x="13335" y="7620"/>
                  </a:cubicBezTo>
                  <a:lnTo>
                    <a:pt x="36195" y="7048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44" name="Freeform: Shape 54">
              <a:extLst>
                <a:ext uri="{FF2B5EF4-FFF2-40B4-BE49-F238E27FC236}">
                  <a16:creationId xmlns:a16="http://schemas.microsoft.com/office/drawing/2014/main" id="{C4DAB215-7D6D-874A-B39D-F28A652B0A50}"/>
                </a:ext>
              </a:extLst>
            </p:cNvPr>
            <p:cNvSpPr/>
            <p:nvPr/>
          </p:nvSpPr>
          <p:spPr>
            <a:xfrm>
              <a:off x="3256597" y="2490787"/>
              <a:ext cx="76200" cy="82867"/>
            </a:xfrm>
            <a:custGeom>
              <a:avLst/>
              <a:gdLst>
                <a:gd name="connsiteX0" fmla="*/ 40958 w 76200"/>
                <a:gd name="connsiteY0" fmla="*/ 74295 h 82867"/>
                <a:gd name="connsiteX1" fmla="*/ 67628 w 76200"/>
                <a:gd name="connsiteY1" fmla="*/ 60008 h 82867"/>
                <a:gd name="connsiteX2" fmla="*/ 74295 w 76200"/>
                <a:gd name="connsiteY2" fmla="*/ 65722 h 82867"/>
                <a:gd name="connsiteX3" fmla="*/ 40958 w 76200"/>
                <a:gd name="connsiteY3" fmla="*/ 82867 h 82867"/>
                <a:gd name="connsiteX4" fmla="*/ 0 w 76200"/>
                <a:gd name="connsiteY4" fmla="*/ 41910 h 82867"/>
                <a:gd name="connsiteX5" fmla="*/ 40005 w 76200"/>
                <a:gd name="connsiteY5" fmla="*/ 0 h 82867"/>
                <a:gd name="connsiteX6" fmla="*/ 76200 w 76200"/>
                <a:gd name="connsiteY6" fmla="*/ 40005 h 82867"/>
                <a:gd name="connsiteX7" fmla="*/ 76200 w 76200"/>
                <a:gd name="connsiteY7" fmla="*/ 40958 h 82867"/>
                <a:gd name="connsiteX8" fmla="*/ 71438 w 76200"/>
                <a:gd name="connsiteY8" fmla="*/ 44767 h 82867"/>
                <a:gd name="connsiteX9" fmla="*/ 10478 w 76200"/>
                <a:gd name="connsiteY9" fmla="*/ 44767 h 82867"/>
                <a:gd name="connsiteX10" fmla="*/ 40958 w 76200"/>
                <a:gd name="connsiteY10" fmla="*/ 74295 h 82867"/>
                <a:gd name="connsiteX11" fmla="*/ 64770 w 76200"/>
                <a:gd name="connsiteY11" fmla="*/ 36195 h 82867"/>
                <a:gd name="connsiteX12" fmla="*/ 39053 w 76200"/>
                <a:gd name="connsiteY12" fmla="*/ 10478 h 82867"/>
                <a:gd name="connsiteX13" fmla="*/ 10478 w 76200"/>
                <a:gd name="connsiteY13" fmla="*/ 36195 h 82867"/>
                <a:gd name="connsiteX14" fmla="*/ 64770 w 76200"/>
                <a:gd name="connsiteY14" fmla="*/ 36195 h 82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6200" h="82867">
                  <a:moveTo>
                    <a:pt x="40958" y="74295"/>
                  </a:moveTo>
                  <a:cubicBezTo>
                    <a:pt x="56198" y="74295"/>
                    <a:pt x="62865" y="67628"/>
                    <a:pt x="67628" y="60008"/>
                  </a:cubicBezTo>
                  <a:cubicBezTo>
                    <a:pt x="67628" y="59055"/>
                    <a:pt x="74295" y="60960"/>
                    <a:pt x="74295" y="65722"/>
                  </a:cubicBezTo>
                  <a:cubicBezTo>
                    <a:pt x="74295" y="71438"/>
                    <a:pt x="62865" y="82867"/>
                    <a:pt x="40958" y="82867"/>
                  </a:cubicBezTo>
                  <a:cubicBezTo>
                    <a:pt x="17145" y="82867"/>
                    <a:pt x="0" y="65722"/>
                    <a:pt x="0" y="41910"/>
                  </a:cubicBezTo>
                  <a:cubicBezTo>
                    <a:pt x="0" y="18097"/>
                    <a:pt x="17145" y="0"/>
                    <a:pt x="40005" y="0"/>
                  </a:cubicBezTo>
                  <a:cubicBezTo>
                    <a:pt x="61913" y="0"/>
                    <a:pt x="76200" y="15240"/>
                    <a:pt x="76200" y="40005"/>
                  </a:cubicBezTo>
                  <a:lnTo>
                    <a:pt x="76200" y="40958"/>
                  </a:lnTo>
                  <a:cubicBezTo>
                    <a:pt x="76200" y="43815"/>
                    <a:pt x="75248" y="44767"/>
                    <a:pt x="71438" y="44767"/>
                  </a:cubicBezTo>
                  <a:lnTo>
                    <a:pt x="10478" y="44767"/>
                  </a:lnTo>
                  <a:cubicBezTo>
                    <a:pt x="11430" y="61913"/>
                    <a:pt x="23813" y="74295"/>
                    <a:pt x="40958" y="74295"/>
                  </a:cubicBezTo>
                  <a:moveTo>
                    <a:pt x="64770" y="36195"/>
                  </a:moveTo>
                  <a:cubicBezTo>
                    <a:pt x="63818" y="20955"/>
                    <a:pt x="54293" y="10478"/>
                    <a:pt x="39053" y="10478"/>
                  </a:cubicBezTo>
                  <a:cubicBezTo>
                    <a:pt x="23813" y="10478"/>
                    <a:pt x="13335" y="20955"/>
                    <a:pt x="10478" y="36195"/>
                  </a:cubicBezTo>
                  <a:lnTo>
                    <a:pt x="64770" y="3619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45" name="Freeform: Shape 55">
              <a:extLst>
                <a:ext uri="{FF2B5EF4-FFF2-40B4-BE49-F238E27FC236}">
                  <a16:creationId xmlns:a16="http://schemas.microsoft.com/office/drawing/2014/main" id="{418E5CB0-85C0-E64E-BF8D-66809B7612C8}"/>
                </a:ext>
              </a:extLst>
            </p:cNvPr>
            <p:cNvSpPr/>
            <p:nvPr/>
          </p:nvSpPr>
          <p:spPr>
            <a:xfrm>
              <a:off x="3349942" y="2491740"/>
              <a:ext cx="41910" cy="80962"/>
            </a:xfrm>
            <a:custGeom>
              <a:avLst/>
              <a:gdLst>
                <a:gd name="connsiteX0" fmla="*/ 30480 w 41910"/>
                <a:gd name="connsiteY0" fmla="*/ 0 h 80962"/>
                <a:gd name="connsiteX1" fmla="*/ 41910 w 41910"/>
                <a:gd name="connsiteY1" fmla="*/ 7620 h 80962"/>
                <a:gd name="connsiteX2" fmla="*/ 39053 w 41910"/>
                <a:gd name="connsiteY2" fmla="*/ 13335 h 80962"/>
                <a:gd name="connsiteX3" fmla="*/ 29528 w 41910"/>
                <a:gd name="connsiteY3" fmla="*/ 10477 h 80962"/>
                <a:gd name="connsiteX4" fmla="*/ 10478 w 41910"/>
                <a:gd name="connsiteY4" fmla="*/ 45720 h 80962"/>
                <a:gd name="connsiteX5" fmla="*/ 10478 w 41910"/>
                <a:gd name="connsiteY5" fmla="*/ 76200 h 80962"/>
                <a:gd name="connsiteX6" fmla="*/ 5715 w 41910"/>
                <a:gd name="connsiteY6" fmla="*/ 80963 h 80962"/>
                <a:gd name="connsiteX7" fmla="*/ 4763 w 41910"/>
                <a:gd name="connsiteY7" fmla="*/ 80963 h 80962"/>
                <a:gd name="connsiteX8" fmla="*/ 0 w 41910"/>
                <a:gd name="connsiteY8" fmla="*/ 76200 h 80962"/>
                <a:gd name="connsiteX9" fmla="*/ 0 w 41910"/>
                <a:gd name="connsiteY9" fmla="*/ 2857 h 80962"/>
                <a:gd name="connsiteX10" fmla="*/ 3810 w 41910"/>
                <a:gd name="connsiteY10" fmla="*/ 1905 h 80962"/>
                <a:gd name="connsiteX11" fmla="*/ 10478 w 41910"/>
                <a:gd name="connsiteY11" fmla="*/ 12382 h 80962"/>
                <a:gd name="connsiteX12" fmla="*/ 10478 w 41910"/>
                <a:gd name="connsiteY12" fmla="*/ 17145 h 80962"/>
                <a:gd name="connsiteX13" fmla="*/ 30480 w 41910"/>
                <a:gd name="connsiteY13" fmla="*/ 0 h 80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910" h="80962">
                  <a:moveTo>
                    <a:pt x="30480" y="0"/>
                  </a:moveTo>
                  <a:cubicBezTo>
                    <a:pt x="38100" y="0"/>
                    <a:pt x="41910" y="2857"/>
                    <a:pt x="41910" y="7620"/>
                  </a:cubicBezTo>
                  <a:cubicBezTo>
                    <a:pt x="41910" y="11430"/>
                    <a:pt x="39053" y="13335"/>
                    <a:pt x="39053" y="13335"/>
                  </a:cubicBezTo>
                  <a:cubicBezTo>
                    <a:pt x="37148" y="11430"/>
                    <a:pt x="34290" y="10477"/>
                    <a:pt x="29528" y="10477"/>
                  </a:cubicBezTo>
                  <a:cubicBezTo>
                    <a:pt x="15240" y="10477"/>
                    <a:pt x="10478" y="24765"/>
                    <a:pt x="10478" y="45720"/>
                  </a:cubicBezTo>
                  <a:lnTo>
                    <a:pt x="10478" y="76200"/>
                  </a:lnTo>
                  <a:cubicBezTo>
                    <a:pt x="10478" y="80010"/>
                    <a:pt x="8573" y="80963"/>
                    <a:pt x="5715" y="80963"/>
                  </a:cubicBezTo>
                  <a:lnTo>
                    <a:pt x="4763" y="80963"/>
                  </a:lnTo>
                  <a:cubicBezTo>
                    <a:pt x="1905" y="80963"/>
                    <a:pt x="0" y="80010"/>
                    <a:pt x="0" y="76200"/>
                  </a:cubicBezTo>
                  <a:lnTo>
                    <a:pt x="0" y="2857"/>
                  </a:lnTo>
                  <a:cubicBezTo>
                    <a:pt x="0" y="2857"/>
                    <a:pt x="1905" y="1905"/>
                    <a:pt x="3810" y="1905"/>
                  </a:cubicBezTo>
                  <a:cubicBezTo>
                    <a:pt x="7620" y="1905"/>
                    <a:pt x="10478" y="3810"/>
                    <a:pt x="10478" y="12382"/>
                  </a:cubicBezTo>
                  <a:lnTo>
                    <a:pt x="10478" y="17145"/>
                  </a:lnTo>
                  <a:cubicBezTo>
                    <a:pt x="12383" y="5715"/>
                    <a:pt x="20003" y="0"/>
                    <a:pt x="30480" y="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46" name="Freeform: Shape 56">
              <a:extLst>
                <a:ext uri="{FF2B5EF4-FFF2-40B4-BE49-F238E27FC236}">
                  <a16:creationId xmlns:a16="http://schemas.microsoft.com/office/drawing/2014/main" id="{D1F42172-B0A0-7C42-9D42-45457EF5EC81}"/>
                </a:ext>
              </a:extLst>
            </p:cNvPr>
            <p:cNvSpPr/>
            <p:nvPr/>
          </p:nvSpPr>
          <p:spPr>
            <a:xfrm>
              <a:off x="3397567" y="2494597"/>
              <a:ext cx="73342" cy="112395"/>
            </a:xfrm>
            <a:custGeom>
              <a:avLst/>
              <a:gdLst>
                <a:gd name="connsiteX0" fmla="*/ 21908 w 73342"/>
                <a:gd name="connsiteY0" fmla="*/ 107633 h 112395"/>
                <a:gd name="connsiteX1" fmla="*/ 35242 w 73342"/>
                <a:gd name="connsiteY1" fmla="*/ 74295 h 112395"/>
                <a:gd name="connsiteX2" fmla="*/ 28575 w 73342"/>
                <a:gd name="connsiteY2" fmla="*/ 70485 h 112395"/>
                <a:gd name="connsiteX3" fmla="*/ 0 w 73342"/>
                <a:gd name="connsiteY3" fmla="*/ 2858 h 112395"/>
                <a:gd name="connsiteX4" fmla="*/ 5715 w 73342"/>
                <a:gd name="connsiteY4" fmla="*/ 0 h 112395"/>
                <a:gd name="connsiteX5" fmla="*/ 13335 w 73342"/>
                <a:gd name="connsiteY5" fmla="*/ 7620 h 112395"/>
                <a:gd name="connsiteX6" fmla="*/ 38100 w 73342"/>
                <a:gd name="connsiteY6" fmla="*/ 69533 h 112395"/>
                <a:gd name="connsiteX7" fmla="*/ 60008 w 73342"/>
                <a:gd name="connsiteY7" fmla="*/ 8573 h 112395"/>
                <a:gd name="connsiteX8" fmla="*/ 67628 w 73342"/>
                <a:gd name="connsiteY8" fmla="*/ 953 h 112395"/>
                <a:gd name="connsiteX9" fmla="*/ 73342 w 73342"/>
                <a:gd name="connsiteY9" fmla="*/ 3810 h 112395"/>
                <a:gd name="connsiteX10" fmla="*/ 35242 w 73342"/>
                <a:gd name="connsiteY10" fmla="*/ 105728 h 112395"/>
                <a:gd name="connsiteX11" fmla="*/ 27623 w 73342"/>
                <a:gd name="connsiteY11" fmla="*/ 112395 h 112395"/>
                <a:gd name="connsiteX12" fmla="*/ 21908 w 73342"/>
                <a:gd name="connsiteY12" fmla="*/ 107633 h 112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3342" h="112395">
                  <a:moveTo>
                    <a:pt x="21908" y="107633"/>
                  </a:moveTo>
                  <a:lnTo>
                    <a:pt x="35242" y="74295"/>
                  </a:lnTo>
                  <a:cubicBezTo>
                    <a:pt x="31433" y="74295"/>
                    <a:pt x="30480" y="73343"/>
                    <a:pt x="28575" y="70485"/>
                  </a:cubicBezTo>
                  <a:lnTo>
                    <a:pt x="0" y="2858"/>
                  </a:lnTo>
                  <a:cubicBezTo>
                    <a:pt x="0" y="1905"/>
                    <a:pt x="1905" y="0"/>
                    <a:pt x="5715" y="0"/>
                  </a:cubicBezTo>
                  <a:cubicBezTo>
                    <a:pt x="9525" y="0"/>
                    <a:pt x="11430" y="1905"/>
                    <a:pt x="13335" y="7620"/>
                  </a:cubicBezTo>
                  <a:lnTo>
                    <a:pt x="38100" y="69533"/>
                  </a:lnTo>
                  <a:lnTo>
                    <a:pt x="60008" y="8573"/>
                  </a:lnTo>
                  <a:cubicBezTo>
                    <a:pt x="61913" y="2858"/>
                    <a:pt x="64770" y="953"/>
                    <a:pt x="67628" y="953"/>
                  </a:cubicBezTo>
                  <a:cubicBezTo>
                    <a:pt x="70485" y="953"/>
                    <a:pt x="73342" y="2858"/>
                    <a:pt x="73342" y="3810"/>
                  </a:cubicBezTo>
                  <a:lnTo>
                    <a:pt x="35242" y="105728"/>
                  </a:lnTo>
                  <a:cubicBezTo>
                    <a:pt x="33338" y="111443"/>
                    <a:pt x="30480" y="112395"/>
                    <a:pt x="27623" y="112395"/>
                  </a:cubicBezTo>
                  <a:cubicBezTo>
                    <a:pt x="24765" y="110490"/>
                    <a:pt x="21908" y="107633"/>
                    <a:pt x="21908" y="10763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47" name="Freeform: Shape 57">
              <a:extLst>
                <a:ext uri="{FF2B5EF4-FFF2-40B4-BE49-F238E27FC236}">
                  <a16:creationId xmlns:a16="http://schemas.microsoft.com/office/drawing/2014/main" id="{091EE589-874D-8A40-893C-D7B692DCFDED}"/>
                </a:ext>
              </a:extLst>
            </p:cNvPr>
            <p:cNvSpPr/>
            <p:nvPr/>
          </p:nvSpPr>
          <p:spPr>
            <a:xfrm>
              <a:off x="3472815" y="2491740"/>
              <a:ext cx="80962" cy="81950"/>
            </a:xfrm>
            <a:custGeom>
              <a:avLst/>
              <a:gdLst>
                <a:gd name="connsiteX0" fmla="*/ 0 w 80962"/>
                <a:gd name="connsiteY0" fmla="*/ 40957 h 81950"/>
                <a:gd name="connsiteX1" fmla="*/ 40957 w 80962"/>
                <a:gd name="connsiteY1" fmla="*/ 0 h 81950"/>
                <a:gd name="connsiteX2" fmla="*/ 80963 w 80962"/>
                <a:gd name="connsiteY2" fmla="*/ 40957 h 81950"/>
                <a:gd name="connsiteX3" fmla="*/ 40957 w 80962"/>
                <a:gd name="connsiteY3" fmla="*/ 81915 h 81950"/>
                <a:gd name="connsiteX4" fmla="*/ 0 w 80962"/>
                <a:gd name="connsiteY4" fmla="*/ 40957 h 81950"/>
                <a:gd name="connsiteX5" fmla="*/ 70485 w 80962"/>
                <a:gd name="connsiteY5" fmla="*/ 41910 h 81950"/>
                <a:gd name="connsiteX6" fmla="*/ 40957 w 80962"/>
                <a:gd name="connsiteY6" fmla="*/ 9525 h 81950"/>
                <a:gd name="connsiteX7" fmla="*/ 11430 w 80962"/>
                <a:gd name="connsiteY7" fmla="*/ 40957 h 81950"/>
                <a:gd name="connsiteX8" fmla="*/ 40957 w 80962"/>
                <a:gd name="connsiteY8" fmla="*/ 73342 h 81950"/>
                <a:gd name="connsiteX9" fmla="*/ 70485 w 80962"/>
                <a:gd name="connsiteY9" fmla="*/ 41910 h 81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962" h="81950">
                  <a:moveTo>
                    <a:pt x="0" y="40957"/>
                  </a:moveTo>
                  <a:cubicBezTo>
                    <a:pt x="0" y="17145"/>
                    <a:pt x="17145" y="0"/>
                    <a:pt x="40957" y="0"/>
                  </a:cubicBezTo>
                  <a:cubicBezTo>
                    <a:pt x="64770" y="0"/>
                    <a:pt x="80963" y="17145"/>
                    <a:pt x="80963" y="40957"/>
                  </a:cubicBezTo>
                  <a:cubicBezTo>
                    <a:pt x="80963" y="64770"/>
                    <a:pt x="63817" y="81915"/>
                    <a:pt x="40957" y="81915"/>
                  </a:cubicBezTo>
                  <a:cubicBezTo>
                    <a:pt x="17145" y="82867"/>
                    <a:pt x="0" y="64770"/>
                    <a:pt x="0" y="40957"/>
                  </a:cubicBezTo>
                  <a:moveTo>
                    <a:pt x="70485" y="41910"/>
                  </a:moveTo>
                  <a:cubicBezTo>
                    <a:pt x="70485" y="23813"/>
                    <a:pt x="58102" y="9525"/>
                    <a:pt x="40957" y="9525"/>
                  </a:cubicBezTo>
                  <a:cubicBezTo>
                    <a:pt x="23813" y="9525"/>
                    <a:pt x="11430" y="22860"/>
                    <a:pt x="11430" y="40957"/>
                  </a:cubicBezTo>
                  <a:cubicBezTo>
                    <a:pt x="11430" y="59055"/>
                    <a:pt x="23813" y="73342"/>
                    <a:pt x="40957" y="73342"/>
                  </a:cubicBezTo>
                  <a:cubicBezTo>
                    <a:pt x="58102" y="73342"/>
                    <a:pt x="70485" y="60007"/>
                    <a:pt x="70485" y="4191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48" name="Freeform: Shape 58">
              <a:extLst>
                <a:ext uri="{FF2B5EF4-FFF2-40B4-BE49-F238E27FC236}">
                  <a16:creationId xmlns:a16="http://schemas.microsoft.com/office/drawing/2014/main" id="{A30BB5A2-9ED2-C84D-A841-9C4C7D74E165}"/>
                </a:ext>
              </a:extLst>
            </p:cNvPr>
            <p:cNvSpPr/>
            <p:nvPr/>
          </p:nvSpPr>
          <p:spPr>
            <a:xfrm>
              <a:off x="3567112" y="2491740"/>
              <a:ext cx="67627" cy="80009"/>
            </a:xfrm>
            <a:custGeom>
              <a:avLst/>
              <a:gdLst>
                <a:gd name="connsiteX0" fmla="*/ 36195 w 67627"/>
                <a:gd name="connsiteY0" fmla="*/ 0 h 80009"/>
                <a:gd name="connsiteX1" fmla="*/ 67628 w 67627"/>
                <a:gd name="connsiteY1" fmla="*/ 34290 h 80009"/>
                <a:gd name="connsiteX2" fmla="*/ 67628 w 67627"/>
                <a:gd name="connsiteY2" fmla="*/ 75247 h 80009"/>
                <a:gd name="connsiteX3" fmla="*/ 62865 w 67627"/>
                <a:gd name="connsiteY3" fmla="*/ 80010 h 80009"/>
                <a:gd name="connsiteX4" fmla="*/ 61913 w 67627"/>
                <a:gd name="connsiteY4" fmla="*/ 80010 h 80009"/>
                <a:gd name="connsiteX5" fmla="*/ 57150 w 67627"/>
                <a:gd name="connsiteY5" fmla="*/ 75247 h 80009"/>
                <a:gd name="connsiteX6" fmla="*/ 57150 w 67627"/>
                <a:gd name="connsiteY6" fmla="*/ 34290 h 80009"/>
                <a:gd name="connsiteX7" fmla="*/ 36195 w 67627"/>
                <a:gd name="connsiteY7" fmla="*/ 8572 h 80009"/>
                <a:gd name="connsiteX8" fmla="*/ 10478 w 67627"/>
                <a:gd name="connsiteY8" fmla="*/ 25717 h 80009"/>
                <a:gd name="connsiteX9" fmla="*/ 10478 w 67627"/>
                <a:gd name="connsiteY9" fmla="*/ 75247 h 80009"/>
                <a:gd name="connsiteX10" fmla="*/ 5715 w 67627"/>
                <a:gd name="connsiteY10" fmla="*/ 80010 h 80009"/>
                <a:gd name="connsiteX11" fmla="*/ 4763 w 67627"/>
                <a:gd name="connsiteY11" fmla="*/ 80010 h 80009"/>
                <a:gd name="connsiteX12" fmla="*/ 0 w 67627"/>
                <a:gd name="connsiteY12" fmla="*/ 75247 h 80009"/>
                <a:gd name="connsiteX13" fmla="*/ 0 w 67627"/>
                <a:gd name="connsiteY13" fmla="*/ 1905 h 80009"/>
                <a:gd name="connsiteX14" fmla="*/ 3810 w 67627"/>
                <a:gd name="connsiteY14" fmla="*/ 952 h 80009"/>
                <a:gd name="connsiteX15" fmla="*/ 10478 w 67627"/>
                <a:gd name="connsiteY15" fmla="*/ 11430 h 80009"/>
                <a:gd name="connsiteX16" fmla="*/ 10478 w 67627"/>
                <a:gd name="connsiteY16" fmla="*/ 14288 h 80009"/>
                <a:gd name="connsiteX17" fmla="*/ 36195 w 67627"/>
                <a:gd name="connsiteY17" fmla="*/ 0 h 80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7627" h="80009">
                  <a:moveTo>
                    <a:pt x="36195" y="0"/>
                  </a:moveTo>
                  <a:cubicBezTo>
                    <a:pt x="57150" y="0"/>
                    <a:pt x="67628" y="14288"/>
                    <a:pt x="67628" y="34290"/>
                  </a:cubicBezTo>
                  <a:lnTo>
                    <a:pt x="67628" y="75247"/>
                  </a:lnTo>
                  <a:cubicBezTo>
                    <a:pt x="67628" y="79057"/>
                    <a:pt x="65722" y="80010"/>
                    <a:pt x="62865" y="80010"/>
                  </a:cubicBezTo>
                  <a:lnTo>
                    <a:pt x="61913" y="80010"/>
                  </a:lnTo>
                  <a:cubicBezTo>
                    <a:pt x="59055" y="80010"/>
                    <a:pt x="57150" y="79057"/>
                    <a:pt x="57150" y="75247"/>
                  </a:cubicBezTo>
                  <a:lnTo>
                    <a:pt x="57150" y="34290"/>
                  </a:lnTo>
                  <a:cubicBezTo>
                    <a:pt x="57150" y="19050"/>
                    <a:pt x="49530" y="8572"/>
                    <a:pt x="36195" y="8572"/>
                  </a:cubicBezTo>
                  <a:cubicBezTo>
                    <a:pt x="23813" y="8572"/>
                    <a:pt x="15240" y="15240"/>
                    <a:pt x="10478" y="25717"/>
                  </a:cubicBezTo>
                  <a:lnTo>
                    <a:pt x="10478" y="75247"/>
                  </a:lnTo>
                  <a:cubicBezTo>
                    <a:pt x="10478" y="79057"/>
                    <a:pt x="8572" y="80010"/>
                    <a:pt x="5715" y="80010"/>
                  </a:cubicBezTo>
                  <a:lnTo>
                    <a:pt x="4763" y="80010"/>
                  </a:lnTo>
                  <a:cubicBezTo>
                    <a:pt x="1905" y="80010"/>
                    <a:pt x="0" y="79057"/>
                    <a:pt x="0" y="75247"/>
                  </a:cubicBezTo>
                  <a:lnTo>
                    <a:pt x="0" y="1905"/>
                  </a:lnTo>
                  <a:cubicBezTo>
                    <a:pt x="0" y="1905"/>
                    <a:pt x="1905" y="952"/>
                    <a:pt x="3810" y="952"/>
                  </a:cubicBezTo>
                  <a:cubicBezTo>
                    <a:pt x="7620" y="952"/>
                    <a:pt x="10478" y="2857"/>
                    <a:pt x="10478" y="11430"/>
                  </a:cubicBezTo>
                  <a:lnTo>
                    <a:pt x="10478" y="14288"/>
                  </a:lnTo>
                  <a:cubicBezTo>
                    <a:pt x="14288" y="5715"/>
                    <a:pt x="23813" y="0"/>
                    <a:pt x="36195" y="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49" name="Freeform: Shape 59">
              <a:extLst>
                <a:ext uri="{FF2B5EF4-FFF2-40B4-BE49-F238E27FC236}">
                  <a16:creationId xmlns:a16="http://schemas.microsoft.com/office/drawing/2014/main" id="{8F6AF226-3162-B94D-A2C7-AA43C193BB89}"/>
                </a:ext>
              </a:extLst>
            </p:cNvPr>
            <p:cNvSpPr/>
            <p:nvPr/>
          </p:nvSpPr>
          <p:spPr>
            <a:xfrm>
              <a:off x="3646170" y="2490787"/>
              <a:ext cx="76200" cy="82867"/>
            </a:xfrm>
            <a:custGeom>
              <a:avLst/>
              <a:gdLst>
                <a:gd name="connsiteX0" fmla="*/ 40958 w 76200"/>
                <a:gd name="connsiteY0" fmla="*/ 74295 h 82867"/>
                <a:gd name="connsiteX1" fmla="*/ 67627 w 76200"/>
                <a:gd name="connsiteY1" fmla="*/ 60008 h 82867"/>
                <a:gd name="connsiteX2" fmla="*/ 74295 w 76200"/>
                <a:gd name="connsiteY2" fmla="*/ 65722 h 82867"/>
                <a:gd name="connsiteX3" fmla="*/ 40958 w 76200"/>
                <a:gd name="connsiteY3" fmla="*/ 82867 h 82867"/>
                <a:gd name="connsiteX4" fmla="*/ 0 w 76200"/>
                <a:gd name="connsiteY4" fmla="*/ 41910 h 82867"/>
                <a:gd name="connsiteX5" fmla="*/ 40005 w 76200"/>
                <a:gd name="connsiteY5" fmla="*/ 0 h 82867"/>
                <a:gd name="connsiteX6" fmla="*/ 76200 w 76200"/>
                <a:gd name="connsiteY6" fmla="*/ 40005 h 82867"/>
                <a:gd name="connsiteX7" fmla="*/ 76200 w 76200"/>
                <a:gd name="connsiteY7" fmla="*/ 40958 h 82867"/>
                <a:gd name="connsiteX8" fmla="*/ 71438 w 76200"/>
                <a:gd name="connsiteY8" fmla="*/ 44767 h 82867"/>
                <a:gd name="connsiteX9" fmla="*/ 10477 w 76200"/>
                <a:gd name="connsiteY9" fmla="*/ 44767 h 82867"/>
                <a:gd name="connsiteX10" fmla="*/ 40958 w 76200"/>
                <a:gd name="connsiteY10" fmla="*/ 74295 h 82867"/>
                <a:gd name="connsiteX11" fmla="*/ 64770 w 76200"/>
                <a:gd name="connsiteY11" fmla="*/ 36195 h 82867"/>
                <a:gd name="connsiteX12" fmla="*/ 39052 w 76200"/>
                <a:gd name="connsiteY12" fmla="*/ 10478 h 82867"/>
                <a:gd name="connsiteX13" fmla="*/ 10477 w 76200"/>
                <a:gd name="connsiteY13" fmla="*/ 36195 h 82867"/>
                <a:gd name="connsiteX14" fmla="*/ 64770 w 76200"/>
                <a:gd name="connsiteY14" fmla="*/ 36195 h 82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6200" h="82867">
                  <a:moveTo>
                    <a:pt x="40958" y="74295"/>
                  </a:moveTo>
                  <a:cubicBezTo>
                    <a:pt x="56197" y="74295"/>
                    <a:pt x="62865" y="67628"/>
                    <a:pt x="67627" y="60008"/>
                  </a:cubicBezTo>
                  <a:cubicBezTo>
                    <a:pt x="67627" y="59055"/>
                    <a:pt x="74295" y="60960"/>
                    <a:pt x="74295" y="65722"/>
                  </a:cubicBezTo>
                  <a:cubicBezTo>
                    <a:pt x="74295" y="71438"/>
                    <a:pt x="62865" y="82867"/>
                    <a:pt x="40958" y="82867"/>
                  </a:cubicBezTo>
                  <a:cubicBezTo>
                    <a:pt x="17145" y="82867"/>
                    <a:pt x="0" y="65722"/>
                    <a:pt x="0" y="41910"/>
                  </a:cubicBezTo>
                  <a:cubicBezTo>
                    <a:pt x="0" y="18097"/>
                    <a:pt x="17145" y="0"/>
                    <a:pt x="40005" y="0"/>
                  </a:cubicBezTo>
                  <a:cubicBezTo>
                    <a:pt x="61913" y="0"/>
                    <a:pt x="76200" y="15240"/>
                    <a:pt x="76200" y="40005"/>
                  </a:cubicBezTo>
                  <a:lnTo>
                    <a:pt x="76200" y="40958"/>
                  </a:lnTo>
                  <a:cubicBezTo>
                    <a:pt x="76200" y="43815"/>
                    <a:pt x="75247" y="44767"/>
                    <a:pt x="71438" y="44767"/>
                  </a:cubicBezTo>
                  <a:lnTo>
                    <a:pt x="10477" y="44767"/>
                  </a:lnTo>
                  <a:cubicBezTo>
                    <a:pt x="11430" y="61913"/>
                    <a:pt x="23813" y="74295"/>
                    <a:pt x="40958" y="74295"/>
                  </a:cubicBezTo>
                  <a:moveTo>
                    <a:pt x="64770" y="36195"/>
                  </a:moveTo>
                  <a:cubicBezTo>
                    <a:pt x="63817" y="20955"/>
                    <a:pt x="54292" y="10478"/>
                    <a:pt x="39052" y="10478"/>
                  </a:cubicBezTo>
                  <a:cubicBezTo>
                    <a:pt x="23813" y="10478"/>
                    <a:pt x="13335" y="20955"/>
                    <a:pt x="10477" y="36195"/>
                  </a:cubicBezTo>
                  <a:lnTo>
                    <a:pt x="64770" y="3619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11314850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20/12/2022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object 4">
            <a:extLst>
              <a:ext uri="{FF2B5EF4-FFF2-40B4-BE49-F238E27FC236}">
                <a16:creationId xmlns:a16="http://schemas.microsoft.com/office/drawing/2014/main" id="{78FE19D3-E780-4844-8543-575884ED1527}"/>
              </a:ext>
            </a:extLst>
          </p:cNvPr>
          <p:cNvSpPr/>
          <p:nvPr userDrawn="1"/>
        </p:nvSpPr>
        <p:spPr>
          <a:xfrm>
            <a:off x="1367" y="0"/>
            <a:ext cx="12191543" cy="6619587"/>
          </a:xfrm>
          <a:custGeom>
            <a:avLst/>
            <a:gdLst/>
            <a:ahLst/>
            <a:cxnLst/>
            <a:rect l="l" t="t" r="r" b="b"/>
            <a:pathLst>
              <a:path w="7484745" h="7620000">
                <a:moveTo>
                  <a:pt x="7484745" y="0"/>
                </a:moveTo>
                <a:lnTo>
                  <a:pt x="0" y="0"/>
                </a:lnTo>
                <a:lnTo>
                  <a:pt x="0" y="7620000"/>
                </a:lnTo>
                <a:lnTo>
                  <a:pt x="7484745" y="7620000"/>
                </a:lnTo>
                <a:lnTo>
                  <a:pt x="7484745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86" name="Text Placeholder 2">
            <a:extLst>
              <a:ext uri="{FF2B5EF4-FFF2-40B4-BE49-F238E27FC236}">
                <a16:creationId xmlns:a16="http://schemas.microsoft.com/office/drawing/2014/main" id="{9147BED3-AD59-473C-B06A-DAB4642B8F1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5065" y="558547"/>
            <a:ext cx="4762500" cy="2231136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marR="2540" indent="0" algn="l" defTabSz="457189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lang="en-US" sz="3700" b="1" i="0" dirty="0">
                <a:solidFill>
                  <a:srgbClr val="FFFB00"/>
                </a:solidFill>
                <a:latin typeface="Arial MT" pitchFamily="50" charset="0"/>
                <a:ea typeface="+mj-ea"/>
                <a:cs typeface="Arial"/>
              </a:defRPr>
            </a:lvl1pPr>
            <a:lvl2pPr marL="6351" marR="2540" indent="0" algn="l" defTabSz="457189" rtl="0" eaLnBrk="1" latinLnBrk="0" hangingPunct="1">
              <a:lnSpc>
                <a:spcPct val="77700"/>
              </a:lnSpc>
              <a:spcBef>
                <a:spcPts val="931"/>
              </a:spcBef>
              <a:buFont typeface="Arial"/>
              <a:buNone/>
              <a:defRPr lang="en-US" sz="3275" b="1" kern="1200" spc="-111" baseline="0" dirty="0" smtClean="0">
                <a:solidFill>
                  <a:srgbClr val="2C4046"/>
                </a:solidFill>
                <a:latin typeface="Arial"/>
                <a:ea typeface="+mn-ea"/>
                <a:cs typeface="Arial"/>
              </a:defRPr>
            </a:lvl2pPr>
            <a:lvl3pPr marL="6351" marR="2540" indent="0" algn="l" defTabSz="457189" rtl="0" eaLnBrk="1" latinLnBrk="0" hangingPunct="1">
              <a:lnSpc>
                <a:spcPct val="77700"/>
              </a:lnSpc>
              <a:spcBef>
                <a:spcPts val="931"/>
              </a:spcBef>
              <a:buFont typeface="Arial"/>
              <a:buNone/>
              <a:defRPr lang="en-US" sz="3275" b="1" kern="1200" spc="-111" baseline="0" dirty="0" smtClean="0">
                <a:solidFill>
                  <a:srgbClr val="2C4046"/>
                </a:solidFill>
                <a:latin typeface="Arial"/>
                <a:ea typeface="+mn-ea"/>
                <a:cs typeface="Arial"/>
              </a:defRPr>
            </a:lvl3pPr>
            <a:lvl4pPr marL="6351" marR="2540" indent="0" algn="l" defTabSz="457189" rtl="0" eaLnBrk="1" latinLnBrk="0" hangingPunct="1">
              <a:lnSpc>
                <a:spcPct val="77700"/>
              </a:lnSpc>
              <a:spcBef>
                <a:spcPts val="931"/>
              </a:spcBef>
              <a:buFont typeface="Arial"/>
              <a:buNone/>
              <a:defRPr lang="en-US" sz="3275" b="1" kern="1200" spc="-111" baseline="0" dirty="0" smtClean="0">
                <a:solidFill>
                  <a:srgbClr val="2C4046"/>
                </a:solidFill>
                <a:latin typeface="Arial"/>
                <a:ea typeface="+mn-ea"/>
                <a:cs typeface="Arial"/>
              </a:defRPr>
            </a:lvl4pPr>
            <a:lvl5pPr marL="6351" marR="2540" indent="0" algn="l" defTabSz="457189" rtl="0" eaLnBrk="1" latinLnBrk="0" hangingPunct="1">
              <a:lnSpc>
                <a:spcPct val="77700"/>
              </a:lnSpc>
              <a:spcBef>
                <a:spcPts val="931"/>
              </a:spcBef>
              <a:buFont typeface="Arial"/>
              <a:buNone/>
              <a:defRPr lang="en-US" sz="3275" b="1" kern="1200" spc="-111" baseline="0" dirty="0">
                <a:solidFill>
                  <a:srgbClr val="2C4046"/>
                </a:solidFill>
                <a:latin typeface="Arial"/>
                <a:ea typeface="+mn-ea"/>
                <a:cs typeface="Arial"/>
              </a:defRPr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F618A0F-A6AD-464B-8233-9338370956E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557020" y="2956052"/>
            <a:ext cx="4992624" cy="314325"/>
          </a:xfrm>
          <a:prstGeom prst="rect">
            <a:avLst/>
          </a:prstGeom>
        </p:spPr>
        <p:txBody>
          <a:bodyPr/>
          <a:lstStyle>
            <a:lvl1pPr>
              <a:defRPr lang="en-US" sz="1451" b="1" kern="1200" dirty="0" smtClean="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>
              <a:defRPr lang="en-US" sz="800" b="1" kern="1200" dirty="0" smtClean="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>
              <a:defRPr lang="en-US" sz="800" b="1" kern="1200" dirty="0" smtClean="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>
              <a:defRPr lang="en-US" sz="800" b="1" kern="1200" dirty="0" smtClean="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>
              <a:defRPr lang="en-US" sz="800" b="1" kern="1200" dirty="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</a:lstStyle>
          <a:p>
            <a:pPr lvl="0"/>
            <a:r>
              <a:rPr lang="en-US"/>
              <a:t>A subtitle can be yellow or white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83F21B0-E508-4D61-9B40-88D128C241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557020" y="3372582"/>
            <a:ext cx="5068179" cy="2356863"/>
          </a:xfrm>
          <a:prstGeom prst="rect">
            <a:avLst/>
          </a:prstGeom>
        </p:spPr>
        <p:txBody>
          <a:bodyPr/>
          <a:lstStyle>
            <a:lvl1pPr marL="6351" marR="29209" algn="l" defTabSz="457189" rtl="0" eaLnBrk="1" latinLnBrk="0" hangingPunct="1">
              <a:lnSpc>
                <a:spcPct val="102600"/>
              </a:lnSpc>
              <a:spcBef>
                <a:spcPts val="751"/>
              </a:spcBef>
              <a:defRPr lang="en-US" sz="1151" kern="1200" spc="-15" dirty="0" smtClean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6351" marR="29209" algn="l" defTabSz="457189" rtl="0" eaLnBrk="1" latinLnBrk="0" hangingPunct="1">
              <a:lnSpc>
                <a:spcPct val="102600"/>
              </a:lnSpc>
              <a:spcBef>
                <a:spcPts val="771"/>
              </a:spcBef>
              <a:defRPr lang="en-US" sz="651" kern="1200" spc="-15" dirty="0" smtClean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2pPr>
            <a:lvl3pPr marL="6351" marR="29209" algn="l" defTabSz="457189" rtl="0" eaLnBrk="1" latinLnBrk="0" hangingPunct="1">
              <a:lnSpc>
                <a:spcPct val="102600"/>
              </a:lnSpc>
              <a:spcBef>
                <a:spcPts val="771"/>
              </a:spcBef>
              <a:defRPr lang="en-US" sz="651" kern="1200" spc="-15" dirty="0" smtClean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3pPr>
            <a:lvl4pPr marL="6351" marR="29209" algn="l" defTabSz="457189" rtl="0" eaLnBrk="1" latinLnBrk="0" hangingPunct="1">
              <a:lnSpc>
                <a:spcPct val="102600"/>
              </a:lnSpc>
              <a:spcBef>
                <a:spcPts val="771"/>
              </a:spcBef>
              <a:defRPr lang="en-US" sz="651" kern="1200" spc="-15" dirty="0" smtClean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4pPr>
            <a:lvl5pPr marL="6351" marR="29209" algn="l" defTabSz="457189" rtl="0" eaLnBrk="1" latinLnBrk="0" hangingPunct="1">
              <a:lnSpc>
                <a:spcPct val="102600"/>
              </a:lnSpc>
              <a:spcBef>
                <a:spcPts val="771"/>
              </a:spcBef>
              <a:defRPr lang="en-US" sz="651" kern="1200" spc="-15" dirty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3" name="Slide Number Placeholder 9">
            <a:extLst>
              <a:ext uri="{FF2B5EF4-FFF2-40B4-BE49-F238E27FC236}">
                <a16:creationId xmlns:a16="http://schemas.microsoft.com/office/drawing/2014/main" id="{FE77E711-5B90-4829-AF1B-6E87D3516295}"/>
              </a:ext>
            </a:extLst>
          </p:cNvPr>
          <p:cNvSpPr txBox="1">
            <a:spLocks/>
          </p:cNvSpPr>
          <p:nvPr userDrawn="1"/>
        </p:nvSpPr>
        <p:spPr>
          <a:xfrm>
            <a:off x="11730624" y="324781"/>
            <a:ext cx="117005" cy="95939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defRPr lang="en-US" sz="700" b="1" kern="1200" smtClean="0">
                <a:solidFill>
                  <a:srgbClr val="2C4046"/>
                </a:solidFill>
                <a:latin typeface="Arial"/>
                <a:ea typeface="+mn-ea"/>
                <a:cs typeface="Arial"/>
              </a:defRPr>
            </a:lvl1pPr>
            <a:lvl2pPr marL="633954" algn="l" defTabSz="633954" rtl="0" eaLnBrk="1" latinLnBrk="0" hangingPunct="1">
              <a:defRPr sz="24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67907" algn="l" defTabSz="633954" rtl="0" eaLnBrk="1" latinLnBrk="0" hangingPunct="1">
              <a:defRPr sz="24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01861" algn="l" defTabSz="633954" rtl="0" eaLnBrk="1" latinLnBrk="0" hangingPunct="1">
              <a:defRPr sz="24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535814" algn="l" defTabSz="633954" rtl="0" eaLnBrk="1" latinLnBrk="0" hangingPunct="1">
              <a:defRPr sz="24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169768" algn="l" defTabSz="633954" rtl="0" eaLnBrk="1" latinLnBrk="0" hangingPunct="1">
              <a:defRPr sz="24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803721" algn="l" defTabSz="633954" rtl="0" eaLnBrk="1" latinLnBrk="0" hangingPunct="1">
              <a:defRPr sz="24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437675" algn="l" defTabSz="633954" rtl="0" eaLnBrk="1" latinLnBrk="0" hangingPunct="1">
              <a:defRPr sz="24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071628" algn="l" defTabSz="633954" rtl="0" eaLnBrk="1" latinLnBrk="0" hangingPunct="1">
              <a:defRPr sz="24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37941EF-9EE4-4C49-BBA8-147D44CBA153}" type="slidenum">
              <a:rPr lang="en-US" sz="600" smtClean="0">
                <a:solidFill>
                  <a:schemeClr val="bg1"/>
                </a:solidFill>
              </a:rPr>
              <a:pPr/>
              <a:t>‹#›</a:t>
            </a:fld>
            <a:endParaRPr lang="en-US" sz="600">
              <a:solidFill>
                <a:schemeClr val="bg1"/>
              </a:solidFill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C2B1F3F7-BAB9-4943-A5E6-B5E77F12CD77}"/>
              </a:ext>
            </a:extLst>
          </p:cNvPr>
          <p:cNvGrpSpPr/>
          <p:nvPr userDrawn="1"/>
        </p:nvGrpSpPr>
        <p:grpSpPr>
          <a:xfrm>
            <a:off x="10897318" y="6082842"/>
            <a:ext cx="931165" cy="385303"/>
            <a:chOff x="2792363" y="2207895"/>
            <a:chExt cx="930007" cy="399097"/>
          </a:xfrm>
          <a:solidFill>
            <a:schemeClr val="bg1"/>
          </a:solidFill>
        </p:grpSpPr>
        <p:sp>
          <p:nvSpPr>
            <p:cNvPr id="33" name="Freeform: Shape 40">
              <a:extLst>
                <a:ext uri="{FF2B5EF4-FFF2-40B4-BE49-F238E27FC236}">
                  <a16:creationId xmlns:a16="http://schemas.microsoft.com/office/drawing/2014/main" id="{F40711A8-F0D4-1442-B71D-E9323C9F03AC}"/>
                </a:ext>
              </a:extLst>
            </p:cNvPr>
            <p:cNvSpPr/>
            <p:nvPr/>
          </p:nvSpPr>
          <p:spPr>
            <a:xfrm>
              <a:off x="3139920" y="2207895"/>
              <a:ext cx="138093" cy="196214"/>
            </a:xfrm>
            <a:custGeom>
              <a:avLst/>
              <a:gdLst>
                <a:gd name="connsiteX0" fmla="*/ 134775 w 138093"/>
                <a:gd name="connsiteY0" fmla="*/ 179070 h 196214"/>
                <a:gd name="connsiteX1" fmla="*/ 110010 w 138093"/>
                <a:gd name="connsiteY1" fmla="*/ 149542 h 196214"/>
                <a:gd name="connsiteX2" fmla="*/ 107152 w 138093"/>
                <a:gd name="connsiteY2" fmla="*/ 144780 h 196214"/>
                <a:gd name="connsiteX3" fmla="*/ 93817 w 138093"/>
                <a:gd name="connsiteY3" fmla="*/ 126683 h 196214"/>
                <a:gd name="connsiteX4" fmla="*/ 95722 w 138093"/>
                <a:gd name="connsiteY4" fmla="*/ 108585 h 196214"/>
                <a:gd name="connsiteX5" fmla="*/ 98580 w 138093"/>
                <a:gd name="connsiteY5" fmla="*/ 105727 h 196214"/>
                <a:gd name="connsiteX6" fmla="*/ 101437 w 138093"/>
                <a:gd name="connsiteY6" fmla="*/ 101917 h 196214"/>
                <a:gd name="connsiteX7" fmla="*/ 101437 w 138093"/>
                <a:gd name="connsiteY7" fmla="*/ 101917 h 196214"/>
                <a:gd name="connsiteX8" fmla="*/ 102390 w 138093"/>
                <a:gd name="connsiteY8" fmla="*/ 100013 h 196214"/>
                <a:gd name="connsiteX9" fmla="*/ 102390 w 138093"/>
                <a:gd name="connsiteY9" fmla="*/ 99060 h 196214"/>
                <a:gd name="connsiteX10" fmla="*/ 106200 w 138093"/>
                <a:gd name="connsiteY10" fmla="*/ 95250 h 196214"/>
                <a:gd name="connsiteX11" fmla="*/ 120487 w 138093"/>
                <a:gd name="connsiteY11" fmla="*/ 81915 h 196214"/>
                <a:gd name="connsiteX12" fmla="*/ 122392 w 138093"/>
                <a:gd name="connsiteY12" fmla="*/ 73342 h 196214"/>
                <a:gd name="connsiteX13" fmla="*/ 122392 w 138093"/>
                <a:gd name="connsiteY13" fmla="*/ 73342 h 196214"/>
                <a:gd name="connsiteX14" fmla="*/ 122392 w 138093"/>
                <a:gd name="connsiteY14" fmla="*/ 73342 h 196214"/>
                <a:gd name="connsiteX15" fmla="*/ 102390 w 138093"/>
                <a:gd name="connsiteY15" fmla="*/ 61913 h 196214"/>
                <a:gd name="connsiteX16" fmla="*/ 102390 w 138093"/>
                <a:gd name="connsiteY16" fmla="*/ 61913 h 196214"/>
                <a:gd name="connsiteX17" fmla="*/ 102390 w 138093"/>
                <a:gd name="connsiteY17" fmla="*/ 61913 h 196214"/>
                <a:gd name="connsiteX18" fmla="*/ 102390 w 138093"/>
                <a:gd name="connsiteY18" fmla="*/ 61913 h 196214"/>
                <a:gd name="connsiteX19" fmla="*/ 101437 w 138093"/>
                <a:gd name="connsiteY19" fmla="*/ 61913 h 196214"/>
                <a:gd name="connsiteX20" fmla="*/ 101437 w 138093"/>
                <a:gd name="connsiteY20" fmla="*/ 61913 h 196214"/>
                <a:gd name="connsiteX21" fmla="*/ 100485 w 138093"/>
                <a:gd name="connsiteY21" fmla="*/ 61913 h 196214"/>
                <a:gd name="connsiteX22" fmla="*/ 99532 w 138093"/>
                <a:gd name="connsiteY22" fmla="*/ 61913 h 196214"/>
                <a:gd name="connsiteX23" fmla="*/ 94770 w 138093"/>
                <a:gd name="connsiteY23" fmla="*/ 62865 h 196214"/>
                <a:gd name="connsiteX24" fmla="*/ 94770 w 138093"/>
                <a:gd name="connsiteY24" fmla="*/ 62865 h 196214"/>
                <a:gd name="connsiteX25" fmla="*/ 93817 w 138093"/>
                <a:gd name="connsiteY25" fmla="*/ 62865 h 196214"/>
                <a:gd name="connsiteX26" fmla="*/ 89055 w 138093"/>
                <a:gd name="connsiteY26" fmla="*/ 66675 h 196214"/>
                <a:gd name="connsiteX27" fmla="*/ 89055 w 138093"/>
                <a:gd name="connsiteY27" fmla="*/ 66675 h 196214"/>
                <a:gd name="connsiteX28" fmla="*/ 83340 w 138093"/>
                <a:gd name="connsiteY28" fmla="*/ 72390 h 196214"/>
                <a:gd name="connsiteX29" fmla="*/ 62385 w 138093"/>
                <a:gd name="connsiteY29" fmla="*/ 93345 h 196214"/>
                <a:gd name="connsiteX30" fmla="*/ 50002 w 138093"/>
                <a:gd name="connsiteY30" fmla="*/ 100013 h 196214"/>
                <a:gd name="connsiteX31" fmla="*/ 42382 w 138093"/>
                <a:gd name="connsiteY31" fmla="*/ 91440 h 196214"/>
                <a:gd name="connsiteX32" fmla="*/ 42382 w 138093"/>
                <a:gd name="connsiteY32" fmla="*/ 31433 h 196214"/>
                <a:gd name="connsiteX33" fmla="*/ 42382 w 138093"/>
                <a:gd name="connsiteY33" fmla="*/ 31433 h 196214"/>
                <a:gd name="connsiteX34" fmla="*/ 42382 w 138093"/>
                <a:gd name="connsiteY34" fmla="*/ 31433 h 196214"/>
                <a:gd name="connsiteX35" fmla="*/ 42382 w 138093"/>
                <a:gd name="connsiteY35" fmla="*/ 30480 h 196214"/>
                <a:gd name="connsiteX36" fmla="*/ 42382 w 138093"/>
                <a:gd name="connsiteY36" fmla="*/ 30480 h 196214"/>
                <a:gd name="connsiteX37" fmla="*/ 31905 w 138093"/>
                <a:gd name="connsiteY37" fmla="*/ 3810 h 196214"/>
                <a:gd name="connsiteX38" fmla="*/ 17617 w 138093"/>
                <a:gd name="connsiteY38" fmla="*/ 0 h 196214"/>
                <a:gd name="connsiteX39" fmla="*/ 5235 w 138093"/>
                <a:gd name="connsiteY39" fmla="*/ 1905 h 196214"/>
                <a:gd name="connsiteX40" fmla="*/ 472 w 138093"/>
                <a:gd name="connsiteY40" fmla="*/ 10477 h 196214"/>
                <a:gd name="connsiteX41" fmla="*/ 2377 w 138093"/>
                <a:gd name="connsiteY41" fmla="*/ 39052 h 196214"/>
                <a:gd name="connsiteX42" fmla="*/ 2377 w 138093"/>
                <a:gd name="connsiteY42" fmla="*/ 177165 h 196214"/>
                <a:gd name="connsiteX43" fmla="*/ 20475 w 138093"/>
                <a:gd name="connsiteY43" fmla="*/ 196215 h 196214"/>
                <a:gd name="connsiteX44" fmla="*/ 24285 w 138093"/>
                <a:gd name="connsiteY44" fmla="*/ 196215 h 196214"/>
                <a:gd name="connsiteX45" fmla="*/ 41430 w 138093"/>
                <a:gd name="connsiteY45" fmla="*/ 177165 h 196214"/>
                <a:gd name="connsiteX46" fmla="*/ 41430 w 138093"/>
                <a:gd name="connsiteY46" fmla="*/ 175260 h 196214"/>
                <a:gd name="connsiteX47" fmla="*/ 41430 w 138093"/>
                <a:gd name="connsiteY47" fmla="*/ 144780 h 196214"/>
                <a:gd name="connsiteX48" fmla="*/ 49050 w 138093"/>
                <a:gd name="connsiteY48" fmla="*/ 136208 h 196214"/>
                <a:gd name="connsiteX49" fmla="*/ 64290 w 138093"/>
                <a:gd name="connsiteY49" fmla="*/ 146685 h 196214"/>
                <a:gd name="connsiteX50" fmla="*/ 93817 w 138093"/>
                <a:gd name="connsiteY50" fmla="*/ 183833 h 196214"/>
                <a:gd name="connsiteX51" fmla="*/ 93817 w 138093"/>
                <a:gd name="connsiteY51" fmla="*/ 183833 h 196214"/>
                <a:gd name="connsiteX52" fmla="*/ 115725 w 138093"/>
                <a:gd name="connsiteY52" fmla="*/ 196215 h 196214"/>
                <a:gd name="connsiteX53" fmla="*/ 136680 w 138093"/>
                <a:gd name="connsiteY53" fmla="*/ 185738 h 196214"/>
                <a:gd name="connsiteX54" fmla="*/ 134775 w 138093"/>
                <a:gd name="connsiteY54" fmla="*/ 179070 h 196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138093" h="196214">
                  <a:moveTo>
                    <a:pt x="134775" y="179070"/>
                  </a:moveTo>
                  <a:cubicBezTo>
                    <a:pt x="130012" y="175260"/>
                    <a:pt x="118582" y="160972"/>
                    <a:pt x="110010" y="149542"/>
                  </a:cubicBezTo>
                  <a:lnTo>
                    <a:pt x="107152" y="144780"/>
                  </a:lnTo>
                  <a:lnTo>
                    <a:pt x="93817" y="126683"/>
                  </a:lnTo>
                  <a:cubicBezTo>
                    <a:pt x="90007" y="120967"/>
                    <a:pt x="90960" y="115252"/>
                    <a:pt x="95722" y="108585"/>
                  </a:cubicBezTo>
                  <a:cubicBezTo>
                    <a:pt x="96675" y="107633"/>
                    <a:pt x="97627" y="106680"/>
                    <a:pt x="98580" y="105727"/>
                  </a:cubicBezTo>
                  <a:cubicBezTo>
                    <a:pt x="99532" y="104775"/>
                    <a:pt x="100485" y="103822"/>
                    <a:pt x="101437" y="101917"/>
                  </a:cubicBezTo>
                  <a:lnTo>
                    <a:pt x="101437" y="101917"/>
                  </a:lnTo>
                  <a:cubicBezTo>
                    <a:pt x="101437" y="100965"/>
                    <a:pt x="102390" y="100965"/>
                    <a:pt x="102390" y="100013"/>
                  </a:cubicBezTo>
                  <a:lnTo>
                    <a:pt x="102390" y="99060"/>
                  </a:lnTo>
                  <a:cubicBezTo>
                    <a:pt x="103342" y="98108"/>
                    <a:pt x="105247" y="96202"/>
                    <a:pt x="106200" y="95250"/>
                  </a:cubicBezTo>
                  <a:cubicBezTo>
                    <a:pt x="111915" y="88583"/>
                    <a:pt x="117630" y="83820"/>
                    <a:pt x="120487" y="81915"/>
                  </a:cubicBezTo>
                  <a:cubicBezTo>
                    <a:pt x="123345" y="80010"/>
                    <a:pt x="125250" y="78105"/>
                    <a:pt x="122392" y="73342"/>
                  </a:cubicBezTo>
                  <a:lnTo>
                    <a:pt x="122392" y="73342"/>
                  </a:lnTo>
                  <a:cubicBezTo>
                    <a:pt x="122392" y="73342"/>
                    <a:pt x="122392" y="73342"/>
                    <a:pt x="122392" y="73342"/>
                  </a:cubicBezTo>
                  <a:cubicBezTo>
                    <a:pt x="121440" y="70485"/>
                    <a:pt x="112867" y="61913"/>
                    <a:pt x="102390" y="61913"/>
                  </a:cubicBezTo>
                  <a:cubicBezTo>
                    <a:pt x="102390" y="61913"/>
                    <a:pt x="102390" y="61913"/>
                    <a:pt x="102390" y="61913"/>
                  </a:cubicBezTo>
                  <a:cubicBezTo>
                    <a:pt x="102390" y="61913"/>
                    <a:pt x="102390" y="61913"/>
                    <a:pt x="102390" y="61913"/>
                  </a:cubicBezTo>
                  <a:cubicBezTo>
                    <a:pt x="102390" y="61913"/>
                    <a:pt x="102390" y="61913"/>
                    <a:pt x="102390" y="61913"/>
                  </a:cubicBezTo>
                  <a:cubicBezTo>
                    <a:pt x="102390" y="61913"/>
                    <a:pt x="101437" y="61913"/>
                    <a:pt x="101437" y="61913"/>
                  </a:cubicBezTo>
                  <a:cubicBezTo>
                    <a:pt x="101437" y="61913"/>
                    <a:pt x="101437" y="61913"/>
                    <a:pt x="101437" y="61913"/>
                  </a:cubicBezTo>
                  <a:cubicBezTo>
                    <a:pt x="101437" y="61913"/>
                    <a:pt x="100485" y="61913"/>
                    <a:pt x="100485" y="61913"/>
                  </a:cubicBezTo>
                  <a:cubicBezTo>
                    <a:pt x="100485" y="61913"/>
                    <a:pt x="99532" y="61913"/>
                    <a:pt x="99532" y="61913"/>
                  </a:cubicBezTo>
                  <a:cubicBezTo>
                    <a:pt x="97627" y="61913"/>
                    <a:pt x="95722" y="62865"/>
                    <a:pt x="94770" y="62865"/>
                  </a:cubicBezTo>
                  <a:cubicBezTo>
                    <a:pt x="94770" y="62865"/>
                    <a:pt x="94770" y="62865"/>
                    <a:pt x="94770" y="62865"/>
                  </a:cubicBezTo>
                  <a:cubicBezTo>
                    <a:pt x="94770" y="62865"/>
                    <a:pt x="93817" y="62865"/>
                    <a:pt x="93817" y="62865"/>
                  </a:cubicBezTo>
                  <a:cubicBezTo>
                    <a:pt x="91912" y="63817"/>
                    <a:pt x="90007" y="64770"/>
                    <a:pt x="89055" y="66675"/>
                  </a:cubicBezTo>
                  <a:lnTo>
                    <a:pt x="89055" y="66675"/>
                  </a:lnTo>
                  <a:cubicBezTo>
                    <a:pt x="87150" y="68580"/>
                    <a:pt x="85245" y="70485"/>
                    <a:pt x="83340" y="72390"/>
                  </a:cubicBezTo>
                  <a:lnTo>
                    <a:pt x="62385" y="93345"/>
                  </a:lnTo>
                  <a:cubicBezTo>
                    <a:pt x="59527" y="96202"/>
                    <a:pt x="56670" y="100013"/>
                    <a:pt x="50002" y="100013"/>
                  </a:cubicBezTo>
                  <a:cubicBezTo>
                    <a:pt x="45240" y="100013"/>
                    <a:pt x="42382" y="97155"/>
                    <a:pt x="42382" y="91440"/>
                  </a:cubicBezTo>
                  <a:lnTo>
                    <a:pt x="42382" y="31433"/>
                  </a:lnTo>
                  <a:lnTo>
                    <a:pt x="42382" y="31433"/>
                  </a:lnTo>
                  <a:lnTo>
                    <a:pt x="42382" y="31433"/>
                  </a:lnTo>
                  <a:cubicBezTo>
                    <a:pt x="42382" y="31433"/>
                    <a:pt x="42382" y="30480"/>
                    <a:pt x="42382" y="30480"/>
                  </a:cubicBezTo>
                  <a:lnTo>
                    <a:pt x="42382" y="30480"/>
                  </a:lnTo>
                  <a:cubicBezTo>
                    <a:pt x="42382" y="18097"/>
                    <a:pt x="38572" y="8572"/>
                    <a:pt x="31905" y="3810"/>
                  </a:cubicBezTo>
                  <a:cubicBezTo>
                    <a:pt x="27142" y="952"/>
                    <a:pt x="22380" y="0"/>
                    <a:pt x="17617" y="0"/>
                  </a:cubicBezTo>
                  <a:cubicBezTo>
                    <a:pt x="11902" y="0"/>
                    <a:pt x="7140" y="952"/>
                    <a:pt x="5235" y="1905"/>
                  </a:cubicBezTo>
                  <a:cubicBezTo>
                    <a:pt x="-480" y="4763"/>
                    <a:pt x="-480" y="6667"/>
                    <a:pt x="472" y="10477"/>
                  </a:cubicBezTo>
                  <a:cubicBezTo>
                    <a:pt x="1425" y="14288"/>
                    <a:pt x="2377" y="27622"/>
                    <a:pt x="2377" y="39052"/>
                  </a:cubicBezTo>
                  <a:lnTo>
                    <a:pt x="2377" y="177165"/>
                  </a:lnTo>
                  <a:cubicBezTo>
                    <a:pt x="2377" y="191452"/>
                    <a:pt x="9997" y="196215"/>
                    <a:pt x="20475" y="196215"/>
                  </a:cubicBezTo>
                  <a:lnTo>
                    <a:pt x="24285" y="196215"/>
                  </a:lnTo>
                  <a:cubicBezTo>
                    <a:pt x="34762" y="196215"/>
                    <a:pt x="41430" y="191452"/>
                    <a:pt x="41430" y="177165"/>
                  </a:cubicBezTo>
                  <a:lnTo>
                    <a:pt x="41430" y="175260"/>
                  </a:lnTo>
                  <a:cubicBezTo>
                    <a:pt x="41430" y="171450"/>
                    <a:pt x="41430" y="148590"/>
                    <a:pt x="41430" y="144780"/>
                  </a:cubicBezTo>
                  <a:cubicBezTo>
                    <a:pt x="41430" y="138113"/>
                    <a:pt x="46192" y="136208"/>
                    <a:pt x="49050" y="136208"/>
                  </a:cubicBezTo>
                  <a:cubicBezTo>
                    <a:pt x="56670" y="136208"/>
                    <a:pt x="59527" y="140970"/>
                    <a:pt x="64290" y="146685"/>
                  </a:cubicBezTo>
                  <a:cubicBezTo>
                    <a:pt x="66195" y="149542"/>
                    <a:pt x="84292" y="171450"/>
                    <a:pt x="93817" y="183833"/>
                  </a:cubicBezTo>
                  <a:lnTo>
                    <a:pt x="93817" y="183833"/>
                  </a:lnTo>
                  <a:cubicBezTo>
                    <a:pt x="101437" y="193358"/>
                    <a:pt x="108105" y="196215"/>
                    <a:pt x="115725" y="196215"/>
                  </a:cubicBezTo>
                  <a:cubicBezTo>
                    <a:pt x="126202" y="196215"/>
                    <a:pt x="134775" y="188595"/>
                    <a:pt x="136680" y="185738"/>
                  </a:cubicBezTo>
                  <a:cubicBezTo>
                    <a:pt x="139537" y="183833"/>
                    <a:pt x="137632" y="181927"/>
                    <a:pt x="134775" y="17907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34" name="Freeform: Shape 41">
              <a:extLst>
                <a:ext uri="{FF2B5EF4-FFF2-40B4-BE49-F238E27FC236}">
                  <a16:creationId xmlns:a16="http://schemas.microsoft.com/office/drawing/2014/main" id="{17DF1BB2-F36D-0D41-B32C-BC6D9FB1DC5E}"/>
                </a:ext>
              </a:extLst>
            </p:cNvPr>
            <p:cNvSpPr/>
            <p:nvPr/>
          </p:nvSpPr>
          <p:spPr>
            <a:xfrm>
              <a:off x="3075150" y="2209800"/>
              <a:ext cx="41429" cy="197167"/>
            </a:xfrm>
            <a:custGeom>
              <a:avLst/>
              <a:gdLst>
                <a:gd name="connsiteX0" fmla="*/ 31905 w 41429"/>
                <a:gd name="connsiteY0" fmla="*/ 3810 h 197167"/>
                <a:gd name="connsiteX1" fmla="*/ 17617 w 41429"/>
                <a:gd name="connsiteY1" fmla="*/ 0 h 197167"/>
                <a:gd name="connsiteX2" fmla="*/ 5235 w 41429"/>
                <a:gd name="connsiteY2" fmla="*/ 1905 h 197167"/>
                <a:gd name="connsiteX3" fmla="*/ 472 w 41429"/>
                <a:gd name="connsiteY3" fmla="*/ 10478 h 197167"/>
                <a:gd name="connsiteX4" fmla="*/ 2377 w 41429"/>
                <a:gd name="connsiteY4" fmla="*/ 48578 h 197167"/>
                <a:gd name="connsiteX5" fmla="*/ 2377 w 41429"/>
                <a:gd name="connsiteY5" fmla="*/ 60008 h 197167"/>
                <a:gd name="connsiteX6" fmla="*/ 2377 w 41429"/>
                <a:gd name="connsiteY6" fmla="*/ 178117 h 197167"/>
                <a:gd name="connsiteX7" fmla="*/ 20475 w 41429"/>
                <a:gd name="connsiteY7" fmla="*/ 197167 h 197167"/>
                <a:gd name="connsiteX8" fmla="*/ 24285 w 41429"/>
                <a:gd name="connsiteY8" fmla="*/ 197167 h 197167"/>
                <a:gd name="connsiteX9" fmla="*/ 41430 w 41429"/>
                <a:gd name="connsiteY9" fmla="*/ 178117 h 197167"/>
                <a:gd name="connsiteX10" fmla="*/ 41430 w 41429"/>
                <a:gd name="connsiteY10" fmla="*/ 31433 h 197167"/>
                <a:gd name="connsiteX11" fmla="*/ 41430 w 41429"/>
                <a:gd name="connsiteY11" fmla="*/ 30480 h 197167"/>
                <a:gd name="connsiteX12" fmla="*/ 41430 w 41429"/>
                <a:gd name="connsiteY12" fmla="*/ 30480 h 197167"/>
                <a:gd name="connsiteX13" fmla="*/ 31905 w 41429"/>
                <a:gd name="connsiteY13" fmla="*/ 3810 h 197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429" h="197167">
                  <a:moveTo>
                    <a:pt x="31905" y="3810"/>
                  </a:moveTo>
                  <a:cubicBezTo>
                    <a:pt x="27142" y="953"/>
                    <a:pt x="22380" y="0"/>
                    <a:pt x="17617" y="0"/>
                  </a:cubicBezTo>
                  <a:cubicBezTo>
                    <a:pt x="11902" y="0"/>
                    <a:pt x="7140" y="953"/>
                    <a:pt x="5235" y="1905"/>
                  </a:cubicBezTo>
                  <a:cubicBezTo>
                    <a:pt x="-480" y="4763"/>
                    <a:pt x="-480" y="6667"/>
                    <a:pt x="472" y="10478"/>
                  </a:cubicBezTo>
                  <a:cubicBezTo>
                    <a:pt x="2377" y="16192"/>
                    <a:pt x="2377" y="34290"/>
                    <a:pt x="2377" y="48578"/>
                  </a:cubicBezTo>
                  <a:lnTo>
                    <a:pt x="2377" y="60008"/>
                  </a:lnTo>
                  <a:lnTo>
                    <a:pt x="2377" y="178117"/>
                  </a:lnTo>
                  <a:cubicBezTo>
                    <a:pt x="2377" y="192405"/>
                    <a:pt x="9997" y="197167"/>
                    <a:pt x="20475" y="197167"/>
                  </a:cubicBezTo>
                  <a:lnTo>
                    <a:pt x="24285" y="197167"/>
                  </a:lnTo>
                  <a:cubicBezTo>
                    <a:pt x="33810" y="197167"/>
                    <a:pt x="41430" y="192405"/>
                    <a:pt x="41430" y="178117"/>
                  </a:cubicBezTo>
                  <a:lnTo>
                    <a:pt x="41430" y="31433"/>
                  </a:lnTo>
                  <a:cubicBezTo>
                    <a:pt x="41430" y="31433"/>
                    <a:pt x="41430" y="30480"/>
                    <a:pt x="41430" y="30480"/>
                  </a:cubicBezTo>
                  <a:lnTo>
                    <a:pt x="41430" y="30480"/>
                  </a:lnTo>
                  <a:cubicBezTo>
                    <a:pt x="41430" y="18097"/>
                    <a:pt x="37620" y="8572"/>
                    <a:pt x="31905" y="381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35" name="Freeform: Shape 42">
              <a:extLst>
                <a:ext uri="{FF2B5EF4-FFF2-40B4-BE49-F238E27FC236}">
                  <a16:creationId xmlns:a16="http://schemas.microsoft.com/office/drawing/2014/main" id="{F7B83574-9811-9D44-9015-443ACA23C505}"/>
                </a:ext>
              </a:extLst>
            </p:cNvPr>
            <p:cNvSpPr/>
            <p:nvPr/>
          </p:nvSpPr>
          <p:spPr>
            <a:xfrm>
              <a:off x="2792363" y="2212657"/>
              <a:ext cx="171231" cy="194309"/>
            </a:xfrm>
            <a:custGeom>
              <a:avLst/>
              <a:gdLst>
                <a:gd name="connsiteX0" fmla="*/ 140384 w 171231"/>
                <a:gd name="connsiteY0" fmla="*/ 39052 h 194309"/>
                <a:gd name="connsiteX1" fmla="*/ 167054 w 171231"/>
                <a:gd name="connsiteY1" fmla="*/ 28575 h 194309"/>
                <a:gd name="connsiteX2" fmla="*/ 168959 w 171231"/>
                <a:gd name="connsiteY2" fmla="*/ 2858 h 194309"/>
                <a:gd name="connsiteX3" fmla="*/ 165149 w 171231"/>
                <a:gd name="connsiteY3" fmla="*/ 0 h 194309"/>
                <a:gd name="connsiteX4" fmla="*/ 30847 w 171231"/>
                <a:gd name="connsiteY4" fmla="*/ 0 h 194309"/>
                <a:gd name="connsiteX5" fmla="*/ 30847 w 171231"/>
                <a:gd name="connsiteY5" fmla="*/ 0 h 194309"/>
                <a:gd name="connsiteX6" fmla="*/ 4177 w 171231"/>
                <a:gd name="connsiteY6" fmla="*/ 10477 h 194309"/>
                <a:gd name="connsiteX7" fmla="*/ 2272 w 171231"/>
                <a:gd name="connsiteY7" fmla="*/ 36195 h 194309"/>
                <a:gd name="connsiteX8" fmla="*/ 6082 w 171231"/>
                <a:gd name="connsiteY8" fmla="*/ 39052 h 194309"/>
                <a:gd name="connsiteX9" fmla="*/ 58469 w 171231"/>
                <a:gd name="connsiteY9" fmla="*/ 39052 h 194309"/>
                <a:gd name="connsiteX10" fmla="*/ 65137 w 171231"/>
                <a:gd name="connsiteY10" fmla="*/ 44767 h 194309"/>
                <a:gd name="connsiteX11" fmla="*/ 65137 w 171231"/>
                <a:gd name="connsiteY11" fmla="*/ 175260 h 194309"/>
                <a:gd name="connsiteX12" fmla="*/ 69899 w 171231"/>
                <a:gd name="connsiteY12" fmla="*/ 189547 h 194309"/>
                <a:gd name="connsiteX13" fmla="*/ 83234 w 171231"/>
                <a:gd name="connsiteY13" fmla="*/ 194310 h 194309"/>
                <a:gd name="connsiteX14" fmla="*/ 87044 w 171231"/>
                <a:gd name="connsiteY14" fmla="*/ 194310 h 194309"/>
                <a:gd name="connsiteX15" fmla="*/ 104189 w 171231"/>
                <a:gd name="connsiteY15" fmla="*/ 175260 h 194309"/>
                <a:gd name="connsiteX16" fmla="*/ 104189 w 171231"/>
                <a:gd name="connsiteY16" fmla="*/ 46672 h 194309"/>
                <a:gd name="connsiteX17" fmla="*/ 111809 w 171231"/>
                <a:gd name="connsiteY17" fmla="*/ 38100 h 194309"/>
                <a:gd name="connsiteX18" fmla="*/ 140384 w 171231"/>
                <a:gd name="connsiteY18" fmla="*/ 39052 h 194309"/>
                <a:gd name="connsiteX19" fmla="*/ 140384 w 171231"/>
                <a:gd name="connsiteY19" fmla="*/ 39052 h 194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71231" h="194309">
                  <a:moveTo>
                    <a:pt x="140384" y="39052"/>
                  </a:moveTo>
                  <a:cubicBezTo>
                    <a:pt x="152767" y="39052"/>
                    <a:pt x="162292" y="35242"/>
                    <a:pt x="167054" y="28575"/>
                  </a:cubicBezTo>
                  <a:cubicBezTo>
                    <a:pt x="173722" y="19050"/>
                    <a:pt x="170864" y="6667"/>
                    <a:pt x="168959" y="2858"/>
                  </a:cubicBezTo>
                  <a:cubicBezTo>
                    <a:pt x="168007" y="952"/>
                    <a:pt x="166102" y="0"/>
                    <a:pt x="165149" y="0"/>
                  </a:cubicBezTo>
                  <a:cubicBezTo>
                    <a:pt x="165149" y="0"/>
                    <a:pt x="30847" y="0"/>
                    <a:pt x="30847" y="0"/>
                  </a:cubicBezTo>
                  <a:lnTo>
                    <a:pt x="30847" y="0"/>
                  </a:lnTo>
                  <a:cubicBezTo>
                    <a:pt x="18464" y="0"/>
                    <a:pt x="8939" y="3810"/>
                    <a:pt x="4177" y="10477"/>
                  </a:cubicBezTo>
                  <a:cubicBezTo>
                    <a:pt x="-2491" y="20002"/>
                    <a:pt x="367" y="32385"/>
                    <a:pt x="2272" y="36195"/>
                  </a:cubicBezTo>
                  <a:cubicBezTo>
                    <a:pt x="3224" y="38100"/>
                    <a:pt x="5129" y="39052"/>
                    <a:pt x="6082" y="39052"/>
                  </a:cubicBezTo>
                  <a:lnTo>
                    <a:pt x="58469" y="39052"/>
                  </a:lnTo>
                  <a:cubicBezTo>
                    <a:pt x="61327" y="39052"/>
                    <a:pt x="64184" y="41910"/>
                    <a:pt x="65137" y="44767"/>
                  </a:cubicBezTo>
                  <a:lnTo>
                    <a:pt x="65137" y="175260"/>
                  </a:lnTo>
                  <a:cubicBezTo>
                    <a:pt x="65137" y="181927"/>
                    <a:pt x="67042" y="186690"/>
                    <a:pt x="69899" y="189547"/>
                  </a:cubicBezTo>
                  <a:cubicBezTo>
                    <a:pt x="72757" y="193358"/>
                    <a:pt x="77519" y="194310"/>
                    <a:pt x="83234" y="194310"/>
                  </a:cubicBezTo>
                  <a:lnTo>
                    <a:pt x="87044" y="194310"/>
                  </a:lnTo>
                  <a:cubicBezTo>
                    <a:pt x="96569" y="194310"/>
                    <a:pt x="104189" y="189547"/>
                    <a:pt x="104189" y="175260"/>
                  </a:cubicBezTo>
                  <a:lnTo>
                    <a:pt x="104189" y="46672"/>
                  </a:lnTo>
                  <a:cubicBezTo>
                    <a:pt x="104189" y="41910"/>
                    <a:pt x="107047" y="39052"/>
                    <a:pt x="111809" y="38100"/>
                  </a:cubicBezTo>
                  <a:cubicBezTo>
                    <a:pt x="112762" y="39052"/>
                    <a:pt x="140384" y="39052"/>
                    <a:pt x="140384" y="39052"/>
                  </a:cubicBezTo>
                  <a:lnTo>
                    <a:pt x="140384" y="3905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36" name="Freeform: Shape 43">
              <a:extLst>
                <a:ext uri="{FF2B5EF4-FFF2-40B4-BE49-F238E27FC236}">
                  <a16:creationId xmlns:a16="http://schemas.microsoft.com/office/drawing/2014/main" id="{3D943A93-C9D4-CF45-8A23-ABDB543B803A}"/>
                </a:ext>
              </a:extLst>
            </p:cNvPr>
            <p:cNvSpPr/>
            <p:nvPr/>
          </p:nvSpPr>
          <p:spPr>
            <a:xfrm>
              <a:off x="2923222" y="2260282"/>
              <a:ext cx="131917" cy="147637"/>
            </a:xfrm>
            <a:custGeom>
              <a:avLst/>
              <a:gdLst>
                <a:gd name="connsiteX0" fmla="*/ 129540 w 131917"/>
                <a:gd name="connsiteY0" fmla="*/ 96202 h 147637"/>
                <a:gd name="connsiteX1" fmla="*/ 129540 w 131917"/>
                <a:gd name="connsiteY1" fmla="*/ 61913 h 147637"/>
                <a:gd name="connsiteX2" fmla="*/ 65723 w 131917"/>
                <a:gd name="connsiteY2" fmla="*/ 0 h 147637"/>
                <a:gd name="connsiteX3" fmla="*/ 6668 w 131917"/>
                <a:gd name="connsiteY3" fmla="*/ 34290 h 147637"/>
                <a:gd name="connsiteX4" fmla="*/ 30480 w 131917"/>
                <a:gd name="connsiteY4" fmla="*/ 51435 h 147637"/>
                <a:gd name="connsiteX5" fmla="*/ 32385 w 131917"/>
                <a:gd name="connsiteY5" fmla="*/ 50483 h 147637"/>
                <a:gd name="connsiteX6" fmla="*/ 32385 w 131917"/>
                <a:gd name="connsiteY6" fmla="*/ 50483 h 147637"/>
                <a:gd name="connsiteX7" fmla="*/ 65723 w 131917"/>
                <a:gd name="connsiteY7" fmla="*/ 30480 h 147637"/>
                <a:gd name="connsiteX8" fmla="*/ 91440 w 131917"/>
                <a:gd name="connsiteY8" fmla="*/ 51435 h 147637"/>
                <a:gd name="connsiteX9" fmla="*/ 87630 w 131917"/>
                <a:gd name="connsiteY9" fmla="*/ 55245 h 147637"/>
                <a:gd name="connsiteX10" fmla="*/ 87630 w 131917"/>
                <a:gd name="connsiteY10" fmla="*/ 55245 h 147637"/>
                <a:gd name="connsiteX11" fmla="*/ 8573 w 131917"/>
                <a:gd name="connsiteY11" fmla="*/ 80963 h 147637"/>
                <a:gd name="connsiteX12" fmla="*/ 0 w 131917"/>
                <a:gd name="connsiteY12" fmla="*/ 108585 h 147637"/>
                <a:gd name="connsiteX13" fmla="*/ 45720 w 131917"/>
                <a:gd name="connsiteY13" fmla="*/ 147638 h 147637"/>
                <a:gd name="connsiteX14" fmla="*/ 85725 w 131917"/>
                <a:gd name="connsiteY14" fmla="*/ 132397 h 147637"/>
                <a:gd name="connsiteX15" fmla="*/ 85725 w 131917"/>
                <a:gd name="connsiteY15" fmla="*/ 132397 h 147637"/>
                <a:gd name="connsiteX16" fmla="*/ 86678 w 131917"/>
                <a:gd name="connsiteY16" fmla="*/ 131445 h 147637"/>
                <a:gd name="connsiteX17" fmla="*/ 90488 w 131917"/>
                <a:gd name="connsiteY17" fmla="*/ 130492 h 147637"/>
                <a:gd name="connsiteX18" fmla="*/ 93345 w 131917"/>
                <a:gd name="connsiteY18" fmla="*/ 131445 h 147637"/>
                <a:gd name="connsiteX19" fmla="*/ 94298 w 131917"/>
                <a:gd name="connsiteY19" fmla="*/ 132397 h 147637"/>
                <a:gd name="connsiteX20" fmla="*/ 100965 w 131917"/>
                <a:gd name="connsiteY20" fmla="*/ 141922 h 147637"/>
                <a:gd name="connsiteX21" fmla="*/ 126683 w 131917"/>
                <a:gd name="connsiteY21" fmla="*/ 143827 h 147637"/>
                <a:gd name="connsiteX22" fmla="*/ 131445 w 131917"/>
                <a:gd name="connsiteY22" fmla="*/ 135255 h 147637"/>
                <a:gd name="connsiteX23" fmla="*/ 129540 w 131917"/>
                <a:gd name="connsiteY23" fmla="*/ 96202 h 147637"/>
                <a:gd name="connsiteX24" fmla="*/ 91440 w 131917"/>
                <a:gd name="connsiteY24" fmla="*/ 87630 h 147637"/>
                <a:gd name="connsiteX25" fmla="*/ 58103 w 131917"/>
                <a:gd name="connsiteY25" fmla="*/ 116205 h 147637"/>
                <a:gd name="connsiteX26" fmla="*/ 39053 w 131917"/>
                <a:gd name="connsiteY26" fmla="*/ 101917 h 147637"/>
                <a:gd name="connsiteX27" fmla="*/ 83820 w 131917"/>
                <a:gd name="connsiteY27" fmla="*/ 79058 h 147637"/>
                <a:gd name="connsiteX28" fmla="*/ 85725 w 131917"/>
                <a:gd name="connsiteY28" fmla="*/ 79058 h 147637"/>
                <a:gd name="connsiteX29" fmla="*/ 85725 w 131917"/>
                <a:gd name="connsiteY29" fmla="*/ 79058 h 147637"/>
                <a:gd name="connsiteX30" fmla="*/ 91440 w 131917"/>
                <a:gd name="connsiteY30" fmla="*/ 84772 h 147637"/>
                <a:gd name="connsiteX31" fmla="*/ 91440 w 131917"/>
                <a:gd name="connsiteY31" fmla="*/ 87630 h 147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31917" h="147637">
                  <a:moveTo>
                    <a:pt x="129540" y="96202"/>
                  </a:moveTo>
                  <a:lnTo>
                    <a:pt x="129540" y="61913"/>
                  </a:lnTo>
                  <a:cubicBezTo>
                    <a:pt x="129540" y="22860"/>
                    <a:pt x="120968" y="0"/>
                    <a:pt x="65723" y="0"/>
                  </a:cubicBezTo>
                  <a:cubicBezTo>
                    <a:pt x="24765" y="0"/>
                    <a:pt x="6668" y="17145"/>
                    <a:pt x="6668" y="34290"/>
                  </a:cubicBezTo>
                  <a:cubicBezTo>
                    <a:pt x="6668" y="49530"/>
                    <a:pt x="24765" y="51435"/>
                    <a:pt x="30480" y="51435"/>
                  </a:cubicBezTo>
                  <a:cubicBezTo>
                    <a:pt x="31433" y="51435"/>
                    <a:pt x="31433" y="51435"/>
                    <a:pt x="32385" y="50483"/>
                  </a:cubicBezTo>
                  <a:lnTo>
                    <a:pt x="32385" y="50483"/>
                  </a:lnTo>
                  <a:cubicBezTo>
                    <a:pt x="37148" y="40005"/>
                    <a:pt x="47625" y="30480"/>
                    <a:pt x="65723" y="30480"/>
                  </a:cubicBezTo>
                  <a:cubicBezTo>
                    <a:pt x="84773" y="30480"/>
                    <a:pt x="90488" y="36195"/>
                    <a:pt x="91440" y="51435"/>
                  </a:cubicBezTo>
                  <a:cubicBezTo>
                    <a:pt x="91440" y="53340"/>
                    <a:pt x="89535" y="55245"/>
                    <a:pt x="87630" y="55245"/>
                  </a:cubicBezTo>
                  <a:lnTo>
                    <a:pt x="87630" y="55245"/>
                  </a:lnTo>
                  <a:cubicBezTo>
                    <a:pt x="73343" y="56197"/>
                    <a:pt x="22860" y="62865"/>
                    <a:pt x="8573" y="80963"/>
                  </a:cubicBezTo>
                  <a:cubicBezTo>
                    <a:pt x="1905" y="88583"/>
                    <a:pt x="0" y="98108"/>
                    <a:pt x="0" y="108585"/>
                  </a:cubicBezTo>
                  <a:cubicBezTo>
                    <a:pt x="0" y="131445"/>
                    <a:pt x="17145" y="147638"/>
                    <a:pt x="45720" y="147638"/>
                  </a:cubicBezTo>
                  <a:cubicBezTo>
                    <a:pt x="61913" y="147638"/>
                    <a:pt x="76200" y="141922"/>
                    <a:pt x="85725" y="132397"/>
                  </a:cubicBezTo>
                  <a:lnTo>
                    <a:pt x="85725" y="132397"/>
                  </a:lnTo>
                  <a:cubicBezTo>
                    <a:pt x="85725" y="132397"/>
                    <a:pt x="86678" y="131445"/>
                    <a:pt x="86678" y="131445"/>
                  </a:cubicBezTo>
                  <a:cubicBezTo>
                    <a:pt x="87630" y="130492"/>
                    <a:pt x="89535" y="130492"/>
                    <a:pt x="90488" y="130492"/>
                  </a:cubicBezTo>
                  <a:cubicBezTo>
                    <a:pt x="91440" y="130492"/>
                    <a:pt x="92393" y="130492"/>
                    <a:pt x="93345" y="131445"/>
                  </a:cubicBezTo>
                  <a:cubicBezTo>
                    <a:pt x="94298" y="132397"/>
                    <a:pt x="94298" y="132397"/>
                    <a:pt x="94298" y="132397"/>
                  </a:cubicBezTo>
                  <a:cubicBezTo>
                    <a:pt x="96203" y="136208"/>
                    <a:pt x="98108" y="139065"/>
                    <a:pt x="100965" y="141922"/>
                  </a:cubicBezTo>
                  <a:cubicBezTo>
                    <a:pt x="110490" y="148590"/>
                    <a:pt x="122873" y="145733"/>
                    <a:pt x="126683" y="143827"/>
                  </a:cubicBezTo>
                  <a:cubicBezTo>
                    <a:pt x="132398" y="140970"/>
                    <a:pt x="132398" y="139065"/>
                    <a:pt x="131445" y="135255"/>
                  </a:cubicBezTo>
                  <a:cubicBezTo>
                    <a:pt x="130493" y="130492"/>
                    <a:pt x="129540" y="111442"/>
                    <a:pt x="129540" y="96202"/>
                  </a:cubicBezTo>
                  <a:moveTo>
                    <a:pt x="91440" y="87630"/>
                  </a:moveTo>
                  <a:cubicBezTo>
                    <a:pt x="91440" y="102870"/>
                    <a:pt x="78105" y="116205"/>
                    <a:pt x="58103" y="116205"/>
                  </a:cubicBezTo>
                  <a:cubicBezTo>
                    <a:pt x="44768" y="116205"/>
                    <a:pt x="39053" y="110490"/>
                    <a:pt x="39053" y="101917"/>
                  </a:cubicBezTo>
                  <a:cubicBezTo>
                    <a:pt x="39053" y="91440"/>
                    <a:pt x="54293" y="80963"/>
                    <a:pt x="83820" y="79058"/>
                  </a:cubicBezTo>
                  <a:lnTo>
                    <a:pt x="85725" y="79058"/>
                  </a:lnTo>
                  <a:lnTo>
                    <a:pt x="85725" y="79058"/>
                  </a:lnTo>
                  <a:cubicBezTo>
                    <a:pt x="88583" y="79058"/>
                    <a:pt x="91440" y="81915"/>
                    <a:pt x="91440" y="84772"/>
                  </a:cubicBezTo>
                  <a:lnTo>
                    <a:pt x="91440" y="8763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37" name="Freeform: Shape 44">
              <a:extLst>
                <a:ext uri="{FF2B5EF4-FFF2-40B4-BE49-F238E27FC236}">
                  <a16:creationId xmlns:a16="http://schemas.microsoft.com/office/drawing/2014/main" id="{A9139B57-6C22-6047-A3DE-3F894485B1AB}"/>
                </a:ext>
              </a:extLst>
            </p:cNvPr>
            <p:cNvSpPr/>
            <p:nvPr/>
          </p:nvSpPr>
          <p:spPr>
            <a:xfrm>
              <a:off x="3519015" y="2209800"/>
              <a:ext cx="41574" cy="196215"/>
            </a:xfrm>
            <a:custGeom>
              <a:avLst/>
              <a:gdLst>
                <a:gd name="connsiteX0" fmla="*/ 31905 w 41574"/>
                <a:gd name="connsiteY0" fmla="*/ 3810 h 196215"/>
                <a:gd name="connsiteX1" fmla="*/ 17617 w 41574"/>
                <a:gd name="connsiteY1" fmla="*/ 0 h 196215"/>
                <a:gd name="connsiteX2" fmla="*/ 5235 w 41574"/>
                <a:gd name="connsiteY2" fmla="*/ 1905 h 196215"/>
                <a:gd name="connsiteX3" fmla="*/ 472 w 41574"/>
                <a:gd name="connsiteY3" fmla="*/ 10478 h 196215"/>
                <a:gd name="connsiteX4" fmla="*/ 2377 w 41574"/>
                <a:gd name="connsiteY4" fmla="*/ 48578 h 196215"/>
                <a:gd name="connsiteX5" fmla="*/ 2377 w 41574"/>
                <a:gd name="connsiteY5" fmla="*/ 60008 h 196215"/>
                <a:gd name="connsiteX6" fmla="*/ 2377 w 41574"/>
                <a:gd name="connsiteY6" fmla="*/ 178117 h 196215"/>
                <a:gd name="connsiteX7" fmla="*/ 20475 w 41574"/>
                <a:gd name="connsiteY7" fmla="*/ 196215 h 196215"/>
                <a:gd name="connsiteX8" fmla="*/ 24285 w 41574"/>
                <a:gd name="connsiteY8" fmla="*/ 196215 h 196215"/>
                <a:gd name="connsiteX9" fmla="*/ 41430 w 41574"/>
                <a:gd name="connsiteY9" fmla="*/ 177165 h 196215"/>
                <a:gd name="connsiteX10" fmla="*/ 41430 w 41574"/>
                <a:gd name="connsiteY10" fmla="*/ 30480 h 196215"/>
                <a:gd name="connsiteX11" fmla="*/ 41430 w 41574"/>
                <a:gd name="connsiteY11" fmla="*/ 29528 h 196215"/>
                <a:gd name="connsiteX12" fmla="*/ 41430 w 41574"/>
                <a:gd name="connsiteY12" fmla="*/ 29528 h 196215"/>
                <a:gd name="connsiteX13" fmla="*/ 31905 w 41574"/>
                <a:gd name="connsiteY13" fmla="*/ 3810 h 196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574" h="196215">
                  <a:moveTo>
                    <a:pt x="31905" y="3810"/>
                  </a:moveTo>
                  <a:cubicBezTo>
                    <a:pt x="27142" y="953"/>
                    <a:pt x="22380" y="0"/>
                    <a:pt x="17617" y="0"/>
                  </a:cubicBezTo>
                  <a:cubicBezTo>
                    <a:pt x="11902" y="0"/>
                    <a:pt x="7140" y="953"/>
                    <a:pt x="5235" y="1905"/>
                  </a:cubicBezTo>
                  <a:cubicBezTo>
                    <a:pt x="-480" y="4763"/>
                    <a:pt x="-480" y="6667"/>
                    <a:pt x="472" y="10478"/>
                  </a:cubicBezTo>
                  <a:cubicBezTo>
                    <a:pt x="2377" y="16192"/>
                    <a:pt x="2377" y="34290"/>
                    <a:pt x="2377" y="48578"/>
                  </a:cubicBezTo>
                  <a:lnTo>
                    <a:pt x="2377" y="60008"/>
                  </a:lnTo>
                  <a:lnTo>
                    <a:pt x="2377" y="178117"/>
                  </a:lnTo>
                  <a:cubicBezTo>
                    <a:pt x="2377" y="192405"/>
                    <a:pt x="9997" y="196215"/>
                    <a:pt x="20475" y="196215"/>
                  </a:cubicBezTo>
                  <a:lnTo>
                    <a:pt x="24285" y="196215"/>
                  </a:lnTo>
                  <a:cubicBezTo>
                    <a:pt x="33810" y="196215"/>
                    <a:pt x="41430" y="191453"/>
                    <a:pt x="41430" y="177165"/>
                  </a:cubicBezTo>
                  <a:lnTo>
                    <a:pt x="41430" y="30480"/>
                  </a:lnTo>
                  <a:cubicBezTo>
                    <a:pt x="41430" y="30480"/>
                    <a:pt x="41430" y="29528"/>
                    <a:pt x="41430" y="29528"/>
                  </a:cubicBezTo>
                  <a:lnTo>
                    <a:pt x="41430" y="29528"/>
                  </a:lnTo>
                  <a:cubicBezTo>
                    <a:pt x="42382" y="18097"/>
                    <a:pt x="38572" y="8572"/>
                    <a:pt x="31905" y="381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39" name="Freeform: Shape 46">
              <a:extLst>
                <a:ext uri="{FF2B5EF4-FFF2-40B4-BE49-F238E27FC236}">
                  <a16:creationId xmlns:a16="http://schemas.microsoft.com/office/drawing/2014/main" id="{1B597D2D-0E46-7C4A-9E69-BDDD631E05B3}"/>
                </a:ext>
              </a:extLst>
            </p:cNvPr>
            <p:cNvSpPr/>
            <p:nvPr/>
          </p:nvSpPr>
          <p:spPr>
            <a:xfrm>
              <a:off x="3368040" y="2260282"/>
              <a:ext cx="131917" cy="147637"/>
            </a:xfrm>
            <a:custGeom>
              <a:avLst/>
              <a:gdLst>
                <a:gd name="connsiteX0" fmla="*/ 129540 w 131917"/>
                <a:gd name="connsiteY0" fmla="*/ 96202 h 147637"/>
                <a:gd name="connsiteX1" fmla="*/ 129540 w 131917"/>
                <a:gd name="connsiteY1" fmla="*/ 61913 h 147637"/>
                <a:gd name="connsiteX2" fmla="*/ 65722 w 131917"/>
                <a:gd name="connsiteY2" fmla="*/ 0 h 147637"/>
                <a:gd name="connsiteX3" fmla="*/ 6667 w 131917"/>
                <a:gd name="connsiteY3" fmla="*/ 34290 h 147637"/>
                <a:gd name="connsiteX4" fmla="*/ 30480 w 131917"/>
                <a:gd name="connsiteY4" fmla="*/ 51435 h 147637"/>
                <a:gd name="connsiteX5" fmla="*/ 32385 w 131917"/>
                <a:gd name="connsiteY5" fmla="*/ 50483 h 147637"/>
                <a:gd name="connsiteX6" fmla="*/ 32385 w 131917"/>
                <a:gd name="connsiteY6" fmla="*/ 50483 h 147637"/>
                <a:gd name="connsiteX7" fmla="*/ 65722 w 131917"/>
                <a:gd name="connsiteY7" fmla="*/ 30480 h 147637"/>
                <a:gd name="connsiteX8" fmla="*/ 91440 w 131917"/>
                <a:gd name="connsiteY8" fmla="*/ 51435 h 147637"/>
                <a:gd name="connsiteX9" fmla="*/ 87630 w 131917"/>
                <a:gd name="connsiteY9" fmla="*/ 55245 h 147637"/>
                <a:gd name="connsiteX10" fmla="*/ 87630 w 131917"/>
                <a:gd name="connsiteY10" fmla="*/ 55245 h 147637"/>
                <a:gd name="connsiteX11" fmla="*/ 8572 w 131917"/>
                <a:gd name="connsiteY11" fmla="*/ 80963 h 147637"/>
                <a:gd name="connsiteX12" fmla="*/ 0 w 131917"/>
                <a:gd name="connsiteY12" fmla="*/ 108585 h 147637"/>
                <a:gd name="connsiteX13" fmla="*/ 45720 w 131917"/>
                <a:gd name="connsiteY13" fmla="*/ 147638 h 147637"/>
                <a:gd name="connsiteX14" fmla="*/ 85725 w 131917"/>
                <a:gd name="connsiteY14" fmla="*/ 132397 h 147637"/>
                <a:gd name="connsiteX15" fmla="*/ 85725 w 131917"/>
                <a:gd name="connsiteY15" fmla="*/ 132397 h 147637"/>
                <a:gd name="connsiteX16" fmla="*/ 86677 w 131917"/>
                <a:gd name="connsiteY16" fmla="*/ 131445 h 147637"/>
                <a:gd name="connsiteX17" fmla="*/ 90488 w 131917"/>
                <a:gd name="connsiteY17" fmla="*/ 130492 h 147637"/>
                <a:gd name="connsiteX18" fmla="*/ 93345 w 131917"/>
                <a:gd name="connsiteY18" fmla="*/ 131445 h 147637"/>
                <a:gd name="connsiteX19" fmla="*/ 94297 w 131917"/>
                <a:gd name="connsiteY19" fmla="*/ 132397 h 147637"/>
                <a:gd name="connsiteX20" fmla="*/ 100965 w 131917"/>
                <a:gd name="connsiteY20" fmla="*/ 141922 h 147637"/>
                <a:gd name="connsiteX21" fmla="*/ 126682 w 131917"/>
                <a:gd name="connsiteY21" fmla="*/ 143827 h 147637"/>
                <a:gd name="connsiteX22" fmla="*/ 131445 w 131917"/>
                <a:gd name="connsiteY22" fmla="*/ 135255 h 147637"/>
                <a:gd name="connsiteX23" fmla="*/ 129540 w 131917"/>
                <a:gd name="connsiteY23" fmla="*/ 96202 h 147637"/>
                <a:gd name="connsiteX24" fmla="*/ 90488 w 131917"/>
                <a:gd name="connsiteY24" fmla="*/ 87630 h 147637"/>
                <a:gd name="connsiteX25" fmla="*/ 57150 w 131917"/>
                <a:gd name="connsiteY25" fmla="*/ 116205 h 147637"/>
                <a:gd name="connsiteX26" fmla="*/ 38100 w 131917"/>
                <a:gd name="connsiteY26" fmla="*/ 101917 h 147637"/>
                <a:gd name="connsiteX27" fmla="*/ 82867 w 131917"/>
                <a:gd name="connsiteY27" fmla="*/ 79058 h 147637"/>
                <a:gd name="connsiteX28" fmla="*/ 84772 w 131917"/>
                <a:gd name="connsiteY28" fmla="*/ 79058 h 147637"/>
                <a:gd name="connsiteX29" fmla="*/ 84772 w 131917"/>
                <a:gd name="connsiteY29" fmla="*/ 79058 h 147637"/>
                <a:gd name="connsiteX30" fmla="*/ 90488 w 131917"/>
                <a:gd name="connsiteY30" fmla="*/ 84772 h 147637"/>
                <a:gd name="connsiteX31" fmla="*/ 90488 w 131917"/>
                <a:gd name="connsiteY31" fmla="*/ 87630 h 147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31917" h="147637">
                  <a:moveTo>
                    <a:pt x="129540" y="96202"/>
                  </a:moveTo>
                  <a:lnTo>
                    <a:pt x="129540" y="61913"/>
                  </a:lnTo>
                  <a:cubicBezTo>
                    <a:pt x="129540" y="22860"/>
                    <a:pt x="120967" y="0"/>
                    <a:pt x="65722" y="0"/>
                  </a:cubicBezTo>
                  <a:cubicBezTo>
                    <a:pt x="24765" y="0"/>
                    <a:pt x="6667" y="17145"/>
                    <a:pt x="6667" y="34290"/>
                  </a:cubicBezTo>
                  <a:cubicBezTo>
                    <a:pt x="6667" y="49530"/>
                    <a:pt x="24765" y="51435"/>
                    <a:pt x="30480" y="51435"/>
                  </a:cubicBezTo>
                  <a:cubicBezTo>
                    <a:pt x="31432" y="51435"/>
                    <a:pt x="31432" y="51435"/>
                    <a:pt x="32385" y="50483"/>
                  </a:cubicBezTo>
                  <a:lnTo>
                    <a:pt x="32385" y="50483"/>
                  </a:lnTo>
                  <a:cubicBezTo>
                    <a:pt x="37147" y="40005"/>
                    <a:pt x="47625" y="30480"/>
                    <a:pt x="65722" y="30480"/>
                  </a:cubicBezTo>
                  <a:cubicBezTo>
                    <a:pt x="84772" y="30480"/>
                    <a:pt x="90488" y="36195"/>
                    <a:pt x="91440" y="51435"/>
                  </a:cubicBezTo>
                  <a:cubicBezTo>
                    <a:pt x="91440" y="53340"/>
                    <a:pt x="89535" y="55245"/>
                    <a:pt x="87630" y="55245"/>
                  </a:cubicBezTo>
                  <a:lnTo>
                    <a:pt x="87630" y="55245"/>
                  </a:lnTo>
                  <a:cubicBezTo>
                    <a:pt x="73342" y="56197"/>
                    <a:pt x="22860" y="62865"/>
                    <a:pt x="8572" y="80963"/>
                  </a:cubicBezTo>
                  <a:cubicBezTo>
                    <a:pt x="1905" y="88583"/>
                    <a:pt x="0" y="98108"/>
                    <a:pt x="0" y="108585"/>
                  </a:cubicBezTo>
                  <a:cubicBezTo>
                    <a:pt x="0" y="131445"/>
                    <a:pt x="17145" y="147638"/>
                    <a:pt x="45720" y="147638"/>
                  </a:cubicBezTo>
                  <a:cubicBezTo>
                    <a:pt x="61913" y="147638"/>
                    <a:pt x="76200" y="141922"/>
                    <a:pt x="85725" y="132397"/>
                  </a:cubicBezTo>
                  <a:lnTo>
                    <a:pt x="85725" y="132397"/>
                  </a:lnTo>
                  <a:cubicBezTo>
                    <a:pt x="85725" y="132397"/>
                    <a:pt x="86677" y="131445"/>
                    <a:pt x="86677" y="131445"/>
                  </a:cubicBezTo>
                  <a:cubicBezTo>
                    <a:pt x="87630" y="130492"/>
                    <a:pt x="89535" y="130492"/>
                    <a:pt x="90488" y="130492"/>
                  </a:cubicBezTo>
                  <a:cubicBezTo>
                    <a:pt x="91440" y="130492"/>
                    <a:pt x="92392" y="130492"/>
                    <a:pt x="93345" y="131445"/>
                  </a:cubicBezTo>
                  <a:cubicBezTo>
                    <a:pt x="94297" y="132397"/>
                    <a:pt x="94297" y="132397"/>
                    <a:pt x="94297" y="132397"/>
                  </a:cubicBezTo>
                  <a:cubicBezTo>
                    <a:pt x="96202" y="136208"/>
                    <a:pt x="98107" y="139065"/>
                    <a:pt x="100965" y="141922"/>
                  </a:cubicBezTo>
                  <a:cubicBezTo>
                    <a:pt x="110490" y="148590"/>
                    <a:pt x="122872" y="145733"/>
                    <a:pt x="126682" y="143827"/>
                  </a:cubicBezTo>
                  <a:cubicBezTo>
                    <a:pt x="132397" y="140970"/>
                    <a:pt x="132397" y="139065"/>
                    <a:pt x="131445" y="135255"/>
                  </a:cubicBezTo>
                  <a:cubicBezTo>
                    <a:pt x="129540" y="130492"/>
                    <a:pt x="129540" y="111442"/>
                    <a:pt x="129540" y="96202"/>
                  </a:cubicBezTo>
                  <a:moveTo>
                    <a:pt x="90488" y="87630"/>
                  </a:moveTo>
                  <a:cubicBezTo>
                    <a:pt x="90488" y="102870"/>
                    <a:pt x="77152" y="116205"/>
                    <a:pt x="57150" y="116205"/>
                  </a:cubicBezTo>
                  <a:cubicBezTo>
                    <a:pt x="43815" y="116205"/>
                    <a:pt x="38100" y="110490"/>
                    <a:pt x="38100" y="101917"/>
                  </a:cubicBezTo>
                  <a:cubicBezTo>
                    <a:pt x="38100" y="91440"/>
                    <a:pt x="53340" y="80963"/>
                    <a:pt x="82867" y="79058"/>
                  </a:cubicBezTo>
                  <a:lnTo>
                    <a:pt x="84772" y="79058"/>
                  </a:lnTo>
                  <a:lnTo>
                    <a:pt x="84772" y="79058"/>
                  </a:lnTo>
                  <a:cubicBezTo>
                    <a:pt x="87630" y="79058"/>
                    <a:pt x="90488" y="81915"/>
                    <a:pt x="90488" y="84772"/>
                  </a:cubicBezTo>
                  <a:lnTo>
                    <a:pt x="90488" y="8763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46" name="Freeform: Shape 47">
              <a:extLst>
                <a:ext uri="{FF2B5EF4-FFF2-40B4-BE49-F238E27FC236}">
                  <a16:creationId xmlns:a16="http://schemas.microsoft.com/office/drawing/2014/main" id="{457D2DC4-C968-9044-AE2B-BC41E8599BD8}"/>
                </a:ext>
              </a:extLst>
            </p:cNvPr>
            <p:cNvSpPr/>
            <p:nvPr/>
          </p:nvSpPr>
          <p:spPr>
            <a:xfrm>
              <a:off x="3584737" y="2207895"/>
              <a:ext cx="137452" cy="196214"/>
            </a:xfrm>
            <a:custGeom>
              <a:avLst/>
              <a:gdLst>
                <a:gd name="connsiteX0" fmla="*/ 134775 w 137452"/>
                <a:gd name="connsiteY0" fmla="*/ 179070 h 196214"/>
                <a:gd name="connsiteX1" fmla="*/ 110010 w 137452"/>
                <a:gd name="connsiteY1" fmla="*/ 149542 h 196214"/>
                <a:gd name="connsiteX2" fmla="*/ 107152 w 137452"/>
                <a:gd name="connsiteY2" fmla="*/ 144780 h 196214"/>
                <a:gd name="connsiteX3" fmla="*/ 93817 w 137452"/>
                <a:gd name="connsiteY3" fmla="*/ 126683 h 196214"/>
                <a:gd name="connsiteX4" fmla="*/ 95722 w 137452"/>
                <a:gd name="connsiteY4" fmla="*/ 108585 h 196214"/>
                <a:gd name="connsiteX5" fmla="*/ 98580 w 137452"/>
                <a:gd name="connsiteY5" fmla="*/ 105727 h 196214"/>
                <a:gd name="connsiteX6" fmla="*/ 101437 w 137452"/>
                <a:gd name="connsiteY6" fmla="*/ 101917 h 196214"/>
                <a:gd name="connsiteX7" fmla="*/ 101437 w 137452"/>
                <a:gd name="connsiteY7" fmla="*/ 101917 h 196214"/>
                <a:gd name="connsiteX8" fmla="*/ 102390 w 137452"/>
                <a:gd name="connsiteY8" fmla="*/ 100013 h 196214"/>
                <a:gd name="connsiteX9" fmla="*/ 102390 w 137452"/>
                <a:gd name="connsiteY9" fmla="*/ 99060 h 196214"/>
                <a:gd name="connsiteX10" fmla="*/ 106200 w 137452"/>
                <a:gd name="connsiteY10" fmla="*/ 95250 h 196214"/>
                <a:gd name="connsiteX11" fmla="*/ 120487 w 137452"/>
                <a:gd name="connsiteY11" fmla="*/ 81915 h 196214"/>
                <a:gd name="connsiteX12" fmla="*/ 122392 w 137452"/>
                <a:gd name="connsiteY12" fmla="*/ 73342 h 196214"/>
                <a:gd name="connsiteX13" fmla="*/ 122392 w 137452"/>
                <a:gd name="connsiteY13" fmla="*/ 73342 h 196214"/>
                <a:gd name="connsiteX14" fmla="*/ 122392 w 137452"/>
                <a:gd name="connsiteY14" fmla="*/ 73342 h 196214"/>
                <a:gd name="connsiteX15" fmla="*/ 102390 w 137452"/>
                <a:gd name="connsiteY15" fmla="*/ 61913 h 196214"/>
                <a:gd name="connsiteX16" fmla="*/ 102390 w 137452"/>
                <a:gd name="connsiteY16" fmla="*/ 61913 h 196214"/>
                <a:gd name="connsiteX17" fmla="*/ 102390 w 137452"/>
                <a:gd name="connsiteY17" fmla="*/ 61913 h 196214"/>
                <a:gd name="connsiteX18" fmla="*/ 102390 w 137452"/>
                <a:gd name="connsiteY18" fmla="*/ 61913 h 196214"/>
                <a:gd name="connsiteX19" fmla="*/ 101437 w 137452"/>
                <a:gd name="connsiteY19" fmla="*/ 61913 h 196214"/>
                <a:gd name="connsiteX20" fmla="*/ 101437 w 137452"/>
                <a:gd name="connsiteY20" fmla="*/ 61913 h 196214"/>
                <a:gd name="connsiteX21" fmla="*/ 100485 w 137452"/>
                <a:gd name="connsiteY21" fmla="*/ 61913 h 196214"/>
                <a:gd name="connsiteX22" fmla="*/ 99532 w 137452"/>
                <a:gd name="connsiteY22" fmla="*/ 61913 h 196214"/>
                <a:gd name="connsiteX23" fmla="*/ 94770 w 137452"/>
                <a:gd name="connsiteY23" fmla="*/ 62865 h 196214"/>
                <a:gd name="connsiteX24" fmla="*/ 94770 w 137452"/>
                <a:gd name="connsiteY24" fmla="*/ 62865 h 196214"/>
                <a:gd name="connsiteX25" fmla="*/ 93817 w 137452"/>
                <a:gd name="connsiteY25" fmla="*/ 62865 h 196214"/>
                <a:gd name="connsiteX26" fmla="*/ 89055 w 137452"/>
                <a:gd name="connsiteY26" fmla="*/ 66675 h 196214"/>
                <a:gd name="connsiteX27" fmla="*/ 89055 w 137452"/>
                <a:gd name="connsiteY27" fmla="*/ 66675 h 196214"/>
                <a:gd name="connsiteX28" fmla="*/ 83340 w 137452"/>
                <a:gd name="connsiteY28" fmla="*/ 72390 h 196214"/>
                <a:gd name="connsiteX29" fmla="*/ 62385 w 137452"/>
                <a:gd name="connsiteY29" fmla="*/ 93345 h 196214"/>
                <a:gd name="connsiteX30" fmla="*/ 50002 w 137452"/>
                <a:gd name="connsiteY30" fmla="*/ 100013 h 196214"/>
                <a:gd name="connsiteX31" fmla="*/ 42382 w 137452"/>
                <a:gd name="connsiteY31" fmla="*/ 91440 h 196214"/>
                <a:gd name="connsiteX32" fmla="*/ 42382 w 137452"/>
                <a:gd name="connsiteY32" fmla="*/ 31433 h 196214"/>
                <a:gd name="connsiteX33" fmla="*/ 42382 w 137452"/>
                <a:gd name="connsiteY33" fmla="*/ 31433 h 196214"/>
                <a:gd name="connsiteX34" fmla="*/ 42382 w 137452"/>
                <a:gd name="connsiteY34" fmla="*/ 31433 h 196214"/>
                <a:gd name="connsiteX35" fmla="*/ 42382 w 137452"/>
                <a:gd name="connsiteY35" fmla="*/ 30480 h 196214"/>
                <a:gd name="connsiteX36" fmla="*/ 42382 w 137452"/>
                <a:gd name="connsiteY36" fmla="*/ 30480 h 196214"/>
                <a:gd name="connsiteX37" fmla="*/ 31905 w 137452"/>
                <a:gd name="connsiteY37" fmla="*/ 3810 h 196214"/>
                <a:gd name="connsiteX38" fmla="*/ 17617 w 137452"/>
                <a:gd name="connsiteY38" fmla="*/ 0 h 196214"/>
                <a:gd name="connsiteX39" fmla="*/ 5235 w 137452"/>
                <a:gd name="connsiteY39" fmla="*/ 1905 h 196214"/>
                <a:gd name="connsiteX40" fmla="*/ 472 w 137452"/>
                <a:gd name="connsiteY40" fmla="*/ 10477 h 196214"/>
                <a:gd name="connsiteX41" fmla="*/ 2377 w 137452"/>
                <a:gd name="connsiteY41" fmla="*/ 39052 h 196214"/>
                <a:gd name="connsiteX42" fmla="*/ 2377 w 137452"/>
                <a:gd name="connsiteY42" fmla="*/ 177165 h 196214"/>
                <a:gd name="connsiteX43" fmla="*/ 20475 w 137452"/>
                <a:gd name="connsiteY43" fmla="*/ 196215 h 196214"/>
                <a:gd name="connsiteX44" fmla="*/ 24285 w 137452"/>
                <a:gd name="connsiteY44" fmla="*/ 196215 h 196214"/>
                <a:gd name="connsiteX45" fmla="*/ 41430 w 137452"/>
                <a:gd name="connsiteY45" fmla="*/ 177165 h 196214"/>
                <a:gd name="connsiteX46" fmla="*/ 41430 w 137452"/>
                <a:gd name="connsiteY46" fmla="*/ 175260 h 196214"/>
                <a:gd name="connsiteX47" fmla="*/ 41430 w 137452"/>
                <a:gd name="connsiteY47" fmla="*/ 144780 h 196214"/>
                <a:gd name="connsiteX48" fmla="*/ 49050 w 137452"/>
                <a:gd name="connsiteY48" fmla="*/ 136208 h 196214"/>
                <a:gd name="connsiteX49" fmla="*/ 64290 w 137452"/>
                <a:gd name="connsiteY49" fmla="*/ 146685 h 196214"/>
                <a:gd name="connsiteX50" fmla="*/ 93817 w 137452"/>
                <a:gd name="connsiteY50" fmla="*/ 183833 h 196214"/>
                <a:gd name="connsiteX51" fmla="*/ 93817 w 137452"/>
                <a:gd name="connsiteY51" fmla="*/ 183833 h 196214"/>
                <a:gd name="connsiteX52" fmla="*/ 115725 w 137452"/>
                <a:gd name="connsiteY52" fmla="*/ 196215 h 196214"/>
                <a:gd name="connsiteX53" fmla="*/ 135727 w 137452"/>
                <a:gd name="connsiteY53" fmla="*/ 185738 h 196214"/>
                <a:gd name="connsiteX54" fmla="*/ 134775 w 137452"/>
                <a:gd name="connsiteY54" fmla="*/ 179070 h 196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137452" h="196214">
                  <a:moveTo>
                    <a:pt x="134775" y="179070"/>
                  </a:moveTo>
                  <a:cubicBezTo>
                    <a:pt x="130012" y="175260"/>
                    <a:pt x="118582" y="160972"/>
                    <a:pt x="110010" y="149542"/>
                  </a:cubicBezTo>
                  <a:lnTo>
                    <a:pt x="107152" y="144780"/>
                  </a:lnTo>
                  <a:lnTo>
                    <a:pt x="93817" y="126683"/>
                  </a:lnTo>
                  <a:cubicBezTo>
                    <a:pt x="90007" y="120967"/>
                    <a:pt x="90960" y="115252"/>
                    <a:pt x="95722" y="108585"/>
                  </a:cubicBezTo>
                  <a:cubicBezTo>
                    <a:pt x="96675" y="107633"/>
                    <a:pt x="97627" y="106680"/>
                    <a:pt x="98580" y="105727"/>
                  </a:cubicBezTo>
                  <a:cubicBezTo>
                    <a:pt x="99532" y="104775"/>
                    <a:pt x="100485" y="103822"/>
                    <a:pt x="101437" y="101917"/>
                  </a:cubicBezTo>
                  <a:lnTo>
                    <a:pt x="101437" y="101917"/>
                  </a:lnTo>
                  <a:cubicBezTo>
                    <a:pt x="101437" y="100965"/>
                    <a:pt x="102390" y="100965"/>
                    <a:pt x="102390" y="100013"/>
                  </a:cubicBezTo>
                  <a:lnTo>
                    <a:pt x="102390" y="99060"/>
                  </a:lnTo>
                  <a:cubicBezTo>
                    <a:pt x="103342" y="98108"/>
                    <a:pt x="105247" y="96202"/>
                    <a:pt x="106200" y="95250"/>
                  </a:cubicBezTo>
                  <a:cubicBezTo>
                    <a:pt x="111915" y="88583"/>
                    <a:pt x="117630" y="83820"/>
                    <a:pt x="120487" y="81915"/>
                  </a:cubicBezTo>
                  <a:cubicBezTo>
                    <a:pt x="123345" y="80010"/>
                    <a:pt x="125250" y="78105"/>
                    <a:pt x="122392" y="73342"/>
                  </a:cubicBezTo>
                  <a:lnTo>
                    <a:pt x="122392" y="73342"/>
                  </a:lnTo>
                  <a:cubicBezTo>
                    <a:pt x="122392" y="73342"/>
                    <a:pt x="122392" y="73342"/>
                    <a:pt x="122392" y="73342"/>
                  </a:cubicBezTo>
                  <a:cubicBezTo>
                    <a:pt x="121440" y="70485"/>
                    <a:pt x="112867" y="61913"/>
                    <a:pt x="102390" y="61913"/>
                  </a:cubicBezTo>
                  <a:cubicBezTo>
                    <a:pt x="102390" y="61913"/>
                    <a:pt x="102390" y="61913"/>
                    <a:pt x="102390" y="61913"/>
                  </a:cubicBezTo>
                  <a:cubicBezTo>
                    <a:pt x="102390" y="61913"/>
                    <a:pt x="102390" y="61913"/>
                    <a:pt x="102390" y="61913"/>
                  </a:cubicBezTo>
                  <a:cubicBezTo>
                    <a:pt x="102390" y="61913"/>
                    <a:pt x="102390" y="61913"/>
                    <a:pt x="102390" y="61913"/>
                  </a:cubicBezTo>
                  <a:cubicBezTo>
                    <a:pt x="102390" y="61913"/>
                    <a:pt x="101437" y="61913"/>
                    <a:pt x="101437" y="61913"/>
                  </a:cubicBezTo>
                  <a:cubicBezTo>
                    <a:pt x="101437" y="61913"/>
                    <a:pt x="101437" y="61913"/>
                    <a:pt x="101437" y="61913"/>
                  </a:cubicBezTo>
                  <a:cubicBezTo>
                    <a:pt x="101437" y="61913"/>
                    <a:pt x="100485" y="61913"/>
                    <a:pt x="100485" y="61913"/>
                  </a:cubicBezTo>
                  <a:cubicBezTo>
                    <a:pt x="100485" y="61913"/>
                    <a:pt x="99532" y="61913"/>
                    <a:pt x="99532" y="61913"/>
                  </a:cubicBezTo>
                  <a:cubicBezTo>
                    <a:pt x="97627" y="61913"/>
                    <a:pt x="95722" y="62865"/>
                    <a:pt x="94770" y="62865"/>
                  </a:cubicBezTo>
                  <a:cubicBezTo>
                    <a:pt x="94770" y="62865"/>
                    <a:pt x="94770" y="62865"/>
                    <a:pt x="94770" y="62865"/>
                  </a:cubicBezTo>
                  <a:cubicBezTo>
                    <a:pt x="94770" y="62865"/>
                    <a:pt x="93817" y="62865"/>
                    <a:pt x="93817" y="62865"/>
                  </a:cubicBezTo>
                  <a:cubicBezTo>
                    <a:pt x="91912" y="63817"/>
                    <a:pt x="90007" y="64770"/>
                    <a:pt x="89055" y="66675"/>
                  </a:cubicBezTo>
                  <a:lnTo>
                    <a:pt x="89055" y="66675"/>
                  </a:lnTo>
                  <a:cubicBezTo>
                    <a:pt x="87150" y="68580"/>
                    <a:pt x="85245" y="70485"/>
                    <a:pt x="83340" y="72390"/>
                  </a:cubicBezTo>
                  <a:lnTo>
                    <a:pt x="62385" y="93345"/>
                  </a:lnTo>
                  <a:cubicBezTo>
                    <a:pt x="59527" y="96202"/>
                    <a:pt x="56670" y="100013"/>
                    <a:pt x="50002" y="100013"/>
                  </a:cubicBezTo>
                  <a:cubicBezTo>
                    <a:pt x="45240" y="100013"/>
                    <a:pt x="42382" y="97155"/>
                    <a:pt x="42382" y="91440"/>
                  </a:cubicBezTo>
                  <a:lnTo>
                    <a:pt x="42382" y="31433"/>
                  </a:lnTo>
                  <a:lnTo>
                    <a:pt x="42382" y="31433"/>
                  </a:lnTo>
                  <a:lnTo>
                    <a:pt x="42382" y="31433"/>
                  </a:lnTo>
                  <a:cubicBezTo>
                    <a:pt x="42382" y="31433"/>
                    <a:pt x="42382" y="30480"/>
                    <a:pt x="42382" y="30480"/>
                  </a:cubicBezTo>
                  <a:lnTo>
                    <a:pt x="42382" y="30480"/>
                  </a:lnTo>
                  <a:cubicBezTo>
                    <a:pt x="42382" y="18097"/>
                    <a:pt x="38572" y="8572"/>
                    <a:pt x="31905" y="3810"/>
                  </a:cubicBezTo>
                  <a:cubicBezTo>
                    <a:pt x="27142" y="952"/>
                    <a:pt x="22380" y="0"/>
                    <a:pt x="17617" y="0"/>
                  </a:cubicBezTo>
                  <a:cubicBezTo>
                    <a:pt x="11902" y="0"/>
                    <a:pt x="7140" y="952"/>
                    <a:pt x="5235" y="1905"/>
                  </a:cubicBezTo>
                  <a:cubicBezTo>
                    <a:pt x="-480" y="4763"/>
                    <a:pt x="-480" y="6667"/>
                    <a:pt x="472" y="10477"/>
                  </a:cubicBezTo>
                  <a:cubicBezTo>
                    <a:pt x="1425" y="14288"/>
                    <a:pt x="2377" y="27622"/>
                    <a:pt x="2377" y="39052"/>
                  </a:cubicBezTo>
                  <a:lnTo>
                    <a:pt x="2377" y="177165"/>
                  </a:lnTo>
                  <a:cubicBezTo>
                    <a:pt x="2377" y="191452"/>
                    <a:pt x="9997" y="196215"/>
                    <a:pt x="20475" y="196215"/>
                  </a:cubicBezTo>
                  <a:lnTo>
                    <a:pt x="24285" y="196215"/>
                  </a:lnTo>
                  <a:cubicBezTo>
                    <a:pt x="34762" y="196215"/>
                    <a:pt x="41430" y="191452"/>
                    <a:pt x="41430" y="177165"/>
                  </a:cubicBezTo>
                  <a:lnTo>
                    <a:pt x="41430" y="175260"/>
                  </a:lnTo>
                  <a:cubicBezTo>
                    <a:pt x="41430" y="171450"/>
                    <a:pt x="41430" y="148590"/>
                    <a:pt x="41430" y="144780"/>
                  </a:cubicBezTo>
                  <a:cubicBezTo>
                    <a:pt x="41430" y="138113"/>
                    <a:pt x="46192" y="136208"/>
                    <a:pt x="49050" y="136208"/>
                  </a:cubicBezTo>
                  <a:cubicBezTo>
                    <a:pt x="56670" y="136208"/>
                    <a:pt x="59527" y="140970"/>
                    <a:pt x="64290" y="146685"/>
                  </a:cubicBezTo>
                  <a:cubicBezTo>
                    <a:pt x="66195" y="149542"/>
                    <a:pt x="84292" y="171450"/>
                    <a:pt x="93817" y="183833"/>
                  </a:cubicBezTo>
                  <a:lnTo>
                    <a:pt x="93817" y="183833"/>
                  </a:lnTo>
                  <a:cubicBezTo>
                    <a:pt x="101437" y="193358"/>
                    <a:pt x="108105" y="196215"/>
                    <a:pt x="115725" y="196215"/>
                  </a:cubicBezTo>
                  <a:cubicBezTo>
                    <a:pt x="126202" y="196215"/>
                    <a:pt x="134775" y="188595"/>
                    <a:pt x="135727" y="185738"/>
                  </a:cubicBezTo>
                  <a:cubicBezTo>
                    <a:pt x="138585" y="183833"/>
                    <a:pt x="137632" y="181927"/>
                    <a:pt x="134775" y="17907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61" name="Freeform: Shape 48">
              <a:extLst>
                <a:ext uri="{FF2B5EF4-FFF2-40B4-BE49-F238E27FC236}">
                  <a16:creationId xmlns:a16="http://schemas.microsoft.com/office/drawing/2014/main" id="{C4A18434-B124-564A-9B60-8B74937A5577}"/>
                </a:ext>
              </a:extLst>
            </p:cNvPr>
            <p:cNvSpPr/>
            <p:nvPr/>
          </p:nvSpPr>
          <p:spPr>
            <a:xfrm>
              <a:off x="3237180" y="2212657"/>
              <a:ext cx="171231" cy="194309"/>
            </a:xfrm>
            <a:custGeom>
              <a:avLst/>
              <a:gdLst>
                <a:gd name="connsiteX0" fmla="*/ 140384 w 171231"/>
                <a:gd name="connsiteY0" fmla="*/ 39052 h 194309"/>
                <a:gd name="connsiteX1" fmla="*/ 167054 w 171231"/>
                <a:gd name="connsiteY1" fmla="*/ 28575 h 194309"/>
                <a:gd name="connsiteX2" fmla="*/ 168959 w 171231"/>
                <a:gd name="connsiteY2" fmla="*/ 2858 h 194309"/>
                <a:gd name="connsiteX3" fmla="*/ 165149 w 171231"/>
                <a:gd name="connsiteY3" fmla="*/ 0 h 194309"/>
                <a:gd name="connsiteX4" fmla="*/ 30847 w 171231"/>
                <a:gd name="connsiteY4" fmla="*/ 0 h 194309"/>
                <a:gd name="connsiteX5" fmla="*/ 30847 w 171231"/>
                <a:gd name="connsiteY5" fmla="*/ 0 h 194309"/>
                <a:gd name="connsiteX6" fmla="*/ 4177 w 171231"/>
                <a:gd name="connsiteY6" fmla="*/ 10477 h 194309"/>
                <a:gd name="connsiteX7" fmla="*/ 2272 w 171231"/>
                <a:gd name="connsiteY7" fmla="*/ 36195 h 194309"/>
                <a:gd name="connsiteX8" fmla="*/ 6082 w 171231"/>
                <a:gd name="connsiteY8" fmla="*/ 39052 h 194309"/>
                <a:gd name="connsiteX9" fmla="*/ 58469 w 171231"/>
                <a:gd name="connsiteY9" fmla="*/ 39052 h 194309"/>
                <a:gd name="connsiteX10" fmla="*/ 65137 w 171231"/>
                <a:gd name="connsiteY10" fmla="*/ 44767 h 194309"/>
                <a:gd name="connsiteX11" fmla="*/ 65137 w 171231"/>
                <a:gd name="connsiteY11" fmla="*/ 175260 h 194309"/>
                <a:gd name="connsiteX12" fmla="*/ 69899 w 171231"/>
                <a:gd name="connsiteY12" fmla="*/ 189547 h 194309"/>
                <a:gd name="connsiteX13" fmla="*/ 83234 w 171231"/>
                <a:gd name="connsiteY13" fmla="*/ 194310 h 194309"/>
                <a:gd name="connsiteX14" fmla="*/ 87044 w 171231"/>
                <a:gd name="connsiteY14" fmla="*/ 194310 h 194309"/>
                <a:gd name="connsiteX15" fmla="*/ 104189 w 171231"/>
                <a:gd name="connsiteY15" fmla="*/ 175260 h 194309"/>
                <a:gd name="connsiteX16" fmla="*/ 104189 w 171231"/>
                <a:gd name="connsiteY16" fmla="*/ 46672 h 194309"/>
                <a:gd name="connsiteX17" fmla="*/ 111809 w 171231"/>
                <a:gd name="connsiteY17" fmla="*/ 38100 h 194309"/>
                <a:gd name="connsiteX18" fmla="*/ 140384 w 171231"/>
                <a:gd name="connsiteY18" fmla="*/ 39052 h 194309"/>
                <a:gd name="connsiteX19" fmla="*/ 140384 w 171231"/>
                <a:gd name="connsiteY19" fmla="*/ 39052 h 194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71231" h="194309">
                  <a:moveTo>
                    <a:pt x="140384" y="39052"/>
                  </a:moveTo>
                  <a:cubicBezTo>
                    <a:pt x="152767" y="39052"/>
                    <a:pt x="162292" y="35242"/>
                    <a:pt x="167054" y="28575"/>
                  </a:cubicBezTo>
                  <a:cubicBezTo>
                    <a:pt x="173722" y="19050"/>
                    <a:pt x="170864" y="6667"/>
                    <a:pt x="168959" y="2858"/>
                  </a:cubicBezTo>
                  <a:cubicBezTo>
                    <a:pt x="168007" y="952"/>
                    <a:pt x="166102" y="0"/>
                    <a:pt x="165149" y="0"/>
                  </a:cubicBezTo>
                  <a:cubicBezTo>
                    <a:pt x="165149" y="0"/>
                    <a:pt x="30847" y="0"/>
                    <a:pt x="30847" y="0"/>
                  </a:cubicBezTo>
                  <a:lnTo>
                    <a:pt x="30847" y="0"/>
                  </a:lnTo>
                  <a:cubicBezTo>
                    <a:pt x="18464" y="0"/>
                    <a:pt x="8939" y="3810"/>
                    <a:pt x="4177" y="10477"/>
                  </a:cubicBezTo>
                  <a:cubicBezTo>
                    <a:pt x="-2491" y="20002"/>
                    <a:pt x="367" y="32385"/>
                    <a:pt x="2272" y="36195"/>
                  </a:cubicBezTo>
                  <a:cubicBezTo>
                    <a:pt x="3224" y="38100"/>
                    <a:pt x="5129" y="39052"/>
                    <a:pt x="6082" y="39052"/>
                  </a:cubicBezTo>
                  <a:lnTo>
                    <a:pt x="58469" y="39052"/>
                  </a:lnTo>
                  <a:cubicBezTo>
                    <a:pt x="61327" y="39052"/>
                    <a:pt x="64184" y="41910"/>
                    <a:pt x="65137" y="44767"/>
                  </a:cubicBezTo>
                  <a:lnTo>
                    <a:pt x="65137" y="175260"/>
                  </a:lnTo>
                  <a:cubicBezTo>
                    <a:pt x="65137" y="181927"/>
                    <a:pt x="67042" y="186690"/>
                    <a:pt x="69899" y="189547"/>
                  </a:cubicBezTo>
                  <a:cubicBezTo>
                    <a:pt x="72757" y="193358"/>
                    <a:pt x="77519" y="194310"/>
                    <a:pt x="83234" y="194310"/>
                  </a:cubicBezTo>
                  <a:lnTo>
                    <a:pt x="87044" y="194310"/>
                  </a:lnTo>
                  <a:cubicBezTo>
                    <a:pt x="96569" y="194310"/>
                    <a:pt x="104189" y="189547"/>
                    <a:pt x="104189" y="175260"/>
                  </a:cubicBezTo>
                  <a:lnTo>
                    <a:pt x="104189" y="46672"/>
                  </a:lnTo>
                  <a:cubicBezTo>
                    <a:pt x="104189" y="41910"/>
                    <a:pt x="107047" y="39052"/>
                    <a:pt x="111809" y="38100"/>
                  </a:cubicBezTo>
                  <a:cubicBezTo>
                    <a:pt x="111809" y="39052"/>
                    <a:pt x="139432" y="39052"/>
                    <a:pt x="140384" y="39052"/>
                  </a:cubicBezTo>
                  <a:lnTo>
                    <a:pt x="140384" y="3905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62" name="Freeform: Shape 49">
              <a:extLst>
                <a:ext uri="{FF2B5EF4-FFF2-40B4-BE49-F238E27FC236}">
                  <a16:creationId xmlns:a16="http://schemas.microsoft.com/office/drawing/2014/main" id="{AB8B56A2-28A4-AE4C-A80B-D7A5E78B2AAF}"/>
                </a:ext>
              </a:extLst>
            </p:cNvPr>
            <p:cNvSpPr/>
            <p:nvPr/>
          </p:nvSpPr>
          <p:spPr>
            <a:xfrm>
              <a:off x="2858452" y="2465070"/>
              <a:ext cx="71437" cy="107632"/>
            </a:xfrm>
            <a:custGeom>
              <a:avLst/>
              <a:gdLst>
                <a:gd name="connsiteX0" fmla="*/ 0 w 71437"/>
                <a:gd name="connsiteY0" fmla="*/ 102870 h 107632"/>
                <a:gd name="connsiteX1" fmla="*/ 0 w 71437"/>
                <a:gd name="connsiteY1" fmla="*/ 6667 h 107632"/>
                <a:gd name="connsiteX2" fmla="*/ 6667 w 71437"/>
                <a:gd name="connsiteY2" fmla="*/ 0 h 107632"/>
                <a:gd name="connsiteX3" fmla="*/ 66675 w 71437"/>
                <a:gd name="connsiteY3" fmla="*/ 0 h 107632"/>
                <a:gd name="connsiteX4" fmla="*/ 71438 w 71437"/>
                <a:gd name="connsiteY4" fmla="*/ 4763 h 107632"/>
                <a:gd name="connsiteX5" fmla="*/ 71438 w 71437"/>
                <a:gd name="connsiteY5" fmla="*/ 5715 h 107632"/>
                <a:gd name="connsiteX6" fmla="*/ 66675 w 71437"/>
                <a:gd name="connsiteY6" fmla="*/ 10477 h 107632"/>
                <a:gd name="connsiteX7" fmla="*/ 11430 w 71437"/>
                <a:gd name="connsiteY7" fmla="*/ 10477 h 107632"/>
                <a:gd name="connsiteX8" fmla="*/ 11430 w 71437"/>
                <a:gd name="connsiteY8" fmla="*/ 50483 h 107632"/>
                <a:gd name="connsiteX9" fmla="*/ 52388 w 71437"/>
                <a:gd name="connsiteY9" fmla="*/ 50483 h 107632"/>
                <a:gd name="connsiteX10" fmla="*/ 57150 w 71437"/>
                <a:gd name="connsiteY10" fmla="*/ 55245 h 107632"/>
                <a:gd name="connsiteX11" fmla="*/ 57150 w 71437"/>
                <a:gd name="connsiteY11" fmla="*/ 56197 h 107632"/>
                <a:gd name="connsiteX12" fmla="*/ 52388 w 71437"/>
                <a:gd name="connsiteY12" fmla="*/ 60960 h 107632"/>
                <a:gd name="connsiteX13" fmla="*/ 11430 w 71437"/>
                <a:gd name="connsiteY13" fmla="*/ 60960 h 107632"/>
                <a:gd name="connsiteX14" fmla="*/ 11430 w 71437"/>
                <a:gd name="connsiteY14" fmla="*/ 102870 h 107632"/>
                <a:gd name="connsiteX15" fmla="*/ 6667 w 71437"/>
                <a:gd name="connsiteY15" fmla="*/ 107633 h 107632"/>
                <a:gd name="connsiteX16" fmla="*/ 4763 w 71437"/>
                <a:gd name="connsiteY16" fmla="*/ 107633 h 107632"/>
                <a:gd name="connsiteX17" fmla="*/ 0 w 71437"/>
                <a:gd name="connsiteY17" fmla="*/ 102870 h 107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1437" h="107632">
                  <a:moveTo>
                    <a:pt x="0" y="102870"/>
                  </a:moveTo>
                  <a:lnTo>
                    <a:pt x="0" y="6667"/>
                  </a:lnTo>
                  <a:cubicBezTo>
                    <a:pt x="0" y="2858"/>
                    <a:pt x="2857" y="0"/>
                    <a:pt x="6667" y="0"/>
                  </a:cubicBezTo>
                  <a:lnTo>
                    <a:pt x="66675" y="0"/>
                  </a:lnTo>
                  <a:cubicBezTo>
                    <a:pt x="69532" y="0"/>
                    <a:pt x="71438" y="1905"/>
                    <a:pt x="71438" y="4763"/>
                  </a:cubicBezTo>
                  <a:lnTo>
                    <a:pt x="71438" y="5715"/>
                  </a:lnTo>
                  <a:cubicBezTo>
                    <a:pt x="71438" y="8572"/>
                    <a:pt x="69532" y="10477"/>
                    <a:pt x="66675" y="10477"/>
                  </a:cubicBezTo>
                  <a:lnTo>
                    <a:pt x="11430" y="10477"/>
                  </a:lnTo>
                  <a:lnTo>
                    <a:pt x="11430" y="50483"/>
                  </a:lnTo>
                  <a:lnTo>
                    <a:pt x="52388" y="50483"/>
                  </a:lnTo>
                  <a:cubicBezTo>
                    <a:pt x="55245" y="50483"/>
                    <a:pt x="57150" y="52388"/>
                    <a:pt x="57150" y="55245"/>
                  </a:cubicBezTo>
                  <a:lnTo>
                    <a:pt x="57150" y="56197"/>
                  </a:lnTo>
                  <a:cubicBezTo>
                    <a:pt x="57150" y="59055"/>
                    <a:pt x="55245" y="60960"/>
                    <a:pt x="52388" y="60960"/>
                  </a:cubicBezTo>
                  <a:lnTo>
                    <a:pt x="11430" y="60960"/>
                  </a:lnTo>
                  <a:lnTo>
                    <a:pt x="11430" y="102870"/>
                  </a:lnTo>
                  <a:cubicBezTo>
                    <a:pt x="11430" y="106680"/>
                    <a:pt x="9525" y="107633"/>
                    <a:pt x="6667" y="107633"/>
                  </a:cubicBezTo>
                  <a:lnTo>
                    <a:pt x="4763" y="107633"/>
                  </a:lnTo>
                  <a:cubicBezTo>
                    <a:pt x="952" y="107633"/>
                    <a:pt x="0" y="106680"/>
                    <a:pt x="0" y="10287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63" name="Freeform: Shape 50">
              <a:extLst>
                <a:ext uri="{FF2B5EF4-FFF2-40B4-BE49-F238E27FC236}">
                  <a16:creationId xmlns:a16="http://schemas.microsoft.com/office/drawing/2014/main" id="{CA1BD44A-01D3-1143-9EF4-B52F463C7BDB}"/>
                </a:ext>
              </a:extLst>
            </p:cNvPr>
            <p:cNvSpPr/>
            <p:nvPr/>
          </p:nvSpPr>
          <p:spPr>
            <a:xfrm>
              <a:off x="2926079" y="2491740"/>
              <a:ext cx="80962" cy="81950"/>
            </a:xfrm>
            <a:custGeom>
              <a:avLst/>
              <a:gdLst>
                <a:gd name="connsiteX0" fmla="*/ 0 w 80962"/>
                <a:gd name="connsiteY0" fmla="*/ 40957 h 81950"/>
                <a:gd name="connsiteX1" fmla="*/ 40958 w 80962"/>
                <a:gd name="connsiteY1" fmla="*/ 0 h 81950"/>
                <a:gd name="connsiteX2" fmla="*/ 80963 w 80962"/>
                <a:gd name="connsiteY2" fmla="*/ 40957 h 81950"/>
                <a:gd name="connsiteX3" fmla="*/ 40958 w 80962"/>
                <a:gd name="connsiteY3" fmla="*/ 81915 h 81950"/>
                <a:gd name="connsiteX4" fmla="*/ 0 w 80962"/>
                <a:gd name="connsiteY4" fmla="*/ 40957 h 81950"/>
                <a:gd name="connsiteX5" fmla="*/ 70485 w 80962"/>
                <a:gd name="connsiteY5" fmla="*/ 41910 h 81950"/>
                <a:gd name="connsiteX6" fmla="*/ 40958 w 80962"/>
                <a:gd name="connsiteY6" fmla="*/ 9525 h 81950"/>
                <a:gd name="connsiteX7" fmla="*/ 11430 w 80962"/>
                <a:gd name="connsiteY7" fmla="*/ 40957 h 81950"/>
                <a:gd name="connsiteX8" fmla="*/ 40958 w 80962"/>
                <a:gd name="connsiteY8" fmla="*/ 73342 h 81950"/>
                <a:gd name="connsiteX9" fmla="*/ 70485 w 80962"/>
                <a:gd name="connsiteY9" fmla="*/ 41910 h 81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962" h="81950">
                  <a:moveTo>
                    <a:pt x="0" y="40957"/>
                  </a:moveTo>
                  <a:cubicBezTo>
                    <a:pt x="0" y="17145"/>
                    <a:pt x="17145" y="0"/>
                    <a:pt x="40958" y="0"/>
                  </a:cubicBezTo>
                  <a:cubicBezTo>
                    <a:pt x="64770" y="0"/>
                    <a:pt x="80963" y="17145"/>
                    <a:pt x="80963" y="40957"/>
                  </a:cubicBezTo>
                  <a:cubicBezTo>
                    <a:pt x="80963" y="64770"/>
                    <a:pt x="63817" y="81915"/>
                    <a:pt x="40958" y="81915"/>
                  </a:cubicBezTo>
                  <a:cubicBezTo>
                    <a:pt x="17145" y="82867"/>
                    <a:pt x="0" y="64770"/>
                    <a:pt x="0" y="40957"/>
                  </a:cubicBezTo>
                  <a:moveTo>
                    <a:pt x="70485" y="41910"/>
                  </a:moveTo>
                  <a:cubicBezTo>
                    <a:pt x="70485" y="23813"/>
                    <a:pt x="58103" y="9525"/>
                    <a:pt x="40958" y="9525"/>
                  </a:cubicBezTo>
                  <a:cubicBezTo>
                    <a:pt x="23813" y="9525"/>
                    <a:pt x="11430" y="22860"/>
                    <a:pt x="11430" y="40957"/>
                  </a:cubicBezTo>
                  <a:cubicBezTo>
                    <a:pt x="11430" y="59055"/>
                    <a:pt x="23813" y="73342"/>
                    <a:pt x="40958" y="73342"/>
                  </a:cubicBezTo>
                  <a:cubicBezTo>
                    <a:pt x="57150" y="73342"/>
                    <a:pt x="70485" y="60007"/>
                    <a:pt x="70485" y="4191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64" name="Freeform: Shape 51">
              <a:extLst>
                <a:ext uri="{FF2B5EF4-FFF2-40B4-BE49-F238E27FC236}">
                  <a16:creationId xmlns:a16="http://schemas.microsoft.com/office/drawing/2014/main" id="{E4902A27-4790-4E4F-A1A6-5CEDFC6DD25E}"/>
                </a:ext>
              </a:extLst>
            </p:cNvPr>
            <p:cNvSpPr/>
            <p:nvPr/>
          </p:nvSpPr>
          <p:spPr>
            <a:xfrm>
              <a:off x="3020377" y="2491740"/>
              <a:ext cx="41909" cy="80962"/>
            </a:xfrm>
            <a:custGeom>
              <a:avLst/>
              <a:gdLst>
                <a:gd name="connsiteX0" fmla="*/ 30480 w 41909"/>
                <a:gd name="connsiteY0" fmla="*/ 0 h 80962"/>
                <a:gd name="connsiteX1" fmla="*/ 41910 w 41909"/>
                <a:gd name="connsiteY1" fmla="*/ 7620 h 80962"/>
                <a:gd name="connsiteX2" fmla="*/ 39052 w 41909"/>
                <a:gd name="connsiteY2" fmla="*/ 13335 h 80962"/>
                <a:gd name="connsiteX3" fmla="*/ 29527 w 41909"/>
                <a:gd name="connsiteY3" fmla="*/ 10477 h 80962"/>
                <a:gd name="connsiteX4" fmla="*/ 10477 w 41909"/>
                <a:gd name="connsiteY4" fmla="*/ 45720 h 80962"/>
                <a:gd name="connsiteX5" fmla="*/ 10477 w 41909"/>
                <a:gd name="connsiteY5" fmla="*/ 76200 h 80962"/>
                <a:gd name="connsiteX6" fmla="*/ 5715 w 41909"/>
                <a:gd name="connsiteY6" fmla="*/ 80963 h 80962"/>
                <a:gd name="connsiteX7" fmla="*/ 4763 w 41909"/>
                <a:gd name="connsiteY7" fmla="*/ 80963 h 80962"/>
                <a:gd name="connsiteX8" fmla="*/ 0 w 41909"/>
                <a:gd name="connsiteY8" fmla="*/ 76200 h 80962"/>
                <a:gd name="connsiteX9" fmla="*/ 0 w 41909"/>
                <a:gd name="connsiteY9" fmla="*/ 2857 h 80962"/>
                <a:gd name="connsiteX10" fmla="*/ 3810 w 41909"/>
                <a:gd name="connsiteY10" fmla="*/ 1905 h 80962"/>
                <a:gd name="connsiteX11" fmla="*/ 10477 w 41909"/>
                <a:gd name="connsiteY11" fmla="*/ 12382 h 80962"/>
                <a:gd name="connsiteX12" fmla="*/ 10477 w 41909"/>
                <a:gd name="connsiteY12" fmla="*/ 17145 h 80962"/>
                <a:gd name="connsiteX13" fmla="*/ 30480 w 41909"/>
                <a:gd name="connsiteY13" fmla="*/ 0 h 80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909" h="80962">
                  <a:moveTo>
                    <a:pt x="30480" y="0"/>
                  </a:moveTo>
                  <a:cubicBezTo>
                    <a:pt x="38100" y="0"/>
                    <a:pt x="41910" y="2857"/>
                    <a:pt x="41910" y="7620"/>
                  </a:cubicBezTo>
                  <a:cubicBezTo>
                    <a:pt x="41910" y="11430"/>
                    <a:pt x="39052" y="13335"/>
                    <a:pt x="39052" y="13335"/>
                  </a:cubicBezTo>
                  <a:cubicBezTo>
                    <a:pt x="37147" y="11430"/>
                    <a:pt x="34290" y="10477"/>
                    <a:pt x="29527" y="10477"/>
                  </a:cubicBezTo>
                  <a:cubicBezTo>
                    <a:pt x="15240" y="10477"/>
                    <a:pt x="10477" y="24765"/>
                    <a:pt x="10477" y="45720"/>
                  </a:cubicBezTo>
                  <a:lnTo>
                    <a:pt x="10477" y="76200"/>
                  </a:lnTo>
                  <a:cubicBezTo>
                    <a:pt x="10477" y="80010"/>
                    <a:pt x="8572" y="80963"/>
                    <a:pt x="5715" y="80963"/>
                  </a:cubicBezTo>
                  <a:lnTo>
                    <a:pt x="4763" y="80963"/>
                  </a:lnTo>
                  <a:cubicBezTo>
                    <a:pt x="1905" y="80963"/>
                    <a:pt x="0" y="80010"/>
                    <a:pt x="0" y="76200"/>
                  </a:cubicBezTo>
                  <a:lnTo>
                    <a:pt x="0" y="2857"/>
                  </a:lnTo>
                  <a:cubicBezTo>
                    <a:pt x="0" y="2857"/>
                    <a:pt x="1905" y="1905"/>
                    <a:pt x="3810" y="1905"/>
                  </a:cubicBezTo>
                  <a:cubicBezTo>
                    <a:pt x="7620" y="1905"/>
                    <a:pt x="10477" y="3810"/>
                    <a:pt x="10477" y="12382"/>
                  </a:cubicBezTo>
                  <a:lnTo>
                    <a:pt x="10477" y="17145"/>
                  </a:lnTo>
                  <a:cubicBezTo>
                    <a:pt x="13335" y="5715"/>
                    <a:pt x="20002" y="0"/>
                    <a:pt x="30480" y="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65" name="Freeform: Shape 52">
              <a:extLst>
                <a:ext uri="{FF2B5EF4-FFF2-40B4-BE49-F238E27FC236}">
                  <a16:creationId xmlns:a16="http://schemas.microsoft.com/office/drawing/2014/main" id="{7664FA17-5228-CD46-8FD8-194914C9F661}"/>
                </a:ext>
              </a:extLst>
            </p:cNvPr>
            <p:cNvSpPr/>
            <p:nvPr/>
          </p:nvSpPr>
          <p:spPr>
            <a:xfrm>
              <a:off x="3105150" y="2465070"/>
              <a:ext cx="76200" cy="108584"/>
            </a:xfrm>
            <a:custGeom>
              <a:avLst/>
              <a:gdLst>
                <a:gd name="connsiteX0" fmla="*/ 0 w 76200"/>
                <a:gd name="connsiteY0" fmla="*/ 100965 h 108584"/>
                <a:gd name="connsiteX1" fmla="*/ 0 w 76200"/>
                <a:gd name="connsiteY1" fmla="*/ 6667 h 108584"/>
                <a:gd name="connsiteX2" fmla="*/ 6667 w 76200"/>
                <a:gd name="connsiteY2" fmla="*/ 0 h 108584"/>
                <a:gd name="connsiteX3" fmla="*/ 70485 w 76200"/>
                <a:gd name="connsiteY3" fmla="*/ 0 h 108584"/>
                <a:gd name="connsiteX4" fmla="*/ 75247 w 76200"/>
                <a:gd name="connsiteY4" fmla="*/ 4763 h 108584"/>
                <a:gd name="connsiteX5" fmla="*/ 75247 w 76200"/>
                <a:gd name="connsiteY5" fmla="*/ 5715 h 108584"/>
                <a:gd name="connsiteX6" fmla="*/ 70485 w 76200"/>
                <a:gd name="connsiteY6" fmla="*/ 10477 h 108584"/>
                <a:gd name="connsiteX7" fmla="*/ 11430 w 76200"/>
                <a:gd name="connsiteY7" fmla="*/ 10477 h 108584"/>
                <a:gd name="connsiteX8" fmla="*/ 11430 w 76200"/>
                <a:gd name="connsiteY8" fmla="*/ 47625 h 108584"/>
                <a:gd name="connsiteX9" fmla="*/ 59055 w 76200"/>
                <a:gd name="connsiteY9" fmla="*/ 47625 h 108584"/>
                <a:gd name="connsiteX10" fmla="*/ 63817 w 76200"/>
                <a:gd name="connsiteY10" fmla="*/ 52388 h 108584"/>
                <a:gd name="connsiteX11" fmla="*/ 63817 w 76200"/>
                <a:gd name="connsiteY11" fmla="*/ 53340 h 108584"/>
                <a:gd name="connsiteX12" fmla="*/ 59055 w 76200"/>
                <a:gd name="connsiteY12" fmla="*/ 58102 h 108584"/>
                <a:gd name="connsiteX13" fmla="*/ 11430 w 76200"/>
                <a:gd name="connsiteY13" fmla="*/ 58102 h 108584"/>
                <a:gd name="connsiteX14" fmla="*/ 11430 w 76200"/>
                <a:gd name="connsiteY14" fmla="*/ 98108 h 108584"/>
                <a:gd name="connsiteX15" fmla="*/ 71438 w 76200"/>
                <a:gd name="connsiteY15" fmla="*/ 98108 h 108584"/>
                <a:gd name="connsiteX16" fmla="*/ 76200 w 76200"/>
                <a:gd name="connsiteY16" fmla="*/ 102870 h 108584"/>
                <a:gd name="connsiteX17" fmla="*/ 76200 w 76200"/>
                <a:gd name="connsiteY17" fmla="*/ 103822 h 108584"/>
                <a:gd name="connsiteX18" fmla="*/ 71438 w 76200"/>
                <a:gd name="connsiteY18" fmla="*/ 108585 h 108584"/>
                <a:gd name="connsiteX19" fmla="*/ 6667 w 76200"/>
                <a:gd name="connsiteY19" fmla="*/ 108585 h 108584"/>
                <a:gd name="connsiteX20" fmla="*/ 0 w 76200"/>
                <a:gd name="connsiteY20" fmla="*/ 100965 h 108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76200" h="108584">
                  <a:moveTo>
                    <a:pt x="0" y="100965"/>
                  </a:moveTo>
                  <a:lnTo>
                    <a:pt x="0" y="6667"/>
                  </a:lnTo>
                  <a:cubicBezTo>
                    <a:pt x="0" y="2858"/>
                    <a:pt x="2858" y="0"/>
                    <a:pt x="6667" y="0"/>
                  </a:cubicBezTo>
                  <a:lnTo>
                    <a:pt x="70485" y="0"/>
                  </a:lnTo>
                  <a:cubicBezTo>
                    <a:pt x="73342" y="0"/>
                    <a:pt x="75247" y="1905"/>
                    <a:pt x="75247" y="4763"/>
                  </a:cubicBezTo>
                  <a:lnTo>
                    <a:pt x="75247" y="5715"/>
                  </a:lnTo>
                  <a:cubicBezTo>
                    <a:pt x="75247" y="8572"/>
                    <a:pt x="73342" y="10477"/>
                    <a:pt x="70485" y="10477"/>
                  </a:cubicBezTo>
                  <a:lnTo>
                    <a:pt x="11430" y="10477"/>
                  </a:lnTo>
                  <a:lnTo>
                    <a:pt x="11430" y="47625"/>
                  </a:lnTo>
                  <a:lnTo>
                    <a:pt x="59055" y="47625"/>
                  </a:lnTo>
                  <a:cubicBezTo>
                    <a:pt x="61913" y="47625"/>
                    <a:pt x="63817" y="49530"/>
                    <a:pt x="63817" y="52388"/>
                  </a:cubicBezTo>
                  <a:lnTo>
                    <a:pt x="63817" y="53340"/>
                  </a:lnTo>
                  <a:cubicBezTo>
                    <a:pt x="63817" y="56197"/>
                    <a:pt x="61913" y="58102"/>
                    <a:pt x="59055" y="58102"/>
                  </a:cubicBezTo>
                  <a:lnTo>
                    <a:pt x="11430" y="58102"/>
                  </a:lnTo>
                  <a:lnTo>
                    <a:pt x="11430" y="98108"/>
                  </a:lnTo>
                  <a:lnTo>
                    <a:pt x="71438" y="98108"/>
                  </a:lnTo>
                  <a:cubicBezTo>
                    <a:pt x="74295" y="98108"/>
                    <a:pt x="76200" y="100013"/>
                    <a:pt x="76200" y="102870"/>
                  </a:cubicBezTo>
                  <a:lnTo>
                    <a:pt x="76200" y="103822"/>
                  </a:lnTo>
                  <a:cubicBezTo>
                    <a:pt x="76200" y="106680"/>
                    <a:pt x="74295" y="108585"/>
                    <a:pt x="71438" y="108585"/>
                  </a:cubicBezTo>
                  <a:lnTo>
                    <a:pt x="6667" y="108585"/>
                  </a:lnTo>
                  <a:cubicBezTo>
                    <a:pt x="2858" y="107633"/>
                    <a:pt x="0" y="104775"/>
                    <a:pt x="0" y="100965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66" name="Freeform: Shape 53">
              <a:extLst>
                <a:ext uri="{FF2B5EF4-FFF2-40B4-BE49-F238E27FC236}">
                  <a16:creationId xmlns:a16="http://schemas.microsoft.com/office/drawing/2014/main" id="{C9B5DED1-8C8B-E242-87DD-5E933A7C002B}"/>
                </a:ext>
              </a:extLst>
            </p:cNvPr>
            <p:cNvSpPr/>
            <p:nvPr/>
          </p:nvSpPr>
          <p:spPr>
            <a:xfrm>
              <a:off x="3180397" y="2492692"/>
              <a:ext cx="73342" cy="80010"/>
            </a:xfrm>
            <a:custGeom>
              <a:avLst/>
              <a:gdLst>
                <a:gd name="connsiteX0" fmla="*/ 36195 w 73342"/>
                <a:gd name="connsiteY0" fmla="*/ 70485 h 80010"/>
                <a:gd name="connsiteX1" fmla="*/ 60008 w 73342"/>
                <a:gd name="connsiteY1" fmla="*/ 8573 h 80010"/>
                <a:gd name="connsiteX2" fmla="*/ 67628 w 73342"/>
                <a:gd name="connsiteY2" fmla="*/ 953 h 80010"/>
                <a:gd name="connsiteX3" fmla="*/ 73343 w 73342"/>
                <a:gd name="connsiteY3" fmla="*/ 3810 h 80010"/>
                <a:gd name="connsiteX4" fmla="*/ 44768 w 73342"/>
                <a:gd name="connsiteY4" fmla="*/ 76200 h 80010"/>
                <a:gd name="connsiteX5" fmla="*/ 37148 w 73342"/>
                <a:gd name="connsiteY5" fmla="*/ 80010 h 80010"/>
                <a:gd name="connsiteX6" fmla="*/ 29528 w 73342"/>
                <a:gd name="connsiteY6" fmla="*/ 76200 h 80010"/>
                <a:gd name="connsiteX7" fmla="*/ 0 w 73342"/>
                <a:gd name="connsiteY7" fmla="*/ 2858 h 80010"/>
                <a:gd name="connsiteX8" fmla="*/ 5715 w 73342"/>
                <a:gd name="connsiteY8" fmla="*/ 0 h 80010"/>
                <a:gd name="connsiteX9" fmla="*/ 13335 w 73342"/>
                <a:gd name="connsiteY9" fmla="*/ 7620 h 80010"/>
                <a:gd name="connsiteX10" fmla="*/ 36195 w 73342"/>
                <a:gd name="connsiteY10" fmla="*/ 70485 h 80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3342" h="80010">
                  <a:moveTo>
                    <a:pt x="36195" y="70485"/>
                  </a:moveTo>
                  <a:lnTo>
                    <a:pt x="60008" y="8573"/>
                  </a:lnTo>
                  <a:cubicBezTo>
                    <a:pt x="62865" y="1905"/>
                    <a:pt x="64770" y="953"/>
                    <a:pt x="67628" y="953"/>
                  </a:cubicBezTo>
                  <a:cubicBezTo>
                    <a:pt x="71438" y="953"/>
                    <a:pt x="73343" y="3810"/>
                    <a:pt x="73343" y="3810"/>
                  </a:cubicBezTo>
                  <a:lnTo>
                    <a:pt x="44768" y="76200"/>
                  </a:lnTo>
                  <a:cubicBezTo>
                    <a:pt x="43815" y="79058"/>
                    <a:pt x="42863" y="80010"/>
                    <a:pt x="37148" y="80010"/>
                  </a:cubicBezTo>
                  <a:cubicBezTo>
                    <a:pt x="31433" y="80010"/>
                    <a:pt x="31433" y="79058"/>
                    <a:pt x="29528" y="76200"/>
                  </a:cubicBezTo>
                  <a:lnTo>
                    <a:pt x="0" y="2858"/>
                  </a:lnTo>
                  <a:cubicBezTo>
                    <a:pt x="0" y="1905"/>
                    <a:pt x="1905" y="0"/>
                    <a:pt x="5715" y="0"/>
                  </a:cubicBezTo>
                  <a:cubicBezTo>
                    <a:pt x="9525" y="0"/>
                    <a:pt x="11430" y="1905"/>
                    <a:pt x="13335" y="7620"/>
                  </a:cubicBezTo>
                  <a:lnTo>
                    <a:pt x="36195" y="7048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67" name="Freeform: Shape 54">
              <a:extLst>
                <a:ext uri="{FF2B5EF4-FFF2-40B4-BE49-F238E27FC236}">
                  <a16:creationId xmlns:a16="http://schemas.microsoft.com/office/drawing/2014/main" id="{3C384076-5620-2E4F-B0E1-24B4538BACDE}"/>
                </a:ext>
              </a:extLst>
            </p:cNvPr>
            <p:cNvSpPr/>
            <p:nvPr/>
          </p:nvSpPr>
          <p:spPr>
            <a:xfrm>
              <a:off x="3256597" y="2490787"/>
              <a:ext cx="76200" cy="82867"/>
            </a:xfrm>
            <a:custGeom>
              <a:avLst/>
              <a:gdLst>
                <a:gd name="connsiteX0" fmla="*/ 40958 w 76200"/>
                <a:gd name="connsiteY0" fmla="*/ 74295 h 82867"/>
                <a:gd name="connsiteX1" fmla="*/ 67628 w 76200"/>
                <a:gd name="connsiteY1" fmla="*/ 60008 h 82867"/>
                <a:gd name="connsiteX2" fmla="*/ 74295 w 76200"/>
                <a:gd name="connsiteY2" fmla="*/ 65722 h 82867"/>
                <a:gd name="connsiteX3" fmla="*/ 40958 w 76200"/>
                <a:gd name="connsiteY3" fmla="*/ 82867 h 82867"/>
                <a:gd name="connsiteX4" fmla="*/ 0 w 76200"/>
                <a:gd name="connsiteY4" fmla="*/ 41910 h 82867"/>
                <a:gd name="connsiteX5" fmla="*/ 40005 w 76200"/>
                <a:gd name="connsiteY5" fmla="*/ 0 h 82867"/>
                <a:gd name="connsiteX6" fmla="*/ 76200 w 76200"/>
                <a:gd name="connsiteY6" fmla="*/ 40005 h 82867"/>
                <a:gd name="connsiteX7" fmla="*/ 76200 w 76200"/>
                <a:gd name="connsiteY7" fmla="*/ 40958 h 82867"/>
                <a:gd name="connsiteX8" fmla="*/ 71438 w 76200"/>
                <a:gd name="connsiteY8" fmla="*/ 44767 h 82867"/>
                <a:gd name="connsiteX9" fmla="*/ 10478 w 76200"/>
                <a:gd name="connsiteY9" fmla="*/ 44767 h 82867"/>
                <a:gd name="connsiteX10" fmla="*/ 40958 w 76200"/>
                <a:gd name="connsiteY10" fmla="*/ 74295 h 82867"/>
                <a:gd name="connsiteX11" fmla="*/ 64770 w 76200"/>
                <a:gd name="connsiteY11" fmla="*/ 36195 h 82867"/>
                <a:gd name="connsiteX12" fmla="*/ 39053 w 76200"/>
                <a:gd name="connsiteY12" fmla="*/ 10478 h 82867"/>
                <a:gd name="connsiteX13" fmla="*/ 10478 w 76200"/>
                <a:gd name="connsiteY13" fmla="*/ 36195 h 82867"/>
                <a:gd name="connsiteX14" fmla="*/ 64770 w 76200"/>
                <a:gd name="connsiteY14" fmla="*/ 36195 h 82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6200" h="82867">
                  <a:moveTo>
                    <a:pt x="40958" y="74295"/>
                  </a:moveTo>
                  <a:cubicBezTo>
                    <a:pt x="56198" y="74295"/>
                    <a:pt x="62865" y="67628"/>
                    <a:pt x="67628" y="60008"/>
                  </a:cubicBezTo>
                  <a:cubicBezTo>
                    <a:pt x="67628" y="59055"/>
                    <a:pt x="74295" y="60960"/>
                    <a:pt x="74295" y="65722"/>
                  </a:cubicBezTo>
                  <a:cubicBezTo>
                    <a:pt x="74295" y="71438"/>
                    <a:pt x="62865" y="82867"/>
                    <a:pt x="40958" y="82867"/>
                  </a:cubicBezTo>
                  <a:cubicBezTo>
                    <a:pt x="17145" y="82867"/>
                    <a:pt x="0" y="65722"/>
                    <a:pt x="0" y="41910"/>
                  </a:cubicBezTo>
                  <a:cubicBezTo>
                    <a:pt x="0" y="18097"/>
                    <a:pt x="17145" y="0"/>
                    <a:pt x="40005" y="0"/>
                  </a:cubicBezTo>
                  <a:cubicBezTo>
                    <a:pt x="61913" y="0"/>
                    <a:pt x="76200" y="15240"/>
                    <a:pt x="76200" y="40005"/>
                  </a:cubicBezTo>
                  <a:lnTo>
                    <a:pt x="76200" y="40958"/>
                  </a:lnTo>
                  <a:cubicBezTo>
                    <a:pt x="76200" y="43815"/>
                    <a:pt x="75248" y="44767"/>
                    <a:pt x="71438" y="44767"/>
                  </a:cubicBezTo>
                  <a:lnTo>
                    <a:pt x="10478" y="44767"/>
                  </a:lnTo>
                  <a:cubicBezTo>
                    <a:pt x="11430" y="61913"/>
                    <a:pt x="23813" y="74295"/>
                    <a:pt x="40958" y="74295"/>
                  </a:cubicBezTo>
                  <a:moveTo>
                    <a:pt x="64770" y="36195"/>
                  </a:moveTo>
                  <a:cubicBezTo>
                    <a:pt x="63818" y="20955"/>
                    <a:pt x="54293" y="10478"/>
                    <a:pt x="39053" y="10478"/>
                  </a:cubicBezTo>
                  <a:cubicBezTo>
                    <a:pt x="23813" y="10478"/>
                    <a:pt x="13335" y="20955"/>
                    <a:pt x="10478" y="36195"/>
                  </a:cubicBezTo>
                  <a:lnTo>
                    <a:pt x="64770" y="3619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68" name="Freeform: Shape 55">
              <a:extLst>
                <a:ext uri="{FF2B5EF4-FFF2-40B4-BE49-F238E27FC236}">
                  <a16:creationId xmlns:a16="http://schemas.microsoft.com/office/drawing/2014/main" id="{7DA92590-D9C3-504B-8D7B-45F77FFE0F2A}"/>
                </a:ext>
              </a:extLst>
            </p:cNvPr>
            <p:cNvSpPr/>
            <p:nvPr/>
          </p:nvSpPr>
          <p:spPr>
            <a:xfrm>
              <a:off x="3349942" y="2491740"/>
              <a:ext cx="41910" cy="80962"/>
            </a:xfrm>
            <a:custGeom>
              <a:avLst/>
              <a:gdLst>
                <a:gd name="connsiteX0" fmla="*/ 30480 w 41910"/>
                <a:gd name="connsiteY0" fmla="*/ 0 h 80962"/>
                <a:gd name="connsiteX1" fmla="*/ 41910 w 41910"/>
                <a:gd name="connsiteY1" fmla="*/ 7620 h 80962"/>
                <a:gd name="connsiteX2" fmla="*/ 39053 w 41910"/>
                <a:gd name="connsiteY2" fmla="*/ 13335 h 80962"/>
                <a:gd name="connsiteX3" fmla="*/ 29528 w 41910"/>
                <a:gd name="connsiteY3" fmla="*/ 10477 h 80962"/>
                <a:gd name="connsiteX4" fmla="*/ 10478 w 41910"/>
                <a:gd name="connsiteY4" fmla="*/ 45720 h 80962"/>
                <a:gd name="connsiteX5" fmla="*/ 10478 w 41910"/>
                <a:gd name="connsiteY5" fmla="*/ 76200 h 80962"/>
                <a:gd name="connsiteX6" fmla="*/ 5715 w 41910"/>
                <a:gd name="connsiteY6" fmla="*/ 80963 h 80962"/>
                <a:gd name="connsiteX7" fmla="*/ 4763 w 41910"/>
                <a:gd name="connsiteY7" fmla="*/ 80963 h 80962"/>
                <a:gd name="connsiteX8" fmla="*/ 0 w 41910"/>
                <a:gd name="connsiteY8" fmla="*/ 76200 h 80962"/>
                <a:gd name="connsiteX9" fmla="*/ 0 w 41910"/>
                <a:gd name="connsiteY9" fmla="*/ 2857 h 80962"/>
                <a:gd name="connsiteX10" fmla="*/ 3810 w 41910"/>
                <a:gd name="connsiteY10" fmla="*/ 1905 h 80962"/>
                <a:gd name="connsiteX11" fmla="*/ 10478 w 41910"/>
                <a:gd name="connsiteY11" fmla="*/ 12382 h 80962"/>
                <a:gd name="connsiteX12" fmla="*/ 10478 w 41910"/>
                <a:gd name="connsiteY12" fmla="*/ 17145 h 80962"/>
                <a:gd name="connsiteX13" fmla="*/ 30480 w 41910"/>
                <a:gd name="connsiteY13" fmla="*/ 0 h 80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910" h="80962">
                  <a:moveTo>
                    <a:pt x="30480" y="0"/>
                  </a:moveTo>
                  <a:cubicBezTo>
                    <a:pt x="38100" y="0"/>
                    <a:pt x="41910" y="2857"/>
                    <a:pt x="41910" y="7620"/>
                  </a:cubicBezTo>
                  <a:cubicBezTo>
                    <a:pt x="41910" y="11430"/>
                    <a:pt x="39053" y="13335"/>
                    <a:pt x="39053" y="13335"/>
                  </a:cubicBezTo>
                  <a:cubicBezTo>
                    <a:pt x="37148" y="11430"/>
                    <a:pt x="34290" y="10477"/>
                    <a:pt x="29528" y="10477"/>
                  </a:cubicBezTo>
                  <a:cubicBezTo>
                    <a:pt x="15240" y="10477"/>
                    <a:pt x="10478" y="24765"/>
                    <a:pt x="10478" y="45720"/>
                  </a:cubicBezTo>
                  <a:lnTo>
                    <a:pt x="10478" y="76200"/>
                  </a:lnTo>
                  <a:cubicBezTo>
                    <a:pt x="10478" y="80010"/>
                    <a:pt x="8573" y="80963"/>
                    <a:pt x="5715" y="80963"/>
                  </a:cubicBezTo>
                  <a:lnTo>
                    <a:pt x="4763" y="80963"/>
                  </a:lnTo>
                  <a:cubicBezTo>
                    <a:pt x="1905" y="80963"/>
                    <a:pt x="0" y="80010"/>
                    <a:pt x="0" y="76200"/>
                  </a:cubicBezTo>
                  <a:lnTo>
                    <a:pt x="0" y="2857"/>
                  </a:lnTo>
                  <a:cubicBezTo>
                    <a:pt x="0" y="2857"/>
                    <a:pt x="1905" y="1905"/>
                    <a:pt x="3810" y="1905"/>
                  </a:cubicBezTo>
                  <a:cubicBezTo>
                    <a:pt x="7620" y="1905"/>
                    <a:pt x="10478" y="3810"/>
                    <a:pt x="10478" y="12382"/>
                  </a:cubicBezTo>
                  <a:lnTo>
                    <a:pt x="10478" y="17145"/>
                  </a:lnTo>
                  <a:cubicBezTo>
                    <a:pt x="12383" y="5715"/>
                    <a:pt x="20003" y="0"/>
                    <a:pt x="30480" y="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69" name="Freeform: Shape 56">
              <a:extLst>
                <a:ext uri="{FF2B5EF4-FFF2-40B4-BE49-F238E27FC236}">
                  <a16:creationId xmlns:a16="http://schemas.microsoft.com/office/drawing/2014/main" id="{1CE4B91B-1738-974C-89C2-7CF54A55867D}"/>
                </a:ext>
              </a:extLst>
            </p:cNvPr>
            <p:cNvSpPr/>
            <p:nvPr/>
          </p:nvSpPr>
          <p:spPr>
            <a:xfrm>
              <a:off x="3397567" y="2494597"/>
              <a:ext cx="73342" cy="112395"/>
            </a:xfrm>
            <a:custGeom>
              <a:avLst/>
              <a:gdLst>
                <a:gd name="connsiteX0" fmla="*/ 21908 w 73342"/>
                <a:gd name="connsiteY0" fmla="*/ 107633 h 112395"/>
                <a:gd name="connsiteX1" fmla="*/ 35242 w 73342"/>
                <a:gd name="connsiteY1" fmla="*/ 74295 h 112395"/>
                <a:gd name="connsiteX2" fmla="*/ 28575 w 73342"/>
                <a:gd name="connsiteY2" fmla="*/ 70485 h 112395"/>
                <a:gd name="connsiteX3" fmla="*/ 0 w 73342"/>
                <a:gd name="connsiteY3" fmla="*/ 2858 h 112395"/>
                <a:gd name="connsiteX4" fmla="*/ 5715 w 73342"/>
                <a:gd name="connsiteY4" fmla="*/ 0 h 112395"/>
                <a:gd name="connsiteX5" fmla="*/ 13335 w 73342"/>
                <a:gd name="connsiteY5" fmla="*/ 7620 h 112395"/>
                <a:gd name="connsiteX6" fmla="*/ 38100 w 73342"/>
                <a:gd name="connsiteY6" fmla="*/ 69533 h 112395"/>
                <a:gd name="connsiteX7" fmla="*/ 60008 w 73342"/>
                <a:gd name="connsiteY7" fmla="*/ 8573 h 112395"/>
                <a:gd name="connsiteX8" fmla="*/ 67628 w 73342"/>
                <a:gd name="connsiteY8" fmla="*/ 953 h 112395"/>
                <a:gd name="connsiteX9" fmla="*/ 73342 w 73342"/>
                <a:gd name="connsiteY9" fmla="*/ 3810 h 112395"/>
                <a:gd name="connsiteX10" fmla="*/ 35242 w 73342"/>
                <a:gd name="connsiteY10" fmla="*/ 105728 h 112395"/>
                <a:gd name="connsiteX11" fmla="*/ 27623 w 73342"/>
                <a:gd name="connsiteY11" fmla="*/ 112395 h 112395"/>
                <a:gd name="connsiteX12" fmla="*/ 21908 w 73342"/>
                <a:gd name="connsiteY12" fmla="*/ 107633 h 112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3342" h="112395">
                  <a:moveTo>
                    <a:pt x="21908" y="107633"/>
                  </a:moveTo>
                  <a:lnTo>
                    <a:pt x="35242" y="74295"/>
                  </a:lnTo>
                  <a:cubicBezTo>
                    <a:pt x="31433" y="74295"/>
                    <a:pt x="30480" y="73343"/>
                    <a:pt x="28575" y="70485"/>
                  </a:cubicBezTo>
                  <a:lnTo>
                    <a:pt x="0" y="2858"/>
                  </a:lnTo>
                  <a:cubicBezTo>
                    <a:pt x="0" y="1905"/>
                    <a:pt x="1905" y="0"/>
                    <a:pt x="5715" y="0"/>
                  </a:cubicBezTo>
                  <a:cubicBezTo>
                    <a:pt x="9525" y="0"/>
                    <a:pt x="11430" y="1905"/>
                    <a:pt x="13335" y="7620"/>
                  </a:cubicBezTo>
                  <a:lnTo>
                    <a:pt x="38100" y="69533"/>
                  </a:lnTo>
                  <a:lnTo>
                    <a:pt x="60008" y="8573"/>
                  </a:lnTo>
                  <a:cubicBezTo>
                    <a:pt x="61913" y="2858"/>
                    <a:pt x="64770" y="953"/>
                    <a:pt x="67628" y="953"/>
                  </a:cubicBezTo>
                  <a:cubicBezTo>
                    <a:pt x="70485" y="953"/>
                    <a:pt x="73342" y="2858"/>
                    <a:pt x="73342" y="3810"/>
                  </a:cubicBezTo>
                  <a:lnTo>
                    <a:pt x="35242" y="105728"/>
                  </a:lnTo>
                  <a:cubicBezTo>
                    <a:pt x="33338" y="111443"/>
                    <a:pt x="30480" y="112395"/>
                    <a:pt x="27623" y="112395"/>
                  </a:cubicBezTo>
                  <a:cubicBezTo>
                    <a:pt x="24765" y="110490"/>
                    <a:pt x="21908" y="107633"/>
                    <a:pt x="21908" y="10763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70" name="Freeform: Shape 57">
              <a:extLst>
                <a:ext uri="{FF2B5EF4-FFF2-40B4-BE49-F238E27FC236}">
                  <a16:creationId xmlns:a16="http://schemas.microsoft.com/office/drawing/2014/main" id="{943B7D14-A605-A04E-958E-53471407DCDF}"/>
                </a:ext>
              </a:extLst>
            </p:cNvPr>
            <p:cNvSpPr/>
            <p:nvPr/>
          </p:nvSpPr>
          <p:spPr>
            <a:xfrm>
              <a:off x="3472815" y="2491740"/>
              <a:ext cx="80962" cy="81950"/>
            </a:xfrm>
            <a:custGeom>
              <a:avLst/>
              <a:gdLst>
                <a:gd name="connsiteX0" fmla="*/ 0 w 80962"/>
                <a:gd name="connsiteY0" fmla="*/ 40957 h 81950"/>
                <a:gd name="connsiteX1" fmla="*/ 40957 w 80962"/>
                <a:gd name="connsiteY1" fmla="*/ 0 h 81950"/>
                <a:gd name="connsiteX2" fmla="*/ 80963 w 80962"/>
                <a:gd name="connsiteY2" fmla="*/ 40957 h 81950"/>
                <a:gd name="connsiteX3" fmla="*/ 40957 w 80962"/>
                <a:gd name="connsiteY3" fmla="*/ 81915 h 81950"/>
                <a:gd name="connsiteX4" fmla="*/ 0 w 80962"/>
                <a:gd name="connsiteY4" fmla="*/ 40957 h 81950"/>
                <a:gd name="connsiteX5" fmla="*/ 70485 w 80962"/>
                <a:gd name="connsiteY5" fmla="*/ 41910 h 81950"/>
                <a:gd name="connsiteX6" fmla="*/ 40957 w 80962"/>
                <a:gd name="connsiteY6" fmla="*/ 9525 h 81950"/>
                <a:gd name="connsiteX7" fmla="*/ 11430 w 80962"/>
                <a:gd name="connsiteY7" fmla="*/ 40957 h 81950"/>
                <a:gd name="connsiteX8" fmla="*/ 40957 w 80962"/>
                <a:gd name="connsiteY8" fmla="*/ 73342 h 81950"/>
                <a:gd name="connsiteX9" fmla="*/ 70485 w 80962"/>
                <a:gd name="connsiteY9" fmla="*/ 41910 h 81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962" h="81950">
                  <a:moveTo>
                    <a:pt x="0" y="40957"/>
                  </a:moveTo>
                  <a:cubicBezTo>
                    <a:pt x="0" y="17145"/>
                    <a:pt x="17145" y="0"/>
                    <a:pt x="40957" y="0"/>
                  </a:cubicBezTo>
                  <a:cubicBezTo>
                    <a:pt x="64770" y="0"/>
                    <a:pt x="80963" y="17145"/>
                    <a:pt x="80963" y="40957"/>
                  </a:cubicBezTo>
                  <a:cubicBezTo>
                    <a:pt x="80963" y="64770"/>
                    <a:pt x="63817" y="81915"/>
                    <a:pt x="40957" y="81915"/>
                  </a:cubicBezTo>
                  <a:cubicBezTo>
                    <a:pt x="17145" y="82867"/>
                    <a:pt x="0" y="64770"/>
                    <a:pt x="0" y="40957"/>
                  </a:cubicBezTo>
                  <a:moveTo>
                    <a:pt x="70485" y="41910"/>
                  </a:moveTo>
                  <a:cubicBezTo>
                    <a:pt x="70485" y="23813"/>
                    <a:pt x="58102" y="9525"/>
                    <a:pt x="40957" y="9525"/>
                  </a:cubicBezTo>
                  <a:cubicBezTo>
                    <a:pt x="23813" y="9525"/>
                    <a:pt x="11430" y="22860"/>
                    <a:pt x="11430" y="40957"/>
                  </a:cubicBezTo>
                  <a:cubicBezTo>
                    <a:pt x="11430" y="59055"/>
                    <a:pt x="23813" y="73342"/>
                    <a:pt x="40957" y="73342"/>
                  </a:cubicBezTo>
                  <a:cubicBezTo>
                    <a:pt x="58102" y="73342"/>
                    <a:pt x="70485" y="60007"/>
                    <a:pt x="70485" y="4191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71" name="Freeform: Shape 58">
              <a:extLst>
                <a:ext uri="{FF2B5EF4-FFF2-40B4-BE49-F238E27FC236}">
                  <a16:creationId xmlns:a16="http://schemas.microsoft.com/office/drawing/2014/main" id="{7BFB3088-ADD9-CD47-9B9E-78049B923236}"/>
                </a:ext>
              </a:extLst>
            </p:cNvPr>
            <p:cNvSpPr/>
            <p:nvPr/>
          </p:nvSpPr>
          <p:spPr>
            <a:xfrm>
              <a:off x="3567112" y="2491740"/>
              <a:ext cx="67627" cy="80009"/>
            </a:xfrm>
            <a:custGeom>
              <a:avLst/>
              <a:gdLst>
                <a:gd name="connsiteX0" fmla="*/ 36195 w 67627"/>
                <a:gd name="connsiteY0" fmla="*/ 0 h 80009"/>
                <a:gd name="connsiteX1" fmla="*/ 67628 w 67627"/>
                <a:gd name="connsiteY1" fmla="*/ 34290 h 80009"/>
                <a:gd name="connsiteX2" fmla="*/ 67628 w 67627"/>
                <a:gd name="connsiteY2" fmla="*/ 75247 h 80009"/>
                <a:gd name="connsiteX3" fmla="*/ 62865 w 67627"/>
                <a:gd name="connsiteY3" fmla="*/ 80010 h 80009"/>
                <a:gd name="connsiteX4" fmla="*/ 61913 w 67627"/>
                <a:gd name="connsiteY4" fmla="*/ 80010 h 80009"/>
                <a:gd name="connsiteX5" fmla="*/ 57150 w 67627"/>
                <a:gd name="connsiteY5" fmla="*/ 75247 h 80009"/>
                <a:gd name="connsiteX6" fmla="*/ 57150 w 67627"/>
                <a:gd name="connsiteY6" fmla="*/ 34290 h 80009"/>
                <a:gd name="connsiteX7" fmla="*/ 36195 w 67627"/>
                <a:gd name="connsiteY7" fmla="*/ 8572 h 80009"/>
                <a:gd name="connsiteX8" fmla="*/ 10478 w 67627"/>
                <a:gd name="connsiteY8" fmla="*/ 25717 h 80009"/>
                <a:gd name="connsiteX9" fmla="*/ 10478 w 67627"/>
                <a:gd name="connsiteY9" fmla="*/ 75247 h 80009"/>
                <a:gd name="connsiteX10" fmla="*/ 5715 w 67627"/>
                <a:gd name="connsiteY10" fmla="*/ 80010 h 80009"/>
                <a:gd name="connsiteX11" fmla="*/ 4763 w 67627"/>
                <a:gd name="connsiteY11" fmla="*/ 80010 h 80009"/>
                <a:gd name="connsiteX12" fmla="*/ 0 w 67627"/>
                <a:gd name="connsiteY12" fmla="*/ 75247 h 80009"/>
                <a:gd name="connsiteX13" fmla="*/ 0 w 67627"/>
                <a:gd name="connsiteY13" fmla="*/ 1905 h 80009"/>
                <a:gd name="connsiteX14" fmla="*/ 3810 w 67627"/>
                <a:gd name="connsiteY14" fmla="*/ 952 h 80009"/>
                <a:gd name="connsiteX15" fmla="*/ 10478 w 67627"/>
                <a:gd name="connsiteY15" fmla="*/ 11430 h 80009"/>
                <a:gd name="connsiteX16" fmla="*/ 10478 w 67627"/>
                <a:gd name="connsiteY16" fmla="*/ 14288 h 80009"/>
                <a:gd name="connsiteX17" fmla="*/ 36195 w 67627"/>
                <a:gd name="connsiteY17" fmla="*/ 0 h 80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7627" h="80009">
                  <a:moveTo>
                    <a:pt x="36195" y="0"/>
                  </a:moveTo>
                  <a:cubicBezTo>
                    <a:pt x="57150" y="0"/>
                    <a:pt x="67628" y="14288"/>
                    <a:pt x="67628" y="34290"/>
                  </a:cubicBezTo>
                  <a:lnTo>
                    <a:pt x="67628" y="75247"/>
                  </a:lnTo>
                  <a:cubicBezTo>
                    <a:pt x="67628" y="79057"/>
                    <a:pt x="65722" y="80010"/>
                    <a:pt x="62865" y="80010"/>
                  </a:cubicBezTo>
                  <a:lnTo>
                    <a:pt x="61913" y="80010"/>
                  </a:lnTo>
                  <a:cubicBezTo>
                    <a:pt x="59055" y="80010"/>
                    <a:pt x="57150" y="79057"/>
                    <a:pt x="57150" y="75247"/>
                  </a:cubicBezTo>
                  <a:lnTo>
                    <a:pt x="57150" y="34290"/>
                  </a:lnTo>
                  <a:cubicBezTo>
                    <a:pt x="57150" y="19050"/>
                    <a:pt x="49530" y="8572"/>
                    <a:pt x="36195" y="8572"/>
                  </a:cubicBezTo>
                  <a:cubicBezTo>
                    <a:pt x="23813" y="8572"/>
                    <a:pt x="15240" y="15240"/>
                    <a:pt x="10478" y="25717"/>
                  </a:cubicBezTo>
                  <a:lnTo>
                    <a:pt x="10478" y="75247"/>
                  </a:lnTo>
                  <a:cubicBezTo>
                    <a:pt x="10478" y="79057"/>
                    <a:pt x="8572" y="80010"/>
                    <a:pt x="5715" y="80010"/>
                  </a:cubicBezTo>
                  <a:lnTo>
                    <a:pt x="4763" y="80010"/>
                  </a:lnTo>
                  <a:cubicBezTo>
                    <a:pt x="1905" y="80010"/>
                    <a:pt x="0" y="79057"/>
                    <a:pt x="0" y="75247"/>
                  </a:cubicBezTo>
                  <a:lnTo>
                    <a:pt x="0" y="1905"/>
                  </a:lnTo>
                  <a:cubicBezTo>
                    <a:pt x="0" y="1905"/>
                    <a:pt x="1905" y="952"/>
                    <a:pt x="3810" y="952"/>
                  </a:cubicBezTo>
                  <a:cubicBezTo>
                    <a:pt x="7620" y="952"/>
                    <a:pt x="10478" y="2857"/>
                    <a:pt x="10478" y="11430"/>
                  </a:cubicBezTo>
                  <a:lnTo>
                    <a:pt x="10478" y="14288"/>
                  </a:lnTo>
                  <a:cubicBezTo>
                    <a:pt x="14288" y="5715"/>
                    <a:pt x="23813" y="0"/>
                    <a:pt x="36195" y="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72" name="Freeform: Shape 59">
              <a:extLst>
                <a:ext uri="{FF2B5EF4-FFF2-40B4-BE49-F238E27FC236}">
                  <a16:creationId xmlns:a16="http://schemas.microsoft.com/office/drawing/2014/main" id="{314539E2-3C02-0141-9012-F7C448BF6920}"/>
                </a:ext>
              </a:extLst>
            </p:cNvPr>
            <p:cNvSpPr/>
            <p:nvPr/>
          </p:nvSpPr>
          <p:spPr>
            <a:xfrm>
              <a:off x="3646170" y="2490787"/>
              <a:ext cx="76200" cy="82867"/>
            </a:xfrm>
            <a:custGeom>
              <a:avLst/>
              <a:gdLst>
                <a:gd name="connsiteX0" fmla="*/ 40958 w 76200"/>
                <a:gd name="connsiteY0" fmla="*/ 74295 h 82867"/>
                <a:gd name="connsiteX1" fmla="*/ 67627 w 76200"/>
                <a:gd name="connsiteY1" fmla="*/ 60008 h 82867"/>
                <a:gd name="connsiteX2" fmla="*/ 74295 w 76200"/>
                <a:gd name="connsiteY2" fmla="*/ 65722 h 82867"/>
                <a:gd name="connsiteX3" fmla="*/ 40958 w 76200"/>
                <a:gd name="connsiteY3" fmla="*/ 82867 h 82867"/>
                <a:gd name="connsiteX4" fmla="*/ 0 w 76200"/>
                <a:gd name="connsiteY4" fmla="*/ 41910 h 82867"/>
                <a:gd name="connsiteX5" fmla="*/ 40005 w 76200"/>
                <a:gd name="connsiteY5" fmla="*/ 0 h 82867"/>
                <a:gd name="connsiteX6" fmla="*/ 76200 w 76200"/>
                <a:gd name="connsiteY6" fmla="*/ 40005 h 82867"/>
                <a:gd name="connsiteX7" fmla="*/ 76200 w 76200"/>
                <a:gd name="connsiteY7" fmla="*/ 40958 h 82867"/>
                <a:gd name="connsiteX8" fmla="*/ 71438 w 76200"/>
                <a:gd name="connsiteY8" fmla="*/ 44767 h 82867"/>
                <a:gd name="connsiteX9" fmla="*/ 10477 w 76200"/>
                <a:gd name="connsiteY9" fmla="*/ 44767 h 82867"/>
                <a:gd name="connsiteX10" fmla="*/ 40958 w 76200"/>
                <a:gd name="connsiteY10" fmla="*/ 74295 h 82867"/>
                <a:gd name="connsiteX11" fmla="*/ 64770 w 76200"/>
                <a:gd name="connsiteY11" fmla="*/ 36195 h 82867"/>
                <a:gd name="connsiteX12" fmla="*/ 39052 w 76200"/>
                <a:gd name="connsiteY12" fmla="*/ 10478 h 82867"/>
                <a:gd name="connsiteX13" fmla="*/ 10477 w 76200"/>
                <a:gd name="connsiteY13" fmla="*/ 36195 h 82867"/>
                <a:gd name="connsiteX14" fmla="*/ 64770 w 76200"/>
                <a:gd name="connsiteY14" fmla="*/ 36195 h 82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6200" h="82867">
                  <a:moveTo>
                    <a:pt x="40958" y="74295"/>
                  </a:moveTo>
                  <a:cubicBezTo>
                    <a:pt x="56197" y="74295"/>
                    <a:pt x="62865" y="67628"/>
                    <a:pt x="67627" y="60008"/>
                  </a:cubicBezTo>
                  <a:cubicBezTo>
                    <a:pt x="67627" y="59055"/>
                    <a:pt x="74295" y="60960"/>
                    <a:pt x="74295" y="65722"/>
                  </a:cubicBezTo>
                  <a:cubicBezTo>
                    <a:pt x="74295" y="71438"/>
                    <a:pt x="62865" y="82867"/>
                    <a:pt x="40958" y="82867"/>
                  </a:cubicBezTo>
                  <a:cubicBezTo>
                    <a:pt x="17145" y="82867"/>
                    <a:pt x="0" y="65722"/>
                    <a:pt x="0" y="41910"/>
                  </a:cubicBezTo>
                  <a:cubicBezTo>
                    <a:pt x="0" y="18097"/>
                    <a:pt x="17145" y="0"/>
                    <a:pt x="40005" y="0"/>
                  </a:cubicBezTo>
                  <a:cubicBezTo>
                    <a:pt x="61913" y="0"/>
                    <a:pt x="76200" y="15240"/>
                    <a:pt x="76200" y="40005"/>
                  </a:cubicBezTo>
                  <a:lnTo>
                    <a:pt x="76200" y="40958"/>
                  </a:lnTo>
                  <a:cubicBezTo>
                    <a:pt x="76200" y="43815"/>
                    <a:pt x="75247" y="44767"/>
                    <a:pt x="71438" y="44767"/>
                  </a:cubicBezTo>
                  <a:lnTo>
                    <a:pt x="10477" y="44767"/>
                  </a:lnTo>
                  <a:cubicBezTo>
                    <a:pt x="11430" y="61913"/>
                    <a:pt x="23813" y="74295"/>
                    <a:pt x="40958" y="74295"/>
                  </a:cubicBezTo>
                  <a:moveTo>
                    <a:pt x="64770" y="36195"/>
                  </a:moveTo>
                  <a:cubicBezTo>
                    <a:pt x="63817" y="20955"/>
                    <a:pt x="54292" y="10478"/>
                    <a:pt x="39052" y="10478"/>
                  </a:cubicBezTo>
                  <a:cubicBezTo>
                    <a:pt x="23813" y="10478"/>
                    <a:pt x="13335" y="20955"/>
                    <a:pt x="10477" y="36195"/>
                  </a:cubicBezTo>
                  <a:lnTo>
                    <a:pt x="64770" y="3619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141766258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ext Placeholder 2">
            <a:extLst>
              <a:ext uri="{FF2B5EF4-FFF2-40B4-BE49-F238E27FC236}">
                <a16:creationId xmlns:a16="http://schemas.microsoft.com/office/drawing/2014/main" id="{9147BED3-AD59-473C-B06A-DAB4642B8F1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5065" y="558547"/>
            <a:ext cx="4762500" cy="2231136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marR="2540" indent="0" algn="l" defTabSz="457189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lang="en-US" sz="3700" b="1" i="0" dirty="0">
                <a:solidFill>
                  <a:schemeClr val="tx1"/>
                </a:solidFill>
                <a:latin typeface="Arial MT" pitchFamily="50" charset="0"/>
                <a:ea typeface="+mj-ea"/>
                <a:cs typeface="Arial"/>
              </a:defRPr>
            </a:lvl1pPr>
            <a:lvl2pPr marL="6351" marR="2540" indent="0" algn="l" defTabSz="457189" rtl="0" eaLnBrk="1" latinLnBrk="0" hangingPunct="1">
              <a:lnSpc>
                <a:spcPct val="77700"/>
              </a:lnSpc>
              <a:spcBef>
                <a:spcPts val="931"/>
              </a:spcBef>
              <a:buFont typeface="Arial"/>
              <a:buNone/>
              <a:defRPr lang="en-US" sz="3275" b="1" kern="1200" spc="-111" baseline="0" dirty="0" smtClean="0">
                <a:solidFill>
                  <a:srgbClr val="2C4046"/>
                </a:solidFill>
                <a:latin typeface="Arial"/>
                <a:ea typeface="+mn-ea"/>
                <a:cs typeface="Arial"/>
              </a:defRPr>
            </a:lvl2pPr>
            <a:lvl3pPr marL="6351" marR="2540" indent="0" algn="l" defTabSz="457189" rtl="0" eaLnBrk="1" latinLnBrk="0" hangingPunct="1">
              <a:lnSpc>
                <a:spcPct val="77700"/>
              </a:lnSpc>
              <a:spcBef>
                <a:spcPts val="931"/>
              </a:spcBef>
              <a:buFont typeface="Arial"/>
              <a:buNone/>
              <a:defRPr lang="en-US" sz="3275" b="1" kern="1200" spc="-111" baseline="0" dirty="0" smtClean="0">
                <a:solidFill>
                  <a:srgbClr val="2C4046"/>
                </a:solidFill>
                <a:latin typeface="Arial"/>
                <a:ea typeface="+mn-ea"/>
                <a:cs typeface="Arial"/>
              </a:defRPr>
            </a:lvl3pPr>
            <a:lvl4pPr marL="6351" marR="2540" indent="0" algn="l" defTabSz="457189" rtl="0" eaLnBrk="1" latinLnBrk="0" hangingPunct="1">
              <a:lnSpc>
                <a:spcPct val="77700"/>
              </a:lnSpc>
              <a:spcBef>
                <a:spcPts val="931"/>
              </a:spcBef>
              <a:buFont typeface="Arial"/>
              <a:buNone/>
              <a:defRPr lang="en-US" sz="3275" b="1" kern="1200" spc="-111" baseline="0" dirty="0" smtClean="0">
                <a:solidFill>
                  <a:srgbClr val="2C4046"/>
                </a:solidFill>
                <a:latin typeface="Arial"/>
                <a:ea typeface="+mn-ea"/>
                <a:cs typeface="Arial"/>
              </a:defRPr>
            </a:lvl4pPr>
            <a:lvl5pPr marL="6351" marR="2540" indent="0" algn="l" defTabSz="457189" rtl="0" eaLnBrk="1" latinLnBrk="0" hangingPunct="1">
              <a:lnSpc>
                <a:spcPct val="77700"/>
              </a:lnSpc>
              <a:spcBef>
                <a:spcPts val="931"/>
              </a:spcBef>
              <a:buFont typeface="Arial"/>
              <a:buNone/>
              <a:defRPr lang="en-US" sz="3275" b="1" kern="1200" spc="-111" baseline="0" dirty="0">
                <a:solidFill>
                  <a:srgbClr val="2C4046"/>
                </a:solidFill>
                <a:latin typeface="Arial"/>
                <a:ea typeface="+mn-ea"/>
                <a:cs typeface="Arial"/>
              </a:defRPr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F618A0F-A6AD-464B-8233-9338370956E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557020" y="2956052"/>
            <a:ext cx="4992624" cy="314325"/>
          </a:xfrm>
          <a:prstGeom prst="rect">
            <a:avLst/>
          </a:prstGeom>
        </p:spPr>
        <p:txBody>
          <a:bodyPr/>
          <a:lstStyle>
            <a:lvl1pPr>
              <a:defRPr lang="en-US" sz="1451" b="1" kern="1200" dirty="0" smtClean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>
              <a:defRPr lang="en-US" sz="800" b="1" kern="1200" dirty="0" smtClean="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>
              <a:defRPr lang="en-US" sz="800" b="1" kern="1200" dirty="0" smtClean="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>
              <a:defRPr lang="en-US" sz="800" b="1" kern="1200" dirty="0" smtClean="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>
              <a:defRPr lang="en-US" sz="800" b="1" kern="1200" dirty="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83F21B0-E508-4D61-9B40-88D128C241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557020" y="3372582"/>
            <a:ext cx="5068179" cy="2356863"/>
          </a:xfrm>
          <a:prstGeom prst="rect">
            <a:avLst/>
          </a:prstGeom>
        </p:spPr>
        <p:txBody>
          <a:bodyPr/>
          <a:lstStyle>
            <a:lvl1pPr marL="6351" marR="29209" algn="l" defTabSz="457189" rtl="0" eaLnBrk="1" latinLnBrk="0" hangingPunct="1">
              <a:lnSpc>
                <a:spcPct val="102600"/>
              </a:lnSpc>
              <a:spcBef>
                <a:spcPts val="751"/>
              </a:spcBef>
              <a:defRPr lang="en-US" sz="1151" kern="1200" spc="-15" dirty="0" smtClean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6351" marR="29209" algn="l" defTabSz="457189" rtl="0" eaLnBrk="1" latinLnBrk="0" hangingPunct="1">
              <a:lnSpc>
                <a:spcPct val="102600"/>
              </a:lnSpc>
              <a:spcBef>
                <a:spcPts val="771"/>
              </a:spcBef>
              <a:defRPr lang="en-US" sz="651" kern="1200" spc="-15" dirty="0" smtClean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2pPr>
            <a:lvl3pPr marL="6351" marR="29209" algn="l" defTabSz="457189" rtl="0" eaLnBrk="1" latinLnBrk="0" hangingPunct="1">
              <a:lnSpc>
                <a:spcPct val="102600"/>
              </a:lnSpc>
              <a:spcBef>
                <a:spcPts val="771"/>
              </a:spcBef>
              <a:defRPr lang="en-US" sz="651" kern="1200" spc="-15" dirty="0" smtClean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3pPr>
            <a:lvl4pPr marL="6351" marR="29209" algn="l" defTabSz="457189" rtl="0" eaLnBrk="1" latinLnBrk="0" hangingPunct="1">
              <a:lnSpc>
                <a:spcPct val="102600"/>
              </a:lnSpc>
              <a:spcBef>
                <a:spcPts val="771"/>
              </a:spcBef>
              <a:defRPr lang="en-US" sz="651" kern="1200" spc="-15" dirty="0" smtClean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4pPr>
            <a:lvl5pPr marL="6351" marR="29209" algn="l" defTabSz="457189" rtl="0" eaLnBrk="1" latinLnBrk="0" hangingPunct="1">
              <a:lnSpc>
                <a:spcPct val="102600"/>
              </a:lnSpc>
              <a:spcBef>
                <a:spcPts val="771"/>
              </a:spcBef>
              <a:defRPr lang="en-US" sz="651" kern="1200" spc="-15" dirty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3" name="Slide Number Placeholder 9">
            <a:extLst>
              <a:ext uri="{FF2B5EF4-FFF2-40B4-BE49-F238E27FC236}">
                <a16:creationId xmlns:a16="http://schemas.microsoft.com/office/drawing/2014/main" id="{FE77E711-5B90-4829-AF1B-6E87D3516295}"/>
              </a:ext>
            </a:extLst>
          </p:cNvPr>
          <p:cNvSpPr txBox="1">
            <a:spLocks/>
          </p:cNvSpPr>
          <p:nvPr userDrawn="1"/>
        </p:nvSpPr>
        <p:spPr>
          <a:xfrm>
            <a:off x="11730624" y="324781"/>
            <a:ext cx="117005" cy="95939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defRPr lang="en-US" sz="700" b="1" kern="1200" smtClean="0">
                <a:solidFill>
                  <a:srgbClr val="2C4046"/>
                </a:solidFill>
                <a:latin typeface="Arial"/>
                <a:ea typeface="+mn-ea"/>
                <a:cs typeface="Arial"/>
              </a:defRPr>
            </a:lvl1pPr>
            <a:lvl2pPr marL="633954" algn="l" defTabSz="633954" rtl="0" eaLnBrk="1" latinLnBrk="0" hangingPunct="1">
              <a:defRPr sz="24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67907" algn="l" defTabSz="633954" rtl="0" eaLnBrk="1" latinLnBrk="0" hangingPunct="1">
              <a:defRPr sz="24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01861" algn="l" defTabSz="633954" rtl="0" eaLnBrk="1" latinLnBrk="0" hangingPunct="1">
              <a:defRPr sz="24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535814" algn="l" defTabSz="633954" rtl="0" eaLnBrk="1" latinLnBrk="0" hangingPunct="1">
              <a:defRPr sz="24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169768" algn="l" defTabSz="633954" rtl="0" eaLnBrk="1" latinLnBrk="0" hangingPunct="1">
              <a:defRPr sz="24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803721" algn="l" defTabSz="633954" rtl="0" eaLnBrk="1" latinLnBrk="0" hangingPunct="1">
              <a:defRPr sz="24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437675" algn="l" defTabSz="633954" rtl="0" eaLnBrk="1" latinLnBrk="0" hangingPunct="1">
              <a:defRPr sz="24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071628" algn="l" defTabSz="633954" rtl="0" eaLnBrk="1" latinLnBrk="0" hangingPunct="1">
              <a:defRPr sz="24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37941EF-9EE4-4C49-BBA8-147D44CBA153}" type="slidenum">
              <a:rPr lang="en-US" sz="600" smtClean="0">
                <a:solidFill>
                  <a:schemeClr val="tx1"/>
                </a:solidFill>
              </a:rPr>
              <a:pPr/>
              <a:t>‹#›</a:t>
            </a:fld>
            <a:endParaRPr lang="en-US" sz="600">
              <a:solidFill>
                <a:schemeClr val="tx1"/>
              </a:solidFill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C589D946-68FC-DF45-9317-C1E64B816604}"/>
              </a:ext>
            </a:extLst>
          </p:cNvPr>
          <p:cNvGrpSpPr/>
          <p:nvPr userDrawn="1"/>
        </p:nvGrpSpPr>
        <p:grpSpPr>
          <a:xfrm>
            <a:off x="10897318" y="6082201"/>
            <a:ext cx="931165" cy="385303"/>
            <a:chOff x="2792363" y="2207895"/>
            <a:chExt cx="930007" cy="399097"/>
          </a:xfrm>
          <a:solidFill>
            <a:schemeClr val="tx2"/>
          </a:solidFill>
        </p:grpSpPr>
        <p:sp>
          <p:nvSpPr>
            <p:cNvPr id="31" name="Freeform: Shape 332">
              <a:extLst>
                <a:ext uri="{FF2B5EF4-FFF2-40B4-BE49-F238E27FC236}">
                  <a16:creationId xmlns:a16="http://schemas.microsoft.com/office/drawing/2014/main" id="{44D1B48C-F60F-9840-A5E6-C61FA8D10AE5}"/>
                </a:ext>
              </a:extLst>
            </p:cNvPr>
            <p:cNvSpPr/>
            <p:nvPr/>
          </p:nvSpPr>
          <p:spPr>
            <a:xfrm>
              <a:off x="3139920" y="2207895"/>
              <a:ext cx="138093" cy="196214"/>
            </a:xfrm>
            <a:custGeom>
              <a:avLst/>
              <a:gdLst>
                <a:gd name="connsiteX0" fmla="*/ 134775 w 138093"/>
                <a:gd name="connsiteY0" fmla="*/ 179070 h 196214"/>
                <a:gd name="connsiteX1" fmla="*/ 110010 w 138093"/>
                <a:gd name="connsiteY1" fmla="*/ 149542 h 196214"/>
                <a:gd name="connsiteX2" fmla="*/ 107152 w 138093"/>
                <a:gd name="connsiteY2" fmla="*/ 144780 h 196214"/>
                <a:gd name="connsiteX3" fmla="*/ 93817 w 138093"/>
                <a:gd name="connsiteY3" fmla="*/ 126683 h 196214"/>
                <a:gd name="connsiteX4" fmla="*/ 95722 w 138093"/>
                <a:gd name="connsiteY4" fmla="*/ 108585 h 196214"/>
                <a:gd name="connsiteX5" fmla="*/ 98580 w 138093"/>
                <a:gd name="connsiteY5" fmla="*/ 105727 h 196214"/>
                <a:gd name="connsiteX6" fmla="*/ 101437 w 138093"/>
                <a:gd name="connsiteY6" fmla="*/ 101917 h 196214"/>
                <a:gd name="connsiteX7" fmla="*/ 101437 w 138093"/>
                <a:gd name="connsiteY7" fmla="*/ 101917 h 196214"/>
                <a:gd name="connsiteX8" fmla="*/ 102390 w 138093"/>
                <a:gd name="connsiteY8" fmla="*/ 100013 h 196214"/>
                <a:gd name="connsiteX9" fmla="*/ 102390 w 138093"/>
                <a:gd name="connsiteY9" fmla="*/ 99060 h 196214"/>
                <a:gd name="connsiteX10" fmla="*/ 106200 w 138093"/>
                <a:gd name="connsiteY10" fmla="*/ 95250 h 196214"/>
                <a:gd name="connsiteX11" fmla="*/ 120487 w 138093"/>
                <a:gd name="connsiteY11" fmla="*/ 81915 h 196214"/>
                <a:gd name="connsiteX12" fmla="*/ 122392 w 138093"/>
                <a:gd name="connsiteY12" fmla="*/ 73342 h 196214"/>
                <a:gd name="connsiteX13" fmla="*/ 122392 w 138093"/>
                <a:gd name="connsiteY13" fmla="*/ 73342 h 196214"/>
                <a:gd name="connsiteX14" fmla="*/ 122392 w 138093"/>
                <a:gd name="connsiteY14" fmla="*/ 73342 h 196214"/>
                <a:gd name="connsiteX15" fmla="*/ 102390 w 138093"/>
                <a:gd name="connsiteY15" fmla="*/ 61913 h 196214"/>
                <a:gd name="connsiteX16" fmla="*/ 102390 w 138093"/>
                <a:gd name="connsiteY16" fmla="*/ 61913 h 196214"/>
                <a:gd name="connsiteX17" fmla="*/ 102390 w 138093"/>
                <a:gd name="connsiteY17" fmla="*/ 61913 h 196214"/>
                <a:gd name="connsiteX18" fmla="*/ 102390 w 138093"/>
                <a:gd name="connsiteY18" fmla="*/ 61913 h 196214"/>
                <a:gd name="connsiteX19" fmla="*/ 101437 w 138093"/>
                <a:gd name="connsiteY19" fmla="*/ 61913 h 196214"/>
                <a:gd name="connsiteX20" fmla="*/ 101437 w 138093"/>
                <a:gd name="connsiteY20" fmla="*/ 61913 h 196214"/>
                <a:gd name="connsiteX21" fmla="*/ 100485 w 138093"/>
                <a:gd name="connsiteY21" fmla="*/ 61913 h 196214"/>
                <a:gd name="connsiteX22" fmla="*/ 99532 w 138093"/>
                <a:gd name="connsiteY22" fmla="*/ 61913 h 196214"/>
                <a:gd name="connsiteX23" fmla="*/ 94770 w 138093"/>
                <a:gd name="connsiteY23" fmla="*/ 62865 h 196214"/>
                <a:gd name="connsiteX24" fmla="*/ 94770 w 138093"/>
                <a:gd name="connsiteY24" fmla="*/ 62865 h 196214"/>
                <a:gd name="connsiteX25" fmla="*/ 93817 w 138093"/>
                <a:gd name="connsiteY25" fmla="*/ 62865 h 196214"/>
                <a:gd name="connsiteX26" fmla="*/ 89055 w 138093"/>
                <a:gd name="connsiteY26" fmla="*/ 66675 h 196214"/>
                <a:gd name="connsiteX27" fmla="*/ 89055 w 138093"/>
                <a:gd name="connsiteY27" fmla="*/ 66675 h 196214"/>
                <a:gd name="connsiteX28" fmla="*/ 83340 w 138093"/>
                <a:gd name="connsiteY28" fmla="*/ 72390 h 196214"/>
                <a:gd name="connsiteX29" fmla="*/ 62385 w 138093"/>
                <a:gd name="connsiteY29" fmla="*/ 93345 h 196214"/>
                <a:gd name="connsiteX30" fmla="*/ 50002 w 138093"/>
                <a:gd name="connsiteY30" fmla="*/ 100013 h 196214"/>
                <a:gd name="connsiteX31" fmla="*/ 42382 w 138093"/>
                <a:gd name="connsiteY31" fmla="*/ 91440 h 196214"/>
                <a:gd name="connsiteX32" fmla="*/ 42382 w 138093"/>
                <a:gd name="connsiteY32" fmla="*/ 31433 h 196214"/>
                <a:gd name="connsiteX33" fmla="*/ 42382 w 138093"/>
                <a:gd name="connsiteY33" fmla="*/ 31433 h 196214"/>
                <a:gd name="connsiteX34" fmla="*/ 42382 w 138093"/>
                <a:gd name="connsiteY34" fmla="*/ 31433 h 196214"/>
                <a:gd name="connsiteX35" fmla="*/ 42382 w 138093"/>
                <a:gd name="connsiteY35" fmla="*/ 30480 h 196214"/>
                <a:gd name="connsiteX36" fmla="*/ 42382 w 138093"/>
                <a:gd name="connsiteY36" fmla="*/ 30480 h 196214"/>
                <a:gd name="connsiteX37" fmla="*/ 31905 w 138093"/>
                <a:gd name="connsiteY37" fmla="*/ 3810 h 196214"/>
                <a:gd name="connsiteX38" fmla="*/ 17617 w 138093"/>
                <a:gd name="connsiteY38" fmla="*/ 0 h 196214"/>
                <a:gd name="connsiteX39" fmla="*/ 5235 w 138093"/>
                <a:gd name="connsiteY39" fmla="*/ 1905 h 196214"/>
                <a:gd name="connsiteX40" fmla="*/ 472 w 138093"/>
                <a:gd name="connsiteY40" fmla="*/ 10477 h 196214"/>
                <a:gd name="connsiteX41" fmla="*/ 2377 w 138093"/>
                <a:gd name="connsiteY41" fmla="*/ 39052 h 196214"/>
                <a:gd name="connsiteX42" fmla="*/ 2377 w 138093"/>
                <a:gd name="connsiteY42" fmla="*/ 177165 h 196214"/>
                <a:gd name="connsiteX43" fmla="*/ 20475 w 138093"/>
                <a:gd name="connsiteY43" fmla="*/ 196215 h 196214"/>
                <a:gd name="connsiteX44" fmla="*/ 24285 w 138093"/>
                <a:gd name="connsiteY44" fmla="*/ 196215 h 196214"/>
                <a:gd name="connsiteX45" fmla="*/ 41430 w 138093"/>
                <a:gd name="connsiteY45" fmla="*/ 177165 h 196214"/>
                <a:gd name="connsiteX46" fmla="*/ 41430 w 138093"/>
                <a:gd name="connsiteY46" fmla="*/ 175260 h 196214"/>
                <a:gd name="connsiteX47" fmla="*/ 41430 w 138093"/>
                <a:gd name="connsiteY47" fmla="*/ 144780 h 196214"/>
                <a:gd name="connsiteX48" fmla="*/ 49050 w 138093"/>
                <a:gd name="connsiteY48" fmla="*/ 136208 h 196214"/>
                <a:gd name="connsiteX49" fmla="*/ 64290 w 138093"/>
                <a:gd name="connsiteY49" fmla="*/ 146685 h 196214"/>
                <a:gd name="connsiteX50" fmla="*/ 93817 w 138093"/>
                <a:gd name="connsiteY50" fmla="*/ 183833 h 196214"/>
                <a:gd name="connsiteX51" fmla="*/ 93817 w 138093"/>
                <a:gd name="connsiteY51" fmla="*/ 183833 h 196214"/>
                <a:gd name="connsiteX52" fmla="*/ 115725 w 138093"/>
                <a:gd name="connsiteY52" fmla="*/ 196215 h 196214"/>
                <a:gd name="connsiteX53" fmla="*/ 136680 w 138093"/>
                <a:gd name="connsiteY53" fmla="*/ 185738 h 196214"/>
                <a:gd name="connsiteX54" fmla="*/ 134775 w 138093"/>
                <a:gd name="connsiteY54" fmla="*/ 179070 h 196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138093" h="196214">
                  <a:moveTo>
                    <a:pt x="134775" y="179070"/>
                  </a:moveTo>
                  <a:cubicBezTo>
                    <a:pt x="130012" y="175260"/>
                    <a:pt x="118582" y="160972"/>
                    <a:pt x="110010" y="149542"/>
                  </a:cubicBezTo>
                  <a:lnTo>
                    <a:pt x="107152" y="144780"/>
                  </a:lnTo>
                  <a:lnTo>
                    <a:pt x="93817" y="126683"/>
                  </a:lnTo>
                  <a:cubicBezTo>
                    <a:pt x="90007" y="120967"/>
                    <a:pt x="90960" y="115252"/>
                    <a:pt x="95722" y="108585"/>
                  </a:cubicBezTo>
                  <a:cubicBezTo>
                    <a:pt x="96675" y="107633"/>
                    <a:pt x="97627" y="106680"/>
                    <a:pt x="98580" y="105727"/>
                  </a:cubicBezTo>
                  <a:cubicBezTo>
                    <a:pt x="99532" y="104775"/>
                    <a:pt x="100485" y="103822"/>
                    <a:pt x="101437" y="101917"/>
                  </a:cubicBezTo>
                  <a:lnTo>
                    <a:pt x="101437" y="101917"/>
                  </a:lnTo>
                  <a:cubicBezTo>
                    <a:pt x="101437" y="100965"/>
                    <a:pt x="102390" y="100965"/>
                    <a:pt x="102390" y="100013"/>
                  </a:cubicBezTo>
                  <a:lnTo>
                    <a:pt x="102390" y="99060"/>
                  </a:lnTo>
                  <a:cubicBezTo>
                    <a:pt x="103342" y="98108"/>
                    <a:pt x="105247" y="96202"/>
                    <a:pt x="106200" y="95250"/>
                  </a:cubicBezTo>
                  <a:cubicBezTo>
                    <a:pt x="111915" y="88583"/>
                    <a:pt x="117630" y="83820"/>
                    <a:pt x="120487" y="81915"/>
                  </a:cubicBezTo>
                  <a:cubicBezTo>
                    <a:pt x="123345" y="80010"/>
                    <a:pt x="125250" y="78105"/>
                    <a:pt x="122392" y="73342"/>
                  </a:cubicBezTo>
                  <a:lnTo>
                    <a:pt x="122392" y="73342"/>
                  </a:lnTo>
                  <a:cubicBezTo>
                    <a:pt x="122392" y="73342"/>
                    <a:pt x="122392" y="73342"/>
                    <a:pt x="122392" y="73342"/>
                  </a:cubicBezTo>
                  <a:cubicBezTo>
                    <a:pt x="121440" y="70485"/>
                    <a:pt x="112867" y="61913"/>
                    <a:pt x="102390" y="61913"/>
                  </a:cubicBezTo>
                  <a:cubicBezTo>
                    <a:pt x="102390" y="61913"/>
                    <a:pt x="102390" y="61913"/>
                    <a:pt x="102390" y="61913"/>
                  </a:cubicBezTo>
                  <a:cubicBezTo>
                    <a:pt x="102390" y="61913"/>
                    <a:pt x="102390" y="61913"/>
                    <a:pt x="102390" y="61913"/>
                  </a:cubicBezTo>
                  <a:cubicBezTo>
                    <a:pt x="102390" y="61913"/>
                    <a:pt x="102390" y="61913"/>
                    <a:pt x="102390" y="61913"/>
                  </a:cubicBezTo>
                  <a:cubicBezTo>
                    <a:pt x="102390" y="61913"/>
                    <a:pt x="101437" y="61913"/>
                    <a:pt x="101437" y="61913"/>
                  </a:cubicBezTo>
                  <a:cubicBezTo>
                    <a:pt x="101437" y="61913"/>
                    <a:pt x="101437" y="61913"/>
                    <a:pt x="101437" y="61913"/>
                  </a:cubicBezTo>
                  <a:cubicBezTo>
                    <a:pt x="101437" y="61913"/>
                    <a:pt x="100485" y="61913"/>
                    <a:pt x="100485" y="61913"/>
                  </a:cubicBezTo>
                  <a:cubicBezTo>
                    <a:pt x="100485" y="61913"/>
                    <a:pt x="99532" y="61913"/>
                    <a:pt x="99532" y="61913"/>
                  </a:cubicBezTo>
                  <a:cubicBezTo>
                    <a:pt x="97627" y="61913"/>
                    <a:pt x="95722" y="62865"/>
                    <a:pt x="94770" y="62865"/>
                  </a:cubicBezTo>
                  <a:cubicBezTo>
                    <a:pt x="94770" y="62865"/>
                    <a:pt x="94770" y="62865"/>
                    <a:pt x="94770" y="62865"/>
                  </a:cubicBezTo>
                  <a:cubicBezTo>
                    <a:pt x="94770" y="62865"/>
                    <a:pt x="93817" y="62865"/>
                    <a:pt x="93817" y="62865"/>
                  </a:cubicBezTo>
                  <a:cubicBezTo>
                    <a:pt x="91912" y="63817"/>
                    <a:pt x="90007" y="64770"/>
                    <a:pt x="89055" y="66675"/>
                  </a:cubicBezTo>
                  <a:lnTo>
                    <a:pt x="89055" y="66675"/>
                  </a:lnTo>
                  <a:cubicBezTo>
                    <a:pt x="87150" y="68580"/>
                    <a:pt x="85245" y="70485"/>
                    <a:pt x="83340" y="72390"/>
                  </a:cubicBezTo>
                  <a:lnTo>
                    <a:pt x="62385" y="93345"/>
                  </a:lnTo>
                  <a:cubicBezTo>
                    <a:pt x="59527" y="96202"/>
                    <a:pt x="56670" y="100013"/>
                    <a:pt x="50002" y="100013"/>
                  </a:cubicBezTo>
                  <a:cubicBezTo>
                    <a:pt x="45240" y="100013"/>
                    <a:pt x="42382" y="97155"/>
                    <a:pt x="42382" y="91440"/>
                  </a:cubicBezTo>
                  <a:lnTo>
                    <a:pt x="42382" y="31433"/>
                  </a:lnTo>
                  <a:lnTo>
                    <a:pt x="42382" y="31433"/>
                  </a:lnTo>
                  <a:lnTo>
                    <a:pt x="42382" y="31433"/>
                  </a:lnTo>
                  <a:cubicBezTo>
                    <a:pt x="42382" y="31433"/>
                    <a:pt x="42382" y="30480"/>
                    <a:pt x="42382" y="30480"/>
                  </a:cubicBezTo>
                  <a:lnTo>
                    <a:pt x="42382" y="30480"/>
                  </a:lnTo>
                  <a:cubicBezTo>
                    <a:pt x="42382" y="18097"/>
                    <a:pt x="38572" y="8572"/>
                    <a:pt x="31905" y="3810"/>
                  </a:cubicBezTo>
                  <a:cubicBezTo>
                    <a:pt x="27142" y="952"/>
                    <a:pt x="22380" y="0"/>
                    <a:pt x="17617" y="0"/>
                  </a:cubicBezTo>
                  <a:cubicBezTo>
                    <a:pt x="11902" y="0"/>
                    <a:pt x="7140" y="952"/>
                    <a:pt x="5235" y="1905"/>
                  </a:cubicBezTo>
                  <a:cubicBezTo>
                    <a:pt x="-480" y="4763"/>
                    <a:pt x="-480" y="6667"/>
                    <a:pt x="472" y="10477"/>
                  </a:cubicBezTo>
                  <a:cubicBezTo>
                    <a:pt x="1425" y="14288"/>
                    <a:pt x="2377" y="27622"/>
                    <a:pt x="2377" y="39052"/>
                  </a:cubicBezTo>
                  <a:lnTo>
                    <a:pt x="2377" y="177165"/>
                  </a:lnTo>
                  <a:cubicBezTo>
                    <a:pt x="2377" y="191452"/>
                    <a:pt x="9997" y="196215"/>
                    <a:pt x="20475" y="196215"/>
                  </a:cubicBezTo>
                  <a:lnTo>
                    <a:pt x="24285" y="196215"/>
                  </a:lnTo>
                  <a:cubicBezTo>
                    <a:pt x="34762" y="196215"/>
                    <a:pt x="41430" y="191452"/>
                    <a:pt x="41430" y="177165"/>
                  </a:cubicBezTo>
                  <a:lnTo>
                    <a:pt x="41430" y="175260"/>
                  </a:lnTo>
                  <a:cubicBezTo>
                    <a:pt x="41430" y="171450"/>
                    <a:pt x="41430" y="148590"/>
                    <a:pt x="41430" y="144780"/>
                  </a:cubicBezTo>
                  <a:cubicBezTo>
                    <a:pt x="41430" y="138113"/>
                    <a:pt x="46192" y="136208"/>
                    <a:pt x="49050" y="136208"/>
                  </a:cubicBezTo>
                  <a:cubicBezTo>
                    <a:pt x="56670" y="136208"/>
                    <a:pt x="59527" y="140970"/>
                    <a:pt x="64290" y="146685"/>
                  </a:cubicBezTo>
                  <a:cubicBezTo>
                    <a:pt x="66195" y="149542"/>
                    <a:pt x="84292" y="171450"/>
                    <a:pt x="93817" y="183833"/>
                  </a:cubicBezTo>
                  <a:lnTo>
                    <a:pt x="93817" y="183833"/>
                  </a:lnTo>
                  <a:cubicBezTo>
                    <a:pt x="101437" y="193358"/>
                    <a:pt x="108105" y="196215"/>
                    <a:pt x="115725" y="196215"/>
                  </a:cubicBezTo>
                  <a:cubicBezTo>
                    <a:pt x="126202" y="196215"/>
                    <a:pt x="134775" y="188595"/>
                    <a:pt x="136680" y="185738"/>
                  </a:cubicBezTo>
                  <a:cubicBezTo>
                    <a:pt x="139537" y="183833"/>
                    <a:pt x="137632" y="181927"/>
                    <a:pt x="134775" y="17907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32" name="Freeform: Shape 333">
              <a:extLst>
                <a:ext uri="{FF2B5EF4-FFF2-40B4-BE49-F238E27FC236}">
                  <a16:creationId xmlns:a16="http://schemas.microsoft.com/office/drawing/2014/main" id="{D6F37E96-E9B7-3940-87FB-61DA6BFD31C9}"/>
                </a:ext>
              </a:extLst>
            </p:cNvPr>
            <p:cNvSpPr/>
            <p:nvPr/>
          </p:nvSpPr>
          <p:spPr>
            <a:xfrm>
              <a:off x="3075150" y="2209800"/>
              <a:ext cx="41429" cy="197167"/>
            </a:xfrm>
            <a:custGeom>
              <a:avLst/>
              <a:gdLst>
                <a:gd name="connsiteX0" fmla="*/ 31905 w 41429"/>
                <a:gd name="connsiteY0" fmla="*/ 3810 h 197167"/>
                <a:gd name="connsiteX1" fmla="*/ 17617 w 41429"/>
                <a:gd name="connsiteY1" fmla="*/ 0 h 197167"/>
                <a:gd name="connsiteX2" fmla="*/ 5235 w 41429"/>
                <a:gd name="connsiteY2" fmla="*/ 1905 h 197167"/>
                <a:gd name="connsiteX3" fmla="*/ 472 w 41429"/>
                <a:gd name="connsiteY3" fmla="*/ 10478 h 197167"/>
                <a:gd name="connsiteX4" fmla="*/ 2377 w 41429"/>
                <a:gd name="connsiteY4" fmla="*/ 48578 h 197167"/>
                <a:gd name="connsiteX5" fmla="*/ 2377 w 41429"/>
                <a:gd name="connsiteY5" fmla="*/ 60008 h 197167"/>
                <a:gd name="connsiteX6" fmla="*/ 2377 w 41429"/>
                <a:gd name="connsiteY6" fmla="*/ 178117 h 197167"/>
                <a:gd name="connsiteX7" fmla="*/ 20475 w 41429"/>
                <a:gd name="connsiteY7" fmla="*/ 197167 h 197167"/>
                <a:gd name="connsiteX8" fmla="*/ 24285 w 41429"/>
                <a:gd name="connsiteY8" fmla="*/ 197167 h 197167"/>
                <a:gd name="connsiteX9" fmla="*/ 41430 w 41429"/>
                <a:gd name="connsiteY9" fmla="*/ 178117 h 197167"/>
                <a:gd name="connsiteX10" fmla="*/ 41430 w 41429"/>
                <a:gd name="connsiteY10" fmla="*/ 31433 h 197167"/>
                <a:gd name="connsiteX11" fmla="*/ 41430 w 41429"/>
                <a:gd name="connsiteY11" fmla="*/ 30480 h 197167"/>
                <a:gd name="connsiteX12" fmla="*/ 41430 w 41429"/>
                <a:gd name="connsiteY12" fmla="*/ 30480 h 197167"/>
                <a:gd name="connsiteX13" fmla="*/ 31905 w 41429"/>
                <a:gd name="connsiteY13" fmla="*/ 3810 h 197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429" h="197167">
                  <a:moveTo>
                    <a:pt x="31905" y="3810"/>
                  </a:moveTo>
                  <a:cubicBezTo>
                    <a:pt x="27142" y="953"/>
                    <a:pt x="22380" y="0"/>
                    <a:pt x="17617" y="0"/>
                  </a:cubicBezTo>
                  <a:cubicBezTo>
                    <a:pt x="11902" y="0"/>
                    <a:pt x="7140" y="953"/>
                    <a:pt x="5235" y="1905"/>
                  </a:cubicBezTo>
                  <a:cubicBezTo>
                    <a:pt x="-480" y="4763"/>
                    <a:pt x="-480" y="6667"/>
                    <a:pt x="472" y="10478"/>
                  </a:cubicBezTo>
                  <a:cubicBezTo>
                    <a:pt x="2377" y="16192"/>
                    <a:pt x="2377" y="34290"/>
                    <a:pt x="2377" y="48578"/>
                  </a:cubicBezTo>
                  <a:lnTo>
                    <a:pt x="2377" y="60008"/>
                  </a:lnTo>
                  <a:lnTo>
                    <a:pt x="2377" y="178117"/>
                  </a:lnTo>
                  <a:cubicBezTo>
                    <a:pt x="2377" y="192405"/>
                    <a:pt x="9997" y="197167"/>
                    <a:pt x="20475" y="197167"/>
                  </a:cubicBezTo>
                  <a:lnTo>
                    <a:pt x="24285" y="197167"/>
                  </a:lnTo>
                  <a:cubicBezTo>
                    <a:pt x="33810" y="197167"/>
                    <a:pt x="41430" y="192405"/>
                    <a:pt x="41430" y="178117"/>
                  </a:cubicBezTo>
                  <a:lnTo>
                    <a:pt x="41430" y="31433"/>
                  </a:lnTo>
                  <a:cubicBezTo>
                    <a:pt x="41430" y="31433"/>
                    <a:pt x="41430" y="30480"/>
                    <a:pt x="41430" y="30480"/>
                  </a:cubicBezTo>
                  <a:lnTo>
                    <a:pt x="41430" y="30480"/>
                  </a:lnTo>
                  <a:cubicBezTo>
                    <a:pt x="41430" y="18097"/>
                    <a:pt x="37620" y="8572"/>
                    <a:pt x="31905" y="381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33" name="Freeform: Shape 334">
              <a:extLst>
                <a:ext uri="{FF2B5EF4-FFF2-40B4-BE49-F238E27FC236}">
                  <a16:creationId xmlns:a16="http://schemas.microsoft.com/office/drawing/2014/main" id="{EF761C09-2203-BC4C-A0B2-82644FCC2FB1}"/>
                </a:ext>
              </a:extLst>
            </p:cNvPr>
            <p:cNvSpPr/>
            <p:nvPr/>
          </p:nvSpPr>
          <p:spPr>
            <a:xfrm>
              <a:off x="2792363" y="2212657"/>
              <a:ext cx="171231" cy="194309"/>
            </a:xfrm>
            <a:custGeom>
              <a:avLst/>
              <a:gdLst>
                <a:gd name="connsiteX0" fmla="*/ 140384 w 171231"/>
                <a:gd name="connsiteY0" fmla="*/ 39052 h 194309"/>
                <a:gd name="connsiteX1" fmla="*/ 167054 w 171231"/>
                <a:gd name="connsiteY1" fmla="*/ 28575 h 194309"/>
                <a:gd name="connsiteX2" fmla="*/ 168959 w 171231"/>
                <a:gd name="connsiteY2" fmla="*/ 2858 h 194309"/>
                <a:gd name="connsiteX3" fmla="*/ 165149 w 171231"/>
                <a:gd name="connsiteY3" fmla="*/ 0 h 194309"/>
                <a:gd name="connsiteX4" fmla="*/ 30847 w 171231"/>
                <a:gd name="connsiteY4" fmla="*/ 0 h 194309"/>
                <a:gd name="connsiteX5" fmla="*/ 30847 w 171231"/>
                <a:gd name="connsiteY5" fmla="*/ 0 h 194309"/>
                <a:gd name="connsiteX6" fmla="*/ 4177 w 171231"/>
                <a:gd name="connsiteY6" fmla="*/ 10477 h 194309"/>
                <a:gd name="connsiteX7" fmla="*/ 2272 w 171231"/>
                <a:gd name="connsiteY7" fmla="*/ 36195 h 194309"/>
                <a:gd name="connsiteX8" fmla="*/ 6082 w 171231"/>
                <a:gd name="connsiteY8" fmla="*/ 39052 h 194309"/>
                <a:gd name="connsiteX9" fmla="*/ 58469 w 171231"/>
                <a:gd name="connsiteY9" fmla="*/ 39052 h 194309"/>
                <a:gd name="connsiteX10" fmla="*/ 65137 w 171231"/>
                <a:gd name="connsiteY10" fmla="*/ 44767 h 194309"/>
                <a:gd name="connsiteX11" fmla="*/ 65137 w 171231"/>
                <a:gd name="connsiteY11" fmla="*/ 175260 h 194309"/>
                <a:gd name="connsiteX12" fmla="*/ 69899 w 171231"/>
                <a:gd name="connsiteY12" fmla="*/ 189547 h 194309"/>
                <a:gd name="connsiteX13" fmla="*/ 83234 w 171231"/>
                <a:gd name="connsiteY13" fmla="*/ 194310 h 194309"/>
                <a:gd name="connsiteX14" fmla="*/ 87044 w 171231"/>
                <a:gd name="connsiteY14" fmla="*/ 194310 h 194309"/>
                <a:gd name="connsiteX15" fmla="*/ 104189 w 171231"/>
                <a:gd name="connsiteY15" fmla="*/ 175260 h 194309"/>
                <a:gd name="connsiteX16" fmla="*/ 104189 w 171231"/>
                <a:gd name="connsiteY16" fmla="*/ 46672 h 194309"/>
                <a:gd name="connsiteX17" fmla="*/ 111809 w 171231"/>
                <a:gd name="connsiteY17" fmla="*/ 38100 h 194309"/>
                <a:gd name="connsiteX18" fmla="*/ 140384 w 171231"/>
                <a:gd name="connsiteY18" fmla="*/ 39052 h 194309"/>
                <a:gd name="connsiteX19" fmla="*/ 140384 w 171231"/>
                <a:gd name="connsiteY19" fmla="*/ 39052 h 194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71231" h="194309">
                  <a:moveTo>
                    <a:pt x="140384" y="39052"/>
                  </a:moveTo>
                  <a:cubicBezTo>
                    <a:pt x="152767" y="39052"/>
                    <a:pt x="162292" y="35242"/>
                    <a:pt x="167054" y="28575"/>
                  </a:cubicBezTo>
                  <a:cubicBezTo>
                    <a:pt x="173722" y="19050"/>
                    <a:pt x="170864" y="6667"/>
                    <a:pt x="168959" y="2858"/>
                  </a:cubicBezTo>
                  <a:cubicBezTo>
                    <a:pt x="168007" y="952"/>
                    <a:pt x="166102" y="0"/>
                    <a:pt x="165149" y="0"/>
                  </a:cubicBezTo>
                  <a:cubicBezTo>
                    <a:pt x="165149" y="0"/>
                    <a:pt x="30847" y="0"/>
                    <a:pt x="30847" y="0"/>
                  </a:cubicBezTo>
                  <a:lnTo>
                    <a:pt x="30847" y="0"/>
                  </a:lnTo>
                  <a:cubicBezTo>
                    <a:pt x="18464" y="0"/>
                    <a:pt x="8939" y="3810"/>
                    <a:pt x="4177" y="10477"/>
                  </a:cubicBezTo>
                  <a:cubicBezTo>
                    <a:pt x="-2491" y="20002"/>
                    <a:pt x="367" y="32385"/>
                    <a:pt x="2272" y="36195"/>
                  </a:cubicBezTo>
                  <a:cubicBezTo>
                    <a:pt x="3224" y="38100"/>
                    <a:pt x="5129" y="39052"/>
                    <a:pt x="6082" y="39052"/>
                  </a:cubicBezTo>
                  <a:lnTo>
                    <a:pt x="58469" y="39052"/>
                  </a:lnTo>
                  <a:cubicBezTo>
                    <a:pt x="61327" y="39052"/>
                    <a:pt x="64184" y="41910"/>
                    <a:pt x="65137" y="44767"/>
                  </a:cubicBezTo>
                  <a:lnTo>
                    <a:pt x="65137" y="175260"/>
                  </a:lnTo>
                  <a:cubicBezTo>
                    <a:pt x="65137" y="181927"/>
                    <a:pt x="67042" y="186690"/>
                    <a:pt x="69899" y="189547"/>
                  </a:cubicBezTo>
                  <a:cubicBezTo>
                    <a:pt x="72757" y="193358"/>
                    <a:pt x="77519" y="194310"/>
                    <a:pt x="83234" y="194310"/>
                  </a:cubicBezTo>
                  <a:lnTo>
                    <a:pt x="87044" y="194310"/>
                  </a:lnTo>
                  <a:cubicBezTo>
                    <a:pt x="96569" y="194310"/>
                    <a:pt x="104189" y="189547"/>
                    <a:pt x="104189" y="175260"/>
                  </a:cubicBezTo>
                  <a:lnTo>
                    <a:pt x="104189" y="46672"/>
                  </a:lnTo>
                  <a:cubicBezTo>
                    <a:pt x="104189" y="41910"/>
                    <a:pt x="107047" y="39052"/>
                    <a:pt x="111809" y="38100"/>
                  </a:cubicBezTo>
                  <a:cubicBezTo>
                    <a:pt x="112762" y="39052"/>
                    <a:pt x="140384" y="39052"/>
                    <a:pt x="140384" y="39052"/>
                  </a:cubicBezTo>
                  <a:lnTo>
                    <a:pt x="140384" y="3905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38" name="Freeform: Shape 335">
              <a:extLst>
                <a:ext uri="{FF2B5EF4-FFF2-40B4-BE49-F238E27FC236}">
                  <a16:creationId xmlns:a16="http://schemas.microsoft.com/office/drawing/2014/main" id="{24584F29-0867-E641-919E-6DEF14DAD85F}"/>
                </a:ext>
              </a:extLst>
            </p:cNvPr>
            <p:cNvSpPr/>
            <p:nvPr/>
          </p:nvSpPr>
          <p:spPr>
            <a:xfrm>
              <a:off x="2923222" y="2260282"/>
              <a:ext cx="131917" cy="147637"/>
            </a:xfrm>
            <a:custGeom>
              <a:avLst/>
              <a:gdLst>
                <a:gd name="connsiteX0" fmla="*/ 129540 w 131917"/>
                <a:gd name="connsiteY0" fmla="*/ 96202 h 147637"/>
                <a:gd name="connsiteX1" fmla="*/ 129540 w 131917"/>
                <a:gd name="connsiteY1" fmla="*/ 61913 h 147637"/>
                <a:gd name="connsiteX2" fmla="*/ 65723 w 131917"/>
                <a:gd name="connsiteY2" fmla="*/ 0 h 147637"/>
                <a:gd name="connsiteX3" fmla="*/ 6668 w 131917"/>
                <a:gd name="connsiteY3" fmla="*/ 34290 h 147637"/>
                <a:gd name="connsiteX4" fmla="*/ 30480 w 131917"/>
                <a:gd name="connsiteY4" fmla="*/ 51435 h 147637"/>
                <a:gd name="connsiteX5" fmla="*/ 32385 w 131917"/>
                <a:gd name="connsiteY5" fmla="*/ 50483 h 147637"/>
                <a:gd name="connsiteX6" fmla="*/ 32385 w 131917"/>
                <a:gd name="connsiteY6" fmla="*/ 50483 h 147637"/>
                <a:gd name="connsiteX7" fmla="*/ 65723 w 131917"/>
                <a:gd name="connsiteY7" fmla="*/ 30480 h 147637"/>
                <a:gd name="connsiteX8" fmla="*/ 91440 w 131917"/>
                <a:gd name="connsiteY8" fmla="*/ 51435 h 147637"/>
                <a:gd name="connsiteX9" fmla="*/ 87630 w 131917"/>
                <a:gd name="connsiteY9" fmla="*/ 55245 h 147637"/>
                <a:gd name="connsiteX10" fmla="*/ 87630 w 131917"/>
                <a:gd name="connsiteY10" fmla="*/ 55245 h 147637"/>
                <a:gd name="connsiteX11" fmla="*/ 8573 w 131917"/>
                <a:gd name="connsiteY11" fmla="*/ 80963 h 147637"/>
                <a:gd name="connsiteX12" fmla="*/ 0 w 131917"/>
                <a:gd name="connsiteY12" fmla="*/ 108585 h 147637"/>
                <a:gd name="connsiteX13" fmla="*/ 45720 w 131917"/>
                <a:gd name="connsiteY13" fmla="*/ 147638 h 147637"/>
                <a:gd name="connsiteX14" fmla="*/ 85725 w 131917"/>
                <a:gd name="connsiteY14" fmla="*/ 132397 h 147637"/>
                <a:gd name="connsiteX15" fmla="*/ 85725 w 131917"/>
                <a:gd name="connsiteY15" fmla="*/ 132397 h 147637"/>
                <a:gd name="connsiteX16" fmla="*/ 86678 w 131917"/>
                <a:gd name="connsiteY16" fmla="*/ 131445 h 147637"/>
                <a:gd name="connsiteX17" fmla="*/ 90488 w 131917"/>
                <a:gd name="connsiteY17" fmla="*/ 130492 h 147637"/>
                <a:gd name="connsiteX18" fmla="*/ 93345 w 131917"/>
                <a:gd name="connsiteY18" fmla="*/ 131445 h 147637"/>
                <a:gd name="connsiteX19" fmla="*/ 94298 w 131917"/>
                <a:gd name="connsiteY19" fmla="*/ 132397 h 147637"/>
                <a:gd name="connsiteX20" fmla="*/ 100965 w 131917"/>
                <a:gd name="connsiteY20" fmla="*/ 141922 h 147637"/>
                <a:gd name="connsiteX21" fmla="*/ 126683 w 131917"/>
                <a:gd name="connsiteY21" fmla="*/ 143827 h 147637"/>
                <a:gd name="connsiteX22" fmla="*/ 131445 w 131917"/>
                <a:gd name="connsiteY22" fmla="*/ 135255 h 147637"/>
                <a:gd name="connsiteX23" fmla="*/ 129540 w 131917"/>
                <a:gd name="connsiteY23" fmla="*/ 96202 h 147637"/>
                <a:gd name="connsiteX24" fmla="*/ 91440 w 131917"/>
                <a:gd name="connsiteY24" fmla="*/ 87630 h 147637"/>
                <a:gd name="connsiteX25" fmla="*/ 58103 w 131917"/>
                <a:gd name="connsiteY25" fmla="*/ 116205 h 147637"/>
                <a:gd name="connsiteX26" fmla="*/ 39053 w 131917"/>
                <a:gd name="connsiteY26" fmla="*/ 101917 h 147637"/>
                <a:gd name="connsiteX27" fmla="*/ 83820 w 131917"/>
                <a:gd name="connsiteY27" fmla="*/ 79058 h 147637"/>
                <a:gd name="connsiteX28" fmla="*/ 85725 w 131917"/>
                <a:gd name="connsiteY28" fmla="*/ 79058 h 147637"/>
                <a:gd name="connsiteX29" fmla="*/ 85725 w 131917"/>
                <a:gd name="connsiteY29" fmla="*/ 79058 h 147637"/>
                <a:gd name="connsiteX30" fmla="*/ 91440 w 131917"/>
                <a:gd name="connsiteY30" fmla="*/ 84772 h 147637"/>
                <a:gd name="connsiteX31" fmla="*/ 91440 w 131917"/>
                <a:gd name="connsiteY31" fmla="*/ 87630 h 147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31917" h="147637">
                  <a:moveTo>
                    <a:pt x="129540" y="96202"/>
                  </a:moveTo>
                  <a:lnTo>
                    <a:pt x="129540" y="61913"/>
                  </a:lnTo>
                  <a:cubicBezTo>
                    <a:pt x="129540" y="22860"/>
                    <a:pt x="120968" y="0"/>
                    <a:pt x="65723" y="0"/>
                  </a:cubicBezTo>
                  <a:cubicBezTo>
                    <a:pt x="24765" y="0"/>
                    <a:pt x="6668" y="17145"/>
                    <a:pt x="6668" y="34290"/>
                  </a:cubicBezTo>
                  <a:cubicBezTo>
                    <a:pt x="6668" y="49530"/>
                    <a:pt x="24765" y="51435"/>
                    <a:pt x="30480" y="51435"/>
                  </a:cubicBezTo>
                  <a:cubicBezTo>
                    <a:pt x="31433" y="51435"/>
                    <a:pt x="31433" y="51435"/>
                    <a:pt x="32385" y="50483"/>
                  </a:cubicBezTo>
                  <a:lnTo>
                    <a:pt x="32385" y="50483"/>
                  </a:lnTo>
                  <a:cubicBezTo>
                    <a:pt x="37148" y="40005"/>
                    <a:pt x="47625" y="30480"/>
                    <a:pt x="65723" y="30480"/>
                  </a:cubicBezTo>
                  <a:cubicBezTo>
                    <a:pt x="84773" y="30480"/>
                    <a:pt x="90488" y="36195"/>
                    <a:pt x="91440" y="51435"/>
                  </a:cubicBezTo>
                  <a:cubicBezTo>
                    <a:pt x="91440" y="53340"/>
                    <a:pt x="89535" y="55245"/>
                    <a:pt x="87630" y="55245"/>
                  </a:cubicBezTo>
                  <a:lnTo>
                    <a:pt x="87630" y="55245"/>
                  </a:lnTo>
                  <a:cubicBezTo>
                    <a:pt x="73343" y="56197"/>
                    <a:pt x="22860" y="62865"/>
                    <a:pt x="8573" y="80963"/>
                  </a:cubicBezTo>
                  <a:cubicBezTo>
                    <a:pt x="1905" y="88583"/>
                    <a:pt x="0" y="98108"/>
                    <a:pt x="0" y="108585"/>
                  </a:cubicBezTo>
                  <a:cubicBezTo>
                    <a:pt x="0" y="131445"/>
                    <a:pt x="17145" y="147638"/>
                    <a:pt x="45720" y="147638"/>
                  </a:cubicBezTo>
                  <a:cubicBezTo>
                    <a:pt x="61913" y="147638"/>
                    <a:pt x="76200" y="141922"/>
                    <a:pt x="85725" y="132397"/>
                  </a:cubicBezTo>
                  <a:lnTo>
                    <a:pt x="85725" y="132397"/>
                  </a:lnTo>
                  <a:cubicBezTo>
                    <a:pt x="85725" y="132397"/>
                    <a:pt x="86678" y="131445"/>
                    <a:pt x="86678" y="131445"/>
                  </a:cubicBezTo>
                  <a:cubicBezTo>
                    <a:pt x="87630" y="130492"/>
                    <a:pt x="89535" y="130492"/>
                    <a:pt x="90488" y="130492"/>
                  </a:cubicBezTo>
                  <a:cubicBezTo>
                    <a:pt x="91440" y="130492"/>
                    <a:pt x="92393" y="130492"/>
                    <a:pt x="93345" y="131445"/>
                  </a:cubicBezTo>
                  <a:cubicBezTo>
                    <a:pt x="94298" y="132397"/>
                    <a:pt x="94298" y="132397"/>
                    <a:pt x="94298" y="132397"/>
                  </a:cubicBezTo>
                  <a:cubicBezTo>
                    <a:pt x="96203" y="136208"/>
                    <a:pt x="98108" y="139065"/>
                    <a:pt x="100965" y="141922"/>
                  </a:cubicBezTo>
                  <a:cubicBezTo>
                    <a:pt x="110490" y="148590"/>
                    <a:pt x="122873" y="145733"/>
                    <a:pt x="126683" y="143827"/>
                  </a:cubicBezTo>
                  <a:cubicBezTo>
                    <a:pt x="132398" y="140970"/>
                    <a:pt x="132398" y="139065"/>
                    <a:pt x="131445" y="135255"/>
                  </a:cubicBezTo>
                  <a:cubicBezTo>
                    <a:pt x="130493" y="130492"/>
                    <a:pt x="129540" y="111442"/>
                    <a:pt x="129540" y="96202"/>
                  </a:cubicBezTo>
                  <a:moveTo>
                    <a:pt x="91440" y="87630"/>
                  </a:moveTo>
                  <a:cubicBezTo>
                    <a:pt x="91440" y="102870"/>
                    <a:pt x="78105" y="116205"/>
                    <a:pt x="58103" y="116205"/>
                  </a:cubicBezTo>
                  <a:cubicBezTo>
                    <a:pt x="44768" y="116205"/>
                    <a:pt x="39053" y="110490"/>
                    <a:pt x="39053" y="101917"/>
                  </a:cubicBezTo>
                  <a:cubicBezTo>
                    <a:pt x="39053" y="91440"/>
                    <a:pt x="54293" y="80963"/>
                    <a:pt x="83820" y="79058"/>
                  </a:cubicBezTo>
                  <a:lnTo>
                    <a:pt x="85725" y="79058"/>
                  </a:lnTo>
                  <a:lnTo>
                    <a:pt x="85725" y="79058"/>
                  </a:lnTo>
                  <a:cubicBezTo>
                    <a:pt x="88583" y="79058"/>
                    <a:pt x="91440" y="81915"/>
                    <a:pt x="91440" y="84772"/>
                  </a:cubicBezTo>
                  <a:lnTo>
                    <a:pt x="91440" y="8763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39" name="Freeform: Shape 336">
              <a:extLst>
                <a:ext uri="{FF2B5EF4-FFF2-40B4-BE49-F238E27FC236}">
                  <a16:creationId xmlns:a16="http://schemas.microsoft.com/office/drawing/2014/main" id="{25A7A074-D8AD-9945-B4D0-6D3ACB60C47B}"/>
                </a:ext>
              </a:extLst>
            </p:cNvPr>
            <p:cNvSpPr/>
            <p:nvPr/>
          </p:nvSpPr>
          <p:spPr>
            <a:xfrm>
              <a:off x="3519015" y="2209800"/>
              <a:ext cx="41574" cy="196215"/>
            </a:xfrm>
            <a:custGeom>
              <a:avLst/>
              <a:gdLst>
                <a:gd name="connsiteX0" fmla="*/ 31905 w 41574"/>
                <a:gd name="connsiteY0" fmla="*/ 3810 h 196215"/>
                <a:gd name="connsiteX1" fmla="*/ 17617 w 41574"/>
                <a:gd name="connsiteY1" fmla="*/ 0 h 196215"/>
                <a:gd name="connsiteX2" fmla="*/ 5235 w 41574"/>
                <a:gd name="connsiteY2" fmla="*/ 1905 h 196215"/>
                <a:gd name="connsiteX3" fmla="*/ 472 w 41574"/>
                <a:gd name="connsiteY3" fmla="*/ 10478 h 196215"/>
                <a:gd name="connsiteX4" fmla="*/ 2377 w 41574"/>
                <a:gd name="connsiteY4" fmla="*/ 48578 h 196215"/>
                <a:gd name="connsiteX5" fmla="*/ 2377 w 41574"/>
                <a:gd name="connsiteY5" fmla="*/ 60008 h 196215"/>
                <a:gd name="connsiteX6" fmla="*/ 2377 w 41574"/>
                <a:gd name="connsiteY6" fmla="*/ 178117 h 196215"/>
                <a:gd name="connsiteX7" fmla="*/ 20475 w 41574"/>
                <a:gd name="connsiteY7" fmla="*/ 196215 h 196215"/>
                <a:gd name="connsiteX8" fmla="*/ 24285 w 41574"/>
                <a:gd name="connsiteY8" fmla="*/ 196215 h 196215"/>
                <a:gd name="connsiteX9" fmla="*/ 41430 w 41574"/>
                <a:gd name="connsiteY9" fmla="*/ 177165 h 196215"/>
                <a:gd name="connsiteX10" fmla="*/ 41430 w 41574"/>
                <a:gd name="connsiteY10" fmla="*/ 30480 h 196215"/>
                <a:gd name="connsiteX11" fmla="*/ 41430 w 41574"/>
                <a:gd name="connsiteY11" fmla="*/ 29528 h 196215"/>
                <a:gd name="connsiteX12" fmla="*/ 41430 w 41574"/>
                <a:gd name="connsiteY12" fmla="*/ 29528 h 196215"/>
                <a:gd name="connsiteX13" fmla="*/ 31905 w 41574"/>
                <a:gd name="connsiteY13" fmla="*/ 3810 h 196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574" h="196215">
                  <a:moveTo>
                    <a:pt x="31905" y="3810"/>
                  </a:moveTo>
                  <a:cubicBezTo>
                    <a:pt x="27142" y="953"/>
                    <a:pt x="22380" y="0"/>
                    <a:pt x="17617" y="0"/>
                  </a:cubicBezTo>
                  <a:cubicBezTo>
                    <a:pt x="11902" y="0"/>
                    <a:pt x="7140" y="953"/>
                    <a:pt x="5235" y="1905"/>
                  </a:cubicBezTo>
                  <a:cubicBezTo>
                    <a:pt x="-480" y="4763"/>
                    <a:pt x="-480" y="6667"/>
                    <a:pt x="472" y="10478"/>
                  </a:cubicBezTo>
                  <a:cubicBezTo>
                    <a:pt x="2377" y="16192"/>
                    <a:pt x="2377" y="34290"/>
                    <a:pt x="2377" y="48578"/>
                  </a:cubicBezTo>
                  <a:lnTo>
                    <a:pt x="2377" y="60008"/>
                  </a:lnTo>
                  <a:lnTo>
                    <a:pt x="2377" y="178117"/>
                  </a:lnTo>
                  <a:cubicBezTo>
                    <a:pt x="2377" y="192405"/>
                    <a:pt x="9997" y="196215"/>
                    <a:pt x="20475" y="196215"/>
                  </a:cubicBezTo>
                  <a:lnTo>
                    <a:pt x="24285" y="196215"/>
                  </a:lnTo>
                  <a:cubicBezTo>
                    <a:pt x="33810" y="196215"/>
                    <a:pt x="41430" y="191453"/>
                    <a:pt x="41430" y="177165"/>
                  </a:cubicBezTo>
                  <a:lnTo>
                    <a:pt x="41430" y="30480"/>
                  </a:lnTo>
                  <a:cubicBezTo>
                    <a:pt x="41430" y="30480"/>
                    <a:pt x="41430" y="29528"/>
                    <a:pt x="41430" y="29528"/>
                  </a:cubicBezTo>
                  <a:lnTo>
                    <a:pt x="41430" y="29528"/>
                  </a:lnTo>
                  <a:cubicBezTo>
                    <a:pt x="42382" y="18097"/>
                    <a:pt x="38572" y="8572"/>
                    <a:pt x="31905" y="381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56" name="Freeform: Shape 337">
              <a:extLst>
                <a:ext uri="{FF2B5EF4-FFF2-40B4-BE49-F238E27FC236}">
                  <a16:creationId xmlns:a16="http://schemas.microsoft.com/office/drawing/2014/main" id="{B3B3F6B6-4B9E-C246-9C86-5EFC22D18938}"/>
                </a:ext>
              </a:extLst>
            </p:cNvPr>
            <p:cNvSpPr/>
            <p:nvPr/>
          </p:nvSpPr>
          <p:spPr>
            <a:xfrm>
              <a:off x="3368040" y="2260282"/>
              <a:ext cx="131917" cy="147637"/>
            </a:xfrm>
            <a:custGeom>
              <a:avLst/>
              <a:gdLst>
                <a:gd name="connsiteX0" fmla="*/ 129540 w 131917"/>
                <a:gd name="connsiteY0" fmla="*/ 96202 h 147637"/>
                <a:gd name="connsiteX1" fmla="*/ 129540 w 131917"/>
                <a:gd name="connsiteY1" fmla="*/ 61913 h 147637"/>
                <a:gd name="connsiteX2" fmla="*/ 65722 w 131917"/>
                <a:gd name="connsiteY2" fmla="*/ 0 h 147637"/>
                <a:gd name="connsiteX3" fmla="*/ 6667 w 131917"/>
                <a:gd name="connsiteY3" fmla="*/ 34290 h 147637"/>
                <a:gd name="connsiteX4" fmla="*/ 30480 w 131917"/>
                <a:gd name="connsiteY4" fmla="*/ 51435 h 147637"/>
                <a:gd name="connsiteX5" fmla="*/ 32385 w 131917"/>
                <a:gd name="connsiteY5" fmla="*/ 50483 h 147637"/>
                <a:gd name="connsiteX6" fmla="*/ 32385 w 131917"/>
                <a:gd name="connsiteY6" fmla="*/ 50483 h 147637"/>
                <a:gd name="connsiteX7" fmla="*/ 65722 w 131917"/>
                <a:gd name="connsiteY7" fmla="*/ 30480 h 147637"/>
                <a:gd name="connsiteX8" fmla="*/ 91440 w 131917"/>
                <a:gd name="connsiteY8" fmla="*/ 51435 h 147637"/>
                <a:gd name="connsiteX9" fmla="*/ 87630 w 131917"/>
                <a:gd name="connsiteY9" fmla="*/ 55245 h 147637"/>
                <a:gd name="connsiteX10" fmla="*/ 87630 w 131917"/>
                <a:gd name="connsiteY10" fmla="*/ 55245 h 147637"/>
                <a:gd name="connsiteX11" fmla="*/ 8572 w 131917"/>
                <a:gd name="connsiteY11" fmla="*/ 80963 h 147637"/>
                <a:gd name="connsiteX12" fmla="*/ 0 w 131917"/>
                <a:gd name="connsiteY12" fmla="*/ 108585 h 147637"/>
                <a:gd name="connsiteX13" fmla="*/ 45720 w 131917"/>
                <a:gd name="connsiteY13" fmla="*/ 147638 h 147637"/>
                <a:gd name="connsiteX14" fmla="*/ 85725 w 131917"/>
                <a:gd name="connsiteY14" fmla="*/ 132397 h 147637"/>
                <a:gd name="connsiteX15" fmla="*/ 85725 w 131917"/>
                <a:gd name="connsiteY15" fmla="*/ 132397 h 147637"/>
                <a:gd name="connsiteX16" fmla="*/ 86677 w 131917"/>
                <a:gd name="connsiteY16" fmla="*/ 131445 h 147637"/>
                <a:gd name="connsiteX17" fmla="*/ 90488 w 131917"/>
                <a:gd name="connsiteY17" fmla="*/ 130492 h 147637"/>
                <a:gd name="connsiteX18" fmla="*/ 93345 w 131917"/>
                <a:gd name="connsiteY18" fmla="*/ 131445 h 147637"/>
                <a:gd name="connsiteX19" fmla="*/ 94297 w 131917"/>
                <a:gd name="connsiteY19" fmla="*/ 132397 h 147637"/>
                <a:gd name="connsiteX20" fmla="*/ 100965 w 131917"/>
                <a:gd name="connsiteY20" fmla="*/ 141922 h 147637"/>
                <a:gd name="connsiteX21" fmla="*/ 126682 w 131917"/>
                <a:gd name="connsiteY21" fmla="*/ 143827 h 147637"/>
                <a:gd name="connsiteX22" fmla="*/ 131445 w 131917"/>
                <a:gd name="connsiteY22" fmla="*/ 135255 h 147637"/>
                <a:gd name="connsiteX23" fmla="*/ 129540 w 131917"/>
                <a:gd name="connsiteY23" fmla="*/ 96202 h 147637"/>
                <a:gd name="connsiteX24" fmla="*/ 90488 w 131917"/>
                <a:gd name="connsiteY24" fmla="*/ 87630 h 147637"/>
                <a:gd name="connsiteX25" fmla="*/ 57150 w 131917"/>
                <a:gd name="connsiteY25" fmla="*/ 116205 h 147637"/>
                <a:gd name="connsiteX26" fmla="*/ 38100 w 131917"/>
                <a:gd name="connsiteY26" fmla="*/ 101917 h 147637"/>
                <a:gd name="connsiteX27" fmla="*/ 82867 w 131917"/>
                <a:gd name="connsiteY27" fmla="*/ 79058 h 147637"/>
                <a:gd name="connsiteX28" fmla="*/ 84772 w 131917"/>
                <a:gd name="connsiteY28" fmla="*/ 79058 h 147637"/>
                <a:gd name="connsiteX29" fmla="*/ 84772 w 131917"/>
                <a:gd name="connsiteY29" fmla="*/ 79058 h 147637"/>
                <a:gd name="connsiteX30" fmla="*/ 90488 w 131917"/>
                <a:gd name="connsiteY30" fmla="*/ 84772 h 147637"/>
                <a:gd name="connsiteX31" fmla="*/ 90488 w 131917"/>
                <a:gd name="connsiteY31" fmla="*/ 87630 h 147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31917" h="147637">
                  <a:moveTo>
                    <a:pt x="129540" y="96202"/>
                  </a:moveTo>
                  <a:lnTo>
                    <a:pt x="129540" y="61913"/>
                  </a:lnTo>
                  <a:cubicBezTo>
                    <a:pt x="129540" y="22860"/>
                    <a:pt x="120967" y="0"/>
                    <a:pt x="65722" y="0"/>
                  </a:cubicBezTo>
                  <a:cubicBezTo>
                    <a:pt x="24765" y="0"/>
                    <a:pt x="6667" y="17145"/>
                    <a:pt x="6667" y="34290"/>
                  </a:cubicBezTo>
                  <a:cubicBezTo>
                    <a:pt x="6667" y="49530"/>
                    <a:pt x="24765" y="51435"/>
                    <a:pt x="30480" y="51435"/>
                  </a:cubicBezTo>
                  <a:cubicBezTo>
                    <a:pt x="31432" y="51435"/>
                    <a:pt x="31432" y="51435"/>
                    <a:pt x="32385" y="50483"/>
                  </a:cubicBezTo>
                  <a:lnTo>
                    <a:pt x="32385" y="50483"/>
                  </a:lnTo>
                  <a:cubicBezTo>
                    <a:pt x="37147" y="40005"/>
                    <a:pt x="47625" y="30480"/>
                    <a:pt x="65722" y="30480"/>
                  </a:cubicBezTo>
                  <a:cubicBezTo>
                    <a:pt x="84772" y="30480"/>
                    <a:pt x="90488" y="36195"/>
                    <a:pt x="91440" y="51435"/>
                  </a:cubicBezTo>
                  <a:cubicBezTo>
                    <a:pt x="91440" y="53340"/>
                    <a:pt x="89535" y="55245"/>
                    <a:pt x="87630" y="55245"/>
                  </a:cubicBezTo>
                  <a:lnTo>
                    <a:pt x="87630" y="55245"/>
                  </a:lnTo>
                  <a:cubicBezTo>
                    <a:pt x="73342" y="56197"/>
                    <a:pt x="22860" y="62865"/>
                    <a:pt x="8572" y="80963"/>
                  </a:cubicBezTo>
                  <a:cubicBezTo>
                    <a:pt x="1905" y="88583"/>
                    <a:pt x="0" y="98108"/>
                    <a:pt x="0" y="108585"/>
                  </a:cubicBezTo>
                  <a:cubicBezTo>
                    <a:pt x="0" y="131445"/>
                    <a:pt x="17145" y="147638"/>
                    <a:pt x="45720" y="147638"/>
                  </a:cubicBezTo>
                  <a:cubicBezTo>
                    <a:pt x="61913" y="147638"/>
                    <a:pt x="76200" y="141922"/>
                    <a:pt x="85725" y="132397"/>
                  </a:cubicBezTo>
                  <a:lnTo>
                    <a:pt x="85725" y="132397"/>
                  </a:lnTo>
                  <a:cubicBezTo>
                    <a:pt x="85725" y="132397"/>
                    <a:pt x="86677" y="131445"/>
                    <a:pt x="86677" y="131445"/>
                  </a:cubicBezTo>
                  <a:cubicBezTo>
                    <a:pt x="87630" y="130492"/>
                    <a:pt x="89535" y="130492"/>
                    <a:pt x="90488" y="130492"/>
                  </a:cubicBezTo>
                  <a:cubicBezTo>
                    <a:pt x="91440" y="130492"/>
                    <a:pt x="92392" y="130492"/>
                    <a:pt x="93345" y="131445"/>
                  </a:cubicBezTo>
                  <a:cubicBezTo>
                    <a:pt x="94297" y="132397"/>
                    <a:pt x="94297" y="132397"/>
                    <a:pt x="94297" y="132397"/>
                  </a:cubicBezTo>
                  <a:cubicBezTo>
                    <a:pt x="96202" y="136208"/>
                    <a:pt x="98107" y="139065"/>
                    <a:pt x="100965" y="141922"/>
                  </a:cubicBezTo>
                  <a:cubicBezTo>
                    <a:pt x="110490" y="148590"/>
                    <a:pt x="122872" y="145733"/>
                    <a:pt x="126682" y="143827"/>
                  </a:cubicBezTo>
                  <a:cubicBezTo>
                    <a:pt x="132397" y="140970"/>
                    <a:pt x="132397" y="139065"/>
                    <a:pt x="131445" y="135255"/>
                  </a:cubicBezTo>
                  <a:cubicBezTo>
                    <a:pt x="129540" y="130492"/>
                    <a:pt x="129540" y="111442"/>
                    <a:pt x="129540" y="96202"/>
                  </a:cubicBezTo>
                  <a:moveTo>
                    <a:pt x="90488" y="87630"/>
                  </a:moveTo>
                  <a:cubicBezTo>
                    <a:pt x="90488" y="102870"/>
                    <a:pt x="77152" y="116205"/>
                    <a:pt x="57150" y="116205"/>
                  </a:cubicBezTo>
                  <a:cubicBezTo>
                    <a:pt x="43815" y="116205"/>
                    <a:pt x="38100" y="110490"/>
                    <a:pt x="38100" y="101917"/>
                  </a:cubicBezTo>
                  <a:cubicBezTo>
                    <a:pt x="38100" y="91440"/>
                    <a:pt x="53340" y="80963"/>
                    <a:pt x="82867" y="79058"/>
                  </a:cubicBezTo>
                  <a:lnTo>
                    <a:pt x="84772" y="79058"/>
                  </a:lnTo>
                  <a:lnTo>
                    <a:pt x="84772" y="79058"/>
                  </a:lnTo>
                  <a:cubicBezTo>
                    <a:pt x="87630" y="79058"/>
                    <a:pt x="90488" y="81915"/>
                    <a:pt x="90488" y="84772"/>
                  </a:cubicBezTo>
                  <a:lnTo>
                    <a:pt x="90488" y="8763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57" name="Freeform: Shape 338">
              <a:extLst>
                <a:ext uri="{FF2B5EF4-FFF2-40B4-BE49-F238E27FC236}">
                  <a16:creationId xmlns:a16="http://schemas.microsoft.com/office/drawing/2014/main" id="{5198B5A7-14EC-874D-ABD3-1C2DB549FDD2}"/>
                </a:ext>
              </a:extLst>
            </p:cNvPr>
            <p:cNvSpPr/>
            <p:nvPr/>
          </p:nvSpPr>
          <p:spPr>
            <a:xfrm>
              <a:off x="3584737" y="2207895"/>
              <a:ext cx="137452" cy="196214"/>
            </a:xfrm>
            <a:custGeom>
              <a:avLst/>
              <a:gdLst>
                <a:gd name="connsiteX0" fmla="*/ 134775 w 137452"/>
                <a:gd name="connsiteY0" fmla="*/ 179070 h 196214"/>
                <a:gd name="connsiteX1" fmla="*/ 110010 w 137452"/>
                <a:gd name="connsiteY1" fmla="*/ 149542 h 196214"/>
                <a:gd name="connsiteX2" fmla="*/ 107152 w 137452"/>
                <a:gd name="connsiteY2" fmla="*/ 144780 h 196214"/>
                <a:gd name="connsiteX3" fmla="*/ 93817 w 137452"/>
                <a:gd name="connsiteY3" fmla="*/ 126683 h 196214"/>
                <a:gd name="connsiteX4" fmla="*/ 95722 w 137452"/>
                <a:gd name="connsiteY4" fmla="*/ 108585 h 196214"/>
                <a:gd name="connsiteX5" fmla="*/ 98580 w 137452"/>
                <a:gd name="connsiteY5" fmla="*/ 105727 h 196214"/>
                <a:gd name="connsiteX6" fmla="*/ 101437 w 137452"/>
                <a:gd name="connsiteY6" fmla="*/ 101917 h 196214"/>
                <a:gd name="connsiteX7" fmla="*/ 101437 w 137452"/>
                <a:gd name="connsiteY7" fmla="*/ 101917 h 196214"/>
                <a:gd name="connsiteX8" fmla="*/ 102390 w 137452"/>
                <a:gd name="connsiteY8" fmla="*/ 100013 h 196214"/>
                <a:gd name="connsiteX9" fmla="*/ 102390 w 137452"/>
                <a:gd name="connsiteY9" fmla="*/ 99060 h 196214"/>
                <a:gd name="connsiteX10" fmla="*/ 106200 w 137452"/>
                <a:gd name="connsiteY10" fmla="*/ 95250 h 196214"/>
                <a:gd name="connsiteX11" fmla="*/ 120487 w 137452"/>
                <a:gd name="connsiteY11" fmla="*/ 81915 h 196214"/>
                <a:gd name="connsiteX12" fmla="*/ 122392 w 137452"/>
                <a:gd name="connsiteY12" fmla="*/ 73342 h 196214"/>
                <a:gd name="connsiteX13" fmla="*/ 122392 w 137452"/>
                <a:gd name="connsiteY13" fmla="*/ 73342 h 196214"/>
                <a:gd name="connsiteX14" fmla="*/ 122392 w 137452"/>
                <a:gd name="connsiteY14" fmla="*/ 73342 h 196214"/>
                <a:gd name="connsiteX15" fmla="*/ 102390 w 137452"/>
                <a:gd name="connsiteY15" fmla="*/ 61913 h 196214"/>
                <a:gd name="connsiteX16" fmla="*/ 102390 w 137452"/>
                <a:gd name="connsiteY16" fmla="*/ 61913 h 196214"/>
                <a:gd name="connsiteX17" fmla="*/ 102390 w 137452"/>
                <a:gd name="connsiteY17" fmla="*/ 61913 h 196214"/>
                <a:gd name="connsiteX18" fmla="*/ 102390 w 137452"/>
                <a:gd name="connsiteY18" fmla="*/ 61913 h 196214"/>
                <a:gd name="connsiteX19" fmla="*/ 101437 w 137452"/>
                <a:gd name="connsiteY19" fmla="*/ 61913 h 196214"/>
                <a:gd name="connsiteX20" fmla="*/ 101437 w 137452"/>
                <a:gd name="connsiteY20" fmla="*/ 61913 h 196214"/>
                <a:gd name="connsiteX21" fmla="*/ 100485 w 137452"/>
                <a:gd name="connsiteY21" fmla="*/ 61913 h 196214"/>
                <a:gd name="connsiteX22" fmla="*/ 99532 w 137452"/>
                <a:gd name="connsiteY22" fmla="*/ 61913 h 196214"/>
                <a:gd name="connsiteX23" fmla="*/ 94770 w 137452"/>
                <a:gd name="connsiteY23" fmla="*/ 62865 h 196214"/>
                <a:gd name="connsiteX24" fmla="*/ 94770 w 137452"/>
                <a:gd name="connsiteY24" fmla="*/ 62865 h 196214"/>
                <a:gd name="connsiteX25" fmla="*/ 93817 w 137452"/>
                <a:gd name="connsiteY25" fmla="*/ 62865 h 196214"/>
                <a:gd name="connsiteX26" fmla="*/ 89055 w 137452"/>
                <a:gd name="connsiteY26" fmla="*/ 66675 h 196214"/>
                <a:gd name="connsiteX27" fmla="*/ 89055 w 137452"/>
                <a:gd name="connsiteY27" fmla="*/ 66675 h 196214"/>
                <a:gd name="connsiteX28" fmla="*/ 83340 w 137452"/>
                <a:gd name="connsiteY28" fmla="*/ 72390 h 196214"/>
                <a:gd name="connsiteX29" fmla="*/ 62385 w 137452"/>
                <a:gd name="connsiteY29" fmla="*/ 93345 h 196214"/>
                <a:gd name="connsiteX30" fmla="*/ 50002 w 137452"/>
                <a:gd name="connsiteY30" fmla="*/ 100013 h 196214"/>
                <a:gd name="connsiteX31" fmla="*/ 42382 w 137452"/>
                <a:gd name="connsiteY31" fmla="*/ 91440 h 196214"/>
                <a:gd name="connsiteX32" fmla="*/ 42382 w 137452"/>
                <a:gd name="connsiteY32" fmla="*/ 31433 h 196214"/>
                <a:gd name="connsiteX33" fmla="*/ 42382 w 137452"/>
                <a:gd name="connsiteY33" fmla="*/ 31433 h 196214"/>
                <a:gd name="connsiteX34" fmla="*/ 42382 w 137452"/>
                <a:gd name="connsiteY34" fmla="*/ 31433 h 196214"/>
                <a:gd name="connsiteX35" fmla="*/ 42382 w 137452"/>
                <a:gd name="connsiteY35" fmla="*/ 30480 h 196214"/>
                <a:gd name="connsiteX36" fmla="*/ 42382 w 137452"/>
                <a:gd name="connsiteY36" fmla="*/ 30480 h 196214"/>
                <a:gd name="connsiteX37" fmla="*/ 31905 w 137452"/>
                <a:gd name="connsiteY37" fmla="*/ 3810 h 196214"/>
                <a:gd name="connsiteX38" fmla="*/ 17617 w 137452"/>
                <a:gd name="connsiteY38" fmla="*/ 0 h 196214"/>
                <a:gd name="connsiteX39" fmla="*/ 5235 w 137452"/>
                <a:gd name="connsiteY39" fmla="*/ 1905 h 196214"/>
                <a:gd name="connsiteX40" fmla="*/ 472 w 137452"/>
                <a:gd name="connsiteY40" fmla="*/ 10477 h 196214"/>
                <a:gd name="connsiteX41" fmla="*/ 2377 w 137452"/>
                <a:gd name="connsiteY41" fmla="*/ 39052 h 196214"/>
                <a:gd name="connsiteX42" fmla="*/ 2377 w 137452"/>
                <a:gd name="connsiteY42" fmla="*/ 177165 h 196214"/>
                <a:gd name="connsiteX43" fmla="*/ 20475 w 137452"/>
                <a:gd name="connsiteY43" fmla="*/ 196215 h 196214"/>
                <a:gd name="connsiteX44" fmla="*/ 24285 w 137452"/>
                <a:gd name="connsiteY44" fmla="*/ 196215 h 196214"/>
                <a:gd name="connsiteX45" fmla="*/ 41430 w 137452"/>
                <a:gd name="connsiteY45" fmla="*/ 177165 h 196214"/>
                <a:gd name="connsiteX46" fmla="*/ 41430 w 137452"/>
                <a:gd name="connsiteY46" fmla="*/ 175260 h 196214"/>
                <a:gd name="connsiteX47" fmla="*/ 41430 w 137452"/>
                <a:gd name="connsiteY47" fmla="*/ 144780 h 196214"/>
                <a:gd name="connsiteX48" fmla="*/ 49050 w 137452"/>
                <a:gd name="connsiteY48" fmla="*/ 136208 h 196214"/>
                <a:gd name="connsiteX49" fmla="*/ 64290 w 137452"/>
                <a:gd name="connsiteY49" fmla="*/ 146685 h 196214"/>
                <a:gd name="connsiteX50" fmla="*/ 93817 w 137452"/>
                <a:gd name="connsiteY50" fmla="*/ 183833 h 196214"/>
                <a:gd name="connsiteX51" fmla="*/ 93817 w 137452"/>
                <a:gd name="connsiteY51" fmla="*/ 183833 h 196214"/>
                <a:gd name="connsiteX52" fmla="*/ 115725 w 137452"/>
                <a:gd name="connsiteY52" fmla="*/ 196215 h 196214"/>
                <a:gd name="connsiteX53" fmla="*/ 135727 w 137452"/>
                <a:gd name="connsiteY53" fmla="*/ 185738 h 196214"/>
                <a:gd name="connsiteX54" fmla="*/ 134775 w 137452"/>
                <a:gd name="connsiteY54" fmla="*/ 179070 h 196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137452" h="196214">
                  <a:moveTo>
                    <a:pt x="134775" y="179070"/>
                  </a:moveTo>
                  <a:cubicBezTo>
                    <a:pt x="130012" y="175260"/>
                    <a:pt x="118582" y="160972"/>
                    <a:pt x="110010" y="149542"/>
                  </a:cubicBezTo>
                  <a:lnTo>
                    <a:pt x="107152" y="144780"/>
                  </a:lnTo>
                  <a:lnTo>
                    <a:pt x="93817" y="126683"/>
                  </a:lnTo>
                  <a:cubicBezTo>
                    <a:pt x="90007" y="120967"/>
                    <a:pt x="90960" y="115252"/>
                    <a:pt x="95722" y="108585"/>
                  </a:cubicBezTo>
                  <a:cubicBezTo>
                    <a:pt x="96675" y="107633"/>
                    <a:pt x="97627" y="106680"/>
                    <a:pt x="98580" y="105727"/>
                  </a:cubicBezTo>
                  <a:cubicBezTo>
                    <a:pt x="99532" y="104775"/>
                    <a:pt x="100485" y="103822"/>
                    <a:pt x="101437" y="101917"/>
                  </a:cubicBezTo>
                  <a:lnTo>
                    <a:pt x="101437" y="101917"/>
                  </a:lnTo>
                  <a:cubicBezTo>
                    <a:pt x="101437" y="100965"/>
                    <a:pt x="102390" y="100965"/>
                    <a:pt x="102390" y="100013"/>
                  </a:cubicBezTo>
                  <a:lnTo>
                    <a:pt x="102390" y="99060"/>
                  </a:lnTo>
                  <a:cubicBezTo>
                    <a:pt x="103342" y="98108"/>
                    <a:pt x="105247" y="96202"/>
                    <a:pt x="106200" y="95250"/>
                  </a:cubicBezTo>
                  <a:cubicBezTo>
                    <a:pt x="111915" y="88583"/>
                    <a:pt x="117630" y="83820"/>
                    <a:pt x="120487" y="81915"/>
                  </a:cubicBezTo>
                  <a:cubicBezTo>
                    <a:pt x="123345" y="80010"/>
                    <a:pt x="125250" y="78105"/>
                    <a:pt x="122392" y="73342"/>
                  </a:cubicBezTo>
                  <a:lnTo>
                    <a:pt x="122392" y="73342"/>
                  </a:lnTo>
                  <a:cubicBezTo>
                    <a:pt x="122392" y="73342"/>
                    <a:pt x="122392" y="73342"/>
                    <a:pt x="122392" y="73342"/>
                  </a:cubicBezTo>
                  <a:cubicBezTo>
                    <a:pt x="121440" y="70485"/>
                    <a:pt x="112867" y="61913"/>
                    <a:pt x="102390" y="61913"/>
                  </a:cubicBezTo>
                  <a:cubicBezTo>
                    <a:pt x="102390" y="61913"/>
                    <a:pt x="102390" y="61913"/>
                    <a:pt x="102390" y="61913"/>
                  </a:cubicBezTo>
                  <a:cubicBezTo>
                    <a:pt x="102390" y="61913"/>
                    <a:pt x="102390" y="61913"/>
                    <a:pt x="102390" y="61913"/>
                  </a:cubicBezTo>
                  <a:cubicBezTo>
                    <a:pt x="102390" y="61913"/>
                    <a:pt x="102390" y="61913"/>
                    <a:pt x="102390" y="61913"/>
                  </a:cubicBezTo>
                  <a:cubicBezTo>
                    <a:pt x="102390" y="61913"/>
                    <a:pt x="101437" y="61913"/>
                    <a:pt x="101437" y="61913"/>
                  </a:cubicBezTo>
                  <a:cubicBezTo>
                    <a:pt x="101437" y="61913"/>
                    <a:pt x="101437" y="61913"/>
                    <a:pt x="101437" y="61913"/>
                  </a:cubicBezTo>
                  <a:cubicBezTo>
                    <a:pt x="101437" y="61913"/>
                    <a:pt x="100485" y="61913"/>
                    <a:pt x="100485" y="61913"/>
                  </a:cubicBezTo>
                  <a:cubicBezTo>
                    <a:pt x="100485" y="61913"/>
                    <a:pt x="99532" y="61913"/>
                    <a:pt x="99532" y="61913"/>
                  </a:cubicBezTo>
                  <a:cubicBezTo>
                    <a:pt x="97627" y="61913"/>
                    <a:pt x="95722" y="62865"/>
                    <a:pt x="94770" y="62865"/>
                  </a:cubicBezTo>
                  <a:cubicBezTo>
                    <a:pt x="94770" y="62865"/>
                    <a:pt x="94770" y="62865"/>
                    <a:pt x="94770" y="62865"/>
                  </a:cubicBezTo>
                  <a:cubicBezTo>
                    <a:pt x="94770" y="62865"/>
                    <a:pt x="93817" y="62865"/>
                    <a:pt x="93817" y="62865"/>
                  </a:cubicBezTo>
                  <a:cubicBezTo>
                    <a:pt x="91912" y="63817"/>
                    <a:pt x="90007" y="64770"/>
                    <a:pt x="89055" y="66675"/>
                  </a:cubicBezTo>
                  <a:lnTo>
                    <a:pt x="89055" y="66675"/>
                  </a:lnTo>
                  <a:cubicBezTo>
                    <a:pt x="87150" y="68580"/>
                    <a:pt x="85245" y="70485"/>
                    <a:pt x="83340" y="72390"/>
                  </a:cubicBezTo>
                  <a:lnTo>
                    <a:pt x="62385" y="93345"/>
                  </a:lnTo>
                  <a:cubicBezTo>
                    <a:pt x="59527" y="96202"/>
                    <a:pt x="56670" y="100013"/>
                    <a:pt x="50002" y="100013"/>
                  </a:cubicBezTo>
                  <a:cubicBezTo>
                    <a:pt x="45240" y="100013"/>
                    <a:pt x="42382" y="97155"/>
                    <a:pt x="42382" y="91440"/>
                  </a:cubicBezTo>
                  <a:lnTo>
                    <a:pt x="42382" y="31433"/>
                  </a:lnTo>
                  <a:lnTo>
                    <a:pt x="42382" y="31433"/>
                  </a:lnTo>
                  <a:lnTo>
                    <a:pt x="42382" y="31433"/>
                  </a:lnTo>
                  <a:cubicBezTo>
                    <a:pt x="42382" y="31433"/>
                    <a:pt x="42382" y="30480"/>
                    <a:pt x="42382" y="30480"/>
                  </a:cubicBezTo>
                  <a:lnTo>
                    <a:pt x="42382" y="30480"/>
                  </a:lnTo>
                  <a:cubicBezTo>
                    <a:pt x="42382" y="18097"/>
                    <a:pt x="38572" y="8572"/>
                    <a:pt x="31905" y="3810"/>
                  </a:cubicBezTo>
                  <a:cubicBezTo>
                    <a:pt x="27142" y="952"/>
                    <a:pt x="22380" y="0"/>
                    <a:pt x="17617" y="0"/>
                  </a:cubicBezTo>
                  <a:cubicBezTo>
                    <a:pt x="11902" y="0"/>
                    <a:pt x="7140" y="952"/>
                    <a:pt x="5235" y="1905"/>
                  </a:cubicBezTo>
                  <a:cubicBezTo>
                    <a:pt x="-480" y="4763"/>
                    <a:pt x="-480" y="6667"/>
                    <a:pt x="472" y="10477"/>
                  </a:cubicBezTo>
                  <a:cubicBezTo>
                    <a:pt x="1425" y="14288"/>
                    <a:pt x="2377" y="27622"/>
                    <a:pt x="2377" y="39052"/>
                  </a:cubicBezTo>
                  <a:lnTo>
                    <a:pt x="2377" y="177165"/>
                  </a:lnTo>
                  <a:cubicBezTo>
                    <a:pt x="2377" y="191452"/>
                    <a:pt x="9997" y="196215"/>
                    <a:pt x="20475" y="196215"/>
                  </a:cubicBezTo>
                  <a:lnTo>
                    <a:pt x="24285" y="196215"/>
                  </a:lnTo>
                  <a:cubicBezTo>
                    <a:pt x="34762" y="196215"/>
                    <a:pt x="41430" y="191452"/>
                    <a:pt x="41430" y="177165"/>
                  </a:cubicBezTo>
                  <a:lnTo>
                    <a:pt x="41430" y="175260"/>
                  </a:lnTo>
                  <a:cubicBezTo>
                    <a:pt x="41430" y="171450"/>
                    <a:pt x="41430" y="148590"/>
                    <a:pt x="41430" y="144780"/>
                  </a:cubicBezTo>
                  <a:cubicBezTo>
                    <a:pt x="41430" y="138113"/>
                    <a:pt x="46192" y="136208"/>
                    <a:pt x="49050" y="136208"/>
                  </a:cubicBezTo>
                  <a:cubicBezTo>
                    <a:pt x="56670" y="136208"/>
                    <a:pt x="59527" y="140970"/>
                    <a:pt x="64290" y="146685"/>
                  </a:cubicBezTo>
                  <a:cubicBezTo>
                    <a:pt x="66195" y="149542"/>
                    <a:pt x="84292" y="171450"/>
                    <a:pt x="93817" y="183833"/>
                  </a:cubicBezTo>
                  <a:lnTo>
                    <a:pt x="93817" y="183833"/>
                  </a:lnTo>
                  <a:cubicBezTo>
                    <a:pt x="101437" y="193358"/>
                    <a:pt x="108105" y="196215"/>
                    <a:pt x="115725" y="196215"/>
                  </a:cubicBezTo>
                  <a:cubicBezTo>
                    <a:pt x="126202" y="196215"/>
                    <a:pt x="134775" y="188595"/>
                    <a:pt x="135727" y="185738"/>
                  </a:cubicBezTo>
                  <a:cubicBezTo>
                    <a:pt x="138585" y="183833"/>
                    <a:pt x="137632" y="181927"/>
                    <a:pt x="134775" y="17907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58" name="Freeform: Shape 339">
              <a:extLst>
                <a:ext uri="{FF2B5EF4-FFF2-40B4-BE49-F238E27FC236}">
                  <a16:creationId xmlns:a16="http://schemas.microsoft.com/office/drawing/2014/main" id="{5DAA431F-E735-C844-B0B4-3D1C2F7DEED4}"/>
                </a:ext>
              </a:extLst>
            </p:cNvPr>
            <p:cNvSpPr/>
            <p:nvPr/>
          </p:nvSpPr>
          <p:spPr>
            <a:xfrm>
              <a:off x="3237180" y="2212657"/>
              <a:ext cx="171231" cy="194309"/>
            </a:xfrm>
            <a:custGeom>
              <a:avLst/>
              <a:gdLst>
                <a:gd name="connsiteX0" fmla="*/ 140384 w 171231"/>
                <a:gd name="connsiteY0" fmla="*/ 39052 h 194309"/>
                <a:gd name="connsiteX1" fmla="*/ 167054 w 171231"/>
                <a:gd name="connsiteY1" fmla="*/ 28575 h 194309"/>
                <a:gd name="connsiteX2" fmla="*/ 168959 w 171231"/>
                <a:gd name="connsiteY2" fmla="*/ 2858 h 194309"/>
                <a:gd name="connsiteX3" fmla="*/ 165149 w 171231"/>
                <a:gd name="connsiteY3" fmla="*/ 0 h 194309"/>
                <a:gd name="connsiteX4" fmla="*/ 30847 w 171231"/>
                <a:gd name="connsiteY4" fmla="*/ 0 h 194309"/>
                <a:gd name="connsiteX5" fmla="*/ 30847 w 171231"/>
                <a:gd name="connsiteY5" fmla="*/ 0 h 194309"/>
                <a:gd name="connsiteX6" fmla="*/ 4177 w 171231"/>
                <a:gd name="connsiteY6" fmla="*/ 10477 h 194309"/>
                <a:gd name="connsiteX7" fmla="*/ 2272 w 171231"/>
                <a:gd name="connsiteY7" fmla="*/ 36195 h 194309"/>
                <a:gd name="connsiteX8" fmla="*/ 6082 w 171231"/>
                <a:gd name="connsiteY8" fmla="*/ 39052 h 194309"/>
                <a:gd name="connsiteX9" fmla="*/ 58469 w 171231"/>
                <a:gd name="connsiteY9" fmla="*/ 39052 h 194309"/>
                <a:gd name="connsiteX10" fmla="*/ 65137 w 171231"/>
                <a:gd name="connsiteY10" fmla="*/ 44767 h 194309"/>
                <a:gd name="connsiteX11" fmla="*/ 65137 w 171231"/>
                <a:gd name="connsiteY11" fmla="*/ 175260 h 194309"/>
                <a:gd name="connsiteX12" fmla="*/ 69899 w 171231"/>
                <a:gd name="connsiteY12" fmla="*/ 189547 h 194309"/>
                <a:gd name="connsiteX13" fmla="*/ 83234 w 171231"/>
                <a:gd name="connsiteY13" fmla="*/ 194310 h 194309"/>
                <a:gd name="connsiteX14" fmla="*/ 87044 w 171231"/>
                <a:gd name="connsiteY14" fmla="*/ 194310 h 194309"/>
                <a:gd name="connsiteX15" fmla="*/ 104189 w 171231"/>
                <a:gd name="connsiteY15" fmla="*/ 175260 h 194309"/>
                <a:gd name="connsiteX16" fmla="*/ 104189 w 171231"/>
                <a:gd name="connsiteY16" fmla="*/ 46672 h 194309"/>
                <a:gd name="connsiteX17" fmla="*/ 111809 w 171231"/>
                <a:gd name="connsiteY17" fmla="*/ 38100 h 194309"/>
                <a:gd name="connsiteX18" fmla="*/ 140384 w 171231"/>
                <a:gd name="connsiteY18" fmla="*/ 39052 h 194309"/>
                <a:gd name="connsiteX19" fmla="*/ 140384 w 171231"/>
                <a:gd name="connsiteY19" fmla="*/ 39052 h 194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71231" h="194309">
                  <a:moveTo>
                    <a:pt x="140384" y="39052"/>
                  </a:moveTo>
                  <a:cubicBezTo>
                    <a:pt x="152767" y="39052"/>
                    <a:pt x="162292" y="35242"/>
                    <a:pt x="167054" y="28575"/>
                  </a:cubicBezTo>
                  <a:cubicBezTo>
                    <a:pt x="173722" y="19050"/>
                    <a:pt x="170864" y="6667"/>
                    <a:pt x="168959" y="2858"/>
                  </a:cubicBezTo>
                  <a:cubicBezTo>
                    <a:pt x="168007" y="952"/>
                    <a:pt x="166102" y="0"/>
                    <a:pt x="165149" y="0"/>
                  </a:cubicBezTo>
                  <a:cubicBezTo>
                    <a:pt x="165149" y="0"/>
                    <a:pt x="30847" y="0"/>
                    <a:pt x="30847" y="0"/>
                  </a:cubicBezTo>
                  <a:lnTo>
                    <a:pt x="30847" y="0"/>
                  </a:lnTo>
                  <a:cubicBezTo>
                    <a:pt x="18464" y="0"/>
                    <a:pt x="8939" y="3810"/>
                    <a:pt x="4177" y="10477"/>
                  </a:cubicBezTo>
                  <a:cubicBezTo>
                    <a:pt x="-2491" y="20002"/>
                    <a:pt x="367" y="32385"/>
                    <a:pt x="2272" y="36195"/>
                  </a:cubicBezTo>
                  <a:cubicBezTo>
                    <a:pt x="3224" y="38100"/>
                    <a:pt x="5129" y="39052"/>
                    <a:pt x="6082" y="39052"/>
                  </a:cubicBezTo>
                  <a:lnTo>
                    <a:pt x="58469" y="39052"/>
                  </a:lnTo>
                  <a:cubicBezTo>
                    <a:pt x="61327" y="39052"/>
                    <a:pt x="64184" y="41910"/>
                    <a:pt x="65137" y="44767"/>
                  </a:cubicBezTo>
                  <a:lnTo>
                    <a:pt x="65137" y="175260"/>
                  </a:lnTo>
                  <a:cubicBezTo>
                    <a:pt x="65137" y="181927"/>
                    <a:pt x="67042" y="186690"/>
                    <a:pt x="69899" y="189547"/>
                  </a:cubicBezTo>
                  <a:cubicBezTo>
                    <a:pt x="72757" y="193358"/>
                    <a:pt x="77519" y="194310"/>
                    <a:pt x="83234" y="194310"/>
                  </a:cubicBezTo>
                  <a:lnTo>
                    <a:pt x="87044" y="194310"/>
                  </a:lnTo>
                  <a:cubicBezTo>
                    <a:pt x="96569" y="194310"/>
                    <a:pt x="104189" y="189547"/>
                    <a:pt x="104189" y="175260"/>
                  </a:cubicBezTo>
                  <a:lnTo>
                    <a:pt x="104189" y="46672"/>
                  </a:lnTo>
                  <a:cubicBezTo>
                    <a:pt x="104189" y="41910"/>
                    <a:pt x="107047" y="39052"/>
                    <a:pt x="111809" y="38100"/>
                  </a:cubicBezTo>
                  <a:cubicBezTo>
                    <a:pt x="111809" y="39052"/>
                    <a:pt x="139432" y="39052"/>
                    <a:pt x="140384" y="39052"/>
                  </a:cubicBezTo>
                  <a:lnTo>
                    <a:pt x="140384" y="3905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59" name="Freeform: Shape 340">
              <a:extLst>
                <a:ext uri="{FF2B5EF4-FFF2-40B4-BE49-F238E27FC236}">
                  <a16:creationId xmlns:a16="http://schemas.microsoft.com/office/drawing/2014/main" id="{9E4FD4DD-9714-FF4B-8BC3-6F6D185BD709}"/>
                </a:ext>
              </a:extLst>
            </p:cNvPr>
            <p:cNvSpPr/>
            <p:nvPr/>
          </p:nvSpPr>
          <p:spPr>
            <a:xfrm>
              <a:off x="2858452" y="2465070"/>
              <a:ext cx="71437" cy="107632"/>
            </a:xfrm>
            <a:custGeom>
              <a:avLst/>
              <a:gdLst>
                <a:gd name="connsiteX0" fmla="*/ 0 w 71437"/>
                <a:gd name="connsiteY0" fmla="*/ 102870 h 107632"/>
                <a:gd name="connsiteX1" fmla="*/ 0 w 71437"/>
                <a:gd name="connsiteY1" fmla="*/ 6667 h 107632"/>
                <a:gd name="connsiteX2" fmla="*/ 6667 w 71437"/>
                <a:gd name="connsiteY2" fmla="*/ 0 h 107632"/>
                <a:gd name="connsiteX3" fmla="*/ 66675 w 71437"/>
                <a:gd name="connsiteY3" fmla="*/ 0 h 107632"/>
                <a:gd name="connsiteX4" fmla="*/ 71438 w 71437"/>
                <a:gd name="connsiteY4" fmla="*/ 4763 h 107632"/>
                <a:gd name="connsiteX5" fmla="*/ 71438 w 71437"/>
                <a:gd name="connsiteY5" fmla="*/ 5715 h 107632"/>
                <a:gd name="connsiteX6" fmla="*/ 66675 w 71437"/>
                <a:gd name="connsiteY6" fmla="*/ 10477 h 107632"/>
                <a:gd name="connsiteX7" fmla="*/ 11430 w 71437"/>
                <a:gd name="connsiteY7" fmla="*/ 10477 h 107632"/>
                <a:gd name="connsiteX8" fmla="*/ 11430 w 71437"/>
                <a:gd name="connsiteY8" fmla="*/ 50483 h 107632"/>
                <a:gd name="connsiteX9" fmla="*/ 52388 w 71437"/>
                <a:gd name="connsiteY9" fmla="*/ 50483 h 107632"/>
                <a:gd name="connsiteX10" fmla="*/ 57150 w 71437"/>
                <a:gd name="connsiteY10" fmla="*/ 55245 h 107632"/>
                <a:gd name="connsiteX11" fmla="*/ 57150 w 71437"/>
                <a:gd name="connsiteY11" fmla="*/ 56197 h 107632"/>
                <a:gd name="connsiteX12" fmla="*/ 52388 w 71437"/>
                <a:gd name="connsiteY12" fmla="*/ 60960 h 107632"/>
                <a:gd name="connsiteX13" fmla="*/ 11430 w 71437"/>
                <a:gd name="connsiteY13" fmla="*/ 60960 h 107632"/>
                <a:gd name="connsiteX14" fmla="*/ 11430 w 71437"/>
                <a:gd name="connsiteY14" fmla="*/ 102870 h 107632"/>
                <a:gd name="connsiteX15" fmla="*/ 6667 w 71437"/>
                <a:gd name="connsiteY15" fmla="*/ 107633 h 107632"/>
                <a:gd name="connsiteX16" fmla="*/ 4763 w 71437"/>
                <a:gd name="connsiteY16" fmla="*/ 107633 h 107632"/>
                <a:gd name="connsiteX17" fmla="*/ 0 w 71437"/>
                <a:gd name="connsiteY17" fmla="*/ 102870 h 107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1437" h="107632">
                  <a:moveTo>
                    <a:pt x="0" y="102870"/>
                  </a:moveTo>
                  <a:lnTo>
                    <a:pt x="0" y="6667"/>
                  </a:lnTo>
                  <a:cubicBezTo>
                    <a:pt x="0" y="2858"/>
                    <a:pt x="2857" y="0"/>
                    <a:pt x="6667" y="0"/>
                  </a:cubicBezTo>
                  <a:lnTo>
                    <a:pt x="66675" y="0"/>
                  </a:lnTo>
                  <a:cubicBezTo>
                    <a:pt x="69532" y="0"/>
                    <a:pt x="71438" y="1905"/>
                    <a:pt x="71438" y="4763"/>
                  </a:cubicBezTo>
                  <a:lnTo>
                    <a:pt x="71438" y="5715"/>
                  </a:lnTo>
                  <a:cubicBezTo>
                    <a:pt x="71438" y="8572"/>
                    <a:pt x="69532" y="10477"/>
                    <a:pt x="66675" y="10477"/>
                  </a:cubicBezTo>
                  <a:lnTo>
                    <a:pt x="11430" y="10477"/>
                  </a:lnTo>
                  <a:lnTo>
                    <a:pt x="11430" y="50483"/>
                  </a:lnTo>
                  <a:lnTo>
                    <a:pt x="52388" y="50483"/>
                  </a:lnTo>
                  <a:cubicBezTo>
                    <a:pt x="55245" y="50483"/>
                    <a:pt x="57150" y="52388"/>
                    <a:pt x="57150" y="55245"/>
                  </a:cubicBezTo>
                  <a:lnTo>
                    <a:pt x="57150" y="56197"/>
                  </a:lnTo>
                  <a:cubicBezTo>
                    <a:pt x="57150" y="59055"/>
                    <a:pt x="55245" y="60960"/>
                    <a:pt x="52388" y="60960"/>
                  </a:cubicBezTo>
                  <a:lnTo>
                    <a:pt x="11430" y="60960"/>
                  </a:lnTo>
                  <a:lnTo>
                    <a:pt x="11430" y="102870"/>
                  </a:lnTo>
                  <a:cubicBezTo>
                    <a:pt x="11430" y="106680"/>
                    <a:pt x="9525" y="107633"/>
                    <a:pt x="6667" y="107633"/>
                  </a:cubicBezTo>
                  <a:lnTo>
                    <a:pt x="4763" y="107633"/>
                  </a:lnTo>
                  <a:cubicBezTo>
                    <a:pt x="952" y="107633"/>
                    <a:pt x="0" y="106680"/>
                    <a:pt x="0" y="10287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60" name="Freeform: Shape 341">
              <a:extLst>
                <a:ext uri="{FF2B5EF4-FFF2-40B4-BE49-F238E27FC236}">
                  <a16:creationId xmlns:a16="http://schemas.microsoft.com/office/drawing/2014/main" id="{6FAFFCCC-4CF3-C643-BEC9-12990F386D9B}"/>
                </a:ext>
              </a:extLst>
            </p:cNvPr>
            <p:cNvSpPr/>
            <p:nvPr/>
          </p:nvSpPr>
          <p:spPr>
            <a:xfrm>
              <a:off x="2926079" y="2491740"/>
              <a:ext cx="80962" cy="81950"/>
            </a:xfrm>
            <a:custGeom>
              <a:avLst/>
              <a:gdLst>
                <a:gd name="connsiteX0" fmla="*/ 0 w 80962"/>
                <a:gd name="connsiteY0" fmla="*/ 40957 h 81950"/>
                <a:gd name="connsiteX1" fmla="*/ 40958 w 80962"/>
                <a:gd name="connsiteY1" fmla="*/ 0 h 81950"/>
                <a:gd name="connsiteX2" fmla="*/ 80963 w 80962"/>
                <a:gd name="connsiteY2" fmla="*/ 40957 h 81950"/>
                <a:gd name="connsiteX3" fmla="*/ 40958 w 80962"/>
                <a:gd name="connsiteY3" fmla="*/ 81915 h 81950"/>
                <a:gd name="connsiteX4" fmla="*/ 0 w 80962"/>
                <a:gd name="connsiteY4" fmla="*/ 40957 h 81950"/>
                <a:gd name="connsiteX5" fmla="*/ 70485 w 80962"/>
                <a:gd name="connsiteY5" fmla="*/ 41910 h 81950"/>
                <a:gd name="connsiteX6" fmla="*/ 40958 w 80962"/>
                <a:gd name="connsiteY6" fmla="*/ 9525 h 81950"/>
                <a:gd name="connsiteX7" fmla="*/ 11430 w 80962"/>
                <a:gd name="connsiteY7" fmla="*/ 40957 h 81950"/>
                <a:gd name="connsiteX8" fmla="*/ 40958 w 80962"/>
                <a:gd name="connsiteY8" fmla="*/ 73342 h 81950"/>
                <a:gd name="connsiteX9" fmla="*/ 70485 w 80962"/>
                <a:gd name="connsiteY9" fmla="*/ 41910 h 81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962" h="81950">
                  <a:moveTo>
                    <a:pt x="0" y="40957"/>
                  </a:moveTo>
                  <a:cubicBezTo>
                    <a:pt x="0" y="17145"/>
                    <a:pt x="17145" y="0"/>
                    <a:pt x="40958" y="0"/>
                  </a:cubicBezTo>
                  <a:cubicBezTo>
                    <a:pt x="64770" y="0"/>
                    <a:pt x="80963" y="17145"/>
                    <a:pt x="80963" y="40957"/>
                  </a:cubicBezTo>
                  <a:cubicBezTo>
                    <a:pt x="80963" y="64770"/>
                    <a:pt x="63817" y="81915"/>
                    <a:pt x="40958" y="81915"/>
                  </a:cubicBezTo>
                  <a:cubicBezTo>
                    <a:pt x="17145" y="82867"/>
                    <a:pt x="0" y="64770"/>
                    <a:pt x="0" y="40957"/>
                  </a:cubicBezTo>
                  <a:moveTo>
                    <a:pt x="70485" y="41910"/>
                  </a:moveTo>
                  <a:cubicBezTo>
                    <a:pt x="70485" y="23813"/>
                    <a:pt x="58103" y="9525"/>
                    <a:pt x="40958" y="9525"/>
                  </a:cubicBezTo>
                  <a:cubicBezTo>
                    <a:pt x="23813" y="9525"/>
                    <a:pt x="11430" y="22860"/>
                    <a:pt x="11430" y="40957"/>
                  </a:cubicBezTo>
                  <a:cubicBezTo>
                    <a:pt x="11430" y="59055"/>
                    <a:pt x="23813" y="73342"/>
                    <a:pt x="40958" y="73342"/>
                  </a:cubicBezTo>
                  <a:cubicBezTo>
                    <a:pt x="57150" y="73342"/>
                    <a:pt x="70485" y="60007"/>
                    <a:pt x="70485" y="4191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61" name="Freeform: Shape 342">
              <a:extLst>
                <a:ext uri="{FF2B5EF4-FFF2-40B4-BE49-F238E27FC236}">
                  <a16:creationId xmlns:a16="http://schemas.microsoft.com/office/drawing/2014/main" id="{E0F30470-0A1A-8148-B974-3147CFB97BF2}"/>
                </a:ext>
              </a:extLst>
            </p:cNvPr>
            <p:cNvSpPr/>
            <p:nvPr/>
          </p:nvSpPr>
          <p:spPr>
            <a:xfrm>
              <a:off x="3020377" y="2491740"/>
              <a:ext cx="41909" cy="80962"/>
            </a:xfrm>
            <a:custGeom>
              <a:avLst/>
              <a:gdLst>
                <a:gd name="connsiteX0" fmla="*/ 30480 w 41909"/>
                <a:gd name="connsiteY0" fmla="*/ 0 h 80962"/>
                <a:gd name="connsiteX1" fmla="*/ 41910 w 41909"/>
                <a:gd name="connsiteY1" fmla="*/ 7620 h 80962"/>
                <a:gd name="connsiteX2" fmla="*/ 39052 w 41909"/>
                <a:gd name="connsiteY2" fmla="*/ 13335 h 80962"/>
                <a:gd name="connsiteX3" fmla="*/ 29527 w 41909"/>
                <a:gd name="connsiteY3" fmla="*/ 10477 h 80962"/>
                <a:gd name="connsiteX4" fmla="*/ 10477 w 41909"/>
                <a:gd name="connsiteY4" fmla="*/ 45720 h 80962"/>
                <a:gd name="connsiteX5" fmla="*/ 10477 w 41909"/>
                <a:gd name="connsiteY5" fmla="*/ 76200 h 80962"/>
                <a:gd name="connsiteX6" fmla="*/ 5715 w 41909"/>
                <a:gd name="connsiteY6" fmla="*/ 80963 h 80962"/>
                <a:gd name="connsiteX7" fmla="*/ 4763 w 41909"/>
                <a:gd name="connsiteY7" fmla="*/ 80963 h 80962"/>
                <a:gd name="connsiteX8" fmla="*/ 0 w 41909"/>
                <a:gd name="connsiteY8" fmla="*/ 76200 h 80962"/>
                <a:gd name="connsiteX9" fmla="*/ 0 w 41909"/>
                <a:gd name="connsiteY9" fmla="*/ 2857 h 80962"/>
                <a:gd name="connsiteX10" fmla="*/ 3810 w 41909"/>
                <a:gd name="connsiteY10" fmla="*/ 1905 h 80962"/>
                <a:gd name="connsiteX11" fmla="*/ 10477 w 41909"/>
                <a:gd name="connsiteY11" fmla="*/ 12382 h 80962"/>
                <a:gd name="connsiteX12" fmla="*/ 10477 w 41909"/>
                <a:gd name="connsiteY12" fmla="*/ 17145 h 80962"/>
                <a:gd name="connsiteX13" fmla="*/ 30480 w 41909"/>
                <a:gd name="connsiteY13" fmla="*/ 0 h 80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909" h="80962">
                  <a:moveTo>
                    <a:pt x="30480" y="0"/>
                  </a:moveTo>
                  <a:cubicBezTo>
                    <a:pt x="38100" y="0"/>
                    <a:pt x="41910" y="2857"/>
                    <a:pt x="41910" y="7620"/>
                  </a:cubicBezTo>
                  <a:cubicBezTo>
                    <a:pt x="41910" y="11430"/>
                    <a:pt x="39052" y="13335"/>
                    <a:pt x="39052" y="13335"/>
                  </a:cubicBezTo>
                  <a:cubicBezTo>
                    <a:pt x="37147" y="11430"/>
                    <a:pt x="34290" y="10477"/>
                    <a:pt x="29527" y="10477"/>
                  </a:cubicBezTo>
                  <a:cubicBezTo>
                    <a:pt x="15240" y="10477"/>
                    <a:pt x="10477" y="24765"/>
                    <a:pt x="10477" y="45720"/>
                  </a:cubicBezTo>
                  <a:lnTo>
                    <a:pt x="10477" y="76200"/>
                  </a:lnTo>
                  <a:cubicBezTo>
                    <a:pt x="10477" y="80010"/>
                    <a:pt x="8572" y="80963"/>
                    <a:pt x="5715" y="80963"/>
                  </a:cubicBezTo>
                  <a:lnTo>
                    <a:pt x="4763" y="80963"/>
                  </a:lnTo>
                  <a:cubicBezTo>
                    <a:pt x="1905" y="80963"/>
                    <a:pt x="0" y="80010"/>
                    <a:pt x="0" y="76200"/>
                  </a:cubicBezTo>
                  <a:lnTo>
                    <a:pt x="0" y="2857"/>
                  </a:lnTo>
                  <a:cubicBezTo>
                    <a:pt x="0" y="2857"/>
                    <a:pt x="1905" y="1905"/>
                    <a:pt x="3810" y="1905"/>
                  </a:cubicBezTo>
                  <a:cubicBezTo>
                    <a:pt x="7620" y="1905"/>
                    <a:pt x="10477" y="3810"/>
                    <a:pt x="10477" y="12382"/>
                  </a:cubicBezTo>
                  <a:lnTo>
                    <a:pt x="10477" y="17145"/>
                  </a:lnTo>
                  <a:cubicBezTo>
                    <a:pt x="13335" y="5715"/>
                    <a:pt x="20002" y="0"/>
                    <a:pt x="30480" y="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62" name="Freeform: Shape 343">
              <a:extLst>
                <a:ext uri="{FF2B5EF4-FFF2-40B4-BE49-F238E27FC236}">
                  <a16:creationId xmlns:a16="http://schemas.microsoft.com/office/drawing/2014/main" id="{97129243-7E52-E843-975B-B53E551BA098}"/>
                </a:ext>
              </a:extLst>
            </p:cNvPr>
            <p:cNvSpPr/>
            <p:nvPr/>
          </p:nvSpPr>
          <p:spPr>
            <a:xfrm>
              <a:off x="3105150" y="2465070"/>
              <a:ext cx="76200" cy="108584"/>
            </a:xfrm>
            <a:custGeom>
              <a:avLst/>
              <a:gdLst>
                <a:gd name="connsiteX0" fmla="*/ 0 w 76200"/>
                <a:gd name="connsiteY0" fmla="*/ 100965 h 108584"/>
                <a:gd name="connsiteX1" fmla="*/ 0 w 76200"/>
                <a:gd name="connsiteY1" fmla="*/ 6667 h 108584"/>
                <a:gd name="connsiteX2" fmla="*/ 6667 w 76200"/>
                <a:gd name="connsiteY2" fmla="*/ 0 h 108584"/>
                <a:gd name="connsiteX3" fmla="*/ 70485 w 76200"/>
                <a:gd name="connsiteY3" fmla="*/ 0 h 108584"/>
                <a:gd name="connsiteX4" fmla="*/ 75247 w 76200"/>
                <a:gd name="connsiteY4" fmla="*/ 4763 h 108584"/>
                <a:gd name="connsiteX5" fmla="*/ 75247 w 76200"/>
                <a:gd name="connsiteY5" fmla="*/ 5715 h 108584"/>
                <a:gd name="connsiteX6" fmla="*/ 70485 w 76200"/>
                <a:gd name="connsiteY6" fmla="*/ 10477 h 108584"/>
                <a:gd name="connsiteX7" fmla="*/ 11430 w 76200"/>
                <a:gd name="connsiteY7" fmla="*/ 10477 h 108584"/>
                <a:gd name="connsiteX8" fmla="*/ 11430 w 76200"/>
                <a:gd name="connsiteY8" fmla="*/ 47625 h 108584"/>
                <a:gd name="connsiteX9" fmla="*/ 59055 w 76200"/>
                <a:gd name="connsiteY9" fmla="*/ 47625 h 108584"/>
                <a:gd name="connsiteX10" fmla="*/ 63817 w 76200"/>
                <a:gd name="connsiteY10" fmla="*/ 52388 h 108584"/>
                <a:gd name="connsiteX11" fmla="*/ 63817 w 76200"/>
                <a:gd name="connsiteY11" fmla="*/ 53340 h 108584"/>
                <a:gd name="connsiteX12" fmla="*/ 59055 w 76200"/>
                <a:gd name="connsiteY12" fmla="*/ 58102 h 108584"/>
                <a:gd name="connsiteX13" fmla="*/ 11430 w 76200"/>
                <a:gd name="connsiteY13" fmla="*/ 58102 h 108584"/>
                <a:gd name="connsiteX14" fmla="*/ 11430 w 76200"/>
                <a:gd name="connsiteY14" fmla="*/ 98108 h 108584"/>
                <a:gd name="connsiteX15" fmla="*/ 71438 w 76200"/>
                <a:gd name="connsiteY15" fmla="*/ 98108 h 108584"/>
                <a:gd name="connsiteX16" fmla="*/ 76200 w 76200"/>
                <a:gd name="connsiteY16" fmla="*/ 102870 h 108584"/>
                <a:gd name="connsiteX17" fmla="*/ 76200 w 76200"/>
                <a:gd name="connsiteY17" fmla="*/ 103822 h 108584"/>
                <a:gd name="connsiteX18" fmla="*/ 71438 w 76200"/>
                <a:gd name="connsiteY18" fmla="*/ 108585 h 108584"/>
                <a:gd name="connsiteX19" fmla="*/ 6667 w 76200"/>
                <a:gd name="connsiteY19" fmla="*/ 108585 h 108584"/>
                <a:gd name="connsiteX20" fmla="*/ 0 w 76200"/>
                <a:gd name="connsiteY20" fmla="*/ 100965 h 108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76200" h="108584">
                  <a:moveTo>
                    <a:pt x="0" y="100965"/>
                  </a:moveTo>
                  <a:lnTo>
                    <a:pt x="0" y="6667"/>
                  </a:lnTo>
                  <a:cubicBezTo>
                    <a:pt x="0" y="2858"/>
                    <a:pt x="2858" y="0"/>
                    <a:pt x="6667" y="0"/>
                  </a:cubicBezTo>
                  <a:lnTo>
                    <a:pt x="70485" y="0"/>
                  </a:lnTo>
                  <a:cubicBezTo>
                    <a:pt x="73342" y="0"/>
                    <a:pt x="75247" y="1905"/>
                    <a:pt x="75247" y="4763"/>
                  </a:cubicBezTo>
                  <a:lnTo>
                    <a:pt x="75247" y="5715"/>
                  </a:lnTo>
                  <a:cubicBezTo>
                    <a:pt x="75247" y="8572"/>
                    <a:pt x="73342" y="10477"/>
                    <a:pt x="70485" y="10477"/>
                  </a:cubicBezTo>
                  <a:lnTo>
                    <a:pt x="11430" y="10477"/>
                  </a:lnTo>
                  <a:lnTo>
                    <a:pt x="11430" y="47625"/>
                  </a:lnTo>
                  <a:lnTo>
                    <a:pt x="59055" y="47625"/>
                  </a:lnTo>
                  <a:cubicBezTo>
                    <a:pt x="61913" y="47625"/>
                    <a:pt x="63817" y="49530"/>
                    <a:pt x="63817" y="52388"/>
                  </a:cubicBezTo>
                  <a:lnTo>
                    <a:pt x="63817" y="53340"/>
                  </a:lnTo>
                  <a:cubicBezTo>
                    <a:pt x="63817" y="56197"/>
                    <a:pt x="61913" y="58102"/>
                    <a:pt x="59055" y="58102"/>
                  </a:cubicBezTo>
                  <a:lnTo>
                    <a:pt x="11430" y="58102"/>
                  </a:lnTo>
                  <a:lnTo>
                    <a:pt x="11430" y="98108"/>
                  </a:lnTo>
                  <a:lnTo>
                    <a:pt x="71438" y="98108"/>
                  </a:lnTo>
                  <a:cubicBezTo>
                    <a:pt x="74295" y="98108"/>
                    <a:pt x="76200" y="100013"/>
                    <a:pt x="76200" y="102870"/>
                  </a:cubicBezTo>
                  <a:lnTo>
                    <a:pt x="76200" y="103822"/>
                  </a:lnTo>
                  <a:cubicBezTo>
                    <a:pt x="76200" y="106680"/>
                    <a:pt x="74295" y="108585"/>
                    <a:pt x="71438" y="108585"/>
                  </a:cubicBezTo>
                  <a:lnTo>
                    <a:pt x="6667" y="108585"/>
                  </a:lnTo>
                  <a:cubicBezTo>
                    <a:pt x="2858" y="107633"/>
                    <a:pt x="0" y="104775"/>
                    <a:pt x="0" y="100965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63" name="Freeform: Shape 344">
              <a:extLst>
                <a:ext uri="{FF2B5EF4-FFF2-40B4-BE49-F238E27FC236}">
                  <a16:creationId xmlns:a16="http://schemas.microsoft.com/office/drawing/2014/main" id="{F08EDFAF-3ECB-D145-9401-BC10522737D7}"/>
                </a:ext>
              </a:extLst>
            </p:cNvPr>
            <p:cNvSpPr/>
            <p:nvPr/>
          </p:nvSpPr>
          <p:spPr>
            <a:xfrm>
              <a:off x="3180397" y="2492692"/>
              <a:ext cx="73342" cy="80010"/>
            </a:xfrm>
            <a:custGeom>
              <a:avLst/>
              <a:gdLst>
                <a:gd name="connsiteX0" fmla="*/ 36195 w 73342"/>
                <a:gd name="connsiteY0" fmla="*/ 70485 h 80010"/>
                <a:gd name="connsiteX1" fmla="*/ 60008 w 73342"/>
                <a:gd name="connsiteY1" fmla="*/ 8573 h 80010"/>
                <a:gd name="connsiteX2" fmla="*/ 67628 w 73342"/>
                <a:gd name="connsiteY2" fmla="*/ 953 h 80010"/>
                <a:gd name="connsiteX3" fmla="*/ 73343 w 73342"/>
                <a:gd name="connsiteY3" fmla="*/ 3810 h 80010"/>
                <a:gd name="connsiteX4" fmla="*/ 44768 w 73342"/>
                <a:gd name="connsiteY4" fmla="*/ 76200 h 80010"/>
                <a:gd name="connsiteX5" fmla="*/ 37148 w 73342"/>
                <a:gd name="connsiteY5" fmla="*/ 80010 h 80010"/>
                <a:gd name="connsiteX6" fmla="*/ 29528 w 73342"/>
                <a:gd name="connsiteY6" fmla="*/ 76200 h 80010"/>
                <a:gd name="connsiteX7" fmla="*/ 0 w 73342"/>
                <a:gd name="connsiteY7" fmla="*/ 2858 h 80010"/>
                <a:gd name="connsiteX8" fmla="*/ 5715 w 73342"/>
                <a:gd name="connsiteY8" fmla="*/ 0 h 80010"/>
                <a:gd name="connsiteX9" fmla="*/ 13335 w 73342"/>
                <a:gd name="connsiteY9" fmla="*/ 7620 h 80010"/>
                <a:gd name="connsiteX10" fmla="*/ 36195 w 73342"/>
                <a:gd name="connsiteY10" fmla="*/ 70485 h 80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3342" h="80010">
                  <a:moveTo>
                    <a:pt x="36195" y="70485"/>
                  </a:moveTo>
                  <a:lnTo>
                    <a:pt x="60008" y="8573"/>
                  </a:lnTo>
                  <a:cubicBezTo>
                    <a:pt x="62865" y="1905"/>
                    <a:pt x="64770" y="953"/>
                    <a:pt x="67628" y="953"/>
                  </a:cubicBezTo>
                  <a:cubicBezTo>
                    <a:pt x="71438" y="953"/>
                    <a:pt x="73343" y="3810"/>
                    <a:pt x="73343" y="3810"/>
                  </a:cubicBezTo>
                  <a:lnTo>
                    <a:pt x="44768" y="76200"/>
                  </a:lnTo>
                  <a:cubicBezTo>
                    <a:pt x="43815" y="79058"/>
                    <a:pt x="42863" y="80010"/>
                    <a:pt x="37148" y="80010"/>
                  </a:cubicBezTo>
                  <a:cubicBezTo>
                    <a:pt x="31433" y="80010"/>
                    <a:pt x="31433" y="79058"/>
                    <a:pt x="29528" y="76200"/>
                  </a:cubicBezTo>
                  <a:lnTo>
                    <a:pt x="0" y="2858"/>
                  </a:lnTo>
                  <a:cubicBezTo>
                    <a:pt x="0" y="1905"/>
                    <a:pt x="1905" y="0"/>
                    <a:pt x="5715" y="0"/>
                  </a:cubicBezTo>
                  <a:cubicBezTo>
                    <a:pt x="9525" y="0"/>
                    <a:pt x="11430" y="1905"/>
                    <a:pt x="13335" y="7620"/>
                  </a:cubicBezTo>
                  <a:lnTo>
                    <a:pt x="36195" y="7048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64" name="Freeform: Shape 345">
              <a:extLst>
                <a:ext uri="{FF2B5EF4-FFF2-40B4-BE49-F238E27FC236}">
                  <a16:creationId xmlns:a16="http://schemas.microsoft.com/office/drawing/2014/main" id="{41B0B6AA-BCFD-1045-A6A6-CE297D0F4717}"/>
                </a:ext>
              </a:extLst>
            </p:cNvPr>
            <p:cNvSpPr/>
            <p:nvPr/>
          </p:nvSpPr>
          <p:spPr>
            <a:xfrm>
              <a:off x="3256597" y="2490787"/>
              <a:ext cx="76200" cy="82867"/>
            </a:xfrm>
            <a:custGeom>
              <a:avLst/>
              <a:gdLst>
                <a:gd name="connsiteX0" fmla="*/ 40958 w 76200"/>
                <a:gd name="connsiteY0" fmla="*/ 74295 h 82867"/>
                <a:gd name="connsiteX1" fmla="*/ 67628 w 76200"/>
                <a:gd name="connsiteY1" fmla="*/ 60008 h 82867"/>
                <a:gd name="connsiteX2" fmla="*/ 74295 w 76200"/>
                <a:gd name="connsiteY2" fmla="*/ 65722 h 82867"/>
                <a:gd name="connsiteX3" fmla="*/ 40958 w 76200"/>
                <a:gd name="connsiteY3" fmla="*/ 82867 h 82867"/>
                <a:gd name="connsiteX4" fmla="*/ 0 w 76200"/>
                <a:gd name="connsiteY4" fmla="*/ 41910 h 82867"/>
                <a:gd name="connsiteX5" fmla="*/ 40005 w 76200"/>
                <a:gd name="connsiteY5" fmla="*/ 0 h 82867"/>
                <a:gd name="connsiteX6" fmla="*/ 76200 w 76200"/>
                <a:gd name="connsiteY6" fmla="*/ 40005 h 82867"/>
                <a:gd name="connsiteX7" fmla="*/ 76200 w 76200"/>
                <a:gd name="connsiteY7" fmla="*/ 40958 h 82867"/>
                <a:gd name="connsiteX8" fmla="*/ 71438 w 76200"/>
                <a:gd name="connsiteY8" fmla="*/ 44767 h 82867"/>
                <a:gd name="connsiteX9" fmla="*/ 10478 w 76200"/>
                <a:gd name="connsiteY9" fmla="*/ 44767 h 82867"/>
                <a:gd name="connsiteX10" fmla="*/ 40958 w 76200"/>
                <a:gd name="connsiteY10" fmla="*/ 74295 h 82867"/>
                <a:gd name="connsiteX11" fmla="*/ 64770 w 76200"/>
                <a:gd name="connsiteY11" fmla="*/ 36195 h 82867"/>
                <a:gd name="connsiteX12" fmla="*/ 39053 w 76200"/>
                <a:gd name="connsiteY12" fmla="*/ 10478 h 82867"/>
                <a:gd name="connsiteX13" fmla="*/ 10478 w 76200"/>
                <a:gd name="connsiteY13" fmla="*/ 36195 h 82867"/>
                <a:gd name="connsiteX14" fmla="*/ 64770 w 76200"/>
                <a:gd name="connsiteY14" fmla="*/ 36195 h 82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6200" h="82867">
                  <a:moveTo>
                    <a:pt x="40958" y="74295"/>
                  </a:moveTo>
                  <a:cubicBezTo>
                    <a:pt x="56198" y="74295"/>
                    <a:pt x="62865" y="67628"/>
                    <a:pt x="67628" y="60008"/>
                  </a:cubicBezTo>
                  <a:cubicBezTo>
                    <a:pt x="67628" y="59055"/>
                    <a:pt x="74295" y="60960"/>
                    <a:pt x="74295" y="65722"/>
                  </a:cubicBezTo>
                  <a:cubicBezTo>
                    <a:pt x="74295" y="71438"/>
                    <a:pt x="62865" y="82867"/>
                    <a:pt x="40958" y="82867"/>
                  </a:cubicBezTo>
                  <a:cubicBezTo>
                    <a:pt x="17145" y="82867"/>
                    <a:pt x="0" y="65722"/>
                    <a:pt x="0" y="41910"/>
                  </a:cubicBezTo>
                  <a:cubicBezTo>
                    <a:pt x="0" y="18097"/>
                    <a:pt x="17145" y="0"/>
                    <a:pt x="40005" y="0"/>
                  </a:cubicBezTo>
                  <a:cubicBezTo>
                    <a:pt x="61913" y="0"/>
                    <a:pt x="76200" y="15240"/>
                    <a:pt x="76200" y="40005"/>
                  </a:cubicBezTo>
                  <a:lnTo>
                    <a:pt x="76200" y="40958"/>
                  </a:lnTo>
                  <a:cubicBezTo>
                    <a:pt x="76200" y="43815"/>
                    <a:pt x="75248" y="44767"/>
                    <a:pt x="71438" y="44767"/>
                  </a:cubicBezTo>
                  <a:lnTo>
                    <a:pt x="10478" y="44767"/>
                  </a:lnTo>
                  <a:cubicBezTo>
                    <a:pt x="11430" y="61913"/>
                    <a:pt x="23813" y="74295"/>
                    <a:pt x="40958" y="74295"/>
                  </a:cubicBezTo>
                  <a:moveTo>
                    <a:pt x="64770" y="36195"/>
                  </a:moveTo>
                  <a:cubicBezTo>
                    <a:pt x="63818" y="20955"/>
                    <a:pt x="54293" y="10478"/>
                    <a:pt x="39053" y="10478"/>
                  </a:cubicBezTo>
                  <a:cubicBezTo>
                    <a:pt x="23813" y="10478"/>
                    <a:pt x="13335" y="20955"/>
                    <a:pt x="10478" y="36195"/>
                  </a:cubicBezTo>
                  <a:lnTo>
                    <a:pt x="64770" y="3619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65" name="Freeform: Shape 346">
              <a:extLst>
                <a:ext uri="{FF2B5EF4-FFF2-40B4-BE49-F238E27FC236}">
                  <a16:creationId xmlns:a16="http://schemas.microsoft.com/office/drawing/2014/main" id="{83C82544-21BA-7045-A466-3BD568874BF6}"/>
                </a:ext>
              </a:extLst>
            </p:cNvPr>
            <p:cNvSpPr/>
            <p:nvPr/>
          </p:nvSpPr>
          <p:spPr>
            <a:xfrm>
              <a:off x="3349942" y="2491740"/>
              <a:ext cx="41910" cy="80962"/>
            </a:xfrm>
            <a:custGeom>
              <a:avLst/>
              <a:gdLst>
                <a:gd name="connsiteX0" fmla="*/ 30480 w 41910"/>
                <a:gd name="connsiteY0" fmla="*/ 0 h 80962"/>
                <a:gd name="connsiteX1" fmla="*/ 41910 w 41910"/>
                <a:gd name="connsiteY1" fmla="*/ 7620 h 80962"/>
                <a:gd name="connsiteX2" fmla="*/ 39053 w 41910"/>
                <a:gd name="connsiteY2" fmla="*/ 13335 h 80962"/>
                <a:gd name="connsiteX3" fmla="*/ 29528 w 41910"/>
                <a:gd name="connsiteY3" fmla="*/ 10477 h 80962"/>
                <a:gd name="connsiteX4" fmla="*/ 10478 w 41910"/>
                <a:gd name="connsiteY4" fmla="*/ 45720 h 80962"/>
                <a:gd name="connsiteX5" fmla="*/ 10478 w 41910"/>
                <a:gd name="connsiteY5" fmla="*/ 76200 h 80962"/>
                <a:gd name="connsiteX6" fmla="*/ 5715 w 41910"/>
                <a:gd name="connsiteY6" fmla="*/ 80963 h 80962"/>
                <a:gd name="connsiteX7" fmla="*/ 4763 w 41910"/>
                <a:gd name="connsiteY7" fmla="*/ 80963 h 80962"/>
                <a:gd name="connsiteX8" fmla="*/ 0 w 41910"/>
                <a:gd name="connsiteY8" fmla="*/ 76200 h 80962"/>
                <a:gd name="connsiteX9" fmla="*/ 0 w 41910"/>
                <a:gd name="connsiteY9" fmla="*/ 2857 h 80962"/>
                <a:gd name="connsiteX10" fmla="*/ 3810 w 41910"/>
                <a:gd name="connsiteY10" fmla="*/ 1905 h 80962"/>
                <a:gd name="connsiteX11" fmla="*/ 10478 w 41910"/>
                <a:gd name="connsiteY11" fmla="*/ 12382 h 80962"/>
                <a:gd name="connsiteX12" fmla="*/ 10478 w 41910"/>
                <a:gd name="connsiteY12" fmla="*/ 17145 h 80962"/>
                <a:gd name="connsiteX13" fmla="*/ 30480 w 41910"/>
                <a:gd name="connsiteY13" fmla="*/ 0 h 80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910" h="80962">
                  <a:moveTo>
                    <a:pt x="30480" y="0"/>
                  </a:moveTo>
                  <a:cubicBezTo>
                    <a:pt x="38100" y="0"/>
                    <a:pt x="41910" y="2857"/>
                    <a:pt x="41910" y="7620"/>
                  </a:cubicBezTo>
                  <a:cubicBezTo>
                    <a:pt x="41910" y="11430"/>
                    <a:pt x="39053" y="13335"/>
                    <a:pt x="39053" y="13335"/>
                  </a:cubicBezTo>
                  <a:cubicBezTo>
                    <a:pt x="37148" y="11430"/>
                    <a:pt x="34290" y="10477"/>
                    <a:pt x="29528" y="10477"/>
                  </a:cubicBezTo>
                  <a:cubicBezTo>
                    <a:pt x="15240" y="10477"/>
                    <a:pt x="10478" y="24765"/>
                    <a:pt x="10478" y="45720"/>
                  </a:cubicBezTo>
                  <a:lnTo>
                    <a:pt x="10478" y="76200"/>
                  </a:lnTo>
                  <a:cubicBezTo>
                    <a:pt x="10478" y="80010"/>
                    <a:pt x="8573" y="80963"/>
                    <a:pt x="5715" y="80963"/>
                  </a:cubicBezTo>
                  <a:lnTo>
                    <a:pt x="4763" y="80963"/>
                  </a:lnTo>
                  <a:cubicBezTo>
                    <a:pt x="1905" y="80963"/>
                    <a:pt x="0" y="80010"/>
                    <a:pt x="0" y="76200"/>
                  </a:cubicBezTo>
                  <a:lnTo>
                    <a:pt x="0" y="2857"/>
                  </a:lnTo>
                  <a:cubicBezTo>
                    <a:pt x="0" y="2857"/>
                    <a:pt x="1905" y="1905"/>
                    <a:pt x="3810" y="1905"/>
                  </a:cubicBezTo>
                  <a:cubicBezTo>
                    <a:pt x="7620" y="1905"/>
                    <a:pt x="10478" y="3810"/>
                    <a:pt x="10478" y="12382"/>
                  </a:cubicBezTo>
                  <a:lnTo>
                    <a:pt x="10478" y="17145"/>
                  </a:lnTo>
                  <a:cubicBezTo>
                    <a:pt x="12383" y="5715"/>
                    <a:pt x="20003" y="0"/>
                    <a:pt x="30480" y="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66" name="Freeform: Shape 347">
              <a:extLst>
                <a:ext uri="{FF2B5EF4-FFF2-40B4-BE49-F238E27FC236}">
                  <a16:creationId xmlns:a16="http://schemas.microsoft.com/office/drawing/2014/main" id="{018C1043-0588-3644-BB6B-D83D45B463F7}"/>
                </a:ext>
              </a:extLst>
            </p:cNvPr>
            <p:cNvSpPr/>
            <p:nvPr/>
          </p:nvSpPr>
          <p:spPr>
            <a:xfrm>
              <a:off x="3397567" y="2494597"/>
              <a:ext cx="73342" cy="112395"/>
            </a:xfrm>
            <a:custGeom>
              <a:avLst/>
              <a:gdLst>
                <a:gd name="connsiteX0" fmla="*/ 21908 w 73342"/>
                <a:gd name="connsiteY0" fmla="*/ 107633 h 112395"/>
                <a:gd name="connsiteX1" fmla="*/ 35242 w 73342"/>
                <a:gd name="connsiteY1" fmla="*/ 74295 h 112395"/>
                <a:gd name="connsiteX2" fmla="*/ 28575 w 73342"/>
                <a:gd name="connsiteY2" fmla="*/ 70485 h 112395"/>
                <a:gd name="connsiteX3" fmla="*/ 0 w 73342"/>
                <a:gd name="connsiteY3" fmla="*/ 2858 h 112395"/>
                <a:gd name="connsiteX4" fmla="*/ 5715 w 73342"/>
                <a:gd name="connsiteY4" fmla="*/ 0 h 112395"/>
                <a:gd name="connsiteX5" fmla="*/ 13335 w 73342"/>
                <a:gd name="connsiteY5" fmla="*/ 7620 h 112395"/>
                <a:gd name="connsiteX6" fmla="*/ 38100 w 73342"/>
                <a:gd name="connsiteY6" fmla="*/ 69533 h 112395"/>
                <a:gd name="connsiteX7" fmla="*/ 60008 w 73342"/>
                <a:gd name="connsiteY7" fmla="*/ 8573 h 112395"/>
                <a:gd name="connsiteX8" fmla="*/ 67628 w 73342"/>
                <a:gd name="connsiteY8" fmla="*/ 953 h 112395"/>
                <a:gd name="connsiteX9" fmla="*/ 73342 w 73342"/>
                <a:gd name="connsiteY9" fmla="*/ 3810 h 112395"/>
                <a:gd name="connsiteX10" fmla="*/ 35242 w 73342"/>
                <a:gd name="connsiteY10" fmla="*/ 105728 h 112395"/>
                <a:gd name="connsiteX11" fmla="*/ 27623 w 73342"/>
                <a:gd name="connsiteY11" fmla="*/ 112395 h 112395"/>
                <a:gd name="connsiteX12" fmla="*/ 21908 w 73342"/>
                <a:gd name="connsiteY12" fmla="*/ 107633 h 112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3342" h="112395">
                  <a:moveTo>
                    <a:pt x="21908" y="107633"/>
                  </a:moveTo>
                  <a:lnTo>
                    <a:pt x="35242" y="74295"/>
                  </a:lnTo>
                  <a:cubicBezTo>
                    <a:pt x="31433" y="74295"/>
                    <a:pt x="30480" y="73343"/>
                    <a:pt x="28575" y="70485"/>
                  </a:cubicBezTo>
                  <a:lnTo>
                    <a:pt x="0" y="2858"/>
                  </a:lnTo>
                  <a:cubicBezTo>
                    <a:pt x="0" y="1905"/>
                    <a:pt x="1905" y="0"/>
                    <a:pt x="5715" y="0"/>
                  </a:cubicBezTo>
                  <a:cubicBezTo>
                    <a:pt x="9525" y="0"/>
                    <a:pt x="11430" y="1905"/>
                    <a:pt x="13335" y="7620"/>
                  </a:cubicBezTo>
                  <a:lnTo>
                    <a:pt x="38100" y="69533"/>
                  </a:lnTo>
                  <a:lnTo>
                    <a:pt x="60008" y="8573"/>
                  </a:lnTo>
                  <a:cubicBezTo>
                    <a:pt x="61913" y="2858"/>
                    <a:pt x="64770" y="953"/>
                    <a:pt x="67628" y="953"/>
                  </a:cubicBezTo>
                  <a:cubicBezTo>
                    <a:pt x="70485" y="953"/>
                    <a:pt x="73342" y="2858"/>
                    <a:pt x="73342" y="3810"/>
                  </a:cubicBezTo>
                  <a:lnTo>
                    <a:pt x="35242" y="105728"/>
                  </a:lnTo>
                  <a:cubicBezTo>
                    <a:pt x="33338" y="111443"/>
                    <a:pt x="30480" y="112395"/>
                    <a:pt x="27623" y="112395"/>
                  </a:cubicBezTo>
                  <a:cubicBezTo>
                    <a:pt x="24765" y="110490"/>
                    <a:pt x="21908" y="107633"/>
                    <a:pt x="21908" y="10763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67" name="Freeform: Shape 348">
              <a:extLst>
                <a:ext uri="{FF2B5EF4-FFF2-40B4-BE49-F238E27FC236}">
                  <a16:creationId xmlns:a16="http://schemas.microsoft.com/office/drawing/2014/main" id="{844AB6BB-9677-5A4B-BBCE-5FFD90746406}"/>
                </a:ext>
              </a:extLst>
            </p:cNvPr>
            <p:cNvSpPr/>
            <p:nvPr/>
          </p:nvSpPr>
          <p:spPr>
            <a:xfrm>
              <a:off x="3472815" y="2491740"/>
              <a:ext cx="80962" cy="81950"/>
            </a:xfrm>
            <a:custGeom>
              <a:avLst/>
              <a:gdLst>
                <a:gd name="connsiteX0" fmla="*/ 0 w 80962"/>
                <a:gd name="connsiteY0" fmla="*/ 40957 h 81950"/>
                <a:gd name="connsiteX1" fmla="*/ 40957 w 80962"/>
                <a:gd name="connsiteY1" fmla="*/ 0 h 81950"/>
                <a:gd name="connsiteX2" fmla="*/ 80963 w 80962"/>
                <a:gd name="connsiteY2" fmla="*/ 40957 h 81950"/>
                <a:gd name="connsiteX3" fmla="*/ 40957 w 80962"/>
                <a:gd name="connsiteY3" fmla="*/ 81915 h 81950"/>
                <a:gd name="connsiteX4" fmla="*/ 0 w 80962"/>
                <a:gd name="connsiteY4" fmla="*/ 40957 h 81950"/>
                <a:gd name="connsiteX5" fmla="*/ 70485 w 80962"/>
                <a:gd name="connsiteY5" fmla="*/ 41910 h 81950"/>
                <a:gd name="connsiteX6" fmla="*/ 40957 w 80962"/>
                <a:gd name="connsiteY6" fmla="*/ 9525 h 81950"/>
                <a:gd name="connsiteX7" fmla="*/ 11430 w 80962"/>
                <a:gd name="connsiteY7" fmla="*/ 40957 h 81950"/>
                <a:gd name="connsiteX8" fmla="*/ 40957 w 80962"/>
                <a:gd name="connsiteY8" fmla="*/ 73342 h 81950"/>
                <a:gd name="connsiteX9" fmla="*/ 70485 w 80962"/>
                <a:gd name="connsiteY9" fmla="*/ 41910 h 81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962" h="81950">
                  <a:moveTo>
                    <a:pt x="0" y="40957"/>
                  </a:moveTo>
                  <a:cubicBezTo>
                    <a:pt x="0" y="17145"/>
                    <a:pt x="17145" y="0"/>
                    <a:pt x="40957" y="0"/>
                  </a:cubicBezTo>
                  <a:cubicBezTo>
                    <a:pt x="64770" y="0"/>
                    <a:pt x="80963" y="17145"/>
                    <a:pt x="80963" y="40957"/>
                  </a:cubicBezTo>
                  <a:cubicBezTo>
                    <a:pt x="80963" y="64770"/>
                    <a:pt x="63817" y="81915"/>
                    <a:pt x="40957" y="81915"/>
                  </a:cubicBezTo>
                  <a:cubicBezTo>
                    <a:pt x="17145" y="82867"/>
                    <a:pt x="0" y="64770"/>
                    <a:pt x="0" y="40957"/>
                  </a:cubicBezTo>
                  <a:moveTo>
                    <a:pt x="70485" y="41910"/>
                  </a:moveTo>
                  <a:cubicBezTo>
                    <a:pt x="70485" y="23813"/>
                    <a:pt x="58102" y="9525"/>
                    <a:pt x="40957" y="9525"/>
                  </a:cubicBezTo>
                  <a:cubicBezTo>
                    <a:pt x="23813" y="9525"/>
                    <a:pt x="11430" y="22860"/>
                    <a:pt x="11430" y="40957"/>
                  </a:cubicBezTo>
                  <a:cubicBezTo>
                    <a:pt x="11430" y="59055"/>
                    <a:pt x="23813" y="73342"/>
                    <a:pt x="40957" y="73342"/>
                  </a:cubicBezTo>
                  <a:cubicBezTo>
                    <a:pt x="58102" y="73342"/>
                    <a:pt x="70485" y="60007"/>
                    <a:pt x="70485" y="4191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68" name="Freeform: Shape 349">
              <a:extLst>
                <a:ext uri="{FF2B5EF4-FFF2-40B4-BE49-F238E27FC236}">
                  <a16:creationId xmlns:a16="http://schemas.microsoft.com/office/drawing/2014/main" id="{30FD565D-B144-9049-AE7C-FC741C848551}"/>
                </a:ext>
              </a:extLst>
            </p:cNvPr>
            <p:cNvSpPr/>
            <p:nvPr/>
          </p:nvSpPr>
          <p:spPr>
            <a:xfrm>
              <a:off x="3567112" y="2491740"/>
              <a:ext cx="67627" cy="80009"/>
            </a:xfrm>
            <a:custGeom>
              <a:avLst/>
              <a:gdLst>
                <a:gd name="connsiteX0" fmla="*/ 36195 w 67627"/>
                <a:gd name="connsiteY0" fmla="*/ 0 h 80009"/>
                <a:gd name="connsiteX1" fmla="*/ 67628 w 67627"/>
                <a:gd name="connsiteY1" fmla="*/ 34290 h 80009"/>
                <a:gd name="connsiteX2" fmla="*/ 67628 w 67627"/>
                <a:gd name="connsiteY2" fmla="*/ 75247 h 80009"/>
                <a:gd name="connsiteX3" fmla="*/ 62865 w 67627"/>
                <a:gd name="connsiteY3" fmla="*/ 80010 h 80009"/>
                <a:gd name="connsiteX4" fmla="*/ 61913 w 67627"/>
                <a:gd name="connsiteY4" fmla="*/ 80010 h 80009"/>
                <a:gd name="connsiteX5" fmla="*/ 57150 w 67627"/>
                <a:gd name="connsiteY5" fmla="*/ 75247 h 80009"/>
                <a:gd name="connsiteX6" fmla="*/ 57150 w 67627"/>
                <a:gd name="connsiteY6" fmla="*/ 34290 h 80009"/>
                <a:gd name="connsiteX7" fmla="*/ 36195 w 67627"/>
                <a:gd name="connsiteY7" fmla="*/ 8572 h 80009"/>
                <a:gd name="connsiteX8" fmla="*/ 10478 w 67627"/>
                <a:gd name="connsiteY8" fmla="*/ 25717 h 80009"/>
                <a:gd name="connsiteX9" fmla="*/ 10478 w 67627"/>
                <a:gd name="connsiteY9" fmla="*/ 75247 h 80009"/>
                <a:gd name="connsiteX10" fmla="*/ 5715 w 67627"/>
                <a:gd name="connsiteY10" fmla="*/ 80010 h 80009"/>
                <a:gd name="connsiteX11" fmla="*/ 4763 w 67627"/>
                <a:gd name="connsiteY11" fmla="*/ 80010 h 80009"/>
                <a:gd name="connsiteX12" fmla="*/ 0 w 67627"/>
                <a:gd name="connsiteY12" fmla="*/ 75247 h 80009"/>
                <a:gd name="connsiteX13" fmla="*/ 0 w 67627"/>
                <a:gd name="connsiteY13" fmla="*/ 1905 h 80009"/>
                <a:gd name="connsiteX14" fmla="*/ 3810 w 67627"/>
                <a:gd name="connsiteY14" fmla="*/ 952 h 80009"/>
                <a:gd name="connsiteX15" fmla="*/ 10478 w 67627"/>
                <a:gd name="connsiteY15" fmla="*/ 11430 h 80009"/>
                <a:gd name="connsiteX16" fmla="*/ 10478 w 67627"/>
                <a:gd name="connsiteY16" fmla="*/ 14288 h 80009"/>
                <a:gd name="connsiteX17" fmla="*/ 36195 w 67627"/>
                <a:gd name="connsiteY17" fmla="*/ 0 h 80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7627" h="80009">
                  <a:moveTo>
                    <a:pt x="36195" y="0"/>
                  </a:moveTo>
                  <a:cubicBezTo>
                    <a:pt x="57150" y="0"/>
                    <a:pt x="67628" y="14288"/>
                    <a:pt x="67628" y="34290"/>
                  </a:cubicBezTo>
                  <a:lnTo>
                    <a:pt x="67628" y="75247"/>
                  </a:lnTo>
                  <a:cubicBezTo>
                    <a:pt x="67628" y="79057"/>
                    <a:pt x="65722" y="80010"/>
                    <a:pt x="62865" y="80010"/>
                  </a:cubicBezTo>
                  <a:lnTo>
                    <a:pt x="61913" y="80010"/>
                  </a:lnTo>
                  <a:cubicBezTo>
                    <a:pt x="59055" y="80010"/>
                    <a:pt x="57150" y="79057"/>
                    <a:pt x="57150" y="75247"/>
                  </a:cubicBezTo>
                  <a:lnTo>
                    <a:pt x="57150" y="34290"/>
                  </a:lnTo>
                  <a:cubicBezTo>
                    <a:pt x="57150" y="19050"/>
                    <a:pt x="49530" y="8572"/>
                    <a:pt x="36195" y="8572"/>
                  </a:cubicBezTo>
                  <a:cubicBezTo>
                    <a:pt x="23813" y="8572"/>
                    <a:pt x="15240" y="15240"/>
                    <a:pt x="10478" y="25717"/>
                  </a:cubicBezTo>
                  <a:lnTo>
                    <a:pt x="10478" y="75247"/>
                  </a:lnTo>
                  <a:cubicBezTo>
                    <a:pt x="10478" y="79057"/>
                    <a:pt x="8572" y="80010"/>
                    <a:pt x="5715" y="80010"/>
                  </a:cubicBezTo>
                  <a:lnTo>
                    <a:pt x="4763" y="80010"/>
                  </a:lnTo>
                  <a:cubicBezTo>
                    <a:pt x="1905" y="80010"/>
                    <a:pt x="0" y="79057"/>
                    <a:pt x="0" y="75247"/>
                  </a:cubicBezTo>
                  <a:lnTo>
                    <a:pt x="0" y="1905"/>
                  </a:lnTo>
                  <a:cubicBezTo>
                    <a:pt x="0" y="1905"/>
                    <a:pt x="1905" y="952"/>
                    <a:pt x="3810" y="952"/>
                  </a:cubicBezTo>
                  <a:cubicBezTo>
                    <a:pt x="7620" y="952"/>
                    <a:pt x="10478" y="2857"/>
                    <a:pt x="10478" y="11430"/>
                  </a:cubicBezTo>
                  <a:lnTo>
                    <a:pt x="10478" y="14288"/>
                  </a:lnTo>
                  <a:cubicBezTo>
                    <a:pt x="14288" y="5715"/>
                    <a:pt x="23813" y="0"/>
                    <a:pt x="36195" y="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69" name="Freeform: Shape 350">
              <a:extLst>
                <a:ext uri="{FF2B5EF4-FFF2-40B4-BE49-F238E27FC236}">
                  <a16:creationId xmlns:a16="http://schemas.microsoft.com/office/drawing/2014/main" id="{1A9376E1-DF6A-9E48-8C1B-5B4992EA521C}"/>
                </a:ext>
              </a:extLst>
            </p:cNvPr>
            <p:cNvSpPr/>
            <p:nvPr/>
          </p:nvSpPr>
          <p:spPr>
            <a:xfrm>
              <a:off x="3646170" y="2490787"/>
              <a:ext cx="76200" cy="82867"/>
            </a:xfrm>
            <a:custGeom>
              <a:avLst/>
              <a:gdLst>
                <a:gd name="connsiteX0" fmla="*/ 40958 w 76200"/>
                <a:gd name="connsiteY0" fmla="*/ 74295 h 82867"/>
                <a:gd name="connsiteX1" fmla="*/ 67627 w 76200"/>
                <a:gd name="connsiteY1" fmla="*/ 60008 h 82867"/>
                <a:gd name="connsiteX2" fmla="*/ 74295 w 76200"/>
                <a:gd name="connsiteY2" fmla="*/ 65722 h 82867"/>
                <a:gd name="connsiteX3" fmla="*/ 40958 w 76200"/>
                <a:gd name="connsiteY3" fmla="*/ 82867 h 82867"/>
                <a:gd name="connsiteX4" fmla="*/ 0 w 76200"/>
                <a:gd name="connsiteY4" fmla="*/ 41910 h 82867"/>
                <a:gd name="connsiteX5" fmla="*/ 40005 w 76200"/>
                <a:gd name="connsiteY5" fmla="*/ 0 h 82867"/>
                <a:gd name="connsiteX6" fmla="*/ 76200 w 76200"/>
                <a:gd name="connsiteY6" fmla="*/ 40005 h 82867"/>
                <a:gd name="connsiteX7" fmla="*/ 76200 w 76200"/>
                <a:gd name="connsiteY7" fmla="*/ 40958 h 82867"/>
                <a:gd name="connsiteX8" fmla="*/ 71438 w 76200"/>
                <a:gd name="connsiteY8" fmla="*/ 44767 h 82867"/>
                <a:gd name="connsiteX9" fmla="*/ 10477 w 76200"/>
                <a:gd name="connsiteY9" fmla="*/ 44767 h 82867"/>
                <a:gd name="connsiteX10" fmla="*/ 40958 w 76200"/>
                <a:gd name="connsiteY10" fmla="*/ 74295 h 82867"/>
                <a:gd name="connsiteX11" fmla="*/ 64770 w 76200"/>
                <a:gd name="connsiteY11" fmla="*/ 36195 h 82867"/>
                <a:gd name="connsiteX12" fmla="*/ 39052 w 76200"/>
                <a:gd name="connsiteY12" fmla="*/ 10478 h 82867"/>
                <a:gd name="connsiteX13" fmla="*/ 10477 w 76200"/>
                <a:gd name="connsiteY13" fmla="*/ 36195 h 82867"/>
                <a:gd name="connsiteX14" fmla="*/ 64770 w 76200"/>
                <a:gd name="connsiteY14" fmla="*/ 36195 h 82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6200" h="82867">
                  <a:moveTo>
                    <a:pt x="40958" y="74295"/>
                  </a:moveTo>
                  <a:cubicBezTo>
                    <a:pt x="56197" y="74295"/>
                    <a:pt x="62865" y="67628"/>
                    <a:pt x="67627" y="60008"/>
                  </a:cubicBezTo>
                  <a:cubicBezTo>
                    <a:pt x="67627" y="59055"/>
                    <a:pt x="74295" y="60960"/>
                    <a:pt x="74295" y="65722"/>
                  </a:cubicBezTo>
                  <a:cubicBezTo>
                    <a:pt x="74295" y="71438"/>
                    <a:pt x="62865" y="82867"/>
                    <a:pt x="40958" y="82867"/>
                  </a:cubicBezTo>
                  <a:cubicBezTo>
                    <a:pt x="17145" y="82867"/>
                    <a:pt x="0" y="65722"/>
                    <a:pt x="0" y="41910"/>
                  </a:cubicBezTo>
                  <a:cubicBezTo>
                    <a:pt x="0" y="18097"/>
                    <a:pt x="17145" y="0"/>
                    <a:pt x="40005" y="0"/>
                  </a:cubicBezTo>
                  <a:cubicBezTo>
                    <a:pt x="61913" y="0"/>
                    <a:pt x="76200" y="15240"/>
                    <a:pt x="76200" y="40005"/>
                  </a:cubicBezTo>
                  <a:lnTo>
                    <a:pt x="76200" y="40958"/>
                  </a:lnTo>
                  <a:cubicBezTo>
                    <a:pt x="76200" y="43815"/>
                    <a:pt x="75247" y="44767"/>
                    <a:pt x="71438" y="44767"/>
                  </a:cubicBezTo>
                  <a:lnTo>
                    <a:pt x="10477" y="44767"/>
                  </a:lnTo>
                  <a:cubicBezTo>
                    <a:pt x="11430" y="61913"/>
                    <a:pt x="23813" y="74295"/>
                    <a:pt x="40958" y="74295"/>
                  </a:cubicBezTo>
                  <a:moveTo>
                    <a:pt x="64770" y="36195"/>
                  </a:moveTo>
                  <a:cubicBezTo>
                    <a:pt x="63817" y="20955"/>
                    <a:pt x="54292" y="10478"/>
                    <a:pt x="39052" y="10478"/>
                  </a:cubicBezTo>
                  <a:cubicBezTo>
                    <a:pt x="23813" y="10478"/>
                    <a:pt x="13335" y="20955"/>
                    <a:pt x="10477" y="36195"/>
                  </a:cubicBezTo>
                  <a:lnTo>
                    <a:pt x="64770" y="3619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315844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ext Placeholder 2">
            <a:extLst>
              <a:ext uri="{FF2B5EF4-FFF2-40B4-BE49-F238E27FC236}">
                <a16:creationId xmlns:a16="http://schemas.microsoft.com/office/drawing/2014/main" id="{9147BED3-AD59-473C-B06A-DAB4642B8F1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0079" y="580935"/>
            <a:ext cx="7556501" cy="1148715"/>
          </a:xfrm>
          <a:prstGeom prst="rect">
            <a:avLst/>
          </a:prstGeom>
        </p:spPr>
        <p:txBody>
          <a:bodyPr/>
          <a:lstStyle>
            <a:lvl1pPr marL="6351" marR="2540" indent="0" algn="l" defTabSz="457189" rtl="0" eaLnBrk="1" latinLnBrk="0" hangingPunct="1">
              <a:lnSpc>
                <a:spcPts val="4200"/>
              </a:lnSpc>
              <a:spcBef>
                <a:spcPts val="0"/>
              </a:spcBef>
              <a:buFont typeface="Arial"/>
              <a:buNone/>
              <a:defRPr lang="en-US" sz="3600" b="1" i="0" dirty="0" smtClean="0">
                <a:solidFill>
                  <a:srgbClr val="2C4046"/>
                </a:solidFill>
                <a:latin typeface="Arial MT" pitchFamily="50" charset="0"/>
                <a:ea typeface="+mj-ea"/>
                <a:cs typeface="Arial"/>
              </a:defRPr>
            </a:lvl1pPr>
            <a:lvl2pPr marL="6351" marR="2540" indent="0" algn="l" defTabSz="457189" rtl="0" eaLnBrk="1" latinLnBrk="0" hangingPunct="1">
              <a:lnSpc>
                <a:spcPct val="77700"/>
              </a:lnSpc>
              <a:spcBef>
                <a:spcPts val="931"/>
              </a:spcBef>
              <a:buFont typeface="Arial"/>
              <a:buNone/>
              <a:defRPr lang="en-US" sz="3275" b="1" kern="1200" spc="-111" baseline="0" dirty="0" smtClean="0">
                <a:solidFill>
                  <a:srgbClr val="2C4046"/>
                </a:solidFill>
                <a:latin typeface="Arial"/>
                <a:ea typeface="+mn-ea"/>
                <a:cs typeface="Arial"/>
              </a:defRPr>
            </a:lvl2pPr>
            <a:lvl3pPr marL="6351" marR="2540" indent="0" algn="l" defTabSz="457189" rtl="0" eaLnBrk="1" latinLnBrk="0" hangingPunct="1">
              <a:lnSpc>
                <a:spcPct val="77700"/>
              </a:lnSpc>
              <a:spcBef>
                <a:spcPts val="931"/>
              </a:spcBef>
              <a:buFont typeface="Arial"/>
              <a:buNone/>
              <a:defRPr lang="en-US" sz="3275" b="1" kern="1200" spc="-111" baseline="0" dirty="0" smtClean="0">
                <a:solidFill>
                  <a:srgbClr val="2C4046"/>
                </a:solidFill>
                <a:latin typeface="Arial"/>
                <a:ea typeface="+mn-ea"/>
                <a:cs typeface="Arial"/>
              </a:defRPr>
            </a:lvl3pPr>
            <a:lvl4pPr marL="6351" marR="2540" indent="0" algn="l" defTabSz="457189" rtl="0" eaLnBrk="1" latinLnBrk="0" hangingPunct="1">
              <a:lnSpc>
                <a:spcPct val="77700"/>
              </a:lnSpc>
              <a:spcBef>
                <a:spcPts val="931"/>
              </a:spcBef>
              <a:buFont typeface="Arial"/>
              <a:buNone/>
              <a:defRPr lang="en-US" sz="3275" b="1" kern="1200" spc="-111" baseline="0" dirty="0" smtClean="0">
                <a:solidFill>
                  <a:srgbClr val="2C4046"/>
                </a:solidFill>
                <a:latin typeface="Arial"/>
                <a:ea typeface="+mn-ea"/>
                <a:cs typeface="Arial"/>
              </a:defRPr>
            </a:lvl4pPr>
            <a:lvl5pPr marL="6351" marR="2540" indent="0" algn="l" defTabSz="457189" rtl="0" eaLnBrk="1" latinLnBrk="0" hangingPunct="1">
              <a:lnSpc>
                <a:spcPct val="77700"/>
              </a:lnSpc>
              <a:spcBef>
                <a:spcPts val="931"/>
              </a:spcBef>
              <a:buFont typeface="Arial"/>
              <a:buNone/>
              <a:defRPr lang="en-US" sz="3275" b="1" kern="1200" spc="-111" baseline="0" dirty="0">
                <a:solidFill>
                  <a:srgbClr val="2C4046"/>
                </a:solidFill>
                <a:latin typeface="Arial"/>
                <a:ea typeface="+mn-ea"/>
                <a:cs typeface="Arial"/>
              </a:defRPr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F618A0F-A6AD-464B-8233-9338370956E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00719" y="4077462"/>
            <a:ext cx="3260725" cy="314325"/>
          </a:xfrm>
          <a:prstGeom prst="rect">
            <a:avLst/>
          </a:prstGeom>
        </p:spPr>
        <p:txBody>
          <a:bodyPr/>
          <a:lstStyle>
            <a:lvl1pPr>
              <a:spcBef>
                <a:spcPts val="151"/>
              </a:spcBef>
              <a:defRPr lang="en-US" sz="1451" b="1" kern="1200" dirty="0" smtClean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>
              <a:defRPr lang="en-US" sz="800" b="1" kern="1200" dirty="0" smtClean="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>
              <a:defRPr lang="en-US" sz="800" b="1" kern="1200" dirty="0" smtClean="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>
              <a:defRPr lang="en-US" sz="800" b="1" kern="1200" dirty="0" smtClean="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>
              <a:defRPr lang="en-US" sz="800" b="1" kern="1200" dirty="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83F21B0-E508-4D61-9B40-88D128C241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00084" y="4474370"/>
            <a:ext cx="3260725" cy="1609629"/>
          </a:xfrm>
          <a:prstGeom prst="rect">
            <a:avLst/>
          </a:prstGeom>
        </p:spPr>
        <p:txBody>
          <a:bodyPr/>
          <a:lstStyle>
            <a:lvl1pPr marL="6351" marR="29209" algn="l" defTabSz="457189" rtl="0" eaLnBrk="1" latinLnBrk="0" hangingPunct="1">
              <a:lnSpc>
                <a:spcPct val="102600"/>
              </a:lnSpc>
              <a:spcBef>
                <a:spcPts val="751"/>
              </a:spcBef>
              <a:defRPr lang="en-US" sz="1200" kern="1200" spc="-15" dirty="0" smtClean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6351" marR="29209" algn="l" defTabSz="457189" rtl="0" eaLnBrk="1" latinLnBrk="0" hangingPunct="1">
              <a:lnSpc>
                <a:spcPct val="102600"/>
              </a:lnSpc>
              <a:spcBef>
                <a:spcPts val="771"/>
              </a:spcBef>
              <a:defRPr lang="en-US" sz="651" kern="1200" spc="-15" dirty="0" smtClean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2pPr>
            <a:lvl3pPr marL="6351" marR="29209" algn="l" defTabSz="457189" rtl="0" eaLnBrk="1" latinLnBrk="0" hangingPunct="1">
              <a:lnSpc>
                <a:spcPct val="102600"/>
              </a:lnSpc>
              <a:spcBef>
                <a:spcPts val="771"/>
              </a:spcBef>
              <a:defRPr lang="en-US" sz="651" kern="1200" spc="-15" dirty="0" smtClean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3pPr>
            <a:lvl4pPr marL="6351" marR="29209" algn="l" defTabSz="457189" rtl="0" eaLnBrk="1" latinLnBrk="0" hangingPunct="1">
              <a:lnSpc>
                <a:spcPct val="102600"/>
              </a:lnSpc>
              <a:spcBef>
                <a:spcPts val="771"/>
              </a:spcBef>
              <a:defRPr lang="en-US" sz="651" kern="1200" spc="-15" dirty="0" smtClean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4pPr>
            <a:lvl5pPr marL="6351" marR="29209" algn="l" defTabSz="457189" rtl="0" eaLnBrk="1" latinLnBrk="0" hangingPunct="1">
              <a:lnSpc>
                <a:spcPct val="102600"/>
              </a:lnSpc>
              <a:spcBef>
                <a:spcPts val="771"/>
              </a:spcBef>
              <a:defRPr lang="en-US" sz="651" kern="1200" spc="-15" dirty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322DCF1-6DF0-47ED-93F4-C9540B62AD74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4445636" y="4077462"/>
            <a:ext cx="3260725" cy="314325"/>
          </a:xfrm>
          <a:prstGeom prst="rect">
            <a:avLst/>
          </a:prstGeom>
        </p:spPr>
        <p:txBody>
          <a:bodyPr/>
          <a:lstStyle>
            <a:lvl1pPr>
              <a:spcBef>
                <a:spcPts val="151"/>
              </a:spcBef>
              <a:defRPr lang="en-US" sz="1451" b="1" kern="1200" dirty="0" smtClean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0" lvl="0" indent="0" algn="l" defTabSz="228594" rtl="0" eaLnBrk="1" latinLnBrk="0" hangingPunct="1">
              <a:spcBef>
                <a:spcPct val="20000"/>
              </a:spcBef>
              <a:buFont typeface="Arial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A3F45D38-949F-4930-BD1F-34EE68B5F665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4445636" y="4474370"/>
            <a:ext cx="3260725" cy="1610201"/>
          </a:xfrm>
          <a:prstGeom prst="rect">
            <a:avLst/>
          </a:prstGeom>
        </p:spPr>
        <p:txBody>
          <a:bodyPr/>
          <a:lstStyle>
            <a:lvl1pPr>
              <a:defRPr lang="en-US" sz="1200" kern="1200" spc="-15" dirty="0" smtClean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6351" marR="29209" lvl="0" indent="0" algn="l" defTabSz="457189" rtl="0" eaLnBrk="1" latinLnBrk="0" hangingPunct="1">
              <a:lnSpc>
                <a:spcPct val="102600"/>
              </a:lnSpc>
              <a:spcBef>
                <a:spcPts val="751"/>
              </a:spcBef>
              <a:buFont typeface="Arial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0D970D05-2F73-4729-AEB5-09F61702C073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7994679" y="4077462"/>
            <a:ext cx="3260725" cy="314325"/>
          </a:xfrm>
          <a:prstGeom prst="rect">
            <a:avLst/>
          </a:prstGeom>
        </p:spPr>
        <p:txBody>
          <a:bodyPr/>
          <a:lstStyle>
            <a:lvl1pPr>
              <a:spcBef>
                <a:spcPts val="151"/>
              </a:spcBef>
              <a:defRPr lang="en-US" sz="1451" b="1" kern="1200" dirty="0" smtClean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0" lvl="0" indent="0" algn="l" defTabSz="228594" rtl="0" eaLnBrk="1" latinLnBrk="0" hangingPunct="1">
              <a:spcBef>
                <a:spcPct val="20000"/>
              </a:spcBef>
              <a:buFont typeface="Arial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6" name="Content Placeholder 35">
            <a:extLst>
              <a:ext uri="{FF2B5EF4-FFF2-40B4-BE49-F238E27FC236}">
                <a16:creationId xmlns:a16="http://schemas.microsoft.com/office/drawing/2014/main" id="{867F26B5-9806-4132-BCAB-795E8AF08F14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7994679" y="4474370"/>
            <a:ext cx="3260725" cy="1610201"/>
          </a:xfrm>
          <a:prstGeom prst="rect">
            <a:avLst/>
          </a:prstGeom>
        </p:spPr>
        <p:txBody>
          <a:bodyPr/>
          <a:lstStyle>
            <a:lvl1pPr>
              <a:defRPr lang="en-US" sz="1200" kern="1200" spc="-15" dirty="0" smtClean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6351" marR="29209" lvl="0" indent="0" algn="l" defTabSz="457189" rtl="0" eaLnBrk="1" latinLnBrk="0" hangingPunct="1">
              <a:lnSpc>
                <a:spcPct val="102600"/>
              </a:lnSpc>
              <a:spcBef>
                <a:spcPts val="751"/>
              </a:spcBef>
              <a:buFont typeface="Arial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4" name="Slide Number Placeholder 9">
            <a:extLst>
              <a:ext uri="{FF2B5EF4-FFF2-40B4-BE49-F238E27FC236}">
                <a16:creationId xmlns:a16="http://schemas.microsoft.com/office/drawing/2014/main" id="{5AB7AEF5-6381-47F5-B870-8B24B09D9D59}"/>
              </a:ext>
            </a:extLst>
          </p:cNvPr>
          <p:cNvSpPr txBox="1">
            <a:spLocks/>
          </p:cNvSpPr>
          <p:nvPr userDrawn="1"/>
        </p:nvSpPr>
        <p:spPr>
          <a:xfrm>
            <a:off x="11730624" y="324781"/>
            <a:ext cx="117005" cy="95939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defRPr lang="en-US" sz="700" b="1" kern="1200" smtClean="0">
                <a:solidFill>
                  <a:srgbClr val="2C4046"/>
                </a:solidFill>
                <a:latin typeface="Arial"/>
                <a:ea typeface="+mn-ea"/>
                <a:cs typeface="Arial"/>
              </a:defRPr>
            </a:lvl1pPr>
            <a:lvl2pPr marL="633954" algn="l" defTabSz="633954" rtl="0" eaLnBrk="1" latinLnBrk="0" hangingPunct="1">
              <a:defRPr sz="24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67907" algn="l" defTabSz="633954" rtl="0" eaLnBrk="1" latinLnBrk="0" hangingPunct="1">
              <a:defRPr sz="24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01861" algn="l" defTabSz="633954" rtl="0" eaLnBrk="1" latinLnBrk="0" hangingPunct="1">
              <a:defRPr sz="24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535814" algn="l" defTabSz="633954" rtl="0" eaLnBrk="1" latinLnBrk="0" hangingPunct="1">
              <a:defRPr sz="24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169768" algn="l" defTabSz="633954" rtl="0" eaLnBrk="1" latinLnBrk="0" hangingPunct="1">
              <a:defRPr sz="24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803721" algn="l" defTabSz="633954" rtl="0" eaLnBrk="1" latinLnBrk="0" hangingPunct="1">
              <a:defRPr sz="24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437675" algn="l" defTabSz="633954" rtl="0" eaLnBrk="1" latinLnBrk="0" hangingPunct="1">
              <a:defRPr sz="24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071628" algn="l" defTabSz="633954" rtl="0" eaLnBrk="1" latinLnBrk="0" hangingPunct="1">
              <a:defRPr sz="24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37941EF-9EE4-4C49-BBA8-147D44CBA153}" type="slidenum">
              <a:rPr lang="en-US" sz="600" smtClean="0"/>
              <a:pPr/>
              <a:t>‹#›</a:t>
            </a:fld>
            <a:endParaRPr lang="en-US" sz="60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13E6708-FD8F-1D4C-9061-56CD2DE057BE}"/>
              </a:ext>
            </a:extLst>
          </p:cNvPr>
          <p:cNvGrpSpPr/>
          <p:nvPr userDrawn="1"/>
        </p:nvGrpSpPr>
        <p:grpSpPr>
          <a:xfrm>
            <a:off x="10897318" y="6082201"/>
            <a:ext cx="931165" cy="385303"/>
            <a:chOff x="2792363" y="2207895"/>
            <a:chExt cx="930007" cy="399097"/>
          </a:xfrm>
          <a:solidFill>
            <a:schemeClr val="tx2"/>
          </a:solidFill>
        </p:grpSpPr>
        <p:sp>
          <p:nvSpPr>
            <p:cNvPr id="35" name="Freeform: Shape 332">
              <a:extLst>
                <a:ext uri="{FF2B5EF4-FFF2-40B4-BE49-F238E27FC236}">
                  <a16:creationId xmlns:a16="http://schemas.microsoft.com/office/drawing/2014/main" id="{0C1383CE-4E2C-FC49-98FC-3C232431A6E7}"/>
                </a:ext>
              </a:extLst>
            </p:cNvPr>
            <p:cNvSpPr/>
            <p:nvPr/>
          </p:nvSpPr>
          <p:spPr>
            <a:xfrm>
              <a:off x="3139920" y="2207895"/>
              <a:ext cx="138093" cy="196214"/>
            </a:xfrm>
            <a:custGeom>
              <a:avLst/>
              <a:gdLst>
                <a:gd name="connsiteX0" fmla="*/ 134775 w 138093"/>
                <a:gd name="connsiteY0" fmla="*/ 179070 h 196214"/>
                <a:gd name="connsiteX1" fmla="*/ 110010 w 138093"/>
                <a:gd name="connsiteY1" fmla="*/ 149542 h 196214"/>
                <a:gd name="connsiteX2" fmla="*/ 107152 w 138093"/>
                <a:gd name="connsiteY2" fmla="*/ 144780 h 196214"/>
                <a:gd name="connsiteX3" fmla="*/ 93817 w 138093"/>
                <a:gd name="connsiteY3" fmla="*/ 126683 h 196214"/>
                <a:gd name="connsiteX4" fmla="*/ 95722 w 138093"/>
                <a:gd name="connsiteY4" fmla="*/ 108585 h 196214"/>
                <a:gd name="connsiteX5" fmla="*/ 98580 w 138093"/>
                <a:gd name="connsiteY5" fmla="*/ 105727 h 196214"/>
                <a:gd name="connsiteX6" fmla="*/ 101437 w 138093"/>
                <a:gd name="connsiteY6" fmla="*/ 101917 h 196214"/>
                <a:gd name="connsiteX7" fmla="*/ 101437 w 138093"/>
                <a:gd name="connsiteY7" fmla="*/ 101917 h 196214"/>
                <a:gd name="connsiteX8" fmla="*/ 102390 w 138093"/>
                <a:gd name="connsiteY8" fmla="*/ 100013 h 196214"/>
                <a:gd name="connsiteX9" fmla="*/ 102390 w 138093"/>
                <a:gd name="connsiteY9" fmla="*/ 99060 h 196214"/>
                <a:gd name="connsiteX10" fmla="*/ 106200 w 138093"/>
                <a:gd name="connsiteY10" fmla="*/ 95250 h 196214"/>
                <a:gd name="connsiteX11" fmla="*/ 120487 w 138093"/>
                <a:gd name="connsiteY11" fmla="*/ 81915 h 196214"/>
                <a:gd name="connsiteX12" fmla="*/ 122392 w 138093"/>
                <a:gd name="connsiteY12" fmla="*/ 73342 h 196214"/>
                <a:gd name="connsiteX13" fmla="*/ 122392 w 138093"/>
                <a:gd name="connsiteY13" fmla="*/ 73342 h 196214"/>
                <a:gd name="connsiteX14" fmla="*/ 122392 w 138093"/>
                <a:gd name="connsiteY14" fmla="*/ 73342 h 196214"/>
                <a:gd name="connsiteX15" fmla="*/ 102390 w 138093"/>
                <a:gd name="connsiteY15" fmla="*/ 61913 h 196214"/>
                <a:gd name="connsiteX16" fmla="*/ 102390 w 138093"/>
                <a:gd name="connsiteY16" fmla="*/ 61913 h 196214"/>
                <a:gd name="connsiteX17" fmla="*/ 102390 w 138093"/>
                <a:gd name="connsiteY17" fmla="*/ 61913 h 196214"/>
                <a:gd name="connsiteX18" fmla="*/ 102390 w 138093"/>
                <a:gd name="connsiteY18" fmla="*/ 61913 h 196214"/>
                <a:gd name="connsiteX19" fmla="*/ 101437 w 138093"/>
                <a:gd name="connsiteY19" fmla="*/ 61913 h 196214"/>
                <a:gd name="connsiteX20" fmla="*/ 101437 w 138093"/>
                <a:gd name="connsiteY20" fmla="*/ 61913 h 196214"/>
                <a:gd name="connsiteX21" fmla="*/ 100485 w 138093"/>
                <a:gd name="connsiteY21" fmla="*/ 61913 h 196214"/>
                <a:gd name="connsiteX22" fmla="*/ 99532 w 138093"/>
                <a:gd name="connsiteY22" fmla="*/ 61913 h 196214"/>
                <a:gd name="connsiteX23" fmla="*/ 94770 w 138093"/>
                <a:gd name="connsiteY23" fmla="*/ 62865 h 196214"/>
                <a:gd name="connsiteX24" fmla="*/ 94770 w 138093"/>
                <a:gd name="connsiteY24" fmla="*/ 62865 h 196214"/>
                <a:gd name="connsiteX25" fmla="*/ 93817 w 138093"/>
                <a:gd name="connsiteY25" fmla="*/ 62865 h 196214"/>
                <a:gd name="connsiteX26" fmla="*/ 89055 w 138093"/>
                <a:gd name="connsiteY26" fmla="*/ 66675 h 196214"/>
                <a:gd name="connsiteX27" fmla="*/ 89055 w 138093"/>
                <a:gd name="connsiteY27" fmla="*/ 66675 h 196214"/>
                <a:gd name="connsiteX28" fmla="*/ 83340 w 138093"/>
                <a:gd name="connsiteY28" fmla="*/ 72390 h 196214"/>
                <a:gd name="connsiteX29" fmla="*/ 62385 w 138093"/>
                <a:gd name="connsiteY29" fmla="*/ 93345 h 196214"/>
                <a:gd name="connsiteX30" fmla="*/ 50002 w 138093"/>
                <a:gd name="connsiteY30" fmla="*/ 100013 h 196214"/>
                <a:gd name="connsiteX31" fmla="*/ 42382 w 138093"/>
                <a:gd name="connsiteY31" fmla="*/ 91440 h 196214"/>
                <a:gd name="connsiteX32" fmla="*/ 42382 w 138093"/>
                <a:gd name="connsiteY32" fmla="*/ 31433 h 196214"/>
                <a:gd name="connsiteX33" fmla="*/ 42382 w 138093"/>
                <a:gd name="connsiteY33" fmla="*/ 31433 h 196214"/>
                <a:gd name="connsiteX34" fmla="*/ 42382 w 138093"/>
                <a:gd name="connsiteY34" fmla="*/ 31433 h 196214"/>
                <a:gd name="connsiteX35" fmla="*/ 42382 w 138093"/>
                <a:gd name="connsiteY35" fmla="*/ 30480 h 196214"/>
                <a:gd name="connsiteX36" fmla="*/ 42382 w 138093"/>
                <a:gd name="connsiteY36" fmla="*/ 30480 h 196214"/>
                <a:gd name="connsiteX37" fmla="*/ 31905 w 138093"/>
                <a:gd name="connsiteY37" fmla="*/ 3810 h 196214"/>
                <a:gd name="connsiteX38" fmla="*/ 17617 w 138093"/>
                <a:gd name="connsiteY38" fmla="*/ 0 h 196214"/>
                <a:gd name="connsiteX39" fmla="*/ 5235 w 138093"/>
                <a:gd name="connsiteY39" fmla="*/ 1905 h 196214"/>
                <a:gd name="connsiteX40" fmla="*/ 472 w 138093"/>
                <a:gd name="connsiteY40" fmla="*/ 10477 h 196214"/>
                <a:gd name="connsiteX41" fmla="*/ 2377 w 138093"/>
                <a:gd name="connsiteY41" fmla="*/ 39052 h 196214"/>
                <a:gd name="connsiteX42" fmla="*/ 2377 w 138093"/>
                <a:gd name="connsiteY42" fmla="*/ 177165 h 196214"/>
                <a:gd name="connsiteX43" fmla="*/ 20475 w 138093"/>
                <a:gd name="connsiteY43" fmla="*/ 196215 h 196214"/>
                <a:gd name="connsiteX44" fmla="*/ 24285 w 138093"/>
                <a:gd name="connsiteY44" fmla="*/ 196215 h 196214"/>
                <a:gd name="connsiteX45" fmla="*/ 41430 w 138093"/>
                <a:gd name="connsiteY45" fmla="*/ 177165 h 196214"/>
                <a:gd name="connsiteX46" fmla="*/ 41430 w 138093"/>
                <a:gd name="connsiteY46" fmla="*/ 175260 h 196214"/>
                <a:gd name="connsiteX47" fmla="*/ 41430 w 138093"/>
                <a:gd name="connsiteY47" fmla="*/ 144780 h 196214"/>
                <a:gd name="connsiteX48" fmla="*/ 49050 w 138093"/>
                <a:gd name="connsiteY48" fmla="*/ 136208 h 196214"/>
                <a:gd name="connsiteX49" fmla="*/ 64290 w 138093"/>
                <a:gd name="connsiteY49" fmla="*/ 146685 h 196214"/>
                <a:gd name="connsiteX50" fmla="*/ 93817 w 138093"/>
                <a:gd name="connsiteY50" fmla="*/ 183833 h 196214"/>
                <a:gd name="connsiteX51" fmla="*/ 93817 w 138093"/>
                <a:gd name="connsiteY51" fmla="*/ 183833 h 196214"/>
                <a:gd name="connsiteX52" fmla="*/ 115725 w 138093"/>
                <a:gd name="connsiteY52" fmla="*/ 196215 h 196214"/>
                <a:gd name="connsiteX53" fmla="*/ 136680 w 138093"/>
                <a:gd name="connsiteY53" fmla="*/ 185738 h 196214"/>
                <a:gd name="connsiteX54" fmla="*/ 134775 w 138093"/>
                <a:gd name="connsiteY54" fmla="*/ 179070 h 196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138093" h="196214">
                  <a:moveTo>
                    <a:pt x="134775" y="179070"/>
                  </a:moveTo>
                  <a:cubicBezTo>
                    <a:pt x="130012" y="175260"/>
                    <a:pt x="118582" y="160972"/>
                    <a:pt x="110010" y="149542"/>
                  </a:cubicBezTo>
                  <a:lnTo>
                    <a:pt x="107152" y="144780"/>
                  </a:lnTo>
                  <a:lnTo>
                    <a:pt x="93817" y="126683"/>
                  </a:lnTo>
                  <a:cubicBezTo>
                    <a:pt x="90007" y="120967"/>
                    <a:pt x="90960" y="115252"/>
                    <a:pt x="95722" y="108585"/>
                  </a:cubicBezTo>
                  <a:cubicBezTo>
                    <a:pt x="96675" y="107633"/>
                    <a:pt x="97627" y="106680"/>
                    <a:pt x="98580" y="105727"/>
                  </a:cubicBezTo>
                  <a:cubicBezTo>
                    <a:pt x="99532" y="104775"/>
                    <a:pt x="100485" y="103822"/>
                    <a:pt x="101437" y="101917"/>
                  </a:cubicBezTo>
                  <a:lnTo>
                    <a:pt x="101437" y="101917"/>
                  </a:lnTo>
                  <a:cubicBezTo>
                    <a:pt x="101437" y="100965"/>
                    <a:pt x="102390" y="100965"/>
                    <a:pt x="102390" y="100013"/>
                  </a:cubicBezTo>
                  <a:lnTo>
                    <a:pt x="102390" y="99060"/>
                  </a:lnTo>
                  <a:cubicBezTo>
                    <a:pt x="103342" y="98108"/>
                    <a:pt x="105247" y="96202"/>
                    <a:pt x="106200" y="95250"/>
                  </a:cubicBezTo>
                  <a:cubicBezTo>
                    <a:pt x="111915" y="88583"/>
                    <a:pt x="117630" y="83820"/>
                    <a:pt x="120487" y="81915"/>
                  </a:cubicBezTo>
                  <a:cubicBezTo>
                    <a:pt x="123345" y="80010"/>
                    <a:pt x="125250" y="78105"/>
                    <a:pt x="122392" y="73342"/>
                  </a:cubicBezTo>
                  <a:lnTo>
                    <a:pt x="122392" y="73342"/>
                  </a:lnTo>
                  <a:cubicBezTo>
                    <a:pt x="122392" y="73342"/>
                    <a:pt x="122392" y="73342"/>
                    <a:pt x="122392" y="73342"/>
                  </a:cubicBezTo>
                  <a:cubicBezTo>
                    <a:pt x="121440" y="70485"/>
                    <a:pt x="112867" y="61913"/>
                    <a:pt x="102390" y="61913"/>
                  </a:cubicBezTo>
                  <a:cubicBezTo>
                    <a:pt x="102390" y="61913"/>
                    <a:pt x="102390" y="61913"/>
                    <a:pt x="102390" y="61913"/>
                  </a:cubicBezTo>
                  <a:cubicBezTo>
                    <a:pt x="102390" y="61913"/>
                    <a:pt x="102390" y="61913"/>
                    <a:pt x="102390" y="61913"/>
                  </a:cubicBezTo>
                  <a:cubicBezTo>
                    <a:pt x="102390" y="61913"/>
                    <a:pt x="102390" y="61913"/>
                    <a:pt x="102390" y="61913"/>
                  </a:cubicBezTo>
                  <a:cubicBezTo>
                    <a:pt x="102390" y="61913"/>
                    <a:pt x="101437" y="61913"/>
                    <a:pt x="101437" y="61913"/>
                  </a:cubicBezTo>
                  <a:cubicBezTo>
                    <a:pt x="101437" y="61913"/>
                    <a:pt x="101437" y="61913"/>
                    <a:pt x="101437" y="61913"/>
                  </a:cubicBezTo>
                  <a:cubicBezTo>
                    <a:pt x="101437" y="61913"/>
                    <a:pt x="100485" y="61913"/>
                    <a:pt x="100485" y="61913"/>
                  </a:cubicBezTo>
                  <a:cubicBezTo>
                    <a:pt x="100485" y="61913"/>
                    <a:pt x="99532" y="61913"/>
                    <a:pt x="99532" y="61913"/>
                  </a:cubicBezTo>
                  <a:cubicBezTo>
                    <a:pt x="97627" y="61913"/>
                    <a:pt x="95722" y="62865"/>
                    <a:pt x="94770" y="62865"/>
                  </a:cubicBezTo>
                  <a:cubicBezTo>
                    <a:pt x="94770" y="62865"/>
                    <a:pt x="94770" y="62865"/>
                    <a:pt x="94770" y="62865"/>
                  </a:cubicBezTo>
                  <a:cubicBezTo>
                    <a:pt x="94770" y="62865"/>
                    <a:pt x="93817" y="62865"/>
                    <a:pt x="93817" y="62865"/>
                  </a:cubicBezTo>
                  <a:cubicBezTo>
                    <a:pt x="91912" y="63817"/>
                    <a:pt x="90007" y="64770"/>
                    <a:pt x="89055" y="66675"/>
                  </a:cubicBezTo>
                  <a:lnTo>
                    <a:pt x="89055" y="66675"/>
                  </a:lnTo>
                  <a:cubicBezTo>
                    <a:pt x="87150" y="68580"/>
                    <a:pt x="85245" y="70485"/>
                    <a:pt x="83340" y="72390"/>
                  </a:cubicBezTo>
                  <a:lnTo>
                    <a:pt x="62385" y="93345"/>
                  </a:lnTo>
                  <a:cubicBezTo>
                    <a:pt x="59527" y="96202"/>
                    <a:pt x="56670" y="100013"/>
                    <a:pt x="50002" y="100013"/>
                  </a:cubicBezTo>
                  <a:cubicBezTo>
                    <a:pt x="45240" y="100013"/>
                    <a:pt x="42382" y="97155"/>
                    <a:pt x="42382" y="91440"/>
                  </a:cubicBezTo>
                  <a:lnTo>
                    <a:pt x="42382" y="31433"/>
                  </a:lnTo>
                  <a:lnTo>
                    <a:pt x="42382" y="31433"/>
                  </a:lnTo>
                  <a:lnTo>
                    <a:pt x="42382" y="31433"/>
                  </a:lnTo>
                  <a:cubicBezTo>
                    <a:pt x="42382" y="31433"/>
                    <a:pt x="42382" y="30480"/>
                    <a:pt x="42382" y="30480"/>
                  </a:cubicBezTo>
                  <a:lnTo>
                    <a:pt x="42382" y="30480"/>
                  </a:lnTo>
                  <a:cubicBezTo>
                    <a:pt x="42382" y="18097"/>
                    <a:pt x="38572" y="8572"/>
                    <a:pt x="31905" y="3810"/>
                  </a:cubicBezTo>
                  <a:cubicBezTo>
                    <a:pt x="27142" y="952"/>
                    <a:pt x="22380" y="0"/>
                    <a:pt x="17617" y="0"/>
                  </a:cubicBezTo>
                  <a:cubicBezTo>
                    <a:pt x="11902" y="0"/>
                    <a:pt x="7140" y="952"/>
                    <a:pt x="5235" y="1905"/>
                  </a:cubicBezTo>
                  <a:cubicBezTo>
                    <a:pt x="-480" y="4763"/>
                    <a:pt x="-480" y="6667"/>
                    <a:pt x="472" y="10477"/>
                  </a:cubicBezTo>
                  <a:cubicBezTo>
                    <a:pt x="1425" y="14288"/>
                    <a:pt x="2377" y="27622"/>
                    <a:pt x="2377" y="39052"/>
                  </a:cubicBezTo>
                  <a:lnTo>
                    <a:pt x="2377" y="177165"/>
                  </a:lnTo>
                  <a:cubicBezTo>
                    <a:pt x="2377" y="191452"/>
                    <a:pt x="9997" y="196215"/>
                    <a:pt x="20475" y="196215"/>
                  </a:cubicBezTo>
                  <a:lnTo>
                    <a:pt x="24285" y="196215"/>
                  </a:lnTo>
                  <a:cubicBezTo>
                    <a:pt x="34762" y="196215"/>
                    <a:pt x="41430" y="191452"/>
                    <a:pt x="41430" y="177165"/>
                  </a:cubicBezTo>
                  <a:lnTo>
                    <a:pt x="41430" y="175260"/>
                  </a:lnTo>
                  <a:cubicBezTo>
                    <a:pt x="41430" y="171450"/>
                    <a:pt x="41430" y="148590"/>
                    <a:pt x="41430" y="144780"/>
                  </a:cubicBezTo>
                  <a:cubicBezTo>
                    <a:pt x="41430" y="138113"/>
                    <a:pt x="46192" y="136208"/>
                    <a:pt x="49050" y="136208"/>
                  </a:cubicBezTo>
                  <a:cubicBezTo>
                    <a:pt x="56670" y="136208"/>
                    <a:pt x="59527" y="140970"/>
                    <a:pt x="64290" y="146685"/>
                  </a:cubicBezTo>
                  <a:cubicBezTo>
                    <a:pt x="66195" y="149542"/>
                    <a:pt x="84292" y="171450"/>
                    <a:pt x="93817" y="183833"/>
                  </a:cubicBezTo>
                  <a:lnTo>
                    <a:pt x="93817" y="183833"/>
                  </a:lnTo>
                  <a:cubicBezTo>
                    <a:pt x="101437" y="193358"/>
                    <a:pt x="108105" y="196215"/>
                    <a:pt x="115725" y="196215"/>
                  </a:cubicBezTo>
                  <a:cubicBezTo>
                    <a:pt x="126202" y="196215"/>
                    <a:pt x="134775" y="188595"/>
                    <a:pt x="136680" y="185738"/>
                  </a:cubicBezTo>
                  <a:cubicBezTo>
                    <a:pt x="139537" y="183833"/>
                    <a:pt x="137632" y="181927"/>
                    <a:pt x="134775" y="17907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37" name="Freeform: Shape 333">
              <a:extLst>
                <a:ext uri="{FF2B5EF4-FFF2-40B4-BE49-F238E27FC236}">
                  <a16:creationId xmlns:a16="http://schemas.microsoft.com/office/drawing/2014/main" id="{D488C443-7DFA-4648-B7BC-A6A030158F0E}"/>
                </a:ext>
              </a:extLst>
            </p:cNvPr>
            <p:cNvSpPr/>
            <p:nvPr/>
          </p:nvSpPr>
          <p:spPr>
            <a:xfrm>
              <a:off x="3075150" y="2209800"/>
              <a:ext cx="41429" cy="197167"/>
            </a:xfrm>
            <a:custGeom>
              <a:avLst/>
              <a:gdLst>
                <a:gd name="connsiteX0" fmla="*/ 31905 w 41429"/>
                <a:gd name="connsiteY0" fmla="*/ 3810 h 197167"/>
                <a:gd name="connsiteX1" fmla="*/ 17617 w 41429"/>
                <a:gd name="connsiteY1" fmla="*/ 0 h 197167"/>
                <a:gd name="connsiteX2" fmla="*/ 5235 w 41429"/>
                <a:gd name="connsiteY2" fmla="*/ 1905 h 197167"/>
                <a:gd name="connsiteX3" fmla="*/ 472 w 41429"/>
                <a:gd name="connsiteY3" fmla="*/ 10478 h 197167"/>
                <a:gd name="connsiteX4" fmla="*/ 2377 w 41429"/>
                <a:gd name="connsiteY4" fmla="*/ 48578 h 197167"/>
                <a:gd name="connsiteX5" fmla="*/ 2377 w 41429"/>
                <a:gd name="connsiteY5" fmla="*/ 60008 h 197167"/>
                <a:gd name="connsiteX6" fmla="*/ 2377 w 41429"/>
                <a:gd name="connsiteY6" fmla="*/ 178117 h 197167"/>
                <a:gd name="connsiteX7" fmla="*/ 20475 w 41429"/>
                <a:gd name="connsiteY7" fmla="*/ 197167 h 197167"/>
                <a:gd name="connsiteX8" fmla="*/ 24285 w 41429"/>
                <a:gd name="connsiteY8" fmla="*/ 197167 h 197167"/>
                <a:gd name="connsiteX9" fmla="*/ 41430 w 41429"/>
                <a:gd name="connsiteY9" fmla="*/ 178117 h 197167"/>
                <a:gd name="connsiteX10" fmla="*/ 41430 w 41429"/>
                <a:gd name="connsiteY10" fmla="*/ 31433 h 197167"/>
                <a:gd name="connsiteX11" fmla="*/ 41430 w 41429"/>
                <a:gd name="connsiteY11" fmla="*/ 30480 h 197167"/>
                <a:gd name="connsiteX12" fmla="*/ 41430 w 41429"/>
                <a:gd name="connsiteY12" fmla="*/ 30480 h 197167"/>
                <a:gd name="connsiteX13" fmla="*/ 31905 w 41429"/>
                <a:gd name="connsiteY13" fmla="*/ 3810 h 197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429" h="197167">
                  <a:moveTo>
                    <a:pt x="31905" y="3810"/>
                  </a:moveTo>
                  <a:cubicBezTo>
                    <a:pt x="27142" y="953"/>
                    <a:pt x="22380" y="0"/>
                    <a:pt x="17617" y="0"/>
                  </a:cubicBezTo>
                  <a:cubicBezTo>
                    <a:pt x="11902" y="0"/>
                    <a:pt x="7140" y="953"/>
                    <a:pt x="5235" y="1905"/>
                  </a:cubicBezTo>
                  <a:cubicBezTo>
                    <a:pt x="-480" y="4763"/>
                    <a:pt x="-480" y="6667"/>
                    <a:pt x="472" y="10478"/>
                  </a:cubicBezTo>
                  <a:cubicBezTo>
                    <a:pt x="2377" y="16192"/>
                    <a:pt x="2377" y="34290"/>
                    <a:pt x="2377" y="48578"/>
                  </a:cubicBezTo>
                  <a:lnTo>
                    <a:pt x="2377" y="60008"/>
                  </a:lnTo>
                  <a:lnTo>
                    <a:pt x="2377" y="178117"/>
                  </a:lnTo>
                  <a:cubicBezTo>
                    <a:pt x="2377" y="192405"/>
                    <a:pt x="9997" y="197167"/>
                    <a:pt x="20475" y="197167"/>
                  </a:cubicBezTo>
                  <a:lnTo>
                    <a:pt x="24285" y="197167"/>
                  </a:lnTo>
                  <a:cubicBezTo>
                    <a:pt x="33810" y="197167"/>
                    <a:pt x="41430" y="192405"/>
                    <a:pt x="41430" y="178117"/>
                  </a:cubicBezTo>
                  <a:lnTo>
                    <a:pt x="41430" y="31433"/>
                  </a:lnTo>
                  <a:cubicBezTo>
                    <a:pt x="41430" y="31433"/>
                    <a:pt x="41430" y="30480"/>
                    <a:pt x="41430" y="30480"/>
                  </a:cubicBezTo>
                  <a:lnTo>
                    <a:pt x="41430" y="30480"/>
                  </a:lnTo>
                  <a:cubicBezTo>
                    <a:pt x="41430" y="18097"/>
                    <a:pt x="37620" y="8572"/>
                    <a:pt x="31905" y="381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38" name="Freeform: Shape 334">
              <a:extLst>
                <a:ext uri="{FF2B5EF4-FFF2-40B4-BE49-F238E27FC236}">
                  <a16:creationId xmlns:a16="http://schemas.microsoft.com/office/drawing/2014/main" id="{7FFED9D0-4998-D245-B0D2-32A4293163F3}"/>
                </a:ext>
              </a:extLst>
            </p:cNvPr>
            <p:cNvSpPr/>
            <p:nvPr/>
          </p:nvSpPr>
          <p:spPr>
            <a:xfrm>
              <a:off x="2792363" y="2212657"/>
              <a:ext cx="171231" cy="194309"/>
            </a:xfrm>
            <a:custGeom>
              <a:avLst/>
              <a:gdLst>
                <a:gd name="connsiteX0" fmla="*/ 140384 w 171231"/>
                <a:gd name="connsiteY0" fmla="*/ 39052 h 194309"/>
                <a:gd name="connsiteX1" fmla="*/ 167054 w 171231"/>
                <a:gd name="connsiteY1" fmla="*/ 28575 h 194309"/>
                <a:gd name="connsiteX2" fmla="*/ 168959 w 171231"/>
                <a:gd name="connsiteY2" fmla="*/ 2858 h 194309"/>
                <a:gd name="connsiteX3" fmla="*/ 165149 w 171231"/>
                <a:gd name="connsiteY3" fmla="*/ 0 h 194309"/>
                <a:gd name="connsiteX4" fmla="*/ 30847 w 171231"/>
                <a:gd name="connsiteY4" fmla="*/ 0 h 194309"/>
                <a:gd name="connsiteX5" fmla="*/ 30847 w 171231"/>
                <a:gd name="connsiteY5" fmla="*/ 0 h 194309"/>
                <a:gd name="connsiteX6" fmla="*/ 4177 w 171231"/>
                <a:gd name="connsiteY6" fmla="*/ 10477 h 194309"/>
                <a:gd name="connsiteX7" fmla="*/ 2272 w 171231"/>
                <a:gd name="connsiteY7" fmla="*/ 36195 h 194309"/>
                <a:gd name="connsiteX8" fmla="*/ 6082 w 171231"/>
                <a:gd name="connsiteY8" fmla="*/ 39052 h 194309"/>
                <a:gd name="connsiteX9" fmla="*/ 58469 w 171231"/>
                <a:gd name="connsiteY9" fmla="*/ 39052 h 194309"/>
                <a:gd name="connsiteX10" fmla="*/ 65137 w 171231"/>
                <a:gd name="connsiteY10" fmla="*/ 44767 h 194309"/>
                <a:gd name="connsiteX11" fmla="*/ 65137 w 171231"/>
                <a:gd name="connsiteY11" fmla="*/ 175260 h 194309"/>
                <a:gd name="connsiteX12" fmla="*/ 69899 w 171231"/>
                <a:gd name="connsiteY12" fmla="*/ 189547 h 194309"/>
                <a:gd name="connsiteX13" fmla="*/ 83234 w 171231"/>
                <a:gd name="connsiteY13" fmla="*/ 194310 h 194309"/>
                <a:gd name="connsiteX14" fmla="*/ 87044 w 171231"/>
                <a:gd name="connsiteY14" fmla="*/ 194310 h 194309"/>
                <a:gd name="connsiteX15" fmla="*/ 104189 w 171231"/>
                <a:gd name="connsiteY15" fmla="*/ 175260 h 194309"/>
                <a:gd name="connsiteX16" fmla="*/ 104189 w 171231"/>
                <a:gd name="connsiteY16" fmla="*/ 46672 h 194309"/>
                <a:gd name="connsiteX17" fmla="*/ 111809 w 171231"/>
                <a:gd name="connsiteY17" fmla="*/ 38100 h 194309"/>
                <a:gd name="connsiteX18" fmla="*/ 140384 w 171231"/>
                <a:gd name="connsiteY18" fmla="*/ 39052 h 194309"/>
                <a:gd name="connsiteX19" fmla="*/ 140384 w 171231"/>
                <a:gd name="connsiteY19" fmla="*/ 39052 h 194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71231" h="194309">
                  <a:moveTo>
                    <a:pt x="140384" y="39052"/>
                  </a:moveTo>
                  <a:cubicBezTo>
                    <a:pt x="152767" y="39052"/>
                    <a:pt x="162292" y="35242"/>
                    <a:pt x="167054" y="28575"/>
                  </a:cubicBezTo>
                  <a:cubicBezTo>
                    <a:pt x="173722" y="19050"/>
                    <a:pt x="170864" y="6667"/>
                    <a:pt x="168959" y="2858"/>
                  </a:cubicBezTo>
                  <a:cubicBezTo>
                    <a:pt x="168007" y="952"/>
                    <a:pt x="166102" y="0"/>
                    <a:pt x="165149" y="0"/>
                  </a:cubicBezTo>
                  <a:cubicBezTo>
                    <a:pt x="165149" y="0"/>
                    <a:pt x="30847" y="0"/>
                    <a:pt x="30847" y="0"/>
                  </a:cubicBezTo>
                  <a:lnTo>
                    <a:pt x="30847" y="0"/>
                  </a:lnTo>
                  <a:cubicBezTo>
                    <a:pt x="18464" y="0"/>
                    <a:pt x="8939" y="3810"/>
                    <a:pt x="4177" y="10477"/>
                  </a:cubicBezTo>
                  <a:cubicBezTo>
                    <a:pt x="-2491" y="20002"/>
                    <a:pt x="367" y="32385"/>
                    <a:pt x="2272" y="36195"/>
                  </a:cubicBezTo>
                  <a:cubicBezTo>
                    <a:pt x="3224" y="38100"/>
                    <a:pt x="5129" y="39052"/>
                    <a:pt x="6082" y="39052"/>
                  </a:cubicBezTo>
                  <a:lnTo>
                    <a:pt x="58469" y="39052"/>
                  </a:lnTo>
                  <a:cubicBezTo>
                    <a:pt x="61327" y="39052"/>
                    <a:pt x="64184" y="41910"/>
                    <a:pt x="65137" y="44767"/>
                  </a:cubicBezTo>
                  <a:lnTo>
                    <a:pt x="65137" y="175260"/>
                  </a:lnTo>
                  <a:cubicBezTo>
                    <a:pt x="65137" y="181927"/>
                    <a:pt x="67042" y="186690"/>
                    <a:pt x="69899" y="189547"/>
                  </a:cubicBezTo>
                  <a:cubicBezTo>
                    <a:pt x="72757" y="193358"/>
                    <a:pt x="77519" y="194310"/>
                    <a:pt x="83234" y="194310"/>
                  </a:cubicBezTo>
                  <a:lnTo>
                    <a:pt x="87044" y="194310"/>
                  </a:lnTo>
                  <a:cubicBezTo>
                    <a:pt x="96569" y="194310"/>
                    <a:pt x="104189" y="189547"/>
                    <a:pt x="104189" y="175260"/>
                  </a:cubicBezTo>
                  <a:lnTo>
                    <a:pt x="104189" y="46672"/>
                  </a:lnTo>
                  <a:cubicBezTo>
                    <a:pt x="104189" y="41910"/>
                    <a:pt x="107047" y="39052"/>
                    <a:pt x="111809" y="38100"/>
                  </a:cubicBezTo>
                  <a:cubicBezTo>
                    <a:pt x="112762" y="39052"/>
                    <a:pt x="140384" y="39052"/>
                    <a:pt x="140384" y="39052"/>
                  </a:cubicBezTo>
                  <a:lnTo>
                    <a:pt x="140384" y="3905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39" name="Freeform: Shape 335">
              <a:extLst>
                <a:ext uri="{FF2B5EF4-FFF2-40B4-BE49-F238E27FC236}">
                  <a16:creationId xmlns:a16="http://schemas.microsoft.com/office/drawing/2014/main" id="{846AEF6C-1556-234C-80FD-BA1D40C9C5B0}"/>
                </a:ext>
              </a:extLst>
            </p:cNvPr>
            <p:cNvSpPr/>
            <p:nvPr/>
          </p:nvSpPr>
          <p:spPr>
            <a:xfrm>
              <a:off x="2923222" y="2260282"/>
              <a:ext cx="131917" cy="147637"/>
            </a:xfrm>
            <a:custGeom>
              <a:avLst/>
              <a:gdLst>
                <a:gd name="connsiteX0" fmla="*/ 129540 w 131917"/>
                <a:gd name="connsiteY0" fmla="*/ 96202 h 147637"/>
                <a:gd name="connsiteX1" fmla="*/ 129540 w 131917"/>
                <a:gd name="connsiteY1" fmla="*/ 61913 h 147637"/>
                <a:gd name="connsiteX2" fmla="*/ 65723 w 131917"/>
                <a:gd name="connsiteY2" fmla="*/ 0 h 147637"/>
                <a:gd name="connsiteX3" fmla="*/ 6668 w 131917"/>
                <a:gd name="connsiteY3" fmla="*/ 34290 h 147637"/>
                <a:gd name="connsiteX4" fmla="*/ 30480 w 131917"/>
                <a:gd name="connsiteY4" fmla="*/ 51435 h 147637"/>
                <a:gd name="connsiteX5" fmla="*/ 32385 w 131917"/>
                <a:gd name="connsiteY5" fmla="*/ 50483 h 147637"/>
                <a:gd name="connsiteX6" fmla="*/ 32385 w 131917"/>
                <a:gd name="connsiteY6" fmla="*/ 50483 h 147637"/>
                <a:gd name="connsiteX7" fmla="*/ 65723 w 131917"/>
                <a:gd name="connsiteY7" fmla="*/ 30480 h 147637"/>
                <a:gd name="connsiteX8" fmla="*/ 91440 w 131917"/>
                <a:gd name="connsiteY8" fmla="*/ 51435 h 147637"/>
                <a:gd name="connsiteX9" fmla="*/ 87630 w 131917"/>
                <a:gd name="connsiteY9" fmla="*/ 55245 h 147637"/>
                <a:gd name="connsiteX10" fmla="*/ 87630 w 131917"/>
                <a:gd name="connsiteY10" fmla="*/ 55245 h 147637"/>
                <a:gd name="connsiteX11" fmla="*/ 8573 w 131917"/>
                <a:gd name="connsiteY11" fmla="*/ 80963 h 147637"/>
                <a:gd name="connsiteX12" fmla="*/ 0 w 131917"/>
                <a:gd name="connsiteY12" fmla="*/ 108585 h 147637"/>
                <a:gd name="connsiteX13" fmla="*/ 45720 w 131917"/>
                <a:gd name="connsiteY13" fmla="*/ 147638 h 147637"/>
                <a:gd name="connsiteX14" fmla="*/ 85725 w 131917"/>
                <a:gd name="connsiteY14" fmla="*/ 132397 h 147637"/>
                <a:gd name="connsiteX15" fmla="*/ 85725 w 131917"/>
                <a:gd name="connsiteY15" fmla="*/ 132397 h 147637"/>
                <a:gd name="connsiteX16" fmla="*/ 86678 w 131917"/>
                <a:gd name="connsiteY16" fmla="*/ 131445 h 147637"/>
                <a:gd name="connsiteX17" fmla="*/ 90488 w 131917"/>
                <a:gd name="connsiteY17" fmla="*/ 130492 h 147637"/>
                <a:gd name="connsiteX18" fmla="*/ 93345 w 131917"/>
                <a:gd name="connsiteY18" fmla="*/ 131445 h 147637"/>
                <a:gd name="connsiteX19" fmla="*/ 94298 w 131917"/>
                <a:gd name="connsiteY19" fmla="*/ 132397 h 147637"/>
                <a:gd name="connsiteX20" fmla="*/ 100965 w 131917"/>
                <a:gd name="connsiteY20" fmla="*/ 141922 h 147637"/>
                <a:gd name="connsiteX21" fmla="*/ 126683 w 131917"/>
                <a:gd name="connsiteY21" fmla="*/ 143827 h 147637"/>
                <a:gd name="connsiteX22" fmla="*/ 131445 w 131917"/>
                <a:gd name="connsiteY22" fmla="*/ 135255 h 147637"/>
                <a:gd name="connsiteX23" fmla="*/ 129540 w 131917"/>
                <a:gd name="connsiteY23" fmla="*/ 96202 h 147637"/>
                <a:gd name="connsiteX24" fmla="*/ 91440 w 131917"/>
                <a:gd name="connsiteY24" fmla="*/ 87630 h 147637"/>
                <a:gd name="connsiteX25" fmla="*/ 58103 w 131917"/>
                <a:gd name="connsiteY25" fmla="*/ 116205 h 147637"/>
                <a:gd name="connsiteX26" fmla="*/ 39053 w 131917"/>
                <a:gd name="connsiteY26" fmla="*/ 101917 h 147637"/>
                <a:gd name="connsiteX27" fmla="*/ 83820 w 131917"/>
                <a:gd name="connsiteY27" fmla="*/ 79058 h 147637"/>
                <a:gd name="connsiteX28" fmla="*/ 85725 w 131917"/>
                <a:gd name="connsiteY28" fmla="*/ 79058 h 147637"/>
                <a:gd name="connsiteX29" fmla="*/ 85725 w 131917"/>
                <a:gd name="connsiteY29" fmla="*/ 79058 h 147637"/>
                <a:gd name="connsiteX30" fmla="*/ 91440 w 131917"/>
                <a:gd name="connsiteY30" fmla="*/ 84772 h 147637"/>
                <a:gd name="connsiteX31" fmla="*/ 91440 w 131917"/>
                <a:gd name="connsiteY31" fmla="*/ 87630 h 147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31917" h="147637">
                  <a:moveTo>
                    <a:pt x="129540" y="96202"/>
                  </a:moveTo>
                  <a:lnTo>
                    <a:pt x="129540" y="61913"/>
                  </a:lnTo>
                  <a:cubicBezTo>
                    <a:pt x="129540" y="22860"/>
                    <a:pt x="120968" y="0"/>
                    <a:pt x="65723" y="0"/>
                  </a:cubicBezTo>
                  <a:cubicBezTo>
                    <a:pt x="24765" y="0"/>
                    <a:pt x="6668" y="17145"/>
                    <a:pt x="6668" y="34290"/>
                  </a:cubicBezTo>
                  <a:cubicBezTo>
                    <a:pt x="6668" y="49530"/>
                    <a:pt x="24765" y="51435"/>
                    <a:pt x="30480" y="51435"/>
                  </a:cubicBezTo>
                  <a:cubicBezTo>
                    <a:pt x="31433" y="51435"/>
                    <a:pt x="31433" y="51435"/>
                    <a:pt x="32385" y="50483"/>
                  </a:cubicBezTo>
                  <a:lnTo>
                    <a:pt x="32385" y="50483"/>
                  </a:lnTo>
                  <a:cubicBezTo>
                    <a:pt x="37148" y="40005"/>
                    <a:pt x="47625" y="30480"/>
                    <a:pt x="65723" y="30480"/>
                  </a:cubicBezTo>
                  <a:cubicBezTo>
                    <a:pt x="84773" y="30480"/>
                    <a:pt x="90488" y="36195"/>
                    <a:pt x="91440" y="51435"/>
                  </a:cubicBezTo>
                  <a:cubicBezTo>
                    <a:pt x="91440" y="53340"/>
                    <a:pt x="89535" y="55245"/>
                    <a:pt x="87630" y="55245"/>
                  </a:cubicBezTo>
                  <a:lnTo>
                    <a:pt x="87630" y="55245"/>
                  </a:lnTo>
                  <a:cubicBezTo>
                    <a:pt x="73343" y="56197"/>
                    <a:pt x="22860" y="62865"/>
                    <a:pt x="8573" y="80963"/>
                  </a:cubicBezTo>
                  <a:cubicBezTo>
                    <a:pt x="1905" y="88583"/>
                    <a:pt x="0" y="98108"/>
                    <a:pt x="0" y="108585"/>
                  </a:cubicBezTo>
                  <a:cubicBezTo>
                    <a:pt x="0" y="131445"/>
                    <a:pt x="17145" y="147638"/>
                    <a:pt x="45720" y="147638"/>
                  </a:cubicBezTo>
                  <a:cubicBezTo>
                    <a:pt x="61913" y="147638"/>
                    <a:pt x="76200" y="141922"/>
                    <a:pt x="85725" y="132397"/>
                  </a:cubicBezTo>
                  <a:lnTo>
                    <a:pt x="85725" y="132397"/>
                  </a:lnTo>
                  <a:cubicBezTo>
                    <a:pt x="85725" y="132397"/>
                    <a:pt x="86678" y="131445"/>
                    <a:pt x="86678" y="131445"/>
                  </a:cubicBezTo>
                  <a:cubicBezTo>
                    <a:pt x="87630" y="130492"/>
                    <a:pt x="89535" y="130492"/>
                    <a:pt x="90488" y="130492"/>
                  </a:cubicBezTo>
                  <a:cubicBezTo>
                    <a:pt x="91440" y="130492"/>
                    <a:pt x="92393" y="130492"/>
                    <a:pt x="93345" y="131445"/>
                  </a:cubicBezTo>
                  <a:cubicBezTo>
                    <a:pt x="94298" y="132397"/>
                    <a:pt x="94298" y="132397"/>
                    <a:pt x="94298" y="132397"/>
                  </a:cubicBezTo>
                  <a:cubicBezTo>
                    <a:pt x="96203" y="136208"/>
                    <a:pt x="98108" y="139065"/>
                    <a:pt x="100965" y="141922"/>
                  </a:cubicBezTo>
                  <a:cubicBezTo>
                    <a:pt x="110490" y="148590"/>
                    <a:pt x="122873" y="145733"/>
                    <a:pt x="126683" y="143827"/>
                  </a:cubicBezTo>
                  <a:cubicBezTo>
                    <a:pt x="132398" y="140970"/>
                    <a:pt x="132398" y="139065"/>
                    <a:pt x="131445" y="135255"/>
                  </a:cubicBezTo>
                  <a:cubicBezTo>
                    <a:pt x="130493" y="130492"/>
                    <a:pt x="129540" y="111442"/>
                    <a:pt x="129540" y="96202"/>
                  </a:cubicBezTo>
                  <a:moveTo>
                    <a:pt x="91440" y="87630"/>
                  </a:moveTo>
                  <a:cubicBezTo>
                    <a:pt x="91440" y="102870"/>
                    <a:pt x="78105" y="116205"/>
                    <a:pt x="58103" y="116205"/>
                  </a:cubicBezTo>
                  <a:cubicBezTo>
                    <a:pt x="44768" y="116205"/>
                    <a:pt x="39053" y="110490"/>
                    <a:pt x="39053" y="101917"/>
                  </a:cubicBezTo>
                  <a:cubicBezTo>
                    <a:pt x="39053" y="91440"/>
                    <a:pt x="54293" y="80963"/>
                    <a:pt x="83820" y="79058"/>
                  </a:cubicBezTo>
                  <a:lnTo>
                    <a:pt x="85725" y="79058"/>
                  </a:lnTo>
                  <a:lnTo>
                    <a:pt x="85725" y="79058"/>
                  </a:lnTo>
                  <a:cubicBezTo>
                    <a:pt x="88583" y="79058"/>
                    <a:pt x="91440" y="81915"/>
                    <a:pt x="91440" y="84772"/>
                  </a:cubicBezTo>
                  <a:lnTo>
                    <a:pt x="91440" y="8763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40" name="Freeform: Shape 336">
              <a:extLst>
                <a:ext uri="{FF2B5EF4-FFF2-40B4-BE49-F238E27FC236}">
                  <a16:creationId xmlns:a16="http://schemas.microsoft.com/office/drawing/2014/main" id="{0E140971-818A-F548-947D-AB875FB25CE4}"/>
                </a:ext>
              </a:extLst>
            </p:cNvPr>
            <p:cNvSpPr/>
            <p:nvPr/>
          </p:nvSpPr>
          <p:spPr>
            <a:xfrm>
              <a:off x="3519015" y="2209800"/>
              <a:ext cx="41574" cy="196215"/>
            </a:xfrm>
            <a:custGeom>
              <a:avLst/>
              <a:gdLst>
                <a:gd name="connsiteX0" fmla="*/ 31905 w 41574"/>
                <a:gd name="connsiteY0" fmla="*/ 3810 h 196215"/>
                <a:gd name="connsiteX1" fmla="*/ 17617 w 41574"/>
                <a:gd name="connsiteY1" fmla="*/ 0 h 196215"/>
                <a:gd name="connsiteX2" fmla="*/ 5235 w 41574"/>
                <a:gd name="connsiteY2" fmla="*/ 1905 h 196215"/>
                <a:gd name="connsiteX3" fmla="*/ 472 w 41574"/>
                <a:gd name="connsiteY3" fmla="*/ 10478 h 196215"/>
                <a:gd name="connsiteX4" fmla="*/ 2377 w 41574"/>
                <a:gd name="connsiteY4" fmla="*/ 48578 h 196215"/>
                <a:gd name="connsiteX5" fmla="*/ 2377 w 41574"/>
                <a:gd name="connsiteY5" fmla="*/ 60008 h 196215"/>
                <a:gd name="connsiteX6" fmla="*/ 2377 w 41574"/>
                <a:gd name="connsiteY6" fmla="*/ 178117 h 196215"/>
                <a:gd name="connsiteX7" fmla="*/ 20475 w 41574"/>
                <a:gd name="connsiteY7" fmla="*/ 196215 h 196215"/>
                <a:gd name="connsiteX8" fmla="*/ 24285 w 41574"/>
                <a:gd name="connsiteY8" fmla="*/ 196215 h 196215"/>
                <a:gd name="connsiteX9" fmla="*/ 41430 w 41574"/>
                <a:gd name="connsiteY9" fmla="*/ 177165 h 196215"/>
                <a:gd name="connsiteX10" fmla="*/ 41430 w 41574"/>
                <a:gd name="connsiteY10" fmla="*/ 30480 h 196215"/>
                <a:gd name="connsiteX11" fmla="*/ 41430 w 41574"/>
                <a:gd name="connsiteY11" fmla="*/ 29528 h 196215"/>
                <a:gd name="connsiteX12" fmla="*/ 41430 w 41574"/>
                <a:gd name="connsiteY12" fmla="*/ 29528 h 196215"/>
                <a:gd name="connsiteX13" fmla="*/ 31905 w 41574"/>
                <a:gd name="connsiteY13" fmla="*/ 3810 h 196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574" h="196215">
                  <a:moveTo>
                    <a:pt x="31905" y="3810"/>
                  </a:moveTo>
                  <a:cubicBezTo>
                    <a:pt x="27142" y="953"/>
                    <a:pt x="22380" y="0"/>
                    <a:pt x="17617" y="0"/>
                  </a:cubicBezTo>
                  <a:cubicBezTo>
                    <a:pt x="11902" y="0"/>
                    <a:pt x="7140" y="953"/>
                    <a:pt x="5235" y="1905"/>
                  </a:cubicBezTo>
                  <a:cubicBezTo>
                    <a:pt x="-480" y="4763"/>
                    <a:pt x="-480" y="6667"/>
                    <a:pt x="472" y="10478"/>
                  </a:cubicBezTo>
                  <a:cubicBezTo>
                    <a:pt x="2377" y="16192"/>
                    <a:pt x="2377" y="34290"/>
                    <a:pt x="2377" y="48578"/>
                  </a:cubicBezTo>
                  <a:lnTo>
                    <a:pt x="2377" y="60008"/>
                  </a:lnTo>
                  <a:lnTo>
                    <a:pt x="2377" y="178117"/>
                  </a:lnTo>
                  <a:cubicBezTo>
                    <a:pt x="2377" y="192405"/>
                    <a:pt x="9997" y="196215"/>
                    <a:pt x="20475" y="196215"/>
                  </a:cubicBezTo>
                  <a:lnTo>
                    <a:pt x="24285" y="196215"/>
                  </a:lnTo>
                  <a:cubicBezTo>
                    <a:pt x="33810" y="196215"/>
                    <a:pt x="41430" y="191453"/>
                    <a:pt x="41430" y="177165"/>
                  </a:cubicBezTo>
                  <a:lnTo>
                    <a:pt x="41430" y="30480"/>
                  </a:lnTo>
                  <a:cubicBezTo>
                    <a:pt x="41430" y="30480"/>
                    <a:pt x="41430" y="29528"/>
                    <a:pt x="41430" y="29528"/>
                  </a:cubicBezTo>
                  <a:lnTo>
                    <a:pt x="41430" y="29528"/>
                  </a:lnTo>
                  <a:cubicBezTo>
                    <a:pt x="42382" y="18097"/>
                    <a:pt x="38572" y="8572"/>
                    <a:pt x="31905" y="381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41" name="Freeform: Shape 337">
              <a:extLst>
                <a:ext uri="{FF2B5EF4-FFF2-40B4-BE49-F238E27FC236}">
                  <a16:creationId xmlns:a16="http://schemas.microsoft.com/office/drawing/2014/main" id="{8A8DB0D9-49A6-5B41-B699-A36759EAC4DB}"/>
                </a:ext>
              </a:extLst>
            </p:cNvPr>
            <p:cNvSpPr/>
            <p:nvPr/>
          </p:nvSpPr>
          <p:spPr>
            <a:xfrm>
              <a:off x="3368040" y="2260282"/>
              <a:ext cx="131917" cy="147637"/>
            </a:xfrm>
            <a:custGeom>
              <a:avLst/>
              <a:gdLst>
                <a:gd name="connsiteX0" fmla="*/ 129540 w 131917"/>
                <a:gd name="connsiteY0" fmla="*/ 96202 h 147637"/>
                <a:gd name="connsiteX1" fmla="*/ 129540 w 131917"/>
                <a:gd name="connsiteY1" fmla="*/ 61913 h 147637"/>
                <a:gd name="connsiteX2" fmla="*/ 65722 w 131917"/>
                <a:gd name="connsiteY2" fmla="*/ 0 h 147637"/>
                <a:gd name="connsiteX3" fmla="*/ 6667 w 131917"/>
                <a:gd name="connsiteY3" fmla="*/ 34290 h 147637"/>
                <a:gd name="connsiteX4" fmla="*/ 30480 w 131917"/>
                <a:gd name="connsiteY4" fmla="*/ 51435 h 147637"/>
                <a:gd name="connsiteX5" fmla="*/ 32385 w 131917"/>
                <a:gd name="connsiteY5" fmla="*/ 50483 h 147637"/>
                <a:gd name="connsiteX6" fmla="*/ 32385 w 131917"/>
                <a:gd name="connsiteY6" fmla="*/ 50483 h 147637"/>
                <a:gd name="connsiteX7" fmla="*/ 65722 w 131917"/>
                <a:gd name="connsiteY7" fmla="*/ 30480 h 147637"/>
                <a:gd name="connsiteX8" fmla="*/ 91440 w 131917"/>
                <a:gd name="connsiteY8" fmla="*/ 51435 h 147637"/>
                <a:gd name="connsiteX9" fmla="*/ 87630 w 131917"/>
                <a:gd name="connsiteY9" fmla="*/ 55245 h 147637"/>
                <a:gd name="connsiteX10" fmla="*/ 87630 w 131917"/>
                <a:gd name="connsiteY10" fmla="*/ 55245 h 147637"/>
                <a:gd name="connsiteX11" fmla="*/ 8572 w 131917"/>
                <a:gd name="connsiteY11" fmla="*/ 80963 h 147637"/>
                <a:gd name="connsiteX12" fmla="*/ 0 w 131917"/>
                <a:gd name="connsiteY12" fmla="*/ 108585 h 147637"/>
                <a:gd name="connsiteX13" fmla="*/ 45720 w 131917"/>
                <a:gd name="connsiteY13" fmla="*/ 147638 h 147637"/>
                <a:gd name="connsiteX14" fmla="*/ 85725 w 131917"/>
                <a:gd name="connsiteY14" fmla="*/ 132397 h 147637"/>
                <a:gd name="connsiteX15" fmla="*/ 85725 w 131917"/>
                <a:gd name="connsiteY15" fmla="*/ 132397 h 147637"/>
                <a:gd name="connsiteX16" fmla="*/ 86677 w 131917"/>
                <a:gd name="connsiteY16" fmla="*/ 131445 h 147637"/>
                <a:gd name="connsiteX17" fmla="*/ 90488 w 131917"/>
                <a:gd name="connsiteY17" fmla="*/ 130492 h 147637"/>
                <a:gd name="connsiteX18" fmla="*/ 93345 w 131917"/>
                <a:gd name="connsiteY18" fmla="*/ 131445 h 147637"/>
                <a:gd name="connsiteX19" fmla="*/ 94297 w 131917"/>
                <a:gd name="connsiteY19" fmla="*/ 132397 h 147637"/>
                <a:gd name="connsiteX20" fmla="*/ 100965 w 131917"/>
                <a:gd name="connsiteY20" fmla="*/ 141922 h 147637"/>
                <a:gd name="connsiteX21" fmla="*/ 126682 w 131917"/>
                <a:gd name="connsiteY21" fmla="*/ 143827 h 147637"/>
                <a:gd name="connsiteX22" fmla="*/ 131445 w 131917"/>
                <a:gd name="connsiteY22" fmla="*/ 135255 h 147637"/>
                <a:gd name="connsiteX23" fmla="*/ 129540 w 131917"/>
                <a:gd name="connsiteY23" fmla="*/ 96202 h 147637"/>
                <a:gd name="connsiteX24" fmla="*/ 90488 w 131917"/>
                <a:gd name="connsiteY24" fmla="*/ 87630 h 147637"/>
                <a:gd name="connsiteX25" fmla="*/ 57150 w 131917"/>
                <a:gd name="connsiteY25" fmla="*/ 116205 h 147637"/>
                <a:gd name="connsiteX26" fmla="*/ 38100 w 131917"/>
                <a:gd name="connsiteY26" fmla="*/ 101917 h 147637"/>
                <a:gd name="connsiteX27" fmla="*/ 82867 w 131917"/>
                <a:gd name="connsiteY27" fmla="*/ 79058 h 147637"/>
                <a:gd name="connsiteX28" fmla="*/ 84772 w 131917"/>
                <a:gd name="connsiteY28" fmla="*/ 79058 h 147637"/>
                <a:gd name="connsiteX29" fmla="*/ 84772 w 131917"/>
                <a:gd name="connsiteY29" fmla="*/ 79058 h 147637"/>
                <a:gd name="connsiteX30" fmla="*/ 90488 w 131917"/>
                <a:gd name="connsiteY30" fmla="*/ 84772 h 147637"/>
                <a:gd name="connsiteX31" fmla="*/ 90488 w 131917"/>
                <a:gd name="connsiteY31" fmla="*/ 87630 h 147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31917" h="147637">
                  <a:moveTo>
                    <a:pt x="129540" y="96202"/>
                  </a:moveTo>
                  <a:lnTo>
                    <a:pt x="129540" y="61913"/>
                  </a:lnTo>
                  <a:cubicBezTo>
                    <a:pt x="129540" y="22860"/>
                    <a:pt x="120967" y="0"/>
                    <a:pt x="65722" y="0"/>
                  </a:cubicBezTo>
                  <a:cubicBezTo>
                    <a:pt x="24765" y="0"/>
                    <a:pt x="6667" y="17145"/>
                    <a:pt x="6667" y="34290"/>
                  </a:cubicBezTo>
                  <a:cubicBezTo>
                    <a:pt x="6667" y="49530"/>
                    <a:pt x="24765" y="51435"/>
                    <a:pt x="30480" y="51435"/>
                  </a:cubicBezTo>
                  <a:cubicBezTo>
                    <a:pt x="31432" y="51435"/>
                    <a:pt x="31432" y="51435"/>
                    <a:pt x="32385" y="50483"/>
                  </a:cubicBezTo>
                  <a:lnTo>
                    <a:pt x="32385" y="50483"/>
                  </a:lnTo>
                  <a:cubicBezTo>
                    <a:pt x="37147" y="40005"/>
                    <a:pt x="47625" y="30480"/>
                    <a:pt x="65722" y="30480"/>
                  </a:cubicBezTo>
                  <a:cubicBezTo>
                    <a:pt x="84772" y="30480"/>
                    <a:pt x="90488" y="36195"/>
                    <a:pt x="91440" y="51435"/>
                  </a:cubicBezTo>
                  <a:cubicBezTo>
                    <a:pt x="91440" y="53340"/>
                    <a:pt x="89535" y="55245"/>
                    <a:pt x="87630" y="55245"/>
                  </a:cubicBezTo>
                  <a:lnTo>
                    <a:pt x="87630" y="55245"/>
                  </a:lnTo>
                  <a:cubicBezTo>
                    <a:pt x="73342" y="56197"/>
                    <a:pt x="22860" y="62865"/>
                    <a:pt x="8572" y="80963"/>
                  </a:cubicBezTo>
                  <a:cubicBezTo>
                    <a:pt x="1905" y="88583"/>
                    <a:pt x="0" y="98108"/>
                    <a:pt x="0" y="108585"/>
                  </a:cubicBezTo>
                  <a:cubicBezTo>
                    <a:pt x="0" y="131445"/>
                    <a:pt x="17145" y="147638"/>
                    <a:pt x="45720" y="147638"/>
                  </a:cubicBezTo>
                  <a:cubicBezTo>
                    <a:pt x="61913" y="147638"/>
                    <a:pt x="76200" y="141922"/>
                    <a:pt x="85725" y="132397"/>
                  </a:cubicBezTo>
                  <a:lnTo>
                    <a:pt x="85725" y="132397"/>
                  </a:lnTo>
                  <a:cubicBezTo>
                    <a:pt x="85725" y="132397"/>
                    <a:pt x="86677" y="131445"/>
                    <a:pt x="86677" y="131445"/>
                  </a:cubicBezTo>
                  <a:cubicBezTo>
                    <a:pt x="87630" y="130492"/>
                    <a:pt x="89535" y="130492"/>
                    <a:pt x="90488" y="130492"/>
                  </a:cubicBezTo>
                  <a:cubicBezTo>
                    <a:pt x="91440" y="130492"/>
                    <a:pt x="92392" y="130492"/>
                    <a:pt x="93345" y="131445"/>
                  </a:cubicBezTo>
                  <a:cubicBezTo>
                    <a:pt x="94297" y="132397"/>
                    <a:pt x="94297" y="132397"/>
                    <a:pt x="94297" y="132397"/>
                  </a:cubicBezTo>
                  <a:cubicBezTo>
                    <a:pt x="96202" y="136208"/>
                    <a:pt x="98107" y="139065"/>
                    <a:pt x="100965" y="141922"/>
                  </a:cubicBezTo>
                  <a:cubicBezTo>
                    <a:pt x="110490" y="148590"/>
                    <a:pt x="122872" y="145733"/>
                    <a:pt x="126682" y="143827"/>
                  </a:cubicBezTo>
                  <a:cubicBezTo>
                    <a:pt x="132397" y="140970"/>
                    <a:pt x="132397" y="139065"/>
                    <a:pt x="131445" y="135255"/>
                  </a:cubicBezTo>
                  <a:cubicBezTo>
                    <a:pt x="129540" y="130492"/>
                    <a:pt x="129540" y="111442"/>
                    <a:pt x="129540" y="96202"/>
                  </a:cubicBezTo>
                  <a:moveTo>
                    <a:pt x="90488" y="87630"/>
                  </a:moveTo>
                  <a:cubicBezTo>
                    <a:pt x="90488" y="102870"/>
                    <a:pt x="77152" y="116205"/>
                    <a:pt x="57150" y="116205"/>
                  </a:cubicBezTo>
                  <a:cubicBezTo>
                    <a:pt x="43815" y="116205"/>
                    <a:pt x="38100" y="110490"/>
                    <a:pt x="38100" y="101917"/>
                  </a:cubicBezTo>
                  <a:cubicBezTo>
                    <a:pt x="38100" y="91440"/>
                    <a:pt x="53340" y="80963"/>
                    <a:pt x="82867" y="79058"/>
                  </a:cubicBezTo>
                  <a:lnTo>
                    <a:pt x="84772" y="79058"/>
                  </a:lnTo>
                  <a:lnTo>
                    <a:pt x="84772" y="79058"/>
                  </a:lnTo>
                  <a:cubicBezTo>
                    <a:pt x="87630" y="79058"/>
                    <a:pt x="90488" y="81915"/>
                    <a:pt x="90488" y="84772"/>
                  </a:cubicBezTo>
                  <a:lnTo>
                    <a:pt x="90488" y="8763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42" name="Freeform: Shape 338">
              <a:extLst>
                <a:ext uri="{FF2B5EF4-FFF2-40B4-BE49-F238E27FC236}">
                  <a16:creationId xmlns:a16="http://schemas.microsoft.com/office/drawing/2014/main" id="{E02A2308-14F8-DA47-B62E-C55F08513333}"/>
                </a:ext>
              </a:extLst>
            </p:cNvPr>
            <p:cNvSpPr/>
            <p:nvPr/>
          </p:nvSpPr>
          <p:spPr>
            <a:xfrm>
              <a:off x="3584737" y="2207895"/>
              <a:ext cx="137452" cy="196214"/>
            </a:xfrm>
            <a:custGeom>
              <a:avLst/>
              <a:gdLst>
                <a:gd name="connsiteX0" fmla="*/ 134775 w 137452"/>
                <a:gd name="connsiteY0" fmla="*/ 179070 h 196214"/>
                <a:gd name="connsiteX1" fmla="*/ 110010 w 137452"/>
                <a:gd name="connsiteY1" fmla="*/ 149542 h 196214"/>
                <a:gd name="connsiteX2" fmla="*/ 107152 w 137452"/>
                <a:gd name="connsiteY2" fmla="*/ 144780 h 196214"/>
                <a:gd name="connsiteX3" fmla="*/ 93817 w 137452"/>
                <a:gd name="connsiteY3" fmla="*/ 126683 h 196214"/>
                <a:gd name="connsiteX4" fmla="*/ 95722 w 137452"/>
                <a:gd name="connsiteY4" fmla="*/ 108585 h 196214"/>
                <a:gd name="connsiteX5" fmla="*/ 98580 w 137452"/>
                <a:gd name="connsiteY5" fmla="*/ 105727 h 196214"/>
                <a:gd name="connsiteX6" fmla="*/ 101437 w 137452"/>
                <a:gd name="connsiteY6" fmla="*/ 101917 h 196214"/>
                <a:gd name="connsiteX7" fmla="*/ 101437 w 137452"/>
                <a:gd name="connsiteY7" fmla="*/ 101917 h 196214"/>
                <a:gd name="connsiteX8" fmla="*/ 102390 w 137452"/>
                <a:gd name="connsiteY8" fmla="*/ 100013 h 196214"/>
                <a:gd name="connsiteX9" fmla="*/ 102390 w 137452"/>
                <a:gd name="connsiteY9" fmla="*/ 99060 h 196214"/>
                <a:gd name="connsiteX10" fmla="*/ 106200 w 137452"/>
                <a:gd name="connsiteY10" fmla="*/ 95250 h 196214"/>
                <a:gd name="connsiteX11" fmla="*/ 120487 w 137452"/>
                <a:gd name="connsiteY11" fmla="*/ 81915 h 196214"/>
                <a:gd name="connsiteX12" fmla="*/ 122392 w 137452"/>
                <a:gd name="connsiteY12" fmla="*/ 73342 h 196214"/>
                <a:gd name="connsiteX13" fmla="*/ 122392 w 137452"/>
                <a:gd name="connsiteY13" fmla="*/ 73342 h 196214"/>
                <a:gd name="connsiteX14" fmla="*/ 122392 w 137452"/>
                <a:gd name="connsiteY14" fmla="*/ 73342 h 196214"/>
                <a:gd name="connsiteX15" fmla="*/ 102390 w 137452"/>
                <a:gd name="connsiteY15" fmla="*/ 61913 h 196214"/>
                <a:gd name="connsiteX16" fmla="*/ 102390 w 137452"/>
                <a:gd name="connsiteY16" fmla="*/ 61913 h 196214"/>
                <a:gd name="connsiteX17" fmla="*/ 102390 w 137452"/>
                <a:gd name="connsiteY17" fmla="*/ 61913 h 196214"/>
                <a:gd name="connsiteX18" fmla="*/ 102390 w 137452"/>
                <a:gd name="connsiteY18" fmla="*/ 61913 h 196214"/>
                <a:gd name="connsiteX19" fmla="*/ 101437 w 137452"/>
                <a:gd name="connsiteY19" fmla="*/ 61913 h 196214"/>
                <a:gd name="connsiteX20" fmla="*/ 101437 w 137452"/>
                <a:gd name="connsiteY20" fmla="*/ 61913 h 196214"/>
                <a:gd name="connsiteX21" fmla="*/ 100485 w 137452"/>
                <a:gd name="connsiteY21" fmla="*/ 61913 h 196214"/>
                <a:gd name="connsiteX22" fmla="*/ 99532 w 137452"/>
                <a:gd name="connsiteY22" fmla="*/ 61913 h 196214"/>
                <a:gd name="connsiteX23" fmla="*/ 94770 w 137452"/>
                <a:gd name="connsiteY23" fmla="*/ 62865 h 196214"/>
                <a:gd name="connsiteX24" fmla="*/ 94770 w 137452"/>
                <a:gd name="connsiteY24" fmla="*/ 62865 h 196214"/>
                <a:gd name="connsiteX25" fmla="*/ 93817 w 137452"/>
                <a:gd name="connsiteY25" fmla="*/ 62865 h 196214"/>
                <a:gd name="connsiteX26" fmla="*/ 89055 w 137452"/>
                <a:gd name="connsiteY26" fmla="*/ 66675 h 196214"/>
                <a:gd name="connsiteX27" fmla="*/ 89055 w 137452"/>
                <a:gd name="connsiteY27" fmla="*/ 66675 h 196214"/>
                <a:gd name="connsiteX28" fmla="*/ 83340 w 137452"/>
                <a:gd name="connsiteY28" fmla="*/ 72390 h 196214"/>
                <a:gd name="connsiteX29" fmla="*/ 62385 w 137452"/>
                <a:gd name="connsiteY29" fmla="*/ 93345 h 196214"/>
                <a:gd name="connsiteX30" fmla="*/ 50002 w 137452"/>
                <a:gd name="connsiteY30" fmla="*/ 100013 h 196214"/>
                <a:gd name="connsiteX31" fmla="*/ 42382 w 137452"/>
                <a:gd name="connsiteY31" fmla="*/ 91440 h 196214"/>
                <a:gd name="connsiteX32" fmla="*/ 42382 w 137452"/>
                <a:gd name="connsiteY32" fmla="*/ 31433 h 196214"/>
                <a:gd name="connsiteX33" fmla="*/ 42382 w 137452"/>
                <a:gd name="connsiteY33" fmla="*/ 31433 h 196214"/>
                <a:gd name="connsiteX34" fmla="*/ 42382 w 137452"/>
                <a:gd name="connsiteY34" fmla="*/ 31433 h 196214"/>
                <a:gd name="connsiteX35" fmla="*/ 42382 w 137452"/>
                <a:gd name="connsiteY35" fmla="*/ 30480 h 196214"/>
                <a:gd name="connsiteX36" fmla="*/ 42382 w 137452"/>
                <a:gd name="connsiteY36" fmla="*/ 30480 h 196214"/>
                <a:gd name="connsiteX37" fmla="*/ 31905 w 137452"/>
                <a:gd name="connsiteY37" fmla="*/ 3810 h 196214"/>
                <a:gd name="connsiteX38" fmla="*/ 17617 w 137452"/>
                <a:gd name="connsiteY38" fmla="*/ 0 h 196214"/>
                <a:gd name="connsiteX39" fmla="*/ 5235 w 137452"/>
                <a:gd name="connsiteY39" fmla="*/ 1905 h 196214"/>
                <a:gd name="connsiteX40" fmla="*/ 472 w 137452"/>
                <a:gd name="connsiteY40" fmla="*/ 10477 h 196214"/>
                <a:gd name="connsiteX41" fmla="*/ 2377 w 137452"/>
                <a:gd name="connsiteY41" fmla="*/ 39052 h 196214"/>
                <a:gd name="connsiteX42" fmla="*/ 2377 w 137452"/>
                <a:gd name="connsiteY42" fmla="*/ 177165 h 196214"/>
                <a:gd name="connsiteX43" fmla="*/ 20475 w 137452"/>
                <a:gd name="connsiteY43" fmla="*/ 196215 h 196214"/>
                <a:gd name="connsiteX44" fmla="*/ 24285 w 137452"/>
                <a:gd name="connsiteY44" fmla="*/ 196215 h 196214"/>
                <a:gd name="connsiteX45" fmla="*/ 41430 w 137452"/>
                <a:gd name="connsiteY45" fmla="*/ 177165 h 196214"/>
                <a:gd name="connsiteX46" fmla="*/ 41430 w 137452"/>
                <a:gd name="connsiteY46" fmla="*/ 175260 h 196214"/>
                <a:gd name="connsiteX47" fmla="*/ 41430 w 137452"/>
                <a:gd name="connsiteY47" fmla="*/ 144780 h 196214"/>
                <a:gd name="connsiteX48" fmla="*/ 49050 w 137452"/>
                <a:gd name="connsiteY48" fmla="*/ 136208 h 196214"/>
                <a:gd name="connsiteX49" fmla="*/ 64290 w 137452"/>
                <a:gd name="connsiteY49" fmla="*/ 146685 h 196214"/>
                <a:gd name="connsiteX50" fmla="*/ 93817 w 137452"/>
                <a:gd name="connsiteY50" fmla="*/ 183833 h 196214"/>
                <a:gd name="connsiteX51" fmla="*/ 93817 w 137452"/>
                <a:gd name="connsiteY51" fmla="*/ 183833 h 196214"/>
                <a:gd name="connsiteX52" fmla="*/ 115725 w 137452"/>
                <a:gd name="connsiteY52" fmla="*/ 196215 h 196214"/>
                <a:gd name="connsiteX53" fmla="*/ 135727 w 137452"/>
                <a:gd name="connsiteY53" fmla="*/ 185738 h 196214"/>
                <a:gd name="connsiteX54" fmla="*/ 134775 w 137452"/>
                <a:gd name="connsiteY54" fmla="*/ 179070 h 196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137452" h="196214">
                  <a:moveTo>
                    <a:pt x="134775" y="179070"/>
                  </a:moveTo>
                  <a:cubicBezTo>
                    <a:pt x="130012" y="175260"/>
                    <a:pt x="118582" y="160972"/>
                    <a:pt x="110010" y="149542"/>
                  </a:cubicBezTo>
                  <a:lnTo>
                    <a:pt x="107152" y="144780"/>
                  </a:lnTo>
                  <a:lnTo>
                    <a:pt x="93817" y="126683"/>
                  </a:lnTo>
                  <a:cubicBezTo>
                    <a:pt x="90007" y="120967"/>
                    <a:pt x="90960" y="115252"/>
                    <a:pt x="95722" y="108585"/>
                  </a:cubicBezTo>
                  <a:cubicBezTo>
                    <a:pt x="96675" y="107633"/>
                    <a:pt x="97627" y="106680"/>
                    <a:pt x="98580" y="105727"/>
                  </a:cubicBezTo>
                  <a:cubicBezTo>
                    <a:pt x="99532" y="104775"/>
                    <a:pt x="100485" y="103822"/>
                    <a:pt x="101437" y="101917"/>
                  </a:cubicBezTo>
                  <a:lnTo>
                    <a:pt x="101437" y="101917"/>
                  </a:lnTo>
                  <a:cubicBezTo>
                    <a:pt x="101437" y="100965"/>
                    <a:pt x="102390" y="100965"/>
                    <a:pt x="102390" y="100013"/>
                  </a:cubicBezTo>
                  <a:lnTo>
                    <a:pt x="102390" y="99060"/>
                  </a:lnTo>
                  <a:cubicBezTo>
                    <a:pt x="103342" y="98108"/>
                    <a:pt x="105247" y="96202"/>
                    <a:pt x="106200" y="95250"/>
                  </a:cubicBezTo>
                  <a:cubicBezTo>
                    <a:pt x="111915" y="88583"/>
                    <a:pt x="117630" y="83820"/>
                    <a:pt x="120487" y="81915"/>
                  </a:cubicBezTo>
                  <a:cubicBezTo>
                    <a:pt x="123345" y="80010"/>
                    <a:pt x="125250" y="78105"/>
                    <a:pt x="122392" y="73342"/>
                  </a:cubicBezTo>
                  <a:lnTo>
                    <a:pt x="122392" y="73342"/>
                  </a:lnTo>
                  <a:cubicBezTo>
                    <a:pt x="122392" y="73342"/>
                    <a:pt x="122392" y="73342"/>
                    <a:pt x="122392" y="73342"/>
                  </a:cubicBezTo>
                  <a:cubicBezTo>
                    <a:pt x="121440" y="70485"/>
                    <a:pt x="112867" y="61913"/>
                    <a:pt x="102390" y="61913"/>
                  </a:cubicBezTo>
                  <a:cubicBezTo>
                    <a:pt x="102390" y="61913"/>
                    <a:pt x="102390" y="61913"/>
                    <a:pt x="102390" y="61913"/>
                  </a:cubicBezTo>
                  <a:cubicBezTo>
                    <a:pt x="102390" y="61913"/>
                    <a:pt x="102390" y="61913"/>
                    <a:pt x="102390" y="61913"/>
                  </a:cubicBezTo>
                  <a:cubicBezTo>
                    <a:pt x="102390" y="61913"/>
                    <a:pt x="102390" y="61913"/>
                    <a:pt x="102390" y="61913"/>
                  </a:cubicBezTo>
                  <a:cubicBezTo>
                    <a:pt x="102390" y="61913"/>
                    <a:pt x="101437" y="61913"/>
                    <a:pt x="101437" y="61913"/>
                  </a:cubicBezTo>
                  <a:cubicBezTo>
                    <a:pt x="101437" y="61913"/>
                    <a:pt x="101437" y="61913"/>
                    <a:pt x="101437" y="61913"/>
                  </a:cubicBezTo>
                  <a:cubicBezTo>
                    <a:pt x="101437" y="61913"/>
                    <a:pt x="100485" y="61913"/>
                    <a:pt x="100485" y="61913"/>
                  </a:cubicBezTo>
                  <a:cubicBezTo>
                    <a:pt x="100485" y="61913"/>
                    <a:pt x="99532" y="61913"/>
                    <a:pt x="99532" y="61913"/>
                  </a:cubicBezTo>
                  <a:cubicBezTo>
                    <a:pt x="97627" y="61913"/>
                    <a:pt x="95722" y="62865"/>
                    <a:pt x="94770" y="62865"/>
                  </a:cubicBezTo>
                  <a:cubicBezTo>
                    <a:pt x="94770" y="62865"/>
                    <a:pt x="94770" y="62865"/>
                    <a:pt x="94770" y="62865"/>
                  </a:cubicBezTo>
                  <a:cubicBezTo>
                    <a:pt x="94770" y="62865"/>
                    <a:pt x="93817" y="62865"/>
                    <a:pt x="93817" y="62865"/>
                  </a:cubicBezTo>
                  <a:cubicBezTo>
                    <a:pt x="91912" y="63817"/>
                    <a:pt x="90007" y="64770"/>
                    <a:pt x="89055" y="66675"/>
                  </a:cubicBezTo>
                  <a:lnTo>
                    <a:pt x="89055" y="66675"/>
                  </a:lnTo>
                  <a:cubicBezTo>
                    <a:pt x="87150" y="68580"/>
                    <a:pt x="85245" y="70485"/>
                    <a:pt x="83340" y="72390"/>
                  </a:cubicBezTo>
                  <a:lnTo>
                    <a:pt x="62385" y="93345"/>
                  </a:lnTo>
                  <a:cubicBezTo>
                    <a:pt x="59527" y="96202"/>
                    <a:pt x="56670" y="100013"/>
                    <a:pt x="50002" y="100013"/>
                  </a:cubicBezTo>
                  <a:cubicBezTo>
                    <a:pt x="45240" y="100013"/>
                    <a:pt x="42382" y="97155"/>
                    <a:pt x="42382" y="91440"/>
                  </a:cubicBezTo>
                  <a:lnTo>
                    <a:pt x="42382" y="31433"/>
                  </a:lnTo>
                  <a:lnTo>
                    <a:pt x="42382" y="31433"/>
                  </a:lnTo>
                  <a:lnTo>
                    <a:pt x="42382" y="31433"/>
                  </a:lnTo>
                  <a:cubicBezTo>
                    <a:pt x="42382" y="31433"/>
                    <a:pt x="42382" y="30480"/>
                    <a:pt x="42382" y="30480"/>
                  </a:cubicBezTo>
                  <a:lnTo>
                    <a:pt x="42382" y="30480"/>
                  </a:lnTo>
                  <a:cubicBezTo>
                    <a:pt x="42382" y="18097"/>
                    <a:pt x="38572" y="8572"/>
                    <a:pt x="31905" y="3810"/>
                  </a:cubicBezTo>
                  <a:cubicBezTo>
                    <a:pt x="27142" y="952"/>
                    <a:pt x="22380" y="0"/>
                    <a:pt x="17617" y="0"/>
                  </a:cubicBezTo>
                  <a:cubicBezTo>
                    <a:pt x="11902" y="0"/>
                    <a:pt x="7140" y="952"/>
                    <a:pt x="5235" y="1905"/>
                  </a:cubicBezTo>
                  <a:cubicBezTo>
                    <a:pt x="-480" y="4763"/>
                    <a:pt x="-480" y="6667"/>
                    <a:pt x="472" y="10477"/>
                  </a:cubicBezTo>
                  <a:cubicBezTo>
                    <a:pt x="1425" y="14288"/>
                    <a:pt x="2377" y="27622"/>
                    <a:pt x="2377" y="39052"/>
                  </a:cubicBezTo>
                  <a:lnTo>
                    <a:pt x="2377" y="177165"/>
                  </a:lnTo>
                  <a:cubicBezTo>
                    <a:pt x="2377" y="191452"/>
                    <a:pt x="9997" y="196215"/>
                    <a:pt x="20475" y="196215"/>
                  </a:cubicBezTo>
                  <a:lnTo>
                    <a:pt x="24285" y="196215"/>
                  </a:lnTo>
                  <a:cubicBezTo>
                    <a:pt x="34762" y="196215"/>
                    <a:pt x="41430" y="191452"/>
                    <a:pt x="41430" y="177165"/>
                  </a:cubicBezTo>
                  <a:lnTo>
                    <a:pt x="41430" y="175260"/>
                  </a:lnTo>
                  <a:cubicBezTo>
                    <a:pt x="41430" y="171450"/>
                    <a:pt x="41430" y="148590"/>
                    <a:pt x="41430" y="144780"/>
                  </a:cubicBezTo>
                  <a:cubicBezTo>
                    <a:pt x="41430" y="138113"/>
                    <a:pt x="46192" y="136208"/>
                    <a:pt x="49050" y="136208"/>
                  </a:cubicBezTo>
                  <a:cubicBezTo>
                    <a:pt x="56670" y="136208"/>
                    <a:pt x="59527" y="140970"/>
                    <a:pt x="64290" y="146685"/>
                  </a:cubicBezTo>
                  <a:cubicBezTo>
                    <a:pt x="66195" y="149542"/>
                    <a:pt x="84292" y="171450"/>
                    <a:pt x="93817" y="183833"/>
                  </a:cubicBezTo>
                  <a:lnTo>
                    <a:pt x="93817" y="183833"/>
                  </a:lnTo>
                  <a:cubicBezTo>
                    <a:pt x="101437" y="193358"/>
                    <a:pt x="108105" y="196215"/>
                    <a:pt x="115725" y="196215"/>
                  </a:cubicBezTo>
                  <a:cubicBezTo>
                    <a:pt x="126202" y="196215"/>
                    <a:pt x="134775" y="188595"/>
                    <a:pt x="135727" y="185738"/>
                  </a:cubicBezTo>
                  <a:cubicBezTo>
                    <a:pt x="138585" y="183833"/>
                    <a:pt x="137632" y="181927"/>
                    <a:pt x="134775" y="17907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43" name="Freeform: Shape 339">
              <a:extLst>
                <a:ext uri="{FF2B5EF4-FFF2-40B4-BE49-F238E27FC236}">
                  <a16:creationId xmlns:a16="http://schemas.microsoft.com/office/drawing/2014/main" id="{EA526F67-9F63-014C-94AB-4D52B82C3816}"/>
                </a:ext>
              </a:extLst>
            </p:cNvPr>
            <p:cNvSpPr/>
            <p:nvPr/>
          </p:nvSpPr>
          <p:spPr>
            <a:xfrm>
              <a:off x="3237180" y="2212657"/>
              <a:ext cx="171231" cy="194309"/>
            </a:xfrm>
            <a:custGeom>
              <a:avLst/>
              <a:gdLst>
                <a:gd name="connsiteX0" fmla="*/ 140384 w 171231"/>
                <a:gd name="connsiteY0" fmla="*/ 39052 h 194309"/>
                <a:gd name="connsiteX1" fmla="*/ 167054 w 171231"/>
                <a:gd name="connsiteY1" fmla="*/ 28575 h 194309"/>
                <a:gd name="connsiteX2" fmla="*/ 168959 w 171231"/>
                <a:gd name="connsiteY2" fmla="*/ 2858 h 194309"/>
                <a:gd name="connsiteX3" fmla="*/ 165149 w 171231"/>
                <a:gd name="connsiteY3" fmla="*/ 0 h 194309"/>
                <a:gd name="connsiteX4" fmla="*/ 30847 w 171231"/>
                <a:gd name="connsiteY4" fmla="*/ 0 h 194309"/>
                <a:gd name="connsiteX5" fmla="*/ 30847 w 171231"/>
                <a:gd name="connsiteY5" fmla="*/ 0 h 194309"/>
                <a:gd name="connsiteX6" fmla="*/ 4177 w 171231"/>
                <a:gd name="connsiteY6" fmla="*/ 10477 h 194309"/>
                <a:gd name="connsiteX7" fmla="*/ 2272 w 171231"/>
                <a:gd name="connsiteY7" fmla="*/ 36195 h 194309"/>
                <a:gd name="connsiteX8" fmla="*/ 6082 w 171231"/>
                <a:gd name="connsiteY8" fmla="*/ 39052 h 194309"/>
                <a:gd name="connsiteX9" fmla="*/ 58469 w 171231"/>
                <a:gd name="connsiteY9" fmla="*/ 39052 h 194309"/>
                <a:gd name="connsiteX10" fmla="*/ 65137 w 171231"/>
                <a:gd name="connsiteY10" fmla="*/ 44767 h 194309"/>
                <a:gd name="connsiteX11" fmla="*/ 65137 w 171231"/>
                <a:gd name="connsiteY11" fmla="*/ 175260 h 194309"/>
                <a:gd name="connsiteX12" fmla="*/ 69899 w 171231"/>
                <a:gd name="connsiteY12" fmla="*/ 189547 h 194309"/>
                <a:gd name="connsiteX13" fmla="*/ 83234 w 171231"/>
                <a:gd name="connsiteY13" fmla="*/ 194310 h 194309"/>
                <a:gd name="connsiteX14" fmla="*/ 87044 w 171231"/>
                <a:gd name="connsiteY14" fmla="*/ 194310 h 194309"/>
                <a:gd name="connsiteX15" fmla="*/ 104189 w 171231"/>
                <a:gd name="connsiteY15" fmla="*/ 175260 h 194309"/>
                <a:gd name="connsiteX16" fmla="*/ 104189 w 171231"/>
                <a:gd name="connsiteY16" fmla="*/ 46672 h 194309"/>
                <a:gd name="connsiteX17" fmla="*/ 111809 w 171231"/>
                <a:gd name="connsiteY17" fmla="*/ 38100 h 194309"/>
                <a:gd name="connsiteX18" fmla="*/ 140384 w 171231"/>
                <a:gd name="connsiteY18" fmla="*/ 39052 h 194309"/>
                <a:gd name="connsiteX19" fmla="*/ 140384 w 171231"/>
                <a:gd name="connsiteY19" fmla="*/ 39052 h 194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71231" h="194309">
                  <a:moveTo>
                    <a:pt x="140384" y="39052"/>
                  </a:moveTo>
                  <a:cubicBezTo>
                    <a:pt x="152767" y="39052"/>
                    <a:pt x="162292" y="35242"/>
                    <a:pt x="167054" y="28575"/>
                  </a:cubicBezTo>
                  <a:cubicBezTo>
                    <a:pt x="173722" y="19050"/>
                    <a:pt x="170864" y="6667"/>
                    <a:pt x="168959" y="2858"/>
                  </a:cubicBezTo>
                  <a:cubicBezTo>
                    <a:pt x="168007" y="952"/>
                    <a:pt x="166102" y="0"/>
                    <a:pt x="165149" y="0"/>
                  </a:cubicBezTo>
                  <a:cubicBezTo>
                    <a:pt x="165149" y="0"/>
                    <a:pt x="30847" y="0"/>
                    <a:pt x="30847" y="0"/>
                  </a:cubicBezTo>
                  <a:lnTo>
                    <a:pt x="30847" y="0"/>
                  </a:lnTo>
                  <a:cubicBezTo>
                    <a:pt x="18464" y="0"/>
                    <a:pt x="8939" y="3810"/>
                    <a:pt x="4177" y="10477"/>
                  </a:cubicBezTo>
                  <a:cubicBezTo>
                    <a:pt x="-2491" y="20002"/>
                    <a:pt x="367" y="32385"/>
                    <a:pt x="2272" y="36195"/>
                  </a:cubicBezTo>
                  <a:cubicBezTo>
                    <a:pt x="3224" y="38100"/>
                    <a:pt x="5129" y="39052"/>
                    <a:pt x="6082" y="39052"/>
                  </a:cubicBezTo>
                  <a:lnTo>
                    <a:pt x="58469" y="39052"/>
                  </a:lnTo>
                  <a:cubicBezTo>
                    <a:pt x="61327" y="39052"/>
                    <a:pt x="64184" y="41910"/>
                    <a:pt x="65137" y="44767"/>
                  </a:cubicBezTo>
                  <a:lnTo>
                    <a:pt x="65137" y="175260"/>
                  </a:lnTo>
                  <a:cubicBezTo>
                    <a:pt x="65137" y="181927"/>
                    <a:pt x="67042" y="186690"/>
                    <a:pt x="69899" y="189547"/>
                  </a:cubicBezTo>
                  <a:cubicBezTo>
                    <a:pt x="72757" y="193358"/>
                    <a:pt x="77519" y="194310"/>
                    <a:pt x="83234" y="194310"/>
                  </a:cubicBezTo>
                  <a:lnTo>
                    <a:pt x="87044" y="194310"/>
                  </a:lnTo>
                  <a:cubicBezTo>
                    <a:pt x="96569" y="194310"/>
                    <a:pt x="104189" y="189547"/>
                    <a:pt x="104189" y="175260"/>
                  </a:cubicBezTo>
                  <a:lnTo>
                    <a:pt x="104189" y="46672"/>
                  </a:lnTo>
                  <a:cubicBezTo>
                    <a:pt x="104189" y="41910"/>
                    <a:pt x="107047" y="39052"/>
                    <a:pt x="111809" y="38100"/>
                  </a:cubicBezTo>
                  <a:cubicBezTo>
                    <a:pt x="111809" y="39052"/>
                    <a:pt x="139432" y="39052"/>
                    <a:pt x="140384" y="39052"/>
                  </a:cubicBezTo>
                  <a:lnTo>
                    <a:pt x="140384" y="3905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44" name="Freeform: Shape 340">
              <a:extLst>
                <a:ext uri="{FF2B5EF4-FFF2-40B4-BE49-F238E27FC236}">
                  <a16:creationId xmlns:a16="http://schemas.microsoft.com/office/drawing/2014/main" id="{47D9EDF6-6B1C-624C-9F66-39DA78A9210F}"/>
                </a:ext>
              </a:extLst>
            </p:cNvPr>
            <p:cNvSpPr/>
            <p:nvPr/>
          </p:nvSpPr>
          <p:spPr>
            <a:xfrm>
              <a:off x="2858452" y="2465070"/>
              <a:ext cx="71437" cy="107632"/>
            </a:xfrm>
            <a:custGeom>
              <a:avLst/>
              <a:gdLst>
                <a:gd name="connsiteX0" fmla="*/ 0 w 71437"/>
                <a:gd name="connsiteY0" fmla="*/ 102870 h 107632"/>
                <a:gd name="connsiteX1" fmla="*/ 0 w 71437"/>
                <a:gd name="connsiteY1" fmla="*/ 6667 h 107632"/>
                <a:gd name="connsiteX2" fmla="*/ 6667 w 71437"/>
                <a:gd name="connsiteY2" fmla="*/ 0 h 107632"/>
                <a:gd name="connsiteX3" fmla="*/ 66675 w 71437"/>
                <a:gd name="connsiteY3" fmla="*/ 0 h 107632"/>
                <a:gd name="connsiteX4" fmla="*/ 71438 w 71437"/>
                <a:gd name="connsiteY4" fmla="*/ 4763 h 107632"/>
                <a:gd name="connsiteX5" fmla="*/ 71438 w 71437"/>
                <a:gd name="connsiteY5" fmla="*/ 5715 h 107632"/>
                <a:gd name="connsiteX6" fmla="*/ 66675 w 71437"/>
                <a:gd name="connsiteY6" fmla="*/ 10477 h 107632"/>
                <a:gd name="connsiteX7" fmla="*/ 11430 w 71437"/>
                <a:gd name="connsiteY7" fmla="*/ 10477 h 107632"/>
                <a:gd name="connsiteX8" fmla="*/ 11430 w 71437"/>
                <a:gd name="connsiteY8" fmla="*/ 50483 h 107632"/>
                <a:gd name="connsiteX9" fmla="*/ 52388 w 71437"/>
                <a:gd name="connsiteY9" fmla="*/ 50483 h 107632"/>
                <a:gd name="connsiteX10" fmla="*/ 57150 w 71437"/>
                <a:gd name="connsiteY10" fmla="*/ 55245 h 107632"/>
                <a:gd name="connsiteX11" fmla="*/ 57150 w 71437"/>
                <a:gd name="connsiteY11" fmla="*/ 56197 h 107632"/>
                <a:gd name="connsiteX12" fmla="*/ 52388 w 71437"/>
                <a:gd name="connsiteY12" fmla="*/ 60960 h 107632"/>
                <a:gd name="connsiteX13" fmla="*/ 11430 w 71437"/>
                <a:gd name="connsiteY13" fmla="*/ 60960 h 107632"/>
                <a:gd name="connsiteX14" fmla="*/ 11430 w 71437"/>
                <a:gd name="connsiteY14" fmla="*/ 102870 h 107632"/>
                <a:gd name="connsiteX15" fmla="*/ 6667 w 71437"/>
                <a:gd name="connsiteY15" fmla="*/ 107633 h 107632"/>
                <a:gd name="connsiteX16" fmla="*/ 4763 w 71437"/>
                <a:gd name="connsiteY16" fmla="*/ 107633 h 107632"/>
                <a:gd name="connsiteX17" fmla="*/ 0 w 71437"/>
                <a:gd name="connsiteY17" fmla="*/ 102870 h 107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1437" h="107632">
                  <a:moveTo>
                    <a:pt x="0" y="102870"/>
                  </a:moveTo>
                  <a:lnTo>
                    <a:pt x="0" y="6667"/>
                  </a:lnTo>
                  <a:cubicBezTo>
                    <a:pt x="0" y="2858"/>
                    <a:pt x="2857" y="0"/>
                    <a:pt x="6667" y="0"/>
                  </a:cubicBezTo>
                  <a:lnTo>
                    <a:pt x="66675" y="0"/>
                  </a:lnTo>
                  <a:cubicBezTo>
                    <a:pt x="69532" y="0"/>
                    <a:pt x="71438" y="1905"/>
                    <a:pt x="71438" y="4763"/>
                  </a:cubicBezTo>
                  <a:lnTo>
                    <a:pt x="71438" y="5715"/>
                  </a:lnTo>
                  <a:cubicBezTo>
                    <a:pt x="71438" y="8572"/>
                    <a:pt x="69532" y="10477"/>
                    <a:pt x="66675" y="10477"/>
                  </a:cubicBezTo>
                  <a:lnTo>
                    <a:pt x="11430" y="10477"/>
                  </a:lnTo>
                  <a:lnTo>
                    <a:pt x="11430" y="50483"/>
                  </a:lnTo>
                  <a:lnTo>
                    <a:pt x="52388" y="50483"/>
                  </a:lnTo>
                  <a:cubicBezTo>
                    <a:pt x="55245" y="50483"/>
                    <a:pt x="57150" y="52388"/>
                    <a:pt x="57150" y="55245"/>
                  </a:cubicBezTo>
                  <a:lnTo>
                    <a:pt x="57150" y="56197"/>
                  </a:lnTo>
                  <a:cubicBezTo>
                    <a:pt x="57150" y="59055"/>
                    <a:pt x="55245" y="60960"/>
                    <a:pt x="52388" y="60960"/>
                  </a:cubicBezTo>
                  <a:lnTo>
                    <a:pt x="11430" y="60960"/>
                  </a:lnTo>
                  <a:lnTo>
                    <a:pt x="11430" y="102870"/>
                  </a:lnTo>
                  <a:cubicBezTo>
                    <a:pt x="11430" y="106680"/>
                    <a:pt x="9525" y="107633"/>
                    <a:pt x="6667" y="107633"/>
                  </a:cubicBezTo>
                  <a:lnTo>
                    <a:pt x="4763" y="107633"/>
                  </a:lnTo>
                  <a:cubicBezTo>
                    <a:pt x="952" y="107633"/>
                    <a:pt x="0" y="106680"/>
                    <a:pt x="0" y="10287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45" name="Freeform: Shape 341">
              <a:extLst>
                <a:ext uri="{FF2B5EF4-FFF2-40B4-BE49-F238E27FC236}">
                  <a16:creationId xmlns:a16="http://schemas.microsoft.com/office/drawing/2014/main" id="{B59E6A74-314E-834B-85BD-A6D28035523A}"/>
                </a:ext>
              </a:extLst>
            </p:cNvPr>
            <p:cNvSpPr/>
            <p:nvPr/>
          </p:nvSpPr>
          <p:spPr>
            <a:xfrm>
              <a:off x="2926079" y="2491740"/>
              <a:ext cx="80962" cy="81950"/>
            </a:xfrm>
            <a:custGeom>
              <a:avLst/>
              <a:gdLst>
                <a:gd name="connsiteX0" fmla="*/ 0 w 80962"/>
                <a:gd name="connsiteY0" fmla="*/ 40957 h 81950"/>
                <a:gd name="connsiteX1" fmla="*/ 40958 w 80962"/>
                <a:gd name="connsiteY1" fmla="*/ 0 h 81950"/>
                <a:gd name="connsiteX2" fmla="*/ 80963 w 80962"/>
                <a:gd name="connsiteY2" fmla="*/ 40957 h 81950"/>
                <a:gd name="connsiteX3" fmla="*/ 40958 w 80962"/>
                <a:gd name="connsiteY3" fmla="*/ 81915 h 81950"/>
                <a:gd name="connsiteX4" fmla="*/ 0 w 80962"/>
                <a:gd name="connsiteY4" fmla="*/ 40957 h 81950"/>
                <a:gd name="connsiteX5" fmla="*/ 70485 w 80962"/>
                <a:gd name="connsiteY5" fmla="*/ 41910 h 81950"/>
                <a:gd name="connsiteX6" fmla="*/ 40958 w 80962"/>
                <a:gd name="connsiteY6" fmla="*/ 9525 h 81950"/>
                <a:gd name="connsiteX7" fmla="*/ 11430 w 80962"/>
                <a:gd name="connsiteY7" fmla="*/ 40957 h 81950"/>
                <a:gd name="connsiteX8" fmla="*/ 40958 w 80962"/>
                <a:gd name="connsiteY8" fmla="*/ 73342 h 81950"/>
                <a:gd name="connsiteX9" fmla="*/ 70485 w 80962"/>
                <a:gd name="connsiteY9" fmla="*/ 41910 h 81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962" h="81950">
                  <a:moveTo>
                    <a:pt x="0" y="40957"/>
                  </a:moveTo>
                  <a:cubicBezTo>
                    <a:pt x="0" y="17145"/>
                    <a:pt x="17145" y="0"/>
                    <a:pt x="40958" y="0"/>
                  </a:cubicBezTo>
                  <a:cubicBezTo>
                    <a:pt x="64770" y="0"/>
                    <a:pt x="80963" y="17145"/>
                    <a:pt x="80963" y="40957"/>
                  </a:cubicBezTo>
                  <a:cubicBezTo>
                    <a:pt x="80963" y="64770"/>
                    <a:pt x="63817" y="81915"/>
                    <a:pt x="40958" y="81915"/>
                  </a:cubicBezTo>
                  <a:cubicBezTo>
                    <a:pt x="17145" y="82867"/>
                    <a:pt x="0" y="64770"/>
                    <a:pt x="0" y="40957"/>
                  </a:cubicBezTo>
                  <a:moveTo>
                    <a:pt x="70485" y="41910"/>
                  </a:moveTo>
                  <a:cubicBezTo>
                    <a:pt x="70485" y="23813"/>
                    <a:pt x="58103" y="9525"/>
                    <a:pt x="40958" y="9525"/>
                  </a:cubicBezTo>
                  <a:cubicBezTo>
                    <a:pt x="23813" y="9525"/>
                    <a:pt x="11430" y="22860"/>
                    <a:pt x="11430" y="40957"/>
                  </a:cubicBezTo>
                  <a:cubicBezTo>
                    <a:pt x="11430" y="59055"/>
                    <a:pt x="23813" y="73342"/>
                    <a:pt x="40958" y="73342"/>
                  </a:cubicBezTo>
                  <a:cubicBezTo>
                    <a:pt x="57150" y="73342"/>
                    <a:pt x="70485" y="60007"/>
                    <a:pt x="70485" y="4191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46" name="Freeform: Shape 342">
              <a:extLst>
                <a:ext uri="{FF2B5EF4-FFF2-40B4-BE49-F238E27FC236}">
                  <a16:creationId xmlns:a16="http://schemas.microsoft.com/office/drawing/2014/main" id="{8D4CDCB4-D4B6-8D42-A01B-80E7ABE50A55}"/>
                </a:ext>
              </a:extLst>
            </p:cNvPr>
            <p:cNvSpPr/>
            <p:nvPr/>
          </p:nvSpPr>
          <p:spPr>
            <a:xfrm>
              <a:off x="3020377" y="2491740"/>
              <a:ext cx="41909" cy="80962"/>
            </a:xfrm>
            <a:custGeom>
              <a:avLst/>
              <a:gdLst>
                <a:gd name="connsiteX0" fmla="*/ 30480 w 41909"/>
                <a:gd name="connsiteY0" fmla="*/ 0 h 80962"/>
                <a:gd name="connsiteX1" fmla="*/ 41910 w 41909"/>
                <a:gd name="connsiteY1" fmla="*/ 7620 h 80962"/>
                <a:gd name="connsiteX2" fmla="*/ 39052 w 41909"/>
                <a:gd name="connsiteY2" fmla="*/ 13335 h 80962"/>
                <a:gd name="connsiteX3" fmla="*/ 29527 w 41909"/>
                <a:gd name="connsiteY3" fmla="*/ 10477 h 80962"/>
                <a:gd name="connsiteX4" fmla="*/ 10477 w 41909"/>
                <a:gd name="connsiteY4" fmla="*/ 45720 h 80962"/>
                <a:gd name="connsiteX5" fmla="*/ 10477 w 41909"/>
                <a:gd name="connsiteY5" fmla="*/ 76200 h 80962"/>
                <a:gd name="connsiteX6" fmla="*/ 5715 w 41909"/>
                <a:gd name="connsiteY6" fmla="*/ 80963 h 80962"/>
                <a:gd name="connsiteX7" fmla="*/ 4763 w 41909"/>
                <a:gd name="connsiteY7" fmla="*/ 80963 h 80962"/>
                <a:gd name="connsiteX8" fmla="*/ 0 w 41909"/>
                <a:gd name="connsiteY8" fmla="*/ 76200 h 80962"/>
                <a:gd name="connsiteX9" fmla="*/ 0 w 41909"/>
                <a:gd name="connsiteY9" fmla="*/ 2857 h 80962"/>
                <a:gd name="connsiteX10" fmla="*/ 3810 w 41909"/>
                <a:gd name="connsiteY10" fmla="*/ 1905 h 80962"/>
                <a:gd name="connsiteX11" fmla="*/ 10477 w 41909"/>
                <a:gd name="connsiteY11" fmla="*/ 12382 h 80962"/>
                <a:gd name="connsiteX12" fmla="*/ 10477 w 41909"/>
                <a:gd name="connsiteY12" fmla="*/ 17145 h 80962"/>
                <a:gd name="connsiteX13" fmla="*/ 30480 w 41909"/>
                <a:gd name="connsiteY13" fmla="*/ 0 h 80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909" h="80962">
                  <a:moveTo>
                    <a:pt x="30480" y="0"/>
                  </a:moveTo>
                  <a:cubicBezTo>
                    <a:pt x="38100" y="0"/>
                    <a:pt x="41910" y="2857"/>
                    <a:pt x="41910" y="7620"/>
                  </a:cubicBezTo>
                  <a:cubicBezTo>
                    <a:pt x="41910" y="11430"/>
                    <a:pt x="39052" y="13335"/>
                    <a:pt x="39052" y="13335"/>
                  </a:cubicBezTo>
                  <a:cubicBezTo>
                    <a:pt x="37147" y="11430"/>
                    <a:pt x="34290" y="10477"/>
                    <a:pt x="29527" y="10477"/>
                  </a:cubicBezTo>
                  <a:cubicBezTo>
                    <a:pt x="15240" y="10477"/>
                    <a:pt x="10477" y="24765"/>
                    <a:pt x="10477" y="45720"/>
                  </a:cubicBezTo>
                  <a:lnTo>
                    <a:pt x="10477" y="76200"/>
                  </a:lnTo>
                  <a:cubicBezTo>
                    <a:pt x="10477" y="80010"/>
                    <a:pt x="8572" y="80963"/>
                    <a:pt x="5715" y="80963"/>
                  </a:cubicBezTo>
                  <a:lnTo>
                    <a:pt x="4763" y="80963"/>
                  </a:lnTo>
                  <a:cubicBezTo>
                    <a:pt x="1905" y="80963"/>
                    <a:pt x="0" y="80010"/>
                    <a:pt x="0" y="76200"/>
                  </a:cubicBezTo>
                  <a:lnTo>
                    <a:pt x="0" y="2857"/>
                  </a:lnTo>
                  <a:cubicBezTo>
                    <a:pt x="0" y="2857"/>
                    <a:pt x="1905" y="1905"/>
                    <a:pt x="3810" y="1905"/>
                  </a:cubicBezTo>
                  <a:cubicBezTo>
                    <a:pt x="7620" y="1905"/>
                    <a:pt x="10477" y="3810"/>
                    <a:pt x="10477" y="12382"/>
                  </a:cubicBezTo>
                  <a:lnTo>
                    <a:pt x="10477" y="17145"/>
                  </a:lnTo>
                  <a:cubicBezTo>
                    <a:pt x="13335" y="5715"/>
                    <a:pt x="20002" y="0"/>
                    <a:pt x="30480" y="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47" name="Freeform: Shape 343">
              <a:extLst>
                <a:ext uri="{FF2B5EF4-FFF2-40B4-BE49-F238E27FC236}">
                  <a16:creationId xmlns:a16="http://schemas.microsoft.com/office/drawing/2014/main" id="{E50B4977-D6DB-0246-BE1C-F372FFEED487}"/>
                </a:ext>
              </a:extLst>
            </p:cNvPr>
            <p:cNvSpPr/>
            <p:nvPr/>
          </p:nvSpPr>
          <p:spPr>
            <a:xfrm>
              <a:off x="3105150" y="2465070"/>
              <a:ext cx="76200" cy="108584"/>
            </a:xfrm>
            <a:custGeom>
              <a:avLst/>
              <a:gdLst>
                <a:gd name="connsiteX0" fmla="*/ 0 w 76200"/>
                <a:gd name="connsiteY0" fmla="*/ 100965 h 108584"/>
                <a:gd name="connsiteX1" fmla="*/ 0 w 76200"/>
                <a:gd name="connsiteY1" fmla="*/ 6667 h 108584"/>
                <a:gd name="connsiteX2" fmla="*/ 6667 w 76200"/>
                <a:gd name="connsiteY2" fmla="*/ 0 h 108584"/>
                <a:gd name="connsiteX3" fmla="*/ 70485 w 76200"/>
                <a:gd name="connsiteY3" fmla="*/ 0 h 108584"/>
                <a:gd name="connsiteX4" fmla="*/ 75247 w 76200"/>
                <a:gd name="connsiteY4" fmla="*/ 4763 h 108584"/>
                <a:gd name="connsiteX5" fmla="*/ 75247 w 76200"/>
                <a:gd name="connsiteY5" fmla="*/ 5715 h 108584"/>
                <a:gd name="connsiteX6" fmla="*/ 70485 w 76200"/>
                <a:gd name="connsiteY6" fmla="*/ 10477 h 108584"/>
                <a:gd name="connsiteX7" fmla="*/ 11430 w 76200"/>
                <a:gd name="connsiteY7" fmla="*/ 10477 h 108584"/>
                <a:gd name="connsiteX8" fmla="*/ 11430 w 76200"/>
                <a:gd name="connsiteY8" fmla="*/ 47625 h 108584"/>
                <a:gd name="connsiteX9" fmla="*/ 59055 w 76200"/>
                <a:gd name="connsiteY9" fmla="*/ 47625 h 108584"/>
                <a:gd name="connsiteX10" fmla="*/ 63817 w 76200"/>
                <a:gd name="connsiteY10" fmla="*/ 52388 h 108584"/>
                <a:gd name="connsiteX11" fmla="*/ 63817 w 76200"/>
                <a:gd name="connsiteY11" fmla="*/ 53340 h 108584"/>
                <a:gd name="connsiteX12" fmla="*/ 59055 w 76200"/>
                <a:gd name="connsiteY12" fmla="*/ 58102 h 108584"/>
                <a:gd name="connsiteX13" fmla="*/ 11430 w 76200"/>
                <a:gd name="connsiteY13" fmla="*/ 58102 h 108584"/>
                <a:gd name="connsiteX14" fmla="*/ 11430 w 76200"/>
                <a:gd name="connsiteY14" fmla="*/ 98108 h 108584"/>
                <a:gd name="connsiteX15" fmla="*/ 71438 w 76200"/>
                <a:gd name="connsiteY15" fmla="*/ 98108 h 108584"/>
                <a:gd name="connsiteX16" fmla="*/ 76200 w 76200"/>
                <a:gd name="connsiteY16" fmla="*/ 102870 h 108584"/>
                <a:gd name="connsiteX17" fmla="*/ 76200 w 76200"/>
                <a:gd name="connsiteY17" fmla="*/ 103822 h 108584"/>
                <a:gd name="connsiteX18" fmla="*/ 71438 w 76200"/>
                <a:gd name="connsiteY18" fmla="*/ 108585 h 108584"/>
                <a:gd name="connsiteX19" fmla="*/ 6667 w 76200"/>
                <a:gd name="connsiteY19" fmla="*/ 108585 h 108584"/>
                <a:gd name="connsiteX20" fmla="*/ 0 w 76200"/>
                <a:gd name="connsiteY20" fmla="*/ 100965 h 108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76200" h="108584">
                  <a:moveTo>
                    <a:pt x="0" y="100965"/>
                  </a:moveTo>
                  <a:lnTo>
                    <a:pt x="0" y="6667"/>
                  </a:lnTo>
                  <a:cubicBezTo>
                    <a:pt x="0" y="2858"/>
                    <a:pt x="2858" y="0"/>
                    <a:pt x="6667" y="0"/>
                  </a:cubicBezTo>
                  <a:lnTo>
                    <a:pt x="70485" y="0"/>
                  </a:lnTo>
                  <a:cubicBezTo>
                    <a:pt x="73342" y="0"/>
                    <a:pt x="75247" y="1905"/>
                    <a:pt x="75247" y="4763"/>
                  </a:cubicBezTo>
                  <a:lnTo>
                    <a:pt x="75247" y="5715"/>
                  </a:lnTo>
                  <a:cubicBezTo>
                    <a:pt x="75247" y="8572"/>
                    <a:pt x="73342" y="10477"/>
                    <a:pt x="70485" y="10477"/>
                  </a:cubicBezTo>
                  <a:lnTo>
                    <a:pt x="11430" y="10477"/>
                  </a:lnTo>
                  <a:lnTo>
                    <a:pt x="11430" y="47625"/>
                  </a:lnTo>
                  <a:lnTo>
                    <a:pt x="59055" y="47625"/>
                  </a:lnTo>
                  <a:cubicBezTo>
                    <a:pt x="61913" y="47625"/>
                    <a:pt x="63817" y="49530"/>
                    <a:pt x="63817" y="52388"/>
                  </a:cubicBezTo>
                  <a:lnTo>
                    <a:pt x="63817" y="53340"/>
                  </a:lnTo>
                  <a:cubicBezTo>
                    <a:pt x="63817" y="56197"/>
                    <a:pt x="61913" y="58102"/>
                    <a:pt x="59055" y="58102"/>
                  </a:cubicBezTo>
                  <a:lnTo>
                    <a:pt x="11430" y="58102"/>
                  </a:lnTo>
                  <a:lnTo>
                    <a:pt x="11430" y="98108"/>
                  </a:lnTo>
                  <a:lnTo>
                    <a:pt x="71438" y="98108"/>
                  </a:lnTo>
                  <a:cubicBezTo>
                    <a:pt x="74295" y="98108"/>
                    <a:pt x="76200" y="100013"/>
                    <a:pt x="76200" y="102870"/>
                  </a:cubicBezTo>
                  <a:lnTo>
                    <a:pt x="76200" y="103822"/>
                  </a:lnTo>
                  <a:cubicBezTo>
                    <a:pt x="76200" y="106680"/>
                    <a:pt x="74295" y="108585"/>
                    <a:pt x="71438" y="108585"/>
                  </a:cubicBezTo>
                  <a:lnTo>
                    <a:pt x="6667" y="108585"/>
                  </a:lnTo>
                  <a:cubicBezTo>
                    <a:pt x="2858" y="107633"/>
                    <a:pt x="0" y="104775"/>
                    <a:pt x="0" y="100965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48" name="Freeform: Shape 344">
              <a:extLst>
                <a:ext uri="{FF2B5EF4-FFF2-40B4-BE49-F238E27FC236}">
                  <a16:creationId xmlns:a16="http://schemas.microsoft.com/office/drawing/2014/main" id="{19A0BA0C-193D-9A49-A57B-CCA10EDA7B57}"/>
                </a:ext>
              </a:extLst>
            </p:cNvPr>
            <p:cNvSpPr/>
            <p:nvPr/>
          </p:nvSpPr>
          <p:spPr>
            <a:xfrm>
              <a:off x="3180397" y="2492692"/>
              <a:ext cx="73342" cy="80010"/>
            </a:xfrm>
            <a:custGeom>
              <a:avLst/>
              <a:gdLst>
                <a:gd name="connsiteX0" fmla="*/ 36195 w 73342"/>
                <a:gd name="connsiteY0" fmla="*/ 70485 h 80010"/>
                <a:gd name="connsiteX1" fmla="*/ 60008 w 73342"/>
                <a:gd name="connsiteY1" fmla="*/ 8573 h 80010"/>
                <a:gd name="connsiteX2" fmla="*/ 67628 w 73342"/>
                <a:gd name="connsiteY2" fmla="*/ 953 h 80010"/>
                <a:gd name="connsiteX3" fmla="*/ 73343 w 73342"/>
                <a:gd name="connsiteY3" fmla="*/ 3810 h 80010"/>
                <a:gd name="connsiteX4" fmla="*/ 44768 w 73342"/>
                <a:gd name="connsiteY4" fmla="*/ 76200 h 80010"/>
                <a:gd name="connsiteX5" fmla="*/ 37148 w 73342"/>
                <a:gd name="connsiteY5" fmla="*/ 80010 h 80010"/>
                <a:gd name="connsiteX6" fmla="*/ 29528 w 73342"/>
                <a:gd name="connsiteY6" fmla="*/ 76200 h 80010"/>
                <a:gd name="connsiteX7" fmla="*/ 0 w 73342"/>
                <a:gd name="connsiteY7" fmla="*/ 2858 h 80010"/>
                <a:gd name="connsiteX8" fmla="*/ 5715 w 73342"/>
                <a:gd name="connsiteY8" fmla="*/ 0 h 80010"/>
                <a:gd name="connsiteX9" fmla="*/ 13335 w 73342"/>
                <a:gd name="connsiteY9" fmla="*/ 7620 h 80010"/>
                <a:gd name="connsiteX10" fmla="*/ 36195 w 73342"/>
                <a:gd name="connsiteY10" fmla="*/ 70485 h 80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3342" h="80010">
                  <a:moveTo>
                    <a:pt x="36195" y="70485"/>
                  </a:moveTo>
                  <a:lnTo>
                    <a:pt x="60008" y="8573"/>
                  </a:lnTo>
                  <a:cubicBezTo>
                    <a:pt x="62865" y="1905"/>
                    <a:pt x="64770" y="953"/>
                    <a:pt x="67628" y="953"/>
                  </a:cubicBezTo>
                  <a:cubicBezTo>
                    <a:pt x="71438" y="953"/>
                    <a:pt x="73343" y="3810"/>
                    <a:pt x="73343" y="3810"/>
                  </a:cubicBezTo>
                  <a:lnTo>
                    <a:pt x="44768" y="76200"/>
                  </a:lnTo>
                  <a:cubicBezTo>
                    <a:pt x="43815" y="79058"/>
                    <a:pt x="42863" y="80010"/>
                    <a:pt x="37148" y="80010"/>
                  </a:cubicBezTo>
                  <a:cubicBezTo>
                    <a:pt x="31433" y="80010"/>
                    <a:pt x="31433" y="79058"/>
                    <a:pt x="29528" y="76200"/>
                  </a:cubicBezTo>
                  <a:lnTo>
                    <a:pt x="0" y="2858"/>
                  </a:lnTo>
                  <a:cubicBezTo>
                    <a:pt x="0" y="1905"/>
                    <a:pt x="1905" y="0"/>
                    <a:pt x="5715" y="0"/>
                  </a:cubicBezTo>
                  <a:cubicBezTo>
                    <a:pt x="9525" y="0"/>
                    <a:pt x="11430" y="1905"/>
                    <a:pt x="13335" y="7620"/>
                  </a:cubicBezTo>
                  <a:lnTo>
                    <a:pt x="36195" y="7048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49" name="Freeform: Shape 345">
              <a:extLst>
                <a:ext uri="{FF2B5EF4-FFF2-40B4-BE49-F238E27FC236}">
                  <a16:creationId xmlns:a16="http://schemas.microsoft.com/office/drawing/2014/main" id="{AD06B287-74C1-354F-A860-236AD032D9BE}"/>
                </a:ext>
              </a:extLst>
            </p:cNvPr>
            <p:cNvSpPr/>
            <p:nvPr/>
          </p:nvSpPr>
          <p:spPr>
            <a:xfrm>
              <a:off x="3256597" y="2490787"/>
              <a:ext cx="76200" cy="82867"/>
            </a:xfrm>
            <a:custGeom>
              <a:avLst/>
              <a:gdLst>
                <a:gd name="connsiteX0" fmla="*/ 40958 w 76200"/>
                <a:gd name="connsiteY0" fmla="*/ 74295 h 82867"/>
                <a:gd name="connsiteX1" fmla="*/ 67628 w 76200"/>
                <a:gd name="connsiteY1" fmla="*/ 60008 h 82867"/>
                <a:gd name="connsiteX2" fmla="*/ 74295 w 76200"/>
                <a:gd name="connsiteY2" fmla="*/ 65722 h 82867"/>
                <a:gd name="connsiteX3" fmla="*/ 40958 w 76200"/>
                <a:gd name="connsiteY3" fmla="*/ 82867 h 82867"/>
                <a:gd name="connsiteX4" fmla="*/ 0 w 76200"/>
                <a:gd name="connsiteY4" fmla="*/ 41910 h 82867"/>
                <a:gd name="connsiteX5" fmla="*/ 40005 w 76200"/>
                <a:gd name="connsiteY5" fmla="*/ 0 h 82867"/>
                <a:gd name="connsiteX6" fmla="*/ 76200 w 76200"/>
                <a:gd name="connsiteY6" fmla="*/ 40005 h 82867"/>
                <a:gd name="connsiteX7" fmla="*/ 76200 w 76200"/>
                <a:gd name="connsiteY7" fmla="*/ 40958 h 82867"/>
                <a:gd name="connsiteX8" fmla="*/ 71438 w 76200"/>
                <a:gd name="connsiteY8" fmla="*/ 44767 h 82867"/>
                <a:gd name="connsiteX9" fmla="*/ 10478 w 76200"/>
                <a:gd name="connsiteY9" fmla="*/ 44767 h 82867"/>
                <a:gd name="connsiteX10" fmla="*/ 40958 w 76200"/>
                <a:gd name="connsiteY10" fmla="*/ 74295 h 82867"/>
                <a:gd name="connsiteX11" fmla="*/ 64770 w 76200"/>
                <a:gd name="connsiteY11" fmla="*/ 36195 h 82867"/>
                <a:gd name="connsiteX12" fmla="*/ 39053 w 76200"/>
                <a:gd name="connsiteY12" fmla="*/ 10478 h 82867"/>
                <a:gd name="connsiteX13" fmla="*/ 10478 w 76200"/>
                <a:gd name="connsiteY13" fmla="*/ 36195 h 82867"/>
                <a:gd name="connsiteX14" fmla="*/ 64770 w 76200"/>
                <a:gd name="connsiteY14" fmla="*/ 36195 h 82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6200" h="82867">
                  <a:moveTo>
                    <a:pt x="40958" y="74295"/>
                  </a:moveTo>
                  <a:cubicBezTo>
                    <a:pt x="56198" y="74295"/>
                    <a:pt x="62865" y="67628"/>
                    <a:pt x="67628" y="60008"/>
                  </a:cubicBezTo>
                  <a:cubicBezTo>
                    <a:pt x="67628" y="59055"/>
                    <a:pt x="74295" y="60960"/>
                    <a:pt x="74295" y="65722"/>
                  </a:cubicBezTo>
                  <a:cubicBezTo>
                    <a:pt x="74295" y="71438"/>
                    <a:pt x="62865" y="82867"/>
                    <a:pt x="40958" y="82867"/>
                  </a:cubicBezTo>
                  <a:cubicBezTo>
                    <a:pt x="17145" y="82867"/>
                    <a:pt x="0" y="65722"/>
                    <a:pt x="0" y="41910"/>
                  </a:cubicBezTo>
                  <a:cubicBezTo>
                    <a:pt x="0" y="18097"/>
                    <a:pt x="17145" y="0"/>
                    <a:pt x="40005" y="0"/>
                  </a:cubicBezTo>
                  <a:cubicBezTo>
                    <a:pt x="61913" y="0"/>
                    <a:pt x="76200" y="15240"/>
                    <a:pt x="76200" y="40005"/>
                  </a:cubicBezTo>
                  <a:lnTo>
                    <a:pt x="76200" y="40958"/>
                  </a:lnTo>
                  <a:cubicBezTo>
                    <a:pt x="76200" y="43815"/>
                    <a:pt x="75248" y="44767"/>
                    <a:pt x="71438" y="44767"/>
                  </a:cubicBezTo>
                  <a:lnTo>
                    <a:pt x="10478" y="44767"/>
                  </a:lnTo>
                  <a:cubicBezTo>
                    <a:pt x="11430" y="61913"/>
                    <a:pt x="23813" y="74295"/>
                    <a:pt x="40958" y="74295"/>
                  </a:cubicBezTo>
                  <a:moveTo>
                    <a:pt x="64770" y="36195"/>
                  </a:moveTo>
                  <a:cubicBezTo>
                    <a:pt x="63818" y="20955"/>
                    <a:pt x="54293" y="10478"/>
                    <a:pt x="39053" y="10478"/>
                  </a:cubicBezTo>
                  <a:cubicBezTo>
                    <a:pt x="23813" y="10478"/>
                    <a:pt x="13335" y="20955"/>
                    <a:pt x="10478" y="36195"/>
                  </a:cubicBezTo>
                  <a:lnTo>
                    <a:pt x="64770" y="3619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50" name="Freeform: Shape 346">
              <a:extLst>
                <a:ext uri="{FF2B5EF4-FFF2-40B4-BE49-F238E27FC236}">
                  <a16:creationId xmlns:a16="http://schemas.microsoft.com/office/drawing/2014/main" id="{6E7CBE70-11F1-3341-AA60-3B4EFB440964}"/>
                </a:ext>
              </a:extLst>
            </p:cNvPr>
            <p:cNvSpPr/>
            <p:nvPr/>
          </p:nvSpPr>
          <p:spPr>
            <a:xfrm>
              <a:off x="3349942" y="2491740"/>
              <a:ext cx="41910" cy="80962"/>
            </a:xfrm>
            <a:custGeom>
              <a:avLst/>
              <a:gdLst>
                <a:gd name="connsiteX0" fmla="*/ 30480 w 41910"/>
                <a:gd name="connsiteY0" fmla="*/ 0 h 80962"/>
                <a:gd name="connsiteX1" fmla="*/ 41910 w 41910"/>
                <a:gd name="connsiteY1" fmla="*/ 7620 h 80962"/>
                <a:gd name="connsiteX2" fmla="*/ 39053 w 41910"/>
                <a:gd name="connsiteY2" fmla="*/ 13335 h 80962"/>
                <a:gd name="connsiteX3" fmla="*/ 29528 w 41910"/>
                <a:gd name="connsiteY3" fmla="*/ 10477 h 80962"/>
                <a:gd name="connsiteX4" fmla="*/ 10478 w 41910"/>
                <a:gd name="connsiteY4" fmla="*/ 45720 h 80962"/>
                <a:gd name="connsiteX5" fmla="*/ 10478 w 41910"/>
                <a:gd name="connsiteY5" fmla="*/ 76200 h 80962"/>
                <a:gd name="connsiteX6" fmla="*/ 5715 w 41910"/>
                <a:gd name="connsiteY6" fmla="*/ 80963 h 80962"/>
                <a:gd name="connsiteX7" fmla="*/ 4763 w 41910"/>
                <a:gd name="connsiteY7" fmla="*/ 80963 h 80962"/>
                <a:gd name="connsiteX8" fmla="*/ 0 w 41910"/>
                <a:gd name="connsiteY8" fmla="*/ 76200 h 80962"/>
                <a:gd name="connsiteX9" fmla="*/ 0 w 41910"/>
                <a:gd name="connsiteY9" fmla="*/ 2857 h 80962"/>
                <a:gd name="connsiteX10" fmla="*/ 3810 w 41910"/>
                <a:gd name="connsiteY10" fmla="*/ 1905 h 80962"/>
                <a:gd name="connsiteX11" fmla="*/ 10478 w 41910"/>
                <a:gd name="connsiteY11" fmla="*/ 12382 h 80962"/>
                <a:gd name="connsiteX12" fmla="*/ 10478 w 41910"/>
                <a:gd name="connsiteY12" fmla="*/ 17145 h 80962"/>
                <a:gd name="connsiteX13" fmla="*/ 30480 w 41910"/>
                <a:gd name="connsiteY13" fmla="*/ 0 h 80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910" h="80962">
                  <a:moveTo>
                    <a:pt x="30480" y="0"/>
                  </a:moveTo>
                  <a:cubicBezTo>
                    <a:pt x="38100" y="0"/>
                    <a:pt x="41910" y="2857"/>
                    <a:pt x="41910" y="7620"/>
                  </a:cubicBezTo>
                  <a:cubicBezTo>
                    <a:pt x="41910" y="11430"/>
                    <a:pt x="39053" y="13335"/>
                    <a:pt x="39053" y="13335"/>
                  </a:cubicBezTo>
                  <a:cubicBezTo>
                    <a:pt x="37148" y="11430"/>
                    <a:pt x="34290" y="10477"/>
                    <a:pt x="29528" y="10477"/>
                  </a:cubicBezTo>
                  <a:cubicBezTo>
                    <a:pt x="15240" y="10477"/>
                    <a:pt x="10478" y="24765"/>
                    <a:pt x="10478" y="45720"/>
                  </a:cubicBezTo>
                  <a:lnTo>
                    <a:pt x="10478" y="76200"/>
                  </a:lnTo>
                  <a:cubicBezTo>
                    <a:pt x="10478" y="80010"/>
                    <a:pt x="8573" y="80963"/>
                    <a:pt x="5715" y="80963"/>
                  </a:cubicBezTo>
                  <a:lnTo>
                    <a:pt x="4763" y="80963"/>
                  </a:lnTo>
                  <a:cubicBezTo>
                    <a:pt x="1905" y="80963"/>
                    <a:pt x="0" y="80010"/>
                    <a:pt x="0" y="76200"/>
                  </a:cubicBezTo>
                  <a:lnTo>
                    <a:pt x="0" y="2857"/>
                  </a:lnTo>
                  <a:cubicBezTo>
                    <a:pt x="0" y="2857"/>
                    <a:pt x="1905" y="1905"/>
                    <a:pt x="3810" y="1905"/>
                  </a:cubicBezTo>
                  <a:cubicBezTo>
                    <a:pt x="7620" y="1905"/>
                    <a:pt x="10478" y="3810"/>
                    <a:pt x="10478" y="12382"/>
                  </a:cubicBezTo>
                  <a:lnTo>
                    <a:pt x="10478" y="17145"/>
                  </a:lnTo>
                  <a:cubicBezTo>
                    <a:pt x="12383" y="5715"/>
                    <a:pt x="20003" y="0"/>
                    <a:pt x="30480" y="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51" name="Freeform: Shape 347">
              <a:extLst>
                <a:ext uri="{FF2B5EF4-FFF2-40B4-BE49-F238E27FC236}">
                  <a16:creationId xmlns:a16="http://schemas.microsoft.com/office/drawing/2014/main" id="{28A8EB19-D311-6B47-9048-9FFA7FF3B3FF}"/>
                </a:ext>
              </a:extLst>
            </p:cNvPr>
            <p:cNvSpPr/>
            <p:nvPr/>
          </p:nvSpPr>
          <p:spPr>
            <a:xfrm>
              <a:off x="3397567" y="2494597"/>
              <a:ext cx="73342" cy="112395"/>
            </a:xfrm>
            <a:custGeom>
              <a:avLst/>
              <a:gdLst>
                <a:gd name="connsiteX0" fmla="*/ 21908 w 73342"/>
                <a:gd name="connsiteY0" fmla="*/ 107633 h 112395"/>
                <a:gd name="connsiteX1" fmla="*/ 35242 w 73342"/>
                <a:gd name="connsiteY1" fmla="*/ 74295 h 112395"/>
                <a:gd name="connsiteX2" fmla="*/ 28575 w 73342"/>
                <a:gd name="connsiteY2" fmla="*/ 70485 h 112395"/>
                <a:gd name="connsiteX3" fmla="*/ 0 w 73342"/>
                <a:gd name="connsiteY3" fmla="*/ 2858 h 112395"/>
                <a:gd name="connsiteX4" fmla="*/ 5715 w 73342"/>
                <a:gd name="connsiteY4" fmla="*/ 0 h 112395"/>
                <a:gd name="connsiteX5" fmla="*/ 13335 w 73342"/>
                <a:gd name="connsiteY5" fmla="*/ 7620 h 112395"/>
                <a:gd name="connsiteX6" fmla="*/ 38100 w 73342"/>
                <a:gd name="connsiteY6" fmla="*/ 69533 h 112395"/>
                <a:gd name="connsiteX7" fmla="*/ 60008 w 73342"/>
                <a:gd name="connsiteY7" fmla="*/ 8573 h 112395"/>
                <a:gd name="connsiteX8" fmla="*/ 67628 w 73342"/>
                <a:gd name="connsiteY8" fmla="*/ 953 h 112395"/>
                <a:gd name="connsiteX9" fmla="*/ 73342 w 73342"/>
                <a:gd name="connsiteY9" fmla="*/ 3810 h 112395"/>
                <a:gd name="connsiteX10" fmla="*/ 35242 w 73342"/>
                <a:gd name="connsiteY10" fmla="*/ 105728 h 112395"/>
                <a:gd name="connsiteX11" fmla="*/ 27623 w 73342"/>
                <a:gd name="connsiteY11" fmla="*/ 112395 h 112395"/>
                <a:gd name="connsiteX12" fmla="*/ 21908 w 73342"/>
                <a:gd name="connsiteY12" fmla="*/ 107633 h 112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3342" h="112395">
                  <a:moveTo>
                    <a:pt x="21908" y="107633"/>
                  </a:moveTo>
                  <a:lnTo>
                    <a:pt x="35242" y="74295"/>
                  </a:lnTo>
                  <a:cubicBezTo>
                    <a:pt x="31433" y="74295"/>
                    <a:pt x="30480" y="73343"/>
                    <a:pt x="28575" y="70485"/>
                  </a:cubicBezTo>
                  <a:lnTo>
                    <a:pt x="0" y="2858"/>
                  </a:lnTo>
                  <a:cubicBezTo>
                    <a:pt x="0" y="1905"/>
                    <a:pt x="1905" y="0"/>
                    <a:pt x="5715" y="0"/>
                  </a:cubicBezTo>
                  <a:cubicBezTo>
                    <a:pt x="9525" y="0"/>
                    <a:pt x="11430" y="1905"/>
                    <a:pt x="13335" y="7620"/>
                  </a:cubicBezTo>
                  <a:lnTo>
                    <a:pt x="38100" y="69533"/>
                  </a:lnTo>
                  <a:lnTo>
                    <a:pt x="60008" y="8573"/>
                  </a:lnTo>
                  <a:cubicBezTo>
                    <a:pt x="61913" y="2858"/>
                    <a:pt x="64770" y="953"/>
                    <a:pt x="67628" y="953"/>
                  </a:cubicBezTo>
                  <a:cubicBezTo>
                    <a:pt x="70485" y="953"/>
                    <a:pt x="73342" y="2858"/>
                    <a:pt x="73342" y="3810"/>
                  </a:cubicBezTo>
                  <a:lnTo>
                    <a:pt x="35242" y="105728"/>
                  </a:lnTo>
                  <a:cubicBezTo>
                    <a:pt x="33338" y="111443"/>
                    <a:pt x="30480" y="112395"/>
                    <a:pt x="27623" y="112395"/>
                  </a:cubicBezTo>
                  <a:cubicBezTo>
                    <a:pt x="24765" y="110490"/>
                    <a:pt x="21908" y="107633"/>
                    <a:pt x="21908" y="10763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52" name="Freeform: Shape 348">
              <a:extLst>
                <a:ext uri="{FF2B5EF4-FFF2-40B4-BE49-F238E27FC236}">
                  <a16:creationId xmlns:a16="http://schemas.microsoft.com/office/drawing/2014/main" id="{C5F33055-4BF4-F045-A481-DCD7F76FAC6A}"/>
                </a:ext>
              </a:extLst>
            </p:cNvPr>
            <p:cNvSpPr/>
            <p:nvPr/>
          </p:nvSpPr>
          <p:spPr>
            <a:xfrm>
              <a:off x="3472815" y="2491740"/>
              <a:ext cx="80962" cy="81950"/>
            </a:xfrm>
            <a:custGeom>
              <a:avLst/>
              <a:gdLst>
                <a:gd name="connsiteX0" fmla="*/ 0 w 80962"/>
                <a:gd name="connsiteY0" fmla="*/ 40957 h 81950"/>
                <a:gd name="connsiteX1" fmla="*/ 40957 w 80962"/>
                <a:gd name="connsiteY1" fmla="*/ 0 h 81950"/>
                <a:gd name="connsiteX2" fmla="*/ 80963 w 80962"/>
                <a:gd name="connsiteY2" fmla="*/ 40957 h 81950"/>
                <a:gd name="connsiteX3" fmla="*/ 40957 w 80962"/>
                <a:gd name="connsiteY3" fmla="*/ 81915 h 81950"/>
                <a:gd name="connsiteX4" fmla="*/ 0 w 80962"/>
                <a:gd name="connsiteY4" fmla="*/ 40957 h 81950"/>
                <a:gd name="connsiteX5" fmla="*/ 70485 w 80962"/>
                <a:gd name="connsiteY5" fmla="*/ 41910 h 81950"/>
                <a:gd name="connsiteX6" fmla="*/ 40957 w 80962"/>
                <a:gd name="connsiteY6" fmla="*/ 9525 h 81950"/>
                <a:gd name="connsiteX7" fmla="*/ 11430 w 80962"/>
                <a:gd name="connsiteY7" fmla="*/ 40957 h 81950"/>
                <a:gd name="connsiteX8" fmla="*/ 40957 w 80962"/>
                <a:gd name="connsiteY8" fmla="*/ 73342 h 81950"/>
                <a:gd name="connsiteX9" fmla="*/ 70485 w 80962"/>
                <a:gd name="connsiteY9" fmla="*/ 41910 h 81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962" h="81950">
                  <a:moveTo>
                    <a:pt x="0" y="40957"/>
                  </a:moveTo>
                  <a:cubicBezTo>
                    <a:pt x="0" y="17145"/>
                    <a:pt x="17145" y="0"/>
                    <a:pt x="40957" y="0"/>
                  </a:cubicBezTo>
                  <a:cubicBezTo>
                    <a:pt x="64770" y="0"/>
                    <a:pt x="80963" y="17145"/>
                    <a:pt x="80963" y="40957"/>
                  </a:cubicBezTo>
                  <a:cubicBezTo>
                    <a:pt x="80963" y="64770"/>
                    <a:pt x="63817" y="81915"/>
                    <a:pt x="40957" y="81915"/>
                  </a:cubicBezTo>
                  <a:cubicBezTo>
                    <a:pt x="17145" y="82867"/>
                    <a:pt x="0" y="64770"/>
                    <a:pt x="0" y="40957"/>
                  </a:cubicBezTo>
                  <a:moveTo>
                    <a:pt x="70485" y="41910"/>
                  </a:moveTo>
                  <a:cubicBezTo>
                    <a:pt x="70485" y="23813"/>
                    <a:pt x="58102" y="9525"/>
                    <a:pt x="40957" y="9525"/>
                  </a:cubicBezTo>
                  <a:cubicBezTo>
                    <a:pt x="23813" y="9525"/>
                    <a:pt x="11430" y="22860"/>
                    <a:pt x="11430" y="40957"/>
                  </a:cubicBezTo>
                  <a:cubicBezTo>
                    <a:pt x="11430" y="59055"/>
                    <a:pt x="23813" y="73342"/>
                    <a:pt x="40957" y="73342"/>
                  </a:cubicBezTo>
                  <a:cubicBezTo>
                    <a:pt x="58102" y="73342"/>
                    <a:pt x="70485" y="60007"/>
                    <a:pt x="70485" y="4191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53" name="Freeform: Shape 349">
              <a:extLst>
                <a:ext uri="{FF2B5EF4-FFF2-40B4-BE49-F238E27FC236}">
                  <a16:creationId xmlns:a16="http://schemas.microsoft.com/office/drawing/2014/main" id="{12A70F86-638D-4143-A00F-8F665A8A322D}"/>
                </a:ext>
              </a:extLst>
            </p:cNvPr>
            <p:cNvSpPr/>
            <p:nvPr/>
          </p:nvSpPr>
          <p:spPr>
            <a:xfrm>
              <a:off x="3567112" y="2491740"/>
              <a:ext cx="67627" cy="80009"/>
            </a:xfrm>
            <a:custGeom>
              <a:avLst/>
              <a:gdLst>
                <a:gd name="connsiteX0" fmla="*/ 36195 w 67627"/>
                <a:gd name="connsiteY0" fmla="*/ 0 h 80009"/>
                <a:gd name="connsiteX1" fmla="*/ 67628 w 67627"/>
                <a:gd name="connsiteY1" fmla="*/ 34290 h 80009"/>
                <a:gd name="connsiteX2" fmla="*/ 67628 w 67627"/>
                <a:gd name="connsiteY2" fmla="*/ 75247 h 80009"/>
                <a:gd name="connsiteX3" fmla="*/ 62865 w 67627"/>
                <a:gd name="connsiteY3" fmla="*/ 80010 h 80009"/>
                <a:gd name="connsiteX4" fmla="*/ 61913 w 67627"/>
                <a:gd name="connsiteY4" fmla="*/ 80010 h 80009"/>
                <a:gd name="connsiteX5" fmla="*/ 57150 w 67627"/>
                <a:gd name="connsiteY5" fmla="*/ 75247 h 80009"/>
                <a:gd name="connsiteX6" fmla="*/ 57150 w 67627"/>
                <a:gd name="connsiteY6" fmla="*/ 34290 h 80009"/>
                <a:gd name="connsiteX7" fmla="*/ 36195 w 67627"/>
                <a:gd name="connsiteY7" fmla="*/ 8572 h 80009"/>
                <a:gd name="connsiteX8" fmla="*/ 10478 w 67627"/>
                <a:gd name="connsiteY8" fmla="*/ 25717 h 80009"/>
                <a:gd name="connsiteX9" fmla="*/ 10478 w 67627"/>
                <a:gd name="connsiteY9" fmla="*/ 75247 h 80009"/>
                <a:gd name="connsiteX10" fmla="*/ 5715 w 67627"/>
                <a:gd name="connsiteY10" fmla="*/ 80010 h 80009"/>
                <a:gd name="connsiteX11" fmla="*/ 4763 w 67627"/>
                <a:gd name="connsiteY11" fmla="*/ 80010 h 80009"/>
                <a:gd name="connsiteX12" fmla="*/ 0 w 67627"/>
                <a:gd name="connsiteY12" fmla="*/ 75247 h 80009"/>
                <a:gd name="connsiteX13" fmla="*/ 0 w 67627"/>
                <a:gd name="connsiteY13" fmla="*/ 1905 h 80009"/>
                <a:gd name="connsiteX14" fmla="*/ 3810 w 67627"/>
                <a:gd name="connsiteY14" fmla="*/ 952 h 80009"/>
                <a:gd name="connsiteX15" fmla="*/ 10478 w 67627"/>
                <a:gd name="connsiteY15" fmla="*/ 11430 h 80009"/>
                <a:gd name="connsiteX16" fmla="*/ 10478 w 67627"/>
                <a:gd name="connsiteY16" fmla="*/ 14288 h 80009"/>
                <a:gd name="connsiteX17" fmla="*/ 36195 w 67627"/>
                <a:gd name="connsiteY17" fmla="*/ 0 h 80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7627" h="80009">
                  <a:moveTo>
                    <a:pt x="36195" y="0"/>
                  </a:moveTo>
                  <a:cubicBezTo>
                    <a:pt x="57150" y="0"/>
                    <a:pt x="67628" y="14288"/>
                    <a:pt x="67628" y="34290"/>
                  </a:cubicBezTo>
                  <a:lnTo>
                    <a:pt x="67628" y="75247"/>
                  </a:lnTo>
                  <a:cubicBezTo>
                    <a:pt x="67628" y="79057"/>
                    <a:pt x="65722" y="80010"/>
                    <a:pt x="62865" y="80010"/>
                  </a:cubicBezTo>
                  <a:lnTo>
                    <a:pt x="61913" y="80010"/>
                  </a:lnTo>
                  <a:cubicBezTo>
                    <a:pt x="59055" y="80010"/>
                    <a:pt x="57150" y="79057"/>
                    <a:pt x="57150" y="75247"/>
                  </a:cubicBezTo>
                  <a:lnTo>
                    <a:pt x="57150" y="34290"/>
                  </a:lnTo>
                  <a:cubicBezTo>
                    <a:pt x="57150" y="19050"/>
                    <a:pt x="49530" y="8572"/>
                    <a:pt x="36195" y="8572"/>
                  </a:cubicBezTo>
                  <a:cubicBezTo>
                    <a:pt x="23813" y="8572"/>
                    <a:pt x="15240" y="15240"/>
                    <a:pt x="10478" y="25717"/>
                  </a:cubicBezTo>
                  <a:lnTo>
                    <a:pt x="10478" y="75247"/>
                  </a:lnTo>
                  <a:cubicBezTo>
                    <a:pt x="10478" y="79057"/>
                    <a:pt x="8572" y="80010"/>
                    <a:pt x="5715" y="80010"/>
                  </a:cubicBezTo>
                  <a:lnTo>
                    <a:pt x="4763" y="80010"/>
                  </a:lnTo>
                  <a:cubicBezTo>
                    <a:pt x="1905" y="80010"/>
                    <a:pt x="0" y="79057"/>
                    <a:pt x="0" y="75247"/>
                  </a:cubicBezTo>
                  <a:lnTo>
                    <a:pt x="0" y="1905"/>
                  </a:lnTo>
                  <a:cubicBezTo>
                    <a:pt x="0" y="1905"/>
                    <a:pt x="1905" y="952"/>
                    <a:pt x="3810" y="952"/>
                  </a:cubicBezTo>
                  <a:cubicBezTo>
                    <a:pt x="7620" y="952"/>
                    <a:pt x="10478" y="2857"/>
                    <a:pt x="10478" y="11430"/>
                  </a:cubicBezTo>
                  <a:lnTo>
                    <a:pt x="10478" y="14288"/>
                  </a:lnTo>
                  <a:cubicBezTo>
                    <a:pt x="14288" y="5715"/>
                    <a:pt x="23813" y="0"/>
                    <a:pt x="36195" y="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55" name="Freeform: Shape 350">
              <a:extLst>
                <a:ext uri="{FF2B5EF4-FFF2-40B4-BE49-F238E27FC236}">
                  <a16:creationId xmlns:a16="http://schemas.microsoft.com/office/drawing/2014/main" id="{65D9EB25-2F7C-3E49-8C35-2E495C03C523}"/>
                </a:ext>
              </a:extLst>
            </p:cNvPr>
            <p:cNvSpPr/>
            <p:nvPr/>
          </p:nvSpPr>
          <p:spPr>
            <a:xfrm>
              <a:off x="3646170" y="2490787"/>
              <a:ext cx="76200" cy="82867"/>
            </a:xfrm>
            <a:custGeom>
              <a:avLst/>
              <a:gdLst>
                <a:gd name="connsiteX0" fmla="*/ 40958 w 76200"/>
                <a:gd name="connsiteY0" fmla="*/ 74295 h 82867"/>
                <a:gd name="connsiteX1" fmla="*/ 67627 w 76200"/>
                <a:gd name="connsiteY1" fmla="*/ 60008 h 82867"/>
                <a:gd name="connsiteX2" fmla="*/ 74295 w 76200"/>
                <a:gd name="connsiteY2" fmla="*/ 65722 h 82867"/>
                <a:gd name="connsiteX3" fmla="*/ 40958 w 76200"/>
                <a:gd name="connsiteY3" fmla="*/ 82867 h 82867"/>
                <a:gd name="connsiteX4" fmla="*/ 0 w 76200"/>
                <a:gd name="connsiteY4" fmla="*/ 41910 h 82867"/>
                <a:gd name="connsiteX5" fmla="*/ 40005 w 76200"/>
                <a:gd name="connsiteY5" fmla="*/ 0 h 82867"/>
                <a:gd name="connsiteX6" fmla="*/ 76200 w 76200"/>
                <a:gd name="connsiteY6" fmla="*/ 40005 h 82867"/>
                <a:gd name="connsiteX7" fmla="*/ 76200 w 76200"/>
                <a:gd name="connsiteY7" fmla="*/ 40958 h 82867"/>
                <a:gd name="connsiteX8" fmla="*/ 71438 w 76200"/>
                <a:gd name="connsiteY8" fmla="*/ 44767 h 82867"/>
                <a:gd name="connsiteX9" fmla="*/ 10477 w 76200"/>
                <a:gd name="connsiteY9" fmla="*/ 44767 h 82867"/>
                <a:gd name="connsiteX10" fmla="*/ 40958 w 76200"/>
                <a:gd name="connsiteY10" fmla="*/ 74295 h 82867"/>
                <a:gd name="connsiteX11" fmla="*/ 64770 w 76200"/>
                <a:gd name="connsiteY11" fmla="*/ 36195 h 82867"/>
                <a:gd name="connsiteX12" fmla="*/ 39052 w 76200"/>
                <a:gd name="connsiteY12" fmla="*/ 10478 h 82867"/>
                <a:gd name="connsiteX13" fmla="*/ 10477 w 76200"/>
                <a:gd name="connsiteY13" fmla="*/ 36195 h 82867"/>
                <a:gd name="connsiteX14" fmla="*/ 64770 w 76200"/>
                <a:gd name="connsiteY14" fmla="*/ 36195 h 82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6200" h="82867">
                  <a:moveTo>
                    <a:pt x="40958" y="74295"/>
                  </a:moveTo>
                  <a:cubicBezTo>
                    <a:pt x="56197" y="74295"/>
                    <a:pt x="62865" y="67628"/>
                    <a:pt x="67627" y="60008"/>
                  </a:cubicBezTo>
                  <a:cubicBezTo>
                    <a:pt x="67627" y="59055"/>
                    <a:pt x="74295" y="60960"/>
                    <a:pt x="74295" y="65722"/>
                  </a:cubicBezTo>
                  <a:cubicBezTo>
                    <a:pt x="74295" y="71438"/>
                    <a:pt x="62865" y="82867"/>
                    <a:pt x="40958" y="82867"/>
                  </a:cubicBezTo>
                  <a:cubicBezTo>
                    <a:pt x="17145" y="82867"/>
                    <a:pt x="0" y="65722"/>
                    <a:pt x="0" y="41910"/>
                  </a:cubicBezTo>
                  <a:cubicBezTo>
                    <a:pt x="0" y="18097"/>
                    <a:pt x="17145" y="0"/>
                    <a:pt x="40005" y="0"/>
                  </a:cubicBezTo>
                  <a:cubicBezTo>
                    <a:pt x="61913" y="0"/>
                    <a:pt x="76200" y="15240"/>
                    <a:pt x="76200" y="40005"/>
                  </a:cubicBezTo>
                  <a:lnTo>
                    <a:pt x="76200" y="40958"/>
                  </a:lnTo>
                  <a:cubicBezTo>
                    <a:pt x="76200" y="43815"/>
                    <a:pt x="75247" y="44767"/>
                    <a:pt x="71438" y="44767"/>
                  </a:cubicBezTo>
                  <a:lnTo>
                    <a:pt x="10477" y="44767"/>
                  </a:lnTo>
                  <a:cubicBezTo>
                    <a:pt x="11430" y="61913"/>
                    <a:pt x="23813" y="74295"/>
                    <a:pt x="40958" y="74295"/>
                  </a:cubicBezTo>
                  <a:moveTo>
                    <a:pt x="64770" y="36195"/>
                  </a:moveTo>
                  <a:cubicBezTo>
                    <a:pt x="63817" y="20955"/>
                    <a:pt x="54292" y="10478"/>
                    <a:pt x="39052" y="10478"/>
                  </a:cubicBezTo>
                  <a:cubicBezTo>
                    <a:pt x="23813" y="10478"/>
                    <a:pt x="13335" y="20955"/>
                    <a:pt x="10477" y="36195"/>
                  </a:cubicBezTo>
                  <a:lnTo>
                    <a:pt x="64770" y="3619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272048096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slide standar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ext Placeholder 2">
            <a:extLst>
              <a:ext uri="{FF2B5EF4-FFF2-40B4-BE49-F238E27FC236}">
                <a16:creationId xmlns:a16="http://schemas.microsoft.com/office/drawing/2014/main" id="{9147BED3-AD59-473C-B06A-DAB4642B8F1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0079" y="580935"/>
            <a:ext cx="7556501" cy="1148715"/>
          </a:xfrm>
          <a:prstGeom prst="rect">
            <a:avLst/>
          </a:prstGeom>
        </p:spPr>
        <p:txBody>
          <a:bodyPr/>
          <a:lstStyle>
            <a:lvl1pPr marL="6351" marR="2540" indent="0" algn="l" defTabSz="457189" rtl="0" eaLnBrk="1" latinLnBrk="0" hangingPunct="1">
              <a:lnSpc>
                <a:spcPts val="4200"/>
              </a:lnSpc>
              <a:spcBef>
                <a:spcPts val="0"/>
              </a:spcBef>
              <a:buFont typeface="Arial"/>
              <a:buNone/>
              <a:defRPr lang="en-US" sz="3600" b="1" i="0" dirty="0" smtClean="0">
                <a:solidFill>
                  <a:srgbClr val="2C4046"/>
                </a:solidFill>
                <a:latin typeface="Arial MT" pitchFamily="50" charset="0"/>
                <a:ea typeface="+mj-ea"/>
                <a:cs typeface="Arial"/>
              </a:defRPr>
            </a:lvl1pPr>
            <a:lvl2pPr marL="6351" marR="2540" indent="0" algn="l" defTabSz="457189" rtl="0" eaLnBrk="1" latinLnBrk="0" hangingPunct="1">
              <a:lnSpc>
                <a:spcPct val="77700"/>
              </a:lnSpc>
              <a:spcBef>
                <a:spcPts val="931"/>
              </a:spcBef>
              <a:buFont typeface="Arial"/>
              <a:buNone/>
              <a:defRPr lang="en-US" sz="3275" b="1" kern="1200" spc="-111" baseline="0" dirty="0" smtClean="0">
                <a:solidFill>
                  <a:srgbClr val="2C4046"/>
                </a:solidFill>
                <a:latin typeface="Arial"/>
                <a:ea typeface="+mn-ea"/>
                <a:cs typeface="Arial"/>
              </a:defRPr>
            </a:lvl2pPr>
            <a:lvl3pPr marL="6351" marR="2540" indent="0" algn="l" defTabSz="457189" rtl="0" eaLnBrk="1" latinLnBrk="0" hangingPunct="1">
              <a:lnSpc>
                <a:spcPct val="77700"/>
              </a:lnSpc>
              <a:spcBef>
                <a:spcPts val="931"/>
              </a:spcBef>
              <a:buFont typeface="Arial"/>
              <a:buNone/>
              <a:defRPr lang="en-US" sz="3275" b="1" kern="1200" spc="-111" baseline="0" dirty="0" smtClean="0">
                <a:solidFill>
                  <a:srgbClr val="2C4046"/>
                </a:solidFill>
                <a:latin typeface="Arial"/>
                <a:ea typeface="+mn-ea"/>
                <a:cs typeface="Arial"/>
              </a:defRPr>
            </a:lvl3pPr>
            <a:lvl4pPr marL="6351" marR="2540" indent="0" algn="l" defTabSz="457189" rtl="0" eaLnBrk="1" latinLnBrk="0" hangingPunct="1">
              <a:lnSpc>
                <a:spcPct val="77700"/>
              </a:lnSpc>
              <a:spcBef>
                <a:spcPts val="931"/>
              </a:spcBef>
              <a:buFont typeface="Arial"/>
              <a:buNone/>
              <a:defRPr lang="en-US" sz="3275" b="1" kern="1200" spc="-111" baseline="0" dirty="0" smtClean="0">
                <a:solidFill>
                  <a:srgbClr val="2C4046"/>
                </a:solidFill>
                <a:latin typeface="Arial"/>
                <a:ea typeface="+mn-ea"/>
                <a:cs typeface="Arial"/>
              </a:defRPr>
            </a:lvl4pPr>
            <a:lvl5pPr marL="6351" marR="2540" indent="0" algn="l" defTabSz="457189" rtl="0" eaLnBrk="1" latinLnBrk="0" hangingPunct="1">
              <a:lnSpc>
                <a:spcPct val="77700"/>
              </a:lnSpc>
              <a:spcBef>
                <a:spcPts val="931"/>
              </a:spcBef>
              <a:buFont typeface="Arial"/>
              <a:buNone/>
              <a:defRPr lang="en-US" sz="3275" b="1" kern="1200" spc="-111" baseline="0" dirty="0">
                <a:solidFill>
                  <a:srgbClr val="2C4046"/>
                </a:solidFill>
                <a:latin typeface="Arial"/>
                <a:ea typeface="+mn-ea"/>
                <a:cs typeface="Arial"/>
              </a:defRPr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54" name="Slide Number Placeholder 9">
            <a:extLst>
              <a:ext uri="{FF2B5EF4-FFF2-40B4-BE49-F238E27FC236}">
                <a16:creationId xmlns:a16="http://schemas.microsoft.com/office/drawing/2014/main" id="{5AB7AEF5-6381-47F5-B870-8B24B09D9D59}"/>
              </a:ext>
            </a:extLst>
          </p:cNvPr>
          <p:cNvSpPr txBox="1">
            <a:spLocks/>
          </p:cNvSpPr>
          <p:nvPr userDrawn="1"/>
        </p:nvSpPr>
        <p:spPr>
          <a:xfrm>
            <a:off x="11730624" y="324781"/>
            <a:ext cx="117005" cy="95939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defRPr lang="en-US" sz="700" b="1" kern="1200" smtClean="0">
                <a:solidFill>
                  <a:srgbClr val="2C4046"/>
                </a:solidFill>
                <a:latin typeface="Arial"/>
                <a:ea typeface="+mn-ea"/>
                <a:cs typeface="Arial"/>
              </a:defRPr>
            </a:lvl1pPr>
            <a:lvl2pPr marL="633954" algn="l" defTabSz="633954" rtl="0" eaLnBrk="1" latinLnBrk="0" hangingPunct="1">
              <a:defRPr sz="24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67907" algn="l" defTabSz="633954" rtl="0" eaLnBrk="1" latinLnBrk="0" hangingPunct="1">
              <a:defRPr sz="24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01861" algn="l" defTabSz="633954" rtl="0" eaLnBrk="1" latinLnBrk="0" hangingPunct="1">
              <a:defRPr sz="24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535814" algn="l" defTabSz="633954" rtl="0" eaLnBrk="1" latinLnBrk="0" hangingPunct="1">
              <a:defRPr sz="24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169768" algn="l" defTabSz="633954" rtl="0" eaLnBrk="1" latinLnBrk="0" hangingPunct="1">
              <a:defRPr sz="24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803721" algn="l" defTabSz="633954" rtl="0" eaLnBrk="1" latinLnBrk="0" hangingPunct="1">
              <a:defRPr sz="24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437675" algn="l" defTabSz="633954" rtl="0" eaLnBrk="1" latinLnBrk="0" hangingPunct="1">
              <a:defRPr sz="24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071628" algn="l" defTabSz="633954" rtl="0" eaLnBrk="1" latinLnBrk="0" hangingPunct="1">
              <a:defRPr sz="24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37941EF-9EE4-4C49-BBA8-147D44CBA153}" type="slidenum">
              <a:rPr lang="en-US" sz="600" smtClean="0"/>
              <a:pPr/>
              <a:t>‹#›</a:t>
            </a:fld>
            <a:endParaRPr lang="en-US" sz="60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13E6708-FD8F-1D4C-9061-56CD2DE057BE}"/>
              </a:ext>
            </a:extLst>
          </p:cNvPr>
          <p:cNvGrpSpPr/>
          <p:nvPr userDrawn="1"/>
        </p:nvGrpSpPr>
        <p:grpSpPr>
          <a:xfrm>
            <a:off x="10897318" y="6082201"/>
            <a:ext cx="931165" cy="385303"/>
            <a:chOff x="2792363" y="2207895"/>
            <a:chExt cx="930007" cy="399097"/>
          </a:xfrm>
          <a:solidFill>
            <a:schemeClr val="tx2"/>
          </a:solidFill>
        </p:grpSpPr>
        <p:sp>
          <p:nvSpPr>
            <p:cNvPr id="35" name="Freeform: Shape 332">
              <a:extLst>
                <a:ext uri="{FF2B5EF4-FFF2-40B4-BE49-F238E27FC236}">
                  <a16:creationId xmlns:a16="http://schemas.microsoft.com/office/drawing/2014/main" id="{0C1383CE-4E2C-FC49-98FC-3C232431A6E7}"/>
                </a:ext>
              </a:extLst>
            </p:cNvPr>
            <p:cNvSpPr/>
            <p:nvPr/>
          </p:nvSpPr>
          <p:spPr>
            <a:xfrm>
              <a:off x="3139920" y="2207895"/>
              <a:ext cx="138093" cy="196214"/>
            </a:xfrm>
            <a:custGeom>
              <a:avLst/>
              <a:gdLst>
                <a:gd name="connsiteX0" fmla="*/ 134775 w 138093"/>
                <a:gd name="connsiteY0" fmla="*/ 179070 h 196214"/>
                <a:gd name="connsiteX1" fmla="*/ 110010 w 138093"/>
                <a:gd name="connsiteY1" fmla="*/ 149542 h 196214"/>
                <a:gd name="connsiteX2" fmla="*/ 107152 w 138093"/>
                <a:gd name="connsiteY2" fmla="*/ 144780 h 196214"/>
                <a:gd name="connsiteX3" fmla="*/ 93817 w 138093"/>
                <a:gd name="connsiteY3" fmla="*/ 126683 h 196214"/>
                <a:gd name="connsiteX4" fmla="*/ 95722 w 138093"/>
                <a:gd name="connsiteY4" fmla="*/ 108585 h 196214"/>
                <a:gd name="connsiteX5" fmla="*/ 98580 w 138093"/>
                <a:gd name="connsiteY5" fmla="*/ 105727 h 196214"/>
                <a:gd name="connsiteX6" fmla="*/ 101437 w 138093"/>
                <a:gd name="connsiteY6" fmla="*/ 101917 h 196214"/>
                <a:gd name="connsiteX7" fmla="*/ 101437 w 138093"/>
                <a:gd name="connsiteY7" fmla="*/ 101917 h 196214"/>
                <a:gd name="connsiteX8" fmla="*/ 102390 w 138093"/>
                <a:gd name="connsiteY8" fmla="*/ 100013 h 196214"/>
                <a:gd name="connsiteX9" fmla="*/ 102390 w 138093"/>
                <a:gd name="connsiteY9" fmla="*/ 99060 h 196214"/>
                <a:gd name="connsiteX10" fmla="*/ 106200 w 138093"/>
                <a:gd name="connsiteY10" fmla="*/ 95250 h 196214"/>
                <a:gd name="connsiteX11" fmla="*/ 120487 w 138093"/>
                <a:gd name="connsiteY11" fmla="*/ 81915 h 196214"/>
                <a:gd name="connsiteX12" fmla="*/ 122392 w 138093"/>
                <a:gd name="connsiteY12" fmla="*/ 73342 h 196214"/>
                <a:gd name="connsiteX13" fmla="*/ 122392 w 138093"/>
                <a:gd name="connsiteY13" fmla="*/ 73342 h 196214"/>
                <a:gd name="connsiteX14" fmla="*/ 122392 w 138093"/>
                <a:gd name="connsiteY14" fmla="*/ 73342 h 196214"/>
                <a:gd name="connsiteX15" fmla="*/ 102390 w 138093"/>
                <a:gd name="connsiteY15" fmla="*/ 61913 h 196214"/>
                <a:gd name="connsiteX16" fmla="*/ 102390 w 138093"/>
                <a:gd name="connsiteY16" fmla="*/ 61913 h 196214"/>
                <a:gd name="connsiteX17" fmla="*/ 102390 w 138093"/>
                <a:gd name="connsiteY17" fmla="*/ 61913 h 196214"/>
                <a:gd name="connsiteX18" fmla="*/ 102390 w 138093"/>
                <a:gd name="connsiteY18" fmla="*/ 61913 h 196214"/>
                <a:gd name="connsiteX19" fmla="*/ 101437 w 138093"/>
                <a:gd name="connsiteY19" fmla="*/ 61913 h 196214"/>
                <a:gd name="connsiteX20" fmla="*/ 101437 w 138093"/>
                <a:gd name="connsiteY20" fmla="*/ 61913 h 196214"/>
                <a:gd name="connsiteX21" fmla="*/ 100485 w 138093"/>
                <a:gd name="connsiteY21" fmla="*/ 61913 h 196214"/>
                <a:gd name="connsiteX22" fmla="*/ 99532 w 138093"/>
                <a:gd name="connsiteY22" fmla="*/ 61913 h 196214"/>
                <a:gd name="connsiteX23" fmla="*/ 94770 w 138093"/>
                <a:gd name="connsiteY23" fmla="*/ 62865 h 196214"/>
                <a:gd name="connsiteX24" fmla="*/ 94770 w 138093"/>
                <a:gd name="connsiteY24" fmla="*/ 62865 h 196214"/>
                <a:gd name="connsiteX25" fmla="*/ 93817 w 138093"/>
                <a:gd name="connsiteY25" fmla="*/ 62865 h 196214"/>
                <a:gd name="connsiteX26" fmla="*/ 89055 w 138093"/>
                <a:gd name="connsiteY26" fmla="*/ 66675 h 196214"/>
                <a:gd name="connsiteX27" fmla="*/ 89055 w 138093"/>
                <a:gd name="connsiteY27" fmla="*/ 66675 h 196214"/>
                <a:gd name="connsiteX28" fmla="*/ 83340 w 138093"/>
                <a:gd name="connsiteY28" fmla="*/ 72390 h 196214"/>
                <a:gd name="connsiteX29" fmla="*/ 62385 w 138093"/>
                <a:gd name="connsiteY29" fmla="*/ 93345 h 196214"/>
                <a:gd name="connsiteX30" fmla="*/ 50002 w 138093"/>
                <a:gd name="connsiteY30" fmla="*/ 100013 h 196214"/>
                <a:gd name="connsiteX31" fmla="*/ 42382 w 138093"/>
                <a:gd name="connsiteY31" fmla="*/ 91440 h 196214"/>
                <a:gd name="connsiteX32" fmla="*/ 42382 w 138093"/>
                <a:gd name="connsiteY32" fmla="*/ 31433 h 196214"/>
                <a:gd name="connsiteX33" fmla="*/ 42382 w 138093"/>
                <a:gd name="connsiteY33" fmla="*/ 31433 h 196214"/>
                <a:gd name="connsiteX34" fmla="*/ 42382 w 138093"/>
                <a:gd name="connsiteY34" fmla="*/ 31433 h 196214"/>
                <a:gd name="connsiteX35" fmla="*/ 42382 w 138093"/>
                <a:gd name="connsiteY35" fmla="*/ 30480 h 196214"/>
                <a:gd name="connsiteX36" fmla="*/ 42382 w 138093"/>
                <a:gd name="connsiteY36" fmla="*/ 30480 h 196214"/>
                <a:gd name="connsiteX37" fmla="*/ 31905 w 138093"/>
                <a:gd name="connsiteY37" fmla="*/ 3810 h 196214"/>
                <a:gd name="connsiteX38" fmla="*/ 17617 w 138093"/>
                <a:gd name="connsiteY38" fmla="*/ 0 h 196214"/>
                <a:gd name="connsiteX39" fmla="*/ 5235 w 138093"/>
                <a:gd name="connsiteY39" fmla="*/ 1905 h 196214"/>
                <a:gd name="connsiteX40" fmla="*/ 472 w 138093"/>
                <a:gd name="connsiteY40" fmla="*/ 10477 h 196214"/>
                <a:gd name="connsiteX41" fmla="*/ 2377 w 138093"/>
                <a:gd name="connsiteY41" fmla="*/ 39052 h 196214"/>
                <a:gd name="connsiteX42" fmla="*/ 2377 w 138093"/>
                <a:gd name="connsiteY42" fmla="*/ 177165 h 196214"/>
                <a:gd name="connsiteX43" fmla="*/ 20475 w 138093"/>
                <a:gd name="connsiteY43" fmla="*/ 196215 h 196214"/>
                <a:gd name="connsiteX44" fmla="*/ 24285 w 138093"/>
                <a:gd name="connsiteY44" fmla="*/ 196215 h 196214"/>
                <a:gd name="connsiteX45" fmla="*/ 41430 w 138093"/>
                <a:gd name="connsiteY45" fmla="*/ 177165 h 196214"/>
                <a:gd name="connsiteX46" fmla="*/ 41430 w 138093"/>
                <a:gd name="connsiteY46" fmla="*/ 175260 h 196214"/>
                <a:gd name="connsiteX47" fmla="*/ 41430 w 138093"/>
                <a:gd name="connsiteY47" fmla="*/ 144780 h 196214"/>
                <a:gd name="connsiteX48" fmla="*/ 49050 w 138093"/>
                <a:gd name="connsiteY48" fmla="*/ 136208 h 196214"/>
                <a:gd name="connsiteX49" fmla="*/ 64290 w 138093"/>
                <a:gd name="connsiteY49" fmla="*/ 146685 h 196214"/>
                <a:gd name="connsiteX50" fmla="*/ 93817 w 138093"/>
                <a:gd name="connsiteY50" fmla="*/ 183833 h 196214"/>
                <a:gd name="connsiteX51" fmla="*/ 93817 w 138093"/>
                <a:gd name="connsiteY51" fmla="*/ 183833 h 196214"/>
                <a:gd name="connsiteX52" fmla="*/ 115725 w 138093"/>
                <a:gd name="connsiteY52" fmla="*/ 196215 h 196214"/>
                <a:gd name="connsiteX53" fmla="*/ 136680 w 138093"/>
                <a:gd name="connsiteY53" fmla="*/ 185738 h 196214"/>
                <a:gd name="connsiteX54" fmla="*/ 134775 w 138093"/>
                <a:gd name="connsiteY54" fmla="*/ 179070 h 196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138093" h="196214">
                  <a:moveTo>
                    <a:pt x="134775" y="179070"/>
                  </a:moveTo>
                  <a:cubicBezTo>
                    <a:pt x="130012" y="175260"/>
                    <a:pt x="118582" y="160972"/>
                    <a:pt x="110010" y="149542"/>
                  </a:cubicBezTo>
                  <a:lnTo>
                    <a:pt x="107152" y="144780"/>
                  </a:lnTo>
                  <a:lnTo>
                    <a:pt x="93817" y="126683"/>
                  </a:lnTo>
                  <a:cubicBezTo>
                    <a:pt x="90007" y="120967"/>
                    <a:pt x="90960" y="115252"/>
                    <a:pt x="95722" y="108585"/>
                  </a:cubicBezTo>
                  <a:cubicBezTo>
                    <a:pt x="96675" y="107633"/>
                    <a:pt x="97627" y="106680"/>
                    <a:pt x="98580" y="105727"/>
                  </a:cubicBezTo>
                  <a:cubicBezTo>
                    <a:pt x="99532" y="104775"/>
                    <a:pt x="100485" y="103822"/>
                    <a:pt x="101437" y="101917"/>
                  </a:cubicBezTo>
                  <a:lnTo>
                    <a:pt x="101437" y="101917"/>
                  </a:lnTo>
                  <a:cubicBezTo>
                    <a:pt x="101437" y="100965"/>
                    <a:pt x="102390" y="100965"/>
                    <a:pt x="102390" y="100013"/>
                  </a:cubicBezTo>
                  <a:lnTo>
                    <a:pt x="102390" y="99060"/>
                  </a:lnTo>
                  <a:cubicBezTo>
                    <a:pt x="103342" y="98108"/>
                    <a:pt x="105247" y="96202"/>
                    <a:pt x="106200" y="95250"/>
                  </a:cubicBezTo>
                  <a:cubicBezTo>
                    <a:pt x="111915" y="88583"/>
                    <a:pt x="117630" y="83820"/>
                    <a:pt x="120487" y="81915"/>
                  </a:cubicBezTo>
                  <a:cubicBezTo>
                    <a:pt x="123345" y="80010"/>
                    <a:pt x="125250" y="78105"/>
                    <a:pt x="122392" y="73342"/>
                  </a:cubicBezTo>
                  <a:lnTo>
                    <a:pt x="122392" y="73342"/>
                  </a:lnTo>
                  <a:cubicBezTo>
                    <a:pt x="122392" y="73342"/>
                    <a:pt x="122392" y="73342"/>
                    <a:pt x="122392" y="73342"/>
                  </a:cubicBezTo>
                  <a:cubicBezTo>
                    <a:pt x="121440" y="70485"/>
                    <a:pt x="112867" y="61913"/>
                    <a:pt x="102390" y="61913"/>
                  </a:cubicBezTo>
                  <a:cubicBezTo>
                    <a:pt x="102390" y="61913"/>
                    <a:pt x="102390" y="61913"/>
                    <a:pt x="102390" y="61913"/>
                  </a:cubicBezTo>
                  <a:cubicBezTo>
                    <a:pt x="102390" y="61913"/>
                    <a:pt x="102390" y="61913"/>
                    <a:pt x="102390" y="61913"/>
                  </a:cubicBezTo>
                  <a:cubicBezTo>
                    <a:pt x="102390" y="61913"/>
                    <a:pt x="102390" y="61913"/>
                    <a:pt x="102390" y="61913"/>
                  </a:cubicBezTo>
                  <a:cubicBezTo>
                    <a:pt x="102390" y="61913"/>
                    <a:pt x="101437" y="61913"/>
                    <a:pt x="101437" y="61913"/>
                  </a:cubicBezTo>
                  <a:cubicBezTo>
                    <a:pt x="101437" y="61913"/>
                    <a:pt x="101437" y="61913"/>
                    <a:pt x="101437" y="61913"/>
                  </a:cubicBezTo>
                  <a:cubicBezTo>
                    <a:pt x="101437" y="61913"/>
                    <a:pt x="100485" y="61913"/>
                    <a:pt x="100485" y="61913"/>
                  </a:cubicBezTo>
                  <a:cubicBezTo>
                    <a:pt x="100485" y="61913"/>
                    <a:pt x="99532" y="61913"/>
                    <a:pt x="99532" y="61913"/>
                  </a:cubicBezTo>
                  <a:cubicBezTo>
                    <a:pt x="97627" y="61913"/>
                    <a:pt x="95722" y="62865"/>
                    <a:pt x="94770" y="62865"/>
                  </a:cubicBezTo>
                  <a:cubicBezTo>
                    <a:pt x="94770" y="62865"/>
                    <a:pt x="94770" y="62865"/>
                    <a:pt x="94770" y="62865"/>
                  </a:cubicBezTo>
                  <a:cubicBezTo>
                    <a:pt x="94770" y="62865"/>
                    <a:pt x="93817" y="62865"/>
                    <a:pt x="93817" y="62865"/>
                  </a:cubicBezTo>
                  <a:cubicBezTo>
                    <a:pt x="91912" y="63817"/>
                    <a:pt x="90007" y="64770"/>
                    <a:pt x="89055" y="66675"/>
                  </a:cubicBezTo>
                  <a:lnTo>
                    <a:pt x="89055" y="66675"/>
                  </a:lnTo>
                  <a:cubicBezTo>
                    <a:pt x="87150" y="68580"/>
                    <a:pt x="85245" y="70485"/>
                    <a:pt x="83340" y="72390"/>
                  </a:cubicBezTo>
                  <a:lnTo>
                    <a:pt x="62385" y="93345"/>
                  </a:lnTo>
                  <a:cubicBezTo>
                    <a:pt x="59527" y="96202"/>
                    <a:pt x="56670" y="100013"/>
                    <a:pt x="50002" y="100013"/>
                  </a:cubicBezTo>
                  <a:cubicBezTo>
                    <a:pt x="45240" y="100013"/>
                    <a:pt x="42382" y="97155"/>
                    <a:pt x="42382" y="91440"/>
                  </a:cubicBezTo>
                  <a:lnTo>
                    <a:pt x="42382" y="31433"/>
                  </a:lnTo>
                  <a:lnTo>
                    <a:pt x="42382" y="31433"/>
                  </a:lnTo>
                  <a:lnTo>
                    <a:pt x="42382" y="31433"/>
                  </a:lnTo>
                  <a:cubicBezTo>
                    <a:pt x="42382" y="31433"/>
                    <a:pt x="42382" y="30480"/>
                    <a:pt x="42382" y="30480"/>
                  </a:cubicBezTo>
                  <a:lnTo>
                    <a:pt x="42382" y="30480"/>
                  </a:lnTo>
                  <a:cubicBezTo>
                    <a:pt x="42382" y="18097"/>
                    <a:pt x="38572" y="8572"/>
                    <a:pt x="31905" y="3810"/>
                  </a:cubicBezTo>
                  <a:cubicBezTo>
                    <a:pt x="27142" y="952"/>
                    <a:pt x="22380" y="0"/>
                    <a:pt x="17617" y="0"/>
                  </a:cubicBezTo>
                  <a:cubicBezTo>
                    <a:pt x="11902" y="0"/>
                    <a:pt x="7140" y="952"/>
                    <a:pt x="5235" y="1905"/>
                  </a:cubicBezTo>
                  <a:cubicBezTo>
                    <a:pt x="-480" y="4763"/>
                    <a:pt x="-480" y="6667"/>
                    <a:pt x="472" y="10477"/>
                  </a:cubicBezTo>
                  <a:cubicBezTo>
                    <a:pt x="1425" y="14288"/>
                    <a:pt x="2377" y="27622"/>
                    <a:pt x="2377" y="39052"/>
                  </a:cubicBezTo>
                  <a:lnTo>
                    <a:pt x="2377" y="177165"/>
                  </a:lnTo>
                  <a:cubicBezTo>
                    <a:pt x="2377" y="191452"/>
                    <a:pt x="9997" y="196215"/>
                    <a:pt x="20475" y="196215"/>
                  </a:cubicBezTo>
                  <a:lnTo>
                    <a:pt x="24285" y="196215"/>
                  </a:lnTo>
                  <a:cubicBezTo>
                    <a:pt x="34762" y="196215"/>
                    <a:pt x="41430" y="191452"/>
                    <a:pt x="41430" y="177165"/>
                  </a:cubicBezTo>
                  <a:lnTo>
                    <a:pt x="41430" y="175260"/>
                  </a:lnTo>
                  <a:cubicBezTo>
                    <a:pt x="41430" y="171450"/>
                    <a:pt x="41430" y="148590"/>
                    <a:pt x="41430" y="144780"/>
                  </a:cubicBezTo>
                  <a:cubicBezTo>
                    <a:pt x="41430" y="138113"/>
                    <a:pt x="46192" y="136208"/>
                    <a:pt x="49050" y="136208"/>
                  </a:cubicBezTo>
                  <a:cubicBezTo>
                    <a:pt x="56670" y="136208"/>
                    <a:pt x="59527" y="140970"/>
                    <a:pt x="64290" y="146685"/>
                  </a:cubicBezTo>
                  <a:cubicBezTo>
                    <a:pt x="66195" y="149542"/>
                    <a:pt x="84292" y="171450"/>
                    <a:pt x="93817" y="183833"/>
                  </a:cubicBezTo>
                  <a:lnTo>
                    <a:pt x="93817" y="183833"/>
                  </a:lnTo>
                  <a:cubicBezTo>
                    <a:pt x="101437" y="193358"/>
                    <a:pt x="108105" y="196215"/>
                    <a:pt x="115725" y="196215"/>
                  </a:cubicBezTo>
                  <a:cubicBezTo>
                    <a:pt x="126202" y="196215"/>
                    <a:pt x="134775" y="188595"/>
                    <a:pt x="136680" y="185738"/>
                  </a:cubicBezTo>
                  <a:cubicBezTo>
                    <a:pt x="139537" y="183833"/>
                    <a:pt x="137632" y="181927"/>
                    <a:pt x="134775" y="17907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37" name="Freeform: Shape 333">
              <a:extLst>
                <a:ext uri="{FF2B5EF4-FFF2-40B4-BE49-F238E27FC236}">
                  <a16:creationId xmlns:a16="http://schemas.microsoft.com/office/drawing/2014/main" id="{D488C443-7DFA-4648-B7BC-A6A030158F0E}"/>
                </a:ext>
              </a:extLst>
            </p:cNvPr>
            <p:cNvSpPr/>
            <p:nvPr/>
          </p:nvSpPr>
          <p:spPr>
            <a:xfrm>
              <a:off x="3075150" y="2209800"/>
              <a:ext cx="41429" cy="197167"/>
            </a:xfrm>
            <a:custGeom>
              <a:avLst/>
              <a:gdLst>
                <a:gd name="connsiteX0" fmla="*/ 31905 w 41429"/>
                <a:gd name="connsiteY0" fmla="*/ 3810 h 197167"/>
                <a:gd name="connsiteX1" fmla="*/ 17617 w 41429"/>
                <a:gd name="connsiteY1" fmla="*/ 0 h 197167"/>
                <a:gd name="connsiteX2" fmla="*/ 5235 w 41429"/>
                <a:gd name="connsiteY2" fmla="*/ 1905 h 197167"/>
                <a:gd name="connsiteX3" fmla="*/ 472 w 41429"/>
                <a:gd name="connsiteY3" fmla="*/ 10478 h 197167"/>
                <a:gd name="connsiteX4" fmla="*/ 2377 w 41429"/>
                <a:gd name="connsiteY4" fmla="*/ 48578 h 197167"/>
                <a:gd name="connsiteX5" fmla="*/ 2377 w 41429"/>
                <a:gd name="connsiteY5" fmla="*/ 60008 h 197167"/>
                <a:gd name="connsiteX6" fmla="*/ 2377 w 41429"/>
                <a:gd name="connsiteY6" fmla="*/ 178117 h 197167"/>
                <a:gd name="connsiteX7" fmla="*/ 20475 w 41429"/>
                <a:gd name="connsiteY7" fmla="*/ 197167 h 197167"/>
                <a:gd name="connsiteX8" fmla="*/ 24285 w 41429"/>
                <a:gd name="connsiteY8" fmla="*/ 197167 h 197167"/>
                <a:gd name="connsiteX9" fmla="*/ 41430 w 41429"/>
                <a:gd name="connsiteY9" fmla="*/ 178117 h 197167"/>
                <a:gd name="connsiteX10" fmla="*/ 41430 w 41429"/>
                <a:gd name="connsiteY10" fmla="*/ 31433 h 197167"/>
                <a:gd name="connsiteX11" fmla="*/ 41430 w 41429"/>
                <a:gd name="connsiteY11" fmla="*/ 30480 h 197167"/>
                <a:gd name="connsiteX12" fmla="*/ 41430 w 41429"/>
                <a:gd name="connsiteY12" fmla="*/ 30480 h 197167"/>
                <a:gd name="connsiteX13" fmla="*/ 31905 w 41429"/>
                <a:gd name="connsiteY13" fmla="*/ 3810 h 197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429" h="197167">
                  <a:moveTo>
                    <a:pt x="31905" y="3810"/>
                  </a:moveTo>
                  <a:cubicBezTo>
                    <a:pt x="27142" y="953"/>
                    <a:pt x="22380" y="0"/>
                    <a:pt x="17617" y="0"/>
                  </a:cubicBezTo>
                  <a:cubicBezTo>
                    <a:pt x="11902" y="0"/>
                    <a:pt x="7140" y="953"/>
                    <a:pt x="5235" y="1905"/>
                  </a:cubicBezTo>
                  <a:cubicBezTo>
                    <a:pt x="-480" y="4763"/>
                    <a:pt x="-480" y="6667"/>
                    <a:pt x="472" y="10478"/>
                  </a:cubicBezTo>
                  <a:cubicBezTo>
                    <a:pt x="2377" y="16192"/>
                    <a:pt x="2377" y="34290"/>
                    <a:pt x="2377" y="48578"/>
                  </a:cubicBezTo>
                  <a:lnTo>
                    <a:pt x="2377" y="60008"/>
                  </a:lnTo>
                  <a:lnTo>
                    <a:pt x="2377" y="178117"/>
                  </a:lnTo>
                  <a:cubicBezTo>
                    <a:pt x="2377" y="192405"/>
                    <a:pt x="9997" y="197167"/>
                    <a:pt x="20475" y="197167"/>
                  </a:cubicBezTo>
                  <a:lnTo>
                    <a:pt x="24285" y="197167"/>
                  </a:lnTo>
                  <a:cubicBezTo>
                    <a:pt x="33810" y="197167"/>
                    <a:pt x="41430" y="192405"/>
                    <a:pt x="41430" y="178117"/>
                  </a:cubicBezTo>
                  <a:lnTo>
                    <a:pt x="41430" y="31433"/>
                  </a:lnTo>
                  <a:cubicBezTo>
                    <a:pt x="41430" y="31433"/>
                    <a:pt x="41430" y="30480"/>
                    <a:pt x="41430" y="30480"/>
                  </a:cubicBezTo>
                  <a:lnTo>
                    <a:pt x="41430" y="30480"/>
                  </a:lnTo>
                  <a:cubicBezTo>
                    <a:pt x="41430" y="18097"/>
                    <a:pt x="37620" y="8572"/>
                    <a:pt x="31905" y="381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38" name="Freeform: Shape 334">
              <a:extLst>
                <a:ext uri="{FF2B5EF4-FFF2-40B4-BE49-F238E27FC236}">
                  <a16:creationId xmlns:a16="http://schemas.microsoft.com/office/drawing/2014/main" id="{7FFED9D0-4998-D245-B0D2-32A4293163F3}"/>
                </a:ext>
              </a:extLst>
            </p:cNvPr>
            <p:cNvSpPr/>
            <p:nvPr/>
          </p:nvSpPr>
          <p:spPr>
            <a:xfrm>
              <a:off x="2792363" y="2212657"/>
              <a:ext cx="171231" cy="194309"/>
            </a:xfrm>
            <a:custGeom>
              <a:avLst/>
              <a:gdLst>
                <a:gd name="connsiteX0" fmla="*/ 140384 w 171231"/>
                <a:gd name="connsiteY0" fmla="*/ 39052 h 194309"/>
                <a:gd name="connsiteX1" fmla="*/ 167054 w 171231"/>
                <a:gd name="connsiteY1" fmla="*/ 28575 h 194309"/>
                <a:gd name="connsiteX2" fmla="*/ 168959 w 171231"/>
                <a:gd name="connsiteY2" fmla="*/ 2858 h 194309"/>
                <a:gd name="connsiteX3" fmla="*/ 165149 w 171231"/>
                <a:gd name="connsiteY3" fmla="*/ 0 h 194309"/>
                <a:gd name="connsiteX4" fmla="*/ 30847 w 171231"/>
                <a:gd name="connsiteY4" fmla="*/ 0 h 194309"/>
                <a:gd name="connsiteX5" fmla="*/ 30847 w 171231"/>
                <a:gd name="connsiteY5" fmla="*/ 0 h 194309"/>
                <a:gd name="connsiteX6" fmla="*/ 4177 w 171231"/>
                <a:gd name="connsiteY6" fmla="*/ 10477 h 194309"/>
                <a:gd name="connsiteX7" fmla="*/ 2272 w 171231"/>
                <a:gd name="connsiteY7" fmla="*/ 36195 h 194309"/>
                <a:gd name="connsiteX8" fmla="*/ 6082 w 171231"/>
                <a:gd name="connsiteY8" fmla="*/ 39052 h 194309"/>
                <a:gd name="connsiteX9" fmla="*/ 58469 w 171231"/>
                <a:gd name="connsiteY9" fmla="*/ 39052 h 194309"/>
                <a:gd name="connsiteX10" fmla="*/ 65137 w 171231"/>
                <a:gd name="connsiteY10" fmla="*/ 44767 h 194309"/>
                <a:gd name="connsiteX11" fmla="*/ 65137 w 171231"/>
                <a:gd name="connsiteY11" fmla="*/ 175260 h 194309"/>
                <a:gd name="connsiteX12" fmla="*/ 69899 w 171231"/>
                <a:gd name="connsiteY12" fmla="*/ 189547 h 194309"/>
                <a:gd name="connsiteX13" fmla="*/ 83234 w 171231"/>
                <a:gd name="connsiteY13" fmla="*/ 194310 h 194309"/>
                <a:gd name="connsiteX14" fmla="*/ 87044 w 171231"/>
                <a:gd name="connsiteY14" fmla="*/ 194310 h 194309"/>
                <a:gd name="connsiteX15" fmla="*/ 104189 w 171231"/>
                <a:gd name="connsiteY15" fmla="*/ 175260 h 194309"/>
                <a:gd name="connsiteX16" fmla="*/ 104189 w 171231"/>
                <a:gd name="connsiteY16" fmla="*/ 46672 h 194309"/>
                <a:gd name="connsiteX17" fmla="*/ 111809 w 171231"/>
                <a:gd name="connsiteY17" fmla="*/ 38100 h 194309"/>
                <a:gd name="connsiteX18" fmla="*/ 140384 w 171231"/>
                <a:gd name="connsiteY18" fmla="*/ 39052 h 194309"/>
                <a:gd name="connsiteX19" fmla="*/ 140384 w 171231"/>
                <a:gd name="connsiteY19" fmla="*/ 39052 h 194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71231" h="194309">
                  <a:moveTo>
                    <a:pt x="140384" y="39052"/>
                  </a:moveTo>
                  <a:cubicBezTo>
                    <a:pt x="152767" y="39052"/>
                    <a:pt x="162292" y="35242"/>
                    <a:pt x="167054" y="28575"/>
                  </a:cubicBezTo>
                  <a:cubicBezTo>
                    <a:pt x="173722" y="19050"/>
                    <a:pt x="170864" y="6667"/>
                    <a:pt x="168959" y="2858"/>
                  </a:cubicBezTo>
                  <a:cubicBezTo>
                    <a:pt x="168007" y="952"/>
                    <a:pt x="166102" y="0"/>
                    <a:pt x="165149" y="0"/>
                  </a:cubicBezTo>
                  <a:cubicBezTo>
                    <a:pt x="165149" y="0"/>
                    <a:pt x="30847" y="0"/>
                    <a:pt x="30847" y="0"/>
                  </a:cubicBezTo>
                  <a:lnTo>
                    <a:pt x="30847" y="0"/>
                  </a:lnTo>
                  <a:cubicBezTo>
                    <a:pt x="18464" y="0"/>
                    <a:pt x="8939" y="3810"/>
                    <a:pt x="4177" y="10477"/>
                  </a:cubicBezTo>
                  <a:cubicBezTo>
                    <a:pt x="-2491" y="20002"/>
                    <a:pt x="367" y="32385"/>
                    <a:pt x="2272" y="36195"/>
                  </a:cubicBezTo>
                  <a:cubicBezTo>
                    <a:pt x="3224" y="38100"/>
                    <a:pt x="5129" y="39052"/>
                    <a:pt x="6082" y="39052"/>
                  </a:cubicBezTo>
                  <a:lnTo>
                    <a:pt x="58469" y="39052"/>
                  </a:lnTo>
                  <a:cubicBezTo>
                    <a:pt x="61327" y="39052"/>
                    <a:pt x="64184" y="41910"/>
                    <a:pt x="65137" y="44767"/>
                  </a:cubicBezTo>
                  <a:lnTo>
                    <a:pt x="65137" y="175260"/>
                  </a:lnTo>
                  <a:cubicBezTo>
                    <a:pt x="65137" y="181927"/>
                    <a:pt x="67042" y="186690"/>
                    <a:pt x="69899" y="189547"/>
                  </a:cubicBezTo>
                  <a:cubicBezTo>
                    <a:pt x="72757" y="193358"/>
                    <a:pt x="77519" y="194310"/>
                    <a:pt x="83234" y="194310"/>
                  </a:cubicBezTo>
                  <a:lnTo>
                    <a:pt x="87044" y="194310"/>
                  </a:lnTo>
                  <a:cubicBezTo>
                    <a:pt x="96569" y="194310"/>
                    <a:pt x="104189" y="189547"/>
                    <a:pt x="104189" y="175260"/>
                  </a:cubicBezTo>
                  <a:lnTo>
                    <a:pt x="104189" y="46672"/>
                  </a:lnTo>
                  <a:cubicBezTo>
                    <a:pt x="104189" y="41910"/>
                    <a:pt x="107047" y="39052"/>
                    <a:pt x="111809" y="38100"/>
                  </a:cubicBezTo>
                  <a:cubicBezTo>
                    <a:pt x="112762" y="39052"/>
                    <a:pt x="140384" y="39052"/>
                    <a:pt x="140384" y="39052"/>
                  </a:cubicBezTo>
                  <a:lnTo>
                    <a:pt x="140384" y="3905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39" name="Freeform: Shape 335">
              <a:extLst>
                <a:ext uri="{FF2B5EF4-FFF2-40B4-BE49-F238E27FC236}">
                  <a16:creationId xmlns:a16="http://schemas.microsoft.com/office/drawing/2014/main" id="{846AEF6C-1556-234C-80FD-BA1D40C9C5B0}"/>
                </a:ext>
              </a:extLst>
            </p:cNvPr>
            <p:cNvSpPr/>
            <p:nvPr/>
          </p:nvSpPr>
          <p:spPr>
            <a:xfrm>
              <a:off x="2923222" y="2260282"/>
              <a:ext cx="131917" cy="147637"/>
            </a:xfrm>
            <a:custGeom>
              <a:avLst/>
              <a:gdLst>
                <a:gd name="connsiteX0" fmla="*/ 129540 w 131917"/>
                <a:gd name="connsiteY0" fmla="*/ 96202 h 147637"/>
                <a:gd name="connsiteX1" fmla="*/ 129540 w 131917"/>
                <a:gd name="connsiteY1" fmla="*/ 61913 h 147637"/>
                <a:gd name="connsiteX2" fmla="*/ 65723 w 131917"/>
                <a:gd name="connsiteY2" fmla="*/ 0 h 147637"/>
                <a:gd name="connsiteX3" fmla="*/ 6668 w 131917"/>
                <a:gd name="connsiteY3" fmla="*/ 34290 h 147637"/>
                <a:gd name="connsiteX4" fmla="*/ 30480 w 131917"/>
                <a:gd name="connsiteY4" fmla="*/ 51435 h 147637"/>
                <a:gd name="connsiteX5" fmla="*/ 32385 w 131917"/>
                <a:gd name="connsiteY5" fmla="*/ 50483 h 147637"/>
                <a:gd name="connsiteX6" fmla="*/ 32385 w 131917"/>
                <a:gd name="connsiteY6" fmla="*/ 50483 h 147637"/>
                <a:gd name="connsiteX7" fmla="*/ 65723 w 131917"/>
                <a:gd name="connsiteY7" fmla="*/ 30480 h 147637"/>
                <a:gd name="connsiteX8" fmla="*/ 91440 w 131917"/>
                <a:gd name="connsiteY8" fmla="*/ 51435 h 147637"/>
                <a:gd name="connsiteX9" fmla="*/ 87630 w 131917"/>
                <a:gd name="connsiteY9" fmla="*/ 55245 h 147637"/>
                <a:gd name="connsiteX10" fmla="*/ 87630 w 131917"/>
                <a:gd name="connsiteY10" fmla="*/ 55245 h 147637"/>
                <a:gd name="connsiteX11" fmla="*/ 8573 w 131917"/>
                <a:gd name="connsiteY11" fmla="*/ 80963 h 147637"/>
                <a:gd name="connsiteX12" fmla="*/ 0 w 131917"/>
                <a:gd name="connsiteY12" fmla="*/ 108585 h 147637"/>
                <a:gd name="connsiteX13" fmla="*/ 45720 w 131917"/>
                <a:gd name="connsiteY13" fmla="*/ 147638 h 147637"/>
                <a:gd name="connsiteX14" fmla="*/ 85725 w 131917"/>
                <a:gd name="connsiteY14" fmla="*/ 132397 h 147637"/>
                <a:gd name="connsiteX15" fmla="*/ 85725 w 131917"/>
                <a:gd name="connsiteY15" fmla="*/ 132397 h 147637"/>
                <a:gd name="connsiteX16" fmla="*/ 86678 w 131917"/>
                <a:gd name="connsiteY16" fmla="*/ 131445 h 147637"/>
                <a:gd name="connsiteX17" fmla="*/ 90488 w 131917"/>
                <a:gd name="connsiteY17" fmla="*/ 130492 h 147637"/>
                <a:gd name="connsiteX18" fmla="*/ 93345 w 131917"/>
                <a:gd name="connsiteY18" fmla="*/ 131445 h 147637"/>
                <a:gd name="connsiteX19" fmla="*/ 94298 w 131917"/>
                <a:gd name="connsiteY19" fmla="*/ 132397 h 147637"/>
                <a:gd name="connsiteX20" fmla="*/ 100965 w 131917"/>
                <a:gd name="connsiteY20" fmla="*/ 141922 h 147637"/>
                <a:gd name="connsiteX21" fmla="*/ 126683 w 131917"/>
                <a:gd name="connsiteY21" fmla="*/ 143827 h 147637"/>
                <a:gd name="connsiteX22" fmla="*/ 131445 w 131917"/>
                <a:gd name="connsiteY22" fmla="*/ 135255 h 147637"/>
                <a:gd name="connsiteX23" fmla="*/ 129540 w 131917"/>
                <a:gd name="connsiteY23" fmla="*/ 96202 h 147637"/>
                <a:gd name="connsiteX24" fmla="*/ 91440 w 131917"/>
                <a:gd name="connsiteY24" fmla="*/ 87630 h 147637"/>
                <a:gd name="connsiteX25" fmla="*/ 58103 w 131917"/>
                <a:gd name="connsiteY25" fmla="*/ 116205 h 147637"/>
                <a:gd name="connsiteX26" fmla="*/ 39053 w 131917"/>
                <a:gd name="connsiteY26" fmla="*/ 101917 h 147637"/>
                <a:gd name="connsiteX27" fmla="*/ 83820 w 131917"/>
                <a:gd name="connsiteY27" fmla="*/ 79058 h 147637"/>
                <a:gd name="connsiteX28" fmla="*/ 85725 w 131917"/>
                <a:gd name="connsiteY28" fmla="*/ 79058 h 147637"/>
                <a:gd name="connsiteX29" fmla="*/ 85725 w 131917"/>
                <a:gd name="connsiteY29" fmla="*/ 79058 h 147637"/>
                <a:gd name="connsiteX30" fmla="*/ 91440 w 131917"/>
                <a:gd name="connsiteY30" fmla="*/ 84772 h 147637"/>
                <a:gd name="connsiteX31" fmla="*/ 91440 w 131917"/>
                <a:gd name="connsiteY31" fmla="*/ 87630 h 147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31917" h="147637">
                  <a:moveTo>
                    <a:pt x="129540" y="96202"/>
                  </a:moveTo>
                  <a:lnTo>
                    <a:pt x="129540" y="61913"/>
                  </a:lnTo>
                  <a:cubicBezTo>
                    <a:pt x="129540" y="22860"/>
                    <a:pt x="120968" y="0"/>
                    <a:pt x="65723" y="0"/>
                  </a:cubicBezTo>
                  <a:cubicBezTo>
                    <a:pt x="24765" y="0"/>
                    <a:pt x="6668" y="17145"/>
                    <a:pt x="6668" y="34290"/>
                  </a:cubicBezTo>
                  <a:cubicBezTo>
                    <a:pt x="6668" y="49530"/>
                    <a:pt x="24765" y="51435"/>
                    <a:pt x="30480" y="51435"/>
                  </a:cubicBezTo>
                  <a:cubicBezTo>
                    <a:pt x="31433" y="51435"/>
                    <a:pt x="31433" y="51435"/>
                    <a:pt x="32385" y="50483"/>
                  </a:cubicBezTo>
                  <a:lnTo>
                    <a:pt x="32385" y="50483"/>
                  </a:lnTo>
                  <a:cubicBezTo>
                    <a:pt x="37148" y="40005"/>
                    <a:pt x="47625" y="30480"/>
                    <a:pt x="65723" y="30480"/>
                  </a:cubicBezTo>
                  <a:cubicBezTo>
                    <a:pt x="84773" y="30480"/>
                    <a:pt x="90488" y="36195"/>
                    <a:pt x="91440" y="51435"/>
                  </a:cubicBezTo>
                  <a:cubicBezTo>
                    <a:pt x="91440" y="53340"/>
                    <a:pt x="89535" y="55245"/>
                    <a:pt x="87630" y="55245"/>
                  </a:cubicBezTo>
                  <a:lnTo>
                    <a:pt x="87630" y="55245"/>
                  </a:lnTo>
                  <a:cubicBezTo>
                    <a:pt x="73343" y="56197"/>
                    <a:pt x="22860" y="62865"/>
                    <a:pt x="8573" y="80963"/>
                  </a:cubicBezTo>
                  <a:cubicBezTo>
                    <a:pt x="1905" y="88583"/>
                    <a:pt x="0" y="98108"/>
                    <a:pt x="0" y="108585"/>
                  </a:cubicBezTo>
                  <a:cubicBezTo>
                    <a:pt x="0" y="131445"/>
                    <a:pt x="17145" y="147638"/>
                    <a:pt x="45720" y="147638"/>
                  </a:cubicBezTo>
                  <a:cubicBezTo>
                    <a:pt x="61913" y="147638"/>
                    <a:pt x="76200" y="141922"/>
                    <a:pt x="85725" y="132397"/>
                  </a:cubicBezTo>
                  <a:lnTo>
                    <a:pt x="85725" y="132397"/>
                  </a:lnTo>
                  <a:cubicBezTo>
                    <a:pt x="85725" y="132397"/>
                    <a:pt x="86678" y="131445"/>
                    <a:pt x="86678" y="131445"/>
                  </a:cubicBezTo>
                  <a:cubicBezTo>
                    <a:pt x="87630" y="130492"/>
                    <a:pt x="89535" y="130492"/>
                    <a:pt x="90488" y="130492"/>
                  </a:cubicBezTo>
                  <a:cubicBezTo>
                    <a:pt x="91440" y="130492"/>
                    <a:pt x="92393" y="130492"/>
                    <a:pt x="93345" y="131445"/>
                  </a:cubicBezTo>
                  <a:cubicBezTo>
                    <a:pt x="94298" y="132397"/>
                    <a:pt x="94298" y="132397"/>
                    <a:pt x="94298" y="132397"/>
                  </a:cubicBezTo>
                  <a:cubicBezTo>
                    <a:pt x="96203" y="136208"/>
                    <a:pt x="98108" y="139065"/>
                    <a:pt x="100965" y="141922"/>
                  </a:cubicBezTo>
                  <a:cubicBezTo>
                    <a:pt x="110490" y="148590"/>
                    <a:pt x="122873" y="145733"/>
                    <a:pt x="126683" y="143827"/>
                  </a:cubicBezTo>
                  <a:cubicBezTo>
                    <a:pt x="132398" y="140970"/>
                    <a:pt x="132398" y="139065"/>
                    <a:pt x="131445" y="135255"/>
                  </a:cubicBezTo>
                  <a:cubicBezTo>
                    <a:pt x="130493" y="130492"/>
                    <a:pt x="129540" y="111442"/>
                    <a:pt x="129540" y="96202"/>
                  </a:cubicBezTo>
                  <a:moveTo>
                    <a:pt x="91440" y="87630"/>
                  </a:moveTo>
                  <a:cubicBezTo>
                    <a:pt x="91440" y="102870"/>
                    <a:pt x="78105" y="116205"/>
                    <a:pt x="58103" y="116205"/>
                  </a:cubicBezTo>
                  <a:cubicBezTo>
                    <a:pt x="44768" y="116205"/>
                    <a:pt x="39053" y="110490"/>
                    <a:pt x="39053" y="101917"/>
                  </a:cubicBezTo>
                  <a:cubicBezTo>
                    <a:pt x="39053" y="91440"/>
                    <a:pt x="54293" y="80963"/>
                    <a:pt x="83820" y="79058"/>
                  </a:cubicBezTo>
                  <a:lnTo>
                    <a:pt x="85725" y="79058"/>
                  </a:lnTo>
                  <a:lnTo>
                    <a:pt x="85725" y="79058"/>
                  </a:lnTo>
                  <a:cubicBezTo>
                    <a:pt x="88583" y="79058"/>
                    <a:pt x="91440" y="81915"/>
                    <a:pt x="91440" y="84772"/>
                  </a:cubicBezTo>
                  <a:lnTo>
                    <a:pt x="91440" y="8763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40" name="Freeform: Shape 336">
              <a:extLst>
                <a:ext uri="{FF2B5EF4-FFF2-40B4-BE49-F238E27FC236}">
                  <a16:creationId xmlns:a16="http://schemas.microsoft.com/office/drawing/2014/main" id="{0E140971-818A-F548-947D-AB875FB25CE4}"/>
                </a:ext>
              </a:extLst>
            </p:cNvPr>
            <p:cNvSpPr/>
            <p:nvPr/>
          </p:nvSpPr>
          <p:spPr>
            <a:xfrm>
              <a:off x="3519015" y="2209800"/>
              <a:ext cx="41574" cy="196215"/>
            </a:xfrm>
            <a:custGeom>
              <a:avLst/>
              <a:gdLst>
                <a:gd name="connsiteX0" fmla="*/ 31905 w 41574"/>
                <a:gd name="connsiteY0" fmla="*/ 3810 h 196215"/>
                <a:gd name="connsiteX1" fmla="*/ 17617 w 41574"/>
                <a:gd name="connsiteY1" fmla="*/ 0 h 196215"/>
                <a:gd name="connsiteX2" fmla="*/ 5235 w 41574"/>
                <a:gd name="connsiteY2" fmla="*/ 1905 h 196215"/>
                <a:gd name="connsiteX3" fmla="*/ 472 w 41574"/>
                <a:gd name="connsiteY3" fmla="*/ 10478 h 196215"/>
                <a:gd name="connsiteX4" fmla="*/ 2377 w 41574"/>
                <a:gd name="connsiteY4" fmla="*/ 48578 h 196215"/>
                <a:gd name="connsiteX5" fmla="*/ 2377 w 41574"/>
                <a:gd name="connsiteY5" fmla="*/ 60008 h 196215"/>
                <a:gd name="connsiteX6" fmla="*/ 2377 w 41574"/>
                <a:gd name="connsiteY6" fmla="*/ 178117 h 196215"/>
                <a:gd name="connsiteX7" fmla="*/ 20475 w 41574"/>
                <a:gd name="connsiteY7" fmla="*/ 196215 h 196215"/>
                <a:gd name="connsiteX8" fmla="*/ 24285 w 41574"/>
                <a:gd name="connsiteY8" fmla="*/ 196215 h 196215"/>
                <a:gd name="connsiteX9" fmla="*/ 41430 w 41574"/>
                <a:gd name="connsiteY9" fmla="*/ 177165 h 196215"/>
                <a:gd name="connsiteX10" fmla="*/ 41430 w 41574"/>
                <a:gd name="connsiteY10" fmla="*/ 30480 h 196215"/>
                <a:gd name="connsiteX11" fmla="*/ 41430 w 41574"/>
                <a:gd name="connsiteY11" fmla="*/ 29528 h 196215"/>
                <a:gd name="connsiteX12" fmla="*/ 41430 w 41574"/>
                <a:gd name="connsiteY12" fmla="*/ 29528 h 196215"/>
                <a:gd name="connsiteX13" fmla="*/ 31905 w 41574"/>
                <a:gd name="connsiteY13" fmla="*/ 3810 h 196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574" h="196215">
                  <a:moveTo>
                    <a:pt x="31905" y="3810"/>
                  </a:moveTo>
                  <a:cubicBezTo>
                    <a:pt x="27142" y="953"/>
                    <a:pt x="22380" y="0"/>
                    <a:pt x="17617" y="0"/>
                  </a:cubicBezTo>
                  <a:cubicBezTo>
                    <a:pt x="11902" y="0"/>
                    <a:pt x="7140" y="953"/>
                    <a:pt x="5235" y="1905"/>
                  </a:cubicBezTo>
                  <a:cubicBezTo>
                    <a:pt x="-480" y="4763"/>
                    <a:pt x="-480" y="6667"/>
                    <a:pt x="472" y="10478"/>
                  </a:cubicBezTo>
                  <a:cubicBezTo>
                    <a:pt x="2377" y="16192"/>
                    <a:pt x="2377" y="34290"/>
                    <a:pt x="2377" y="48578"/>
                  </a:cubicBezTo>
                  <a:lnTo>
                    <a:pt x="2377" y="60008"/>
                  </a:lnTo>
                  <a:lnTo>
                    <a:pt x="2377" y="178117"/>
                  </a:lnTo>
                  <a:cubicBezTo>
                    <a:pt x="2377" y="192405"/>
                    <a:pt x="9997" y="196215"/>
                    <a:pt x="20475" y="196215"/>
                  </a:cubicBezTo>
                  <a:lnTo>
                    <a:pt x="24285" y="196215"/>
                  </a:lnTo>
                  <a:cubicBezTo>
                    <a:pt x="33810" y="196215"/>
                    <a:pt x="41430" y="191453"/>
                    <a:pt x="41430" y="177165"/>
                  </a:cubicBezTo>
                  <a:lnTo>
                    <a:pt x="41430" y="30480"/>
                  </a:lnTo>
                  <a:cubicBezTo>
                    <a:pt x="41430" y="30480"/>
                    <a:pt x="41430" y="29528"/>
                    <a:pt x="41430" y="29528"/>
                  </a:cubicBezTo>
                  <a:lnTo>
                    <a:pt x="41430" y="29528"/>
                  </a:lnTo>
                  <a:cubicBezTo>
                    <a:pt x="42382" y="18097"/>
                    <a:pt x="38572" y="8572"/>
                    <a:pt x="31905" y="381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41" name="Freeform: Shape 337">
              <a:extLst>
                <a:ext uri="{FF2B5EF4-FFF2-40B4-BE49-F238E27FC236}">
                  <a16:creationId xmlns:a16="http://schemas.microsoft.com/office/drawing/2014/main" id="{8A8DB0D9-49A6-5B41-B699-A36759EAC4DB}"/>
                </a:ext>
              </a:extLst>
            </p:cNvPr>
            <p:cNvSpPr/>
            <p:nvPr/>
          </p:nvSpPr>
          <p:spPr>
            <a:xfrm>
              <a:off x="3368040" y="2260282"/>
              <a:ext cx="131917" cy="147637"/>
            </a:xfrm>
            <a:custGeom>
              <a:avLst/>
              <a:gdLst>
                <a:gd name="connsiteX0" fmla="*/ 129540 w 131917"/>
                <a:gd name="connsiteY0" fmla="*/ 96202 h 147637"/>
                <a:gd name="connsiteX1" fmla="*/ 129540 w 131917"/>
                <a:gd name="connsiteY1" fmla="*/ 61913 h 147637"/>
                <a:gd name="connsiteX2" fmla="*/ 65722 w 131917"/>
                <a:gd name="connsiteY2" fmla="*/ 0 h 147637"/>
                <a:gd name="connsiteX3" fmla="*/ 6667 w 131917"/>
                <a:gd name="connsiteY3" fmla="*/ 34290 h 147637"/>
                <a:gd name="connsiteX4" fmla="*/ 30480 w 131917"/>
                <a:gd name="connsiteY4" fmla="*/ 51435 h 147637"/>
                <a:gd name="connsiteX5" fmla="*/ 32385 w 131917"/>
                <a:gd name="connsiteY5" fmla="*/ 50483 h 147637"/>
                <a:gd name="connsiteX6" fmla="*/ 32385 w 131917"/>
                <a:gd name="connsiteY6" fmla="*/ 50483 h 147637"/>
                <a:gd name="connsiteX7" fmla="*/ 65722 w 131917"/>
                <a:gd name="connsiteY7" fmla="*/ 30480 h 147637"/>
                <a:gd name="connsiteX8" fmla="*/ 91440 w 131917"/>
                <a:gd name="connsiteY8" fmla="*/ 51435 h 147637"/>
                <a:gd name="connsiteX9" fmla="*/ 87630 w 131917"/>
                <a:gd name="connsiteY9" fmla="*/ 55245 h 147637"/>
                <a:gd name="connsiteX10" fmla="*/ 87630 w 131917"/>
                <a:gd name="connsiteY10" fmla="*/ 55245 h 147637"/>
                <a:gd name="connsiteX11" fmla="*/ 8572 w 131917"/>
                <a:gd name="connsiteY11" fmla="*/ 80963 h 147637"/>
                <a:gd name="connsiteX12" fmla="*/ 0 w 131917"/>
                <a:gd name="connsiteY12" fmla="*/ 108585 h 147637"/>
                <a:gd name="connsiteX13" fmla="*/ 45720 w 131917"/>
                <a:gd name="connsiteY13" fmla="*/ 147638 h 147637"/>
                <a:gd name="connsiteX14" fmla="*/ 85725 w 131917"/>
                <a:gd name="connsiteY14" fmla="*/ 132397 h 147637"/>
                <a:gd name="connsiteX15" fmla="*/ 85725 w 131917"/>
                <a:gd name="connsiteY15" fmla="*/ 132397 h 147637"/>
                <a:gd name="connsiteX16" fmla="*/ 86677 w 131917"/>
                <a:gd name="connsiteY16" fmla="*/ 131445 h 147637"/>
                <a:gd name="connsiteX17" fmla="*/ 90488 w 131917"/>
                <a:gd name="connsiteY17" fmla="*/ 130492 h 147637"/>
                <a:gd name="connsiteX18" fmla="*/ 93345 w 131917"/>
                <a:gd name="connsiteY18" fmla="*/ 131445 h 147637"/>
                <a:gd name="connsiteX19" fmla="*/ 94297 w 131917"/>
                <a:gd name="connsiteY19" fmla="*/ 132397 h 147637"/>
                <a:gd name="connsiteX20" fmla="*/ 100965 w 131917"/>
                <a:gd name="connsiteY20" fmla="*/ 141922 h 147637"/>
                <a:gd name="connsiteX21" fmla="*/ 126682 w 131917"/>
                <a:gd name="connsiteY21" fmla="*/ 143827 h 147637"/>
                <a:gd name="connsiteX22" fmla="*/ 131445 w 131917"/>
                <a:gd name="connsiteY22" fmla="*/ 135255 h 147637"/>
                <a:gd name="connsiteX23" fmla="*/ 129540 w 131917"/>
                <a:gd name="connsiteY23" fmla="*/ 96202 h 147637"/>
                <a:gd name="connsiteX24" fmla="*/ 90488 w 131917"/>
                <a:gd name="connsiteY24" fmla="*/ 87630 h 147637"/>
                <a:gd name="connsiteX25" fmla="*/ 57150 w 131917"/>
                <a:gd name="connsiteY25" fmla="*/ 116205 h 147637"/>
                <a:gd name="connsiteX26" fmla="*/ 38100 w 131917"/>
                <a:gd name="connsiteY26" fmla="*/ 101917 h 147637"/>
                <a:gd name="connsiteX27" fmla="*/ 82867 w 131917"/>
                <a:gd name="connsiteY27" fmla="*/ 79058 h 147637"/>
                <a:gd name="connsiteX28" fmla="*/ 84772 w 131917"/>
                <a:gd name="connsiteY28" fmla="*/ 79058 h 147637"/>
                <a:gd name="connsiteX29" fmla="*/ 84772 w 131917"/>
                <a:gd name="connsiteY29" fmla="*/ 79058 h 147637"/>
                <a:gd name="connsiteX30" fmla="*/ 90488 w 131917"/>
                <a:gd name="connsiteY30" fmla="*/ 84772 h 147637"/>
                <a:gd name="connsiteX31" fmla="*/ 90488 w 131917"/>
                <a:gd name="connsiteY31" fmla="*/ 87630 h 147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31917" h="147637">
                  <a:moveTo>
                    <a:pt x="129540" y="96202"/>
                  </a:moveTo>
                  <a:lnTo>
                    <a:pt x="129540" y="61913"/>
                  </a:lnTo>
                  <a:cubicBezTo>
                    <a:pt x="129540" y="22860"/>
                    <a:pt x="120967" y="0"/>
                    <a:pt x="65722" y="0"/>
                  </a:cubicBezTo>
                  <a:cubicBezTo>
                    <a:pt x="24765" y="0"/>
                    <a:pt x="6667" y="17145"/>
                    <a:pt x="6667" y="34290"/>
                  </a:cubicBezTo>
                  <a:cubicBezTo>
                    <a:pt x="6667" y="49530"/>
                    <a:pt x="24765" y="51435"/>
                    <a:pt x="30480" y="51435"/>
                  </a:cubicBezTo>
                  <a:cubicBezTo>
                    <a:pt x="31432" y="51435"/>
                    <a:pt x="31432" y="51435"/>
                    <a:pt x="32385" y="50483"/>
                  </a:cubicBezTo>
                  <a:lnTo>
                    <a:pt x="32385" y="50483"/>
                  </a:lnTo>
                  <a:cubicBezTo>
                    <a:pt x="37147" y="40005"/>
                    <a:pt x="47625" y="30480"/>
                    <a:pt x="65722" y="30480"/>
                  </a:cubicBezTo>
                  <a:cubicBezTo>
                    <a:pt x="84772" y="30480"/>
                    <a:pt x="90488" y="36195"/>
                    <a:pt x="91440" y="51435"/>
                  </a:cubicBezTo>
                  <a:cubicBezTo>
                    <a:pt x="91440" y="53340"/>
                    <a:pt x="89535" y="55245"/>
                    <a:pt x="87630" y="55245"/>
                  </a:cubicBezTo>
                  <a:lnTo>
                    <a:pt x="87630" y="55245"/>
                  </a:lnTo>
                  <a:cubicBezTo>
                    <a:pt x="73342" y="56197"/>
                    <a:pt x="22860" y="62865"/>
                    <a:pt x="8572" y="80963"/>
                  </a:cubicBezTo>
                  <a:cubicBezTo>
                    <a:pt x="1905" y="88583"/>
                    <a:pt x="0" y="98108"/>
                    <a:pt x="0" y="108585"/>
                  </a:cubicBezTo>
                  <a:cubicBezTo>
                    <a:pt x="0" y="131445"/>
                    <a:pt x="17145" y="147638"/>
                    <a:pt x="45720" y="147638"/>
                  </a:cubicBezTo>
                  <a:cubicBezTo>
                    <a:pt x="61913" y="147638"/>
                    <a:pt x="76200" y="141922"/>
                    <a:pt x="85725" y="132397"/>
                  </a:cubicBezTo>
                  <a:lnTo>
                    <a:pt x="85725" y="132397"/>
                  </a:lnTo>
                  <a:cubicBezTo>
                    <a:pt x="85725" y="132397"/>
                    <a:pt x="86677" y="131445"/>
                    <a:pt x="86677" y="131445"/>
                  </a:cubicBezTo>
                  <a:cubicBezTo>
                    <a:pt x="87630" y="130492"/>
                    <a:pt x="89535" y="130492"/>
                    <a:pt x="90488" y="130492"/>
                  </a:cubicBezTo>
                  <a:cubicBezTo>
                    <a:pt x="91440" y="130492"/>
                    <a:pt x="92392" y="130492"/>
                    <a:pt x="93345" y="131445"/>
                  </a:cubicBezTo>
                  <a:cubicBezTo>
                    <a:pt x="94297" y="132397"/>
                    <a:pt x="94297" y="132397"/>
                    <a:pt x="94297" y="132397"/>
                  </a:cubicBezTo>
                  <a:cubicBezTo>
                    <a:pt x="96202" y="136208"/>
                    <a:pt x="98107" y="139065"/>
                    <a:pt x="100965" y="141922"/>
                  </a:cubicBezTo>
                  <a:cubicBezTo>
                    <a:pt x="110490" y="148590"/>
                    <a:pt x="122872" y="145733"/>
                    <a:pt x="126682" y="143827"/>
                  </a:cubicBezTo>
                  <a:cubicBezTo>
                    <a:pt x="132397" y="140970"/>
                    <a:pt x="132397" y="139065"/>
                    <a:pt x="131445" y="135255"/>
                  </a:cubicBezTo>
                  <a:cubicBezTo>
                    <a:pt x="129540" y="130492"/>
                    <a:pt x="129540" y="111442"/>
                    <a:pt x="129540" y="96202"/>
                  </a:cubicBezTo>
                  <a:moveTo>
                    <a:pt x="90488" y="87630"/>
                  </a:moveTo>
                  <a:cubicBezTo>
                    <a:pt x="90488" y="102870"/>
                    <a:pt x="77152" y="116205"/>
                    <a:pt x="57150" y="116205"/>
                  </a:cubicBezTo>
                  <a:cubicBezTo>
                    <a:pt x="43815" y="116205"/>
                    <a:pt x="38100" y="110490"/>
                    <a:pt x="38100" y="101917"/>
                  </a:cubicBezTo>
                  <a:cubicBezTo>
                    <a:pt x="38100" y="91440"/>
                    <a:pt x="53340" y="80963"/>
                    <a:pt x="82867" y="79058"/>
                  </a:cubicBezTo>
                  <a:lnTo>
                    <a:pt x="84772" y="79058"/>
                  </a:lnTo>
                  <a:lnTo>
                    <a:pt x="84772" y="79058"/>
                  </a:lnTo>
                  <a:cubicBezTo>
                    <a:pt x="87630" y="79058"/>
                    <a:pt x="90488" y="81915"/>
                    <a:pt x="90488" y="84772"/>
                  </a:cubicBezTo>
                  <a:lnTo>
                    <a:pt x="90488" y="8763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42" name="Freeform: Shape 338">
              <a:extLst>
                <a:ext uri="{FF2B5EF4-FFF2-40B4-BE49-F238E27FC236}">
                  <a16:creationId xmlns:a16="http://schemas.microsoft.com/office/drawing/2014/main" id="{E02A2308-14F8-DA47-B62E-C55F08513333}"/>
                </a:ext>
              </a:extLst>
            </p:cNvPr>
            <p:cNvSpPr/>
            <p:nvPr/>
          </p:nvSpPr>
          <p:spPr>
            <a:xfrm>
              <a:off x="3584737" y="2207895"/>
              <a:ext cx="137452" cy="196214"/>
            </a:xfrm>
            <a:custGeom>
              <a:avLst/>
              <a:gdLst>
                <a:gd name="connsiteX0" fmla="*/ 134775 w 137452"/>
                <a:gd name="connsiteY0" fmla="*/ 179070 h 196214"/>
                <a:gd name="connsiteX1" fmla="*/ 110010 w 137452"/>
                <a:gd name="connsiteY1" fmla="*/ 149542 h 196214"/>
                <a:gd name="connsiteX2" fmla="*/ 107152 w 137452"/>
                <a:gd name="connsiteY2" fmla="*/ 144780 h 196214"/>
                <a:gd name="connsiteX3" fmla="*/ 93817 w 137452"/>
                <a:gd name="connsiteY3" fmla="*/ 126683 h 196214"/>
                <a:gd name="connsiteX4" fmla="*/ 95722 w 137452"/>
                <a:gd name="connsiteY4" fmla="*/ 108585 h 196214"/>
                <a:gd name="connsiteX5" fmla="*/ 98580 w 137452"/>
                <a:gd name="connsiteY5" fmla="*/ 105727 h 196214"/>
                <a:gd name="connsiteX6" fmla="*/ 101437 w 137452"/>
                <a:gd name="connsiteY6" fmla="*/ 101917 h 196214"/>
                <a:gd name="connsiteX7" fmla="*/ 101437 w 137452"/>
                <a:gd name="connsiteY7" fmla="*/ 101917 h 196214"/>
                <a:gd name="connsiteX8" fmla="*/ 102390 w 137452"/>
                <a:gd name="connsiteY8" fmla="*/ 100013 h 196214"/>
                <a:gd name="connsiteX9" fmla="*/ 102390 w 137452"/>
                <a:gd name="connsiteY9" fmla="*/ 99060 h 196214"/>
                <a:gd name="connsiteX10" fmla="*/ 106200 w 137452"/>
                <a:gd name="connsiteY10" fmla="*/ 95250 h 196214"/>
                <a:gd name="connsiteX11" fmla="*/ 120487 w 137452"/>
                <a:gd name="connsiteY11" fmla="*/ 81915 h 196214"/>
                <a:gd name="connsiteX12" fmla="*/ 122392 w 137452"/>
                <a:gd name="connsiteY12" fmla="*/ 73342 h 196214"/>
                <a:gd name="connsiteX13" fmla="*/ 122392 w 137452"/>
                <a:gd name="connsiteY13" fmla="*/ 73342 h 196214"/>
                <a:gd name="connsiteX14" fmla="*/ 122392 w 137452"/>
                <a:gd name="connsiteY14" fmla="*/ 73342 h 196214"/>
                <a:gd name="connsiteX15" fmla="*/ 102390 w 137452"/>
                <a:gd name="connsiteY15" fmla="*/ 61913 h 196214"/>
                <a:gd name="connsiteX16" fmla="*/ 102390 w 137452"/>
                <a:gd name="connsiteY16" fmla="*/ 61913 h 196214"/>
                <a:gd name="connsiteX17" fmla="*/ 102390 w 137452"/>
                <a:gd name="connsiteY17" fmla="*/ 61913 h 196214"/>
                <a:gd name="connsiteX18" fmla="*/ 102390 w 137452"/>
                <a:gd name="connsiteY18" fmla="*/ 61913 h 196214"/>
                <a:gd name="connsiteX19" fmla="*/ 101437 w 137452"/>
                <a:gd name="connsiteY19" fmla="*/ 61913 h 196214"/>
                <a:gd name="connsiteX20" fmla="*/ 101437 w 137452"/>
                <a:gd name="connsiteY20" fmla="*/ 61913 h 196214"/>
                <a:gd name="connsiteX21" fmla="*/ 100485 w 137452"/>
                <a:gd name="connsiteY21" fmla="*/ 61913 h 196214"/>
                <a:gd name="connsiteX22" fmla="*/ 99532 w 137452"/>
                <a:gd name="connsiteY22" fmla="*/ 61913 h 196214"/>
                <a:gd name="connsiteX23" fmla="*/ 94770 w 137452"/>
                <a:gd name="connsiteY23" fmla="*/ 62865 h 196214"/>
                <a:gd name="connsiteX24" fmla="*/ 94770 w 137452"/>
                <a:gd name="connsiteY24" fmla="*/ 62865 h 196214"/>
                <a:gd name="connsiteX25" fmla="*/ 93817 w 137452"/>
                <a:gd name="connsiteY25" fmla="*/ 62865 h 196214"/>
                <a:gd name="connsiteX26" fmla="*/ 89055 w 137452"/>
                <a:gd name="connsiteY26" fmla="*/ 66675 h 196214"/>
                <a:gd name="connsiteX27" fmla="*/ 89055 w 137452"/>
                <a:gd name="connsiteY27" fmla="*/ 66675 h 196214"/>
                <a:gd name="connsiteX28" fmla="*/ 83340 w 137452"/>
                <a:gd name="connsiteY28" fmla="*/ 72390 h 196214"/>
                <a:gd name="connsiteX29" fmla="*/ 62385 w 137452"/>
                <a:gd name="connsiteY29" fmla="*/ 93345 h 196214"/>
                <a:gd name="connsiteX30" fmla="*/ 50002 w 137452"/>
                <a:gd name="connsiteY30" fmla="*/ 100013 h 196214"/>
                <a:gd name="connsiteX31" fmla="*/ 42382 w 137452"/>
                <a:gd name="connsiteY31" fmla="*/ 91440 h 196214"/>
                <a:gd name="connsiteX32" fmla="*/ 42382 w 137452"/>
                <a:gd name="connsiteY32" fmla="*/ 31433 h 196214"/>
                <a:gd name="connsiteX33" fmla="*/ 42382 w 137452"/>
                <a:gd name="connsiteY33" fmla="*/ 31433 h 196214"/>
                <a:gd name="connsiteX34" fmla="*/ 42382 w 137452"/>
                <a:gd name="connsiteY34" fmla="*/ 31433 h 196214"/>
                <a:gd name="connsiteX35" fmla="*/ 42382 w 137452"/>
                <a:gd name="connsiteY35" fmla="*/ 30480 h 196214"/>
                <a:gd name="connsiteX36" fmla="*/ 42382 w 137452"/>
                <a:gd name="connsiteY36" fmla="*/ 30480 h 196214"/>
                <a:gd name="connsiteX37" fmla="*/ 31905 w 137452"/>
                <a:gd name="connsiteY37" fmla="*/ 3810 h 196214"/>
                <a:gd name="connsiteX38" fmla="*/ 17617 w 137452"/>
                <a:gd name="connsiteY38" fmla="*/ 0 h 196214"/>
                <a:gd name="connsiteX39" fmla="*/ 5235 w 137452"/>
                <a:gd name="connsiteY39" fmla="*/ 1905 h 196214"/>
                <a:gd name="connsiteX40" fmla="*/ 472 w 137452"/>
                <a:gd name="connsiteY40" fmla="*/ 10477 h 196214"/>
                <a:gd name="connsiteX41" fmla="*/ 2377 w 137452"/>
                <a:gd name="connsiteY41" fmla="*/ 39052 h 196214"/>
                <a:gd name="connsiteX42" fmla="*/ 2377 w 137452"/>
                <a:gd name="connsiteY42" fmla="*/ 177165 h 196214"/>
                <a:gd name="connsiteX43" fmla="*/ 20475 w 137452"/>
                <a:gd name="connsiteY43" fmla="*/ 196215 h 196214"/>
                <a:gd name="connsiteX44" fmla="*/ 24285 w 137452"/>
                <a:gd name="connsiteY44" fmla="*/ 196215 h 196214"/>
                <a:gd name="connsiteX45" fmla="*/ 41430 w 137452"/>
                <a:gd name="connsiteY45" fmla="*/ 177165 h 196214"/>
                <a:gd name="connsiteX46" fmla="*/ 41430 w 137452"/>
                <a:gd name="connsiteY46" fmla="*/ 175260 h 196214"/>
                <a:gd name="connsiteX47" fmla="*/ 41430 w 137452"/>
                <a:gd name="connsiteY47" fmla="*/ 144780 h 196214"/>
                <a:gd name="connsiteX48" fmla="*/ 49050 w 137452"/>
                <a:gd name="connsiteY48" fmla="*/ 136208 h 196214"/>
                <a:gd name="connsiteX49" fmla="*/ 64290 w 137452"/>
                <a:gd name="connsiteY49" fmla="*/ 146685 h 196214"/>
                <a:gd name="connsiteX50" fmla="*/ 93817 w 137452"/>
                <a:gd name="connsiteY50" fmla="*/ 183833 h 196214"/>
                <a:gd name="connsiteX51" fmla="*/ 93817 w 137452"/>
                <a:gd name="connsiteY51" fmla="*/ 183833 h 196214"/>
                <a:gd name="connsiteX52" fmla="*/ 115725 w 137452"/>
                <a:gd name="connsiteY52" fmla="*/ 196215 h 196214"/>
                <a:gd name="connsiteX53" fmla="*/ 135727 w 137452"/>
                <a:gd name="connsiteY53" fmla="*/ 185738 h 196214"/>
                <a:gd name="connsiteX54" fmla="*/ 134775 w 137452"/>
                <a:gd name="connsiteY54" fmla="*/ 179070 h 196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137452" h="196214">
                  <a:moveTo>
                    <a:pt x="134775" y="179070"/>
                  </a:moveTo>
                  <a:cubicBezTo>
                    <a:pt x="130012" y="175260"/>
                    <a:pt x="118582" y="160972"/>
                    <a:pt x="110010" y="149542"/>
                  </a:cubicBezTo>
                  <a:lnTo>
                    <a:pt x="107152" y="144780"/>
                  </a:lnTo>
                  <a:lnTo>
                    <a:pt x="93817" y="126683"/>
                  </a:lnTo>
                  <a:cubicBezTo>
                    <a:pt x="90007" y="120967"/>
                    <a:pt x="90960" y="115252"/>
                    <a:pt x="95722" y="108585"/>
                  </a:cubicBezTo>
                  <a:cubicBezTo>
                    <a:pt x="96675" y="107633"/>
                    <a:pt x="97627" y="106680"/>
                    <a:pt x="98580" y="105727"/>
                  </a:cubicBezTo>
                  <a:cubicBezTo>
                    <a:pt x="99532" y="104775"/>
                    <a:pt x="100485" y="103822"/>
                    <a:pt x="101437" y="101917"/>
                  </a:cubicBezTo>
                  <a:lnTo>
                    <a:pt x="101437" y="101917"/>
                  </a:lnTo>
                  <a:cubicBezTo>
                    <a:pt x="101437" y="100965"/>
                    <a:pt x="102390" y="100965"/>
                    <a:pt x="102390" y="100013"/>
                  </a:cubicBezTo>
                  <a:lnTo>
                    <a:pt x="102390" y="99060"/>
                  </a:lnTo>
                  <a:cubicBezTo>
                    <a:pt x="103342" y="98108"/>
                    <a:pt x="105247" y="96202"/>
                    <a:pt x="106200" y="95250"/>
                  </a:cubicBezTo>
                  <a:cubicBezTo>
                    <a:pt x="111915" y="88583"/>
                    <a:pt x="117630" y="83820"/>
                    <a:pt x="120487" y="81915"/>
                  </a:cubicBezTo>
                  <a:cubicBezTo>
                    <a:pt x="123345" y="80010"/>
                    <a:pt x="125250" y="78105"/>
                    <a:pt x="122392" y="73342"/>
                  </a:cubicBezTo>
                  <a:lnTo>
                    <a:pt x="122392" y="73342"/>
                  </a:lnTo>
                  <a:cubicBezTo>
                    <a:pt x="122392" y="73342"/>
                    <a:pt x="122392" y="73342"/>
                    <a:pt x="122392" y="73342"/>
                  </a:cubicBezTo>
                  <a:cubicBezTo>
                    <a:pt x="121440" y="70485"/>
                    <a:pt x="112867" y="61913"/>
                    <a:pt x="102390" y="61913"/>
                  </a:cubicBezTo>
                  <a:cubicBezTo>
                    <a:pt x="102390" y="61913"/>
                    <a:pt x="102390" y="61913"/>
                    <a:pt x="102390" y="61913"/>
                  </a:cubicBezTo>
                  <a:cubicBezTo>
                    <a:pt x="102390" y="61913"/>
                    <a:pt x="102390" y="61913"/>
                    <a:pt x="102390" y="61913"/>
                  </a:cubicBezTo>
                  <a:cubicBezTo>
                    <a:pt x="102390" y="61913"/>
                    <a:pt x="102390" y="61913"/>
                    <a:pt x="102390" y="61913"/>
                  </a:cubicBezTo>
                  <a:cubicBezTo>
                    <a:pt x="102390" y="61913"/>
                    <a:pt x="101437" y="61913"/>
                    <a:pt x="101437" y="61913"/>
                  </a:cubicBezTo>
                  <a:cubicBezTo>
                    <a:pt x="101437" y="61913"/>
                    <a:pt x="101437" y="61913"/>
                    <a:pt x="101437" y="61913"/>
                  </a:cubicBezTo>
                  <a:cubicBezTo>
                    <a:pt x="101437" y="61913"/>
                    <a:pt x="100485" y="61913"/>
                    <a:pt x="100485" y="61913"/>
                  </a:cubicBezTo>
                  <a:cubicBezTo>
                    <a:pt x="100485" y="61913"/>
                    <a:pt x="99532" y="61913"/>
                    <a:pt x="99532" y="61913"/>
                  </a:cubicBezTo>
                  <a:cubicBezTo>
                    <a:pt x="97627" y="61913"/>
                    <a:pt x="95722" y="62865"/>
                    <a:pt x="94770" y="62865"/>
                  </a:cubicBezTo>
                  <a:cubicBezTo>
                    <a:pt x="94770" y="62865"/>
                    <a:pt x="94770" y="62865"/>
                    <a:pt x="94770" y="62865"/>
                  </a:cubicBezTo>
                  <a:cubicBezTo>
                    <a:pt x="94770" y="62865"/>
                    <a:pt x="93817" y="62865"/>
                    <a:pt x="93817" y="62865"/>
                  </a:cubicBezTo>
                  <a:cubicBezTo>
                    <a:pt x="91912" y="63817"/>
                    <a:pt x="90007" y="64770"/>
                    <a:pt x="89055" y="66675"/>
                  </a:cubicBezTo>
                  <a:lnTo>
                    <a:pt x="89055" y="66675"/>
                  </a:lnTo>
                  <a:cubicBezTo>
                    <a:pt x="87150" y="68580"/>
                    <a:pt x="85245" y="70485"/>
                    <a:pt x="83340" y="72390"/>
                  </a:cubicBezTo>
                  <a:lnTo>
                    <a:pt x="62385" y="93345"/>
                  </a:lnTo>
                  <a:cubicBezTo>
                    <a:pt x="59527" y="96202"/>
                    <a:pt x="56670" y="100013"/>
                    <a:pt x="50002" y="100013"/>
                  </a:cubicBezTo>
                  <a:cubicBezTo>
                    <a:pt x="45240" y="100013"/>
                    <a:pt x="42382" y="97155"/>
                    <a:pt x="42382" y="91440"/>
                  </a:cubicBezTo>
                  <a:lnTo>
                    <a:pt x="42382" y="31433"/>
                  </a:lnTo>
                  <a:lnTo>
                    <a:pt x="42382" y="31433"/>
                  </a:lnTo>
                  <a:lnTo>
                    <a:pt x="42382" y="31433"/>
                  </a:lnTo>
                  <a:cubicBezTo>
                    <a:pt x="42382" y="31433"/>
                    <a:pt x="42382" y="30480"/>
                    <a:pt x="42382" y="30480"/>
                  </a:cubicBezTo>
                  <a:lnTo>
                    <a:pt x="42382" y="30480"/>
                  </a:lnTo>
                  <a:cubicBezTo>
                    <a:pt x="42382" y="18097"/>
                    <a:pt x="38572" y="8572"/>
                    <a:pt x="31905" y="3810"/>
                  </a:cubicBezTo>
                  <a:cubicBezTo>
                    <a:pt x="27142" y="952"/>
                    <a:pt x="22380" y="0"/>
                    <a:pt x="17617" y="0"/>
                  </a:cubicBezTo>
                  <a:cubicBezTo>
                    <a:pt x="11902" y="0"/>
                    <a:pt x="7140" y="952"/>
                    <a:pt x="5235" y="1905"/>
                  </a:cubicBezTo>
                  <a:cubicBezTo>
                    <a:pt x="-480" y="4763"/>
                    <a:pt x="-480" y="6667"/>
                    <a:pt x="472" y="10477"/>
                  </a:cubicBezTo>
                  <a:cubicBezTo>
                    <a:pt x="1425" y="14288"/>
                    <a:pt x="2377" y="27622"/>
                    <a:pt x="2377" y="39052"/>
                  </a:cubicBezTo>
                  <a:lnTo>
                    <a:pt x="2377" y="177165"/>
                  </a:lnTo>
                  <a:cubicBezTo>
                    <a:pt x="2377" y="191452"/>
                    <a:pt x="9997" y="196215"/>
                    <a:pt x="20475" y="196215"/>
                  </a:cubicBezTo>
                  <a:lnTo>
                    <a:pt x="24285" y="196215"/>
                  </a:lnTo>
                  <a:cubicBezTo>
                    <a:pt x="34762" y="196215"/>
                    <a:pt x="41430" y="191452"/>
                    <a:pt x="41430" y="177165"/>
                  </a:cubicBezTo>
                  <a:lnTo>
                    <a:pt x="41430" y="175260"/>
                  </a:lnTo>
                  <a:cubicBezTo>
                    <a:pt x="41430" y="171450"/>
                    <a:pt x="41430" y="148590"/>
                    <a:pt x="41430" y="144780"/>
                  </a:cubicBezTo>
                  <a:cubicBezTo>
                    <a:pt x="41430" y="138113"/>
                    <a:pt x="46192" y="136208"/>
                    <a:pt x="49050" y="136208"/>
                  </a:cubicBezTo>
                  <a:cubicBezTo>
                    <a:pt x="56670" y="136208"/>
                    <a:pt x="59527" y="140970"/>
                    <a:pt x="64290" y="146685"/>
                  </a:cubicBezTo>
                  <a:cubicBezTo>
                    <a:pt x="66195" y="149542"/>
                    <a:pt x="84292" y="171450"/>
                    <a:pt x="93817" y="183833"/>
                  </a:cubicBezTo>
                  <a:lnTo>
                    <a:pt x="93817" y="183833"/>
                  </a:lnTo>
                  <a:cubicBezTo>
                    <a:pt x="101437" y="193358"/>
                    <a:pt x="108105" y="196215"/>
                    <a:pt x="115725" y="196215"/>
                  </a:cubicBezTo>
                  <a:cubicBezTo>
                    <a:pt x="126202" y="196215"/>
                    <a:pt x="134775" y="188595"/>
                    <a:pt x="135727" y="185738"/>
                  </a:cubicBezTo>
                  <a:cubicBezTo>
                    <a:pt x="138585" y="183833"/>
                    <a:pt x="137632" y="181927"/>
                    <a:pt x="134775" y="17907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43" name="Freeform: Shape 339">
              <a:extLst>
                <a:ext uri="{FF2B5EF4-FFF2-40B4-BE49-F238E27FC236}">
                  <a16:creationId xmlns:a16="http://schemas.microsoft.com/office/drawing/2014/main" id="{EA526F67-9F63-014C-94AB-4D52B82C3816}"/>
                </a:ext>
              </a:extLst>
            </p:cNvPr>
            <p:cNvSpPr/>
            <p:nvPr/>
          </p:nvSpPr>
          <p:spPr>
            <a:xfrm>
              <a:off x="3237180" y="2212657"/>
              <a:ext cx="171231" cy="194309"/>
            </a:xfrm>
            <a:custGeom>
              <a:avLst/>
              <a:gdLst>
                <a:gd name="connsiteX0" fmla="*/ 140384 w 171231"/>
                <a:gd name="connsiteY0" fmla="*/ 39052 h 194309"/>
                <a:gd name="connsiteX1" fmla="*/ 167054 w 171231"/>
                <a:gd name="connsiteY1" fmla="*/ 28575 h 194309"/>
                <a:gd name="connsiteX2" fmla="*/ 168959 w 171231"/>
                <a:gd name="connsiteY2" fmla="*/ 2858 h 194309"/>
                <a:gd name="connsiteX3" fmla="*/ 165149 w 171231"/>
                <a:gd name="connsiteY3" fmla="*/ 0 h 194309"/>
                <a:gd name="connsiteX4" fmla="*/ 30847 w 171231"/>
                <a:gd name="connsiteY4" fmla="*/ 0 h 194309"/>
                <a:gd name="connsiteX5" fmla="*/ 30847 w 171231"/>
                <a:gd name="connsiteY5" fmla="*/ 0 h 194309"/>
                <a:gd name="connsiteX6" fmla="*/ 4177 w 171231"/>
                <a:gd name="connsiteY6" fmla="*/ 10477 h 194309"/>
                <a:gd name="connsiteX7" fmla="*/ 2272 w 171231"/>
                <a:gd name="connsiteY7" fmla="*/ 36195 h 194309"/>
                <a:gd name="connsiteX8" fmla="*/ 6082 w 171231"/>
                <a:gd name="connsiteY8" fmla="*/ 39052 h 194309"/>
                <a:gd name="connsiteX9" fmla="*/ 58469 w 171231"/>
                <a:gd name="connsiteY9" fmla="*/ 39052 h 194309"/>
                <a:gd name="connsiteX10" fmla="*/ 65137 w 171231"/>
                <a:gd name="connsiteY10" fmla="*/ 44767 h 194309"/>
                <a:gd name="connsiteX11" fmla="*/ 65137 w 171231"/>
                <a:gd name="connsiteY11" fmla="*/ 175260 h 194309"/>
                <a:gd name="connsiteX12" fmla="*/ 69899 w 171231"/>
                <a:gd name="connsiteY12" fmla="*/ 189547 h 194309"/>
                <a:gd name="connsiteX13" fmla="*/ 83234 w 171231"/>
                <a:gd name="connsiteY13" fmla="*/ 194310 h 194309"/>
                <a:gd name="connsiteX14" fmla="*/ 87044 w 171231"/>
                <a:gd name="connsiteY14" fmla="*/ 194310 h 194309"/>
                <a:gd name="connsiteX15" fmla="*/ 104189 w 171231"/>
                <a:gd name="connsiteY15" fmla="*/ 175260 h 194309"/>
                <a:gd name="connsiteX16" fmla="*/ 104189 w 171231"/>
                <a:gd name="connsiteY16" fmla="*/ 46672 h 194309"/>
                <a:gd name="connsiteX17" fmla="*/ 111809 w 171231"/>
                <a:gd name="connsiteY17" fmla="*/ 38100 h 194309"/>
                <a:gd name="connsiteX18" fmla="*/ 140384 w 171231"/>
                <a:gd name="connsiteY18" fmla="*/ 39052 h 194309"/>
                <a:gd name="connsiteX19" fmla="*/ 140384 w 171231"/>
                <a:gd name="connsiteY19" fmla="*/ 39052 h 194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71231" h="194309">
                  <a:moveTo>
                    <a:pt x="140384" y="39052"/>
                  </a:moveTo>
                  <a:cubicBezTo>
                    <a:pt x="152767" y="39052"/>
                    <a:pt x="162292" y="35242"/>
                    <a:pt x="167054" y="28575"/>
                  </a:cubicBezTo>
                  <a:cubicBezTo>
                    <a:pt x="173722" y="19050"/>
                    <a:pt x="170864" y="6667"/>
                    <a:pt x="168959" y="2858"/>
                  </a:cubicBezTo>
                  <a:cubicBezTo>
                    <a:pt x="168007" y="952"/>
                    <a:pt x="166102" y="0"/>
                    <a:pt x="165149" y="0"/>
                  </a:cubicBezTo>
                  <a:cubicBezTo>
                    <a:pt x="165149" y="0"/>
                    <a:pt x="30847" y="0"/>
                    <a:pt x="30847" y="0"/>
                  </a:cubicBezTo>
                  <a:lnTo>
                    <a:pt x="30847" y="0"/>
                  </a:lnTo>
                  <a:cubicBezTo>
                    <a:pt x="18464" y="0"/>
                    <a:pt x="8939" y="3810"/>
                    <a:pt x="4177" y="10477"/>
                  </a:cubicBezTo>
                  <a:cubicBezTo>
                    <a:pt x="-2491" y="20002"/>
                    <a:pt x="367" y="32385"/>
                    <a:pt x="2272" y="36195"/>
                  </a:cubicBezTo>
                  <a:cubicBezTo>
                    <a:pt x="3224" y="38100"/>
                    <a:pt x="5129" y="39052"/>
                    <a:pt x="6082" y="39052"/>
                  </a:cubicBezTo>
                  <a:lnTo>
                    <a:pt x="58469" y="39052"/>
                  </a:lnTo>
                  <a:cubicBezTo>
                    <a:pt x="61327" y="39052"/>
                    <a:pt x="64184" y="41910"/>
                    <a:pt x="65137" y="44767"/>
                  </a:cubicBezTo>
                  <a:lnTo>
                    <a:pt x="65137" y="175260"/>
                  </a:lnTo>
                  <a:cubicBezTo>
                    <a:pt x="65137" y="181927"/>
                    <a:pt x="67042" y="186690"/>
                    <a:pt x="69899" y="189547"/>
                  </a:cubicBezTo>
                  <a:cubicBezTo>
                    <a:pt x="72757" y="193358"/>
                    <a:pt x="77519" y="194310"/>
                    <a:pt x="83234" y="194310"/>
                  </a:cubicBezTo>
                  <a:lnTo>
                    <a:pt x="87044" y="194310"/>
                  </a:lnTo>
                  <a:cubicBezTo>
                    <a:pt x="96569" y="194310"/>
                    <a:pt x="104189" y="189547"/>
                    <a:pt x="104189" y="175260"/>
                  </a:cubicBezTo>
                  <a:lnTo>
                    <a:pt x="104189" y="46672"/>
                  </a:lnTo>
                  <a:cubicBezTo>
                    <a:pt x="104189" y="41910"/>
                    <a:pt x="107047" y="39052"/>
                    <a:pt x="111809" y="38100"/>
                  </a:cubicBezTo>
                  <a:cubicBezTo>
                    <a:pt x="111809" y="39052"/>
                    <a:pt x="139432" y="39052"/>
                    <a:pt x="140384" y="39052"/>
                  </a:cubicBezTo>
                  <a:lnTo>
                    <a:pt x="140384" y="3905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44" name="Freeform: Shape 340">
              <a:extLst>
                <a:ext uri="{FF2B5EF4-FFF2-40B4-BE49-F238E27FC236}">
                  <a16:creationId xmlns:a16="http://schemas.microsoft.com/office/drawing/2014/main" id="{47D9EDF6-6B1C-624C-9F66-39DA78A9210F}"/>
                </a:ext>
              </a:extLst>
            </p:cNvPr>
            <p:cNvSpPr/>
            <p:nvPr/>
          </p:nvSpPr>
          <p:spPr>
            <a:xfrm>
              <a:off x="2858452" y="2465070"/>
              <a:ext cx="71437" cy="107632"/>
            </a:xfrm>
            <a:custGeom>
              <a:avLst/>
              <a:gdLst>
                <a:gd name="connsiteX0" fmla="*/ 0 w 71437"/>
                <a:gd name="connsiteY0" fmla="*/ 102870 h 107632"/>
                <a:gd name="connsiteX1" fmla="*/ 0 w 71437"/>
                <a:gd name="connsiteY1" fmla="*/ 6667 h 107632"/>
                <a:gd name="connsiteX2" fmla="*/ 6667 w 71437"/>
                <a:gd name="connsiteY2" fmla="*/ 0 h 107632"/>
                <a:gd name="connsiteX3" fmla="*/ 66675 w 71437"/>
                <a:gd name="connsiteY3" fmla="*/ 0 h 107632"/>
                <a:gd name="connsiteX4" fmla="*/ 71438 w 71437"/>
                <a:gd name="connsiteY4" fmla="*/ 4763 h 107632"/>
                <a:gd name="connsiteX5" fmla="*/ 71438 w 71437"/>
                <a:gd name="connsiteY5" fmla="*/ 5715 h 107632"/>
                <a:gd name="connsiteX6" fmla="*/ 66675 w 71437"/>
                <a:gd name="connsiteY6" fmla="*/ 10477 h 107632"/>
                <a:gd name="connsiteX7" fmla="*/ 11430 w 71437"/>
                <a:gd name="connsiteY7" fmla="*/ 10477 h 107632"/>
                <a:gd name="connsiteX8" fmla="*/ 11430 w 71437"/>
                <a:gd name="connsiteY8" fmla="*/ 50483 h 107632"/>
                <a:gd name="connsiteX9" fmla="*/ 52388 w 71437"/>
                <a:gd name="connsiteY9" fmla="*/ 50483 h 107632"/>
                <a:gd name="connsiteX10" fmla="*/ 57150 w 71437"/>
                <a:gd name="connsiteY10" fmla="*/ 55245 h 107632"/>
                <a:gd name="connsiteX11" fmla="*/ 57150 w 71437"/>
                <a:gd name="connsiteY11" fmla="*/ 56197 h 107632"/>
                <a:gd name="connsiteX12" fmla="*/ 52388 w 71437"/>
                <a:gd name="connsiteY12" fmla="*/ 60960 h 107632"/>
                <a:gd name="connsiteX13" fmla="*/ 11430 w 71437"/>
                <a:gd name="connsiteY13" fmla="*/ 60960 h 107632"/>
                <a:gd name="connsiteX14" fmla="*/ 11430 w 71437"/>
                <a:gd name="connsiteY14" fmla="*/ 102870 h 107632"/>
                <a:gd name="connsiteX15" fmla="*/ 6667 w 71437"/>
                <a:gd name="connsiteY15" fmla="*/ 107633 h 107632"/>
                <a:gd name="connsiteX16" fmla="*/ 4763 w 71437"/>
                <a:gd name="connsiteY16" fmla="*/ 107633 h 107632"/>
                <a:gd name="connsiteX17" fmla="*/ 0 w 71437"/>
                <a:gd name="connsiteY17" fmla="*/ 102870 h 107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1437" h="107632">
                  <a:moveTo>
                    <a:pt x="0" y="102870"/>
                  </a:moveTo>
                  <a:lnTo>
                    <a:pt x="0" y="6667"/>
                  </a:lnTo>
                  <a:cubicBezTo>
                    <a:pt x="0" y="2858"/>
                    <a:pt x="2857" y="0"/>
                    <a:pt x="6667" y="0"/>
                  </a:cubicBezTo>
                  <a:lnTo>
                    <a:pt x="66675" y="0"/>
                  </a:lnTo>
                  <a:cubicBezTo>
                    <a:pt x="69532" y="0"/>
                    <a:pt x="71438" y="1905"/>
                    <a:pt x="71438" y="4763"/>
                  </a:cubicBezTo>
                  <a:lnTo>
                    <a:pt x="71438" y="5715"/>
                  </a:lnTo>
                  <a:cubicBezTo>
                    <a:pt x="71438" y="8572"/>
                    <a:pt x="69532" y="10477"/>
                    <a:pt x="66675" y="10477"/>
                  </a:cubicBezTo>
                  <a:lnTo>
                    <a:pt x="11430" y="10477"/>
                  </a:lnTo>
                  <a:lnTo>
                    <a:pt x="11430" y="50483"/>
                  </a:lnTo>
                  <a:lnTo>
                    <a:pt x="52388" y="50483"/>
                  </a:lnTo>
                  <a:cubicBezTo>
                    <a:pt x="55245" y="50483"/>
                    <a:pt x="57150" y="52388"/>
                    <a:pt x="57150" y="55245"/>
                  </a:cubicBezTo>
                  <a:lnTo>
                    <a:pt x="57150" y="56197"/>
                  </a:lnTo>
                  <a:cubicBezTo>
                    <a:pt x="57150" y="59055"/>
                    <a:pt x="55245" y="60960"/>
                    <a:pt x="52388" y="60960"/>
                  </a:cubicBezTo>
                  <a:lnTo>
                    <a:pt x="11430" y="60960"/>
                  </a:lnTo>
                  <a:lnTo>
                    <a:pt x="11430" y="102870"/>
                  </a:lnTo>
                  <a:cubicBezTo>
                    <a:pt x="11430" y="106680"/>
                    <a:pt x="9525" y="107633"/>
                    <a:pt x="6667" y="107633"/>
                  </a:cubicBezTo>
                  <a:lnTo>
                    <a:pt x="4763" y="107633"/>
                  </a:lnTo>
                  <a:cubicBezTo>
                    <a:pt x="952" y="107633"/>
                    <a:pt x="0" y="106680"/>
                    <a:pt x="0" y="10287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45" name="Freeform: Shape 341">
              <a:extLst>
                <a:ext uri="{FF2B5EF4-FFF2-40B4-BE49-F238E27FC236}">
                  <a16:creationId xmlns:a16="http://schemas.microsoft.com/office/drawing/2014/main" id="{B59E6A74-314E-834B-85BD-A6D28035523A}"/>
                </a:ext>
              </a:extLst>
            </p:cNvPr>
            <p:cNvSpPr/>
            <p:nvPr/>
          </p:nvSpPr>
          <p:spPr>
            <a:xfrm>
              <a:off x="2926079" y="2491740"/>
              <a:ext cx="80962" cy="81950"/>
            </a:xfrm>
            <a:custGeom>
              <a:avLst/>
              <a:gdLst>
                <a:gd name="connsiteX0" fmla="*/ 0 w 80962"/>
                <a:gd name="connsiteY0" fmla="*/ 40957 h 81950"/>
                <a:gd name="connsiteX1" fmla="*/ 40958 w 80962"/>
                <a:gd name="connsiteY1" fmla="*/ 0 h 81950"/>
                <a:gd name="connsiteX2" fmla="*/ 80963 w 80962"/>
                <a:gd name="connsiteY2" fmla="*/ 40957 h 81950"/>
                <a:gd name="connsiteX3" fmla="*/ 40958 w 80962"/>
                <a:gd name="connsiteY3" fmla="*/ 81915 h 81950"/>
                <a:gd name="connsiteX4" fmla="*/ 0 w 80962"/>
                <a:gd name="connsiteY4" fmla="*/ 40957 h 81950"/>
                <a:gd name="connsiteX5" fmla="*/ 70485 w 80962"/>
                <a:gd name="connsiteY5" fmla="*/ 41910 h 81950"/>
                <a:gd name="connsiteX6" fmla="*/ 40958 w 80962"/>
                <a:gd name="connsiteY6" fmla="*/ 9525 h 81950"/>
                <a:gd name="connsiteX7" fmla="*/ 11430 w 80962"/>
                <a:gd name="connsiteY7" fmla="*/ 40957 h 81950"/>
                <a:gd name="connsiteX8" fmla="*/ 40958 w 80962"/>
                <a:gd name="connsiteY8" fmla="*/ 73342 h 81950"/>
                <a:gd name="connsiteX9" fmla="*/ 70485 w 80962"/>
                <a:gd name="connsiteY9" fmla="*/ 41910 h 81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962" h="81950">
                  <a:moveTo>
                    <a:pt x="0" y="40957"/>
                  </a:moveTo>
                  <a:cubicBezTo>
                    <a:pt x="0" y="17145"/>
                    <a:pt x="17145" y="0"/>
                    <a:pt x="40958" y="0"/>
                  </a:cubicBezTo>
                  <a:cubicBezTo>
                    <a:pt x="64770" y="0"/>
                    <a:pt x="80963" y="17145"/>
                    <a:pt x="80963" y="40957"/>
                  </a:cubicBezTo>
                  <a:cubicBezTo>
                    <a:pt x="80963" y="64770"/>
                    <a:pt x="63817" y="81915"/>
                    <a:pt x="40958" y="81915"/>
                  </a:cubicBezTo>
                  <a:cubicBezTo>
                    <a:pt x="17145" y="82867"/>
                    <a:pt x="0" y="64770"/>
                    <a:pt x="0" y="40957"/>
                  </a:cubicBezTo>
                  <a:moveTo>
                    <a:pt x="70485" y="41910"/>
                  </a:moveTo>
                  <a:cubicBezTo>
                    <a:pt x="70485" y="23813"/>
                    <a:pt x="58103" y="9525"/>
                    <a:pt x="40958" y="9525"/>
                  </a:cubicBezTo>
                  <a:cubicBezTo>
                    <a:pt x="23813" y="9525"/>
                    <a:pt x="11430" y="22860"/>
                    <a:pt x="11430" y="40957"/>
                  </a:cubicBezTo>
                  <a:cubicBezTo>
                    <a:pt x="11430" y="59055"/>
                    <a:pt x="23813" y="73342"/>
                    <a:pt x="40958" y="73342"/>
                  </a:cubicBezTo>
                  <a:cubicBezTo>
                    <a:pt x="57150" y="73342"/>
                    <a:pt x="70485" y="60007"/>
                    <a:pt x="70485" y="4191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46" name="Freeform: Shape 342">
              <a:extLst>
                <a:ext uri="{FF2B5EF4-FFF2-40B4-BE49-F238E27FC236}">
                  <a16:creationId xmlns:a16="http://schemas.microsoft.com/office/drawing/2014/main" id="{8D4CDCB4-D4B6-8D42-A01B-80E7ABE50A55}"/>
                </a:ext>
              </a:extLst>
            </p:cNvPr>
            <p:cNvSpPr/>
            <p:nvPr/>
          </p:nvSpPr>
          <p:spPr>
            <a:xfrm>
              <a:off x="3020377" y="2491740"/>
              <a:ext cx="41909" cy="80962"/>
            </a:xfrm>
            <a:custGeom>
              <a:avLst/>
              <a:gdLst>
                <a:gd name="connsiteX0" fmla="*/ 30480 w 41909"/>
                <a:gd name="connsiteY0" fmla="*/ 0 h 80962"/>
                <a:gd name="connsiteX1" fmla="*/ 41910 w 41909"/>
                <a:gd name="connsiteY1" fmla="*/ 7620 h 80962"/>
                <a:gd name="connsiteX2" fmla="*/ 39052 w 41909"/>
                <a:gd name="connsiteY2" fmla="*/ 13335 h 80962"/>
                <a:gd name="connsiteX3" fmla="*/ 29527 w 41909"/>
                <a:gd name="connsiteY3" fmla="*/ 10477 h 80962"/>
                <a:gd name="connsiteX4" fmla="*/ 10477 w 41909"/>
                <a:gd name="connsiteY4" fmla="*/ 45720 h 80962"/>
                <a:gd name="connsiteX5" fmla="*/ 10477 w 41909"/>
                <a:gd name="connsiteY5" fmla="*/ 76200 h 80962"/>
                <a:gd name="connsiteX6" fmla="*/ 5715 w 41909"/>
                <a:gd name="connsiteY6" fmla="*/ 80963 h 80962"/>
                <a:gd name="connsiteX7" fmla="*/ 4763 w 41909"/>
                <a:gd name="connsiteY7" fmla="*/ 80963 h 80962"/>
                <a:gd name="connsiteX8" fmla="*/ 0 w 41909"/>
                <a:gd name="connsiteY8" fmla="*/ 76200 h 80962"/>
                <a:gd name="connsiteX9" fmla="*/ 0 w 41909"/>
                <a:gd name="connsiteY9" fmla="*/ 2857 h 80962"/>
                <a:gd name="connsiteX10" fmla="*/ 3810 w 41909"/>
                <a:gd name="connsiteY10" fmla="*/ 1905 h 80962"/>
                <a:gd name="connsiteX11" fmla="*/ 10477 w 41909"/>
                <a:gd name="connsiteY11" fmla="*/ 12382 h 80962"/>
                <a:gd name="connsiteX12" fmla="*/ 10477 w 41909"/>
                <a:gd name="connsiteY12" fmla="*/ 17145 h 80962"/>
                <a:gd name="connsiteX13" fmla="*/ 30480 w 41909"/>
                <a:gd name="connsiteY13" fmla="*/ 0 h 80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909" h="80962">
                  <a:moveTo>
                    <a:pt x="30480" y="0"/>
                  </a:moveTo>
                  <a:cubicBezTo>
                    <a:pt x="38100" y="0"/>
                    <a:pt x="41910" y="2857"/>
                    <a:pt x="41910" y="7620"/>
                  </a:cubicBezTo>
                  <a:cubicBezTo>
                    <a:pt x="41910" y="11430"/>
                    <a:pt x="39052" y="13335"/>
                    <a:pt x="39052" y="13335"/>
                  </a:cubicBezTo>
                  <a:cubicBezTo>
                    <a:pt x="37147" y="11430"/>
                    <a:pt x="34290" y="10477"/>
                    <a:pt x="29527" y="10477"/>
                  </a:cubicBezTo>
                  <a:cubicBezTo>
                    <a:pt x="15240" y="10477"/>
                    <a:pt x="10477" y="24765"/>
                    <a:pt x="10477" y="45720"/>
                  </a:cubicBezTo>
                  <a:lnTo>
                    <a:pt x="10477" y="76200"/>
                  </a:lnTo>
                  <a:cubicBezTo>
                    <a:pt x="10477" y="80010"/>
                    <a:pt x="8572" y="80963"/>
                    <a:pt x="5715" y="80963"/>
                  </a:cubicBezTo>
                  <a:lnTo>
                    <a:pt x="4763" y="80963"/>
                  </a:lnTo>
                  <a:cubicBezTo>
                    <a:pt x="1905" y="80963"/>
                    <a:pt x="0" y="80010"/>
                    <a:pt x="0" y="76200"/>
                  </a:cubicBezTo>
                  <a:lnTo>
                    <a:pt x="0" y="2857"/>
                  </a:lnTo>
                  <a:cubicBezTo>
                    <a:pt x="0" y="2857"/>
                    <a:pt x="1905" y="1905"/>
                    <a:pt x="3810" y="1905"/>
                  </a:cubicBezTo>
                  <a:cubicBezTo>
                    <a:pt x="7620" y="1905"/>
                    <a:pt x="10477" y="3810"/>
                    <a:pt x="10477" y="12382"/>
                  </a:cubicBezTo>
                  <a:lnTo>
                    <a:pt x="10477" y="17145"/>
                  </a:lnTo>
                  <a:cubicBezTo>
                    <a:pt x="13335" y="5715"/>
                    <a:pt x="20002" y="0"/>
                    <a:pt x="30480" y="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47" name="Freeform: Shape 343">
              <a:extLst>
                <a:ext uri="{FF2B5EF4-FFF2-40B4-BE49-F238E27FC236}">
                  <a16:creationId xmlns:a16="http://schemas.microsoft.com/office/drawing/2014/main" id="{E50B4977-D6DB-0246-BE1C-F372FFEED487}"/>
                </a:ext>
              </a:extLst>
            </p:cNvPr>
            <p:cNvSpPr/>
            <p:nvPr/>
          </p:nvSpPr>
          <p:spPr>
            <a:xfrm>
              <a:off x="3105150" y="2465070"/>
              <a:ext cx="76200" cy="108584"/>
            </a:xfrm>
            <a:custGeom>
              <a:avLst/>
              <a:gdLst>
                <a:gd name="connsiteX0" fmla="*/ 0 w 76200"/>
                <a:gd name="connsiteY0" fmla="*/ 100965 h 108584"/>
                <a:gd name="connsiteX1" fmla="*/ 0 w 76200"/>
                <a:gd name="connsiteY1" fmla="*/ 6667 h 108584"/>
                <a:gd name="connsiteX2" fmla="*/ 6667 w 76200"/>
                <a:gd name="connsiteY2" fmla="*/ 0 h 108584"/>
                <a:gd name="connsiteX3" fmla="*/ 70485 w 76200"/>
                <a:gd name="connsiteY3" fmla="*/ 0 h 108584"/>
                <a:gd name="connsiteX4" fmla="*/ 75247 w 76200"/>
                <a:gd name="connsiteY4" fmla="*/ 4763 h 108584"/>
                <a:gd name="connsiteX5" fmla="*/ 75247 w 76200"/>
                <a:gd name="connsiteY5" fmla="*/ 5715 h 108584"/>
                <a:gd name="connsiteX6" fmla="*/ 70485 w 76200"/>
                <a:gd name="connsiteY6" fmla="*/ 10477 h 108584"/>
                <a:gd name="connsiteX7" fmla="*/ 11430 w 76200"/>
                <a:gd name="connsiteY7" fmla="*/ 10477 h 108584"/>
                <a:gd name="connsiteX8" fmla="*/ 11430 w 76200"/>
                <a:gd name="connsiteY8" fmla="*/ 47625 h 108584"/>
                <a:gd name="connsiteX9" fmla="*/ 59055 w 76200"/>
                <a:gd name="connsiteY9" fmla="*/ 47625 h 108584"/>
                <a:gd name="connsiteX10" fmla="*/ 63817 w 76200"/>
                <a:gd name="connsiteY10" fmla="*/ 52388 h 108584"/>
                <a:gd name="connsiteX11" fmla="*/ 63817 w 76200"/>
                <a:gd name="connsiteY11" fmla="*/ 53340 h 108584"/>
                <a:gd name="connsiteX12" fmla="*/ 59055 w 76200"/>
                <a:gd name="connsiteY12" fmla="*/ 58102 h 108584"/>
                <a:gd name="connsiteX13" fmla="*/ 11430 w 76200"/>
                <a:gd name="connsiteY13" fmla="*/ 58102 h 108584"/>
                <a:gd name="connsiteX14" fmla="*/ 11430 w 76200"/>
                <a:gd name="connsiteY14" fmla="*/ 98108 h 108584"/>
                <a:gd name="connsiteX15" fmla="*/ 71438 w 76200"/>
                <a:gd name="connsiteY15" fmla="*/ 98108 h 108584"/>
                <a:gd name="connsiteX16" fmla="*/ 76200 w 76200"/>
                <a:gd name="connsiteY16" fmla="*/ 102870 h 108584"/>
                <a:gd name="connsiteX17" fmla="*/ 76200 w 76200"/>
                <a:gd name="connsiteY17" fmla="*/ 103822 h 108584"/>
                <a:gd name="connsiteX18" fmla="*/ 71438 w 76200"/>
                <a:gd name="connsiteY18" fmla="*/ 108585 h 108584"/>
                <a:gd name="connsiteX19" fmla="*/ 6667 w 76200"/>
                <a:gd name="connsiteY19" fmla="*/ 108585 h 108584"/>
                <a:gd name="connsiteX20" fmla="*/ 0 w 76200"/>
                <a:gd name="connsiteY20" fmla="*/ 100965 h 108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76200" h="108584">
                  <a:moveTo>
                    <a:pt x="0" y="100965"/>
                  </a:moveTo>
                  <a:lnTo>
                    <a:pt x="0" y="6667"/>
                  </a:lnTo>
                  <a:cubicBezTo>
                    <a:pt x="0" y="2858"/>
                    <a:pt x="2858" y="0"/>
                    <a:pt x="6667" y="0"/>
                  </a:cubicBezTo>
                  <a:lnTo>
                    <a:pt x="70485" y="0"/>
                  </a:lnTo>
                  <a:cubicBezTo>
                    <a:pt x="73342" y="0"/>
                    <a:pt x="75247" y="1905"/>
                    <a:pt x="75247" y="4763"/>
                  </a:cubicBezTo>
                  <a:lnTo>
                    <a:pt x="75247" y="5715"/>
                  </a:lnTo>
                  <a:cubicBezTo>
                    <a:pt x="75247" y="8572"/>
                    <a:pt x="73342" y="10477"/>
                    <a:pt x="70485" y="10477"/>
                  </a:cubicBezTo>
                  <a:lnTo>
                    <a:pt x="11430" y="10477"/>
                  </a:lnTo>
                  <a:lnTo>
                    <a:pt x="11430" y="47625"/>
                  </a:lnTo>
                  <a:lnTo>
                    <a:pt x="59055" y="47625"/>
                  </a:lnTo>
                  <a:cubicBezTo>
                    <a:pt x="61913" y="47625"/>
                    <a:pt x="63817" y="49530"/>
                    <a:pt x="63817" y="52388"/>
                  </a:cubicBezTo>
                  <a:lnTo>
                    <a:pt x="63817" y="53340"/>
                  </a:lnTo>
                  <a:cubicBezTo>
                    <a:pt x="63817" y="56197"/>
                    <a:pt x="61913" y="58102"/>
                    <a:pt x="59055" y="58102"/>
                  </a:cubicBezTo>
                  <a:lnTo>
                    <a:pt x="11430" y="58102"/>
                  </a:lnTo>
                  <a:lnTo>
                    <a:pt x="11430" y="98108"/>
                  </a:lnTo>
                  <a:lnTo>
                    <a:pt x="71438" y="98108"/>
                  </a:lnTo>
                  <a:cubicBezTo>
                    <a:pt x="74295" y="98108"/>
                    <a:pt x="76200" y="100013"/>
                    <a:pt x="76200" y="102870"/>
                  </a:cubicBezTo>
                  <a:lnTo>
                    <a:pt x="76200" y="103822"/>
                  </a:lnTo>
                  <a:cubicBezTo>
                    <a:pt x="76200" y="106680"/>
                    <a:pt x="74295" y="108585"/>
                    <a:pt x="71438" y="108585"/>
                  </a:cubicBezTo>
                  <a:lnTo>
                    <a:pt x="6667" y="108585"/>
                  </a:lnTo>
                  <a:cubicBezTo>
                    <a:pt x="2858" y="107633"/>
                    <a:pt x="0" y="104775"/>
                    <a:pt x="0" y="100965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48" name="Freeform: Shape 344">
              <a:extLst>
                <a:ext uri="{FF2B5EF4-FFF2-40B4-BE49-F238E27FC236}">
                  <a16:creationId xmlns:a16="http://schemas.microsoft.com/office/drawing/2014/main" id="{19A0BA0C-193D-9A49-A57B-CCA10EDA7B57}"/>
                </a:ext>
              </a:extLst>
            </p:cNvPr>
            <p:cNvSpPr/>
            <p:nvPr/>
          </p:nvSpPr>
          <p:spPr>
            <a:xfrm>
              <a:off x="3180397" y="2492692"/>
              <a:ext cx="73342" cy="80010"/>
            </a:xfrm>
            <a:custGeom>
              <a:avLst/>
              <a:gdLst>
                <a:gd name="connsiteX0" fmla="*/ 36195 w 73342"/>
                <a:gd name="connsiteY0" fmla="*/ 70485 h 80010"/>
                <a:gd name="connsiteX1" fmla="*/ 60008 w 73342"/>
                <a:gd name="connsiteY1" fmla="*/ 8573 h 80010"/>
                <a:gd name="connsiteX2" fmla="*/ 67628 w 73342"/>
                <a:gd name="connsiteY2" fmla="*/ 953 h 80010"/>
                <a:gd name="connsiteX3" fmla="*/ 73343 w 73342"/>
                <a:gd name="connsiteY3" fmla="*/ 3810 h 80010"/>
                <a:gd name="connsiteX4" fmla="*/ 44768 w 73342"/>
                <a:gd name="connsiteY4" fmla="*/ 76200 h 80010"/>
                <a:gd name="connsiteX5" fmla="*/ 37148 w 73342"/>
                <a:gd name="connsiteY5" fmla="*/ 80010 h 80010"/>
                <a:gd name="connsiteX6" fmla="*/ 29528 w 73342"/>
                <a:gd name="connsiteY6" fmla="*/ 76200 h 80010"/>
                <a:gd name="connsiteX7" fmla="*/ 0 w 73342"/>
                <a:gd name="connsiteY7" fmla="*/ 2858 h 80010"/>
                <a:gd name="connsiteX8" fmla="*/ 5715 w 73342"/>
                <a:gd name="connsiteY8" fmla="*/ 0 h 80010"/>
                <a:gd name="connsiteX9" fmla="*/ 13335 w 73342"/>
                <a:gd name="connsiteY9" fmla="*/ 7620 h 80010"/>
                <a:gd name="connsiteX10" fmla="*/ 36195 w 73342"/>
                <a:gd name="connsiteY10" fmla="*/ 70485 h 80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3342" h="80010">
                  <a:moveTo>
                    <a:pt x="36195" y="70485"/>
                  </a:moveTo>
                  <a:lnTo>
                    <a:pt x="60008" y="8573"/>
                  </a:lnTo>
                  <a:cubicBezTo>
                    <a:pt x="62865" y="1905"/>
                    <a:pt x="64770" y="953"/>
                    <a:pt x="67628" y="953"/>
                  </a:cubicBezTo>
                  <a:cubicBezTo>
                    <a:pt x="71438" y="953"/>
                    <a:pt x="73343" y="3810"/>
                    <a:pt x="73343" y="3810"/>
                  </a:cubicBezTo>
                  <a:lnTo>
                    <a:pt x="44768" y="76200"/>
                  </a:lnTo>
                  <a:cubicBezTo>
                    <a:pt x="43815" y="79058"/>
                    <a:pt x="42863" y="80010"/>
                    <a:pt x="37148" y="80010"/>
                  </a:cubicBezTo>
                  <a:cubicBezTo>
                    <a:pt x="31433" y="80010"/>
                    <a:pt x="31433" y="79058"/>
                    <a:pt x="29528" y="76200"/>
                  </a:cubicBezTo>
                  <a:lnTo>
                    <a:pt x="0" y="2858"/>
                  </a:lnTo>
                  <a:cubicBezTo>
                    <a:pt x="0" y="1905"/>
                    <a:pt x="1905" y="0"/>
                    <a:pt x="5715" y="0"/>
                  </a:cubicBezTo>
                  <a:cubicBezTo>
                    <a:pt x="9525" y="0"/>
                    <a:pt x="11430" y="1905"/>
                    <a:pt x="13335" y="7620"/>
                  </a:cubicBezTo>
                  <a:lnTo>
                    <a:pt x="36195" y="7048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49" name="Freeform: Shape 345">
              <a:extLst>
                <a:ext uri="{FF2B5EF4-FFF2-40B4-BE49-F238E27FC236}">
                  <a16:creationId xmlns:a16="http://schemas.microsoft.com/office/drawing/2014/main" id="{AD06B287-74C1-354F-A860-236AD032D9BE}"/>
                </a:ext>
              </a:extLst>
            </p:cNvPr>
            <p:cNvSpPr/>
            <p:nvPr/>
          </p:nvSpPr>
          <p:spPr>
            <a:xfrm>
              <a:off x="3256597" y="2490787"/>
              <a:ext cx="76200" cy="82867"/>
            </a:xfrm>
            <a:custGeom>
              <a:avLst/>
              <a:gdLst>
                <a:gd name="connsiteX0" fmla="*/ 40958 w 76200"/>
                <a:gd name="connsiteY0" fmla="*/ 74295 h 82867"/>
                <a:gd name="connsiteX1" fmla="*/ 67628 w 76200"/>
                <a:gd name="connsiteY1" fmla="*/ 60008 h 82867"/>
                <a:gd name="connsiteX2" fmla="*/ 74295 w 76200"/>
                <a:gd name="connsiteY2" fmla="*/ 65722 h 82867"/>
                <a:gd name="connsiteX3" fmla="*/ 40958 w 76200"/>
                <a:gd name="connsiteY3" fmla="*/ 82867 h 82867"/>
                <a:gd name="connsiteX4" fmla="*/ 0 w 76200"/>
                <a:gd name="connsiteY4" fmla="*/ 41910 h 82867"/>
                <a:gd name="connsiteX5" fmla="*/ 40005 w 76200"/>
                <a:gd name="connsiteY5" fmla="*/ 0 h 82867"/>
                <a:gd name="connsiteX6" fmla="*/ 76200 w 76200"/>
                <a:gd name="connsiteY6" fmla="*/ 40005 h 82867"/>
                <a:gd name="connsiteX7" fmla="*/ 76200 w 76200"/>
                <a:gd name="connsiteY7" fmla="*/ 40958 h 82867"/>
                <a:gd name="connsiteX8" fmla="*/ 71438 w 76200"/>
                <a:gd name="connsiteY8" fmla="*/ 44767 h 82867"/>
                <a:gd name="connsiteX9" fmla="*/ 10478 w 76200"/>
                <a:gd name="connsiteY9" fmla="*/ 44767 h 82867"/>
                <a:gd name="connsiteX10" fmla="*/ 40958 w 76200"/>
                <a:gd name="connsiteY10" fmla="*/ 74295 h 82867"/>
                <a:gd name="connsiteX11" fmla="*/ 64770 w 76200"/>
                <a:gd name="connsiteY11" fmla="*/ 36195 h 82867"/>
                <a:gd name="connsiteX12" fmla="*/ 39053 w 76200"/>
                <a:gd name="connsiteY12" fmla="*/ 10478 h 82867"/>
                <a:gd name="connsiteX13" fmla="*/ 10478 w 76200"/>
                <a:gd name="connsiteY13" fmla="*/ 36195 h 82867"/>
                <a:gd name="connsiteX14" fmla="*/ 64770 w 76200"/>
                <a:gd name="connsiteY14" fmla="*/ 36195 h 82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6200" h="82867">
                  <a:moveTo>
                    <a:pt x="40958" y="74295"/>
                  </a:moveTo>
                  <a:cubicBezTo>
                    <a:pt x="56198" y="74295"/>
                    <a:pt x="62865" y="67628"/>
                    <a:pt x="67628" y="60008"/>
                  </a:cubicBezTo>
                  <a:cubicBezTo>
                    <a:pt x="67628" y="59055"/>
                    <a:pt x="74295" y="60960"/>
                    <a:pt x="74295" y="65722"/>
                  </a:cubicBezTo>
                  <a:cubicBezTo>
                    <a:pt x="74295" y="71438"/>
                    <a:pt x="62865" y="82867"/>
                    <a:pt x="40958" y="82867"/>
                  </a:cubicBezTo>
                  <a:cubicBezTo>
                    <a:pt x="17145" y="82867"/>
                    <a:pt x="0" y="65722"/>
                    <a:pt x="0" y="41910"/>
                  </a:cubicBezTo>
                  <a:cubicBezTo>
                    <a:pt x="0" y="18097"/>
                    <a:pt x="17145" y="0"/>
                    <a:pt x="40005" y="0"/>
                  </a:cubicBezTo>
                  <a:cubicBezTo>
                    <a:pt x="61913" y="0"/>
                    <a:pt x="76200" y="15240"/>
                    <a:pt x="76200" y="40005"/>
                  </a:cubicBezTo>
                  <a:lnTo>
                    <a:pt x="76200" y="40958"/>
                  </a:lnTo>
                  <a:cubicBezTo>
                    <a:pt x="76200" y="43815"/>
                    <a:pt x="75248" y="44767"/>
                    <a:pt x="71438" y="44767"/>
                  </a:cubicBezTo>
                  <a:lnTo>
                    <a:pt x="10478" y="44767"/>
                  </a:lnTo>
                  <a:cubicBezTo>
                    <a:pt x="11430" y="61913"/>
                    <a:pt x="23813" y="74295"/>
                    <a:pt x="40958" y="74295"/>
                  </a:cubicBezTo>
                  <a:moveTo>
                    <a:pt x="64770" y="36195"/>
                  </a:moveTo>
                  <a:cubicBezTo>
                    <a:pt x="63818" y="20955"/>
                    <a:pt x="54293" y="10478"/>
                    <a:pt x="39053" y="10478"/>
                  </a:cubicBezTo>
                  <a:cubicBezTo>
                    <a:pt x="23813" y="10478"/>
                    <a:pt x="13335" y="20955"/>
                    <a:pt x="10478" y="36195"/>
                  </a:cubicBezTo>
                  <a:lnTo>
                    <a:pt x="64770" y="3619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50" name="Freeform: Shape 346">
              <a:extLst>
                <a:ext uri="{FF2B5EF4-FFF2-40B4-BE49-F238E27FC236}">
                  <a16:creationId xmlns:a16="http://schemas.microsoft.com/office/drawing/2014/main" id="{6E7CBE70-11F1-3341-AA60-3B4EFB440964}"/>
                </a:ext>
              </a:extLst>
            </p:cNvPr>
            <p:cNvSpPr/>
            <p:nvPr/>
          </p:nvSpPr>
          <p:spPr>
            <a:xfrm>
              <a:off x="3349942" y="2491740"/>
              <a:ext cx="41910" cy="80962"/>
            </a:xfrm>
            <a:custGeom>
              <a:avLst/>
              <a:gdLst>
                <a:gd name="connsiteX0" fmla="*/ 30480 w 41910"/>
                <a:gd name="connsiteY0" fmla="*/ 0 h 80962"/>
                <a:gd name="connsiteX1" fmla="*/ 41910 w 41910"/>
                <a:gd name="connsiteY1" fmla="*/ 7620 h 80962"/>
                <a:gd name="connsiteX2" fmla="*/ 39053 w 41910"/>
                <a:gd name="connsiteY2" fmla="*/ 13335 h 80962"/>
                <a:gd name="connsiteX3" fmla="*/ 29528 w 41910"/>
                <a:gd name="connsiteY3" fmla="*/ 10477 h 80962"/>
                <a:gd name="connsiteX4" fmla="*/ 10478 w 41910"/>
                <a:gd name="connsiteY4" fmla="*/ 45720 h 80962"/>
                <a:gd name="connsiteX5" fmla="*/ 10478 w 41910"/>
                <a:gd name="connsiteY5" fmla="*/ 76200 h 80962"/>
                <a:gd name="connsiteX6" fmla="*/ 5715 w 41910"/>
                <a:gd name="connsiteY6" fmla="*/ 80963 h 80962"/>
                <a:gd name="connsiteX7" fmla="*/ 4763 w 41910"/>
                <a:gd name="connsiteY7" fmla="*/ 80963 h 80962"/>
                <a:gd name="connsiteX8" fmla="*/ 0 w 41910"/>
                <a:gd name="connsiteY8" fmla="*/ 76200 h 80962"/>
                <a:gd name="connsiteX9" fmla="*/ 0 w 41910"/>
                <a:gd name="connsiteY9" fmla="*/ 2857 h 80962"/>
                <a:gd name="connsiteX10" fmla="*/ 3810 w 41910"/>
                <a:gd name="connsiteY10" fmla="*/ 1905 h 80962"/>
                <a:gd name="connsiteX11" fmla="*/ 10478 w 41910"/>
                <a:gd name="connsiteY11" fmla="*/ 12382 h 80962"/>
                <a:gd name="connsiteX12" fmla="*/ 10478 w 41910"/>
                <a:gd name="connsiteY12" fmla="*/ 17145 h 80962"/>
                <a:gd name="connsiteX13" fmla="*/ 30480 w 41910"/>
                <a:gd name="connsiteY13" fmla="*/ 0 h 80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910" h="80962">
                  <a:moveTo>
                    <a:pt x="30480" y="0"/>
                  </a:moveTo>
                  <a:cubicBezTo>
                    <a:pt x="38100" y="0"/>
                    <a:pt x="41910" y="2857"/>
                    <a:pt x="41910" y="7620"/>
                  </a:cubicBezTo>
                  <a:cubicBezTo>
                    <a:pt x="41910" y="11430"/>
                    <a:pt x="39053" y="13335"/>
                    <a:pt x="39053" y="13335"/>
                  </a:cubicBezTo>
                  <a:cubicBezTo>
                    <a:pt x="37148" y="11430"/>
                    <a:pt x="34290" y="10477"/>
                    <a:pt x="29528" y="10477"/>
                  </a:cubicBezTo>
                  <a:cubicBezTo>
                    <a:pt x="15240" y="10477"/>
                    <a:pt x="10478" y="24765"/>
                    <a:pt x="10478" y="45720"/>
                  </a:cubicBezTo>
                  <a:lnTo>
                    <a:pt x="10478" y="76200"/>
                  </a:lnTo>
                  <a:cubicBezTo>
                    <a:pt x="10478" y="80010"/>
                    <a:pt x="8573" y="80963"/>
                    <a:pt x="5715" y="80963"/>
                  </a:cubicBezTo>
                  <a:lnTo>
                    <a:pt x="4763" y="80963"/>
                  </a:lnTo>
                  <a:cubicBezTo>
                    <a:pt x="1905" y="80963"/>
                    <a:pt x="0" y="80010"/>
                    <a:pt x="0" y="76200"/>
                  </a:cubicBezTo>
                  <a:lnTo>
                    <a:pt x="0" y="2857"/>
                  </a:lnTo>
                  <a:cubicBezTo>
                    <a:pt x="0" y="2857"/>
                    <a:pt x="1905" y="1905"/>
                    <a:pt x="3810" y="1905"/>
                  </a:cubicBezTo>
                  <a:cubicBezTo>
                    <a:pt x="7620" y="1905"/>
                    <a:pt x="10478" y="3810"/>
                    <a:pt x="10478" y="12382"/>
                  </a:cubicBezTo>
                  <a:lnTo>
                    <a:pt x="10478" y="17145"/>
                  </a:lnTo>
                  <a:cubicBezTo>
                    <a:pt x="12383" y="5715"/>
                    <a:pt x="20003" y="0"/>
                    <a:pt x="30480" y="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51" name="Freeform: Shape 347">
              <a:extLst>
                <a:ext uri="{FF2B5EF4-FFF2-40B4-BE49-F238E27FC236}">
                  <a16:creationId xmlns:a16="http://schemas.microsoft.com/office/drawing/2014/main" id="{28A8EB19-D311-6B47-9048-9FFA7FF3B3FF}"/>
                </a:ext>
              </a:extLst>
            </p:cNvPr>
            <p:cNvSpPr/>
            <p:nvPr/>
          </p:nvSpPr>
          <p:spPr>
            <a:xfrm>
              <a:off x="3397567" y="2494597"/>
              <a:ext cx="73342" cy="112395"/>
            </a:xfrm>
            <a:custGeom>
              <a:avLst/>
              <a:gdLst>
                <a:gd name="connsiteX0" fmla="*/ 21908 w 73342"/>
                <a:gd name="connsiteY0" fmla="*/ 107633 h 112395"/>
                <a:gd name="connsiteX1" fmla="*/ 35242 w 73342"/>
                <a:gd name="connsiteY1" fmla="*/ 74295 h 112395"/>
                <a:gd name="connsiteX2" fmla="*/ 28575 w 73342"/>
                <a:gd name="connsiteY2" fmla="*/ 70485 h 112395"/>
                <a:gd name="connsiteX3" fmla="*/ 0 w 73342"/>
                <a:gd name="connsiteY3" fmla="*/ 2858 h 112395"/>
                <a:gd name="connsiteX4" fmla="*/ 5715 w 73342"/>
                <a:gd name="connsiteY4" fmla="*/ 0 h 112395"/>
                <a:gd name="connsiteX5" fmla="*/ 13335 w 73342"/>
                <a:gd name="connsiteY5" fmla="*/ 7620 h 112395"/>
                <a:gd name="connsiteX6" fmla="*/ 38100 w 73342"/>
                <a:gd name="connsiteY6" fmla="*/ 69533 h 112395"/>
                <a:gd name="connsiteX7" fmla="*/ 60008 w 73342"/>
                <a:gd name="connsiteY7" fmla="*/ 8573 h 112395"/>
                <a:gd name="connsiteX8" fmla="*/ 67628 w 73342"/>
                <a:gd name="connsiteY8" fmla="*/ 953 h 112395"/>
                <a:gd name="connsiteX9" fmla="*/ 73342 w 73342"/>
                <a:gd name="connsiteY9" fmla="*/ 3810 h 112395"/>
                <a:gd name="connsiteX10" fmla="*/ 35242 w 73342"/>
                <a:gd name="connsiteY10" fmla="*/ 105728 h 112395"/>
                <a:gd name="connsiteX11" fmla="*/ 27623 w 73342"/>
                <a:gd name="connsiteY11" fmla="*/ 112395 h 112395"/>
                <a:gd name="connsiteX12" fmla="*/ 21908 w 73342"/>
                <a:gd name="connsiteY12" fmla="*/ 107633 h 112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3342" h="112395">
                  <a:moveTo>
                    <a:pt x="21908" y="107633"/>
                  </a:moveTo>
                  <a:lnTo>
                    <a:pt x="35242" y="74295"/>
                  </a:lnTo>
                  <a:cubicBezTo>
                    <a:pt x="31433" y="74295"/>
                    <a:pt x="30480" y="73343"/>
                    <a:pt x="28575" y="70485"/>
                  </a:cubicBezTo>
                  <a:lnTo>
                    <a:pt x="0" y="2858"/>
                  </a:lnTo>
                  <a:cubicBezTo>
                    <a:pt x="0" y="1905"/>
                    <a:pt x="1905" y="0"/>
                    <a:pt x="5715" y="0"/>
                  </a:cubicBezTo>
                  <a:cubicBezTo>
                    <a:pt x="9525" y="0"/>
                    <a:pt x="11430" y="1905"/>
                    <a:pt x="13335" y="7620"/>
                  </a:cubicBezTo>
                  <a:lnTo>
                    <a:pt x="38100" y="69533"/>
                  </a:lnTo>
                  <a:lnTo>
                    <a:pt x="60008" y="8573"/>
                  </a:lnTo>
                  <a:cubicBezTo>
                    <a:pt x="61913" y="2858"/>
                    <a:pt x="64770" y="953"/>
                    <a:pt x="67628" y="953"/>
                  </a:cubicBezTo>
                  <a:cubicBezTo>
                    <a:pt x="70485" y="953"/>
                    <a:pt x="73342" y="2858"/>
                    <a:pt x="73342" y="3810"/>
                  </a:cubicBezTo>
                  <a:lnTo>
                    <a:pt x="35242" y="105728"/>
                  </a:lnTo>
                  <a:cubicBezTo>
                    <a:pt x="33338" y="111443"/>
                    <a:pt x="30480" y="112395"/>
                    <a:pt x="27623" y="112395"/>
                  </a:cubicBezTo>
                  <a:cubicBezTo>
                    <a:pt x="24765" y="110490"/>
                    <a:pt x="21908" y="107633"/>
                    <a:pt x="21908" y="10763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52" name="Freeform: Shape 348">
              <a:extLst>
                <a:ext uri="{FF2B5EF4-FFF2-40B4-BE49-F238E27FC236}">
                  <a16:creationId xmlns:a16="http://schemas.microsoft.com/office/drawing/2014/main" id="{C5F33055-4BF4-F045-A481-DCD7F76FAC6A}"/>
                </a:ext>
              </a:extLst>
            </p:cNvPr>
            <p:cNvSpPr/>
            <p:nvPr/>
          </p:nvSpPr>
          <p:spPr>
            <a:xfrm>
              <a:off x="3472815" y="2491740"/>
              <a:ext cx="80962" cy="81950"/>
            </a:xfrm>
            <a:custGeom>
              <a:avLst/>
              <a:gdLst>
                <a:gd name="connsiteX0" fmla="*/ 0 w 80962"/>
                <a:gd name="connsiteY0" fmla="*/ 40957 h 81950"/>
                <a:gd name="connsiteX1" fmla="*/ 40957 w 80962"/>
                <a:gd name="connsiteY1" fmla="*/ 0 h 81950"/>
                <a:gd name="connsiteX2" fmla="*/ 80963 w 80962"/>
                <a:gd name="connsiteY2" fmla="*/ 40957 h 81950"/>
                <a:gd name="connsiteX3" fmla="*/ 40957 w 80962"/>
                <a:gd name="connsiteY3" fmla="*/ 81915 h 81950"/>
                <a:gd name="connsiteX4" fmla="*/ 0 w 80962"/>
                <a:gd name="connsiteY4" fmla="*/ 40957 h 81950"/>
                <a:gd name="connsiteX5" fmla="*/ 70485 w 80962"/>
                <a:gd name="connsiteY5" fmla="*/ 41910 h 81950"/>
                <a:gd name="connsiteX6" fmla="*/ 40957 w 80962"/>
                <a:gd name="connsiteY6" fmla="*/ 9525 h 81950"/>
                <a:gd name="connsiteX7" fmla="*/ 11430 w 80962"/>
                <a:gd name="connsiteY7" fmla="*/ 40957 h 81950"/>
                <a:gd name="connsiteX8" fmla="*/ 40957 w 80962"/>
                <a:gd name="connsiteY8" fmla="*/ 73342 h 81950"/>
                <a:gd name="connsiteX9" fmla="*/ 70485 w 80962"/>
                <a:gd name="connsiteY9" fmla="*/ 41910 h 81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962" h="81950">
                  <a:moveTo>
                    <a:pt x="0" y="40957"/>
                  </a:moveTo>
                  <a:cubicBezTo>
                    <a:pt x="0" y="17145"/>
                    <a:pt x="17145" y="0"/>
                    <a:pt x="40957" y="0"/>
                  </a:cubicBezTo>
                  <a:cubicBezTo>
                    <a:pt x="64770" y="0"/>
                    <a:pt x="80963" y="17145"/>
                    <a:pt x="80963" y="40957"/>
                  </a:cubicBezTo>
                  <a:cubicBezTo>
                    <a:pt x="80963" y="64770"/>
                    <a:pt x="63817" y="81915"/>
                    <a:pt x="40957" y="81915"/>
                  </a:cubicBezTo>
                  <a:cubicBezTo>
                    <a:pt x="17145" y="82867"/>
                    <a:pt x="0" y="64770"/>
                    <a:pt x="0" y="40957"/>
                  </a:cubicBezTo>
                  <a:moveTo>
                    <a:pt x="70485" y="41910"/>
                  </a:moveTo>
                  <a:cubicBezTo>
                    <a:pt x="70485" y="23813"/>
                    <a:pt x="58102" y="9525"/>
                    <a:pt x="40957" y="9525"/>
                  </a:cubicBezTo>
                  <a:cubicBezTo>
                    <a:pt x="23813" y="9525"/>
                    <a:pt x="11430" y="22860"/>
                    <a:pt x="11430" y="40957"/>
                  </a:cubicBezTo>
                  <a:cubicBezTo>
                    <a:pt x="11430" y="59055"/>
                    <a:pt x="23813" y="73342"/>
                    <a:pt x="40957" y="73342"/>
                  </a:cubicBezTo>
                  <a:cubicBezTo>
                    <a:pt x="58102" y="73342"/>
                    <a:pt x="70485" y="60007"/>
                    <a:pt x="70485" y="4191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53" name="Freeform: Shape 349">
              <a:extLst>
                <a:ext uri="{FF2B5EF4-FFF2-40B4-BE49-F238E27FC236}">
                  <a16:creationId xmlns:a16="http://schemas.microsoft.com/office/drawing/2014/main" id="{12A70F86-638D-4143-A00F-8F665A8A322D}"/>
                </a:ext>
              </a:extLst>
            </p:cNvPr>
            <p:cNvSpPr/>
            <p:nvPr/>
          </p:nvSpPr>
          <p:spPr>
            <a:xfrm>
              <a:off x="3567112" y="2491740"/>
              <a:ext cx="67627" cy="80009"/>
            </a:xfrm>
            <a:custGeom>
              <a:avLst/>
              <a:gdLst>
                <a:gd name="connsiteX0" fmla="*/ 36195 w 67627"/>
                <a:gd name="connsiteY0" fmla="*/ 0 h 80009"/>
                <a:gd name="connsiteX1" fmla="*/ 67628 w 67627"/>
                <a:gd name="connsiteY1" fmla="*/ 34290 h 80009"/>
                <a:gd name="connsiteX2" fmla="*/ 67628 w 67627"/>
                <a:gd name="connsiteY2" fmla="*/ 75247 h 80009"/>
                <a:gd name="connsiteX3" fmla="*/ 62865 w 67627"/>
                <a:gd name="connsiteY3" fmla="*/ 80010 h 80009"/>
                <a:gd name="connsiteX4" fmla="*/ 61913 w 67627"/>
                <a:gd name="connsiteY4" fmla="*/ 80010 h 80009"/>
                <a:gd name="connsiteX5" fmla="*/ 57150 w 67627"/>
                <a:gd name="connsiteY5" fmla="*/ 75247 h 80009"/>
                <a:gd name="connsiteX6" fmla="*/ 57150 w 67627"/>
                <a:gd name="connsiteY6" fmla="*/ 34290 h 80009"/>
                <a:gd name="connsiteX7" fmla="*/ 36195 w 67627"/>
                <a:gd name="connsiteY7" fmla="*/ 8572 h 80009"/>
                <a:gd name="connsiteX8" fmla="*/ 10478 w 67627"/>
                <a:gd name="connsiteY8" fmla="*/ 25717 h 80009"/>
                <a:gd name="connsiteX9" fmla="*/ 10478 w 67627"/>
                <a:gd name="connsiteY9" fmla="*/ 75247 h 80009"/>
                <a:gd name="connsiteX10" fmla="*/ 5715 w 67627"/>
                <a:gd name="connsiteY10" fmla="*/ 80010 h 80009"/>
                <a:gd name="connsiteX11" fmla="*/ 4763 w 67627"/>
                <a:gd name="connsiteY11" fmla="*/ 80010 h 80009"/>
                <a:gd name="connsiteX12" fmla="*/ 0 w 67627"/>
                <a:gd name="connsiteY12" fmla="*/ 75247 h 80009"/>
                <a:gd name="connsiteX13" fmla="*/ 0 w 67627"/>
                <a:gd name="connsiteY13" fmla="*/ 1905 h 80009"/>
                <a:gd name="connsiteX14" fmla="*/ 3810 w 67627"/>
                <a:gd name="connsiteY14" fmla="*/ 952 h 80009"/>
                <a:gd name="connsiteX15" fmla="*/ 10478 w 67627"/>
                <a:gd name="connsiteY15" fmla="*/ 11430 h 80009"/>
                <a:gd name="connsiteX16" fmla="*/ 10478 w 67627"/>
                <a:gd name="connsiteY16" fmla="*/ 14288 h 80009"/>
                <a:gd name="connsiteX17" fmla="*/ 36195 w 67627"/>
                <a:gd name="connsiteY17" fmla="*/ 0 h 80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7627" h="80009">
                  <a:moveTo>
                    <a:pt x="36195" y="0"/>
                  </a:moveTo>
                  <a:cubicBezTo>
                    <a:pt x="57150" y="0"/>
                    <a:pt x="67628" y="14288"/>
                    <a:pt x="67628" y="34290"/>
                  </a:cubicBezTo>
                  <a:lnTo>
                    <a:pt x="67628" y="75247"/>
                  </a:lnTo>
                  <a:cubicBezTo>
                    <a:pt x="67628" y="79057"/>
                    <a:pt x="65722" y="80010"/>
                    <a:pt x="62865" y="80010"/>
                  </a:cubicBezTo>
                  <a:lnTo>
                    <a:pt x="61913" y="80010"/>
                  </a:lnTo>
                  <a:cubicBezTo>
                    <a:pt x="59055" y="80010"/>
                    <a:pt x="57150" y="79057"/>
                    <a:pt x="57150" y="75247"/>
                  </a:cubicBezTo>
                  <a:lnTo>
                    <a:pt x="57150" y="34290"/>
                  </a:lnTo>
                  <a:cubicBezTo>
                    <a:pt x="57150" y="19050"/>
                    <a:pt x="49530" y="8572"/>
                    <a:pt x="36195" y="8572"/>
                  </a:cubicBezTo>
                  <a:cubicBezTo>
                    <a:pt x="23813" y="8572"/>
                    <a:pt x="15240" y="15240"/>
                    <a:pt x="10478" y="25717"/>
                  </a:cubicBezTo>
                  <a:lnTo>
                    <a:pt x="10478" y="75247"/>
                  </a:lnTo>
                  <a:cubicBezTo>
                    <a:pt x="10478" y="79057"/>
                    <a:pt x="8572" y="80010"/>
                    <a:pt x="5715" y="80010"/>
                  </a:cubicBezTo>
                  <a:lnTo>
                    <a:pt x="4763" y="80010"/>
                  </a:lnTo>
                  <a:cubicBezTo>
                    <a:pt x="1905" y="80010"/>
                    <a:pt x="0" y="79057"/>
                    <a:pt x="0" y="75247"/>
                  </a:cubicBezTo>
                  <a:lnTo>
                    <a:pt x="0" y="1905"/>
                  </a:lnTo>
                  <a:cubicBezTo>
                    <a:pt x="0" y="1905"/>
                    <a:pt x="1905" y="952"/>
                    <a:pt x="3810" y="952"/>
                  </a:cubicBezTo>
                  <a:cubicBezTo>
                    <a:pt x="7620" y="952"/>
                    <a:pt x="10478" y="2857"/>
                    <a:pt x="10478" y="11430"/>
                  </a:cubicBezTo>
                  <a:lnTo>
                    <a:pt x="10478" y="14288"/>
                  </a:lnTo>
                  <a:cubicBezTo>
                    <a:pt x="14288" y="5715"/>
                    <a:pt x="23813" y="0"/>
                    <a:pt x="36195" y="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55" name="Freeform: Shape 350">
              <a:extLst>
                <a:ext uri="{FF2B5EF4-FFF2-40B4-BE49-F238E27FC236}">
                  <a16:creationId xmlns:a16="http://schemas.microsoft.com/office/drawing/2014/main" id="{65D9EB25-2F7C-3E49-8C35-2E495C03C523}"/>
                </a:ext>
              </a:extLst>
            </p:cNvPr>
            <p:cNvSpPr/>
            <p:nvPr/>
          </p:nvSpPr>
          <p:spPr>
            <a:xfrm>
              <a:off x="3646170" y="2490787"/>
              <a:ext cx="76200" cy="82867"/>
            </a:xfrm>
            <a:custGeom>
              <a:avLst/>
              <a:gdLst>
                <a:gd name="connsiteX0" fmla="*/ 40958 w 76200"/>
                <a:gd name="connsiteY0" fmla="*/ 74295 h 82867"/>
                <a:gd name="connsiteX1" fmla="*/ 67627 w 76200"/>
                <a:gd name="connsiteY1" fmla="*/ 60008 h 82867"/>
                <a:gd name="connsiteX2" fmla="*/ 74295 w 76200"/>
                <a:gd name="connsiteY2" fmla="*/ 65722 h 82867"/>
                <a:gd name="connsiteX3" fmla="*/ 40958 w 76200"/>
                <a:gd name="connsiteY3" fmla="*/ 82867 h 82867"/>
                <a:gd name="connsiteX4" fmla="*/ 0 w 76200"/>
                <a:gd name="connsiteY4" fmla="*/ 41910 h 82867"/>
                <a:gd name="connsiteX5" fmla="*/ 40005 w 76200"/>
                <a:gd name="connsiteY5" fmla="*/ 0 h 82867"/>
                <a:gd name="connsiteX6" fmla="*/ 76200 w 76200"/>
                <a:gd name="connsiteY6" fmla="*/ 40005 h 82867"/>
                <a:gd name="connsiteX7" fmla="*/ 76200 w 76200"/>
                <a:gd name="connsiteY7" fmla="*/ 40958 h 82867"/>
                <a:gd name="connsiteX8" fmla="*/ 71438 w 76200"/>
                <a:gd name="connsiteY8" fmla="*/ 44767 h 82867"/>
                <a:gd name="connsiteX9" fmla="*/ 10477 w 76200"/>
                <a:gd name="connsiteY9" fmla="*/ 44767 h 82867"/>
                <a:gd name="connsiteX10" fmla="*/ 40958 w 76200"/>
                <a:gd name="connsiteY10" fmla="*/ 74295 h 82867"/>
                <a:gd name="connsiteX11" fmla="*/ 64770 w 76200"/>
                <a:gd name="connsiteY11" fmla="*/ 36195 h 82867"/>
                <a:gd name="connsiteX12" fmla="*/ 39052 w 76200"/>
                <a:gd name="connsiteY12" fmla="*/ 10478 h 82867"/>
                <a:gd name="connsiteX13" fmla="*/ 10477 w 76200"/>
                <a:gd name="connsiteY13" fmla="*/ 36195 h 82867"/>
                <a:gd name="connsiteX14" fmla="*/ 64770 w 76200"/>
                <a:gd name="connsiteY14" fmla="*/ 36195 h 82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6200" h="82867">
                  <a:moveTo>
                    <a:pt x="40958" y="74295"/>
                  </a:moveTo>
                  <a:cubicBezTo>
                    <a:pt x="56197" y="74295"/>
                    <a:pt x="62865" y="67628"/>
                    <a:pt x="67627" y="60008"/>
                  </a:cubicBezTo>
                  <a:cubicBezTo>
                    <a:pt x="67627" y="59055"/>
                    <a:pt x="74295" y="60960"/>
                    <a:pt x="74295" y="65722"/>
                  </a:cubicBezTo>
                  <a:cubicBezTo>
                    <a:pt x="74295" y="71438"/>
                    <a:pt x="62865" y="82867"/>
                    <a:pt x="40958" y="82867"/>
                  </a:cubicBezTo>
                  <a:cubicBezTo>
                    <a:pt x="17145" y="82867"/>
                    <a:pt x="0" y="65722"/>
                    <a:pt x="0" y="41910"/>
                  </a:cubicBezTo>
                  <a:cubicBezTo>
                    <a:pt x="0" y="18097"/>
                    <a:pt x="17145" y="0"/>
                    <a:pt x="40005" y="0"/>
                  </a:cubicBezTo>
                  <a:cubicBezTo>
                    <a:pt x="61913" y="0"/>
                    <a:pt x="76200" y="15240"/>
                    <a:pt x="76200" y="40005"/>
                  </a:cubicBezTo>
                  <a:lnTo>
                    <a:pt x="76200" y="40958"/>
                  </a:lnTo>
                  <a:cubicBezTo>
                    <a:pt x="76200" y="43815"/>
                    <a:pt x="75247" y="44767"/>
                    <a:pt x="71438" y="44767"/>
                  </a:cubicBezTo>
                  <a:lnTo>
                    <a:pt x="10477" y="44767"/>
                  </a:lnTo>
                  <a:cubicBezTo>
                    <a:pt x="11430" y="61913"/>
                    <a:pt x="23813" y="74295"/>
                    <a:pt x="40958" y="74295"/>
                  </a:cubicBezTo>
                  <a:moveTo>
                    <a:pt x="64770" y="36195"/>
                  </a:moveTo>
                  <a:cubicBezTo>
                    <a:pt x="63817" y="20955"/>
                    <a:pt x="54292" y="10478"/>
                    <a:pt x="39052" y="10478"/>
                  </a:cubicBezTo>
                  <a:cubicBezTo>
                    <a:pt x="23813" y="10478"/>
                    <a:pt x="13335" y="20955"/>
                    <a:pt x="10477" y="36195"/>
                  </a:cubicBezTo>
                  <a:lnTo>
                    <a:pt x="64770" y="3619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F273EC-4D3D-6646-A5A3-2DA8F8F3598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99996" y="1975645"/>
            <a:ext cx="9689632" cy="411083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3190013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object 4">
            <a:extLst>
              <a:ext uri="{FF2B5EF4-FFF2-40B4-BE49-F238E27FC236}">
                <a16:creationId xmlns:a16="http://schemas.microsoft.com/office/drawing/2014/main" id="{401F4CE2-026C-4C91-90B5-ACAF0D0F9D6F}"/>
              </a:ext>
            </a:extLst>
          </p:cNvPr>
          <p:cNvSpPr/>
          <p:nvPr userDrawn="1"/>
        </p:nvSpPr>
        <p:spPr>
          <a:xfrm>
            <a:off x="1367" y="0"/>
            <a:ext cx="12191543" cy="6619587"/>
          </a:xfrm>
          <a:custGeom>
            <a:avLst/>
            <a:gdLst/>
            <a:ahLst/>
            <a:cxnLst/>
            <a:rect l="l" t="t" r="r" b="b"/>
            <a:pathLst>
              <a:path w="7484745" h="7620000">
                <a:moveTo>
                  <a:pt x="7484745" y="0"/>
                </a:moveTo>
                <a:lnTo>
                  <a:pt x="0" y="0"/>
                </a:lnTo>
                <a:lnTo>
                  <a:pt x="0" y="7620000"/>
                </a:lnTo>
                <a:lnTo>
                  <a:pt x="7484745" y="7620000"/>
                </a:lnTo>
                <a:lnTo>
                  <a:pt x="7484745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86" name="Text Placeholder 2">
            <a:extLst>
              <a:ext uri="{FF2B5EF4-FFF2-40B4-BE49-F238E27FC236}">
                <a16:creationId xmlns:a16="http://schemas.microsoft.com/office/drawing/2014/main" id="{9147BED3-AD59-473C-B06A-DAB4642B8F1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0079" y="580935"/>
            <a:ext cx="7556501" cy="1148715"/>
          </a:xfrm>
          <a:prstGeom prst="rect">
            <a:avLst/>
          </a:prstGeom>
        </p:spPr>
        <p:txBody>
          <a:bodyPr/>
          <a:lstStyle>
            <a:lvl1pPr marL="6351" marR="2540" indent="0" algn="l" defTabSz="457189" rtl="0" eaLnBrk="1" latinLnBrk="0" hangingPunct="1">
              <a:lnSpc>
                <a:spcPts val="4200"/>
              </a:lnSpc>
              <a:spcBef>
                <a:spcPts val="0"/>
              </a:spcBef>
              <a:buFont typeface="Arial"/>
              <a:buNone/>
              <a:defRPr lang="en-US" sz="3600" b="1" i="0" dirty="0" smtClean="0">
                <a:solidFill>
                  <a:schemeClr val="accent2"/>
                </a:solidFill>
                <a:latin typeface="Arial MT" pitchFamily="50" charset="0"/>
                <a:ea typeface="+mj-ea"/>
                <a:cs typeface="Arial"/>
              </a:defRPr>
            </a:lvl1pPr>
            <a:lvl2pPr marL="6351" marR="2540" indent="0" algn="l" defTabSz="457189" rtl="0" eaLnBrk="1" latinLnBrk="0" hangingPunct="1">
              <a:lnSpc>
                <a:spcPct val="77700"/>
              </a:lnSpc>
              <a:spcBef>
                <a:spcPts val="931"/>
              </a:spcBef>
              <a:buFont typeface="Arial"/>
              <a:buNone/>
              <a:defRPr lang="en-US" sz="3275" b="1" kern="1200" spc="-111" baseline="0" dirty="0" smtClean="0">
                <a:solidFill>
                  <a:srgbClr val="2C4046"/>
                </a:solidFill>
                <a:latin typeface="Arial"/>
                <a:ea typeface="+mn-ea"/>
                <a:cs typeface="Arial"/>
              </a:defRPr>
            </a:lvl2pPr>
            <a:lvl3pPr marL="6351" marR="2540" indent="0" algn="l" defTabSz="457189" rtl="0" eaLnBrk="1" latinLnBrk="0" hangingPunct="1">
              <a:lnSpc>
                <a:spcPct val="77700"/>
              </a:lnSpc>
              <a:spcBef>
                <a:spcPts val="931"/>
              </a:spcBef>
              <a:buFont typeface="Arial"/>
              <a:buNone/>
              <a:defRPr lang="en-US" sz="3275" b="1" kern="1200" spc="-111" baseline="0" dirty="0" smtClean="0">
                <a:solidFill>
                  <a:srgbClr val="2C4046"/>
                </a:solidFill>
                <a:latin typeface="Arial"/>
                <a:ea typeface="+mn-ea"/>
                <a:cs typeface="Arial"/>
              </a:defRPr>
            </a:lvl3pPr>
            <a:lvl4pPr marL="6351" marR="2540" indent="0" algn="l" defTabSz="457189" rtl="0" eaLnBrk="1" latinLnBrk="0" hangingPunct="1">
              <a:lnSpc>
                <a:spcPct val="77700"/>
              </a:lnSpc>
              <a:spcBef>
                <a:spcPts val="931"/>
              </a:spcBef>
              <a:buFont typeface="Arial"/>
              <a:buNone/>
              <a:defRPr lang="en-US" sz="3275" b="1" kern="1200" spc="-111" baseline="0" dirty="0" smtClean="0">
                <a:solidFill>
                  <a:srgbClr val="2C4046"/>
                </a:solidFill>
                <a:latin typeface="Arial"/>
                <a:ea typeface="+mn-ea"/>
                <a:cs typeface="Arial"/>
              </a:defRPr>
            </a:lvl4pPr>
            <a:lvl5pPr marL="6351" marR="2540" indent="0" algn="l" defTabSz="457189" rtl="0" eaLnBrk="1" latinLnBrk="0" hangingPunct="1">
              <a:lnSpc>
                <a:spcPct val="77700"/>
              </a:lnSpc>
              <a:spcBef>
                <a:spcPts val="931"/>
              </a:spcBef>
              <a:buFont typeface="Arial"/>
              <a:buNone/>
              <a:defRPr lang="en-US" sz="3275" b="1" kern="1200" spc="-111" baseline="0" dirty="0">
                <a:solidFill>
                  <a:srgbClr val="2C4046"/>
                </a:solidFill>
                <a:latin typeface="Arial"/>
                <a:ea typeface="+mn-ea"/>
                <a:cs typeface="Arial"/>
              </a:defRPr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F618A0F-A6AD-464B-8233-9338370956E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00719" y="4077462"/>
            <a:ext cx="3260725" cy="314325"/>
          </a:xfrm>
          <a:prstGeom prst="rect">
            <a:avLst/>
          </a:prstGeom>
        </p:spPr>
        <p:txBody>
          <a:bodyPr/>
          <a:lstStyle>
            <a:lvl1pPr>
              <a:spcBef>
                <a:spcPts val="151"/>
              </a:spcBef>
              <a:defRPr lang="en-US" sz="1451" b="1" kern="1200" dirty="0" smtClean="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1pPr>
            <a:lvl2pPr>
              <a:defRPr lang="en-US" sz="800" b="1" kern="1200" dirty="0" smtClean="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>
              <a:defRPr lang="en-US" sz="800" b="1" kern="1200" dirty="0" smtClean="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>
              <a:defRPr lang="en-US" sz="800" b="1" kern="1200" dirty="0" smtClean="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>
              <a:defRPr lang="en-US" sz="800" b="1" kern="1200" dirty="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83F21B0-E508-4D61-9B40-88D128C241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00084" y="4474370"/>
            <a:ext cx="3260725" cy="1609629"/>
          </a:xfrm>
          <a:prstGeom prst="rect">
            <a:avLst/>
          </a:prstGeom>
        </p:spPr>
        <p:txBody>
          <a:bodyPr/>
          <a:lstStyle>
            <a:lvl1pPr marL="6351" marR="29209" algn="l" defTabSz="457189" rtl="0" eaLnBrk="1" latinLnBrk="0" hangingPunct="1">
              <a:lnSpc>
                <a:spcPct val="102600"/>
              </a:lnSpc>
              <a:spcBef>
                <a:spcPts val="751"/>
              </a:spcBef>
              <a:defRPr lang="en-US" sz="1200" kern="1200" spc="-15" dirty="0" smtClean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6351" marR="29209" algn="l" defTabSz="457189" rtl="0" eaLnBrk="1" latinLnBrk="0" hangingPunct="1">
              <a:lnSpc>
                <a:spcPct val="102600"/>
              </a:lnSpc>
              <a:spcBef>
                <a:spcPts val="771"/>
              </a:spcBef>
              <a:defRPr lang="en-US" sz="651" kern="1200" spc="-15" dirty="0" smtClean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2pPr>
            <a:lvl3pPr marL="6351" marR="29209" algn="l" defTabSz="457189" rtl="0" eaLnBrk="1" latinLnBrk="0" hangingPunct="1">
              <a:lnSpc>
                <a:spcPct val="102600"/>
              </a:lnSpc>
              <a:spcBef>
                <a:spcPts val="771"/>
              </a:spcBef>
              <a:defRPr lang="en-US" sz="651" kern="1200" spc="-15" dirty="0" smtClean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3pPr>
            <a:lvl4pPr marL="6351" marR="29209" algn="l" defTabSz="457189" rtl="0" eaLnBrk="1" latinLnBrk="0" hangingPunct="1">
              <a:lnSpc>
                <a:spcPct val="102600"/>
              </a:lnSpc>
              <a:spcBef>
                <a:spcPts val="771"/>
              </a:spcBef>
              <a:defRPr lang="en-US" sz="651" kern="1200" spc="-15" dirty="0" smtClean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4pPr>
            <a:lvl5pPr marL="6351" marR="29209" algn="l" defTabSz="457189" rtl="0" eaLnBrk="1" latinLnBrk="0" hangingPunct="1">
              <a:lnSpc>
                <a:spcPct val="102600"/>
              </a:lnSpc>
              <a:spcBef>
                <a:spcPts val="771"/>
              </a:spcBef>
              <a:defRPr lang="en-US" sz="651" kern="1200" spc="-15" dirty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322DCF1-6DF0-47ED-93F4-C9540B62AD74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4445636" y="4077462"/>
            <a:ext cx="3260725" cy="314325"/>
          </a:xfrm>
          <a:prstGeom prst="rect">
            <a:avLst/>
          </a:prstGeom>
        </p:spPr>
        <p:txBody>
          <a:bodyPr/>
          <a:lstStyle>
            <a:lvl1pPr>
              <a:spcBef>
                <a:spcPts val="151"/>
              </a:spcBef>
              <a:defRPr lang="en-US" sz="1451" b="1" kern="1200" dirty="0" smtClean="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0" lvl="0" indent="0" algn="l" defTabSz="228594" rtl="0" eaLnBrk="1" latinLnBrk="0" hangingPunct="1">
              <a:spcBef>
                <a:spcPct val="20000"/>
              </a:spcBef>
              <a:buFont typeface="Arial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A3F45D38-949F-4930-BD1F-34EE68B5F665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4445636" y="4474370"/>
            <a:ext cx="3260725" cy="1610201"/>
          </a:xfrm>
          <a:prstGeom prst="rect">
            <a:avLst/>
          </a:prstGeom>
        </p:spPr>
        <p:txBody>
          <a:bodyPr/>
          <a:lstStyle>
            <a:lvl1pPr>
              <a:defRPr lang="en-US" sz="1200" kern="1200" spc="-15" dirty="0" smtClean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6351" marR="29209" lvl="0" indent="0" algn="l" defTabSz="457189" rtl="0" eaLnBrk="1" latinLnBrk="0" hangingPunct="1">
              <a:lnSpc>
                <a:spcPct val="102600"/>
              </a:lnSpc>
              <a:spcBef>
                <a:spcPts val="751"/>
              </a:spcBef>
              <a:buFont typeface="Arial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0D970D05-2F73-4729-AEB5-09F61702C073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7994679" y="4077462"/>
            <a:ext cx="3260725" cy="314325"/>
          </a:xfrm>
          <a:prstGeom prst="rect">
            <a:avLst/>
          </a:prstGeom>
        </p:spPr>
        <p:txBody>
          <a:bodyPr/>
          <a:lstStyle>
            <a:lvl1pPr>
              <a:spcBef>
                <a:spcPts val="151"/>
              </a:spcBef>
              <a:defRPr lang="en-US" sz="1451" b="1" kern="1200" dirty="0" smtClean="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0" lvl="0" indent="0" algn="l" defTabSz="228594" rtl="0" eaLnBrk="1" latinLnBrk="0" hangingPunct="1">
              <a:spcBef>
                <a:spcPct val="20000"/>
              </a:spcBef>
              <a:buFont typeface="Arial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6" name="Content Placeholder 35">
            <a:extLst>
              <a:ext uri="{FF2B5EF4-FFF2-40B4-BE49-F238E27FC236}">
                <a16:creationId xmlns:a16="http://schemas.microsoft.com/office/drawing/2014/main" id="{867F26B5-9806-4132-BCAB-795E8AF08F14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7994679" y="4474370"/>
            <a:ext cx="3260725" cy="1610201"/>
          </a:xfrm>
          <a:prstGeom prst="rect">
            <a:avLst/>
          </a:prstGeom>
        </p:spPr>
        <p:txBody>
          <a:bodyPr/>
          <a:lstStyle>
            <a:lvl1pPr>
              <a:defRPr lang="en-US" sz="1200" kern="1200" spc="-15" dirty="0" smtClean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6351" marR="29209" lvl="0" indent="0" algn="l" defTabSz="457189" rtl="0" eaLnBrk="1" latinLnBrk="0" hangingPunct="1">
              <a:lnSpc>
                <a:spcPct val="102600"/>
              </a:lnSpc>
              <a:spcBef>
                <a:spcPts val="751"/>
              </a:spcBef>
              <a:buFont typeface="Arial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4" name="Slide Number Placeholder 9">
            <a:extLst>
              <a:ext uri="{FF2B5EF4-FFF2-40B4-BE49-F238E27FC236}">
                <a16:creationId xmlns:a16="http://schemas.microsoft.com/office/drawing/2014/main" id="{5AB7AEF5-6381-47F5-B870-8B24B09D9D59}"/>
              </a:ext>
            </a:extLst>
          </p:cNvPr>
          <p:cNvSpPr txBox="1">
            <a:spLocks/>
          </p:cNvSpPr>
          <p:nvPr userDrawn="1"/>
        </p:nvSpPr>
        <p:spPr>
          <a:xfrm>
            <a:off x="11730624" y="324781"/>
            <a:ext cx="117005" cy="95939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defRPr lang="en-US" sz="700" b="1" kern="1200" smtClean="0">
                <a:solidFill>
                  <a:srgbClr val="2C4046"/>
                </a:solidFill>
                <a:latin typeface="Arial"/>
                <a:ea typeface="+mn-ea"/>
                <a:cs typeface="Arial"/>
              </a:defRPr>
            </a:lvl1pPr>
            <a:lvl2pPr marL="633954" algn="l" defTabSz="633954" rtl="0" eaLnBrk="1" latinLnBrk="0" hangingPunct="1">
              <a:defRPr sz="24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67907" algn="l" defTabSz="633954" rtl="0" eaLnBrk="1" latinLnBrk="0" hangingPunct="1">
              <a:defRPr sz="24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01861" algn="l" defTabSz="633954" rtl="0" eaLnBrk="1" latinLnBrk="0" hangingPunct="1">
              <a:defRPr sz="24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535814" algn="l" defTabSz="633954" rtl="0" eaLnBrk="1" latinLnBrk="0" hangingPunct="1">
              <a:defRPr sz="24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169768" algn="l" defTabSz="633954" rtl="0" eaLnBrk="1" latinLnBrk="0" hangingPunct="1">
              <a:defRPr sz="24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803721" algn="l" defTabSz="633954" rtl="0" eaLnBrk="1" latinLnBrk="0" hangingPunct="1">
              <a:defRPr sz="24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437675" algn="l" defTabSz="633954" rtl="0" eaLnBrk="1" latinLnBrk="0" hangingPunct="1">
              <a:defRPr sz="24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071628" algn="l" defTabSz="633954" rtl="0" eaLnBrk="1" latinLnBrk="0" hangingPunct="1">
              <a:defRPr sz="24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37941EF-9EE4-4C49-BBA8-147D44CBA153}" type="slidenum">
              <a:rPr lang="en-US" sz="600" smtClean="0">
                <a:solidFill>
                  <a:schemeClr val="bg1"/>
                </a:solidFill>
              </a:rPr>
              <a:pPr/>
              <a:t>‹#›</a:t>
            </a:fld>
            <a:endParaRPr lang="en-US" sz="600">
              <a:solidFill>
                <a:schemeClr val="bg1"/>
              </a:solidFill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1AF0D8C-8E58-1A49-90F6-8628BEC56919}"/>
              </a:ext>
            </a:extLst>
          </p:cNvPr>
          <p:cNvGrpSpPr/>
          <p:nvPr userDrawn="1"/>
        </p:nvGrpSpPr>
        <p:grpSpPr>
          <a:xfrm>
            <a:off x="10897318" y="6082842"/>
            <a:ext cx="931165" cy="385303"/>
            <a:chOff x="2792363" y="2207895"/>
            <a:chExt cx="930007" cy="399097"/>
          </a:xfrm>
          <a:solidFill>
            <a:schemeClr val="bg1"/>
          </a:solidFill>
        </p:grpSpPr>
        <p:sp>
          <p:nvSpPr>
            <p:cNvPr id="37" name="Freeform: Shape 40">
              <a:extLst>
                <a:ext uri="{FF2B5EF4-FFF2-40B4-BE49-F238E27FC236}">
                  <a16:creationId xmlns:a16="http://schemas.microsoft.com/office/drawing/2014/main" id="{A2627F7F-2FA5-404E-9640-44998F339989}"/>
                </a:ext>
              </a:extLst>
            </p:cNvPr>
            <p:cNvSpPr/>
            <p:nvPr/>
          </p:nvSpPr>
          <p:spPr>
            <a:xfrm>
              <a:off x="3139920" y="2207895"/>
              <a:ext cx="138093" cy="196214"/>
            </a:xfrm>
            <a:custGeom>
              <a:avLst/>
              <a:gdLst>
                <a:gd name="connsiteX0" fmla="*/ 134775 w 138093"/>
                <a:gd name="connsiteY0" fmla="*/ 179070 h 196214"/>
                <a:gd name="connsiteX1" fmla="*/ 110010 w 138093"/>
                <a:gd name="connsiteY1" fmla="*/ 149542 h 196214"/>
                <a:gd name="connsiteX2" fmla="*/ 107152 w 138093"/>
                <a:gd name="connsiteY2" fmla="*/ 144780 h 196214"/>
                <a:gd name="connsiteX3" fmla="*/ 93817 w 138093"/>
                <a:gd name="connsiteY3" fmla="*/ 126683 h 196214"/>
                <a:gd name="connsiteX4" fmla="*/ 95722 w 138093"/>
                <a:gd name="connsiteY4" fmla="*/ 108585 h 196214"/>
                <a:gd name="connsiteX5" fmla="*/ 98580 w 138093"/>
                <a:gd name="connsiteY5" fmla="*/ 105727 h 196214"/>
                <a:gd name="connsiteX6" fmla="*/ 101437 w 138093"/>
                <a:gd name="connsiteY6" fmla="*/ 101917 h 196214"/>
                <a:gd name="connsiteX7" fmla="*/ 101437 w 138093"/>
                <a:gd name="connsiteY7" fmla="*/ 101917 h 196214"/>
                <a:gd name="connsiteX8" fmla="*/ 102390 w 138093"/>
                <a:gd name="connsiteY8" fmla="*/ 100013 h 196214"/>
                <a:gd name="connsiteX9" fmla="*/ 102390 w 138093"/>
                <a:gd name="connsiteY9" fmla="*/ 99060 h 196214"/>
                <a:gd name="connsiteX10" fmla="*/ 106200 w 138093"/>
                <a:gd name="connsiteY10" fmla="*/ 95250 h 196214"/>
                <a:gd name="connsiteX11" fmla="*/ 120487 w 138093"/>
                <a:gd name="connsiteY11" fmla="*/ 81915 h 196214"/>
                <a:gd name="connsiteX12" fmla="*/ 122392 w 138093"/>
                <a:gd name="connsiteY12" fmla="*/ 73342 h 196214"/>
                <a:gd name="connsiteX13" fmla="*/ 122392 w 138093"/>
                <a:gd name="connsiteY13" fmla="*/ 73342 h 196214"/>
                <a:gd name="connsiteX14" fmla="*/ 122392 w 138093"/>
                <a:gd name="connsiteY14" fmla="*/ 73342 h 196214"/>
                <a:gd name="connsiteX15" fmla="*/ 102390 w 138093"/>
                <a:gd name="connsiteY15" fmla="*/ 61913 h 196214"/>
                <a:gd name="connsiteX16" fmla="*/ 102390 w 138093"/>
                <a:gd name="connsiteY16" fmla="*/ 61913 h 196214"/>
                <a:gd name="connsiteX17" fmla="*/ 102390 w 138093"/>
                <a:gd name="connsiteY17" fmla="*/ 61913 h 196214"/>
                <a:gd name="connsiteX18" fmla="*/ 102390 w 138093"/>
                <a:gd name="connsiteY18" fmla="*/ 61913 h 196214"/>
                <a:gd name="connsiteX19" fmla="*/ 101437 w 138093"/>
                <a:gd name="connsiteY19" fmla="*/ 61913 h 196214"/>
                <a:gd name="connsiteX20" fmla="*/ 101437 w 138093"/>
                <a:gd name="connsiteY20" fmla="*/ 61913 h 196214"/>
                <a:gd name="connsiteX21" fmla="*/ 100485 w 138093"/>
                <a:gd name="connsiteY21" fmla="*/ 61913 h 196214"/>
                <a:gd name="connsiteX22" fmla="*/ 99532 w 138093"/>
                <a:gd name="connsiteY22" fmla="*/ 61913 h 196214"/>
                <a:gd name="connsiteX23" fmla="*/ 94770 w 138093"/>
                <a:gd name="connsiteY23" fmla="*/ 62865 h 196214"/>
                <a:gd name="connsiteX24" fmla="*/ 94770 w 138093"/>
                <a:gd name="connsiteY24" fmla="*/ 62865 h 196214"/>
                <a:gd name="connsiteX25" fmla="*/ 93817 w 138093"/>
                <a:gd name="connsiteY25" fmla="*/ 62865 h 196214"/>
                <a:gd name="connsiteX26" fmla="*/ 89055 w 138093"/>
                <a:gd name="connsiteY26" fmla="*/ 66675 h 196214"/>
                <a:gd name="connsiteX27" fmla="*/ 89055 w 138093"/>
                <a:gd name="connsiteY27" fmla="*/ 66675 h 196214"/>
                <a:gd name="connsiteX28" fmla="*/ 83340 w 138093"/>
                <a:gd name="connsiteY28" fmla="*/ 72390 h 196214"/>
                <a:gd name="connsiteX29" fmla="*/ 62385 w 138093"/>
                <a:gd name="connsiteY29" fmla="*/ 93345 h 196214"/>
                <a:gd name="connsiteX30" fmla="*/ 50002 w 138093"/>
                <a:gd name="connsiteY30" fmla="*/ 100013 h 196214"/>
                <a:gd name="connsiteX31" fmla="*/ 42382 w 138093"/>
                <a:gd name="connsiteY31" fmla="*/ 91440 h 196214"/>
                <a:gd name="connsiteX32" fmla="*/ 42382 w 138093"/>
                <a:gd name="connsiteY32" fmla="*/ 31433 h 196214"/>
                <a:gd name="connsiteX33" fmla="*/ 42382 w 138093"/>
                <a:gd name="connsiteY33" fmla="*/ 31433 h 196214"/>
                <a:gd name="connsiteX34" fmla="*/ 42382 w 138093"/>
                <a:gd name="connsiteY34" fmla="*/ 31433 h 196214"/>
                <a:gd name="connsiteX35" fmla="*/ 42382 w 138093"/>
                <a:gd name="connsiteY35" fmla="*/ 30480 h 196214"/>
                <a:gd name="connsiteX36" fmla="*/ 42382 w 138093"/>
                <a:gd name="connsiteY36" fmla="*/ 30480 h 196214"/>
                <a:gd name="connsiteX37" fmla="*/ 31905 w 138093"/>
                <a:gd name="connsiteY37" fmla="*/ 3810 h 196214"/>
                <a:gd name="connsiteX38" fmla="*/ 17617 w 138093"/>
                <a:gd name="connsiteY38" fmla="*/ 0 h 196214"/>
                <a:gd name="connsiteX39" fmla="*/ 5235 w 138093"/>
                <a:gd name="connsiteY39" fmla="*/ 1905 h 196214"/>
                <a:gd name="connsiteX40" fmla="*/ 472 w 138093"/>
                <a:gd name="connsiteY40" fmla="*/ 10477 h 196214"/>
                <a:gd name="connsiteX41" fmla="*/ 2377 w 138093"/>
                <a:gd name="connsiteY41" fmla="*/ 39052 h 196214"/>
                <a:gd name="connsiteX42" fmla="*/ 2377 w 138093"/>
                <a:gd name="connsiteY42" fmla="*/ 177165 h 196214"/>
                <a:gd name="connsiteX43" fmla="*/ 20475 w 138093"/>
                <a:gd name="connsiteY43" fmla="*/ 196215 h 196214"/>
                <a:gd name="connsiteX44" fmla="*/ 24285 w 138093"/>
                <a:gd name="connsiteY44" fmla="*/ 196215 h 196214"/>
                <a:gd name="connsiteX45" fmla="*/ 41430 w 138093"/>
                <a:gd name="connsiteY45" fmla="*/ 177165 h 196214"/>
                <a:gd name="connsiteX46" fmla="*/ 41430 w 138093"/>
                <a:gd name="connsiteY46" fmla="*/ 175260 h 196214"/>
                <a:gd name="connsiteX47" fmla="*/ 41430 w 138093"/>
                <a:gd name="connsiteY47" fmla="*/ 144780 h 196214"/>
                <a:gd name="connsiteX48" fmla="*/ 49050 w 138093"/>
                <a:gd name="connsiteY48" fmla="*/ 136208 h 196214"/>
                <a:gd name="connsiteX49" fmla="*/ 64290 w 138093"/>
                <a:gd name="connsiteY49" fmla="*/ 146685 h 196214"/>
                <a:gd name="connsiteX50" fmla="*/ 93817 w 138093"/>
                <a:gd name="connsiteY50" fmla="*/ 183833 h 196214"/>
                <a:gd name="connsiteX51" fmla="*/ 93817 w 138093"/>
                <a:gd name="connsiteY51" fmla="*/ 183833 h 196214"/>
                <a:gd name="connsiteX52" fmla="*/ 115725 w 138093"/>
                <a:gd name="connsiteY52" fmla="*/ 196215 h 196214"/>
                <a:gd name="connsiteX53" fmla="*/ 136680 w 138093"/>
                <a:gd name="connsiteY53" fmla="*/ 185738 h 196214"/>
                <a:gd name="connsiteX54" fmla="*/ 134775 w 138093"/>
                <a:gd name="connsiteY54" fmla="*/ 179070 h 196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138093" h="196214">
                  <a:moveTo>
                    <a:pt x="134775" y="179070"/>
                  </a:moveTo>
                  <a:cubicBezTo>
                    <a:pt x="130012" y="175260"/>
                    <a:pt x="118582" y="160972"/>
                    <a:pt x="110010" y="149542"/>
                  </a:cubicBezTo>
                  <a:lnTo>
                    <a:pt x="107152" y="144780"/>
                  </a:lnTo>
                  <a:lnTo>
                    <a:pt x="93817" y="126683"/>
                  </a:lnTo>
                  <a:cubicBezTo>
                    <a:pt x="90007" y="120967"/>
                    <a:pt x="90960" y="115252"/>
                    <a:pt x="95722" y="108585"/>
                  </a:cubicBezTo>
                  <a:cubicBezTo>
                    <a:pt x="96675" y="107633"/>
                    <a:pt x="97627" y="106680"/>
                    <a:pt x="98580" y="105727"/>
                  </a:cubicBezTo>
                  <a:cubicBezTo>
                    <a:pt x="99532" y="104775"/>
                    <a:pt x="100485" y="103822"/>
                    <a:pt x="101437" y="101917"/>
                  </a:cubicBezTo>
                  <a:lnTo>
                    <a:pt x="101437" y="101917"/>
                  </a:lnTo>
                  <a:cubicBezTo>
                    <a:pt x="101437" y="100965"/>
                    <a:pt x="102390" y="100965"/>
                    <a:pt x="102390" y="100013"/>
                  </a:cubicBezTo>
                  <a:lnTo>
                    <a:pt x="102390" y="99060"/>
                  </a:lnTo>
                  <a:cubicBezTo>
                    <a:pt x="103342" y="98108"/>
                    <a:pt x="105247" y="96202"/>
                    <a:pt x="106200" y="95250"/>
                  </a:cubicBezTo>
                  <a:cubicBezTo>
                    <a:pt x="111915" y="88583"/>
                    <a:pt x="117630" y="83820"/>
                    <a:pt x="120487" y="81915"/>
                  </a:cubicBezTo>
                  <a:cubicBezTo>
                    <a:pt x="123345" y="80010"/>
                    <a:pt x="125250" y="78105"/>
                    <a:pt x="122392" y="73342"/>
                  </a:cubicBezTo>
                  <a:lnTo>
                    <a:pt x="122392" y="73342"/>
                  </a:lnTo>
                  <a:cubicBezTo>
                    <a:pt x="122392" y="73342"/>
                    <a:pt x="122392" y="73342"/>
                    <a:pt x="122392" y="73342"/>
                  </a:cubicBezTo>
                  <a:cubicBezTo>
                    <a:pt x="121440" y="70485"/>
                    <a:pt x="112867" y="61913"/>
                    <a:pt x="102390" y="61913"/>
                  </a:cubicBezTo>
                  <a:cubicBezTo>
                    <a:pt x="102390" y="61913"/>
                    <a:pt x="102390" y="61913"/>
                    <a:pt x="102390" y="61913"/>
                  </a:cubicBezTo>
                  <a:cubicBezTo>
                    <a:pt x="102390" y="61913"/>
                    <a:pt x="102390" y="61913"/>
                    <a:pt x="102390" y="61913"/>
                  </a:cubicBezTo>
                  <a:cubicBezTo>
                    <a:pt x="102390" y="61913"/>
                    <a:pt x="102390" y="61913"/>
                    <a:pt x="102390" y="61913"/>
                  </a:cubicBezTo>
                  <a:cubicBezTo>
                    <a:pt x="102390" y="61913"/>
                    <a:pt x="101437" y="61913"/>
                    <a:pt x="101437" y="61913"/>
                  </a:cubicBezTo>
                  <a:cubicBezTo>
                    <a:pt x="101437" y="61913"/>
                    <a:pt x="101437" y="61913"/>
                    <a:pt x="101437" y="61913"/>
                  </a:cubicBezTo>
                  <a:cubicBezTo>
                    <a:pt x="101437" y="61913"/>
                    <a:pt x="100485" y="61913"/>
                    <a:pt x="100485" y="61913"/>
                  </a:cubicBezTo>
                  <a:cubicBezTo>
                    <a:pt x="100485" y="61913"/>
                    <a:pt x="99532" y="61913"/>
                    <a:pt x="99532" y="61913"/>
                  </a:cubicBezTo>
                  <a:cubicBezTo>
                    <a:pt x="97627" y="61913"/>
                    <a:pt x="95722" y="62865"/>
                    <a:pt x="94770" y="62865"/>
                  </a:cubicBezTo>
                  <a:cubicBezTo>
                    <a:pt x="94770" y="62865"/>
                    <a:pt x="94770" y="62865"/>
                    <a:pt x="94770" y="62865"/>
                  </a:cubicBezTo>
                  <a:cubicBezTo>
                    <a:pt x="94770" y="62865"/>
                    <a:pt x="93817" y="62865"/>
                    <a:pt x="93817" y="62865"/>
                  </a:cubicBezTo>
                  <a:cubicBezTo>
                    <a:pt x="91912" y="63817"/>
                    <a:pt x="90007" y="64770"/>
                    <a:pt x="89055" y="66675"/>
                  </a:cubicBezTo>
                  <a:lnTo>
                    <a:pt x="89055" y="66675"/>
                  </a:lnTo>
                  <a:cubicBezTo>
                    <a:pt x="87150" y="68580"/>
                    <a:pt x="85245" y="70485"/>
                    <a:pt x="83340" y="72390"/>
                  </a:cubicBezTo>
                  <a:lnTo>
                    <a:pt x="62385" y="93345"/>
                  </a:lnTo>
                  <a:cubicBezTo>
                    <a:pt x="59527" y="96202"/>
                    <a:pt x="56670" y="100013"/>
                    <a:pt x="50002" y="100013"/>
                  </a:cubicBezTo>
                  <a:cubicBezTo>
                    <a:pt x="45240" y="100013"/>
                    <a:pt x="42382" y="97155"/>
                    <a:pt x="42382" y="91440"/>
                  </a:cubicBezTo>
                  <a:lnTo>
                    <a:pt x="42382" y="31433"/>
                  </a:lnTo>
                  <a:lnTo>
                    <a:pt x="42382" y="31433"/>
                  </a:lnTo>
                  <a:lnTo>
                    <a:pt x="42382" y="31433"/>
                  </a:lnTo>
                  <a:cubicBezTo>
                    <a:pt x="42382" y="31433"/>
                    <a:pt x="42382" y="30480"/>
                    <a:pt x="42382" y="30480"/>
                  </a:cubicBezTo>
                  <a:lnTo>
                    <a:pt x="42382" y="30480"/>
                  </a:lnTo>
                  <a:cubicBezTo>
                    <a:pt x="42382" y="18097"/>
                    <a:pt x="38572" y="8572"/>
                    <a:pt x="31905" y="3810"/>
                  </a:cubicBezTo>
                  <a:cubicBezTo>
                    <a:pt x="27142" y="952"/>
                    <a:pt x="22380" y="0"/>
                    <a:pt x="17617" y="0"/>
                  </a:cubicBezTo>
                  <a:cubicBezTo>
                    <a:pt x="11902" y="0"/>
                    <a:pt x="7140" y="952"/>
                    <a:pt x="5235" y="1905"/>
                  </a:cubicBezTo>
                  <a:cubicBezTo>
                    <a:pt x="-480" y="4763"/>
                    <a:pt x="-480" y="6667"/>
                    <a:pt x="472" y="10477"/>
                  </a:cubicBezTo>
                  <a:cubicBezTo>
                    <a:pt x="1425" y="14288"/>
                    <a:pt x="2377" y="27622"/>
                    <a:pt x="2377" y="39052"/>
                  </a:cubicBezTo>
                  <a:lnTo>
                    <a:pt x="2377" y="177165"/>
                  </a:lnTo>
                  <a:cubicBezTo>
                    <a:pt x="2377" y="191452"/>
                    <a:pt x="9997" y="196215"/>
                    <a:pt x="20475" y="196215"/>
                  </a:cubicBezTo>
                  <a:lnTo>
                    <a:pt x="24285" y="196215"/>
                  </a:lnTo>
                  <a:cubicBezTo>
                    <a:pt x="34762" y="196215"/>
                    <a:pt x="41430" y="191452"/>
                    <a:pt x="41430" y="177165"/>
                  </a:cubicBezTo>
                  <a:lnTo>
                    <a:pt x="41430" y="175260"/>
                  </a:lnTo>
                  <a:cubicBezTo>
                    <a:pt x="41430" y="171450"/>
                    <a:pt x="41430" y="148590"/>
                    <a:pt x="41430" y="144780"/>
                  </a:cubicBezTo>
                  <a:cubicBezTo>
                    <a:pt x="41430" y="138113"/>
                    <a:pt x="46192" y="136208"/>
                    <a:pt x="49050" y="136208"/>
                  </a:cubicBezTo>
                  <a:cubicBezTo>
                    <a:pt x="56670" y="136208"/>
                    <a:pt x="59527" y="140970"/>
                    <a:pt x="64290" y="146685"/>
                  </a:cubicBezTo>
                  <a:cubicBezTo>
                    <a:pt x="66195" y="149542"/>
                    <a:pt x="84292" y="171450"/>
                    <a:pt x="93817" y="183833"/>
                  </a:cubicBezTo>
                  <a:lnTo>
                    <a:pt x="93817" y="183833"/>
                  </a:lnTo>
                  <a:cubicBezTo>
                    <a:pt x="101437" y="193358"/>
                    <a:pt x="108105" y="196215"/>
                    <a:pt x="115725" y="196215"/>
                  </a:cubicBezTo>
                  <a:cubicBezTo>
                    <a:pt x="126202" y="196215"/>
                    <a:pt x="134775" y="188595"/>
                    <a:pt x="136680" y="185738"/>
                  </a:cubicBezTo>
                  <a:cubicBezTo>
                    <a:pt x="139537" y="183833"/>
                    <a:pt x="137632" y="181927"/>
                    <a:pt x="134775" y="17907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38" name="Freeform: Shape 41">
              <a:extLst>
                <a:ext uri="{FF2B5EF4-FFF2-40B4-BE49-F238E27FC236}">
                  <a16:creationId xmlns:a16="http://schemas.microsoft.com/office/drawing/2014/main" id="{FEADDD50-B6A7-1142-BE05-B5809E82E1EF}"/>
                </a:ext>
              </a:extLst>
            </p:cNvPr>
            <p:cNvSpPr/>
            <p:nvPr/>
          </p:nvSpPr>
          <p:spPr>
            <a:xfrm>
              <a:off x="3075150" y="2209800"/>
              <a:ext cx="41429" cy="197167"/>
            </a:xfrm>
            <a:custGeom>
              <a:avLst/>
              <a:gdLst>
                <a:gd name="connsiteX0" fmla="*/ 31905 w 41429"/>
                <a:gd name="connsiteY0" fmla="*/ 3810 h 197167"/>
                <a:gd name="connsiteX1" fmla="*/ 17617 w 41429"/>
                <a:gd name="connsiteY1" fmla="*/ 0 h 197167"/>
                <a:gd name="connsiteX2" fmla="*/ 5235 w 41429"/>
                <a:gd name="connsiteY2" fmla="*/ 1905 h 197167"/>
                <a:gd name="connsiteX3" fmla="*/ 472 w 41429"/>
                <a:gd name="connsiteY3" fmla="*/ 10478 h 197167"/>
                <a:gd name="connsiteX4" fmla="*/ 2377 w 41429"/>
                <a:gd name="connsiteY4" fmla="*/ 48578 h 197167"/>
                <a:gd name="connsiteX5" fmla="*/ 2377 w 41429"/>
                <a:gd name="connsiteY5" fmla="*/ 60008 h 197167"/>
                <a:gd name="connsiteX6" fmla="*/ 2377 w 41429"/>
                <a:gd name="connsiteY6" fmla="*/ 178117 h 197167"/>
                <a:gd name="connsiteX7" fmla="*/ 20475 w 41429"/>
                <a:gd name="connsiteY7" fmla="*/ 197167 h 197167"/>
                <a:gd name="connsiteX8" fmla="*/ 24285 w 41429"/>
                <a:gd name="connsiteY8" fmla="*/ 197167 h 197167"/>
                <a:gd name="connsiteX9" fmla="*/ 41430 w 41429"/>
                <a:gd name="connsiteY9" fmla="*/ 178117 h 197167"/>
                <a:gd name="connsiteX10" fmla="*/ 41430 w 41429"/>
                <a:gd name="connsiteY10" fmla="*/ 31433 h 197167"/>
                <a:gd name="connsiteX11" fmla="*/ 41430 w 41429"/>
                <a:gd name="connsiteY11" fmla="*/ 30480 h 197167"/>
                <a:gd name="connsiteX12" fmla="*/ 41430 w 41429"/>
                <a:gd name="connsiteY12" fmla="*/ 30480 h 197167"/>
                <a:gd name="connsiteX13" fmla="*/ 31905 w 41429"/>
                <a:gd name="connsiteY13" fmla="*/ 3810 h 197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429" h="197167">
                  <a:moveTo>
                    <a:pt x="31905" y="3810"/>
                  </a:moveTo>
                  <a:cubicBezTo>
                    <a:pt x="27142" y="953"/>
                    <a:pt x="22380" y="0"/>
                    <a:pt x="17617" y="0"/>
                  </a:cubicBezTo>
                  <a:cubicBezTo>
                    <a:pt x="11902" y="0"/>
                    <a:pt x="7140" y="953"/>
                    <a:pt x="5235" y="1905"/>
                  </a:cubicBezTo>
                  <a:cubicBezTo>
                    <a:pt x="-480" y="4763"/>
                    <a:pt x="-480" y="6667"/>
                    <a:pt x="472" y="10478"/>
                  </a:cubicBezTo>
                  <a:cubicBezTo>
                    <a:pt x="2377" y="16192"/>
                    <a:pt x="2377" y="34290"/>
                    <a:pt x="2377" y="48578"/>
                  </a:cubicBezTo>
                  <a:lnTo>
                    <a:pt x="2377" y="60008"/>
                  </a:lnTo>
                  <a:lnTo>
                    <a:pt x="2377" y="178117"/>
                  </a:lnTo>
                  <a:cubicBezTo>
                    <a:pt x="2377" y="192405"/>
                    <a:pt x="9997" y="197167"/>
                    <a:pt x="20475" y="197167"/>
                  </a:cubicBezTo>
                  <a:lnTo>
                    <a:pt x="24285" y="197167"/>
                  </a:lnTo>
                  <a:cubicBezTo>
                    <a:pt x="33810" y="197167"/>
                    <a:pt x="41430" y="192405"/>
                    <a:pt x="41430" y="178117"/>
                  </a:cubicBezTo>
                  <a:lnTo>
                    <a:pt x="41430" y="31433"/>
                  </a:lnTo>
                  <a:cubicBezTo>
                    <a:pt x="41430" y="31433"/>
                    <a:pt x="41430" y="30480"/>
                    <a:pt x="41430" y="30480"/>
                  </a:cubicBezTo>
                  <a:lnTo>
                    <a:pt x="41430" y="30480"/>
                  </a:lnTo>
                  <a:cubicBezTo>
                    <a:pt x="41430" y="18097"/>
                    <a:pt x="37620" y="8572"/>
                    <a:pt x="31905" y="381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39" name="Freeform: Shape 42">
              <a:extLst>
                <a:ext uri="{FF2B5EF4-FFF2-40B4-BE49-F238E27FC236}">
                  <a16:creationId xmlns:a16="http://schemas.microsoft.com/office/drawing/2014/main" id="{AC68B78C-2888-154D-ACB5-3FAB37EFD537}"/>
                </a:ext>
              </a:extLst>
            </p:cNvPr>
            <p:cNvSpPr/>
            <p:nvPr/>
          </p:nvSpPr>
          <p:spPr>
            <a:xfrm>
              <a:off x="2792363" y="2212657"/>
              <a:ext cx="171231" cy="194309"/>
            </a:xfrm>
            <a:custGeom>
              <a:avLst/>
              <a:gdLst>
                <a:gd name="connsiteX0" fmla="*/ 140384 w 171231"/>
                <a:gd name="connsiteY0" fmla="*/ 39052 h 194309"/>
                <a:gd name="connsiteX1" fmla="*/ 167054 w 171231"/>
                <a:gd name="connsiteY1" fmla="*/ 28575 h 194309"/>
                <a:gd name="connsiteX2" fmla="*/ 168959 w 171231"/>
                <a:gd name="connsiteY2" fmla="*/ 2858 h 194309"/>
                <a:gd name="connsiteX3" fmla="*/ 165149 w 171231"/>
                <a:gd name="connsiteY3" fmla="*/ 0 h 194309"/>
                <a:gd name="connsiteX4" fmla="*/ 30847 w 171231"/>
                <a:gd name="connsiteY4" fmla="*/ 0 h 194309"/>
                <a:gd name="connsiteX5" fmla="*/ 30847 w 171231"/>
                <a:gd name="connsiteY5" fmla="*/ 0 h 194309"/>
                <a:gd name="connsiteX6" fmla="*/ 4177 w 171231"/>
                <a:gd name="connsiteY6" fmla="*/ 10477 h 194309"/>
                <a:gd name="connsiteX7" fmla="*/ 2272 w 171231"/>
                <a:gd name="connsiteY7" fmla="*/ 36195 h 194309"/>
                <a:gd name="connsiteX8" fmla="*/ 6082 w 171231"/>
                <a:gd name="connsiteY8" fmla="*/ 39052 h 194309"/>
                <a:gd name="connsiteX9" fmla="*/ 58469 w 171231"/>
                <a:gd name="connsiteY9" fmla="*/ 39052 h 194309"/>
                <a:gd name="connsiteX10" fmla="*/ 65137 w 171231"/>
                <a:gd name="connsiteY10" fmla="*/ 44767 h 194309"/>
                <a:gd name="connsiteX11" fmla="*/ 65137 w 171231"/>
                <a:gd name="connsiteY11" fmla="*/ 175260 h 194309"/>
                <a:gd name="connsiteX12" fmla="*/ 69899 w 171231"/>
                <a:gd name="connsiteY12" fmla="*/ 189547 h 194309"/>
                <a:gd name="connsiteX13" fmla="*/ 83234 w 171231"/>
                <a:gd name="connsiteY13" fmla="*/ 194310 h 194309"/>
                <a:gd name="connsiteX14" fmla="*/ 87044 w 171231"/>
                <a:gd name="connsiteY14" fmla="*/ 194310 h 194309"/>
                <a:gd name="connsiteX15" fmla="*/ 104189 w 171231"/>
                <a:gd name="connsiteY15" fmla="*/ 175260 h 194309"/>
                <a:gd name="connsiteX16" fmla="*/ 104189 w 171231"/>
                <a:gd name="connsiteY16" fmla="*/ 46672 h 194309"/>
                <a:gd name="connsiteX17" fmla="*/ 111809 w 171231"/>
                <a:gd name="connsiteY17" fmla="*/ 38100 h 194309"/>
                <a:gd name="connsiteX18" fmla="*/ 140384 w 171231"/>
                <a:gd name="connsiteY18" fmla="*/ 39052 h 194309"/>
                <a:gd name="connsiteX19" fmla="*/ 140384 w 171231"/>
                <a:gd name="connsiteY19" fmla="*/ 39052 h 194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71231" h="194309">
                  <a:moveTo>
                    <a:pt x="140384" y="39052"/>
                  </a:moveTo>
                  <a:cubicBezTo>
                    <a:pt x="152767" y="39052"/>
                    <a:pt x="162292" y="35242"/>
                    <a:pt x="167054" y="28575"/>
                  </a:cubicBezTo>
                  <a:cubicBezTo>
                    <a:pt x="173722" y="19050"/>
                    <a:pt x="170864" y="6667"/>
                    <a:pt x="168959" y="2858"/>
                  </a:cubicBezTo>
                  <a:cubicBezTo>
                    <a:pt x="168007" y="952"/>
                    <a:pt x="166102" y="0"/>
                    <a:pt x="165149" y="0"/>
                  </a:cubicBezTo>
                  <a:cubicBezTo>
                    <a:pt x="165149" y="0"/>
                    <a:pt x="30847" y="0"/>
                    <a:pt x="30847" y="0"/>
                  </a:cubicBezTo>
                  <a:lnTo>
                    <a:pt x="30847" y="0"/>
                  </a:lnTo>
                  <a:cubicBezTo>
                    <a:pt x="18464" y="0"/>
                    <a:pt x="8939" y="3810"/>
                    <a:pt x="4177" y="10477"/>
                  </a:cubicBezTo>
                  <a:cubicBezTo>
                    <a:pt x="-2491" y="20002"/>
                    <a:pt x="367" y="32385"/>
                    <a:pt x="2272" y="36195"/>
                  </a:cubicBezTo>
                  <a:cubicBezTo>
                    <a:pt x="3224" y="38100"/>
                    <a:pt x="5129" y="39052"/>
                    <a:pt x="6082" y="39052"/>
                  </a:cubicBezTo>
                  <a:lnTo>
                    <a:pt x="58469" y="39052"/>
                  </a:lnTo>
                  <a:cubicBezTo>
                    <a:pt x="61327" y="39052"/>
                    <a:pt x="64184" y="41910"/>
                    <a:pt x="65137" y="44767"/>
                  </a:cubicBezTo>
                  <a:lnTo>
                    <a:pt x="65137" y="175260"/>
                  </a:lnTo>
                  <a:cubicBezTo>
                    <a:pt x="65137" y="181927"/>
                    <a:pt x="67042" y="186690"/>
                    <a:pt x="69899" y="189547"/>
                  </a:cubicBezTo>
                  <a:cubicBezTo>
                    <a:pt x="72757" y="193358"/>
                    <a:pt x="77519" y="194310"/>
                    <a:pt x="83234" y="194310"/>
                  </a:cubicBezTo>
                  <a:lnTo>
                    <a:pt x="87044" y="194310"/>
                  </a:lnTo>
                  <a:cubicBezTo>
                    <a:pt x="96569" y="194310"/>
                    <a:pt x="104189" y="189547"/>
                    <a:pt x="104189" y="175260"/>
                  </a:cubicBezTo>
                  <a:lnTo>
                    <a:pt x="104189" y="46672"/>
                  </a:lnTo>
                  <a:cubicBezTo>
                    <a:pt x="104189" y="41910"/>
                    <a:pt x="107047" y="39052"/>
                    <a:pt x="111809" y="38100"/>
                  </a:cubicBezTo>
                  <a:cubicBezTo>
                    <a:pt x="112762" y="39052"/>
                    <a:pt x="140384" y="39052"/>
                    <a:pt x="140384" y="39052"/>
                  </a:cubicBezTo>
                  <a:lnTo>
                    <a:pt x="140384" y="3905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40" name="Freeform: Shape 43">
              <a:extLst>
                <a:ext uri="{FF2B5EF4-FFF2-40B4-BE49-F238E27FC236}">
                  <a16:creationId xmlns:a16="http://schemas.microsoft.com/office/drawing/2014/main" id="{BAA104D9-359A-AA4D-AC86-F552EC75ECC8}"/>
                </a:ext>
              </a:extLst>
            </p:cNvPr>
            <p:cNvSpPr/>
            <p:nvPr/>
          </p:nvSpPr>
          <p:spPr>
            <a:xfrm>
              <a:off x="2923222" y="2260282"/>
              <a:ext cx="131917" cy="147637"/>
            </a:xfrm>
            <a:custGeom>
              <a:avLst/>
              <a:gdLst>
                <a:gd name="connsiteX0" fmla="*/ 129540 w 131917"/>
                <a:gd name="connsiteY0" fmla="*/ 96202 h 147637"/>
                <a:gd name="connsiteX1" fmla="*/ 129540 w 131917"/>
                <a:gd name="connsiteY1" fmla="*/ 61913 h 147637"/>
                <a:gd name="connsiteX2" fmla="*/ 65723 w 131917"/>
                <a:gd name="connsiteY2" fmla="*/ 0 h 147637"/>
                <a:gd name="connsiteX3" fmla="*/ 6668 w 131917"/>
                <a:gd name="connsiteY3" fmla="*/ 34290 h 147637"/>
                <a:gd name="connsiteX4" fmla="*/ 30480 w 131917"/>
                <a:gd name="connsiteY4" fmla="*/ 51435 h 147637"/>
                <a:gd name="connsiteX5" fmla="*/ 32385 w 131917"/>
                <a:gd name="connsiteY5" fmla="*/ 50483 h 147637"/>
                <a:gd name="connsiteX6" fmla="*/ 32385 w 131917"/>
                <a:gd name="connsiteY6" fmla="*/ 50483 h 147637"/>
                <a:gd name="connsiteX7" fmla="*/ 65723 w 131917"/>
                <a:gd name="connsiteY7" fmla="*/ 30480 h 147637"/>
                <a:gd name="connsiteX8" fmla="*/ 91440 w 131917"/>
                <a:gd name="connsiteY8" fmla="*/ 51435 h 147637"/>
                <a:gd name="connsiteX9" fmla="*/ 87630 w 131917"/>
                <a:gd name="connsiteY9" fmla="*/ 55245 h 147637"/>
                <a:gd name="connsiteX10" fmla="*/ 87630 w 131917"/>
                <a:gd name="connsiteY10" fmla="*/ 55245 h 147637"/>
                <a:gd name="connsiteX11" fmla="*/ 8573 w 131917"/>
                <a:gd name="connsiteY11" fmla="*/ 80963 h 147637"/>
                <a:gd name="connsiteX12" fmla="*/ 0 w 131917"/>
                <a:gd name="connsiteY12" fmla="*/ 108585 h 147637"/>
                <a:gd name="connsiteX13" fmla="*/ 45720 w 131917"/>
                <a:gd name="connsiteY13" fmla="*/ 147638 h 147637"/>
                <a:gd name="connsiteX14" fmla="*/ 85725 w 131917"/>
                <a:gd name="connsiteY14" fmla="*/ 132397 h 147637"/>
                <a:gd name="connsiteX15" fmla="*/ 85725 w 131917"/>
                <a:gd name="connsiteY15" fmla="*/ 132397 h 147637"/>
                <a:gd name="connsiteX16" fmla="*/ 86678 w 131917"/>
                <a:gd name="connsiteY16" fmla="*/ 131445 h 147637"/>
                <a:gd name="connsiteX17" fmla="*/ 90488 w 131917"/>
                <a:gd name="connsiteY17" fmla="*/ 130492 h 147637"/>
                <a:gd name="connsiteX18" fmla="*/ 93345 w 131917"/>
                <a:gd name="connsiteY18" fmla="*/ 131445 h 147637"/>
                <a:gd name="connsiteX19" fmla="*/ 94298 w 131917"/>
                <a:gd name="connsiteY19" fmla="*/ 132397 h 147637"/>
                <a:gd name="connsiteX20" fmla="*/ 100965 w 131917"/>
                <a:gd name="connsiteY20" fmla="*/ 141922 h 147637"/>
                <a:gd name="connsiteX21" fmla="*/ 126683 w 131917"/>
                <a:gd name="connsiteY21" fmla="*/ 143827 h 147637"/>
                <a:gd name="connsiteX22" fmla="*/ 131445 w 131917"/>
                <a:gd name="connsiteY22" fmla="*/ 135255 h 147637"/>
                <a:gd name="connsiteX23" fmla="*/ 129540 w 131917"/>
                <a:gd name="connsiteY23" fmla="*/ 96202 h 147637"/>
                <a:gd name="connsiteX24" fmla="*/ 91440 w 131917"/>
                <a:gd name="connsiteY24" fmla="*/ 87630 h 147637"/>
                <a:gd name="connsiteX25" fmla="*/ 58103 w 131917"/>
                <a:gd name="connsiteY25" fmla="*/ 116205 h 147637"/>
                <a:gd name="connsiteX26" fmla="*/ 39053 w 131917"/>
                <a:gd name="connsiteY26" fmla="*/ 101917 h 147637"/>
                <a:gd name="connsiteX27" fmla="*/ 83820 w 131917"/>
                <a:gd name="connsiteY27" fmla="*/ 79058 h 147637"/>
                <a:gd name="connsiteX28" fmla="*/ 85725 w 131917"/>
                <a:gd name="connsiteY28" fmla="*/ 79058 h 147637"/>
                <a:gd name="connsiteX29" fmla="*/ 85725 w 131917"/>
                <a:gd name="connsiteY29" fmla="*/ 79058 h 147637"/>
                <a:gd name="connsiteX30" fmla="*/ 91440 w 131917"/>
                <a:gd name="connsiteY30" fmla="*/ 84772 h 147637"/>
                <a:gd name="connsiteX31" fmla="*/ 91440 w 131917"/>
                <a:gd name="connsiteY31" fmla="*/ 87630 h 147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31917" h="147637">
                  <a:moveTo>
                    <a:pt x="129540" y="96202"/>
                  </a:moveTo>
                  <a:lnTo>
                    <a:pt x="129540" y="61913"/>
                  </a:lnTo>
                  <a:cubicBezTo>
                    <a:pt x="129540" y="22860"/>
                    <a:pt x="120968" y="0"/>
                    <a:pt x="65723" y="0"/>
                  </a:cubicBezTo>
                  <a:cubicBezTo>
                    <a:pt x="24765" y="0"/>
                    <a:pt x="6668" y="17145"/>
                    <a:pt x="6668" y="34290"/>
                  </a:cubicBezTo>
                  <a:cubicBezTo>
                    <a:pt x="6668" y="49530"/>
                    <a:pt x="24765" y="51435"/>
                    <a:pt x="30480" y="51435"/>
                  </a:cubicBezTo>
                  <a:cubicBezTo>
                    <a:pt x="31433" y="51435"/>
                    <a:pt x="31433" y="51435"/>
                    <a:pt x="32385" y="50483"/>
                  </a:cubicBezTo>
                  <a:lnTo>
                    <a:pt x="32385" y="50483"/>
                  </a:lnTo>
                  <a:cubicBezTo>
                    <a:pt x="37148" y="40005"/>
                    <a:pt x="47625" y="30480"/>
                    <a:pt x="65723" y="30480"/>
                  </a:cubicBezTo>
                  <a:cubicBezTo>
                    <a:pt x="84773" y="30480"/>
                    <a:pt x="90488" y="36195"/>
                    <a:pt x="91440" y="51435"/>
                  </a:cubicBezTo>
                  <a:cubicBezTo>
                    <a:pt x="91440" y="53340"/>
                    <a:pt x="89535" y="55245"/>
                    <a:pt x="87630" y="55245"/>
                  </a:cubicBezTo>
                  <a:lnTo>
                    <a:pt x="87630" y="55245"/>
                  </a:lnTo>
                  <a:cubicBezTo>
                    <a:pt x="73343" y="56197"/>
                    <a:pt x="22860" y="62865"/>
                    <a:pt x="8573" y="80963"/>
                  </a:cubicBezTo>
                  <a:cubicBezTo>
                    <a:pt x="1905" y="88583"/>
                    <a:pt x="0" y="98108"/>
                    <a:pt x="0" y="108585"/>
                  </a:cubicBezTo>
                  <a:cubicBezTo>
                    <a:pt x="0" y="131445"/>
                    <a:pt x="17145" y="147638"/>
                    <a:pt x="45720" y="147638"/>
                  </a:cubicBezTo>
                  <a:cubicBezTo>
                    <a:pt x="61913" y="147638"/>
                    <a:pt x="76200" y="141922"/>
                    <a:pt x="85725" y="132397"/>
                  </a:cubicBezTo>
                  <a:lnTo>
                    <a:pt x="85725" y="132397"/>
                  </a:lnTo>
                  <a:cubicBezTo>
                    <a:pt x="85725" y="132397"/>
                    <a:pt x="86678" y="131445"/>
                    <a:pt x="86678" y="131445"/>
                  </a:cubicBezTo>
                  <a:cubicBezTo>
                    <a:pt x="87630" y="130492"/>
                    <a:pt x="89535" y="130492"/>
                    <a:pt x="90488" y="130492"/>
                  </a:cubicBezTo>
                  <a:cubicBezTo>
                    <a:pt x="91440" y="130492"/>
                    <a:pt x="92393" y="130492"/>
                    <a:pt x="93345" y="131445"/>
                  </a:cubicBezTo>
                  <a:cubicBezTo>
                    <a:pt x="94298" y="132397"/>
                    <a:pt x="94298" y="132397"/>
                    <a:pt x="94298" y="132397"/>
                  </a:cubicBezTo>
                  <a:cubicBezTo>
                    <a:pt x="96203" y="136208"/>
                    <a:pt x="98108" y="139065"/>
                    <a:pt x="100965" y="141922"/>
                  </a:cubicBezTo>
                  <a:cubicBezTo>
                    <a:pt x="110490" y="148590"/>
                    <a:pt x="122873" y="145733"/>
                    <a:pt x="126683" y="143827"/>
                  </a:cubicBezTo>
                  <a:cubicBezTo>
                    <a:pt x="132398" y="140970"/>
                    <a:pt x="132398" y="139065"/>
                    <a:pt x="131445" y="135255"/>
                  </a:cubicBezTo>
                  <a:cubicBezTo>
                    <a:pt x="130493" y="130492"/>
                    <a:pt x="129540" y="111442"/>
                    <a:pt x="129540" y="96202"/>
                  </a:cubicBezTo>
                  <a:moveTo>
                    <a:pt x="91440" y="87630"/>
                  </a:moveTo>
                  <a:cubicBezTo>
                    <a:pt x="91440" y="102870"/>
                    <a:pt x="78105" y="116205"/>
                    <a:pt x="58103" y="116205"/>
                  </a:cubicBezTo>
                  <a:cubicBezTo>
                    <a:pt x="44768" y="116205"/>
                    <a:pt x="39053" y="110490"/>
                    <a:pt x="39053" y="101917"/>
                  </a:cubicBezTo>
                  <a:cubicBezTo>
                    <a:pt x="39053" y="91440"/>
                    <a:pt x="54293" y="80963"/>
                    <a:pt x="83820" y="79058"/>
                  </a:cubicBezTo>
                  <a:lnTo>
                    <a:pt x="85725" y="79058"/>
                  </a:lnTo>
                  <a:lnTo>
                    <a:pt x="85725" y="79058"/>
                  </a:lnTo>
                  <a:cubicBezTo>
                    <a:pt x="88583" y="79058"/>
                    <a:pt x="91440" y="81915"/>
                    <a:pt x="91440" y="84772"/>
                  </a:cubicBezTo>
                  <a:lnTo>
                    <a:pt x="91440" y="8763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41" name="Freeform: Shape 44">
              <a:extLst>
                <a:ext uri="{FF2B5EF4-FFF2-40B4-BE49-F238E27FC236}">
                  <a16:creationId xmlns:a16="http://schemas.microsoft.com/office/drawing/2014/main" id="{0388241F-9271-494F-9F4F-85ACB924189C}"/>
                </a:ext>
              </a:extLst>
            </p:cNvPr>
            <p:cNvSpPr/>
            <p:nvPr/>
          </p:nvSpPr>
          <p:spPr>
            <a:xfrm>
              <a:off x="3519015" y="2209800"/>
              <a:ext cx="41574" cy="196215"/>
            </a:xfrm>
            <a:custGeom>
              <a:avLst/>
              <a:gdLst>
                <a:gd name="connsiteX0" fmla="*/ 31905 w 41574"/>
                <a:gd name="connsiteY0" fmla="*/ 3810 h 196215"/>
                <a:gd name="connsiteX1" fmla="*/ 17617 w 41574"/>
                <a:gd name="connsiteY1" fmla="*/ 0 h 196215"/>
                <a:gd name="connsiteX2" fmla="*/ 5235 w 41574"/>
                <a:gd name="connsiteY2" fmla="*/ 1905 h 196215"/>
                <a:gd name="connsiteX3" fmla="*/ 472 w 41574"/>
                <a:gd name="connsiteY3" fmla="*/ 10478 h 196215"/>
                <a:gd name="connsiteX4" fmla="*/ 2377 w 41574"/>
                <a:gd name="connsiteY4" fmla="*/ 48578 h 196215"/>
                <a:gd name="connsiteX5" fmla="*/ 2377 w 41574"/>
                <a:gd name="connsiteY5" fmla="*/ 60008 h 196215"/>
                <a:gd name="connsiteX6" fmla="*/ 2377 w 41574"/>
                <a:gd name="connsiteY6" fmla="*/ 178117 h 196215"/>
                <a:gd name="connsiteX7" fmla="*/ 20475 w 41574"/>
                <a:gd name="connsiteY7" fmla="*/ 196215 h 196215"/>
                <a:gd name="connsiteX8" fmla="*/ 24285 w 41574"/>
                <a:gd name="connsiteY8" fmla="*/ 196215 h 196215"/>
                <a:gd name="connsiteX9" fmla="*/ 41430 w 41574"/>
                <a:gd name="connsiteY9" fmla="*/ 177165 h 196215"/>
                <a:gd name="connsiteX10" fmla="*/ 41430 w 41574"/>
                <a:gd name="connsiteY10" fmla="*/ 30480 h 196215"/>
                <a:gd name="connsiteX11" fmla="*/ 41430 w 41574"/>
                <a:gd name="connsiteY11" fmla="*/ 29528 h 196215"/>
                <a:gd name="connsiteX12" fmla="*/ 41430 w 41574"/>
                <a:gd name="connsiteY12" fmla="*/ 29528 h 196215"/>
                <a:gd name="connsiteX13" fmla="*/ 31905 w 41574"/>
                <a:gd name="connsiteY13" fmla="*/ 3810 h 196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574" h="196215">
                  <a:moveTo>
                    <a:pt x="31905" y="3810"/>
                  </a:moveTo>
                  <a:cubicBezTo>
                    <a:pt x="27142" y="953"/>
                    <a:pt x="22380" y="0"/>
                    <a:pt x="17617" y="0"/>
                  </a:cubicBezTo>
                  <a:cubicBezTo>
                    <a:pt x="11902" y="0"/>
                    <a:pt x="7140" y="953"/>
                    <a:pt x="5235" y="1905"/>
                  </a:cubicBezTo>
                  <a:cubicBezTo>
                    <a:pt x="-480" y="4763"/>
                    <a:pt x="-480" y="6667"/>
                    <a:pt x="472" y="10478"/>
                  </a:cubicBezTo>
                  <a:cubicBezTo>
                    <a:pt x="2377" y="16192"/>
                    <a:pt x="2377" y="34290"/>
                    <a:pt x="2377" y="48578"/>
                  </a:cubicBezTo>
                  <a:lnTo>
                    <a:pt x="2377" y="60008"/>
                  </a:lnTo>
                  <a:lnTo>
                    <a:pt x="2377" y="178117"/>
                  </a:lnTo>
                  <a:cubicBezTo>
                    <a:pt x="2377" y="192405"/>
                    <a:pt x="9997" y="196215"/>
                    <a:pt x="20475" y="196215"/>
                  </a:cubicBezTo>
                  <a:lnTo>
                    <a:pt x="24285" y="196215"/>
                  </a:lnTo>
                  <a:cubicBezTo>
                    <a:pt x="33810" y="196215"/>
                    <a:pt x="41430" y="191453"/>
                    <a:pt x="41430" y="177165"/>
                  </a:cubicBezTo>
                  <a:lnTo>
                    <a:pt x="41430" y="30480"/>
                  </a:lnTo>
                  <a:cubicBezTo>
                    <a:pt x="41430" y="30480"/>
                    <a:pt x="41430" y="29528"/>
                    <a:pt x="41430" y="29528"/>
                  </a:cubicBezTo>
                  <a:lnTo>
                    <a:pt x="41430" y="29528"/>
                  </a:lnTo>
                  <a:cubicBezTo>
                    <a:pt x="42382" y="18097"/>
                    <a:pt x="38572" y="8572"/>
                    <a:pt x="31905" y="381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42" name="Freeform: Shape 46">
              <a:extLst>
                <a:ext uri="{FF2B5EF4-FFF2-40B4-BE49-F238E27FC236}">
                  <a16:creationId xmlns:a16="http://schemas.microsoft.com/office/drawing/2014/main" id="{56B4A97A-47B2-E341-88C7-96213B7C71EE}"/>
                </a:ext>
              </a:extLst>
            </p:cNvPr>
            <p:cNvSpPr/>
            <p:nvPr/>
          </p:nvSpPr>
          <p:spPr>
            <a:xfrm>
              <a:off x="3368040" y="2260282"/>
              <a:ext cx="131917" cy="147637"/>
            </a:xfrm>
            <a:custGeom>
              <a:avLst/>
              <a:gdLst>
                <a:gd name="connsiteX0" fmla="*/ 129540 w 131917"/>
                <a:gd name="connsiteY0" fmla="*/ 96202 h 147637"/>
                <a:gd name="connsiteX1" fmla="*/ 129540 w 131917"/>
                <a:gd name="connsiteY1" fmla="*/ 61913 h 147637"/>
                <a:gd name="connsiteX2" fmla="*/ 65722 w 131917"/>
                <a:gd name="connsiteY2" fmla="*/ 0 h 147637"/>
                <a:gd name="connsiteX3" fmla="*/ 6667 w 131917"/>
                <a:gd name="connsiteY3" fmla="*/ 34290 h 147637"/>
                <a:gd name="connsiteX4" fmla="*/ 30480 w 131917"/>
                <a:gd name="connsiteY4" fmla="*/ 51435 h 147637"/>
                <a:gd name="connsiteX5" fmla="*/ 32385 w 131917"/>
                <a:gd name="connsiteY5" fmla="*/ 50483 h 147637"/>
                <a:gd name="connsiteX6" fmla="*/ 32385 w 131917"/>
                <a:gd name="connsiteY6" fmla="*/ 50483 h 147637"/>
                <a:gd name="connsiteX7" fmla="*/ 65722 w 131917"/>
                <a:gd name="connsiteY7" fmla="*/ 30480 h 147637"/>
                <a:gd name="connsiteX8" fmla="*/ 91440 w 131917"/>
                <a:gd name="connsiteY8" fmla="*/ 51435 h 147637"/>
                <a:gd name="connsiteX9" fmla="*/ 87630 w 131917"/>
                <a:gd name="connsiteY9" fmla="*/ 55245 h 147637"/>
                <a:gd name="connsiteX10" fmla="*/ 87630 w 131917"/>
                <a:gd name="connsiteY10" fmla="*/ 55245 h 147637"/>
                <a:gd name="connsiteX11" fmla="*/ 8572 w 131917"/>
                <a:gd name="connsiteY11" fmla="*/ 80963 h 147637"/>
                <a:gd name="connsiteX12" fmla="*/ 0 w 131917"/>
                <a:gd name="connsiteY12" fmla="*/ 108585 h 147637"/>
                <a:gd name="connsiteX13" fmla="*/ 45720 w 131917"/>
                <a:gd name="connsiteY13" fmla="*/ 147638 h 147637"/>
                <a:gd name="connsiteX14" fmla="*/ 85725 w 131917"/>
                <a:gd name="connsiteY14" fmla="*/ 132397 h 147637"/>
                <a:gd name="connsiteX15" fmla="*/ 85725 w 131917"/>
                <a:gd name="connsiteY15" fmla="*/ 132397 h 147637"/>
                <a:gd name="connsiteX16" fmla="*/ 86677 w 131917"/>
                <a:gd name="connsiteY16" fmla="*/ 131445 h 147637"/>
                <a:gd name="connsiteX17" fmla="*/ 90488 w 131917"/>
                <a:gd name="connsiteY17" fmla="*/ 130492 h 147637"/>
                <a:gd name="connsiteX18" fmla="*/ 93345 w 131917"/>
                <a:gd name="connsiteY18" fmla="*/ 131445 h 147637"/>
                <a:gd name="connsiteX19" fmla="*/ 94297 w 131917"/>
                <a:gd name="connsiteY19" fmla="*/ 132397 h 147637"/>
                <a:gd name="connsiteX20" fmla="*/ 100965 w 131917"/>
                <a:gd name="connsiteY20" fmla="*/ 141922 h 147637"/>
                <a:gd name="connsiteX21" fmla="*/ 126682 w 131917"/>
                <a:gd name="connsiteY21" fmla="*/ 143827 h 147637"/>
                <a:gd name="connsiteX22" fmla="*/ 131445 w 131917"/>
                <a:gd name="connsiteY22" fmla="*/ 135255 h 147637"/>
                <a:gd name="connsiteX23" fmla="*/ 129540 w 131917"/>
                <a:gd name="connsiteY23" fmla="*/ 96202 h 147637"/>
                <a:gd name="connsiteX24" fmla="*/ 90488 w 131917"/>
                <a:gd name="connsiteY24" fmla="*/ 87630 h 147637"/>
                <a:gd name="connsiteX25" fmla="*/ 57150 w 131917"/>
                <a:gd name="connsiteY25" fmla="*/ 116205 h 147637"/>
                <a:gd name="connsiteX26" fmla="*/ 38100 w 131917"/>
                <a:gd name="connsiteY26" fmla="*/ 101917 h 147637"/>
                <a:gd name="connsiteX27" fmla="*/ 82867 w 131917"/>
                <a:gd name="connsiteY27" fmla="*/ 79058 h 147637"/>
                <a:gd name="connsiteX28" fmla="*/ 84772 w 131917"/>
                <a:gd name="connsiteY28" fmla="*/ 79058 h 147637"/>
                <a:gd name="connsiteX29" fmla="*/ 84772 w 131917"/>
                <a:gd name="connsiteY29" fmla="*/ 79058 h 147637"/>
                <a:gd name="connsiteX30" fmla="*/ 90488 w 131917"/>
                <a:gd name="connsiteY30" fmla="*/ 84772 h 147637"/>
                <a:gd name="connsiteX31" fmla="*/ 90488 w 131917"/>
                <a:gd name="connsiteY31" fmla="*/ 87630 h 147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31917" h="147637">
                  <a:moveTo>
                    <a:pt x="129540" y="96202"/>
                  </a:moveTo>
                  <a:lnTo>
                    <a:pt x="129540" y="61913"/>
                  </a:lnTo>
                  <a:cubicBezTo>
                    <a:pt x="129540" y="22860"/>
                    <a:pt x="120967" y="0"/>
                    <a:pt x="65722" y="0"/>
                  </a:cubicBezTo>
                  <a:cubicBezTo>
                    <a:pt x="24765" y="0"/>
                    <a:pt x="6667" y="17145"/>
                    <a:pt x="6667" y="34290"/>
                  </a:cubicBezTo>
                  <a:cubicBezTo>
                    <a:pt x="6667" y="49530"/>
                    <a:pt x="24765" y="51435"/>
                    <a:pt x="30480" y="51435"/>
                  </a:cubicBezTo>
                  <a:cubicBezTo>
                    <a:pt x="31432" y="51435"/>
                    <a:pt x="31432" y="51435"/>
                    <a:pt x="32385" y="50483"/>
                  </a:cubicBezTo>
                  <a:lnTo>
                    <a:pt x="32385" y="50483"/>
                  </a:lnTo>
                  <a:cubicBezTo>
                    <a:pt x="37147" y="40005"/>
                    <a:pt x="47625" y="30480"/>
                    <a:pt x="65722" y="30480"/>
                  </a:cubicBezTo>
                  <a:cubicBezTo>
                    <a:pt x="84772" y="30480"/>
                    <a:pt x="90488" y="36195"/>
                    <a:pt x="91440" y="51435"/>
                  </a:cubicBezTo>
                  <a:cubicBezTo>
                    <a:pt x="91440" y="53340"/>
                    <a:pt x="89535" y="55245"/>
                    <a:pt x="87630" y="55245"/>
                  </a:cubicBezTo>
                  <a:lnTo>
                    <a:pt x="87630" y="55245"/>
                  </a:lnTo>
                  <a:cubicBezTo>
                    <a:pt x="73342" y="56197"/>
                    <a:pt x="22860" y="62865"/>
                    <a:pt x="8572" y="80963"/>
                  </a:cubicBezTo>
                  <a:cubicBezTo>
                    <a:pt x="1905" y="88583"/>
                    <a:pt x="0" y="98108"/>
                    <a:pt x="0" y="108585"/>
                  </a:cubicBezTo>
                  <a:cubicBezTo>
                    <a:pt x="0" y="131445"/>
                    <a:pt x="17145" y="147638"/>
                    <a:pt x="45720" y="147638"/>
                  </a:cubicBezTo>
                  <a:cubicBezTo>
                    <a:pt x="61913" y="147638"/>
                    <a:pt x="76200" y="141922"/>
                    <a:pt x="85725" y="132397"/>
                  </a:cubicBezTo>
                  <a:lnTo>
                    <a:pt x="85725" y="132397"/>
                  </a:lnTo>
                  <a:cubicBezTo>
                    <a:pt x="85725" y="132397"/>
                    <a:pt x="86677" y="131445"/>
                    <a:pt x="86677" y="131445"/>
                  </a:cubicBezTo>
                  <a:cubicBezTo>
                    <a:pt x="87630" y="130492"/>
                    <a:pt x="89535" y="130492"/>
                    <a:pt x="90488" y="130492"/>
                  </a:cubicBezTo>
                  <a:cubicBezTo>
                    <a:pt x="91440" y="130492"/>
                    <a:pt x="92392" y="130492"/>
                    <a:pt x="93345" y="131445"/>
                  </a:cubicBezTo>
                  <a:cubicBezTo>
                    <a:pt x="94297" y="132397"/>
                    <a:pt x="94297" y="132397"/>
                    <a:pt x="94297" y="132397"/>
                  </a:cubicBezTo>
                  <a:cubicBezTo>
                    <a:pt x="96202" y="136208"/>
                    <a:pt x="98107" y="139065"/>
                    <a:pt x="100965" y="141922"/>
                  </a:cubicBezTo>
                  <a:cubicBezTo>
                    <a:pt x="110490" y="148590"/>
                    <a:pt x="122872" y="145733"/>
                    <a:pt x="126682" y="143827"/>
                  </a:cubicBezTo>
                  <a:cubicBezTo>
                    <a:pt x="132397" y="140970"/>
                    <a:pt x="132397" y="139065"/>
                    <a:pt x="131445" y="135255"/>
                  </a:cubicBezTo>
                  <a:cubicBezTo>
                    <a:pt x="129540" y="130492"/>
                    <a:pt x="129540" y="111442"/>
                    <a:pt x="129540" y="96202"/>
                  </a:cubicBezTo>
                  <a:moveTo>
                    <a:pt x="90488" y="87630"/>
                  </a:moveTo>
                  <a:cubicBezTo>
                    <a:pt x="90488" y="102870"/>
                    <a:pt x="77152" y="116205"/>
                    <a:pt x="57150" y="116205"/>
                  </a:cubicBezTo>
                  <a:cubicBezTo>
                    <a:pt x="43815" y="116205"/>
                    <a:pt x="38100" y="110490"/>
                    <a:pt x="38100" y="101917"/>
                  </a:cubicBezTo>
                  <a:cubicBezTo>
                    <a:pt x="38100" y="91440"/>
                    <a:pt x="53340" y="80963"/>
                    <a:pt x="82867" y="79058"/>
                  </a:cubicBezTo>
                  <a:lnTo>
                    <a:pt x="84772" y="79058"/>
                  </a:lnTo>
                  <a:lnTo>
                    <a:pt x="84772" y="79058"/>
                  </a:lnTo>
                  <a:cubicBezTo>
                    <a:pt x="87630" y="79058"/>
                    <a:pt x="90488" y="81915"/>
                    <a:pt x="90488" y="84772"/>
                  </a:cubicBezTo>
                  <a:lnTo>
                    <a:pt x="90488" y="8763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43" name="Freeform: Shape 47">
              <a:extLst>
                <a:ext uri="{FF2B5EF4-FFF2-40B4-BE49-F238E27FC236}">
                  <a16:creationId xmlns:a16="http://schemas.microsoft.com/office/drawing/2014/main" id="{75F35834-1F67-D64B-B7FD-40012099CF57}"/>
                </a:ext>
              </a:extLst>
            </p:cNvPr>
            <p:cNvSpPr/>
            <p:nvPr/>
          </p:nvSpPr>
          <p:spPr>
            <a:xfrm>
              <a:off x="3584737" y="2207895"/>
              <a:ext cx="137452" cy="196214"/>
            </a:xfrm>
            <a:custGeom>
              <a:avLst/>
              <a:gdLst>
                <a:gd name="connsiteX0" fmla="*/ 134775 w 137452"/>
                <a:gd name="connsiteY0" fmla="*/ 179070 h 196214"/>
                <a:gd name="connsiteX1" fmla="*/ 110010 w 137452"/>
                <a:gd name="connsiteY1" fmla="*/ 149542 h 196214"/>
                <a:gd name="connsiteX2" fmla="*/ 107152 w 137452"/>
                <a:gd name="connsiteY2" fmla="*/ 144780 h 196214"/>
                <a:gd name="connsiteX3" fmla="*/ 93817 w 137452"/>
                <a:gd name="connsiteY3" fmla="*/ 126683 h 196214"/>
                <a:gd name="connsiteX4" fmla="*/ 95722 w 137452"/>
                <a:gd name="connsiteY4" fmla="*/ 108585 h 196214"/>
                <a:gd name="connsiteX5" fmla="*/ 98580 w 137452"/>
                <a:gd name="connsiteY5" fmla="*/ 105727 h 196214"/>
                <a:gd name="connsiteX6" fmla="*/ 101437 w 137452"/>
                <a:gd name="connsiteY6" fmla="*/ 101917 h 196214"/>
                <a:gd name="connsiteX7" fmla="*/ 101437 w 137452"/>
                <a:gd name="connsiteY7" fmla="*/ 101917 h 196214"/>
                <a:gd name="connsiteX8" fmla="*/ 102390 w 137452"/>
                <a:gd name="connsiteY8" fmla="*/ 100013 h 196214"/>
                <a:gd name="connsiteX9" fmla="*/ 102390 w 137452"/>
                <a:gd name="connsiteY9" fmla="*/ 99060 h 196214"/>
                <a:gd name="connsiteX10" fmla="*/ 106200 w 137452"/>
                <a:gd name="connsiteY10" fmla="*/ 95250 h 196214"/>
                <a:gd name="connsiteX11" fmla="*/ 120487 w 137452"/>
                <a:gd name="connsiteY11" fmla="*/ 81915 h 196214"/>
                <a:gd name="connsiteX12" fmla="*/ 122392 w 137452"/>
                <a:gd name="connsiteY12" fmla="*/ 73342 h 196214"/>
                <a:gd name="connsiteX13" fmla="*/ 122392 w 137452"/>
                <a:gd name="connsiteY13" fmla="*/ 73342 h 196214"/>
                <a:gd name="connsiteX14" fmla="*/ 122392 w 137452"/>
                <a:gd name="connsiteY14" fmla="*/ 73342 h 196214"/>
                <a:gd name="connsiteX15" fmla="*/ 102390 w 137452"/>
                <a:gd name="connsiteY15" fmla="*/ 61913 h 196214"/>
                <a:gd name="connsiteX16" fmla="*/ 102390 w 137452"/>
                <a:gd name="connsiteY16" fmla="*/ 61913 h 196214"/>
                <a:gd name="connsiteX17" fmla="*/ 102390 w 137452"/>
                <a:gd name="connsiteY17" fmla="*/ 61913 h 196214"/>
                <a:gd name="connsiteX18" fmla="*/ 102390 w 137452"/>
                <a:gd name="connsiteY18" fmla="*/ 61913 h 196214"/>
                <a:gd name="connsiteX19" fmla="*/ 101437 w 137452"/>
                <a:gd name="connsiteY19" fmla="*/ 61913 h 196214"/>
                <a:gd name="connsiteX20" fmla="*/ 101437 w 137452"/>
                <a:gd name="connsiteY20" fmla="*/ 61913 h 196214"/>
                <a:gd name="connsiteX21" fmla="*/ 100485 w 137452"/>
                <a:gd name="connsiteY21" fmla="*/ 61913 h 196214"/>
                <a:gd name="connsiteX22" fmla="*/ 99532 w 137452"/>
                <a:gd name="connsiteY22" fmla="*/ 61913 h 196214"/>
                <a:gd name="connsiteX23" fmla="*/ 94770 w 137452"/>
                <a:gd name="connsiteY23" fmla="*/ 62865 h 196214"/>
                <a:gd name="connsiteX24" fmla="*/ 94770 w 137452"/>
                <a:gd name="connsiteY24" fmla="*/ 62865 h 196214"/>
                <a:gd name="connsiteX25" fmla="*/ 93817 w 137452"/>
                <a:gd name="connsiteY25" fmla="*/ 62865 h 196214"/>
                <a:gd name="connsiteX26" fmla="*/ 89055 w 137452"/>
                <a:gd name="connsiteY26" fmla="*/ 66675 h 196214"/>
                <a:gd name="connsiteX27" fmla="*/ 89055 w 137452"/>
                <a:gd name="connsiteY27" fmla="*/ 66675 h 196214"/>
                <a:gd name="connsiteX28" fmla="*/ 83340 w 137452"/>
                <a:gd name="connsiteY28" fmla="*/ 72390 h 196214"/>
                <a:gd name="connsiteX29" fmla="*/ 62385 w 137452"/>
                <a:gd name="connsiteY29" fmla="*/ 93345 h 196214"/>
                <a:gd name="connsiteX30" fmla="*/ 50002 w 137452"/>
                <a:gd name="connsiteY30" fmla="*/ 100013 h 196214"/>
                <a:gd name="connsiteX31" fmla="*/ 42382 w 137452"/>
                <a:gd name="connsiteY31" fmla="*/ 91440 h 196214"/>
                <a:gd name="connsiteX32" fmla="*/ 42382 w 137452"/>
                <a:gd name="connsiteY32" fmla="*/ 31433 h 196214"/>
                <a:gd name="connsiteX33" fmla="*/ 42382 w 137452"/>
                <a:gd name="connsiteY33" fmla="*/ 31433 h 196214"/>
                <a:gd name="connsiteX34" fmla="*/ 42382 w 137452"/>
                <a:gd name="connsiteY34" fmla="*/ 31433 h 196214"/>
                <a:gd name="connsiteX35" fmla="*/ 42382 w 137452"/>
                <a:gd name="connsiteY35" fmla="*/ 30480 h 196214"/>
                <a:gd name="connsiteX36" fmla="*/ 42382 w 137452"/>
                <a:gd name="connsiteY36" fmla="*/ 30480 h 196214"/>
                <a:gd name="connsiteX37" fmla="*/ 31905 w 137452"/>
                <a:gd name="connsiteY37" fmla="*/ 3810 h 196214"/>
                <a:gd name="connsiteX38" fmla="*/ 17617 w 137452"/>
                <a:gd name="connsiteY38" fmla="*/ 0 h 196214"/>
                <a:gd name="connsiteX39" fmla="*/ 5235 w 137452"/>
                <a:gd name="connsiteY39" fmla="*/ 1905 h 196214"/>
                <a:gd name="connsiteX40" fmla="*/ 472 w 137452"/>
                <a:gd name="connsiteY40" fmla="*/ 10477 h 196214"/>
                <a:gd name="connsiteX41" fmla="*/ 2377 w 137452"/>
                <a:gd name="connsiteY41" fmla="*/ 39052 h 196214"/>
                <a:gd name="connsiteX42" fmla="*/ 2377 w 137452"/>
                <a:gd name="connsiteY42" fmla="*/ 177165 h 196214"/>
                <a:gd name="connsiteX43" fmla="*/ 20475 w 137452"/>
                <a:gd name="connsiteY43" fmla="*/ 196215 h 196214"/>
                <a:gd name="connsiteX44" fmla="*/ 24285 w 137452"/>
                <a:gd name="connsiteY44" fmla="*/ 196215 h 196214"/>
                <a:gd name="connsiteX45" fmla="*/ 41430 w 137452"/>
                <a:gd name="connsiteY45" fmla="*/ 177165 h 196214"/>
                <a:gd name="connsiteX46" fmla="*/ 41430 w 137452"/>
                <a:gd name="connsiteY46" fmla="*/ 175260 h 196214"/>
                <a:gd name="connsiteX47" fmla="*/ 41430 w 137452"/>
                <a:gd name="connsiteY47" fmla="*/ 144780 h 196214"/>
                <a:gd name="connsiteX48" fmla="*/ 49050 w 137452"/>
                <a:gd name="connsiteY48" fmla="*/ 136208 h 196214"/>
                <a:gd name="connsiteX49" fmla="*/ 64290 w 137452"/>
                <a:gd name="connsiteY49" fmla="*/ 146685 h 196214"/>
                <a:gd name="connsiteX50" fmla="*/ 93817 w 137452"/>
                <a:gd name="connsiteY50" fmla="*/ 183833 h 196214"/>
                <a:gd name="connsiteX51" fmla="*/ 93817 w 137452"/>
                <a:gd name="connsiteY51" fmla="*/ 183833 h 196214"/>
                <a:gd name="connsiteX52" fmla="*/ 115725 w 137452"/>
                <a:gd name="connsiteY52" fmla="*/ 196215 h 196214"/>
                <a:gd name="connsiteX53" fmla="*/ 135727 w 137452"/>
                <a:gd name="connsiteY53" fmla="*/ 185738 h 196214"/>
                <a:gd name="connsiteX54" fmla="*/ 134775 w 137452"/>
                <a:gd name="connsiteY54" fmla="*/ 179070 h 196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137452" h="196214">
                  <a:moveTo>
                    <a:pt x="134775" y="179070"/>
                  </a:moveTo>
                  <a:cubicBezTo>
                    <a:pt x="130012" y="175260"/>
                    <a:pt x="118582" y="160972"/>
                    <a:pt x="110010" y="149542"/>
                  </a:cubicBezTo>
                  <a:lnTo>
                    <a:pt x="107152" y="144780"/>
                  </a:lnTo>
                  <a:lnTo>
                    <a:pt x="93817" y="126683"/>
                  </a:lnTo>
                  <a:cubicBezTo>
                    <a:pt x="90007" y="120967"/>
                    <a:pt x="90960" y="115252"/>
                    <a:pt x="95722" y="108585"/>
                  </a:cubicBezTo>
                  <a:cubicBezTo>
                    <a:pt x="96675" y="107633"/>
                    <a:pt x="97627" y="106680"/>
                    <a:pt x="98580" y="105727"/>
                  </a:cubicBezTo>
                  <a:cubicBezTo>
                    <a:pt x="99532" y="104775"/>
                    <a:pt x="100485" y="103822"/>
                    <a:pt x="101437" y="101917"/>
                  </a:cubicBezTo>
                  <a:lnTo>
                    <a:pt x="101437" y="101917"/>
                  </a:lnTo>
                  <a:cubicBezTo>
                    <a:pt x="101437" y="100965"/>
                    <a:pt x="102390" y="100965"/>
                    <a:pt x="102390" y="100013"/>
                  </a:cubicBezTo>
                  <a:lnTo>
                    <a:pt x="102390" y="99060"/>
                  </a:lnTo>
                  <a:cubicBezTo>
                    <a:pt x="103342" y="98108"/>
                    <a:pt x="105247" y="96202"/>
                    <a:pt x="106200" y="95250"/>
                  </a:cubicBezTo>
                  <a:cubicBezTo>
                    <a:pt x="111915" y="88583"/>
                    <a:pt x="117630" y="83820"/>
                    <a:pt x="120487" y="81915"/>
                  </a:cubicBezTo>
                  <a:cubicBezTo>
                    <a:pt x="123345" y="80010"/>
                    <a:pt x="125250" y="78105"/>
                    <a:pt x="122392" y="73342"/>
                  </a:cubicBezTo>
                  <a:lnTo>
                    <a:pt x="122392" y="73342"/>
                  </a:lnTo>
                  <a:cubicBezTo>
                    <a:pt x="122392" y="73342"/>
                    <a:pt x="122392" y="73342"/>
                    <a:pt x="122392" y="73342"/>
                  </a:cubicBezTo>
                  <a:cubicBezTo>
                    <a:pt x="121440" y="70485"/>
                    <a:pt x="112867" y="61913"/>
                    <a:pt x="102390" y="61913"/>
                  </a:cubicBezTo>
                  <a:cubicBezTo>
                    <a:pt x="102390" y="61913"/>
                    <a:pt x="102390" y="61913"/>
                    <a:pt x="102390" y="61913"/>
                  </a:cubicBezTo>
                  <a:cubicBezTo>
                    <a:pt x="102390" y="61913"/>
                    <a:pt x="102390" y="61913"/>
                    <a:pt x="102390" y="61913"/>
                  </a:cubicBezTo>
                  <a:cubicBezTo>
                    <a:pt x="102390" y="61913"/>
                    <a:pt x="102390" y="61913"/>
                    <a:pt x="102390" y="61913"/>
                  </a:cubicBezTo>
                  <a:cubicBezTo>
                    <a:pt x="102390" y="61913"/>
                    <a:pt x="101437" y="61913"/>
                    <a:pt x="101437" y="61913"/>
                  </a:cubicBezTo>
                  <a:cubicBezTo>
                    <a:pt x="101437" y="61913"/>
                    <a:pt x="101437" y="61913"/>
                    <a:pt x="101437" y="61913"/>
                  </a:cubicBezTo>
                  <a:cubicBezTo>
                    <a:pt x="101437" y="61913"/>
                    <a:pt x="100485" y="61913"/>
                    <a:pt x="100485" y="61913"/>
                  </a:cubicBezTo>
                  <a:cubicBezTo>
                    <a:pt x="100485" y="61913"/>
                    <a:pt x="99532" y="61913"/>
                    <a:pt x="99532" y="61913"/>
                  </a:cubicBezTo>
                  <a:cubicBezTo>
                    <a:pt x="97627" y="61913"/>
                    <a:pt x="95722" y="62865"/>
                    <a:pt x="94770" y="62865"/>
                  </a:cubicBezTo>
                  <a:cubicBezTo>
                    <a:pt x="94770" y="62865"/>
                    <a:pt x="94770" y="62865"/>
                    <a:pt x="94770" y="62865"/>
                  </a:cubicBezTo>
                  <a:cubicBezTo>
                    <a:pt x="94770" y="62865"/>
                    <a:pt x="93817" y="62865"/>
                    <a:pt x="93817" y="62865"/>
                  </a:cubicBezTo>
                  <a:cubicBezTo>
                    <a:pt x="91912" y="63817"/>
                    <a:pt x="90007" y="64770"/>
                    <a:pt x="89055" y="66675"/>
                  </a:cubicBezTo>
                  <a:lnTo>
                    <a:pt x="89055" y="66675"/>
                  </a:lnTo>
                  <a:cubicBezTo>
                    <a:pt x="87150" y="68580"/>
                    <a:pt x="85245" y="70485"/>
                    <a:pt x="83340" y="72390"/>
                  </a:cubicBezTo>
                  <a:lnTo>
                    <a:pt x="62385" y="93345"/>
                  </a:lnTo>
                  <a:cubicBezTo>
                    <a:pt x="59527" y="96202"/>
                    <a:pt x="56670" y="100013"/>
                    <a:pt x="50002" y="100013"/>
                  </a:cubicBezTo>
                  <a:cubicBezTo>
                    <a:pt x="45240" y="100013"/>
                    <a:pt x="42382" y="97155"/>
                    <a:pt x="42382" y="91440"/>
                  </a:cubicBezTo>
                  <a:lnTo>
                    <a:pt x="42382" y="31433"/>
                  </a:lnTo>
                  <a:lnTo>
                    <a:pt x="42382" y="31433"/>
                  </a:lnTo>
                  <a:lnTo>
                    <a:pt x="42382" y="31433"/>
                  </a:lnTo>
                  <a:cubicBezTo>
                    <a:pt x="42382" y="31433"/>
                    <a:pt x="42382" y="30480"/>
                    <a:pt x="42382" y="30480"/>
                  </a:cubicBezTo>
                  <a:lnTo>
                    <a:pt x="42382" y="30480"/>
                  </a:lnTo>
                  <a:cubicBezTo>
                    <a:pt x="42382" y="18097"/>
                    <a:pt x="38572" y="8572"/>
                    <a:pt x="31905" y="3810"/>
                  </a:cubicBezTo>
                  <a:cubicBezTo>
                    <a:pt x="27142" y="952"/>
                    <a:pt x="22380" y="0"/>
                    <a:pt x="17617" y="0"/>
                  </a:cubicBezTo>
                  <a:cubicBezTo>
                    <a:pt x="11902" y="0"/>
                    <a:pt x="7140" y="952"/>
                    <a:pt x="5235" y="1905"/>
                  </a:cubicBezTo>
                  <a:cubicBezTo>
                    <a:pt x="-480" y="4763"/>
                    <a:pt x="-480" y="6667"/>
                    <a:pt x="472" y="10477"/>
                  </a:cubicBezTo>
                  <a:cubicBezTo>
                    <a:pt x="1425" y="14288"/>
                    <a:pt x="2377" y="27622"/>
                    <a:pt x="2377" y="39052"/>
                  </a:cubicBezTo>
                  <a:lnTo>
                    <a:pt x="2377" y="177165"/>
                  </a:lnTo>
                  <a:cubicBezTo>
                    <a:pt x="2377" y="191452"/>
                    <a:pt x="9997" y="196215"/>
                    <a:pt x="20475" y="196215"/>
                  </a:cubicBezTo>
                  <a:lnTo>
                    <a:pt x="24285" y="196215"/>
                  </a:lnTo>
                  <a:cubicBezTo>
                    <a:pt x="34762" y="196215"/>
                    <a:pt x="41430" y="191452"/>
                    <a:pt x="41430" y="177165"/>
                  </a:cubicBezTo>
                  <a:lnTo>
                    <a:pt x="41430" y="175260"/>
                  </a:lnTo>
                  <a:cubicBezTo>
                    <a:pt x="41430" y="171450"/>
                    <a:pt x="41430" y="148590"/>
                    <a:pt x="41430" y="144780"/>
                  </a:cubicBezTo>
                  <a:cubicBezTo>
                    <a:pt x="41430" y="138113"/>
                    <a:pt x="46192" y="136208"/>
                    <a:pt x="49050" y="136208"/>
                  </a:cubicBezTo>
                  <a:cubicBezTo>
                    <a:pt x="56670" y="136208"/>
                    <a:pt x="59527" y="140970"/>
                    <a:pt x="64290" y="146685"/>
                  </a:cubicBezTo>
                  <a:cubicBezTo>
                    <a:pt x="66195" y="149542"/>
                    <a:pt x="84292" y="171450"/>
                    <a:pt x="93817" y="183833"/>
                  </a:cubicBezTo>
                  <a:lnTo>
                    <a:pt x="93817" y="183833"/>
                  </a:lnTo>
                  <a:cubicBezTo>
                    <a:pt x="101437" y="193358"/>
                    <a:pt x="108105" y="196215"/>
                    <a:pt x="115725" y="196215"/>
                  </a:cubicBezTo>
                  <a:cubicBezTo>
                    <a:pt x="126202" y="196215"/>
                    <a:pt x="134775" y="188595"/>
                    <a:pt x="135727" y="185738"/>
                  </a:cubicBezTo>
                  <a:cubicBezTo>
                    <a:pt x="138585" y="183833"/>
                    <a:pt x="137632" y="181927"/>
                    <a:pt x="134775" y="17907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44" name="Freeform: Shape 48">
              <a:extLst>
                <a:ext uri="{FF2B5EF4-FFF2-40B4-BE49-F238E27FC236}">
                  <a16:creationId xmlns:a16="http://schemas.microsoft.com/office/drawing/2014/main" id="{B09378E6-BF8E-E14F-9F7A-17F8D75ACB03}"/>
                </a:ext>
              </a:extLst>
            </p:cNvPr>
            <p:cNvSpPr/>
            <p:nvPr/>
          </p:nvSpPr>
          <p:spPr>
            <a:xfrm>
              <a:off x="3237180" y="2212657"/>
              <a:ext cx="171231" cy="194309"/>
            </a:xfrm>
            <a:custGeom>
              <a:avLst/>
              <a:gdLst>
                <a:gd name="connsiteX0" fmla="*/ 140384 w 171231"/>
                <a:gd name="connsiteY0" fmla="*/ 39052 h 194309"/>
                <a:gd name="connsiteX1" fmla="*/ 167054 w 171231"/>
                <a:gd name="connsiteY1" fmla="*/ 28575 h 194309"/>
                <a:gd name="connsiteX2" fmla="*/ 168959 w 171231"/>
                <a:gd name="connsiteY2" fmla="*/ 2858 h 194309"/>
                <a:gd name="connsiteX3" fmla="*/ 165149 w 171231"/>
                <a:gd name="connsiteY3" fmla="*/ 0 h 194309"/>
                <a:gd name="connsiteX4" fmla="*/ 30847 w 171231"/>
                <a:gd name="connsiteY4" fmla="*/ 0 h 194309"/>
                <a:gd name="connsiteX5" fmla="*/ 30847 w 171231"/>
                <a:gd name="connsiteY5" fmla="*/ 0 h 194309"/>
                <a:gd name="connsiteX6" fmla="*/ 4177 w 171231"/>
                <a:gd name="connsiteY6" fmla="*/ 10477 h 194309"/>
                <a:gd name="connsiteX7" fmla="*/ 2272 w 171231"/>
                <a:gd name="connsiteY7" fmla="*/ 36195 h 194309"/>
                <a:gd name="connsiteX8" fmla="*/ 6082 w 171231"/>
                <a:gd name="connsiteY8" fmla="*/ 39052 h 194309"/>
                <a:gd name="connsiteX9" fmla="*/ 58469 w 171231"/>
                <a:gd name="connsiteY9" fmla="*/ 39052 h 194309"/>
                <a:gd name="connsiteX10" fmla="*/ 65137 w 171231"/>
                <a:gd name="connsiteY10" fmla="*/ 44767 h 194309"/>
                <a:gd name="connsiteX11" fmla="*/ 65137 w 171231"/>
                <a:gd name="connsiteY11" fmla="*/ 175260 h 194309"/>
                <a:gd name="connsiteX12" fmla="*/ 69899 w 171231"/>
                <a:gd name="connsiteY12" fmla="*/ 189547 h 194309"/>
                <a:gd name="connsiteX13" fmla="*/ 83234 w 171231"/>
                <a:gd name="connsiteY13" fmla="*/ 194310 h 194309"/>
                <a:gd name="connsiteX14" fmla="*/ 87044 w 171231"/>
                <a:gd name="connsiteY14" fmla="*/ 194310 h 194309"/>
                <a:gd name="connsiteX15" fmla="*/ 104189 w 171231"/>
                <a:gd name="connsiteY15" fmla="*/ 175260 h 194309"/>
                <a:gd name="connsiteX16" fmla="*/ 104189 w 171231"/>
                <a:gd name="connsiteY16" fmla="*/ 46672 h 194309"/>
                <a:gd name="connsiteX17" fmla="*/ 111809 w 171231"/>
                <a:gd name="connsiteY17" fmla="*/ 38100 h 194309"/>
                <a:gd name="connsiteX18" fmla="*/ 140384 w 171231"/>
                <a:gd name="connsiteY18" fmla="*/ 39052 h 194309"/>
                <a:gd name="connsiteX19" fmla="*/ 140384 w 171231"/>
                <a:gd name="connsiteY19" fmla="*/ 39052 h 194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71231" h="194309">
                  <a:moveTo>
                    <a:pt x="140384" y="39052"/>
                  </a:moveTo>
                  <a:cubicBezTo>
                    <a:pt x="152767" y="39052"/>
                    <a:pt x="162292" y="35242"/>
                    <a:pt x="167054" y="28575"/>
                  </a:cubicBezTo>
                  <a:cubicBezTo>
                    <a:pt x="173722" y="19050"/>
                    <a:pt x="170864" y="6667"/>
                    <a:pt x="168959" y="2858"/>
                  </a:cubicBezTo>
                  <a:cubicBezTo>
                    <a:pt x="168007" y="952"/>
                    <a:pt x="166102" y="0"/>
                    <a:pt x="165149" y="0"/>
                  </a:cubicBezTo>
                  <a:cubicBezTo>
                    <a:pt x="165149" y="0"/>
                    <a:pt x="30847" y="0"/>
                    <a:pt x="30847" y="0"/>
                  </a:cubicBezTo>
                  <a:lnTo>
                    <a:pt x="30847" y="0"/>
                  </a:lnTo>
                  <a:cubicBezTo>
                    <a:pt x="18464" y="0"/>
                    <a:pt x="8939" y="3810"/>
                    <a:pt x="4177" y="10477"/>
                  </a:cubicBezTo>
                  <a:cubicBezTo>
                    <a:pt x="-2491" y="20002"/>
                    <a:pt x="367" y="32385"/>
                    <a:pt x="2272" y="36195"/>
                  </a:cubicBezTo>
                  <a:cubicBezTo>
                    <a:pt x="3224" y="38100"/>
                    <a:pt x="5129" y="39052"/>
                    <a:pt x="6082" y="39052"/>
                  </a:cubicBezTo>
                  <a:lnTo>
                    <a:pt x="58469" y="39052"/>
                  </a:lnTo>
                  <a:cubicBezTo>
                    <a:pt x="61327" y="39052"/>
                    <a:pt x="64184" y="41910"/>
                    <a:pt x="65137" y="44767"/>
                  </a:cubicBezTo>
                  <a:lnTo>
                    <a:pt x="65137" y="175260"/>
                  </a:lnTo>
                  <a:cubicBezTo>
                    <a:pt x="65137" y="181927"/>
                    <a:pt x="67042" y="186690"/>
                    <a:pt x="69899" y="189547"/>
                  </a:cubicBezTo>
                  <a:cubicBezTo>
                    <a:pt x="72757" y="193358"/>
                    <a:pt x="77519" y="194310"/>
                    <a:pt x="83234" y="194310"/>
                  </a:cubicBezTo>
                  <a:lnTo>
                    <a:pt x="87044" y="194310"/>
                  </a:lnTo>
                  <a:cubicBezTo>
                    <a:pt x="96569" y="194310"/>
                    <a:pt x="104189" y="189547"/>
                    <a:pt x="104189" y="175260"/>
                  </a:cubicBezTo>
                  <a:lnTo>
                    <a:pt x="104189" y="46672"/>
                  </a:lnTo>
                  <a:cubicBezTo>
                    <a:pt x="104189" y="41910"/>
                    <a:pt x="107047" y="39052"/>
                    <a:pt x="111809" y="38100"/>
                  </a:cubicBezTo>
                  <a:cubicBezTo>
                    <a:pt x="111809" y="39052"/>
                    <a:pt x="139432" y="39052"/>
                    <a:pt x="140384" y="39052"/>
                  </a:cubicBezTo>
                  <a:lnTo>
                    <a:pt x="140384" y="3905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45" name="Freeform: Shape 49">
              <a:extLst>
                <a:ext uri="{FF2B5EF4-FFF2-40B4-BE49-F238E27FC236}">
                  <a16:creationId xmlns:a16="http://schemas.microsoft.com/office/drawing/2014/main" id="{08786C80-6D75-744D-BD6D-E9FF4DD2CA5D}"/>
                </a:ext>
              </a:extLst>
            </p:cNvPr>
            <p:cNvSpPr/>
            <p:nvPr/>
          </p:nvSpPr>
          <p:spPr>
            <a:xfrm>
              <a:off x="2858452" y="2465070"/>
              <a:ext cx="71437" cy="107632"/>
            </a:xfrm>
            <a:custGeom>
              <a:avLst/>
              <a:gdLst>
                <a:gd name="connsiteX0" fmla="*/ 0 w 71437"/>
                <a:gd name="connsiteY0" fmla="*/ 102870 h 107632"/>
                <a:gd name="connsiteX1" fmla="*/ 0 w 71437"/>
                <a:gd name="connsiteY1" fmla="*/ 6667 h 107632"/>
                <a:gd name="connsiteX2" fmla="*/ 6667 w 71437"/>
                <a:gd name="connsiteY2" fmla="*/ 0 h 107632"/>
                <a:gd name="connsiteX3" fmla="*/ 66675 w 71437"/>
                <a:gd name="connsiteY3" fmla="*/ 0 h 107632"/>
                <a:gd name="connsiteX4" fmla="*/ 71438 w 71437"/>
                <a:gd name="connsiteY4" fmla="*/ 4763 h 107632"/>
                <a:gd name="connsiteX5" fmla="*/ 71438 w 71437"/>
                <a:gd name="connsiteY5" fmla="*/ 5715 h 107632"/>
                <a:gd name="connsiteX6" fmla="*/ 66675 w 71437"/>
                <a:gd name="connsiteY6" fmla="*/ 10477 h 107632"/>
                <a:gd name="connsiteX7" fmla="*/ 11430 w 71437"/>
                <a:gd name="connsiteY7" fmla="*/ 10477 h 107632"/>
                <a:gd name="connsiteX8" fmla="*/ 11430 w 71437"/>
                <a:gd name="connsiteY8" fmla="*/ 50483 h 107632"/>
                <a:gd name="connsiteX9" fmla="*/ 52388 w 71437"/>
                <a:gd name="connsiteY9" fmla="*/ 50483 h 107632"/>
                <a:gd name="connsiteX10" fmla="*/ 57150 w 71437"/>
                <a:gd name="connsiteY10" fmla="*/ 55245 h 107632"/>
                <a:gd name="connsiteX11" fmla="*/ 57150 w 71437"/>
                <a:gd name="connsiteY11" fmla="*/ 56197 h 107632"/>
                <a:gd name="connsiteX12" fmla="*/ 52388 w 71437"/>
                <a:gd name="connsiteY12" fmla="*/ 60960 h 107632"/>
                <a:gd name="connsiteX13" fmla="*/ 11430 w 71437"/>
                <a:gd name="connsiteY13" fmla="*/ 60960 h 107632"/>
                <a:gd name="connsiteX14" fmla="*/ 11430 w 71437"/>
                <a:gd name="connsiteY14" fmla="*/ 102870 h 107632"/>
                <a:gd name="connsiteX15" fmla="*/ 6667 w 71437"/>
                <a:gd name="connsiteY15" fmla="*/ 107633 h 107632"/>
                <a:gd name="connsiteX16" fmla="*/ 4763 w 71437"/>
                <a:gd name="connsiteY16" fmla="*/ 107633 h 107632"/>
                <a:gd name="connsiteX17" fmla="*/ 0 w 71437"/>
                <a:gd name="connsiteY17" fmla="*/ 102870 h 107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1437" h="107632">
                  <a:moveTo>
                    <a:pt x="0" y="102870"/>
                  </a:moveTo>
                  <a:lnTo>
                    <a:pt x="0" y="6667"/>
                  </a:lnTo>
                  <a:cubicBezTo>
                    <a:pt x="0" y="2858"/>
                    <a:pt x="2857" y="0"/>
                    <a:pt x="6667" y="0"/>
                  </a:cubicBezTo>
                  <a:lnTo>
                    <a:pt x="66675" y="0"/>
                  </a:lnTo>
                  <a:cubicBezTo>
                    <a:pt x="69532" y="0"/>
                    <a:pt x="71438" y="1905"/>
                    <a:pt x="71438" y="4763"/>
                  </a:cubicBezTo>
                  <a:lnTo>
                    <a:pt x="71438" y="5715"/>
                  </a:lnTo>
                  <a:cubicBezTo>
                    <a:pt x="71438" y="8572"/>
                    <a:pt x="69532" y="10477"/>
                    <a:pt x="66675" y="10477"/>
                  </a:cubicBezTo>
                  <a:lnTo>
                    <a:pt x="11430" y="10477"/>
                  </a:lnTo>
                  <a:lnTo>
                    <a:pt x="11430" y="50483"/>
                  </a:lnTo>
                  <a:lnTo>
                    <a:pt x="52388" y="50483"/>
                  </a:lnTo>
                  <a:cubicBezTo>
                    <a:pt x="55245" y="50483"/>
                    <a:pt x="57150" y="52388"/>
                    <a:pt x="57150" y="55245"/>
                  </a:cubicBezTo>
                  <a:lnTo>
                    <a:pt x="57150" y="56197"/>
                  </a:lnTo>
                  <a:cubicBezTo>
                    <a:pt x="57150" y="59055"/>
                    <a:pt x="55245" y="60960"/>
                    <a:pt x="52388" y="60960"/>
                  </a:cubicBezTo>
                  <a:lnTo>
                    <a:pt x="11430" y="60960"/>
                  </a:lnTo>
                  <a:lnTo>
                    <a:pt x="11430" y="102870"/>
                  </a:lnTo>
                  <a:cubicBezTo>
                    <a:pt x="11430" y="106680"/>
                    <a:pt x="9525" y="107633"/>
                    <a:pt x="6667" y="107633"/>
                  </a:cubicBezTo>
                  <a:lnTo>
                    <a:pt x="4763" y="107633"/>
                  </a:lnTo>
                  <a:cubicBezTo>
                    <a:pt x="952" y="107633"/>
                    <a:pt x="0" y="106680"/>
                    <a:pt x="0" y="10287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46" name="Freeform: Shape 50">
              <a:extLst>
                <a:ext uri="{FF2B5EF4-FFF2-40B4-BE49-F238E27FC236}">
                  <a16:creationId xmlns:a16="http://schemas.microsoft.com/office/drawing/2014/main" id="{1ED05342-AD01-7941-A9E2-BA4A7C5B0198}"/>
                </a:ext>
              </a:extLst>
            </p:cNvPr>
            <p:cNvSpPr/>
            <p:nvPr/>
          </p:nvSpPr>
          <p:spPr>
            <a:xfrm>
              <a:off x="2926079" y="2491740"/>
              <a:ext cx="80962" cy="81950"/>
            </a:xfrm>
            <a:custGeom>
              <a:avLst/>
              <a:gdLst>
                <a:gd name="connsiteX0" fmla="*/ 0 w 80962"/>
                <a:gd name="connsiteY0" fmla="*/ 40957 h 81950"/>
                <a:gd name="connsiteX1" fmla="*/ 40958 w 80962"/>
                <a:gd name="connsiteY1" fmla="*/ 0 h 81950"/>
                <a:gd name="connsiteX2" fmla="*/ 80963 w 80962"/>
                <a:gd name="connsiteY2" fmla="*/ 40957 h 81950"/>
                <a:gd name="connsiteX3" fmla="*/ 40958 w 80962"/>
                <a:gd name="connsiteY3" fmla="*/ 81915 h 81950"/>
                <a:gd name="connsiteX4" fmla="*/ 0 w 80962"/>
                <a:gd name="connsiteY4" fmla="*/ 40957 h 81950"/>
                <a:gd name="connsiteX5" fmla="*/ 70485 w 80962"/>
                <a:gd name="connsiteY5" fmla="*/ 41910 h 81950"/>
                <a:gd name="connsiteX6" fmla="*/ 40958 w 80962"/>
                <a:gd name="connsiteY6" fmla="*/ 9525 h 81950"/>
                <a:gd name="connsiteX7" fmla="*/ 11430 w 80962"/>
                <a:gd name="connsiteY7" fmla="*/ 40957 h 81950"/>
                <a:gd name="connsiteX8" fmla="*/ 40958 w 80962"/>
                <a:gd name="connsiteY8" fmla="*/ 73342 h 81950"/>
                <a:gd name="connsiteX9" fmla="*/ 70485 w 80962"/>
                <a:gd name="connsiteY9" fmla="*/ 41910 h 81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962" h="81950">
                  <a:moveTo>
                    <a:pt x="0" y="40957"/>
                  </a:moveTo>
                  <a:cubicBezTo>
                    <a:pt x="0" y="17145"/>
                    <a:pt x="17145" y="0"/>
                    <a:pt x="40958" y="0"/>
                  </a:cubicBezTo>
                  <a:cubicBezTo>
                    <a:pt x="64770" y="0"/>
                    <a:pt x="80963" y="17145"/>
                    <a:pt x="80963" y="40957"/>
                  </a:cubicBezTo>
                  <a:cubicBezTo>
                    <a:pt x="80963" y="64770"/>
                    <a:pt x="63817" y="81915"/>
                    <a:pt x="40958" y="81915"/>
                  </a:cubicBezTo>
                  <a:cubicBezTo>
                    <a:pt x="17145" y="82867"/>
                    <a:pt x="0" y="64770"/>
                    <a:pt x="0" y="40957"/>
                  </a:cubicBezTo>
                  <a:moveTo>
                    <a:pt x="70485" y="41910"/>
                  </a:moveTo>
                  <a:cubicBezTo>
                    <a:pt x="70485" y="23813"/>
                    <a:pt x="58103" y="9525"/>
                    <a:pt x="40958" y="9525"/>
                  </a:cubicBezTo>
                  <a:cubicBezTo>
                    <a:pt x="23813" y="9525"/>
                    <a:pt x="11430" y="22860"/>
                    <a:pt x="11430" y="40957"/>
                  </a:cubicBezTo>
                  <a:cubicBezTo>
                    <a:pt x="11430" y="59055"/>
                    <a:pt x="23813" y="73342"/>
                    <a:pt x="40958" y="73342"/>
                  </a:cubicBezTo>
                  <a:cubicBezTo>
                    <a:pt x="57150" y="73342"/>
                    <a:pt x="70485" y="60007"/>
                    <a:pt x="70485" y="4191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47" name="Freeform: Shape 51">
              <a:extLst>
                <a:ext uri="{FF2B5EF4-FFF2-40B4-BE49-F238E27FC236}">
                  <a16:creationId xmlns:a16="http://schemas.microsoft.com/office/drawing/2014/main" id="{F9193405-0411-5B44-BF62-068030C8A558}"/>
                </a:ext>
              </a:extLst>
            </p:cNvPr>
            <p:cNvSpPr/>
            <p:nvPr/>
          </p:nvSpPr>
          <p:spPr>
            <a:xfrm>
              <a:off x="3020377" y="2491740"/>
              <a:ext cx="41909" cy="80962"/>
            </a:xfrm>
            <a:custGeom>
              <a:avLst/>
              <a:gdLst>
                <a:gd name="connsiteX0" fmla="*/ 30480 w 41909"/>
                <a:gd name="connsiteY0" fmla="*/ 0 h 80962"/>
                <a:gd name="connsiteX1" fmla="*/ 41910 w 41909"/>
                <a:gd name="connsiteY1" fmla="*/ 7620 h 80962"/>
                <a:gd name="connsiteX2" fmla="*/ 39052 w 41909"/>
                <a:gd name="connsiteY2" fmla="*/ 13335 h 80962"/>
                <a:gd name="connsiteX3" fmla="*/ 29527 w 41909"/>
                <a:gd name="connsiteY3" fmla="*/ 10477 h 80962"/>
                <a:gd name="connsiteX4" fmla="*/ 10477 w 41909"/>
                <a:gd name="connsiteY4" fmla="*/ 45720 h 80962"/>
                <a:gd name="connsiteX5" fmla="*/ 10477 w 41909"/>
                <a:gd name="connsiteY5" fmla="*/ 76200 h 80962"/>
                <a:gd name="connsiteX6" fmla="*/ 5715 w 41909"/>
                <a:gd name="connsiteY6" fmla="*/ 80963 h 80962"/>
                <a:gd name="connsiteX7" fmla="*/ 4763 w 41909"/>
                <a:gd name="connsiteY7" fmla="*/ 80963 h 80962"/>
                <a:gd name="connsiteX8" fmla="*/ 0 w 41909"/>
                <a:gd name="connsiteY8" fmla="*/ 76200 h 80962"/>
                <a:gd name="connsiteX9" fmla="*/ 0 w 41909"/>
                <a:gd name="connsiteY9" fmla="*/ 2857 h 80962"/>
                <a:gd name="connsiteX10" fmla="*/ 3810 w 41909"/>
                <a:gd name="connsiteY10" fmla="*/ 1905 h 80962"/>
                <a:gd name="connsiteX11" fmla="*/ 10477 w 41909"/>
                <a:gd name="connsiteY11" fmla="*/ 12382 h 80962"/>
                <a:gd name="connsiteX12" fmla="*/ 10477 w 41909"/>
                <a:gd name="connsiteY12" fmla="*/ 17145 h 80962"/>
                <a:gd name="connsiteX13" fmla="*/ 30480 w 41909"/>
                <a:gd name="connsiteY13" fmla="*/ 0 h 80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909" h="80962">
                  <a:moveTo>
                    <a:pt x="30480" y="0"/>
                  </a:moveTo>
                  <a:cubicBezTo>
                    <a:pt x="38100" y="0"/>
                    <a:pt x="41910" y="2857"/>
                    <a:pt x="41910" y="7620"/>
                  </a:cubicBezTo>
                  <a:cubicBezTo>
                    <a:pt x="41910" y="11430"/>
                    <a:pt x="39052" y="13335"/>
                    <a:pt x="39052" y="13335"/>
                  </a:cubicBezTo>
                  <a:cubicBezTo>
                    <a:pt x="37147" y="11430"/>
                    <a:pt x="34290" y="10477"/>
                    <a:pt x="29527" y="10477"/>
                  </a:cubicBezTo>
                  <a:cubicBezTo>
                    <a:pt x="15240" y="10477"/>
                    <a:pt x="10477" y="24765"/>
                    <a:pt x="10477" y="45720"/>
                  </a:cubicBezTo>
                  <a:lnTo>
                    <a:pt x="10477" y="76200"/>
                  </a:lnTo>
                  <a:cubicBezTo>
                    <a:pt x="10477" y="80010"/>
                    <a:pt x="8572" y="80963"/>
                    <a:pt x="5715" y="80963"/>
                  </a:cubicBezTo>
                  <a:lnTo>
                    <a:pt x="4763" y="80963"/>
                  </a:lnTo>
                  <a:cubicBezTo>
                    <a:pt x="1905" y="80963"/>
                    <a:pt x="0" y="80010"/>
                    <a:pt x="0" y="76200"/>
                  </a:cubicBezTo>
                  <a:lnTo>
                    <a:pt x="0" y="2857"/>
                  </a:lnTo>
                  <a:cubicBezTo>
                    <a:pt x="0" y="2857"/>
                    <a:pt x="1905" y="1905"/>
                    <a:pt x="3810" y="1905"/>
                  </a:cubicBezTo>
                  <a:cubicBezTo>
                    <a:pt x="7620" y="1905"/>
                    <a:pt x="10477" y="3810"/>
                    <a:pt x="10477" y="12382"/>
                  </a:cubicBezTo>
                  <a:lnTo>
                    <a:pt x="10477" y="17145"/>
                  </a:lnTo>
                  <a:cubicBezTo>
                    <a:pt x="13335" y="5715"/>
                    <a:pt x="20002" y="0"/>
                    <a:pt x="30480" y="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48" name="Freeform: Shape 52">
              <a:extLst>
                <a:ext uri="{FF2B5EF4-FFF2-40B4-BE49-F238E27FC236}">
                  <a16:creationId xmlns:a16="http://schemas.microsoft.com/office/drawing/2014/main" id="{1CABF1E6-F049-114D-8B96-2C29D5C033E4}"/>
                </a:ext>
              </a:extLst>
            </p:cNvPr>
            <p:cNvSpPr/>
            <p:nvPr/>
          </p:nvSpPr>
          <p:spPr>
            <a:xfrm>
              <a:off x="3105150" y="2465070"/>
              <a:ext cx="76200" cy="108584"/>
            </a:xfrm>
            <a:custGeom>
              <a:avLst/>
              <a:gdLst>
                <a:gd name="connsiteX0" fmla="*/ 0 w 76200"/>
                <a:gd name="connsiteY0" fmla="*/ 100965 h 108584"/>
                <a:gd name="connsiteX1" fmla="*/ 0 w 76200"/>
                <a:gd name="connsiteY1" fmla="*/ 6667 h 108584"/>
                <a:gd name="connsiteX2" fmla="*/ 6667 w 76200"/>
                <a:gd name="connsiteY2" fmla="*/ 0 h 108584"/>
                <a:gd name="connsiteX3" fmla="*/ 70485 w 76200"/>
                <a:gd name="connsiteY3" fmla="*/ 0 h 108584"/>
                <a:gd name="connsiteX4" fmla="*/ 75247 w 76200"/>
                <a:gd name="connsiteY4" fmla="*/ 4763 h 108584"/>
                <a:gd name="connsiteX5" fmla="*/ 75247 w 76200"/>
                <a:gd name="connsiteY5" fmla="*/ 5715 h 108584"/>
                <a:gd name="connsiteX6" fmla="*/ 70485 w 76200"/>
                <a:gd name="connsiteY6" fmla="*/ 10477 h 108584"/>
                <a:gd name="connsiteX7" fmla="*/ 11430 w 76200"/>
                <a:gd name="connsiteY7" fmla="*/ 10477 h 108584"/>
                <a:gd name="connsiteX8" fmla="*/ 11430 w 76200"/>
                <a:gd name="connsiteY8" fmla="*/ 47625 h 108584"/>
                <a:gd name="connsiteX9" fmla="*/ 59055 w 76200"/>
                <a:gd name="connsiteY9" fmla="*/ 47625 h 108584"/>
                <a:gd name="connsiteX10" fmla="*/ 63817 w 76200"/>
                <a:gd name="connsiteY10" fmla="*/ 52388 h 108584"/>
                <a:gd name="connsiteX11" fmla="*/ 63817 w 76200"/>
                <a:gd name="connsiteY11" fmla="*/ 53340 h 108584"/>
                <a:gd name="connsiteX12" fmla="*/ 59055 w 76200"/>
                <a:gd name="connsiteY12" fmla="*/ 58102 h 108584"/>
                <a:gd name="connsiteX13" fmla="*/ 11430 w 76200"/>
                <a:gd name="connsiteY13" fmla="*/ 58102 h 108584"/>
                <a:gd name="connsiteX14" fmla="*/ 11430 w 76200"/>
                <a:gd name="connsiteY14" fmla="*/ 98108 h 108584"/>
                <a:gd name="connsiteX15" fmla="*/ 71438 w 76200"/>
                <a:gd name="connsiteY15" fmla="*/ 98108 h 108584"/>
                <a:gd name="connsiteX16" fmla="*/ 76200 w 76200"/>
                <a:gd name="connsiteY16" fmla="*/ 102870 h 108584"/>
                <a:gd name="connsiteX17" fmla="*/ 76200 w 76200"/>
                <a:gd name="connsiteY17" fmla="*/ 103822 h 108584"/>
                <a:gd name="connsiteX18" fmla="*/ 71438 w 76200"/>
                <a:gd name="connsiteY18" fmla="*/ 108585 h 108584"/>
                <a:gd name="connsiteX19" fmla="*/ 6667 w 76200"/>
                <a:gd name="connsiteY19" fmla="*/ 108585 h 108584"/>
                <a:gd name="connsiteX20" fmla="*/ 0 w 76200"/>
                <a:gd name="connsiteY20" fmla="*/ 100965 h 108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76200" h="108584">
                  <a:moveTo>
                    <a:pt x="0" y="100965"/>
                  </a:moveTo>
                  <a:lnTo>
                    <a:pt x="0" y="6667"/>
                  </a:lnTo>
                  <a:cubicBezTo>
                    <a:pt x="0" y="2858"/>
                    <a:pt x="2858" y="0"/>
                    <a:pt x="6667" y="0"/>
                  </a:cubicBezTo>
                  <a:lnTo>
                    <a:pt x="70485" y="0"/>
                  </a:lnTo>
                  <a:cubicBezTo>
                    <a:pt x="73342" y="0"/>
                    <a:pt x="75247" y="1905"/>
                    <a:pt x="75247" y="4763"/>
                  </a:cubicBezTo>
                  <a:lnTo>
                    <a:pt x="75247" y="5715"/>
                  </a:lnTo>
                  <a:cubicBezTo>
                    <a:pt x="75247" y="8572"/>
                    <a:pt x="73342" y="10477"/>
                    <a:pt x="70485" y="10477"/>
                  </a:cubicBezTo>
                  <a:lnTo>
                    <a:pt x="11430" y="10477"/>
                  </a:lnTo>
                  <a:lnTo>
                    <a:pt x="11430" y="47625"/>
                  </a:lnTo>
                  <a:lnTo>
                    <a:pt x="59055" y="47625"/>
                  </a:lnTo>
                  <a:cubicBezTo>
                    <a:pt x="61913" y="47625"/>
                    <a:pt x="63817" y="49530"/>
                    <a:pt x="63817" y="52388"/>
                  </a:cubicBezTo>
                  <a:lnTo>
                    <a:pt x="63817" y="53340"/>
                  </a:lnTo>
                  <a:cubicBezTo>
                    <a:pt x="63817" y="56197"/>
                    <a:pt x="61913" y="58102"/>
                    <a:pt x="59055" y="58102"/>
                  </a:cubicBezTo>
                  <a:lnTo>
                    <a:pt x="11430" y="58102"/>
                  </a:lnTo>
                  <a:lnTo>
                    <a:pt x="11430" y="98108"/>
                  </a:lnTo>
                  <a:lnTo>
                    <a:pt x="71438" y="98108"/>
                  </a:lnTo>
                  <a:cubicBezTo>
                    <a:pt x="74295" y="98108"/>
                    <a:pt x="76200" y="100013"/>
                    <a:pt x="76200" y="102870"/>
                  </a:cubicBezTo>
                  <a:lnTo>
                    <a:pt x="76200" y="103822"/>
                  </a:lnTo>
                  <a:cubicBezTo>
                    <a:pt x="76200" y="106680"/>
                    <a:pt x="74295" y="108585"/>
                    <a:pt x="71438" y="108585"/>
                  </a:cubicBezTo>
                  <a:lnTo>
                    <a:pt x="6667" y="108585"/>
                  </a:lnTo>
                  <a:cubicBezTo>
                    <a:pt x="2858" y="107633"/>
                    <a:pt x="0" y="104775"/>
                    <a:pt x="0" y="100965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49" name="Freeform: Shape 53">
              <a:extLst>
                <a:ext uri="{FF2B5EF4-FFF2-40B4-BE49-F238E27FC236}">
                  <a16:creationId xmlns:a16="http://schemas.microsoft.com/office/drawing/2014/main" id="{8CAB218D-5ABE-E141-A5F1-7FF9B3AE227E}"/>
                </a:ext>
              </a:extLst>
            </p:cNvPr>
            <p:cNvSpPr/>
            <p:nvPr/>
          </p:nvSpPr>
          <p:spPr>
            <a:xfrm>
              <a:off x="3180397" y="2492692"/>
              <a:ext cx="73342" cy="80010"/>
            </a:xfrm>
            <a:custGeom>
              <a:avLst/>
              <a:gdLst>
                <a:gd name="connsiteX0" fmla="*/ 36195 w 73342"/>
                <a:gd name="connsiteY0" fmla="*/ 70485 h 80010"/>
                <a:gd name="connsiteX1" fmla="*/ 60008 w 73342"/>
                <a:gd name="connsiteY1" fmla="*/ 8573 h 80010"/>
                <a:gd name="connsiteX2" fmla="*/ 67628 w 73342"/>
                <a:gd name="connsiteY2" fmla="*/ 953 h 80010"/>
                <a:gd name="connsiteX3" fmla="*/ 73343 w 73342"/>
                <a:gd name="connsiteY3" fmla="*/ 3810 h 80010"/>
                <a:gd name="connsiteX4" fmla="*/ 44768 w 73342"/>
                <a:gd name="connsiteY4" fmla="*/ 76200 h 80010"/>
                <a:gd name="connsiteX5" fmla="*/ 37148 w 73342"/>
                <a:gd name="connsiteY5" fmla="*/ 80010 h 80010"/>
                <a:gd name="connsiteX6" fmla="*/ 29528 w 73342"/>
                <a:gd name="connsiteY6" fmla="*/ 76200 h 80010"/>
                <a:gd name="connsiteX7" fmla="*/ 0 w 73342"/>
                <a:gd name="connsiteY7" fmla="*/ 2858 h 80010"/>
                <a:gd name="connsiteX8" fmla="*/ 5715 w 73342"/>
                <a:gd name="connsiteY8" fmla="*/ 0 h 80010"/>
                <a:gd name="connsiteX9" fmla="*/ 13335 w 73342"/>
                <a:gd name="connsiteY9" fmla="*/ 7620 h 80010"/>
                <a:gd name="connsiteX10" fmla="*/ 36195 w 73342"/>
                <a:gd name="connsiteY10" fmla="*/ 70485 h 80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3342" h="80010">
                  <a:moveTo>
                    <a:pt x="36195" y="70485"/>
                  </a:moveTo>
                  <a:lnTo>
                    <a:pt x="60008" y="8573"/>
                  </a:lnTo>
                  <a:cubicBezTo>
                    <a:pt x="62865" y="1905"/>
                    <a:pt x="64770" y="953"/>
                    <a:pt x="67628" y="953"/>
                  </a:cubicBezTo>
                  <a:cubicBezTo>
                    <a:pt x="71438" y="953"/>
                    <a:pt x="73343" y="3810"/>
                    <a:pt x="73343" y="3810"/>
                  </a:cubicBezTo>
                  <a:lnTo>
                    <a:pt x="44768" y="76200"/>
                  </a:lnTo>
                  <a:cubicBezTo>
                    <a:pt x="43815" y="79058"/>
                    <a:pt x="42863" y="80010"/>
                    <a:pt x="37148" y="80010"/>
                  </a:cubicBezTo>
                  <a:cubicBezTo>
                    <a:pt x="31433" y="80010"/>
                    <a:pt x="31433" y="79058"/>
                    <a:pt x="29528" y="76200"/>
                  </a:cubicBezTo>
                  <a:lnTo>
                    <a:pt x="0" y="2858"/>
                  </a:lnTo>
                  <a:cubicBezTo>
                    <a:pt x="0" y="1905"/>
                    <a:pt x="1905" y="0"/>
                    <a:pt x="5715" y="0"/>
                  </a:cubicBezTo>
                  <a:cubicBezTo>
                    <a:pt x="9525" y="0"/>
                    <a:pt x="11430" y="1905"/>
                    <a:pt x="13335" y="7620"/>
                  </a:cubicBezTo>
                  <a:lnTo>
                    <a:pt x="36195" y="7048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50" name="Freeform: Shape 54">
              <a:extLst>
                <a:ext uri="{FF2B5EF4-FFF2-40B4-BE49-F238E27FC236}">
                  <a16:creationId xmlns:a16="http://schemas.microsoft.com/office/drawing/2014/main" id="{D6DB8AED-77E8-5C44-8E4F-8F7263364754}"/>
                </a:ext>
              </a:extLst>
            </p:cNvPr>
            <p:cNvSpPr/>
            <p:nvPr/>
          </p:nvSpPr>
          <p:spPr>
            <a:xfrm>
              <a:off x="3256597" y="2490787"/>
              <a:ext cx="76200" cy="82867"/>
            </a:xfrm>
            <a:custGeom>
              <a:avLst/>
              <a:gdLst>
                <a:gd name="connsiteX0" fmla="*/ 40958 w 76200"/>
                <a:gd name="connsiteY0" fmla="*/ 74295 h 82867"/>
                <a:gd name="connsiteX1" fmla="*/ 67628 w 76200"/>
                <a:gd name="connsiteY1" fmla="*/ 60008 h 82867"/>
                <a:gd name="connsiteX2" fmla="*/ 74295 w 76200"/>
                <a:gd name="connsiteY2" fmla="*/ 65722 h 82867"/>
                <a:gd name="connsiteX3" fmla="*/ 40958 w 76200"/>
                <a:gd name="connsiteY3" fmla="*/ 82867 h 82867"/>
                <a:gd name="connsiteX4" fmla="*/ 0 w 76200"/>
                <a:gd name="connsiteY4" fmla="*/ 41910 h 82867"/>
                <a:gd name="connsiteX5" fmla="*/ 40005 w 76200"/>
                <a:gd name="connsiteY5" fmla="*/ 0 h 82867"/>
                <a:gd name="connsiteX6" fmla="*/ 76200 w 76200"/>
                <a:gd name="connsiteY6" fmla="*/ 40005 h 82867"/>
                <a:gd name="connsiteX7" fmla="*/ 76200 w 76200"/>
                <a:gd name="connsiteY7" fmla="*/ 40958 h 82867"/>
                <a:gd name="connsiteX8" fmla="*/ 71438 w 76200"/>
                <a:gd name="connsiteY8" fmla="*/ 44767 h 82867"/>
                <a:gd name="connsiteX9" fmla="*/ 10478 w 76200"/>
                <a:gd name="connsiteY9" fmla="*/ 44767 h 82867"/>
                <a:gd name="connsiteX10" fmla="*/ 40958 w 76200"/>
                <a:gd name="connsiteY10" fmla="*/ 74295 h 82867"/>
                <a:gd name="connsiteX11" fmla="*/ 64770 w 76200"/>
                <a:gd name="connsiteY11" fmla="*/ 36195 h 82867"/>
                <a:gd name="connsiteX12" fmla="*/ 39053 w 76200"/>
                <a:gd name="connsiteY12" fmla="*/ 10478 h 82867"/>
                <a:gd name="connsiteX13" fmla="*/ 10478 w 76200"/>
                <a:gd name="connsiteY13" fmla="*/ 36195 h 82867"/>
                <a:gd name="connsiteX14" fmla="*/ 64770 w 76200"/>
                <a:gd name="connsiteY14" fmla="*/ 36195 h 82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6200" h="82867">
                  <a:moveTo>
                    <a:pt x="40958" y="74295"/>
                  </a:moveTo>
                  <a:cubicBezTo>
                    <a:pt x="56198" y="74295"/>
                    <a:pt x="62865" y="67628"/>
                    <a:pt x="67628" y="60008"/>
                  </a:cubicBezTo>
                  <a:cubicBezTo>
                    <a:pt x="67628" y="59055"/>
                    <a:pt x="74295" y="60960"/>
                    <a:pt x="74295" y="65722"/>
                  </a:cubicBezTo>
                  <a:cubicBezTo>
                    <a:pt x="74295" y="71438"/>
                    <a:pt x="62865" y="82867"/>
                    <a:pt x="40958" y="82867"/>
                  </a:cubicBezTo>
                  <a:cubicBezTo>
                    <a:pt x="17145" y="82867"/>
                    <a:pt x="0" y="65722"/>
                    <a:pt x="0" y="41910"/>
                  </a:cubicBezTo>
                  <a:cubicBezTo>
                    <a:pt x="0" y="18097"/>
                    <a:pt x="17145" y="0"/>
                    <a:pt x="40005" y="0"/>
                  </a:cubicBezTo>
                  <a:cubicBezTo>
                    <a:pt x="61913" y="0"/>
                    <a:pt x="76200" y="15240"/>
                    <a:pt x="76200" y="40005"/>
                  </a:cubicBezTo>
                  <a:lnTo>
                    <a:pt x="76200" y="40958"/>
                  </a:lnTo>
                  <a:cubicBezTo>
                    <a:pt x="76200" y="43815"/>
                    <a:pt x="75248" y="44767"/>
                    <a:pt x="71438" y="44767"/>
                  </a:cubicBezTo>
                  <a:lnTo>
                    <a:pt x="10478" y="44767"/>
                  </a:lnTo>
                  <a:cubicBezTo>
                    <a:pt x="11430" y="61913"/>
                    <a:pt x="23813" y="74295"/>
                    <a:pt x="40958" y="74295"/>
                  </a:cubicBezTo>
                  <a:moveTo>
                    <a:pt x="64770" y="36195"/>
                  </a:moveTo>
                  <a:cubicBezTo>
                    <a:pt x="63818" y="20955"/>
                    <a:pt x="54293" y="10478"/>
                    <a:pt x="39053" y="10478"/>
                  </a:cubicBezTo>
                  <a:cubicBezTo>
                    <a:pt x="23813" y="10478"/>
                    <a:pt x="13335" y="20955"/>
                    <a:pt x="10478" y="36195"/>
                  </a:cubicBezTo>
                  <a:lnTo>
                    <a:pt x="64770" y="3619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51" name="Freeform: Shape 55">
              <a:extLst>
                <a:ext uri="{FF2B5EF4-FFF2-40B4-BE49-F238E27FC236}">
                  <a16:creationId xmlns:a16="http://schemas.microsoft.com/office/drawing/2014/main" id="{1CD74BEF-5348-DE47-BEB5-C74CD3AFBF2D}"/>
                </a:ext>
              </a:extLst>
            </p:cNvPr>
            <p:cNvSpPr/>
            <p:nvPr/>
          </p:nvSpPr>
          <p:spPr>
            <a:xfrm>
              <a:off x="3349942" y="2491740"/>
              <a:ext cx="41910" cy="80962"/>
            </a:xfrm>
            <a:custGeom>
              <a:avLst/>
              <a:gdLst>
                <a:gd name="connsiteX0" fmla="*/ 30480 w 41910"/>
                <a:gd name="connsiteY0" fmla="*/ 0 h 80962"/>
                <a:gd name="connsiteX1" fmla="*/ 41910 w 41910"/>
                <a:gd name="connsiteY1" fmla="*/ 7620 h 80962"/>
                <a:gd name="connsiteX2" fmla="*/ 39053 w 41910"/>
                <a:gd name="connsiteY2" fmla="*/ 13335 h 80962"/>
                <a:gd name="connsiteX3" fmla="*/ 29528 w 41910"/>
                <a:gd name="connsiteY3" fmla="*/ 10477 h 80962"/>
                <a:gd name="connsiteX4" fmla="*/ 10478 w 41910"/>
                <a:gd name="connsiteY4" fmla="*/ 45720 h 80962"/>
                <a:gd name="connsiteX5" fmla="*/ 10478 w 41910"/>
                <a:gd name="connsiteY5" fmla="*/ 76200 h 80962"/>
                <a:gd name="connsiteX6" fmla="*/ 5715 w 41910"/>
                <a:gd name="connsiteY6" fmla="*/ 80963 h 80962"/>
                <a:gd name="connsiteX7" fmla="*/ 4763 w 41910"/>
                <a:gd name="connsiteY7" fmla="*/ 80963 h 80962"/>
                <a:gd name="connsiteX8" fmla="*/ 0 w 41910"/>
                <a:gd name="connsiteY8" fmla="*/ 76200 h 80962"/>
                <a:gd name="connsiteX9" fmla="*/ 0 w 41910"/>
                <a:gd name="connsiteY9" fmla="*/ 2857 h 80962"/>
                <a:gd name="connsiteX10" fmla="*/ 3810 w 41910"/>
                <a:gd name="connsiteY10" fmla="*/ 1905 h 80962"/>
                <a:gd name="connsiteX11" fmla="*/ 10478 w 41910"/>
                <a:gd name="connsiteY11" fmla="*/ 12382 h 80962"/>
                <a:gd name="connsiteX12" fmla="*/ 10478 w 41910"/>
                <a:gd name="connsiteY12" fmla="*/ 17145 h 80962"/>
                <a:gd name="connsiteX13" fmla="*/ 30480 w 41910"/>
                <a:gd name="connsiteY13" fmla="*/ 0 h 80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910" h="80962">
                  <a:moveTo>
                    <a:pt x="30480" y="0"/>
                  </a:moveTo>
                  <a:cubicBezTo>
                    <a:pt x="38100" y="0"/>
                    <a:pt x="41910" y="2857"/>
                    <a:pt x="41910" y="7620"/>
                  </a:cubicBezTo>
                  <a:cubicBezTo>
                    <a:pt x="41910" y="11430"/>
                    <a:pt x="39053" y="13335"/>
                    <a:pt x="39053" y="13335"/>
                  </a:cubicBezTo>
                  <a:cubicBezTo>
                    <a:pt x="37148" y="11430"/>
                    <a:pt x="34290" y="10477"/>
                    <a:pt x="29528" y="10477"/>
                  </a:cubicBezTo>
                  <a:cubicBezTo>
                    <a:pt x="15240" y="10477"/>
                    <a:pt x="10478" y="24765"/>
                    <a:pt x="10478" y="45720"/>
                  </a:cubicBezTo>
                  <a:lnTo>
                    <a:pt x="10478" y="76200"/>
                  </a:lnTo>
                  <a:cubicBezTo>
                    <a:pt x="10478" y="80010"/>
                    <a:pt x="8573" y="80963"/>
                    <a:pt x="5715" y="80963"/>
                  </a:cubicBezTo>
                  <a:lnTo>
                    <a:pt x="4763" y="80963"/>
                  </a:lnTo>
                  <a:cubicBezTo>
                    <a:pt x="1905" y="80963"/>
                    <a:pt x="0" y="80010"/>
                    <a:pt x="0" y="76200"/>
                  </a:cubicBezTo>
                  <a:lnTo>
                    <a:pt x="0" y="2857"/>
                  </a:lnTo>
                  <a:cubicBezTo>
                    <a:pt x="0" y="2857"/>
                    <a:pt x="1905" y="1905"/>
                    <a:pt x="3810" y="1905"/>
                  </a:cubicBezTo>
                  <a:cubicBezTo>
                    <a:pt x="7620" y="1905"/>
                    <a:pt x="10478" y="3810"/>
                    <a:pt x="10478" y="12382"/>
                  </a:cubicBezTo>
                  <a:lnTo>
                    <a:pt x="10478" y="17145"/>
                  </a:lnTo>
                  <a:cubicBezTo>
                    <a:pt x="12383" y="5715"/>
                    <a:pt x="20003" y="0"/>
                    <a:pt x="30480" y="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52" name="Freeform: Shape 56">
              <a:extLst>
                <a:ext uri="{FF2B5EF4-FFF2-40B4-BE49-F238E27FC236}">
                  <a16:creationId xmlns:a16="http://schemas.microsoft.com/office/drawing/2014/main" id="{28906558-1408-434E-B49C-75F5ECEBD48D}"/>
                </a:ext>
              </a:extLst>
            </p:cNvPr>
            <p:cNvSpPr/>
            <p:nvPr/>
          </p:nvSpPr>
          <p:spPr>
            <a:xfrm>
              <a:off x="3397567" y="2494597"/>
              <a:ext cx="73342" cy="112395"/>
            </a:xfrm>
            <a:custGeom>
              <a:avLst/>
              <a:gdLst>
                <a:gd name="connsiteX0" fmla="*/ 21908 w 73342"/>
                <a:gd name="connsiteY0" fmla="*/ 107633 h 112395"/>
                <a:gd name="connsiteX1" fmla="*/ 35242 w 73342"/>
                <a:gd name="connsiteY1" fmla="*/ 74295 h 112395"/>
                <a:gd name="connsiteX2" fmla="*/ 28575 w 73342"/>
                <a:gd name="connsiteY2" fmla="*/ 70485 h 112395"/>
                <a:gd name="connsiteX3" fmla="*/ 0 w 73342"/>
                <a:gd name="connsiteY3" fmla="*/ 2858 h 112395"/>
                <a:gd name="connsiteX4" fmla="*/ 5715 w 73342"/>
                <a:gd name="connsiteY4" fmla="*/ 0 h 112395"/>
                <a:gd name="connsiteX5" fmla="*/ 13335 w 73342"/>
                <a:gd name="connsiteY5" fmla="*/ 7620 h 112395"/>
                <a:gd name="connsiteX6" fmla="*/ 38100 w 73342"/>
                <a:gd name="connsiteY6" fmla="*/ 69533 h 112395"/>
                <a:gd name="connsiteX7" fmla="*/ 60008 w 73342"/>
                <a:gd name="connsiteY7" fmla="*/ 8573 h 112395"/>
                <a:gd name="connsiteX8" fmla="*/ 67628 w 73342"/>
                <a:gd name="connsiteY8" fmla="*/ 953 h 112395"/>
                <a:gd name="connsiteX9" fmla="*/ 73342 w 73342"/>
                <a:gd name="connsiteY9" fmla="*/ 3810 h 112395"/>
                <a:gd name="connsiteX10" fmla="*/ 35242 w 73342"/>
                <a:gd name="connsiteY10" fmla="*/ 105728 h 112395"/>
                <a:gd name="connsiteX11" fmla="*/ 27623 w 73342"/>
                <a:gd name="connsiteY11" fmla="*/ 112395 h 112395"/>
                <a:gd name="connsiteX12" fmla="*/ 21908 w 73342"/>
                <a:gd name="connsiteY12" fmla="*/ 107633 h 112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3342" h="112395">
                  <a:moveTo>
                    <a:pt x="21908" y="107633"/>
                  </a:moveTo>
                  <a:lnTo>
                    <a:pt x="35242" y="74295"/>
                  </a:lnTo>
                  <a:cubicBezTo>
                    <a:pt x="31433" y="74295"/>
                    <a:pt x="30480" y="73343"/>
                    <a:pt x="28575" y="70485"/>
                  </a:cubicBezTo>
                  <a:lnTo>
                    <a:pt x="0" y="2858"/>
                  </a:lnTo>
                  <a:cubicBezTo>
                    <a:pt x="0" y="1905"/>
                    <a:pt x="1905" y="0"/>
                    <a:pt x="5715" y="0"/>
                  </a:cubicBezTo>
                  <a:cubicBezTo>
                    <a:pt x="9525" y="0"/>
                    <a:pt x="11430" y="1905"/>
                    <a:pt x="13335" y="7620"/>
                  </a:cubicBezTo>
                  <a:lnTo>
                    <a:pt x="38100" y="69533"/>
                  </a:lnTo>
                  <a:lnTo>
                    <a:pt x="60008" y="8573"/>
                  </a:lnTo>
                  <a:cubicBezTo>
                    <a:pt x="61913" y="2858"/>
                    <a:pt x="64770" y="953"/>
                    <a:pt x="67628" y="953"/>
                  </a:cubicBezTo>
                  <a:cubicBezTo>
                    <a:pt x="70485" y="953"/>
                    <a:pt x="73342" y="2858"/>
                    <a:pt x="73342" y="3810"/>
                  </a:cubicBezTo>
                  <a:lnTo>
                    <a:pt x="35242" y="105728"/>
                  </a:lnTo>
                  <a:cubicBezTo>
                    <a:pt x="33338" y="111443"/>
                    <a:pt x="30480" y="112395"/>
                    <a:pt x="27623" y="112395"/>
                  </a:cubicBezTo>
                  <a:cubicBezTo>
                    <a:pt x="24765" y="110490"/>
                    <a:pt x="21908" y="107633"/>
                    <a:pt x="21908" y="10763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53" name="Freeform: Shape 57">
              <a:extLst>
                <a:ext uri="{FF2B5EF4-FFF2-40B4-BE49-F238E27FC236}">
                  <a16:creationId xmlns:a16="http://schemas.microsoft.com/office/drawing/2014/main" id="{647C742C-42AC-424C-9A07-BD8C95C34DE8}"/>
                </a:ext>
              </a:extLst>
            </p:cNvPr>
            <p:cNvSpPr/>
            <p:nvPr/>
          </p:nvSpPr>
          <p:spPr>
            <a:xfrm>
              <a:off x="3472815" y="2491740"/>
              <a:ext cx="80962" cy="81950"/>
            </a:xfrm>
            <a:custGeom>
              <a:avLst/>
              <a:gdLst>
                <a:gd name="connsiteX0" fmla="*/ 0 w 80962"/>
                <a:gd name="connsiteY0" fmla="*/ 40957 h 81950"/>
                <a:gd name="connsiteX1" fmla="*/ 40957 w 80962"/>
                <a:gd name="connsiteY1" fmla="*/ 0 h 81950"/>
                <a:gd name="connsiteX2" fmla="*/ 80963 w 80962"/>
                <a:gd name="connsiteY2" fmla="*/ 40957 h 81950"/>
                <a:gd name="connsiteX3" fmla="*/ 40957 w 80962"/>
                <a:gd name="connsiteY3" fmla="*/ 81915 h 81950"/>
                <a:gd name="connsiteX4" fmla="*/ 0 w 80962"/>
                <a:gd name="connsiteY4" fmla="*/ 40957 h 81950"/>
                <a:gd name="connsiteX5" fmla="*/ 70485 w 80962"/>
                <a:gd name="connsiteY5" fmla="*/ 41910 h 81950"/>
                <a:gd name="connsiteX6" fmla="*/ 40957 w 80962"/>
                <a:gd name="connsiteY6" fmla="*/ 9525 h 81950"/>
                <a:gd name="connsiteX7" fmla="*/ 11430 w 80962"/>
                <a:gd name="connsiteY7" fmla="*/ 40957 h 81950"/>
                <a:gd name="connsiteX8" fmla="*/ 40957 w 80962"/>
                <a:gd name="connsiteY8" fmla="*/ 73342 h 81950"/>
                <a:gd name="connsiteX9" fmla="*/ 70485 w 80962"/>
                <a:gd name="connsiteY9" fmla="*/ 41910 h 81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962" h="81950">
                  <a:moveTo>
                    <a:pt x="0" y="40957"/>
                  </a:moveTo>
                  <a:cubicBezTo>
                    <a:pt x="0" y="17145"/>
                    <a:pt x="17145" y="0"/>
                    <a:pt x="40957" y="0"/>
                  </a:cubicBezTo>
                  <a:cubicBezTo>
                    <a:pt x="64770" y="0"/>
                    <a:pt x="80963" y="17145"/>
                    <a:pt x="80963" y="40957"/>
                  </a:cubicBezTo>
                  <a:cubicBezTo>
                    <a:pt x="80963" y="64770"/>
                    <a:pt x="63817" y="81915"/>
                    <a:pt x="40957" y="81915"/>
                  </a:cubicBezTo>
                  <a:cubicBezTo>
                    <a:pt x="17145" y="82867"/>
                    <a:pt x="0" y="64770"/>
                    <a:pt x="0" y="40957"/>
                  </a:cubicBezTo>
                  <a:moveTo>
                    <a:pt x="70485" y="41910"/>
                  </a:moveTo>
                  <a:cubicBezTo>
                    <a:pt x="70485" y="23813"/>
                    <a:pt x="58102" y="9525"/>
                    <a:pt x="40957" y="9525"/>
                  </a:cubicBezTo>
                  <a:cubicBezTo>
                    <a:pt x="23813" y="9525"/>
                    <a:pt x="11430" y="22860"/>
                    <a:pt x="11430" y="40957"/>
                  </a:cubicBezTo>
                  <a:cubicBezTo>
                    <a:pt x="11430" y="59055"/>
                    <a:pt x="23813" y="73342"/>
                    <a:pt x="40957" y="73342"/>
                  </a:cubicBezTo>
                  <a:cubicBezTo>
                    <a:pt x="58102" y="73342"/>
                    <a:pt x="70485" y="60007"/>
                    <a:pt x="70485" y="4191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55" name="Freeform: Shape 58">
              <a:extLst>
                <a:ext uri="{FF2B5EF4-FFF2-40B4-BE49-F238E27FC236}">
                  <a16:creationId xmlns:a16="http://schemas.microsoft.com/office/drawing/2014/main" id="{59ADD173-E9F2-9142-8A55-A855BD746F2E}"/>
                </a:ext>
              </a:extLst>
            </p:cNvPr>
            <p:cNvSpPr/>
            <p:nvPr/>
          </p:nvSpPr>
          <p:spPr>
            <a:xfrm>
              <a:off x="3567112" y="2491740"/>
              <a:ext cx="67627" cy="80009"/>
            </a:xfrm>
            <a:custGeom>
              <a:avLst/>
              <a:gdLst>
                <a:gd name="connsiteX0" fmla="*/ 36195 w 67627"/>
                <a:gd name="connsiteY0" fmla="*/ 0 h 80009"/>
                <a:gd name="connsiteX1" fmla="*/ 67628 w 67627"/>
                <a:gd name="connsiteY1" fmla="*/ 34290 h 80009"/>
                <a:gd name="connsiteX2" fmla="*/ 67628 w 67627"/>
                <a:gd name="connsiteY2" fmla="*/ 75247 h 80009"/>
                <a:gd name="connsiteX3" fmla="*/ 62865 w 67627"/>
                <a:gd name="connsiteY3" fmla="*/ 80010 h 80009"/>
                <a:gd name="connsiteX4" fmla="*/ 61913 w 67627"/>
                <a:gd name="connsiteY4" fmla="*/ 80010 h 80009"/>
                <a:gd name="connsiteX5" fmla="*/ 57150 w 67627"/>
                <a:gd name="connsiteY5" fmla="*/ 75247 h 80009"/>
                <a:gd name="connsiteX6" fmla="*/ 57150 w 67627"/>
                <a:gd name="connsiteY6" fmla="*/ 34290 h 80009"/>
                <a:gd name="connsiteX7" fmla="*/ 36195 w 67627"/>
                <a:gd name="connsiteY7" fmla="*/ 8572 h 80009"/>
                <a:gd name="connsiteX8" fmla="*/ 10478 w 67627"/>
                <a:gd name="connsiteY8" fmla="*/ 25717 h 80009"/>
                <a:gd name="connsiteX9" fmla="*/ 10478 w 67627"/>
                <a:gd name="connsiteY9" fmla="*/ 75247 h 80009"/>
                <a:gd name="connsiteX10" fmla="*/ 5715 w 67627"/>
                <a:gd name="connsiteY10" fmla="*/ 80010 h 80009"/>
                <a:gd name="connsiteX11" fmla="*/ 4763 w 67627"/>
                <a:gd name="connsiteY11" fmla="*/ 80010 h 80009"/>
                <a:gd name="connsiteX12" fmla="*/ 0 w 67627"/>
                <a:gd name="connsiteY12" fmla="*/ 75247 h 80009"/>
                <a:gd name="connsiteX13" fmla="*/ 0 w 67627"/>
                <a:gd name="connsiteY13" fmla="*/ 1905 h 80009"/>
                <a:gd name="connsiteX14" fmla="*/ 3810 w 67627"/>
                <a:gd name="connsiteY14" fmla="*/ 952 h 80009"/>
                <a:gd name="connsiteX15" fmla="*/ 10478 w 67627"/>
                <a:gd name="connsiteY15" fmla="*/ 11430 h 80009"/>
                <a:gd name="connsiteX16" fmla="*/ 10478 w 67627"/>
                <a:gd name="connsiteY16" fmla="*/ 14288 h 80009"/>
                <a:gd name="connsiteX17" fmla="*/ 36195 w 67627"/>
                <a:gd name="connsiteY17" fmla="*/ 0 h 80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7627" h="80009">
                  <a:moveTo>
                    <a:pt x="36195" y="0"/>
                  </a:moveTo>
                  <a:cubicBezTo>
                    <a:pt x="57150" y="0"/>
                    <a:pt x="67628" y="14288"/>
                    <a:pt x="67628" y="34290"/>
                  </a:cubicBezTo>
                  <a:lnTo>
                    <a:pt x="67628" y="75247"/>
                  </a:lnTo>
                  <a:cubicBezTo>
                    <a:pt x="67628" y="79057"/>
                    <a:pt x="65722" y="80010"/>
                    <a:pt x="62865" y="80010"/>
                  </a:cubicBezTo>
                  <a:lnTo>
                    <a:pt x="61913" y="80010"/>
                  </a:lnTo>
                  <a:cubicBezTo>
                    <a:pt x="59055" y="80010"/>
                    <a:pt x="57150" y="79057"/>
                    <a:pt x="57150" y="75247"/>
                  </a:cubicBezTo>
                  <a:lnTo>
                    <a:pt x="57150" y="34290"/>
                  </a:lnTo>
                  <a:cubicBezTo>
                    <a:pt x="57150" y="19050"/>
                    <a:pt x="49530" y="8572"/>
                    <a:pt x="36195" y="8572"/>
                  </a:cubicBezTo>
                  <a:cubicBezTo>
                    <a:pt x="23813" y="8572"/>
                    <a:pt x="15240" y="15240"/>
                    <a:pt x="10478" y="25717"/>
                  </a:cubicBezTo>
                  <a:lnTo>
                    <a:pt x="10478" y="75247"/>
                  </a:lnTo>
                  <a:cubicBezTo>
                    <a:pt x="10478" y="79057"/>
                    <a:pt x="8572" y="80010"/>
                    <a:pt x="5715" y="80010"/>
                  </a:cubicBezTo>
                  <a:lnTo>
                    <a:pt x="4763" y="80010"/>
                  </a:lnTo>
                  <a:cubicBezTo>
                    <a:pt x="1905" y="80010"/>
                    <a:pt x="0" y="79057"/>
                    <a:pt x="0" y="75247"/>
                  </a:cubicBezTo>
                  <a:lnTo>
                    <a:pt x="0" y="1905"/>
                  </a:lnTo>
                  <a:cubicBezTo>
                    <a:pt x="0" y="1905"/>
                    <a:pt x="1905" y="952"/>
                    <a:pt x="3810" y="952"/>
                  </a:cubicBezTo>
                  <a:cubicBezTo>
                    <a:pt x="7620" y="952"/>
                    <a:pt x="10478" y="2857"/>
                    <a:pt x="10478" y="11430"/>
                  </a:cubicBezTo>
                  <a:lnTo>
                    <a:pt x="10478" y="14288"/>
                  </a:lnTo>
                  <a:cubicBezTo>
                    <a:pt x="14288" y="5715"/>
                    <a:pt x="23813" y="0"/>
                    <a:pt x="36195" y="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56" name="Freeform: Shape 59">
              <a:extLst>
                <a:ext uri="{FF2B5EF4-FFF2-40B4-BE49-F238E27FC236}">
                  <a16:creationId xmlns:a16="http://schemas.microsoft.com/office/drawing/2014/main" id="{BD2244D0-B685-2F42-929B-18A8FFDBD78B}"/>
                </a:ext>
              </a:extLst>
            </p:cNvPr>
            <p:cNvSpPr/>
            <p:nvPr/>
          </p:nvSpPr>
          <p:spPr>
            <a:xfrm>
              <a:off x="3646170" y="2490787"/>
              <a:ext cx="76200" cy="82867"/>
            </a:xfrm>
            <a:custGeom>
              <a:avLst/>
              <a:gdLst>
                <a:gd name="connsiteX0" fmla="*/ 40958 w 76200"/>
                <a:gd name="connsiteY0" fmla="*/ 74295 h 82867"/>
                <a:gd name="connsiteX1" fmla="*/ 67627 w 76200"/>
                <a:gd name="connsiteY1" fmla="*/ 60008 h 82867"/>
                <a:gd name="connsiteX2" fmla="*/ 74295 w 76200"/>
                <a:gd name="connsiteY2" fmla="*/ 65722 h 82867"/>
                <a:gd name="connsiteX3" fmla="*/ 40958 w 76200"/>
                <a:gd name="connsiteY3" fmla="*/ 82867 h 82867"/>
                <a:gd name="connsiteX4" fmla="*/ 0 w 76200"/>
                <a:gd name="connsiteY4" fmla="*/ 41910 h 82867"/>
                <a:gd name="connsiteX5" fmla="*/ 40005 w 76200"/>
                <a:gd name="connsiteY5" fmla="*/ 0 h 82867"/>
                <a:gd name="connsiteX6" fmla="*/ 76200 w 76200"/>
                <a:gd name="connsiteY6" fmla="*/ 40005 h 82867"/>
                <a:gd name="connsiteX7" fmla="*/ 76200 w 76200"/>
                <a:gd name="connsiteY7" fmla="*/ 40958 h 82867"/>
                <a:gd name="connsiteX8" fmla="*/ 71438 w 76200"/>
                <a:gd name="connsiteY8" fmla="*/ 44767 h 82867"/>
                <a:gd name="connsiteX9" fmla="*/ 10477 w 76200"/>
                <a:gd name="connsiteY9" fmla="*/ 44767 h 82867"/>
                <a:gd name="connsiteX10" fmla="*/ 40958 w 76200"/>
                <a:gd name="connsiteY10" fmla="*/ 74295 h 82867"/>
                <a:gd name="connsiteX11" fmla="*/ 64770 w 76200"/>
                <a:gd name="connsiteY11" fmla="*/ 36195 h 82867"/>
                <a:gd name="connsiteX12" fmla="*/ 39052 w 76200"/>
                <a:gd name="connsiteY12" fmla="*/ 10478 h 82867"/>
                <a:gd name="connsiteX13" fmla="*/ 10477 w 76200"/>
                <a:gd name="connsiteY13" fmla="*/ 36195 h 82867"/>
                <a:gd name="connsiteX14" fmla="*/ 64770 w 76200"/>
                <a:gd name="connsiteY14" fmla="*/ 36195 h 82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6200" h="82867">
                  <a:moveTo>
                    <a:pt x="40958" y="74295"/>
                  </a:moveTo>
                  <a:cubicBezTo>
                    <a:pt x="56197" y="74295"/>
                    <a:pt x="62865" y="67628"/>
                    <a:pt x="67627" y="60008"/>
                  </a:cubicBezTo>
                  <a:cubicBezTo>
                    <a:pt x="67627" y="59055"/>
                    <a:pt x="74295" y="60960"/>
                    <a:pt x="74295" y="65722"/>
                  </a:cubicBezTo>
                  <a:cubicBezTo>
                    <a:pt x="74295" y="71438"/>
                    <a:pt x="62865" y="82867"/>
                    <a:pt x="40958" y="82867"/>
                  </a:cubicBezTo>
                  <a:cubicBezTo>
                    <a:pt x="17145" y="82867"/>
                    <a:pt x="0" y="65722"/>
                    <a:pt x="0" y="41910"/>
                  </a:cubicBezTo>
                  <a:cubicBezTo>
                    <a:pt x="0" y="18097"/>
                    <a:pt x="17145" y="0"/>
                    <a:pt x="40005" y="0"/>
                  </a:cubicBezTo>
                  <a:cubicBezTo>
                    <a:pt x="61913" y="0"/>
                    <a:pt x="76200" y="15240"/>
                    <a:pt x="76200" y="40005"/>
                  </a:cubicBezTo>
                  <a:lnTo>
                    <a:pt x="76200" y="40958"/>
                  </a:lnTo>
                  <a:cubicBezTo>
                    <a:pt x="76200" y="43815"/>
                    <a:pt x="75247" y="44767"/>
                    <a:pt x="71438" y="44767"/>
                  </a:cubicBezTo>
                  <a:lnTo>
                    <a:pt x="10477" y="44767"/>
                  </a:lnTo>
                  <a:cubicBezTo>
                    <a:pt x="11430" y="61913"/>
                    <a:pt x="23813" y="74295"/>
                    <a:pt x="40958" y="74295"/>
                  </a:cubicBezTo>
                  <a:moveTo>
                    <a:pt x="64770" y="36195"/>
                  </a:moveTo>
                  <a:cubicBezTo>
                    <a:pt x="63817" y="20955"/>
                    <a:pt x="54292" y="10478"/>
                    <a:pt x="39052" y="10478"/>
                  </a:cubicBezTo>
                  <a:cubicBezTo>
                    <a:pt x="23813" y="10478"/>
                    <a:pt x="13335" y="20955"/>
                    <a:pt x="10477" y="36195"/>
                  </a:cubicBezTo>
                  <a:lnTo>
                    <a:pt x="64770" y="3619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241254613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object 2">
            <a:extLst>
              <a:ext uri="{FF2B5EF4-FFF2-40B4-BE49-F238E27FC236}">
                <a16:creationId xmlns:a16="http://schemas.microsoft.com/office/drawing/2014/main" id="{FFBD2FB1-AE0D-4185-8440-293D69CE51EC}"/>
              </a:ext>
            </a:extLst>
          </p:cNvPr>
          <p:cNvSpPr/>
          <p:nvPr userDrawn="1"/>
        </p:nvSpPr>
        <p:spPr>
          <a:xfrm>
            <a:off x="0" y="0"/>
            <a:ext cx="12192000" cy="6619587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F6F6F0"/>
          </a:solidFill>
        </p:spPr>
        <p:txBody>
          <a:bodyPr wrap="square" lIns="0" tIns="0" rIns="0" bIns="0" rtlCol="0"/>
          <a:lstStyle/>
          <a:p>
            <a:endParaRPr sz="900"/>
          </a:p>
        </p:txBody>
      </p:sp>
      <p:sp>
        <p:nvSpPr>
          <p:cNvPr id="86" name="Text Placeholder 2">
            <a:extLst>
              <a:ext uri="{FF2B5EF4-FFF2-40B4-BE49-F238E27FC236}">
                <a16:creationId xmlns:a16="http://schemas.microsoft.com/office/drawing/2014/main" id="{9147BED3-AD59-473C-B06A-DAB4642B8F1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77387" y="1973893"/>
            <a:ext cx="4474967" cy="1697355"/>
          </a:xfrm>
          <a:prstGeom prst="rect">
            <a:avLst/>
          </a:prstGeom>
        </p:spPr>
        <p:txBody>
          <a:bodyPr anchor="t"/>
          <a:lstStyle>
            <a:lvl1pPr marL="0" marR="2540" indent="0" algn="l" defTabSz="457189" rtl="0" eaLnBrk="1" latinLnBrk="0" hangingPunct="1">
              <a:lnSpc>
                <a:spcPts val="3900"/>
              </a:lnSpc>
              <a:spcBef>
                <a:spcPts val="0"/>
              </a:spcBef>
              <a:buFont typeface="Arial"/>
              <a:buNone/>
              <a:defRPr lang="en-US" sz="3700" b="1" i="0" dirty="0" smtClean="0">
                <a:solidFill>
                  <a:srgbClr val="2C4046"/>
                </a:solidFill>
                <a:latin typeface="Arial MT" pitchFamily="50" charset="0"/>
                <a:ea typeface="+mj-ea"/>
                <a:cs typeface="Arial"/>
              </a:defRPr>
            </a:lvl1pPr>
            <a:lvl2pPr marL="6351" marR="2540" indent="0" algn="l" defTabSz="457189" rtl="0" eaLnBrk="1" latinLnBrk="0" hangingPunct="1">
              <a:lnSpc>
                <a:spcPct val="77700"/>
              </a:lnSpc>
              <a:spcBef>
                <a:spcPts val="931"/>
              </a:spcBef>
              <a:buFont typeface="Arial"/>
              <a:buNone/>
              <a:defRPr lang="en-US" sz="3275" b="1" kern="1200" spc="-111" baseline="0" dirty="0" smtClean="0">
                <a:solidFill>
                  <a:srgbClr val="2C4046"/>
                </a:solidFill>
                <a:latin typeface="Arial"/>
                <a:ea typeface="+mn-ea"/>
                <a:cs typeface="Arial"/>
              </a:defRPr>
            </a:lvl2pPr>
            <a:lvl3pPr marL="6351" marR="2540" indent="0" algn="l" defTabSz="457189" rtl="0" eaLnBrk="1" latinLnBrk="0" hangingPunct="1">
              <a:lnSpc>
                <a:spcPct val="77700"/>
              </a:lnSpc>
              <a:spcBef>
                <a:spcPts val="931"/>
              </a:spcBef>
              <a:buFont typeface="Arial"/>
              <a:buNone/>
              <a:defRPr lang="en-US" sz="3275" b="1" kern="1200" spc="-111" baseline="0" dirty="0" smtClean="0">
                <a:solidFill>
                  <a:srgbClr val="2C4046"/>
                </a:solidFill>
                <a:latin typeface="Arial"/>
                <a:ea typeface="+mn-ea"/>
                <a:cs typeface="Arial"/>
              </a:defRPr>
            </a:lvl3pPr>
            <a:lvl4pPr marL="6351" marR="2540" indent="0" algn="l" defTabSz="457189" rtl="0" eaLnBrk="1" latinLnBrk="0" hangingPunct="1">
              <a:lnSpc>
                <a:spcPct val="77700"/>
              </a:lnSpc>
              <a:spcBef>
                <a:spcPts val="931"/>
              </a:spcBef>
              <a:buFont typeface="Arial"/>
              <a:buNone/>
              <a:defRPr lang="en-US" sz="3275" b="1" kern="1200" spc="-111" baseline="0" dirty="0" smtClean="0">
                <a:solidFill>
                  <a:srgbClr val="2C4046"/>
                </a:solidFill>
                <a:latin typeface="Arial"/>
                <a:ea typeface="+mn-ea"/>
                <a:cs typeface="Arial"/>
              </a:defRPr>
            </a:lvl4pPr>
            <a:lvl5pPr marL="6351" marR="2540" indent="0" algn="l" defTabSz="457189" rtl="0" eaLnBrk="1" latinLnBrk="0" hangingPunct="1">
              <a:lnSpc>
                <a:spcPct val="77700"/>
              </a:lnSpc>
              <a:spcBef>
                <a:spcPts val="931"/>
              </a:spcBef>
              <a:buFont typeface="Arial"/>
              <a:buNone/>
              <a:defRPr lang="en-US" sz="3275" b="1" kern="1200" spc="-111" baseline="0" dirty="0">
                <a:solidFill>
                  <a:srgbClr val="2C4046"/>
                </a:solidFill>
                <a:latin typeface="Arial"/>
                <a:ea typeface="+mn-ea"/>
                <a:cs typeface="Arial"/>
              </a:defRPr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83F21B0-E508-4D61-9B40-88D128C241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91899" y="3740187"/>
            <a:ext cx="4963013" cy="2269999"/>
          </a:xfrm>
          <a:prstGeom prst="rect">
            <a:avLst/>
          </a:prstGeom>
        </p:spPr>
        <p:txBody>
          <a:bodyPr/>
          <a:lstStyle>
            <a:lvl1pPr marL="6351" marR="29209" algn="l" defTabSz="457189" rtl="0" eaLnBrk="1" latinLnBrk="0" hangingPunct="1">
              <a:lnSpc>
                <a:spcPct val="102600"/>
              </a:lnSpc>
              <a:spcBef>
                <a:spcPts val="751"/>
              </a:spcBef>
              <a:defRPr lang="en-US" sz="1000" kern="1200" spc="-15" dirty="0" smtClean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6351" marR="29209" algn="l" defTabSz="457189" rtl="0" eaLnBrk="1" latinLnBrk="0" hangingPunct="1">
              <a:lnSpc>
                <a:spcPct val="102600"/>
              </a:lnSpc>
              <a:spcBef>
                <a:spcPts val="771"/>
              </a:spcBef>
              <a:defRPr lang="en-US" sz="651" kern="1200" spc="-15" dirty="0" smtClean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2pPr>
            <a:lvl3pPr marL="6351" marR="29209" algn="l" defTabSz="457189" rtl="0" eaLnBrk="1" latinLnBrk="0" hangingPunct="1">
              <a:lnSpc>
                <a:spcPct val="102600"/>
              </a:lnSpc>
              <a:spcBef>
                <a:spcPts val="771"/>
              </a:spcBef>
              <a:defRPr lang="en-US" sz="651" kern="1200" spc="-15" dirty="0" smtClean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3pPr>
            <a:lvl4pPr marL="6351" marR="29209" algn="l" defTabSz="457189" rtl="0" eaLnBrk="1" latinLnBrk="0" hangingPunct="1">
              <a:lnSpc>
                <a:spcPct val="102600"/>
              </a:lnSpc>
              <a:spcBef>
                <a:spcPts val="771"/>
              </a:spcBef>
              <a:defRPr lang="en-US" sz="651" kern="1200" spc="-15" dirty="0" smtClean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4pPr>
            <a:lvl5pPr marL="6351" marR="29209" algn="l" defTabSz="457189" rtl="0" eaLnBrk="1" latinLnBrk="0" hangingPunct="1">
              <a:lnSpc>
                <a:spcPct val="102600"/>
              </a:lnSpc>
              <a:spcBef>
                <a:spcPts val="771"/>
              </a:spcBef>
              <a:defRPr lang="en-US" sz="651" kern="1200" spc="-15" dirty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4" name="Slide Number Placeholder 9">
            <a:extLst>
              <a:ext uri="{FF2B5EF4-FFF2-40B4-BE49-F238E27FC236}">
                <a16:creationId xmlns:a16="http://schemas.microsoft.com/office/drawing/2014/main" id="{5AB7AEF5-6381-47F5-B870-8B24B09D9D59}"/>
              </a:ext>
            </a:extLst>
          </p:cNvPr>
          <p:cNvSpPr txBox="1">
            <a:spLocks/>
          </p:cNvSpPr>
          <p:nvPr userDrawn="1"/>
        </p:nvSpPr>
        <p:spPr>
          <a:xfrm>
            <a:off x="11730624" y="324781"/>
            <a:ext cx="117005" cy="95939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defRPr lang="en-US" sz="700" b="1" kern="1200" smtClean="0">
                <a:solidFill>
                  <a:srgbClr val="2C4046"/>
                </a:solidFill>
                <a:latin typeface="Arial"/>
                <a:ea typeface="+mn-ea"/>
                <a:cs typeface="Arial"/>
              </a:defRPr>
            </a:lvl1pPr>
            <a:lvl2pPr marL="633954" algn="l" defTabSz="633954" rtl="0" eaLnBrk="1" latinLnBrk="0" hangingPunct="1">
              <a:defRPr sz="24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67907" algn="l" defTabSz="633954" rtl="0" eaLnBrk="1" latinLnBrk="0" hangingPunct="1">
              <a:defRPr sz="24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01861" algn="l" defTabSz="633954" rtl="0" eaLnBrk="1" latinLnBrk="0" hangingPunct="1">
              <a:defRPr sz="24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535814" algn="l" defTabSz="633954" rtl="0" eaLnBrk="1" latinLnBrk="0" hangingPunct="1">
              <a:defRPr sz="24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169768" algn="l" defTabSz="633954" rtl="0" eaLnBrk="1" latinLnBrk="0" hangingPunct="1">
              <a:defRPr sz="24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803721" algn="l" defTabSz="633954" rtl="0" eaLnBrk="1" latinLnBrk="0" hangingPunct="1">
              <a:defRPr sz="24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437675" algn="l" defTabSz="633954" rtl="0" eaLnBrk="1" latinLnBrk="0" hangingPunct="1">
              <a:defRPr sz="24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071628" algn="l" defTabSz="633954" rtl="0" eaLnBrk="1" latinLnBrk="0" hangingPunct="1">
              <a:defRPr sz="24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37941EF-9EE4-4C49-BBA8-147D44CBA153}" type="slidenum">
              <a:rPr lang="en-US" sz="600" smtClean="0"/>
              <a:pPr/>
              <a:t>‹#›</a:t>
            </a:fld>
            <a:endParaRPr lang="en-US" sz="600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16D570E-8174-C549-B275-0119915BEE20}"/>
              </a:ext>
            </a:extLst>
          </p:cNvPr>
          <p:cNvGrpSpPr/>
          <p:nvPr userDrawn="1"/>
        </p:nvGrpSpPr>
        <p:grpSpPr>
          <a:xfrm>
            <a:off x="10897318" y="6082201"/>
            <a:ext cx="931165" cy="385303"/>
            <a:chOff x="2792363" y="2207895"/>
            <a:chExt cx="930007" cy="399097"/>
          </a:xfrm>
          <a:solidFill>
            <a:schemeClr val="tx2"/>
          </a:solidFill>
        </p:grpSpPr>
        <p:sp>
          <p:nvSpPr>
            <p:cNvPr id="38" name="Freeform: Shape 332">
              <a:extLst>
                <a:ext uri="{FF2B5EF4-FFF2-40B4-BE49-F238E27FC236}">
                  <a16:creationId xmlns:a16="http://schemas.microsoft.com/office/drawing/2014/main" id="{72CAAFCE-994A-9D4F-AFF9-B0D916ECE97F}"/>
                </a:ext>
              </a:extLst>
            </p:cNvPr>
            <p:cNvSpPr/>
            <p:nvPr/>
          </p:nvSpPr>
          <p:spPr>
            <a:xfrm>
              <a:off x="3139920" y="2207895"/>
              <a:ext cx="138093" cy="196214"/>
            </a:xfrm>
            <a:custGeom>
              <a:avLst/>
              <a:gdLst>
                <a:gd name="connsiteX0" fmla="*/ 134775 w 138093"/>
                <a:gd name="connsiteY0" fmla="*/ 179070 h 196214"/>
                <a:gd name="connsiteX1" fmla="*/ 110010 w 138093"/>
                <a:gd name="connsiteY1" fmla="*/ 149542 h 196214"/>
                <a:gd name="connsiteX2" fmla="*/ 107152 w 138093"/>
                <a:gd name="connsiteY2" fmla="*/ 144780 h 196214"/>
                <a:gd name="connsiteX3" fmla="*/ 93817 w 138093"/>
                <a:gd name="connsiteY3" fmla="*/ 126683 h 196214"/>
                <a:gd name="connsiteX4" fmla="*/ 95722 w 138093"/>
                <a:gd name="connsiteY4" fmla="*/ 108585 h 196214"/>
                <a:gd name="connsiteX5" fmla="*/ 98580 w 138093"/>
                <a:gd name="connsiteY5" fmla="*/ 105727 h 196214"/>
                <a:gd name="connsiteX6" fmla="*/ 101437 w 138093"/>
                <a:gd name="connsiteY6" fmla="*/ 101917 h 196214"/>
                <a:gd name="connsiteX7" fmla="*/ 101437 w 138093"/>
                <a:gd name="connsiteY7" fmla="*/ 101917 h 196214"/>
                <a:gd name="connsiteX8" fmla="*/ 102390 w 138093"/>
                <a:gd name="connsiteY8" fmla="*/ 100013 h 196214"/>
                <a:gd name="connsiteX9" fmla="*/ 102390 w 138093"/>
                <a:gd name="connsiteY9" fmla="*/ 99060 h 196214"/>
                <a:gd name="connsiteX10" fmla="*/ 106200 w 138093"/>
                <a:gd name="connsiteY10" fmla="*/ 95250 h 196214"/>
                <a:gd name="connsiteX11" fmla="*/ 120487 w 138093"/>
                <a:gd name="connsiteY11" fmla="*/ 81915 h 196214"/>
                <a:gd name="connsiteX12" fmla="*/ 122392 w 138093"/>
                <a:gd name="connsiteY12" fmla="*/ 73342 h 196214"/>
                <a:gd name="connsiteX13" fmla="*/ 122392 w 138093"/>
                <a:gd name="connsiteY13" fmla="*/ 73342 h 196214"/>
                <a:gd name="connsiteX14" fmla="*/ 122392 w 138093"/>
                <a:gd name="connsiteY14" fmla="*/ 73342 h 196214"/>
                <a:gd name="connsiteX15" fmla="*/ 102390 w 138093"/>
                <a:gd name="connsiteY15" fmla="*/ 61913 h 196214"/>
                <a:gd name="connsiteX16" fmla="*/ 102390 w 138093"/>
                <a:gd name="connsiteY16" fmla="*/ 61913 h 196214"/>
                <a:gd name="connsiteX17" fmla="*/ 102390 w 138093"/>
                <a:gd name="connsiteY17" fmla="*/ 61913 h 196214"/>
                <a:gd name="connsiteX18" fmla="*/ 102390 w 138093"/>
                <a:gd name="connsiteY18" fmla="*/ 61913 h 196214"/>
                <a:gd name="connsiteX19" fmla="*/ 101437 w 138093"/>
                <a:gd name="connsiteY19" fmla="*/ 61913 h 196214"/>
                <a:gd name="connsiteX20" fmla="*/ 101437 w 138093"/>
                <a:gd name="connsiteY20" fmla="*/ 61913 h 196214"/>
                <a:gd name="connsiteX21" fmla="*/ 100485 w 138093"/>
                <a:gd name="connsiteY21" fmla="*/ 61913 h 196214"/>
                <a:gd name="connsiteX22" fmla="*/ 99532 w 138093"/>
                <a:gd name="connsiteY22" fmla="*/ 61913 h 196214"/>
                <a:gd name="connsiteX23" fmla="*/ 94770 w 138093"/>
                <a:gd name="connsiteY23" fmla="*/ 62865 h 196214"/>
                <a:gd name="connsiteX24" fmla="*/ 94770 w 138093"/>
                <a:gd name="connsiteY24" fmla="*/ 62865 h 196214"/>
                <a:gd name="connsiteX25" fmla="*/ 93817 w 138093"/>
                <a:gd name="connsiteY25" fmla="*/ 62865 h 196214"/>
                <a:gd name="connsiteX26" fmla="*/ 89055 w 138093"/>
                <a:gd name="connsiteY26" fmla="*/ 66675 h 196214"/>
                <a:gd name="connsiteX27" fmla="*/ 89055 w 138093"/>
                <a:gd name="connsiteY27" fmla="*/ 66675 h 196214"/>
                <a:gd name="connsiteX28" fmla="*/ 83340 w 138093"/>
                <a:gd name="connsiteY28" fmla="*/ 72390 h 196214"/>
                <a:gd name="connsiteX29" fmla="*/ 62385 w 138093"/>
                <a:gd name="connsiteY29" fmla="*/ 93345 h 196214"/>
                <a:gd name="connsiteX30" fmla="*/ 50002 w 138093"/>
                <a:gd name="connsiteY30" fmla="*/ 100013 h 196214"/>
                <a:gd name="connsiteX31" fmla="*/ 42382 w 138093"/>
                <a:gd name="connsiteY31" fmla="*/ 91440 h 196214"/>
                <a:gd name="connsiteX32" fmla="*/ 42382 w 138093"/>
                <a:gd name="connsiteY32" fmla="*/ 31433 h 196214"/>
                <a:gd name="connsiteX33" fmla="*/ 42382 w 138093"/>
                <a:gd name="connsiteY33" fmla="*/ 31433 h 196214"/>
                <a:gd name="connsiteX34" fmla="*/ 42382 w 138093"/>
                <a:gd name="connsiteY34" fmla="*/ 31433 h 196214"/>
                <a:gd name="connsiteX35" fmla="*/ 42382 w 138093"/>
                <a:gd name="connsiteY35" fmla="*/ 30480 h 196214"/>
                <a:gd name="connsiteX36" fmla="*/ 42382 w 138093"/>
                <a:gd name="connsiteY36" fmla="*/ 30480 h 196214"/>
                <a:gd name="connsiteX37" fmla="*/ 31905 w 138093"/>
                <a:gd name="connsiteY37" fmla="*/ 3810 h 196214"/>
                <a:gd name="connsiteX38" fmla="*/ 17617 w 138093"/>
                <a:gd name="connsiteY38" fmla="*/ 0 h 196214"/>
                <a:gd name="connsiteX39" fmla="*/ 5235 w 138093"/>
                <a:gd name="connsiteY39" fmla="*/ 1905 h 196214"/>
                <a:gd name="connsiteX40" fmla="*/ 472 w 138093"/>
                <a:gd name="connsiteY40" fmla="*/ 10477 h 196214"/>
                <a:gd name="connsiteX41" fmla="*/ 2377 w 138093"/>
                <a:gd name="connsiteY41" fmla="*/ 39052 h 196214"/>
                <a:gd name="connsiteX42" fmla="*/ 2377 w 138093"/>
                <a:gd name="connsiteY42" fmla="*/ 177165 h 196214"/>
                <a:gd name="connsiteX43" fmla="*/ 20475 w 138093"/>
                <a:gd name="connsiteY43" fmla="*/ 196215 h 196214"/>
                <a:gd name="connsiteX44" fmla="*/ 24285 w 138093"/>
                <a:gd name="connsiteY44" fmla="*/ 196215 h 196214"/>
                <a:gd name="connsiteX45" fmla="*/ 41430 w 138093"/>
                <a:gd name="connsiteY45" fmla="*/ 177165 h 196214"/>
                <a:gd name="connsiteX46" fmla="*/ 41430 w 138093"/>
                <a:gd name="connsiteY46" fmla="*/ 175260 h 196214"/>
                <a:gd name="connsiteX47" fmla="*/ 41430 w 138093"/>
                <a:gd name="connsiteY47" fmla="*/ 144780 h 196214"/>
                <a:gd name="connsiteX48" fmla="*/ 49050 w 138093"/>
                <a:gd name="connsiteY48" fmla="*/ 136208 h 196214"/>
                <a:gd name="connsiteX49" fmla="*/ 64290 w 138093"/>
                <a:gd name="connsiteY49" fmla="*/ 146685 h 196214"/>
                <a:gd name="connsiteX50" fmla="*/ 93817 w 138093"/>
                <a:gd name="connsiteY50" fmla="*/ 183833 h 196214"/>
                <a:gd name="connsiteX51" fmla="*/ 93817 w 138093"/>
                <a:gd name="connsiteY51" fmla="*/ 183833 h 196214"/>
                <a:gd name="connsiteX52" fmla="*/ 115725 w 138093"/>
                <a:gd name="connsiteY52" fmla="*/ 196215 h 196214"/>
                <a:gd name="connsiteX53" fmla="*/ 136680 w 138093"/>
                <a:gd name="connsiteY53" fmla="*/ 185738 h 196214"/>
                <a:gd name="connsiteX54" fmla="*/ 134775 w 138093"/>
                <a:gd name="connsiteY54" fmla="*/ 179070 h 196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138093" h="196214">
                  <a:moveTo>
                    <a:pt x="134775" y="179070"/>
                  </a:moveTo>
                  <a:cubicBezTo>
                    <a:pt x="130012" y="175260"/>
                    <a:pt x="118582" y="160972"/>
                    <a:pt x="110010" y="149542"/>
                  </a:cubicBezTo>
                  <a:lnTo>
                    <a:pt x="107152" y="144780"/>
                  </a:lnTo>
                  <a:lnTo>
                    <a:pt x="93817" y="126683"/>
                  </a:lnTo>
                  <a:cubicBezTo>
                    <a:pt x="90007" y="120967"/>
                    <a:pt x="90960" y="115252"/>
                    <a:pt x="95722" y="108585"/>
                  </a:cubicBezTo>
                  <a:cubicBezTo>
                    <a:pt x="96675" y="107633"/>
                    <a:pt x="97627" y="106680"/>
                    <a:pt x="98580" y="105727"/>
                  </a:cubicBezTo>
                  <a:cubicBezTo>
                    <a:pt x="99532" y="104775"/>
                    <a:pt x="100485" y="103822"/>
                    <a:pt x="101437" y="101917"/>
                  </a:cubicBezTo>
                  <a:lnTo>
                    <a:pt x="101437" y="101917"/>
                  </a:lnTo>
                  <a:cubicBezTo>
                    <a:pt x="101437" y="100965"/>
                    <a:pt x="102390" y="100965"/>
                    <a:pt x="102390" y="100013"/>
                  </a:cubicBezTo>
                  <a:lnTo>
                    <a:pt x="102390" y="99060"/>
                  </a:lnTo>
                  <a:cubicBezTo>
                    <a:pt x="103342" y="98108"/>
                    <a:pt x="105247" y="96202"/>
                    <a:pt x="106200" y="95250"/>
                  </a:cubicBezTo>
                  <a:cubicBezTo>
                    <a:pt x="111915" y="88583"/>
                    <a:pt x="117630" y="83820"/>
                    <a:pt x="120487" y="81915"/>
                  </a:cubicBezTo>
                  <a:cubicBezTo>
                    <a:pt x="123345" y="80010"/>
                    <a:pt x="125250" y="78105"/>
                    <a:pt x="122392" y="73342"/>
                  </a:cubicBezTo>
                  <a:lnTo>
                    <a:pt x="122392" y="73342"/>
                  </a:lnTo>
                  <a:cubicBezTo>
                    <a:pt x="122392" y="73342"/>
                    <a:pt x="122392" y="73342"/>
                    <a:pt x="122392" y="73342"/>
                  </a:cubicBezTo>
                  <a:cubicBezTo>
                    <a:pt x="121440" y="70485"/>
                    <a:pt x="112867" y="61913"/>
                    <a:pt x="102390" y="61913"/>
                  </a:cubicBezTo>
                  <a:cubicBezTo>
                    <a:pt x="102390" y="61913"/>
                    <a:pt x="102390" y="61913"/>
                    <a:pt x="102390" y="61913"/>
                  </a:cubicBezTo>
                  <a:cubicBezTo>
                    <a:pt x="102390" y="61913"/>
                    <a:pt x="102390" y="61913"/>
                    <a:pt x="102390" y="61913"/>
                  </a:cubicBezTo>
                  <a:cubicBezTo>
                    <a:pt x="102390" y="61913"/>
                    <a:pt x="102390" y="61913"/>
                    <a:pt x="102390" y="61913"/>
                  </a:cubicBezTo>
                  <a:cubicBezTo>
                    <a:pt x="102390" y="61913"/>
                    <a:pt x="101437" y="61913"/>
                    <a:pt x="101437" y="61913"/>
                  </a:cubicBezTo>
                  <a:cubicBezTo>
                    <a:pt x="101437" y="61913"/>
                    <a:pt x="101437" y="61913"/>
                    <a:pt x="101437" y="61913"/>
                  </a:cubicBezTo>
                  <a:cubicBezTo>
                    <a:pt x="101437" y="61913"/>
                    <a:pt x="100485" y="61913"/>
                    <a:pt x="100485" y="61913"/>
                  </a:cubicBezTo>
                  <a:cubicBezTo>
                    <a:pt x="100485" y="61913"/>
                    <a:pt x="99532" y="61913"/>
                    <a:pt x="99532" y="61913"/>
                  </a:cubicBezTo>
                  <a:cubicBezTo>
                    <a:pt x="97627" y="61913"/>
                    <a:pt x="95722" y="62865"/>
                    <a:pt x="94770" y="62865"/>
                  </a:cubicBezTo>
                  <a:cubicBezTo>
                    <a:pt x="94770" y="62865"/>
                    <a:pt x="94770" y="62865"/>
                    <a:pt x="94770" y="62865"/>
                  </a:cubicBezTo>
                  <a:cubicBezTo>
                    <a:pt x="94770" y="62865"/>
                    <a:pt x="93817" y="62865"/>
                    <a:pt x="93817" y="62865"/>
                  </a:cubicBezTo>
                  <a:cubicBezTo>
                    <a:pt x="91912" y="63817"/>
                    <a:pt x="90007" y="64770"/>
                    <a:pt x="89055" y="66675"/>
                  </a:cubicBezTo>
                  <a:lnTo>
                    <a:pt x="89055" y="66675"/>
                  </a:lnTo>
                  <a:cubicBezTo>
                    <a:pt x="87150" y="68580"/>
                    <a:pt x="85245" y="70485"/>
                    <a:pt x="83340" y="72390"/>
                  </a:cubicBezTo>
                  <a:lnTo>
                    <a:pt x="62385" y="93345"/>
                  </a:lnTo>
                  <a:cubicBezTo>
                    <a:pt x="59527" y="96202"/>
                    <a:pt x="56670" y="100013"/>
                    <a:pt x="50002" y="100013"/>
                  </a:cubicBezTo>
                  <a:cubicBezTo>
                    <a:pt x="45240" y="100013"/>
                    <a:pt x="42382" y="97155"/>
                    <a:pt x="42382" y="91440"/>
                  </a:cubicBezTo>
                  <a:lnTo>
                    <a:pt x="42382" y="31433"/>
                  </a:lnTo>
                  <a:lnTo>
                    <a:pt x="42382" y="31433"/>
                  </a:lnTo>
                  <a:lnTo>
                    <a:pt x="42382" y="31433"/>
                  </a:lnTo>
                  <a:cubicBezTo>
                    <a:pt x="42382" y="31433"/>
                    <a:pt x="42382" y="30480"/>
                    <a:pt x="42382" y="30480"/>
                  </a:cubicBezTo>
                  <a:lnTo>
                    <a:pt x="42382" y="30480"/>
                  </a:lnTo>
                  <a:cubicBezTo>
                    <a:pt x="42382" y="18097"/>
                    <a:pt x="38572" y="8572"/>
                    <a:pt x="31905" y="3810"/>
                  </a:cubicBezTo>
                  <a:cubicBezTo>
                    <a:pt x="27142" y="952"/>
                    <a:pt x="22380" y="0"/>
                    <a:pt x="17617" y="0"/>
                  </a:cubicBezTo>
                  <a:cubicBezTo>
                    <a:pt x="11902" y="0"/>
                    <a:pt x="7140" y="952"/>
                    <a:pt x="5235" y="1905"/>
                  </a:cubicBezTo>
                  <a:cubicBezTo>
                    <a:pt x="-480" y="4763"/>
                    <a:pt x="-480" y="6667"/>
                    <a:pt x="472" y="10477"/>
                  </a:cubicBezTo>
                  <a:cubicBezTo>
                    <a:pt x="1425" y="14288"/>
                    <a:pt x="2377" y="27622"/>
                    <a:pt x="2377" y="39052"/>
                  </a:cubicBezTo>
                  <a:lnTo>
                    <a:pt x="2377" y="177165"/>
                  </a:lnTo>
                  <a:cubicBezTo>
                    <a:pt x="2377" y="191452"/>
                    <a:pt x="9997" y="196215"/>
                    <a:pt x="20475" y="196215"/>
                  </a:cubicBezTo>
                  <a:lnTo>
                    <a:pt x="24285" y="196215"/>
                  </a:lnTo>
                  <a:cubicBezTo>
                    <a:pt x="34762" y="196215"/>
                    <a:pt x="41430" y="191452"/>
                    <a:pt x="41430" y="177165"/>
                  </a:cubicBezTo>
                  <a:lnTo>
                    <a:pt x="41430" y="175260"/>
                  </a:lnTo>
                  <a:cubicBezTo>
                    <a:pt x="41430" y="171450"/>
                    <a:pt x="41430" y="148590"/>
                    <a:pt x="41430" y="144780"/>
                  </a:cubicBezTo>
                  <a:cubicBezTo>
                    <a:pt x="41430" y="138113"/>
                    <a:pt x="46192" y="136208"/>
                    <a:pt x="49050" y="136208"/>
                  </a:cubicBezTo>
                  <a:cubicBezTo>
                    <a:pt x="56670" y="136208"/>
                    <a:pt x="59527" y="140970"/>
                    <a:pt x="64290" y="146685"/>
                  </a:cubicBezTo>
                  <a:cubicBezTo>
                    <a:pt x="66195" y="149542"/>
                    <a:pt x="84292" y="171450"/>
                    <a:pt x="93817" y="183833"/>
                  </a:cubicBezTo>
                  <a:lnTo>
                    <a:pt x="93817" y="183833"/>
                  </a:lnTo>
                  <a:cubicBezTo>
                    <a:pt x="101437" y="193358"/>
                    <a:pt x="108105" y="196215"/>
                    <a:pt x="115725" y="196215"/>
                  </a:cubicBezTo>
                  <a:cubicBezTo>
                    <a:pt x="126202" y="196215"/>
                    <a:pt x="134775" y="188595"/>
                    <a:pt x="136680" y="185738"/>
                  </a:cubicBezTo>
                  <a:cubicBezTo>
                    <a:pt x="139537" y="183833"/>
                    <a:pt x="137632" y="181927"/>
                    <a:pt x="134775" y="17907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39" name="Freeform: Shape 333">
              <a:extLst>
                <a:ext uri="{FF2B5EF4-FFF2-40B4-BE49-F238E27FC236}">
                  <a16:creationId xmlns:a16="http://schemas.microsoft.com/office/drawing/2014/main" id="{38B7F75B-55DA-6C45-94B8-170AEE88DC7B}"/>
                </a:ext>
              </a:extLst>
            </p:cNvPr>
            <p:cNvSpPr/>
            <p:nvPr/>
          </p:nvSpPr>
          <p:spPr>
            <a:xfrm>
              <a:off x="3075150" y="2209800"/>
              <a:ext cx="41429" cy="197167"/>
            </a:xfrm>
            <a:custGeom>
              <a:avLst/>
              <a:gdLst>
                <a:gd name="connsiteX0" fmla="*/ 31905 w 41429"/>
                <a:gd name="connsiteY0" fmla="*/ 3810 h 197167"/>
                <a:gd name="connsiteX1" fmla="*/ 17617 w 41429"/>
                <a:gd name="connsiteY1" fmla="*/ 0 h 197167"/>
                <a:gd name="connsiteX2" fmla="*/ 5235 w 41429"/>
                <a:gd name="connsiteY2" fmla="*/ 1905 h 197167"/>
                <a:gd name="connsiteX3" fmla="*/ 472 w 41429"/>
                <a:gd name="connsiteY3" fmla="*/ 10478 h 197167"/>
                <a:gd name="connsiteX4" fmla="*/ 2377 w 41429"/>
                <a:gd name="connsiteY4" fmla="*/ 48578 h 197167"/>
                <a:gd name="connsiteX5" fmla="*/ 2377 w 41429"/>
                <a:gd name="connsiteY5" fmla="*/ 60008 h 197167"/>
                <a:gd name="connsiteX6" fmla="*/ 2377 w 41429"/>
                <a:gd name="connsiteY6" fmla="*/ 178117 h 197167"/>
                <a:gd name="connsiteX7" fmla="*/ 20475 w 41429"/>
                <a:gd name="connsiteY7" fmla="*/ 197167 h 197167"/>
                <a:gd name="connsiteX8" fmla="*/ 24285 w 41429"/>
                <a:gd name="connsiteY8" fmla="*/ 197167 h 197167"/>
                <a:gd name="connsiteX9" fmla="*/ 41430 w 41429"/>
                <a:gd name="connsiteY9" fmla="*/ 178117 h 197167"/>
                <a:gd name="connsiteX10" fmla="*/ 41430 w 41429"/>
                <a:gd name="connsiteY10" fmla="*/ 31433 h 197167"/>
                <a:gd name="connsiteX11" fmla="*/ 41430 w 41429"/>
                <a:gd name="connsiteY11" fmla="*/ 30480 h 197167"/>
                <a:gd name="connsiteX12" fmla="*/ 41430 w 41429"/>
                <a:gd name="connsiteY12" fmla="*/ 30480 h 197167"/>
                <a:gd name="connsiteX13" fmla="*/ 31905 w 41429"/>
                <a:gd name="connsiteY13" fmla="*/ 3810 h 197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429" h="197167">
                  <a:moveTo>
                    <a:pt x="31905" y="3810"/>
                  </a:moveTo>
                  <a:cubicBezTo>
                    <a:pt x="27142" y="953"/>
                    <a:pt x="22380" y="0"/>
                    <a:pt x="17617" y="0"/>
                  </a:cubicBezTo>
                  <a:cubicBezTo>
                    <a:pt x="11902" y="0"/>
                    <a:pt x="7140" y="953"/>
                    <a:pt x="5235" y="1905"/>
                  </a:cubicBezTo>
                  <a:cubicBezTo>
                    <a:pt x="-480" y="4763"/>
                    <a:pt x="-480" y="6667"/>
                    <a:pt x="472" y="10478"/>
                  </a:cubicBezTo>
                  <a:cubicBezTo>
                    <a:pt x="2377" y="16192"/>
                    <a:pt x="2377" y="34290"/>
                    <a:pt x="2377" y="48578"/>
                  </a:cubicBezTo>
                  <a:lnTo>
                    <a:pt x="2377" y="60008"/>
                  </a:lnTo>
                  <a:lnTo>
                    <a:pt x="2377" y="178117"/>
                  </a:lnTo>
                  <a:cubicBezTo>
                    <a:pt x="2377" y="192405"/>
                    <a:pt x="9997" y="197167"/>
                    <a:pt x="20475" y="197167"/>
                  </a:cubicBezTo>
                  <a:lnTo>
                    <a:pt x="24285" y="197167"/>
                  </a:lnTo>
                  <a:cubicBezTo>
                    <a:pt x="33810" y="197167"/>
                    <a:pt x="41430" y="192405"/>
                    <a:pt x="41430" y="178117"/>
                  </a:cubicBezTo>
                  <a:lnTo>
                    <a:pt x="41430" y="31433"/>
                  </a:lnTo>
                  <a:cubicBezTo>
                    <a:pt x="41430" y="31433"/>
                    <a:pt x="41430" y="30480"/>
                    <a:pt x="41430" y="30480"/>
                  </a:cubicBezTo>
                  <a:lnTo>
                    <a:pt x="41430" y="30480"/>
                  </a:lnTo>
                  <a:cubicBezTo>
                    <a:pt x="41430" y="18097"/>
                    <a:pt x="37620" y="8572"/>
                    <a:pt x="31905" y="381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40" name="Freeform: Shape 334">
              <a:extLst>
                <a:ext uri="{FF2B5EF4-FFF2-40B4-BE49-F238E27FC236}">
                  <a16:creationId xmlns:a16="http://schemas.microsoft.com/office/drawing/2014/main" id="{697F8F34-BFF5-C34A-88BC-803FA6C74156}"/>
                </a:ext>
              </a:extLst>
            </p:cNvPr>
            <p:cNvSpPr/>
            <p:nvPr/>
          </p:nvSpPr>
          <p:spPr>
            <a:xfrm>
              <a:off x="2792363" y="2212657"/>
              <a:ext cx="171231" cy="194309"/>
            </a:xfrm>
            <a:custGeom>
              <a:avLst/>
              <a:gdLst>
                <a:gd name="connsiteX0" fmla="*/ 140384 w 171231"/>
                <a:gd name="connsiteY0" fmla="*/ 39052 h 194309"/>
                <a:gd name="connsiteX1" fmla="*/ 167054 w 171231"/>
                <a:gd name="connsiteY1" fmla="*/ 28575 h 194309"/>
                <a:gd name="connsiteX2" fmla="*/ 168959 w 171231"/>
                <a:gd name="connsiteY2" fmla="*/ 2858 h 194309"/>
                <a:gd name="connsiteX3" fmla="*/ 165149 w 171231"/>
                <a:gd name="connsiteY3" fmla="*/ 0 h 194309"/>
                <a:gd name="connsiteX4" fmla="*/ 30847 w 171231"/>
                <a:gd name="connsiteY4" fmla="*/ 0 h 194309"/>
                <a:gd name="connsiteX5" fmla="*/ 30847 w 171231"/>
                <a:gd name="connsiteY5" fmla="*/ 0 h 194309"/>
                <a:gd name="connsiteX6" fmla="*/ 4177 w 171231"/>
                <a:gd name="connsiteY6" fmla="*/ 10477 h 194309"/>
                <a:gd name="connsiteX7" fmla="*/ 2272 w 171231"/>
                <a:gd name="connsiteY7" fmla="*/ 36195 h 194309"/>
                <a:gd name="connsiteX8" fmla="*/ 6082 w 171231"/>
                <a:gd name="connsiteY8" fmla="*/ 39052 h 194309"/>
                <a:gd name="connsiteX9" fmla="*/ 58469 w 171231"/>
                <a:gd name="connsiteY9" fmla="*/ 39052 h 194309"/>
                <a:gd name="connsiteX10" fmla="*/ 65137 w 171231"/>
                <a:gd name="connsiteY10" fmla="*/ 44767 h 194309"/>
                <a:gd name="connsiteX11" fmla="*/ 65137 w 171231"/>
                <a:gd name="connsiteY11" fmla="*/ 175260 h 194309"/>
                <a:gd name="connsiteX12" fmla="*/ 69899 w 171231"/>
                <a:gd name="connsiteY12" fmla="*/ 189547 h 194309"/>
                <a:gd name="connsiteX13" fmla="*/ 83234 w 171231"/>
                <a:gd name="connsiteY13" fmla="*/ 194310 h 194309"/>
                <a:gd name="connsiteX14" fmla="*/ 87044 w 171231"/>
                <a:gd name="connsiteY14" fmla="*/ 194310 h 194309"/>
                <a:gd name="connsiteX15" fmla="*/ 104189 w 171231"/>
                <a:gd name="connsiteY15" fmla="*/ 175260 h 194309"/>
                <a:gd name="connsiteX16" fmla="*/ 104189 w 171231"/>
                <a:gd name="connsiteY16" fmla="*/ 46672 h 194309"/>
                <a:gd name="connsiteX17" fmla="*/ 111809 w 171231"/>
                <a:gd name="connsiteY17" fmla="*/ 38100 h 194309"/>
                <a:gd name="connsiteX18" fmla="*/ 140384 w 171231"/>
                <a:gd name="connsiteY18" fmla="*/ 39052 h 194309"/>
                <a:gd name="connsiteX19" fmla="*/ 140384 w 171231"/>
                <a:gd name="connsiteY19" fmla="*/ 39052 h 194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71231" h="194309">
                  <a:moveTo>
                    <a:pt x="140384" y="39052"/>
                  </a:moveTo>
                  <a:cubicBezTo>
                    <a:pt x="152767" y="39052"/>
                    <a:pt x="162292" y="35242"/>
                    <a:pt x="167054" y="28575"/>
                  </a:cubicBezTo>
                  <a:cubicBezTo>
                    <a:pt x="173722" y="19050"/>
                    <a:pt x="170864" y="6667"/>
                    <a:pt x="168959" y="2858"/>
                  </a:cubicBezTo>
                  <a:cubicBezTo>
                    <a:pt x="168007" y="952"/>
                    <a:pt x="166102" y="0"/>
                    <a:pt x="165149" y="0"/>
                  </a:cubicBezTo>
                  <a:cubicBezTo>
                    <a:pt x="165149" y="0"/>
                    <a:pt x="30847" y="0"/>
                    <a:pt x="30847" y="0"/>
                  </a:cubicBezTo>
                  <a:lnTo>
                    <a:pt x="30847" y="0"/>
                  </a:lnTo>
                  <a:cubicBezTo>
                    <a:pt x="18464" y="0"/>
                    <a:pt x="8939" y="3810"/>
                    <a:pt x="4177" y="10477"/>
                  </a:cubicBezTo>
                  <a:cubicBezTo>
                    <a:pt x="-2491" y="20002"/>
                    <a:pt x="367" y="32385"/>
                    <a:pt x="2272" y="36195"/>
                  </a:cubicBezTo>
                  <a:cubicBezTo>
                    <a:pt x="3224" y="38100"/>
                    <a:pt x="5129" y="39052"/>
                    <a:pt x="6082" y="39052"/>
                  </a:cubicBezTo>
                  <a:lnTo>
                    <a:pt x="58469" y="39052"/>
                  </a:lnTo>
                  <a:cubicBezTo>
                    <a:pt x="61327" y="39052"/>
                    <a:pt x="64184" y="41910"/>
                    <a:pt x="65137" y="44767"/>
                  </a:cubicBezTo>
                  <a:lnTo>
                    <a:pt x="65137" y="175260"/>
                  </a:lnTo>
                  <a:cubicBezTo>
                    <a:pt x="65137" y="181927"/>
                    <a:pt x="67042" y="186690"/>
                    <a:pt x="69899" y="189547"/>
                  </a:cubicBezTo>
                  <a:cubicBezTo>
                    <a:pt x="72757" y="193358"/>
                    <a:pt x="77519" y="194310"/>
                    <a:pt x="83234" y="194310"/>
                  </a:cubicBezTo>
                  <a:lnTo>
                    <a:pt x="87044" y="194310"/>
                  </a:lnTo>
                  <a:cubicBezTo>
                    <a:pt x="96569" y="194310"/>
                    <a:pt x="104189" y="189547"/>
                    <a:pt x="104189" y="175260"/>
                  </a:cubicBezTo>
                  <a:lnTo>
                    <a:pt x="104189" y="46672"/>
                  </a:lnTo>
                  <a:cubicBezTo>
                    <a:pt x="104189" y="41910"/>
                    <a:pt x="107047" y="39052"/>
                    <a:pt x="111809" y="38100"/>
                  </a:cubicBezTo>
                  <a:cubicBezTo>
                    <a:pt x="112762" y="39052"/>
                    <a:pt x="140384" y="39052"/>
                    <a:pt x="140384" y="39052"/>
                  </a:cubicBezTo>
                  <a:lnTo>
                    <a:pt x="140384" y="3905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41" name="Freeform: Shape 335">
              <a:extLst>
                <a:ext uri="{FF2B5EF4-FFF2-40B4-BE49-F238E27FC236}">
                  <a16:creationId xmlns:a16="http://schemas.microsoft.com/office/drawing/2014/main" id="{D83276C6-D364-8049-820F-1A12DCF3941A}"/>
                </a:ext>
              </a:extLst>
            </p:cNvPr>
            <p:cNvSpPr/>
            <p:nvPr/>
          </p:nvSpPr>
          <p:spPr>
            <a:xfrm>
              <a:off x="2923222" y="2260282"/>
              <a:ext cx="131917" cy="147637"/>
            </a:xfrm>
            <a:custGeom>
              <a:avLst/>
              <a:gdLst>
                <a:gd name="connsiteX0" fmla="*/ 129540 w 131917"/>
                <a:gd name="connsiteY0" fmla="*/ 96202 h 147637"/>
                <a:gd name="connsiteX1" fmla="*/ 129540 w 131917"/>
                <a:gd name="connsiteY1" fmla="*/ 61913 h 147637"/>
                <a:gd name="connsiteX2" fmla="*/ 65723 w 131917"/>
                <a:gd name="connsiteY2" fmla="*/ 0 h 147637"/>
                <a:gd name="connsiteX3" fmla="*/ 6668 w 131917"/>
                <a:gd name="connsiteY3" fmla="*/ 34290 h 147637"/>
                <a:gd name="connsiteX4" fmla="*/ 30480 w 131917"/>
                <a:gd name="connsiteY4" fmla="*/ 51435 h 147637"/>
                <a:gd name="connsiteX5" fmla="*/ 32385 w 131917"/>
                <a:gd name="connsiteY5" fmla="*/ 50483 h 147637"/>
                <a:gd name="connsiteX6" fmla="*/ 32385 w 131917"/>
                <a:gd name="connsiteY6" fmla="*/ 50483 h 147637"/>
                <a:gd name="connsiteX7" fmla="*/ 65723 w 131917"/>
                <a:gd name="connsiteY7" fmla="*/ 30480 h 147637"/>
                <a:gd name="connsiteX8" fmla="*/ 91440 w 131917"/>
                <a:gd name="connsiteY8" fmla="*/ 51435 h 147637"/>
                <a:gd name="connsiteX9" fmla="*/ 87630 w 131917"/>
                <a:gd name="connsiteY9" fmla="*/ 55245 h 147637"/>
                <a:gd name="connsiteX10" fmla="*/ 87630 w 131917"/>
                <a:gd name="connsiteY10" fmla="*/ 55245 h 147637"/>
                <a:gd name="connsiteX11" fmla="*/ 8573 w 131917"/>
                <a:gd name="connsiteY11" fmla="*/ 80963 h 147637"/>
                <a:gd name="connsiteX12" fmla="*/ 0 w 131917"/>
                <a:gd name="connsiteY12" fmla="*/ 108585 h 147637"/>
                <a:gd name="connsiteX13" fmla="*/ 45720 w 131917"/>
                <a:gd name="connsiteY13" fmla="*/ 147638 h 147637"/>
                <a:gd name="connsiteX14" fmla="*/ 85725 w 131917"/>
                <a:gd name="connsiteY14" fmla="*/ 132397 h 147637"/>
                <a:gd name="connsiteX15" fmla="*/ 85725 w 131917"/>
                <a:gd name="connsiteY15" fmla="*/ 132397 h 147637"/>
                <a:gd name="connsiteX16" fmla="*/ 86678 w 131917"/>
                <a:gd name="connsiteY16" fmla="*/ 131445 h 147637"/>
                <a:gd name="connsiteX17" fmla="*/ 90488 w 131917"/>
                <a:gd name="connsiteY17" fmla="*/ 130492 h 147637"/>
                <a:gd name="connsiteX18" fmla="*/ 93345 w 131917"/>
                <a:gd name="connsiteY18" fmla="*/ 131445 h 147637"/>
                <a:gd name="connsiteX19" fmla="*/ 94298 w 131917"/>
                <a:gd name="connsiteY19" fmla="*/ 132397 h 147637"/>
                <a:gd name="connsiteX20" fmla="*/ 100965 w 131917"/>
                <a:gd name="connsiteY20" fmla="*/ 141922 h 147637"/>
                <a:gd name="connsiteX21" fmla="*/ 126683 w 131917"/>
                <a:gd name="connsiteY21" fmla="*/ 143827 h 147637"/>
                <a:gd name="connsiteX22" fmla="*/ 131445 w 131917"/>
                <a:gd name="connsiteY22" fmla="*/ 135255 h 147637"/>
                <a:gd name="connsiteX23" fmla="*/ 129540 w 131917"/>
                <a:gd name="connsiteY23" fmla="*/ 96202 h 147637"/>
                <a:gd name="connsiteX24" fmla="*/ 91440 w 131917"/>
                <a:gd name="connsiteY24" fmla="*/ 87630 h 147637"/>
                <a:gd name="connsiteX25" fmla="*/ 58103 w 131917"/>
                <a:gd name="connsiteY25" fmla="*/ 116205 h 147637"/>
                <a:gd name="connsiteX26" fmla="*/ 39053 w 131917"/>
                <a:gd name="connsiteY26" fmla="*/ 101917 h 147637"/>
                <a:gd name="connsiteX27" fmla="*/ 83820 w 131917"/>
                <a:gd name="connsiteY27" fmla="*/ 79058 h 147637"/>
                <a:gd name="connsiteX28" fmla="*/ 85725 w 131917"/>
                <a:gd name="connsiteY28" fmla="*/ 79058 h 147637"/>
                <a:gd name="connsiteX29" fmla="*/ 85725 w 131917"/>
                <a:gd name="connsiteY29" fmla="*/ 79058 h 147637"/>
                <a:gd name="connsiteX30" fmla="*/ 91440 w 131917"/>
                <a:gd name="connsiteY30" fmla="*/ 84772 h 147637"/>
                <a:gd name="connsiteX31" fmla="*/ 91440 w 131917"/>
                <a:gd name="connsiteY31" fmla="*/ 87630 h 147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31917" h="147637">
                  <a:moveTo>
                    <a:pt x="129540" y="96202"/>
                  </a:moveTo>
                  <a:lnTo>
                    <a:pt x="129540" y="61913"/>
                  </a:lnTo>
                  <a:cubicBezTo>
                    <a:pt x="129540" y="22860"/>
                    <a:pt x="120968" y="0"/>
                    <a:pt x="65723" y="0"/>
                  </a:cubicBezTo>
                  <a:cubicBezTo>
                    <a:pt x="24765" y="0"/>
                    <a:pt x="6668" y="17145"/>
                    <a:pt x="6668" y="34290"/>
                  </a:cubicBezTo>
                  <a:cubicBezTo>
                    <a:pt x="6668" y="49530"/>
                    <a:pt x="24765" y="51435"/>
                    <a:pt x="30480" y="51435"/>
                  </a:cubicBezTo>
                  <a:cubicBezTo>
                    <a:pt x="31433" y="51435"/>
                    <a:pt x="31433" y="51435"/>
                    <a:pt x="32385" y="50483"/>
                  </a:cubicBezTo>
                  <a:lnTo>
                    <a:pt x="32385" y="50483"/>
                  </a:lnTo>
                  <a:cubicBezTo>
                    <a:pt x="37148" y="40005"/>
                    <a:pt x="47625" y="30480"/>
                    <a:pt x="65723" y="30480"/>
                  </a:cubicBezTo>
                  <a:cubicBezTo>
                    <a:pt x="84773" y="30480"/>
                    <a:pt x="90488" y="36195"/>
                    <a:pt x="91440" y="51435"/>
                  </a:cubicBezTo>
                  <a:cubicBezTo>
                    <a:pt x="91440" y="53340"/>
                    <a:pt x="89535" y="55245"/>
                    <a:pt x="87630" y="55245"/>
                  </a:cubicBezTo>
                  <a:lnTo>
                    <a:pt x="87630" y="55245"/>
                  </a:lnTo>
                  <a:cubicBezTo>
                    <a:pt x="73343" y="56197"/>
                    <a:pt x="22860" y="62865"/>
                    <a:pt x="8573" y="80963"/>
                  </a:cubicBezTo>
                  <a:cubicBezTo>
                    <a:pt x="1905" y="88583"/>
                    <a:pt x="0" y="98108"/>
                    <a:pt x="0" y="108585"/>
                  </a:cubicBezTo>
                  <a:cubicBezTo>
                    <a:pt x="0" y="131445"/>
                    <a:pt x="17145" y="147638"/>
                    <a:pt x="45720" y="147638"/>
                  </a:cubicBezTo>
                  <a:cubicBezTo>
                    <a:pt x="61913" y="147638"/>
                    <a:pt x="76200" y="141922"/>
                    <a:pt x="85725" y="132397"/>
                  </a:cubicBezTo>
                  <a:lnTo>
                    <a:pt x="85725" y="132397"/>
                  </a:lnTo>
                  <a:cubicBezTo>
                    <a:pt x="85725" y="132397"/>
                    <a:pt x="86678" y="131445"/>
                    <a:pt x="86678" y="131445"/>
                  </a:cubicBezTo>
                  <a:cubicBezTo>
                    <a:pt x="87630" y="130492"/>
                    <a:pt x="89535" y="130492"/>
                    <a:pt x="90488" y="130492"/>
                  </a:cubicBezTo>
                  <a:cubicBezTo>
                    <a:pt x="91440" y="130492"/>
                    <a:pt x="92393" y="130492"/>
                    <a:pt x="93345" y="131445"/>
                  </a:cubicBezTo>
                  <a:cubicBezTo>
                    <a:pt x="94298" y="132397"/>
                    <a:pt x="94298" y="132397"/>
                    <a:pt x="94298" y="132397"/>
                  </a:cubicBezTo>
                  <a:cubicBezTo>
                    <a:pt x="96203" y="136208"/>
                    <a:pt x="98108" y="139065"/>
                    <a:pt x="100965" y="141922"/>
                  </a:cubicBezTo>
                  <a:cubicBezTo>
                    <a:pt x="110490" y="148590"/>
                    <a:pt x="122873" y="145733"/>
                    <a:pt x="126683" y="143827"/>
                  </a:cubicBezTo>
                  <a:cubicBezTo>
                    <a:pt x="132398" y="140970"/>
                    <a:pt x="132398" y="139065"/>
                    <a:pt x="131445" y="135255"/>
                  </a:cubicBezTo>
                  <a:cubicBezTo>
                    <a:pt x="130493" y="130492"/>
                    <a:pt x="129540" y="111442"/>
                    <a:pt x="129540" y="96202"/>
                  </a:cubicBezTo>
                  <a:moveTo>
                    <a:pt x="91440" y="87630"/>
                  </a:moveTo>
                  <a:cubicBezTo>
                    <a:pt x="91440" y="102870"/>
                    <a:pt x="78105" y="116205"/>
                    <a:pt x="58103" y="116205"/>
                  </a:cubicBezTo>
                  <a:cubicBezTo>
                    <a:pt x="44768" y="116205"/>
                    <a:pt x="39053" y="110490"/>
                    <a:pt x="39053" y="101917"/>
                  </a:cubicBezTo>
                  <a:cubicBezTo>
                    <a:pt x="39053" y="91440"/>
                    <a:pt x="54293" y="80963"/>
                    <a:pt x="83820" y="79058"/>
                  </a:cubicBezTo>
                  <a:lnTo>
                    <a:pt x="85725" y="79058"/>
                  </a:lnTo>
                  <a:lnTo>
                    <a:pt x="85725" y="79058"/>
                  </a:lnTo>
                  <a:cubicBezTo>
                    <a:pt x="88583" y="79058"/>
                    <a:pt x="91440" y="81915"/>
                    <a:pt x="91440" y="84772"/>
                  </a:cubicBezTo>
                  <a:lnTo>
                    <a:pt x="91440" y="8763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42" name="Freeform: Shape 336">
              <a:extLst>
                <a:ext uri="{FF2B5EF4-FFF2-40B4-BE49-F238E27FC236}">
                  <a16:creationId xmlns:a16="http://schemas.microsoft.com/office/drawing/2014/main" id="{3632573E-DAE3-0344-9B43-1A7905039315}"/>
                </a:ext>
              </a:extLst>
            </p:cNvPr>
            <p:cNvSpPr/>
            <p:nvPr/>
          </p:nvSpPr>
          <p:spPr>
            <a:xfrm>
              <a:off x="3519015" y="2209800"/>
              <a:ext cx="41574" cy="196215"/>
            </a:xfrm>
            <a:custGeom>
              <a:avLst/>
              <a:gdLst>
                <a:gd name="connsiteX0" fmla="*/ 31905 w 41574"/>
                <a:gd name="connsiteY0" fmla="*/ 3810 h 196215"/>
                <a:gd name="connsiteX1" fmla="*/ 17617 w 41574"/>
                <a:gd name="connsiteY1" fmla="*/ 0 h 196215"/>
                <a:gd name="connsiteX2" fmla="*/ 5235 w 41574"/>
                <a:gd name="connsiteY2" fmla="*/ 1905 h 196215"/>
                <a:gd name="connsiteX3" fmla="*/ 472 w 41574"/>
                <a:gd name="connsiteY3" fmla="*/ 10478 h 196215"/>
                <a:gd name="connsiteX4" fmla="*/ 2377 w 41574"/>
                <a:gd name="connsiteY4" fmla="*/ 48578 h 196215"/>
                <a:gd name="connsiteX5" fmla="*/ 2377 w 41574"/>
                <a:gd name="connsiteY5" fmla="*/ 60008 h 196215"/>
                <a:gd name="connsiteX6" fmla="*/ 2377 w 41574"/>
                <a:gd name="connsiteY6" fmla="*/ 178117 h 196215"/>
                <a:gd name="connsiteX7" fmla="*/ 20475 w 41574"/>
                <a:gd name="connsiteY7" fmla="*/ 196215 h 196215"/>
                <a:gd name="connsiteX8" fmla="*/ 24285 w 41574"/>
                <a:gd name="connsiteY8" fmla="*/ 196215 h 196215"/>
                <a:gd name="connsiteX9" fmla="*/ 41430 w 41574"/>
                <a:gd name="connsiteY9" fmla="*/ 177165 h 196215"/>
                <a:gd name="connsiteX10" fmla="*/ 41430 w 41574"/>
                <a:gd name="connsiteY10" fmla="*/ 30480 h 196215"/>
                <a:gd name="connsiteX11" fmla="*/ 41430 w 41574"/>
                <a:gd name="connsiteY11" fmla="*/ 29528 h 196215"/>
                <a:gd name="connsiteX12" fmla="*/ 41430 w 41574"/>
                <a:gd name="connsiteY12" fmla="*/ 29528 h 196215"/>
                <a:gd name="connsiteX13" fmla="*/ 31905 w 41574"/>
                <a:gd name="connsiteY13" fmla="*/ 3810 h 196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574" h="196215">
                  <a:moveTo>
                    <a:pt x="31905" y="3810"/>
                  </a:moveTo>
                  <a:cubicBezTo>
                    <a:pt x="27142" y="953"/>
                    <a:pt x="22380" y="0"/>
                    <a:pt x="17617" y="0"/>
                  </a:cubicBezTo>
                  <a:cubicBezTo>
                    <a:pt x="11902" y="0"/>
                    <a:pt x="7140" y="953"/>
                    <a:pt x="5235" y="1905"/>
                  </a:cubicBezTo>
                  <a:cubicBezTo>
                    <a:pt x="-480" y="4763"/>
                    <a:pt x="-480" y="6667"/>
                    <a:pt x="472" y="10478"/>
                  </a:cubicBezTo>
                  <a:cubicBezTo>
                    <a:pt x="2377" y="16192"/>
                    <a:pt x="2377" y="34290"/>
                    <a:pt x="2377" y="48578"/>
                  </a:cubicBezTo>
                  <a:lnTo>
                    <a:pt x="2377" y="60008"/>
                  </a:lnTo>
                  <a:lnTo>
                    <a:pt x="2377" y="178117"/>
                  </a:lnTo>
                  <a:cubicBezTo>
                    <a:pt x="2377" y="192405"/>
                    <a:pt x="9997" y="196215"/>
                    <a:pt x="20475" y="196215"/>
                  </a:cubicBezTo>
                  <a:lnTo>
                    <a:pt x="24285" y="196215"/>
                  </a:lnTo>
                  <a:cubicBezTo>
                    <a:pt x="33810" y="196215"/>
                    <a:pt x="41430" y="191453"/>
                    <a:pt x="41430" y="177165"/>
                  </a:cubicBezTo>
                  <a:lnTo>
                    <a:pt x="41430" y="30480"/>
                  </a:lnTo>
                  <a:cubicBezTo>
                    <a:pt x="41430" y="30480"/>
                    <a:pt x="41430" y="29528"/>
                    <a:pt x="41430" y="29528"/>
                  </a:cubicBezTo>
                  <a:lnTo>
                    <a:pt x="41430" y="29528"/>
                  </a:lnTo>
                  <a:cubicBezTo>
                    <a:pt x="42382" y="18097"/>
                    <a:pt x="38572" y="8572"/>
                    <a:pt x="31905" y="381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43" name="Freeform: Shape 337">
              <a:extLst>
                <a:ext uri="{FF2B5EF4-FFF2-40B4-BE49-F238E27FC236}">
                  <a16:creationId xmlns:a16="http://schemas.microsoft.com/office/drawing/2014/main" id="{F1D2E43F-B313-1240-976D-7124B544102D}"/>
                </a:ext>
              </a:extLst>
            </p:cNvPr>
            <p:cNvSpPr/>
            <p:nvPr/>
          </p:nvSpPr>
          <p:spPr>
            <a:xfrm>
              <a:off x="3368040" y="2260282"/>
              <a:ext cx="131917" cy="147637"/>
            </a:xfrm>
            <a:custGeom>
              <a:avLst/>
              <a:gdLst>
                <a:gd name="connsiteX0" fmla="*/ 129540 w 131917"/>
                <a:gd name="connsiteY0" fmla="*/ 96202 h 147637"/>
                <a:gd name="connsiteX1" fmla="*/ 129540 w 131917"/>
                <a:gd name="connsiteY1" fmla="*/ 61913 h 147637"/>
                <a:gd name="connsiteX2" fmla="*/ 65722 w 131917"/>
                <a:gd name="connsiteY2" fmla="*/ 0 h 147637"/>
                <a:gd name="connsiteX3" fmla="*/ 6667 w 131917"/>
                <a:gd name="connsiteY3" fmla="*/ 34290 h 147637"/>
                <a:gd name="connsiteX4" fmla="*/ 30480 w 131917"/>
                <a:gd name="connsiteY4" fmla="*/ 51435 h 147637"/>
                <a:gd name="connsiteX5" fmla="*/ 32385 w 131917"/>
                <a:gd name="connsiteY5" fmla="*/ 50483 h 147637"/>
                <a:gd name="connsiteX6" fmla="*/ 32385 w 131917"/>
                <a:gd name="connsiteY6" fmla="*/ 50483 h 147637"/>
                <a:gd name="connsiteX7" fmla="*/ 65722 w 131917"/>
                <a:gd name="connsiteY7" fmla="*/ 30480 h 147637"/>
                <a:gd name="connsiteX8" fmla="*/ 91440 w 131917"/>
                <a:gd name="connsiteY8" fmla="*/ 51435 h 147637"/>
                <a:gd name="connsiteX9" fmla="*/ 87630 w 131917"/>
                <a:gd name="connsiteY9" fmla="*/ 55245 h 147637"/>
                <a:gd name="connsiteX10" fmla="*/ 87630 w 131917"/>
                <a:gd name="connsiteY10" fmla="*/ 55245 h 147637"/>
                <a:gd name="connsiteX11" fmla="*/ 8572 w 131917"/>
                <a:gd name="connsiteY11" fmla="*/ 80963 h 147637"/>
                <a:gd name="connsiteX12" fmla="*/ 0 w 131917"/>
                <a:gd name="connsiteY12" fmla="*/ 108585 h 147637"/>
                <a:gd name="connsiteX13" fmla="*/ 45720 w 131917"/>
                <a:gd name="connsiteY13" fmla="*/ 147638 h 147637"/>
                <a:gd name="connsiteX14" fmla="*/ 85725 w 131917"/>
                <a:gd name="connsiteY14" fmla="*/ 132397 h 147637"/>
                <a:gd name="connsiteX15" fmla="*/ 85725 w 131917"/>
                <a:gd name="connsiteY15" fmla="*/ 132397 h 147637"/>
                <a:gd name="connsiteX16" fmla="*/ 86677 w 131917"/>
                <a:gd name="connsiteY16" fmla="*/ 131445 h 147637"/>
                <a:gd name="connsiteX17" fmla="*/ 90488 w 131917"/>
                <a:gd name="connsiteY17" fmla="*/ 130492 h 147637"/>
                <a:gd name="connsiteX18" fmla="*/ 93345 w 131917"/>
                <a:gd name="connsiteY18" fmla="*/ 131445 h 147637"/>
                <a:gd name="connsiteX19" fmla="*/ 94297 w 131917"/>
                <a:gd name="connsiteY19" fmla="*/ 132397 h 147637"/>
                <a:gd name="connsiteX20" fmla="*/ 100965 w 131917"/>
                <a:gd name="connsiteY20" fmla="*/ 141922 h 147637"/>
                <a:gd name="connsiteX21" fmla="*/ 126682 w 131917"/>
                <a:gd name="connsiteY21" fmla="*/ 143827 h 147637"/>
                <a:gd name="connsiteX22" fmla="*/ 131445 w 131917"/>
                <a:gd name="connsiteY22" fmla="*/ 135255 h 147637"/>
                <a:gd name="connsiteX23" fmla="*/ 129540 w 131917"/>
                <a:gd name="connsiteY23" fmla="*/ 96202 h 147637"/>
                <a:gd name="connsiteX24" fmla="*/ 90488 w 131917"/>
                <a:gd name="connsiteY24" fmla="*/ 87630 h 147637"/>
                <a:gd name="connsiteX25" fmla="*/ 57150 w 131917"/>
                <a:gd name="connsiteY25" fmla="*/ 116205 h 147637"/>
                <a:gd name="connsiteX26" fmla="*/ 38100 w 131917"/>
                <a:gd name="connsiteY26" fmla="*/ 101917 h 147637"/>
                <a:gd name="connsiteX27" fmla="*/ 82867 w 131917"/>
                <a:gd name="connsiteY27" fmla="*/ 79058 h 147637"/>
                <a:gd name="connsiteX28" fmla="*/ 84772 w 131917"/>
                <a:gd name="connsiteY28" fmla="*/ 79058 h 147637"/>
                <a:gd name="connsiteX29" fmla="*/ 84772 w 131917"/>
                <a:gd name="connsiteY29" fmla="*/ 79058 h 147637"/>
                <a:gd name="connsiteX30" fmla="*/ 90488 w 131917"/>
                <a:gd name="connsiteY30" fmla="*/ 84772 h 147637"/>
                <a:gd name="connsiteX31" fmla="*/ 90488 w 131917"/>
                <a:gd name="connsiteY31" fmla="*/ 87630 h 147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31917" h="147637">
                  <a:moveTo>
                    <a:pt x="129540" y="96202"/>
                  </a:moveTo>
                  <a:lnTo>
                    <a:pt x="129540" y="61913"/>
                  </a:lnTo>
                  <a:cubicBezTo>
                    <a:pt x="129540" y="22860"/>
                    <a:pt x="120967" y="0"/>
                    <a:pt x="65722" y="0"/>
                  </a:cubicBezTo>
                  <a:cubicBezTo>
                    <a:pt x="24765" y="0"/>
                    <a:pt x="6667" y="17145"/>
                    <a:pt x="6667" y="34290"/>
                  </a:cubicBezTo>
                  <a:cubicBezTo>
                    <a:pt x="6667" y="49530"/>
                    <a:pt x="24765" y="51435"/>
                    <a:pt x="30480" y="51435"/>
                  </a:cubicBezTo>
                  <a:cubicBezTo>
                    <a:pt x="31432" y="51435"/>
                    <a:pt x="31432" y="51435"/>
                    <a:pt x="32385" y="50483"/>
                  </a:cubicBezTo>
                  <a:lnTo>
                    <a:pt x="32385" y="50483"/>
                  </a:lnTo>
                  <a:cubicBezTo>
                    <a:pt x="37147" y="40005"/>
                    <a:pt x="47625" y="30480"/>
                    <a:pt x="65722" y="30480"/>
                  </a:cubicBezTo>
                  <a:cubicBezTo>
                    <a:pt x="84772" y="30480"/>
                    <a:pt x="90488" y="36195"/>
                    <a:pt x="91440" y="51435"/>
                  </a:cubicBezTo>
                  <a:cubicBezTo>
                    <a:pt x="91440" y="53340"/>
                    <a:pt x="89535" y="55245"/>
                    <a:pt x="87630" y="55245"/>
                  </a:cubicBezTo>
                  <a:lnTo>
                    <a:pt x="87630" y="55245"/>
                  </a:lnTo>
                  <a:cubicBezTo>
                    <a:pt x="73342" y="56197"/>
                    <a:pt x="22860" y="62865"/>
                    <a:pt x="8572" y="80963"/>
                  </a:cubicBezTo>
                  <a:cubicBezTo>
                    <a:pt x="1905" y="88583"/>
                    <a:pt x="0" y="98108"/>
                    <a:pt x="0" y="108585"/>
                  </a:cubicBezTo>
                  <a:cubicBezTo>
                    <a:pt x="0" y="131445"/>
                    <a:pt x="17145" y="147638"/>
                    <a:pt x="45720" y="147638"/>
                  </a:cubicBezTo>
                  <a:cubicBezTo>
                    <a:pt x="61913" y="147638"/>
                    <a:pt x="76200" y="141922"/>
                    <a:pt x="85725" y="132397"/>
                  </a:cubicBezTo>
                  <a:lnTo>
                    <a:pt x="85725" y="132397"/>
                  </a:lnTo>
                  <a:cubicBezTo>
                    <a:pt x="85725" y="132397"/>
                    <a:pt x="86677" y="131445"/>
                    <a:pt x="86677" y="131445"/>
                  </a:cubicBezTo>
                  <a:cubicBezTo>
                    <a:pt x="87630" y="130492"/>
                    <a:pt x="89535" y="130492"/>
                    <a:pt x="90488" y="130492"/>
                  </a:cubicBezTo>
                  <a:cubicBezTo>
                    <a:pt x="91440" y="130492"/>
                    <a:pt x="92392" y="130492"/>
                    <a:pt x="93345" y="131445"/>
                  </a:cubicBezTo>
                  <a:cubicBezTo>
                    <a:pt x="94297" y="132397"/>
                    <a:pt x="94297" y="132397"/>
                    <a:pt x="94297" y="132397"/>
                  </a:cubicBezTo>
                  <a:cubicBezTo>
                    <a:pt x="96202" y="136208"/>
                    <a:pt x="98107" y="139065"/>
                    <a:pt x="100965" y="141922"/>
                  </a:cubicBezTo>
                  <a:cubicBezTo>
                    <a:pt x="110490" y="148590"/>
                    <a:pt x="122872" y="145733"/>
                    <a:pt x="126682" y="143827"/>
                  </a:cubicBezTo>
                  <a:cubicBezTo>
                    <a:pt x="132397" y="140970"/>
                    <a:pt x="132397" y="139065"/>
                    <a:pt x="131445" y="135255"/>
                  </a:cubicBezTo>
                  <a:cubicBezTo>
                    <a:pt x="129540" y="130492"/>
                    <a:pt x="129540" y="111442"/>
                    <a:pt x="129540" y="96202"/>
                  </a:cubicBezTo>
                  <a:moveTo>
                    <a:pt x="90488" y="87630"/>
                  </a:moveTo>
                  <a:cubicBezTo>
                    <a:pt x="90488" y="102870"/>
                    <a:pt x="77152" y="116205"/>
                    <a:pt x="57150" y="116205"/>
                  </a:cubicBezTo>
                  <a:cubicBezTo>
                    <a:pt x="43815" y="116205"/>
                    <a:pt x="38100" y="110490"/>
                    <a:pt x="38100" y="101917"/>
                  </a:cubicBezTo>
                  <a:cubicBezTo>
                    <a:pt x="38100" y="91440"/>
                    <a:pt x="53340" y="80963"/>
                    <a:pt x="82867" y="79058"/>
                  </a:cubicBezTo>
                  <a:lnTo>
                    <a:pt x="84772" y="79058"/>
                  </a:lnTo>
                  <a:lnTo>
                    <a:pt x="84772" y="79058"/>
                  </a:lnTo>
                  <a:cubicBezTo>
                    <a:pt x="87630" y="79058"/>
                    <a:pt x="90488" y="81915"/>
                    <a:pt x="90488" y="84772"/>
                  </a:cubicBezTo>
                  <a:lnTo>
                    <a:pt x="90488" y="8763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44" name="Freeform: Shape 338">
              <a:extLst>
                <a:ext uri="{FF2B5EF4-FFF2-40B4-BE49-F238E27FC236}">
                  <a16:creationId xmlns:a16="http://schemas.microsoft.com/office/drawing/2014/main" id="{7E25A1E6-A3B4-7B44-A41D-14DA543DE89C}"/>
                </a:ext>
              </a:extLst>
            </p:cNvPr>
            <p:cNvSpPr/>
            <p:nvPr/>
          </p:nvSpPr>
          <p:spPr>
            <a:xfrm>
              <a:off x="3584737" y="2207895"/>
              <a:ext cx="137452" cy="196214"/>
            </a:xfrm>
            <a:custGeom>
              <a:avLst/>
              <a:gdLst>
                <a:gd name="connsiteX0" fmla="*/ 134775 w 137452"/>
                <a:gd name="connsiteY0" fmla="*/ 179070 h 196214"/>
                <a:gd name="connsiteX1" fmla="*/ 110010 w 137452"/>
                <a:gd name="connsiteY1" fmla="*/ 149542 h 196214"/>
                <a:gd name="connsiteX2" fmla="*/ 107152 w 137452"/>
                <a:gd name="connsiteY2" fmla="*/ 144780 h 196214"/>
                <a:gd name="connsiteX3" fmla="*/ 93817 w 137452"/>
                <a:gd name="connsiteY3" fmla="*/ 126683 h 196214"/>
                <a:gd name="connsiteX4" fmla="*/ 95722 w 137452"/>
                <a:gd name="connsiteY4" fmla="*/ 108585 h 196214"/>
                <a:gd name="connsiteX5" fmla="*/ 98580 w 137452"/>
                <a:gd name="connsiteY5" fmla="*/ 105727 h 196214"/>
                <a:gd name="connsiteX6" fmla="*/ 101437 w 137452"/>
                <a:gd name="connsiteY6" fmla="*/ 101917 h 196214"/>
                <a:gd name="connsiteX7" fmla="*/ 101437 w 137452"/>
                <a:gd name="connsiteY7" fmla="*/ 101917 h 196214"/>
                <a:gd name="connsiteX8" fmla="*/ 102390 w 137452"/>
                <a:gd name="connsiteY8" fmla="*/ 100013 h 196214"/>
                <a:gd name="connsiteX9" fmla="*/ 102390 w 137452"/>
                <a:gd name="connsiteY9" fmla="*/ 99060 h 196214"/>
                <a:gd name="connsiteX10" fmla="*/ 106200 w 137452"/>
                <a:gd name="connsiteY10" fmla="*/ 95250 h 196214"/>
                <a:gd name="connsiteX11" fmla="*/ 120487 w 137452"/>
                <a:gd name="connsiteY11" fmla="*/ 81915 h 196214"/>
                <a:gd name="connsiteX12" fmla="*/ 122392 w 137452"/>
                <a:gd name="connsiteY12" fmla="*/ 73342 h 196214"/>
                <a:gd name="connsiteX13" fmla="*/ 122392 w 137452"/>
                <a:gd name="connsiteY13" fmla="*/ 73342 h 196214"/>
                <a:gd name="connsiteX14" fmla="*/ 122392 w 137452"/>
                <a:gd name="connsiteY14" fmla="*/ 73342 h 196214"/>
                <a:gd name="connsiteX15" fmla="*/ 102390 w 137452"/>
                <a:gd name="connsiteY15" fmla="*/ 61913 h 196214"/>
                <a:gd name="connsiteX16" fmla="*/ 102390 w 137452"/>
                <a:gd name="connsiteY16" fmla="*/ 61913 h 196214"/>
                <a:gd name="connsiteX17" fmla="*/ 102390 w 137452"/>
                <a:gd name="connsiteY17" fmla="*/ 61913 h 196214"/>
                <a:gd name="connsiteX18" fmla="*/ 102390 w 137452"/>
                <a:gd name="connsiteY18" fmla="*/ 61913 h 196214"/>
                <a:gd name="connsiteX19" fmla="*/ 101437 w 137452"/>
                <a:gd name="connsiteY19" fmla="*/ 61913 h 196214"/>
                <a:gd name="connsiteX20" fmla="*/ 101437 w 137452"/>
                <a:gd name="connsiteY20" fmla="*/ 61913 h 196214"/>
                <a:gd name="connsiteX21" fmla="*/ 100485 w 137452"/>
                <a:gd name="connsiteY21" fmla="*/ 61913 h 196214"/>
                <a:gd name="connsiteX22" fmla="*/ 99532 w 137452"/>
                <a:gd name="connsiteY22" fmla="*/ 61913 h 196214"/>
                <a:gd name="connsiteX23" fmla="*/ 94770 w 137452"/>
                <a:gd name="connsiteY23" fmla="*/ 62865 h 196214"/>
                <a:gd name="connsiteX24" fmla="*/ 94770 w 137452"/>
                <a:gd name="connsiteY24" fmla="*/ 62865 h 196214"/>
                <a:gd name="connsiteX25" fmla="*/ 93817 w 137452"/>
                <a:gd name="connsiteY25" fmla="*/ 62865 h 196214"/>
                <a:gd name="connsiteX26" fmla="*/ 89055 w 137452"/>
                <a:gd name="connsiteY26" fmla="*/ 66675 h 196214"/>
                <a:gd name="connsiteX27" fmla="*/ 89055 w 137452"/>
                <a:gd name="connsiteY27" fmla="*/ 66675 h 196214"/>
                <a:gd name="connsiteX28" fmla="*/ 83340 w 137452"/>
                <a:gd name="connsiteY28" fmla="*/ 72390 h 196214"/>
                <a:gd name="connsiteX29" fmla="*/ 62385 w 137452"/>
                <a:gd name="connsiteY29" fmla="*/ 93345 h 196214"/>
                <a:gd name="connsiteX30" fmla="*/ 50002 w 137452"/>
                <a:gd name="connsiteY30" fmla="*/ 100013 h 196214"/>
                <a:gd name="connsiteX31" fmla="*/ 42382 w 137452"/>
                <a:gd name="connsiteY31" fmla="*/ 91440 h 196214"/>
                <a:gd name="connsiteX32" fmla="*/ 42382 w 137452"/>
                <a:gd name="connsiteY32" fmla="*/ 31433 h 196214"/>
                <a:gd name="connsiteX33" fmla="*/ 42382 w 137452"/>
                <a:gd name="connsiteY33" fmla="*/ 31433 h 196214"/>
                <a:gd name="connsiteX34" fmla="*/ 42382 w 137452"/>
                <a:gd name="connsiteY34" fmla="*/ 31433 h 196214"/>
                <a:gd name="connsiteX35" fmla="*/ 42382 w 137452"/>
                <a:gd name="connsiteY35" fmla="*/ 30480 h 196214"/>
                <a:gd name="connsiteX36" fmla="*/ 42382 w 137452"/>
                <a:gd name="connsiteY36" fmla="*/ 30480 h 196214"/>
                <a:gd name="connsiteX37" fmla="*/ 31905 w 137452"/>
                <a:gd name="connsiteY37" fmla="*/ 3810 h 196214"/>
                <a:gd name="connsiteX38" fmla="*/ 17617 w 137452"/>
                <a:gd name="connsiteY38" fmla="*/ 0 h 196214"/>
                <a:gd name="connsiteX39" fmla="*/ 5235 w 137452"/>
                <a:gd name="connsiteY39" fmla="*/ 1905 h 196214"/>
                <a:gd name="connsiteX40" fmla="*/ 472 w 137452"/>
                <a:gd name="connsiteY40" fmla="*/ 10477 h 196214"/>
                <a:gd name="connsiteX41" fmla="*/ 2377 w 137452"/>
                <a:gd name="connsiteY41" fmla="*/ 39052 h 196214"/>
                <a:gd name="connsiteX42" fmla="*/ 2377 w 137452"/>
                <a:gd name="connsiteY42" fmla="*/ 177165 h 196214"/>
                <a:gd name="connsiteX43" fmla="*/ 20475 w 137452"/>
                <a:gd name="connsiteY43" fmla="*/ 196215 h 196214"/>
                <a:gd name="connsiteX44" fmla="*/ 24285 w 137452"/>
                <a:gd name="connsiteY44" fmla="*/ 196215 h 196214"/>
                <a:gd name="connsiteX45" fmla="*/ 41430 w 137452"/>
                <a:gd name="connsiteY45" fmla="*/ 177165 h 196214"/>
                <a:gd name="connsiteX46" fmla="*/ 41430 w 137452"/>
                <a:gd name="connsiteY46" fmla="*/ 175260 h 196214"/>
                <a:gd name="connsiteX47" fmla="*/ 41430 w 137452"/>
                <a:gd name="connsiteY47" fmla="*/ 144780 h 196214"/>
                <a:gd name="connsiteX48" fmla="*/ 49050 w 137452"/>
                <a:gd name="connsiteY48" fmla="*/ 136208 h 196214"/>
                <a:gd name="connsiteX49" fmla="*/ 64290 w 137452"/>
                <a:gd name="connsiteY49" fmla="*/ 146685 h 196214"/>
                <a:gd name="connsiteX50" fmla="*/ 93817 w 137452"/>
                <a:gd name="connsiteY50" fmla="*/ 183833 h 196214"/>
                <a:gd name="connsiteX51" fmla="*/ 93817 w 137452"/>
                <a:gd name="connsiteY51" fmla="*/ 183833 h 196214"/>
                <a:gd name="connsiteX52" fmla="*/ 115725 w 137452"/>
                <a:gd name="connsiteY52" fmla="*/ 196215 h 196214"/>
                <a:gd name="connsiteX53" fmla="*/ 135727 w 137452"/>
                <a:gd name="connsiteY53" fmla="*/ 185738 h 196214"/>
                <a:gd name="connsiteX54" fmla="*/ 134775 w 137452"/>
                <a:gd name="connsiteY54" fmla="*/ 179070 h 196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137452" h="196214">
                  <a:moveTo>
                    <a:pt x="134775" y="179070"/>
                  </a:moveTo>
                  <a:cubicBezTo>
                    <a:pt x="130012" y="175260"/>
                    <a:pt x="118582" y="160972"/>
                    <a:pt x="110010" y="149542"/>
                  </a:cubicBezTo>
                  <a:lnTo>
                    <a:pt x="107152" y="144780"/>
                  </a:lnTo>
                  <a:lnTo>
                    <a:pt x="93817" y="126683"/>
                  </a:lnTo>
                  <a:cubicBezTo>
                    <a:pt x="90007" y="120967"/>
                    <a:pt x="90960" y="115252"/>
                    <a:pt x="95722" y="108585"/>
                  </a:cubicBezTo>
                  <a:cubicBezTo>
                    <a:pt x="96675" y="107633"/>
                    <a:pt x="97627" y="106680"/>
                    <a:pt x="98580" y="105727"/>
                  </a:cubicBezTo>
                  <a:cubicBezTo>
                    <a:pt x="99532" y="104775"/>
                    <a:pt x="100485" y="103822"/>
                    <a:pt x="101437" y="101917"/>
                  </a:cubicBezTo>
                  <a:lnTo>
                    <a:pt x="101437" y="101917"/>
                  </a:lnTo>
                  <a:cubicBezTo>
                    <a:pt x="101437" y="100965"/>
                    <a:pt x="102390" y="100965"/>
                    <a:pt x="102390" y="100013"/>
                  </a:cubicBezTo>
                  <a:lnTo>
                    <a:pt x="102390" y="99060"/>
                  </a:lnTo>
                  <a:cubicBezTo>
                    <a:pt x="103342" y="98108"/>
                    <a:pt x="105247" y="96202"/>
                    <a:pt x="106200" y="95250"/>
                  </a:cubicBezTo>
                  <a:cubicBezTo>
                    <a:pt x="111915" y="88583"/>
                    <a:pt x="117630" y="83820"/>
                    <a:pt x="120487" y="81915"/>
                  </a:cubicBezTo>
                  <a:cubicBezTo>
                    <a:pt x="123345" y="80010"/>
                    <a:pt x="125250" y="78105"/>
                    <a:pt x="122392" y="73342"/>
                  </a:cubicBezTo>
                  <a:lnTo>
                    <a:pt x="122392" y="73342"/>
                  </a:lnTo>
                  <a:cubicBezTo>
                    <a:pt x="122392" y="73342"/>
                    <a:pt x="122392" y="73342"/>
                    <a:pt x="122392" y="73342"/>
                  </a:cubicBezTo>
                  <a:cubicBezTo>
                    <a:pt x="121440" y="70485"/>
                    <a:pt x="112867" y="61913"/>
                    <a:pt x="102390" y="61913"/>
                  </a:cubicBezTo>
                  <a:cubicBezTo>
                    <a:pt x="102390" y="61913"/>
                    <a:pt x="102390" y="61913"/>
                    <a:pt x="102390" y="61913"/>
                  </a:cubicBezTo>
                  <a:cubicBezTo>
                    <a:pt x="102390" y="61913"/>
                    <a:pt x="102390" y="61913"/>
                    <a:pt x="102390" y="61913"/>
                  </a:cubicBezTo>
                  <a:cubicBezTo>
                    <a:pt x="102390" y="61913"/>
                    <a:pt x="102390" y="61913"/>
                    <a:pt x="102390" y="61913"/>
                  </a:cubicBezTo>
                  <a:cubicBezTo>
                    <a:pt x="102390" y="61913"/>
                    <a:pt x="101437" y="61913"/>
                    <a:pt x="101437" y="61913"/>
                  </a:cubicBezTo>
                  <a:cubicBezTo>
                    <a:pt x="101437" y="61913"/>
                    <a:pt x="101437" y="61913"/>
                    <a:pt x="101437" y="61913"/>
                  </a:cubicBezTo>
                  <a:cubicBezTo>
                    <a:pt x="101437" y="61913"/>
                    <a:pt x="100485" y="61913"/>
                    <a:pt x="100485" y="61913"/>
                  </a:cubicBezTo>
                  <a:cubicBezTo>
                    <a:pt x="100485" y="61913"/>
                    <a:pt x="99532" y="61913"/>
                    <a:pt x="99532" y="61913"/>
                  </a:cubicBezTo>
                  <a:cubicBezTo>
                    <a:pt x="97627" y="61913"/>
                    <a:pt x="95722" y="62865"/>
                    <a:pt x="94770" y="62865"/>
                  </a:cubicBezTo>
                  <a:cubicBezTo>
                    <a:pt x="94770" y="62865"/>
                    <a:pt x="94770" y="62865"/>
                    <a:pt x="94770" y="62865"/>
                  </a:cubicBezTo>
                  <a:cubicBezTo>
                    <a:pt x="94770" y="62865"/>
                    <a:pt x="93817" y="62865"/>
                    <a:pt x="93817" y="62865"/>
                  </a:cubicBezTo>
                  <a:cubicBezTo>
                    <a:pt x="91912" y="63817"/>
                    <a:pt x="90007" y="64770"/>
                    <a:pt x="89055" y="66675"/>
                  </a:cubicBezTo>
                  <a:lnTo>
                    <a:pt x="89055" y="66675"/>
                  </a:lnTo>
                  <a:cubicBezTo>
                    <a:pt x="87150" y="68580"/>
                    <a:pt x="85245" y="70485"/>
                    <a:pt x="83340" y="72390"/>
                  </a:cubicBezTo>
                  <a:lnTo>
                    <a:pt x="62385" y="93345"/>
                  </a:lnTo>
                  <a:cubicBezTo>
                    <a:pt x="59527" y="96202"/>
                    <a:pt x="56670" y="100013"/>
                    <a:pt x="50002" y="100013"/>
                  </a:cubicBezTo>
                  <a:cubicBezTo>
                    <a:pt x="45240" y="100013"/>
                    <a:pt x="42382" y="97155"/>
                    <a:pt x="42382" y="91440"/>
                  </a:cubicBezTo>
                  <a:lnTo>
                    <a:pt x="42382" y="31433"/>
                  </a:lnTo>
                  <a:lnTo>
                    <a:pt x="42382" y="31433"/>
                  </a:lnTo>
                  <a:lnTo>
                    <a:pt x="42382" y="31433"/>
                  </a:lnTo>
                  <a:cubicBezTo>
                    <a:pt x="42382" y="31433"/>
                    <a:pt x="42382" y="30480"/>
                    <a:pt x="42382" y="30480"/>
                  </a:cubicBezTo>
                  <a:lnTo>
                    <a:pt x="42382" y="30480"/>
                  </a:lnTo>
                  <a:cubicBezTo>
                    <a:pt x="42382" y="18097"/>
                    <a:pt x="38572" y="8572"/>
                    <a:pt x="31905" y="3810"/>
                  </a:cubicBezTo>
                  <a:cubicBezTo>
                    <a:pt x="27142" y="952"/>
                    <a:pt x="22380" y="0"/>
                    <a:pt x="17617" y="0"/>
                  </a:cubicBezTo>
                  <a:cubicBezTo>
                    <a:pt x="11902" y="0"/>
                    <a:pt x="7140" y="952"/>
                    <a:pt x="5235" y="1905"/>
                  </a:cubicBezTo>
                  <a:cubicBezTo>
                    <a:pt x="-480" y="4763"/>
                    <a:pt x="-480" y="6667"/>
                    <a:pt x="472" y="10477"/>
                  </a:cubicBezTo>
                  <a:cubicBezTo>
                    <a:pt x="1425" y="14288"/>
                    <a:pt x="2377" y="27622"/>
                    <a:pt x="2377" y="39052"/>
                  </a:cubicBezTo>
                  <a:lnTo>
                    <a:pt x="2377" y="177165"/>
                  </a:lnTo>
                  <a:cubicBezTo>
                    <a:pt x="2377" y="191452"/>
                    <a:pt x="9997" y="196215"/>
                    <a:pt x="20475" y="196215"/>
                  </a:cubicBezTo>
                  <a:lnTo>
                    <a:pt x="24285" y="196215"/>
                  </a:lnTo>
                  <a:cubicBezTo>
                    <a:pt x="34762" y="196215"/>
                    <a:pt x="41430" y="191452"/>
                    <a:pt x="41430" y="177165"/>
                  </a:cubicBezTo>
                  <a:lnTo>
                    <a:pt x="41430" y="175260"/>
                  </a:lnTo>
                  <a:cubicBezTo>
                    <a:pt x="41430" y="171450"/>
                    <a:pt x="41430" y="148590"/>
                    <a:pt x="41430" y="144780"/>
                  </a:cubicBezTo>
                  <a:cubicBezTo>
                    <a:pt x="41430" y="138113"/>
                    <a:pt x="46192" y="136208"/>
                    <a:pt x="49050" y="136208"/>
                  </a:cubicBezTo>
                  <a:cubicBezTo>
                    <a:pt x="56670" y="136208"/>
                    <a:pt x="59527" y="140970"/>
                    <a:pt x="64290" y="146685"/>
                  </a:cubicBezTo>
                  <a:cubicBezTo>
                    <a:pt x="66195" y="149542"/>
                    <a:pt x="84292" y="171450"/>
                    <a:pt x="93817" y="183833"/>
                  </a:cubicBezTo>
                  <a:lnTo>
                    <a:pt x="93817" y="183833"/>
                  </a:lnTo>
                  <a:cubicBezTo>
                    <a:pt x="101437" y="193358"/>
                    <a:pt x="108105" y="196215"/>
                    <a:pt x="115725" y="196215"/>
                  </a:cubicBezTo>
                  <a:cubicBezTo>
                    <a:pt x="126202" y="196215"/>
                    <a:pt x="134775" y="188595"/>
                    <a:pt x="135727" y="185738"/>
                  </a:cubicBezTo>
                  <a:cubicBezTo>
                    <a:pt x="138585" y="183833"/>
                    <a:pt x="137632" y="181927"/>
                    <a:pt x="134775" y="17907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46" name="Freeform: Shape 339">
              <a:extLst>
                <a:ext uri="{FF2B5EF4-FFF2-40B4-BE49-F238E27FC236}">
                  <a16:creationId xmlns:a16="http://schemas.microsoft.com/office/drawing/2014/main" id="{6A1704CC-6675-204B-B394-CF720A845353}"/>
                </a:ext>
              </a:extLst>
            </p:cNvPr>
            <p:cNvSpPr/>
            <p:nvPr/>
          </p:nvSpPr>
          <p:spPr>
            <a:xfrm>
              <a:off x="3237180" y="2212657"/>
              <a:ext cx="171231" cy="194309"/>
            </a:xfrm>
            <a:custGeom>
              <a:avLst/>
              <a:gdLst>
                <a:gd name="connsiteX0" fmla="*/ 140384 w 171231"/>
                <a:gd name="connsiteY0" fmla="*/ 39052 h 194309"/>
                <a:gd name="connsiteX1" fmla="*/ 167054 w 171231"/>
                <a:gd name="connsiteY1" fmla="*/ 28575 h 194309"/>
                <a:gd name="connsiteX2" fmla="*/ 168959 w 171231"/>
                <a:gd name="connsiteY2" fmla="*/ 2858 h 194309"/>
                <a:gd name="connsiteX3" fmla="*/ 165149 w 171231"/>
                <a:gd name="connsiteY3" fmla="*/ 0 h 194309"/>
                <a:gd name="connsiteX4" fmla="*/ 30847 w 171231"/>
                <a:gd name="connsiteY4" fmla="*/ 0 h 194309"/>
                <a:gd name="connsiteX5" fmla="*/ 30847 w 171231"/>
                <a:gd name="connsiteY5" fmla="*/ 0 h 194309"/>
                <a:gd name="connsiteX6" fmla="*/ 4177 w 171231"/>
                <a:gd name="connsiteY6" fmla="*/ 10477 h 194309"/>
                <a:gd name="connsiteX7" fmla="*/ 2272 w 171231"/>
                <a:gd name="connsiteY7" fmla="*/ 36195 h 194309"/>
                <a:gd name="connsiteX8" fmla="*/ 6082 w 171231"/>
                <a:gd name="connsiteY8" fmla="*/ 39052 h 194309"/>
                <a:gd name="connsiteX9" fmla="*/ 58469 w 171231"/>
                <a:gd name="connsiteY9" fmla="*/ 39052 h 194309"/>
                <a:gd name="connsiteX10" fmla="*/ 65137 w 171231"/>
                <a:gd name="connsiteY10" fmla="*/ 44767 h 194309"/>
                <a:gd name="connsiteX11" fmla="*/ 65137 w 171231"/>
                <a:gd name="connsiteY11" fmla="*/ 175260 h 194309"/>
                <a:gd name="connsiteX12" fmla="*/ 69899 w 171231"/>
                <a:gd name="connsiteY12" fmla="*/ 189547 h 194309"/>
                <a:gd name="connsiteX13" fmla="*/ 83234 w 171231"/>
                <a:gd name="connsiteY13" fmla="*/ 194310 h 194309"/>
                <a:gd name="connsiteX14" fmla="*/ 87044 w 171231"/>
                <a:gd name="connsiteY14" fmla="*/ 194310 h 194309"/>
                <a:gd name="connsiteX15" fmla="*/ 104189 w 171231"/>
                <a:gd name="connsiteY15" fmla="*/ 175260 h 194309"/>
                <a:gd name="connsiteX16" fmla="*/ 104189 w 171231"/>
                <a:gd name="connsiteY16" fmla="*/ 46672 h 194309"/>
                <a:gd name="connsiteX17" fmla="*/ 111809 w 171231"/>
                <a:gd name="connsiteY17" fmla="*/ 38100 h 194309"/>
                <a:gd name="connsiteX18" fmla="*/ 140384 w 171231"/>
                <a:gd name="connsiteY18" fmla="*/ 39052 h 194309"/>
                <a:gd name="connsiteX19" fmla="*/ 140384 w 171231"/>
                <a:gd name="connsiteY19" fmla="*/ 39052 h 194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71231" h="194309">
                  <a:moveTo>
                    <a:pt x="140384" y="39052"/>
                  </a:moveTo>
                  <a:cubicBezTo>
                    <a:pt x="152767" y="39052"/>
                    <a:pt x="162292" y="35242"/>
                    <a:pt x="167054" y="28575"/>
                  </a:cubicBezTo>
                  <a:cubicBezTo>
                    <a:pt x="173722" y="19050"/>
                    <a:pt x="170864" y="6667"/>
                    <a:pt x="168959" y="2858"/>
                  </a:cubicBezTo>
                  <a:cubicBezTo>
                    <a:pt x="168007" y="952"/>
                    <a:pt x="166102" y="0"/>
                    <a:pt x="165149" y="0"/>
                  </a:cubicBezTo>
                  <a:cubicBezTo>
                    <a:pt x="165149" y="0"/>
                    <a:pt x="30847" y="0"/>
                    <a:pt x="30847" y="0"/>
                  </a:cubicBezTo>
                  <a:lnTo>
                    <a:pt x="30847" y="0"/>
                  </a:lnTo>
                  <a:cubicBezTo>
                    <a:pt x="18464" y="0"/>
                    <a:pt x="8939" y="3810"/>
                    <a:pt x="4177" y="10477"/>
                  </a:cubicBezTo>
                  <a:cubicBezTo>
                    <a:pt x="-2491" y="20002"/>
                    <a:pt x="367" y="32385"/>
                    <a:pt x="2272" y="36195"/>
                  </a:cubicBezTo>
                  <a:cubicBezTo>
                    <a:pt x="3224" y="38100"/>
                    <a:pt x="5129" y="39052"/>
                    <a:pt x="6082" y="39052"/>
                  </a:cubicBezTo>
                  <a:lnTo>
                    <a:pt x="58469" y="39052"/>
                  </a:lnTo>
                  <a:cubicBezTo>
                    <a:pt x="61327" y="39052"/>
                    <a:pt x="64184" y="41910"/>
                    <a:pt x="65137" y="44767"/>
                  </a:cubicBezTo>
                  <a:lnTo>
                    <a:pt x="65137" y="175260"/>
                  </a:lnTo>
                  <a:cubicBezTo>
                    <a:pt x="65137" y="181927"/>
                    <a:pt x="67042" y="186690"/>
                    <a:pt x="69899" y="189547"/>
                  </a:cubicBezTo>
                  <a:cubicBezTo>
                    <a:pt x="72757" y="193358"/>
                    <a:pt x="77519" y="194310"/>
                    <a:pt x="83234" y="194310"/>
                  </a:cubicBezTo>
                  <a:lnTo>
                    <a:pt x="87044" y="194310"/>
                  </a:lnTo>
                  <a:cubicBezTo>
                    <a:pt x="96569" y="194310"/>
                    <a:pt x="104189" y="189547"/>
                    <a:pt x="104189" y="175260"/>
                  </a:cubicBezTo>
                  <a:lnTo>
                    <a:pt x="104189" y="46672"/>
                  </a:lnTo>
                  <a:cubicBezTo>
                    <a:pt x="104189" y="41910"/>
                    <a:pt x="107047" y="39052"/>
                    <a:pt x="111809" y="38100"/>
                  </a:cubicBezTo>
                  <a:cubicBezTo>
                    <a:pt x="111809" y="39052"/>
                    <a:pt x="139432" y="39052"/>
                    <a:pt x="140384" y="39052"/>
                  </a:cubicBezTo>
                  <a:lnTo>
                    <a:pt x="140384" y="3905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47" name="Freeform: Shape 340">
              <a:extLst>
                <a:ext uri="{FF2B5EF4-FFF2-40B4-BE49-F238E27FC236}">
                  <a16:creationId xmlns:a16="http://schemas.microsoft.com/office/drawing/2014/main" id="{671DA7EB-727B-ED42-ADE5-948EECA3BBAB}"/>
                </a:ext>
              </a:extLst>
            </p:cNvPr>
            <p:cNvSpPr/>
            <p:nvPr/>
          </p:nvSpPr>
          <p:spPr>
            <a:xfrm>
              <a:off x="2858452" y="2465070"/>
              <a:ext cx="71437" cy="107632"/>
            </a:xfrm>
            <a:custGeom>
              <a:avLst/>
              <a:gdLst>
                <a:gd name="connsiteX0" fmla="*/ 0 w 71437"/>
                <a:gd name="connsiteY0" fmla="*/ 102870 h 107632"/>
                <a:gd name="connsiteX1" fmla="*/ 0 w 71437"/>
                <a:gd name="connsiteY1" fmla="*/ 6667 h 107632"/>
                <a:gd name="connsiteX2" fmla="*/ 6667 w 71437"/>
                <a:gd name="connsiteY2" fmla="*/ 0 h 107632"/>
                <a:gd name="connsiteX3" fmla="*/ 66675 w 71437"/>
                <a:gd name="connsiteY3" fmla="*/ 0 h 107632"/>
                <a:gd name="connsiteX4" fmla="*/ 71438 w 71437"/>
                <a:gd name="connsiteY4" fmla="*/ 4763 h 107632"/>
                <a:gd name="connsiteX5" fmla="*/ 71438 w 71437"/>
                <a:gd name="connsiteY5" fmla="*/ 5715 h 107632"/>
                <a:gd name="connsiteX6" fmla="*/ 66675 w 71437"/>
                <a:gd name="connsiteY6" fmla="*/ 10477 h 107632"/>
                <a:gd name="connsiteX7" fmla="*/ 11430 w 71437"/>
                <a:gd name="connsiteY7" fmla="*/ 10477 h 107632"/>
                <a:gd name="connsiteX8" fmla="*/ 11430 w 71437"/>
                <a:gd name="connsiteY8" fmla="*/ 50483 h 107632"/>
                <a:gd name="connsiteX9" fmla="*/ 52388 w 71437"/>
                <a:gd name="connsiteY9" fmla="*/ 50483 h 107632"/>
                <a:gd name="connsiteX10" fmla="*/ 57150 w 71437"/>
                <a:gd name="connsiteY10" fmla="*/ 55245 h 107632"/>
                <a:gd name="connsiteX11" fmla="*/ 57150 w 71437"/>
                <a:gd name="connsiteY11" fmla="*/ 56197 h 107632"/>
                <a:gd name="connsiteX12" fmla="*/ 52388 w 71437"/>
                <a:gd name="connsiteY12" fmla="*/ 60960 h 107632"/>
                <a:gd name="connsiteX13" fmla="*/ 11430 w 71437"/>
                <a:gd name="connsiteY13" fmla="*/ 60960 h 107632"/>
                <a:gd name="connsiteX14" fmla="*/ 11430 w 71437"/>
                <a:gd name="connsiteY14" fmla="*/ 102870 h 107632"/>
                <a:gd name="connsiteX15" fmla="*/ 6667 w 71437"/>
                <a:gd name="connsiteY15" fmla="*/ 107633 h 107632"/>
                <a:gd name="connsiteX16" fmla="*/ 4763 w 71437"/>
                <a:gd name="connsiteY16" fmla="*/ 107633 h 107632"/>
                <a:gd name="connsiteX17" fmla="*/ 0 w 71437"/>
                <a:gd name="connsiteY17" fmla="*/ 102870 h 107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1437" h="107632">
                  <a:moveTo>
                    <a:pt x="0" y="102870"/>
                  </a:moveTo>
                  <a:lnTo>
                    <a:pt x="0" y="6667"/>
                  </a:lnTo>
                  <a:cubicBezTo>
                    <a:pt x="0" y="2858"/>
                    <a:pt x="2857" y="0"/>
                    <a:pt x="6667" y="0"/>
                  </a:cubicBezTo>
                  <a:lnTo>
                    <a:pt x="66675" y="0"/>
                  </a:lnTo>
                  <a:cubicBezTo>
                    <a:pt x="69532" y="0"/>
                    <a:pt x="71438" y="1905"/>
                    <a:pt x="71438" y="4763"/>
                  </a:cubicBezTo>
                  <a:lnTo>
                    <a:pt x="71438" y="5715"/>
                  </a:lnTo>
                  <a:cubicBezTo>
                    <a:pt x="71438" y="8572"/>
                    <a:pt x="69532" y="10477"/>
                    <a:pt x="66675" y="10477"/>
                  </a:cubicBezTo>
                  <a:lnTo>
                    <a:pt x="11430" y="10477"/>
                  </a:lnTo>
                  <a:lnTo>
                    <a:pt x="11430" y="50483"/>
                  </a:lnTo>
                  <a:lnTo>
                    <a:pt x="52388" y="50483"/>
                  </a:lnTo>
                  <a:cubicBezTo>
                    <a:pt x="55245" y="50483"/>
                    <a:pt x="57150" y="52388"/>
                    <a:pt x="57150" y="55245"/>
                  </a:cubicBezTo>
                  <a:lnTo>
                    <a:pt x="57150" y="56197"/>
                  </a:lnTo>
                  <a:cubicBezTo>
                    <a:pt x="57150" y="59055"/>
                    <a:pt x="55245" y="60960"/>
                    <a:pt x="52388" y="60960"/>
                  </a:cubicBezTo>
                  <a:lnTo>
                    <a:pt x="11430" y="60960"/>
                  </a:lnTo>
                  <a:lnTo>
                    <a:pt x="11430" y="102870"/>
                  </a:lnTo>
                  <a:cubicBezTo>
                    <a:pt x="11430" y="106680"/>
                    <a:pt x="9525" y="107633"/>
                    <a:pt x="6667" y="107633"/>
                  </a:cubicBezTo>
                  <a:lnTo>
                    <a:pt x="4763" y="107633"/>
                  </a:lnTo>
                  <a:cubicBezTo>
                    <a:pt x="952" y="107633"/>
                    <a:pt x="0" y="106680"/>
                    <a:pt x="0" y="10287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48" name="Freeform: Shape 341">
              <a:extLst>
                <a:ext uri="{FF2B5EF4-FFF2-40B4-BE49-F238E27FC236}">
                  <a16:creationId xmlns:a16="http://schemas.microsoft.com/office/drawing/2014/main" id="{D24475DE-81C2-A542-97C8-2EA4C9FDA9E1}"/>
                </a:ext>
              </a:extLst>
            </p:cNvPr>
            <p:cNvSpPr/>
            <p:nvPr/>
          </p:nvSpPr>
          <p:spPr>
            <a:xfrm>
              <a:off x="2926079" y="2491740"/>
              <a:ext cx="80962" cy="81950"/>
            </a:xfrm>
            <a:custGeom>
              <a:avLst/>
              <a:gdLst>
                <a:gd name="connsiteX0" fmla="*/ 0 w 80962"/>
                <a:gd name="connsiteY0" fmla="*/ 40957 h 81950"/>
                <a:gd name="connsiteX1" fmla="*/ 40958 w 80962"/>
                <a:gd name="connsiteY1" fmla="*/ 0 h 81950"/>
                <a:gd name="connsiteX2" fmla="*/ 80963 w 80962"/>
                <a:gd name="connsiteY2" fmla="*/ 40957 h 81950"/>
                <a:gd name="connsiteX3" fmla="*/ 40958 w 80962"/>
                <a:gd name="connsiteY3" fmla="*/ 81915 h 81950"/>
                <a:gd name="connsiteX4" fmla="*/ 0 w 80962"/>
                <a:gd name="connsiteY4" fmla="*/ 40957 h 81950"/>
                <a:gd name="connsiteX5" fmla="*/ 70485 w 80962"/>
                <a:gd name="connsiteY5" fmla="*/ 41910 h 81950"/>
                <a:gd name="connsiteX6" fmla="*/ 40958 w 80962"/>
                <a:gd name="connsiteY6" fmla="*/ 9525 h 81950"/>
                <a:gd name="connsiteX7" fmla="*/ 11430 w 80962"/>
                <a:gd name="connsiteY7" fmla="*/ 40957 h 81950"/>
                <a:gd name="connsiteX8" fmla="*/ 40958 w 80962"/>
                <a:gd name="connsiteY8" fmla="*/ 73342 h 81950"/>
                <a:gd name="connsiteX9" fmla="*/ 70485 w 80962"/>
                <a:gd name="connsiteY9" fmla="*/ 41910 h 81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962" h="81950">
                  <a:moveTo>
                    <a:pt x="0" y="40957"/>
                  </a:moveTo>
                  <a:cubicBezTo>
                    <a:pt x="0" y="17145"/>
                    <a:pt x="17145" y="0"/>
                    <a:pt x="40958" y="0"/>
                  </a:cubicBezTo>
                  <a:cubicBezTo>
                    <a:pt x="64770" y="0"/>
                    <a:pt x="80963" y="17145"/>
                    <a:pt x="80963" y="40957"/>
                  </a:cubicBezTo>
                  <a:cubicBezTo>
                    <a:pt x="80963" y="64770"/>
                    <a:pt x="63817" y="81915"/>
                    <a:pt x="40958" y="81915"/>
                  </a:cubicBezTo>
                  <a:cubicBezTo>
                    <a:pt x="17145" y="82867"/>
                    <a:pt x="0" y="64770"/>
                    <a:pt x="0" y="40957"/>
                  </a:cubicBezTo>
                  <a:moveTo>
                    <a:pt x="70485" y="41910"/>
                  </a:moveTo>
                  <a:cubicBezTo>
                    <a:pt x="70485" y="23813"/>
                    <a:pt x="58103" y="9525"/>
                    <a:pt x="40958" y="9525"/>
                  </a:cubicBezTo>
                  <a:cubicBezTo>
                    <a:pt x="23813" y="9525"/>
                    <a:pt x="11430" y="22860"/>
                    <a:pt x="11430" y="40957"/>
                  </a:cubicBezTo>
                  <a:cubicBezTo>
                    <a:pt x="11430" y="59055"/>
                    <a:pt x="23813" y="73342"/>
                    <a:pt x="40958" y="73342"/>
                  </a:cubicBezTo>
                  <a:cubicBezTo>
                    <a:pt x="57150" y="73342"/>
                    <a:pt x="70485" y="60007"/>
                    <a:pt x="70485" y="4191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49" name="Freeform: Shape 342">
              <a:extLst>
                <a:ext uri="{FF2B5EF4-FFF2-40B4-BE49-F238E27FC236}">
                  <a16:creationId xmlns:a16="http://schemas.microsoft.com/office/drawing/2014/main" id="{18B889ED-B25E-CF4A-93AE-D869BAD87249}"/>
                </a:ext>
              </a:extLst>
            </p:cNvPr>
            <p:cNvSpPr/>
            <p:nvPr/>
          </p:nvSpPr>
          <p:spPr>
            <a:xfrm>
              <a:off x="3020377" y="2491740"/>
              <a:ext cx="41909" cy="80962"/>
            </a:xfrm>
            <a:custGeom>
              <a:avLst/>
              <a:gdLst>
                <a:gd name="connsiteX0" fmla="*/ 30480 w 41909"/>
                <a:gd name="connsiteY0" fmla="*/ 0 h 80962"/>
                <a:gd name="connsiteX1" fmla="*/ 41910 w 41909"/>
                <a:gd name="connsiteY1" fmla="*/ 7620 h 80962"/>
                <a:gd name="connsiteX2" fmla="*/ 39052 w 41909"/>
                <a:gd name="connsiteY2" fmla="*/ 13335 h 80962"/>
                <a:gd name="connsiteX3" fmla="*/ 29527 w 41909"/>
                <a:gd name="connsiteY3" fmla="*/ 10477 h 80962"/>
                <a:gd name="connsiteX4" fmla="*/ 10477 w 41909"/>
                <a:gd name="connsiteY4" fmla="*/ 45720 h 80962"/>
                <a:gd name="connsiteX5" fmla="*/ 10477 w 41909"/>
                <a:gd name="connsiteY5" fmla="*/ 76200 h 80962"/>
                <a:gd name="connsiteX6" fmla="*/ 5715 w 41909"/>
                <a:gd name="connsiteY6" fmla="*/ 80963 h 80962"/>
                <a:gd name="connsiteX7" fmla="*/ 4763 w 41909"/>
                <a:gd name="connsiteY7" fmla="*/ 80963 h 80962"/>
                <a:gd name="connsiteX8" fmla="*/ 0 w 41909"/>
                <a:gd name="connsiteY8" fmla="*/ 76200 h 80962"/>
                <a:gd name="connsiteX9" fmla="*/ 0 w 41909"/>
                <a:gd name="connsiteY9" fmla="*/ 2857 h 80962"/>
                <a:gd name="connsiteX10" fmla="*/ 3810 w 41909"/>
                <a:gd name="connsiteY10" fmla="*/ 1905 h 80962"/>
                <a:gd name="connsiteX11" fmla="*/ 10477 w 41909"/>
                <a:gd name="connsiteY11" fmla="*/ 12382 h 80962"/>
                <a:gd name="connsiteX12" fmla="*/ 10477 w 41909"/>
                <a:gd name="connsiteY12" fmla="*/ 17145 h 80962"/>
                <a:gd name="connsiteX13" fmla="*/ 30480 w 41909"/>
                <a:gd name="connsiteY13" fmla="*/ 0 h 80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909" h="80962">
                  <a:moveTo>
                    <a:pt x="30480" y="0"/>
                  </a:moveTo>
                  <a:cubicBezTo>
                    <a:pt x="38100" y="0"/>
                    <a:pt x="41910" y="2857"/>
                    <a:pt x="41910" y="7620"/>
                  </a:cubicBezTo>
                  <a:cubicBezTo>
                    <a:pt x="41910" y="11430"/>
                    <a:pt x="39052" y="13335"/>
                    <a:pt x="39052" y="13335"/>
                  </a:cubicBezTo>
                  <a:cubicBezTo>
                    <a:pt x="37147" y="11430"/>
                    <a:pt x="34290" y="10477"/>
                    <a:pt x="29527" y="10477"/>
                  </a:cubicBezTo>
                  <a:cubicBezTo>
                    <a:pt x="15240" y="10477"/>
                    <a:pt x="10477" y="24765"/>
                    <a:pt x="10477" y="45720"/>
                  </a:cubicBezTo>
                  <a:lnTo>
                    <a:pt x="10477" y="76200"/>
                  </a:lnTo>
                  <a:cubicBezTo>
                    <a:pt x="10477" y="80010"/>
                    <a:pt x="8572" y="80963"/>
                    <a:pt x="5715" y="80963"/>
                  </a:cubicBezTo>
                  <a:lnTo>
                    <a:pt x="4763" y="80963"/>
                  </a:lnTo>
                  <a:cubicBezTo>
                    <a:pt x="1905" y="80963"/>
                    <a:pt x="0" y="80010"/>
                    <a:pt x="0" y="76200"/>
                  </a:cubicBezTo>
                  <a:lnTo>
                    <a:pt x="0" y="2857"/>
                  </a:lnTo>
                  <a:cubicBezTo>
                    <a:pt x="0" y="2857"/>
                    <a:pt x="1905" y="1905"/>
                    <a:pt x="3810" y="1905"/>
                  </a:cubicBezTo>
                  <a:cubicBezTo>
                    <a:pt x="7620" y="1905"/>
                    <a:pt x="10477" y="3810"/>
                    <a:pt x="10477" y="12382"/>
                  </a:cubicBezTo>
                  <a:lnTo>
                    <a:pt x="10477" y="17145"/>
                  </a:lnTo>
                  <a:cubicBezTo>
                    <a:pt x="13335" y="5715"/>
                    <a:pt x="20002" y="0"/>
                    <a:pt x="30480" y="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50" name="Freeform: Shape 343">
              <a:extLst>
                <a:ext uri="{FF2B5EF4-FFF2-40B4-BE49-F238E27FC236}">
                  <a16:creationId xmlns:a16="http://schemas.microsoft.com/office/drawing/2014/main" id="{B9E56D65-1C32-8A4B-9C50-DEC86D2B57DC}"/>
                </a:ext>
              </a:extLst>
            </p:cNvPr>
            <p:cNvSpPr/>
            <p:nvPr/>
          </p:nvSpPr>
          <p:spPr>
            <a:xfrm>
              <a:off x="3105150" y="2465070"/>
              <a:ext cx="76200" cy="108584"/>
            </a:xfrm>
            <a:custGeom>
              <a:avLst/>
              <a:gdLst>
                <a:gd name="connsiteX0" fmla="*/ 0 w 76200"/>
                <a:gd name="connsiteY0" fmla="*/ 100965 h 108584"/>
                <a:gd name="connsiteX1" fmla="*/ 0 w 76200"/>
                <a:gd name="connsiteY1" fmla="*/ 6667 h 108584"/>
                <a:gd name="connsiteX2" fmla="*/ 6667 w 76200"/>
                <a:gd name="connsiteY2" fmla="*/ 0 h 108584"/>
                <a:gd name="connsiteX3" fmla="*/ 70485 w 76200"/>
                <a:gd name="connsiteY3" fmla="*/ 0 h 108584"/>
                <a:gd name="connsiteX4" fmla="*/ 75247 w 76200"/>
                <a:gd name="connsiteY4" fmla="*/ 4763 h 108584"/>
                <a:gd name="connsiteX5" fmla="*/ 75247 w 76200"/>
                <a:gd name="connsiteY5" fmla="*/ 5715 h 108584"/>
                <a:gd name="connsiteX6" fmla="*/ 70485 w 76200"/>
                <a:gd name="connsiteY6" fmla="*/ 10477 h 108584"/>
                <a:gd name="connsiteX7" fmla="*/ 11430 w 76200"/>
                <a:gd name="connsiteY7" fmla="*/ 10477 h 108584"/>
                <a:gd name="connsiteX8" fmla="*/ 11430 w 76200"/>
                <a:gd name="connsiteY8" fmla="*/ 47625 h 108584"/>
                <a:gd name="connsiteX9" fmla="*/ 59055 w 76200"/>
                <a:gd name="connsiteY9" fmla="*/ 47625 h 108584"/>
                <a:gd name="connsiteX10" fmla="*/ 63817 w 76200"/>
                <a:gd name="connsiteY10" fmla="*/ 52388 h 108584"/>
                <a:gd name="connsiteX11" fmla="*/ 63817 w 76200"/>
                <a:gd name="connsiteY11" fmla="*/ 53340 h 108584"/>
                <a:gd name="connsiteX12" fmla="*/ 59055 w 76200"/>
                <a:gd name="connsiteY12" fmla="*/ 58102 h 108584"/>
                <a:gd name="connsiteX13" fmla="*/ 11430 w 76200"/>
                <a:gd name="connsiteY13" fmla="*/ 58102 h 108584"/>
                <a:gd name="connsiteX14" fmla="*/ 11430 w 76200"/>
                <a:gd name="connsiteY14" fmla="*/ 98108 h 108584"/>
                <a:gd name="connsiteX15" fmla="*/ 71438 w 76200"/>
                <a:gd name="connsiteY15" fmla="*/ 98108 h 108584"/>
                <a:gd name="connsiteX16" fmla="*/ 76200 w 76200"/>
                <a:gd name="connsiteY16" fmla="*/ 102870 h 108584"/>
                <a:gd name="connsiteX17" fmla="*/ 76200 w 76200"/>
                <a:gd name="connsiteY17" fmla="*/ 103822 h 108584"/>
                <a:gd name="connsiteX18" fmla="*/ 71438 w 76200"/>
                <a:gd name="connsiteY18" fmla="*/ 108585 h 108584"/>
                <a:gd name="connsiteX19" fmla="*/ 6667 w 76200"/>
                <a:gd name="connsiteY19" fmla="*/ 108585 h 108584"/>
                <a:gd name="connsiteX20" fmla="*/ 0 w 76200"/>
                <a:gd name="connsiteY20" fmla="*/ 100965 h 108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76200" h="108584">
                  <a:moveTo>
                    <a:pt x="0" y="100965"/>
                  </a:moveTo>
                  <a:lnTo>
                    <a:pt x="0" y="6667"/>
                  </a:lnTo>
                  <a:cubicBezTo>
                    <a:pt x="0" y="2858"/>
                    <a:pt x="2858" y="0"/>
                    <a:pt x="6667" y="0"/>
                  </a:cubicBezTo>
                  <a:lnTo>
                    <a:pt x="70485" y="0"/>
                  </a:lnTo>
                  <a:cubicBezTo>
                    <a:pt x="73342" y="0"/>
                    <a:pt x="75247" y="1905"/>
                    <a:pt x="75247" y="4763"/>
                  </a:cubicBezTo>
                  <a:lnTo>
                    <a:pt x="75247" y="5715"/>
                  </a:lnTo>
                  <a:cubicBezTo>
                    <a:pt x="75247" y="8572"/>
                    <a:pt x="73342" y="10477"/>
                    <a:pt x="70485" y="10477"/>
                  </a:cubicBezTo>
                  <a:lnTo>
                    <a:pt x="11430" y="10477"/>
                  </a:lnTo>
                  <a:lnTo>
                    <a:pt x="11430" y="47625"/>
                  </a:lnTo>
                  <a:lnTo>
                    <a:pt x="59055" y="47625"/>
                  </a:lnTo>
                  <a:cubicBezTo>
                    <a:pt x="61913" y="47625"/>
                    <a:pt x="63817" y="49530"/>
                    <a:pt x="63817" y="52388"/>
                  </a:cubicBezTo>
                  <a:lnTo>
                    <a:pt x="63817" y="53340"/>
                  </a:lnTo>
                  <a:cubicBezTo>
                    <a:pt x="63817" y="56197"/>
                    <a:pt x="61913" y="58102"/>
                    <a:pt x="59055" y="58102"/>
                  </a:cubicBezTo>
                  <a:lnTo>
                    <a:pt x="11430" y="58102"/>
                  </a:lnTo>
                  <a:lnTo>
                    <a:pt x="11430" y="98108"/>
                  </a:lnTo>
                  <a:lnTo>
                    <a:pt x="71438" y="98108"/>
                  </a:lnTo>
                  <a:cubicBezTo>
                    <a:pt x="74295" y="98108"/>
                    <a:pt x="76200" y="100013"/>
                    <a:pt x="76200" y="102870"/>
                  </a:cubicBezTo>
                  <a:lnTo>
                    <a:pt x="76200" y="103822"/>
                  </a:lnTo>
                  <a:cubicBezTo>
                    <a:pt x="76200" y="106680"/>
                    <a:pt x="74295" y="108585"/>
                    <a:pt x="71438" y="108585"/>
                  </a:cubicBezTo>
                  <a:lnTo>
                    <a:pt x="6667" y="108585"/>
                  </a:lnTo>
                  <a:cubicBezTo>
                    <a:pt x="2858" y="107633"/>
                    <a:pt x="0" y="104775"/>
                    <a:pt x="0" y="100965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51" name="Freeform: Shape 344">
              <a:extLst>
                <a:ext uri="{FF2B5EF4-FFF2-40B4-BE49-F238E27FC236}">
                  <a16:creationId xmlns:a16="http://schemas.microsoft.com/office/drawing/2014/main" id="{EDC8EC19-DDF2-5948-BD99-53B778A52E5E}"/>
                </a:ext>
              </a:extLst>
            </p:cNvPr>
            <p:cNvSpPr/>
            <p:nvPr/>
          </p:nvSpPr>
          <p:spPr>
            <a:xfrm>
              <a:off x="3180397" y="2492692"/>
              <a:ext cx="73342" cy="80010"/>
            </a:xfrm>
            <a:custGeom>
              <a:avLst/>
              <a:gdLst>
                <a:gd name="connsiteX0" fmla="*/ 36195 w 73342"/>
                <a:gd name="connsiteY0" fmla="*/ 70485 h 80010"/>
                <a:gd name="connsiteX1" fmla="*/ 60008 w 73342"/>
                <a:gd name="connsiteY1" fmla="*/ 8573 h 80010"/>
                <a:gd name="connsiteX2" fmla="*/ 67628 w 73342"/>
                <a:gd name="connsiteY2" fmla="*/ 953 h 80010"/>
                <a:gd name="connsiteX3" fmla="*/ 73343 w 73342"/>
                <a:gd name="connsiteY3" fmla="*/ 3810 h 80010"/>
                <a:gd name="connsiteX4" fmla="*/ 44768 w 73342"/>
                <a:gd name="connsiteY4" fmla="*/ 76200 h 80010"/>
                <a:gd name="connsiteX5" fmla="*/ 37148 w 73342"/>
                <a:gd name="connsiteY5" fmla="*/ 80010 h 80010"/>
                <a:gd name="connsiteX6" fmla="*/ 29528 w 73342"/>
                <a:gd name="connsiteY6" fmla="*/ 76200 h 80010"/>
                <a:gd name="connsiteX7" fmla="*/ 0 w 73342"/>
                <a:gd name="connsiteY7" fmla="*/ 2858 h 80010"/>
                <a:gd name="connsiteX8" fmla="*/ 5715 w 73342"/>
                <a:gd name="connsiteY8" fmla="*/ 0 h 80010"/>
                <a:gd name="connsiteX9" fmla="*/ 13335 w 73342"/>
                <a:gd name="connsiteY9" fmla="*/ 7620 h 80010"/>
                <a:gd name="connsiteX10" fmla="*/ 36195 w 73342"/>
                <a:gd name="connsiteY10" fmla="*/ 70485 h 80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3342" h="80010">
                  <a:moveTo>
                    <a:pt x="36195" y="70485"/>
                  </a:moveTo>
                  <a:lnTo>
                    <a:pt x="60008" y="8573"/>
                  </a:lnTo>
                  <a:cubicBezTo>
                    <a:pt x="62865" y="1905"/>
                    <a:pt x="64770" y="953"/>
                    <a:pt x="67628" y="953"/>
                  </a:cubicBezTo>
                  <a:cubicBezTo>
                    <a:pt x="71438" y="953"/>
                    <a:pt x="73343" y="3810"/>
                    <a:pt x="73343" y="3810"/>
                  </a:cubicBezTo>
                  <a:lnTo>
                    <a:pt x="44768" y="76200"/>
                  </a:lnTo>
                  <a:cubicBezTo>
                    <a:pt x="43815" y="79058"/>
                    <a:pt x="42863" y="80010"/>
                    <a:pt x="37148" y="80010"/>
                  </a:cubicBezTo>
                  <a:cubicBezTo>
                    <a:pt x="31433" y="80010"/>
                    <a:pt x="31433" y="79058"/>
                    <a:pt x="29528" y="76200"/>
                  </a:cubicBezTo>
                  <a:lnTo>
                    <a:pt x="0" y="2858"/>
                  </a:lnTo>
                  <a:cubicBezTo>
                    <a:pt x="0" y="1905"/>
                    <a:pt x="1905" y="0"/>
                    <a:pt x="5715" y="0"/>
                  </a:cubicBezTo>
                  <a:cubicBezTo>
                    <a:pt x="9525" y="0"/>
                    <a:pt x="11430" y="1905"/>
                    <a:pt x="13335" y="7620"/>
                  </a:cubicBezTo>
                  <a:lnTo>
                    <a:pt x="36195" y="7048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52" name="Freeform: Shape 345">
              <a:extLst>
                <a:ext uri="{FF2B5EF4-FFF2-40B4-BE49-F238E27FC236}">
                  <a16:creationId xmlns:a16="http://schemas.microsoft.com/office/drawing/2014/main" id="{D50CFE31-3031-D44C-B57F-ACAF351BC415}"/>
                </a:ext>
              </a:extLst>
            </p:cNvPr>
            <p:cNvSpPr/>
            <p:nvPr/>
          </p:nvSpPr>
          <p:spPr>
            <a:xfrm>
              <a:off x="3256597" y="2490787"/>
              <a:ext cx="76200" cy="82867"/>
            </a:xfrm>
            <a:custGeom>
              <a:avLst/>
              <a:gdLst>
                <a:gd name="connsiteX0" fmla="*/ 40958 w 76200"/>
                <a:gd name="connsiteY0" fmla="*/ 74295 h 82867"/>
                <a:gd name="connsiteX1" fmla="*/ 67628 w 76200"/>
                <a:gd name="connsiteY1" fmla="*/ 60008 h 82867"/>
                <a:gd name="connsiteX2" fmla="*/ 74295 w 76200"/>
                <a:gd name="connsiteY2" fmla="*/ 65722 h 82867"/>
                <a:gd name="connsiteX3" fmla="*/ 40958 w 76200"/>
                <a:gd name="connsiteY3" fmla="*/ 82867 h 82867"/>
                <a:gd name="connsiteX4" fmla="*/ 0 w 76200"/>
                <a:gd name="connsiteY4" fmla="*/ 41910 h 82867"/>
                <a:gd name="connsiteX5" fmla="*/ 40005 w 76200"/>
                <a:gd name="connsiteY5" fmla="*/ 0 h 82867"/>
                <a:gd name="connsiteX6" fmla="*/ 76200 w 76200"/>
                <a:gd name="connsiteY6" fmla="*/ 40005 h 82867"/>
                <a:gd name="connsiteX7" fmla="*/ 76200 w 76200"/>
                <a:gd name="connsiteY7" fmla="*/ 40958 h 82867"/>
                <a:gd name="connsiteX8" fmla="*/ 71438 w 76200"/>
                <a:gd name="connsiteY8" fmla="*/ 44767 h 82867"/>
                <a:gd name="connsiteX9" fmla="*/ 10478 w 76200"/>
                <a:gd name="connsiteY9" fmla="*/ 44767 h 82867"/>
                <a:gd name="connsiteX10" fmla="*/ 40958 w 76200"/>
                <a:gd name="connsiteY10" fmla="*/ 74295 h 82867"/>
                <a:gd name="connsiteX11" fmla="*/ 64770 w 76200"/>
                <a:gd name="connsiteY11" fmla="*/ 36195 h 82867"/>
                <a:gd name="connsiteX12" fmla="*/ 39053 w 76200"/>
                <a:gd name="connsiteY12" fmla="*/ 10478 h 82867"/>
                <a:gd name="connsiteX13" fmla="*/ 10478 w 76200"/>
                <a:gd name="connsiteY13" fmla="*/ 36195 h 82867"/>
                <a:gd name="connsiteX14" fmla="*/ 64770 w 76200"/>
                <a:gd name="connsiteY14" fmla="*/ 36195 h 82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6200" h="82867">
                  <a:moveTo>
                    <a:pt x="40958" y="74295"/>
                  </a:moveTo>
                  <a:cubicBezTo>
                    <a:pt x="56198" y="74295"/>
                    <a:pt x="62865" y="67628"/>
                    <a:pt x="67628" y="60008"/>
                  </a:cubicBezTo>
                  <a:cubicBezTo>
                    <a:pt x="67628" y="59055"/>
                    <a:pt x="74295" y="60960"/>
                    <a:pt x="74295" y="65722"/>
                  </a:cubicBezTo>
                  <a:cubicBezTo>
                    <a:pt x="74295" y="71438"/>
                    <a:pt x="62865" y="82867"/>
                    <a:pt x="40958" y="82867"/>
                  </a:cubicBezTo>
                  <a:cubicBezTo>
                    <a:pt x="17145" y="82867"/>
                    <a:pt x="0" y="65722"/>
                    <a:pt x="0" y="41910"/>
                  </a:cubicBezTo>
                  <a:cubicBezTo>
                    <a:pt x="0" y="18097"/>
                    <a:pt x="17145" y="0"/>
                    <a:pt x="40005" y="0"/>
                  </a:cubicBezTo>
                  <a:cubicBezTo>
                    <a:pt x="61913" y="0"/>
                    <a:pt x="76200" y="15240"/>
                    <a:pt x="76200" y="40005"/>
                  </a:cubicBezTo>
                  <a:lnTo>
                    <a:pt x="76200" y="40958"/>
                  </a:lnTo>
                  <a:cubicBezTo>
                    <a:pt x="76200" y="43815"/>
                    <a:pt x="75248" y="44767"/>
                    <a:pt x="71438" y="44767"/>
                  </a:cubicBezTo>
                  <a:lnTo>
                    <a:pt x="10478" y="44767"/>
                  </a:lnTo>
                  <a:cubicBezTo>
                    <a:pt x="11430" y="61913"/>
                    <a:pt x="23813" y="74295"/>
                    <a:pt x="40958" y="74295"/>
                  </a:cubicBezTo>
                  <a:moveTo>
                    <a:pt x="64770" y="36195"/>
                  </a:moveTo>
                  <a:cubicBezTo>
                    <a:pt x="63818" y="20955"/>
                    <a:pt x="54293" y="10478"/>
                    <a:pt x="39053" y="10478"/>
                  </a:cubicBezTo>
                  <a:cubicBezTo>
                    <a:pt x="23813" y="10478"/>
                    <a:pt x="13335" y="20955"/>
                    <a:pt x="10478" y="36195"/>
                  </a:cubicBezTo>
                  <a:lnTo>
                    <a:pt x="64770" y="3619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53" name="Freeform: Shape 346">
              <a:extLst>
                <a:ext uri="{FF2B5EF4-FFF2-40B4-BE49-F238E27FC236}">
                  <a16:creationId xmlns:a16="http://schemas.microsoft.com/office/drawing/2014/main" id="{F45CCB21-701C-BE4A-9AA9-DF949AB2E3C4}"/>
                </a:ext>
              </a:extLst>
            </p:cNvPr>
            <p:cNvSpPr/>
            <p:nvPr/>
          </p:nvSpPr>
          <p:spPr>
            <a:xfrm>
              <a:off x="3349942" y="2491740"/>
              <a:ext cx="41910" cy="80962"/>
            </a:xfrm>
            <a:custGeom>
              <a:avLst/>
              <a:gdLst>
                <a:gd name="connsiteX0" fmla="*/ 30480 w 41910"/>
                <a:gd name="connsiteY0" fmla="*/ 0 h 80962"/>
                <a:gd name="connsiteX1" fmla="*/ 41910 w 41910"/>
                <a:gd name="connsiteY1" fmla="*/ 7620 h 80962"/>
                <a:gd name="connsiteX2" fmla="*/ 39053 w 41910"/>
                <a:gd name="connsiteY2" fmla="*/ 13335 h 80962"/>
                <a:gd name="connsiteX3" fmla="*/ 29528 w 41910"/>
                <a:gd name="connsiteY3" fmla="*/ 10477 h 80962"/>
                <a:gd name="connsiteX4" fmla="*/ 10478 w 41910"/>
                <a:gd name="connsiteY4" fmla="*/ 45720 h 80962"/>
                <a:gd name="connsiteX5" fmla="*/ 10478 w 41910"/>
                <a:gd name="connsiteY5" fmla="*/ 76200 h 80962"/>
                <a:gd name="connsiteX6" fmla="*/ 5715 w 41910"/>
                <a:gd name="connsiteY6" fmla="*/ 80963 h 80962"/>
                <a:gd name="connsiteX7" fmla="*/ 4763 w 41910"/>
                <a:gd name="connsiteY7" fmla="*/ 80963 h 80962"/>
                <a:gd name="connsiteX8" fmla="*/ 0 w 41910"/>
                <a:gd name="connsiteY8" fmla="*/ 76200 h 80962"/>
                <a:gd name="connsiteX9" fmla="*/ 0 w 41910"/>
                <a:gd name="connsiteY9" fmla="*/ 2857 h 80962"/>
                <a:gd name="connsiteX10" fmla="*/ 3810 w 41910"/>
                <a:gd name="connsiteY10" fmla="*/ 1905 h 80962"/>
                <a:gd name="connsiteX11" fmla="*/ 10478 w 41910"/>
                <a:gd name="connsiteY11" fmla="*/ 12382 h 80962"/>
                <a:gd name="connsiteX12" fmla="*/ 10478 w 41910"/>
                <a:gd name="connsiteY12" fmla="*/ 17145 h 80962"/>
                <a:gd name="connsiteX13" fmla="*/ 30480 w 41910"/>
                <a:gd name="connsiteY13" fmla="*/ 0 h 80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910" h="80962">
                  <a:moveTo>
                    <a:pt x="30480" y="0"/>
                  </a:moveTo>
                  <a:cubicBezTo>
                    <a:pt x="38100" y="0"/>
                    <a:pt x="41910" y="2857"/>
                    <a:pt x="41910" y="7620"/>
                  </a:cubicBezTo>
                  <a:cubicBezTo>
                    <a:pt x="41910" y="11430"/>
                    <a:pt x="39053" y="13335"/>
                    <a:pt x="39053" y="13335"/>
                  </a:cubicBezTo>
                  <a:cubicBezTo>
                    <a:pt x="37148" y="11430"/>
                    <a:pt x="34290" y="10477"/>
                    <a:pt x="29528" y="10477"/>
                  </a:cubicBezTo>
                  <a:cubicBezTo>
                    <a:pt x="15240" y="10477"/>
                    <a:pt x="10478" y="24765"/>
                    <a:pt x="10478" y="45720"/>
                  </a:cubicBezTo>
                  <a:lnTo>
                    <a:pt x="10478" y="76200"/>
                  </a:lnTo>
                  <a:cubicBezTo>
                    <a:pt x="10478" y="80010"/>
                    <a:pt x="8573" y="80963"/>
                    <a:pt x="5715" y="80963"/>
                  </a:cubicBezTo>
                  <a:lnTo>
                    <a:pt x="4763" y="80963"/>
                  </a:lnTo>
                  <a:cubicBezTo>
                    <a:pt x="1905" y="80963"/>
                    <a:pt x="0" y="80010"/>
                    <a:pt x="0" y="76200"/>
                  </a:cubicBezTo>
                  <a:lnTo>
                    <a:pt x="0" y="2857"/>
                  </a:lnTo>
                  <a:cubicBezTo>
                    <a:pt x="0" y="2857"/>
                    <a:pt x="1905" y="1905"/>
                    <a:pt x="3810" y="1905"/>
                  </a:cubicBezTo>
                  <a:cubicBezTo>
                    <a:pt x="7620" y="1905"/>
                    <a:pt x="10478" y="3810"/>
                    <a:pt x="10478" y="12382"/>
                  </a:cubicBezTo>
                  <a:lnTo>
                    <a:pt x="10478" y="17145"/>
                  </a:lnTo>
                  <a:cubicBezTo>
                    <a:pt x="12383" y="5715"/>
                    <a:pt x="20003" y="0"/>
                    <a:pt x="30480" y="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55" name="Freeform: Shape 347">
              <a:extLst>
                <a:ext uri="{FF2B5EF4-FFF2-40B4-BE49-F238E27FC236}">
                  <a16:creationId xmlns:a16="http://schemas.microsoft.com/office/drawing/2014/main" id="{5875D179-75D4-274B-A1D0-30A2F34C85DB}"/>
                </a:ext>
              </a:extLst>
            </p:cNvPr>
            <p:cNvSpPr/>
            <p:nvPr/>
          </p:nvSpPr>
          <p:spPr>
            <a:xfrm>
              <a:off x="3397567" y="2494597"/>
              <a:ext cx="73342" cy="112395"/>
            </a:xfrm>
            <a:custGeom>
              <a:avLst/>
              <a:gdLst>
                <a:gd name="connsiteX0" fmla="*/ 21908 w 73342"/>
                <a:gd name="connsiteY0" fmla="*/ 107633 h 112395"/>
                <a:gd name="connsiteX1" fmla="*/ 35242 w 73342"/>
                <a:gd name="connsiteY1" fmla="*/ 74295 h 112395"/>
                <a:gd name="connsiteX2" fmla="*/ 28575 w 73342"/>
                <a:gd name="connsiteY2" fmla="*/ 70485 h 112395"/>
                <a:gd name="connsiteX3" fmla="*/ 0 w 73342"/>
                <a:gd name="connsiteY3" fmla="*/ 2858 h 112395"/>
                <a:gd name="connsiteX4" fmla="*/ 5715 w 73342"/>
                <a:gd name="connsiteY4" fmla="*/ 0 h 112395"/>
                <a:gd name="connsiteX5" fmla="*/ 13335 w 73342"/>
                <a:gd name="connsiteY5" fmla="*/ 7620 h 112395"/>
                <a:gd name="connsiteX6" fmla="*/ 38100 w 73342"/>
                <a:gd name="connsiteY6" fmla="*/ 69533 h 112395"/>
                <a:gd name="connsiteX7" fmla="*/ 60008 w 73342"/>
                <a:gd name="connsiteY7" fmla="*/ 8573 h 112395"/>
                <a:gd name="connsiteX8" fmla="*/ 67628 w 73342"/>
                <a:gd name="connsiteY8" fmla="*/ 953 h 112395"/>
                <a:gd name="connsiteX9" fmla="*/ 73342 w 73342"/>
                <a:gd name="connsiteY9" fmla="*/ 3810 h 112395"/>
                <a:gd name="connsiteX10" fmla="*/ 35242 w 73342"/>
                <a:gd name="connsiteY10" fmla="*/ 105728 h 112395"/>
                <a:gd name="connsiteX11" fmla="*/ 27623 w 73342"/>
                <a:gd name="connsiteY11" fmla="*/ 112395 h 112395"/>
                <a:gd name="connsiteX12" fmla="*/ 21908 w 73342"/>
                <a:gd name="connsiteY12" fmla="*/ 107633 h 112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3342" h="112395">
                  <a:moveTo>
                    <a:pt x="21908" y="107633"/>
                  </a:moveTo>
                  <a:lnTo>
                    <a:pt x="35242" y="74295"/>
                  </a:lnTo>
                  <a:cubicBezTo>
                    <a:pt x="31433" y="74295"/>
                    <a:pt x="30480" y="73343"/>
                    <a:pt x="28575" y="70485"/>
                  </a:cubicBezTo>
                  <a:lnTo>
                    <a:pt x="0" y="2858"/>
                  </a:lnTo>
                  <a:cubicBezTo>
                    <a:pt x="0" y="1905"/>
                    <a:pt x="1905" y="0"/>
                    <a:pt x="5715" y="0"/>
                  </a:cubicBezTo>
                  <a:cubicBezTo>
                    <a:pt x="9525" y="0"/>
                    <a:pt x="11430" y="1905"/>
                    <a:pt x="13335" y="7620"/>
                  </a:cubicBezTo>
                  <a:lnTo>
                    <a:pt x="38100" y="69533"/>
                  </a:lnTo>
                  <a:lnTo>
                    <a:pt x="60008" y="8573"/>
                  </a:lnTo>
                  <a:cubicBezTo>
                    <a:pt x="61913" y="2858"/>
                    <a:pt x="64770" y="953"/>
                    <a:pt x="67628" y="953"/>
                  </a:cubicBezTo>
                  <a:cubicBezTo>
                    <a:pt x="70485" y="953"/>
                    <a:pt x="73342" y="2858"/>
                    <a:pt x="73342" y="3810"/>
                  </a:cubicBezTo>
                  <a:lnTo>
                    <a:pt x="35242" y="105728"/>
                  </a:lnTo>
                  <a:cubicBezTo>
                    <a:pt x="33338" y="111443"/>
                    <a:pt x="30480" y="112395"/>
                    <a:pt x="27623" y="112395"/>
                  </a:cubicBezTo>
                  <a:cubicBezTo>
                    <a:pt x="24765" y="110490"/>
                    <a:pt x="21908" y="107633"/>
                    <a:pt x="21908" y="10763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56" name="Freeform: Shape 348">
              <a:extLst>
                <a:ext uri="{FF2B5EF4-FFF2-40B4-BE49-F238E27FC236}">
                  <a16:creationId xmlns:a16="http://schemas.microsoft.com/office/drawing/2014/main" id="{6E600584-A064-CE46-8F02-7053AF6EC2F7}"/>
                </a:ext>
              </a:extLst>
            </p:cNvPr>
            <p:cNvSpPr/>
            <p:nvPr/>
          </p:nvSpPr>
          <p:spPr>
            <a:xfrm>
              <a:off x="3472815" y="2491740"/>
              <a:ext cx="80962" cy="81950"/>
            </a:xfrm>
            <a:custGeom>
              <a:avLst/>
              <a:gdLst>
                <a:gd name="connsiteX0" fmla="*/ 0 w 80962"/>
                <a:gd name="connsiteY0" fmla="*/ 40957 h 81950"/>
                <a:gd name="connsiteX1" fmla="*/ 40957 w 80962"/>
                <a:gd name="connsiteY1" fmla="*/ 0 h 81950"/>
                <a:gd name="connsiteX2" fmla="*/ 80963 w 80962"/>
                <a:gd name="connsiteY2" fmla="*/ 40957 h 81950"/>
                <a:gd name="connsiteX3" fmla="*/ 40957 w 80962"/>
                <a:gd name="connsiteY3" fmla="*/ 81915 h 81950"/>
                <a:gd name="connsiteX4" fmla="*/ 0 w 80962"/>
                <a:gd name="connsiteY4" fmla="*/ 40957 h 81950"/>
                <a:gd name="connsiteX5" fmla="*/ 70485 w 80962"/>
                <a:gd name="connsiteY5" fmla="*/ 41910 h 81950"/>
                <a:gd name="connsiteX6" fmla="*/ 40957 w 80962"/>
                <a:gd name="connsiteY6" fmla="*/ 9525 h 81950"/>
                <a:gd name="connsiteX7" fmla="*/ 11430 w 80962"/>
                <a:gd name="connsiteY7" fmla="*/ 40957 h 81950"/>
                <a:gd name="connsiteX8" fmla="*/ 40957 w 80962"/>
                <a:gd name="connsiteY8" fmla="*/ 73342 h 81950"/>
                <a:gd name="connsiteX9" fmla="*/ 70485 w 80962"/>
                <a:gd name="connsiteY9" fmla="*/ 41910 h 81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962" h="81950">
                  <a:moveTo>
                    <a:pt x="0" y="40957"/>
                  </a:moveTo>
                  <a:cubicBezTo>
                    <a:pt x="0" y="17145"/>
                    <a:pt x="17145" y="0"/>
                    <a:pt x="40957" y="0"/>
                  </a:cubicBezTo>
                  <a:cubicBezTo>
                    <a:pt x="64770" y="0"/>
                    <a:pt x="80963" y="17145"/>
                    <a:pt x="80963" y="40957"/>
                  </a:cubicBezTo>
                  <a:cubicBezTo>
                    <a:pt x="80963" y="64770"/>
                    <a:pt x="63817" y="81915"/>
                    <a:pt x="40957" y="81915"/>
                  </a:cubicBezTo>
                  <a:cubicBezTo>
                    <a:pt x="17145" y="82867"/>
                    <a:pt x="0" y="64770"/>
                    <a:pt x="0" y="40957"/>
                  </a:cubicBezTo>
                  <a:moveTo>
                    <a:pt x="70485" y="41910"/>
                  </a:moveTo>
                  <a:cubicBezTo>
                    <a:pt x="70485" y="23813"/>
                    <a:pt x="58102" y="9525"/>
                    <a:pt x="40957" y="9525"/>
                  </a:cubicBezTo>
                  <a:cubicBezTo>
                    <a:pt x="23813" y="9525"/>
                    <a:pt x="11430" y="22860"/>
                    <a:pt x="11430" y="40957"/>
                  </a:cubicBezTo>
                  <a:cubicBezTo>
                    <a:pt x="11430" y="59055"/>
                    <a:pt x="23813" y="73342"/>
                    <a:pt x="40957" y="73342"/>
                  </a:cubicBezTo>
                  <a:cubicBezTo>
                    <a:pt x="58102" y="73342"/>
                    <a:pt x="70485" y="60007"/>
                    <a:pt x="70485" y="4191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57" name="Freeform: Shape 349">
              <a:extLst>
                <a:ext uri="{FF2B5EF4-FFF2-40B4-BE49-F238E27FC236}">
                  <a16:creationId xmlns:a16="http://schemas.microsoft.com/office/drawing/2014/main" id="{25E1FBF2-E899-BA49-910A-E16E3FC55CB8}"/>
                </a:ext>
              </a:extLst>
            </p:cNvPr>
            <p:cNvSpPr/>
            <p:nvPr/>
          </p:nvSpPr>
          <p:spPr>
            <a:xfrm>
              <a:off x="3567112" y="2491740"/>
              <a:ext cx="67627" cy="80009"/>
            </a:xfrm>
            <a:custGeom>
              <a:avLst/>
              <a:gdLst>
                <a:gd name="connsiteX0" fmla="*/ 36195 w 67627"/>
                <a:gd name="connsiteY0" fmla="*/ 0 h 80009"/>
                <a:gd name="connsiteX1" fmla="*/ 67628 w 67627"/>
                <a:gd name="connsiteY1" fmla="*/ 34290 h 80009"/>
                <a:gd name="connsiteX2" fmla="*/ 67628 w 67627"/>
                <a:gd name="connsiteY2" fmla="*/ 75247 h 80009"/>
                <a:gd name="connsiteX3" fmla="*/ 62865 w 67627"/>
                <a:gd name="connsiteY3" fmla="*/ 80010 h 80009"/>
                <a:gd name="connsiteX4" fmla="*/ 61913 w 67627"/>
                <a:gd name="connsiteY4" fmla="*/ 80010 h 80009"/>
                <a:gd name="connsiteX5" fmla="*/ 57150 w 67627"/>
                <a:gd name="connsiteY5" fmla="*/ 75247 h 80009"/>
                <a:gd name="connsiteX6" fmla="*/ 57150 w 67627"/>
                <a:gd name="connsiteY6" fmla="*/ 34290 h 80009"/>
                <a:gd name="connsiteX7" fmla="*/ 36195 w 67627"/>
                <a:gd name="connsiteY7" fmla="*/ 8572 h 80009"/>
                <a:gd name="connsiteX8" fmla="*/ 10478 w 67627"/>
                <a:gd name="connsiteY8" fmla="*/ 25717 h 80009"/>
                <a:gd name="connsiteX9" fmla="*/ 10478 w 67627"/>
                <a:gd name="connsiteY9" fmla="*/ 75247 h 80009"/>
                <a:gd name="connsiteX10" fmla="*/ 5715 w 67627"/>
                <a:gd name="connsiteY10" fmla="*/ 80010 h 80009"/>
                <a:gd name="connsiteX11" fmla="*/ 4763 w 67627"/>
                <a:gd name="connsiteY11" fmla="*/ 80010 h 80009"/>
                <a:gd name="connsiteX12" fmla="*/ 0 w 67627"/>
                <a:gd name="connsiteY12" fmla="*/ 75247 h 80009"/>
                <a:gd name="connsiteX13" fmla="*/ 0 w 67627"/>
                <a:gd name="connsiteY13" fmla="*/ 1905 h 80009"/>
                <a:gd name="connsiteX14" fmla="*/ 3810 w 67627"/>
                <a:gd name="connsiteY14" fmla="*/ 952 h 80009"/>
                <a:gd name="connsiteX15" fmla="*/ 10478 w 67627"/>
                <a:gd name="connsiteY15" fmla="*/ 11430 h 80009"/>
                <a:gd name="connsiteX16" fmla="*/ 10478 w 67627"/>
                <a:gd name="connsiteY16" fmla="*/ 14288 h 80009"/>
                <a:gd name="connsiteX17" fmla="*/ 36195 w 67627"/>
                <a:gd name="connsiteY17" fmla="*/ 0 h 80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7627" h="80009">
                  <a:moveTo>
                    <a:pt x="36195" y="0"/>
                  </a:moveTo>
                  <a:cubicBezTo>
                    <a:pt x="57150" y="0"/>
                    <a:pt x="67628" y="14288"/>
                    <a:pt x="67628" y="34290"/>
                  </a:cubicBezTo>
                  <a:lnTo>
                    <a:pt x="67628" y="75247"/>
                  </a:lnTo>
                  <a:cubicBezTo>
                    <a:pt x="67628" y="79057"/>
                    <a:pt x="65722" y="80010"/>
                    <a:pt x="62865" y="80010"/>
                  </a:cubicBezTo>
                  <a:lnTo>
                    <a:pt x="61913" y="80010"/>
                  </a:lnTo>
                  <a:cubicBezTo>
                    <a:pt x="59055" y="80010"/>
                    <a:pt x="57150" y="79057"/>
                    <a:pt x="57150" y="75247"/>
                  </a:cubicBezTo>
                  <a:lnTo>
                    <a:pt x="57150" y="34290"/>
                  </a:lnTo>
                  <a:cubicBezTo>
                    <a:pt x="57150" y="19050"/>
                    <a:pt x="49530" y="8572"/>
                    <a:pt x="36195" y="8572"/>
                  </a:cubicBezTo>
                  <a:cubicBezTo>
                    <a:pt x="23813" y="8572"/>
                    <a:pt x="15240" y="15240"/>
                    <a:pt x="10478" y="25717"/>
                  </a:cubicBezTo>
                  <a:lnTo>
                    <a:pt x="10478" y="75247"/>
                  </a:lnTo>
                  <a:cubicBezTo>
                    <a:pt x="10478" y="79057"/>
                    <a:pt x="8572" y="80010"/>
                    <a:pt x="5715" y="80010"/>
                  </a:cubicBezTo>
                  <a:lnTo>
                    <a:pt x="4763" y="80010"/>
                  </a:lnTo>
                  <a:cubicBezTo>
                    <a:pt x="1905" y="80010"/>
                    <a:pt x="0" y="79057"/>
                    <a:pt x="0" y="75247"/>
                  </a:cubicBezTo>
                  <a:lnTo>
                    <a:pt x="0" y="1905"/>
                  </a:lnTo>
                  <a:cubicBezTo>
                    <a:pt x="0" y="1905"/>
                    <a:pt x="1905" y="952"/>
                    <a:pt x="3810" y="952"/>
                  </a:cubicBezTo>
                  <a:cubicBezTo>
                    <a:pt x="7620" y="952"/>
                    <a:pt x="10478" y="2857"/>
                    <a:pt x="10478" y="11430"/>
                  </a:cubicBezTo>
                  <a:lnTo>
                    <a:pt x="10478" y="14288"/>
                  </a:lnTo>
                  <a:cubicBezTo>
                    <a:pt x="14288" y="5715"/>
                    <a:pt x="23813" y="0"/>
                    <a:pt x="36195" y="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58" name="Freeform: Shape 350">
              <a:extLst>
                <a:ext uri="{FF2B5EF4-FFF2-40B4-BE49-F238E27FC236}">
                  <a16:creationId xmlns:a16="http://schemas.microsoft.com/office/drawing/2014/main" id="{851E0FAD-06A7-4741-8E3E-2AFF825D05AF}"/>
                </a:ext>
              </a:extLst>
            </p:cNvPr>
            <p:cNvSpPr/>
            <p:nvPr/>
          </p:nvSpPr>
          <p:spPr>
            <a:xfrm>
              <a:off x="3646170" y="2490787"/>
              <a:ext cx="76200" cy="82867"/>
            </a:xfrm>
            <a:custGeom>
              <a:avLst/>
              <a:gdLst>
                <a:gd name="connsiteX0" fmla="*/ 40958 w 76200"/>
                <a:gd name="connsiteY0" fmla="*/ 74295 h 82867"/>
                <a:gd name="connsiteX1" fmla="*/ 67627 w 76200"/>
                <a:gd name="connsiteY1" fmla="*/ 60008 h 82867"/>
                <a:gd name="connsiteX2" fmla="*/ 74295 w 76200"/>
                <a:gd name="connsiteY2" fmla="*/ 65722 h 82867"/>
                <a:gd name="connsiteX3" fmla="*/ 40958 w 76200"/>
                <a:gd name="connsiteY3" fmla="*/ 82867 h 82867"/>
                <a:gd name="connsiteX4" fmla="*/ 0 w 76200"/>
                <a:gd name="connsiteY4" fmla="*/ 41910 h 82867"/>
                <a:gd name="connsiteX5" fmla="*/ 40005 w 76200"/>
                <a:gd name="connsiteY5" fmla="*/ 0 h 82867"/>
                <a:gd name="connsiteX6" fmla="*/ 76200 w 76200"/>
                <a:gd name="connsiteY6" fmla="*/ 40005 h 82867"/>
                <a:gd name="connsiteX7" fmla="*/ 76200 w 76200"/>
                <a:gd name="connsiteY7" fmla="*/ 40958 h 82867"/>
                <a:gd name="connsiteX8" fmla="*/ 71438 w 76200"/>
                <a:gd name="connsiteY8" fmla="*/ 44767 h 82867"/>
                <a:gd name="connsiteX9" fmla="*/ 10477 w 76200"/>
                <a:gd name="connsiteY9" fmla="*/ 44767 h 82867"/>
                <a:gd name="connsiteX10" fmla="*/ 40958 w 76200"/>
                <a:gd name="connsiteY10" fmla="*/ 74295 h 82867"/>
                <a:gd name="connsiteX11" fmla="*/ 64770 w 76200"/>
                <a:gd name="connsiteY11" fmla="*/ 36195 h 82867"/>
                <a:gd name="connsiteX12" fmla="*/ 39052 w 76200"/>
                <a:gd name="connsiteY12" fmla="*/ 10478 h 82867"/>
                <a:gd name="connsiteX13" fmla="*/ 10477 w 76200"/>
                <a:gd name="connsiteY13" fmla="*/ 36195 h 82867"/>
                <a:gd name="connsiteX14" fmla="*/ 64770 w 76200"/>
                <a:gd name="connsiteY14" fmla="*/ 36195 h 82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6200" h="82867">
                  <a:moveTo>
                    <a:pt x="40958" y="74295"/>
                  </a:moveTo>
                  <a:cubicBezTo>
                    <a:pt x="56197" y="74295"/>
                    <a:pt x="62865" y="67628"/>
                    <a:pt x="67627" y="60008"/>
                  </a:cubicBezTo>
                  <a:cubicBezTo>
                    <a:pt x="67627" y="59055"/>
                    <a:pt x="74295" y="60960"/>
                    <a:pt x="74295" y="65722"/>
                  </a:cubicBezTo>
                  <a:cubicBezTo>
                    <a:pt x="74295" y="71438"/>
                    <a:pt x="62865" y="82867"/>
                    <a:pt x="40958" y="82867"/>
                  </a:cubicBezTo>
                  <a:cubicBezTo>
                    <a:pt x="17145" y="82867"/>
                    <a:pt x="0" y="65722"/>
                    <a:pt x="0" y="41910"/>
                  </a:cubicBezTo>
                  <a:cubicBezTo>
                    <a:pt x="0" y="18097"/>
                    <a:pt x="17145" y="0"/>
                    <a:pt x="40005" y="0"/>
                  </a:cubicBezTo>
                  <a:cubicBezTo>
                    <a:pt x="61913" y="0"/>
                    <a:pt x="76200" y="15240"/>
                    <a:pt x="76200" y="40005"/>
                  </a:cubicBezTo>
                  <a:lnTo>
                    <a:pt x="76200" y="40958"/>
                  </a:lnTo>
                  <a:cubicBezTo>
                    <a:pt x="76200" y="43815"/>
                    <a:pt x="75247" y="44767"/>
                    <a:pt x="71438" y="44767"/>
                  </a:cubicBezTo>
                  <a:lnTo>
                    <a:pt x="10477" y="44767"/>
                  </a:lnTo>
                  <a:cubicBezTo>
                    <a:pt x="11430" y="61913"/>
                    <a:pt x="23813" y="74295"/>
                    <a:pt x="40958" y="74295"/>
                  </a:cubicBezTo>
                  <a:moveTo>
                    <a:pt x="64770" y="36195"/>
                  </a:moveTo>
                  <a:cubicBezTo>
                    <a:pt x="63817" y="20955"/>
                    <a:pt x="54292" y="10478"/>
                    <a:pt x="39052" y="10478"/>
                  </a:cubicBezTo>
                  <a:cubicBezTo>
                    <a:pt x="23813" y="10478"/>
                    <a:pt x="13335" y="20955"/>
                    <a:pt x="10477" y="36195"/>
                  </a:cubicBezTo>
                  <a:lnTo>
                    <a:pt x="64770" y="3619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266213006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object 2">
            <a:extLst>
              <a:ext uri="{FF2B5EF4-FFF2-40B4-BE49-F238E27FC236}">
                <a16:creationId xmlns:a16="http://schemas.microsoft.com/office/drawing/2014/main" id="{0EC63809-849D-4006-92D8-27980A8BD0DC}"/>
              </a:ext>
            </a:extLst>
          </p:cNvPr>
          <p:cNvSpPr/>
          <p:nvPr userDrawn="1"/>
        </p:nvSpPr>
        <p:spPr>
          <a:xfrm>
            <a:off x="0" y="0"/>
            <a:ext cx="12192000" cy="6619587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F6F6F0"/>
          </a:solidFill>
        </p:spPr>
        <p:txBody>
          <a:bodyPr wrap="square" lIns="0" tIns="0" rIns="0" bIns="0" rtlCol="0"/>
          <a:lstStyle/>
          <a:p>
            <a:endParaRPr sz="900"/>
          </a:p>
        </p:txBody>
      </p:sp>
      <p:sp>
        <p:nvSpPr>
          <p:cNvPr id="86" name="Text Placeholder 2">
            <a:extLst>
              <a:ext uri="{FF2B5EF4-FFF2-40B4-BE49-F238E27FC236}">
                <a16:creationId xmlns:a16="http://schemas.microsoft.com/office/drawing/2014/main" id="{9147BED3-AD59-473C-B06A-DAB4642B8F1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77387" y="1973893"/>
            <a:ext cx="4474967" cy="1697355"/>
          </a:xfrm>
          <a:prstGeom prst="rect">
            <a:avLst/>
          </a:prstGeom>
        </p:spPr>
        <p:txBody>
          <a:bodyPr anchor="t"/>
          <a:lstStyle>
            <a:lvl1pPr marL="0" marR="2540" indent="0" algn="l" defTabSz="457189" rtl="0" eaLnBrk="1" latinLnBrk="0" hangingPunct="1">
              <a:lnSpc>
                <a:spcPts val="3900"/>
              </a:lnSpc>
              <a:spcBef>
                <a:spcPts val="0"/>
              </a:spcBef>
              <a:buFont typeface="Arial"/>
              <a:buNone/>
              <a:defRPr lang="en-US" sz="3700" b="1" i="0" dirty="0" smtClean="0">
                <a:solidFill>
                  <a:srgbClr val="2C4046"/>
                </a:solidFill>
                <a:latin typeface="Arial MT" pitchFamily="50" charset="0"/>
                <a:ea typeface="+mj-ea"/>
                <a:cs typeface="Arial"/>
              </a:defRPr>
            </a:lvl1pPr>
            <a:lvl2pPr marL="6351" marR="2540" indent="0" algn="l" defTabSz="457189" rtl="0" eaLnBrk="1" latinLnBrk="0" hangingPunct="1">
              <a:lnSpc>
                <a:spcPct val="77700"/>
              </a:lnSpc>
              <a:spcBef>
                <a:spcPts val="931"/>
              </a:spcBef>
              <a:buFont typeface="Arial"/>
              <a:buNone/>
              <a:defRPr lang="en-US" sz="3275" b="1" kern="1200" spc="-111" baseline="0" dirty="0" smtClean="0">
                <a:solidFill>
                  <a:srgbClr val="2C4046"/>
                </a:solidFill>
                <a:latin typeface="Arial"/>
                <a:ea typeface="+mn-ea"/>
                <a:cs typeface="Arial"/>
              </a:defRPr>
            </a:lvl2pPr>
            <a:lvl3pPr marL="6351" marR="2540" indent="0" algn="l" defTabSz="457189" rtl="0" eaLnBrk="1" latinLnBrk="0" hangingPunct="1">
              <a:lnSpc>
                <a:spcPct val="77700"/>
              </a:lnSpc>
              <a:spcBef>
                <a:spcPts val="931"/>
              </a:spcBef>
              <a:buFont typeface="Arial"/>
              <a:buNone/>
              <a:defRPr lang="en-US" sz="3275" b="1" kern="1200" spc="-111" baseline="0" dirty="0" smtClean="0">
                <a:solidFill>
                  <a:srgbClr val="2C4046"/>
                </a:solidFill>
                <a:latin typeface="Arial"/>
                <a:ea typeface="+mn-ea"/>
                <a:cs typeface="Arial"/>
              </a:defRPr>
            </a:lvl3pPr>
            <a:lvl4pPr marL="6351" marR="2540" indent="0" algn="l" defTabSz="457189" rtl="0" eaLnBrk="1" latinLnBrk="0" hangingPunct="1">
              <a:lnSpc>
                <a:spcPct val="77700"/>
              </a:lnSpc>
              <a:spcBef>
                <a:spcPts val="931"/>
              </a:spcBef>
              <a:buFont typeface="Arial"/>
              <a:buNone/>
              <a:defRPr lang="en-US" sz="3275" b="1" kern="1200" spc="-111" baseline="0" dirty="0" smtClean="0">
                <a:solidFill>
                  <a:srgbClr val="2C4046"/>
                </a:solidFill>
                <a:latin typeface="Arial"/>
                <a:ea typeface="+mn-ea"/>
                <a:cs typeface="Arial"/>
              </a:defRPr>
            </a:lvl4pPr>
            <a:lvl5pPr marL="6351" marR="2540" indent="0" algn="l" defTabSz="457189" rtl="0" eaLnBrk="1" latinLnBrk="0" hangingPunct="1">
              <a:lnSpc>
                <a:spcPct val="77700"/>
              </a:lnSpc>
              <a:spcBef>
                <a:spcPts val="931"/>
              </a:spcBef>
              <a:buFont typeface="Arial"/>
              <a:buNone/>
              <a:defRPr lang="en-US" sz="3275" b="1" kern="1200" spc="-111" baseline="0" dirty="0">
                <a:solidFill>
                  <a:srgbClr val="2C4046"/>
                </a:solidFill>
                <a:latin typeface="Arial"/>
                <a:ea typeface="+mn-ea"/>
                <a:cs typeface="Arial"/>
              </a:defRPr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83F21B0-E508-4D61-9B40-88D128C241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91899" y="3740187"/>
            <a:ext cx="4963013" cy="2269999"/>
          </a:xfrm>
          <a:prstGeom prst="rect">
            <a:avLst/>
          </a:prstGeom>
        </p:spPr>
        <p:txBody>
          <a:bodyPr/>
          <a:lstStyle>
            <a:lvl1pPr marL="6351" marR="29209" algn="l" defTabSz="457189" rtl="0" eaLnBrk="1" latinLnBrk="0" hangingPunct="1">
              <a:lnSpc>
                <a:spcPct val="102600"/>
              </a:lnSpc>
              <a:spcBef>
                <a:spcPts val="751"/>
              </a:spcBef>
              <a:defRPr lang="en-US" sz="1000" kern="1200" spc="-15" dirty="0" smtClean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6351" marR="29209" algn="l" defTabSz="457189" rtl="0" eaLnBrk="1" latinLnBrk="0" hangingPunct="1">
              <a:lnSpc>
                <a:spcPct val="102600"/>
              </a:lnSpc>
              <a:spcBef>
                <a:spcPts val="771"/>
              </a:spcBef>
              <a:defRPr lang="en-US" sz="651" kern="1200" spc="-15" dirty="0" smtClean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2pPr>
            <a:lvl3pPr marL="6351" marR="29209" algn="l" defTabSz="457189" rtl="0" eaLnBrk="1" latinLnBrk="0" hangingPunct="1">
              <a:lnSpc>
                <a:spcPct val="102600"/>
              </a:lnSpc>
              <a:spcBef>
                <a:spcPts val="771"/>
              </a:spcBef>
              <a:defRPr lang="en-US" sz="651" kern="1200" spc="-15" dirty="0" smtClean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3pPr>
            <a:lvl4pPr marL="6351" marR="29209" algn="l" defTabSz="457189" rtl="0" eaLnBrk="1" latinLnBrk="0" hangingPunct="1">
              <a:lnSpc>
                <a:spcPct val="102600"/>
              </a:lnSpc>
              <a:spcBef>
                <a:spcPts val="771"/>
              </a:spcBef>
              <a:defRPr lang="en-US" sz="651" kern="1200" spc="-15" dirty="0" smtClean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4pPr>
            <a:lvl5pPr marL="6351" marR="29209" algn="l" defTabSz="457189" rtl="0" eaLnBrk="1" latinLnBrk="0" hangingPunct="1">
              <a:lnSpc>
                <a:spcPct val="102600"/>
              </a:lnSpc>
              <a:spcBef>
                <a:spcPts val="771"/>
              </a:spcBef>
              <a:defRPr lang="en-US" sz="651" kern="1200" spc="-15" dirty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4" name="Slide Number Placeholder 9">
            <a:extLst>
              <a:ext uri="{FF2B5EF4-FFF2-40B4-BE49-F238E27FC236}">
                <a16:creationId xmlns:a16="http://schemas.microsoft.com/office/drawing/2014/main" id="{5AB7AEF5-6381-47F5-B870-8B24B09D9D59}"/>
              </a:ext>
            </a:extLst>
          </p:cNvPr>
          <p:cNvSpPr txBox="1">
            <a:spLocks/>
          </p:cNvSpPr>
          <p:nvPr userDrawn="1"/>
        </p:nvSpPr>
        <p:spPr>
          <a:xfrm>
            <a:off x="11730624" y="324781"/>
            <a:ext cx="117005" cy="95939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defRPr lang="en-US" sz="700" b="1" kern="1200" smtClean="0">
                <a:solidFill>
                  <a:srgbClr val="2C4046"/>
                </a:solidFill>
                <a:latin typeface="Arial"/>
                <a:ea typeface="+mn-ea"/>
                <a:cs typeface="Arial"/>
              </a:defRPr>
            </a:lvl1pPr>
            <a:lvl2pPr marL="633954" algn="l" defTabSz="633954" rtl="0" eaLnBrk="1" latinLnBrk="0" hangingPunct="1">
              <a:defRPr sz="24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67907" algn="l" defTabSz="633954" rtl="0" eaLnBrk="1" latinLnBrk="0" hangingPunct="1">
              <a:defRPr sz="24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01861" algn="l" defTabSz="633954" rtl="0" eaLnBrk="1" latinLnBrk="0" hangingPunct="1">
              <a:defRPr sz="24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535814" algn="l" defTabSz="633954" rtl="0" eaLnBrk="1" latinLnBrk="0" hangingPunct="1">
              <a:defRPr sz="24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169768" algn="l" defTabSz="633954" rtl="0" eaLnBrk="1" latinLnBrk="0" hangingPunct="1">
              <a:defRPr sz="24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803721" algn="l" defTabSz="633954" rtl="0" eaLnBrk="1" latinLnBrk="0" hangingPunct="1">
              <a:defRPr sz="24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437675" algn="l" defTabSz="633954" rtl="0" eaLnBrk="1" latinLnBrk="0" hangingPunct="1">
              <a:defRPr sz="24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071628" algn="l" defTabSz="633954" rtl="0" eaLnBrk="1" latinLnBrk="0" hangingPunct="1">
              <a:defRPr sz="24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37941EF-9EE4-4C49-BBA8-147D44CBA153}" type="slidenum">
              <a:rPr lang="en-US" sz="600" smtClean="0"/>
              <a:pPr/>
              <a:t>‹#›</a:t>
            </a:fld>
            <a:endParaRPr lang="en-US" sz="600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92055D9-3257-824C-AADB-73FB035B75DF}"/>
              </a:ext>
            </a:extLst>
          </p:cNvPr>
          <p:cNvGrpSpPr/>
          <p:nvPr userDrawn="1"/>
        </p:nvGrpSpPr>
        <p:grpSpPr>
          <a:xfrm>
            <a:off x="10897318" y="6082201"/>
            <a:ext cx="931165" cy="385303"/>
            <a:chOff x="2792363" y="2207895"/>
            <a:chExt cx="930007" cy="399097"/>
          </a:xfrm>
          <a:solidFill>
            <a:schemeClr val="tx2"/>
          </a:solidFill>
        </p:grpSpPr>
        <p:sp>
          <p:nvSpPr>
            <p:cNvPr id="38" name="Freeform: Shape 332">
              <a:extLst>
                <a:ext uri="{FF2B5EF4-FFF2-40B4-BE49-F238E27FC236}">
                  <a16:creationId xmlns:a16="http://schemas.microsoft.com/office/drawing/2014/main" id="{B2812DC5-7F28-8640-BE5A-35805C1AF399}"/>
                </a:ext>
              </a:extLst>
            </p:cNvPr>
            <p:cNvSpPr/>
            <p:nvPr/>
          </p:nvSpPr>
          <p:spPr>
            <a:xfrm>
              <a:off x="3139920" y="2207895"/>
              <a:ext cx="138093" cy="196214"/>
            </a:xfrm>
            <a:custGeom>
              <a:avLst/>
              <a:gdLst>
                <a:gd name="connsiteX0" fmla="*/ 134775 w 138093"/>
                <a:gd name="connsiteY0" fmla="*/ 179070 h 196214"/>
                <a:gd name="connsiteX1" fmla="*/ 110010 w 138093"/>
                <a:gd name="connsiteY1" fmla="*/ 149542 h 196214"/>
                <a:gd name="connsiteX2" fmla="*/ 107152 w 138093"/>
                <a:gd name="connsiteY2" fmla="*/ 144780 h 196214"/>
                <a:gd name="connsiteX3" fmla="*/ 93817 w 138093"/>
                <a:gd name="connsiteY3" fmla="*/ 126683 h 196214"/>
                <a:gd name="connsiteX4" fmla="*/ 95722 w 138093"/>
                <a:gd name="connsiteY4" fmla="*/ 108585 h 196214"/>
                <a:gd name="connsiteX5" fmla="*/ 98580 w 138093"/>
                <a:gd name="connsiteY5" fmla="*/ 105727 h 196214"/>
                <a:gd name="connsiteX6" fmla="*/ 101437 w 138093"/>
                <a:gd name="connsiteY6" fmla="*/ 101917 h 196214"/>
                <a:gd name="connsiteX7" fmla="*/ 101437 w 138093"/>
                <a:gd name="connsiteY7" fmla="*/ 101917 h 196214"/>
                <a:gd name="connsiteX8" fmla="*/ 102390 w 138093"/>
                <a:gd name="connsiteY8" fmla="*/ 100013 h 196214"/>
                <a:gd name="connsiteX9" fmla="*/ 102390 w 138093"/>
                <a:gd name="connsiteY9" fmla="*/ 99060 h 196214"/>
                <a:gd name="connsiteX10" fmla="*/ 106200 w 138093"/>
                <a:gd name="connsiteY10" fmla="*/ 95250 h 196214"/>
                <a:gd name="connsiteX11" fmla="*/ 120487 w 138093"/>
                <a:gd name="connsiteY11" fmla="*/ 81915 h 196214"/>
                <a:gd name="connsiteX12" fmla="*/ 122392 w 138093"/>
                <a:gd name="connsiteY12" fmla="*/ 73342 h 196214"/>
                <a:gd name="connsiteX13" fmla="*/ 122392 w 138093"/>
                <a:gd name="connsiteY13" fmla="*/ 73342 h 196214"/>
                <a:gd name="connsiteX14" fmla="*/ 122392 w 138093"/>
                <a:gd name="connsiteY14" fmla="*/ 73342 h 196214"/>
                <a:gd name="connsiteX15" fmla="*/ 102390 w 138093"/>
                <a:gd name="connsiteY15" fmla="*/ 61913 h 196214"/>
                <a:gd name="connsiteX16" fmla="*/ 102390 w 138093"/>
                <a:gd name="connsiteY16" fmla="*/ 61913 h 196214"/>
                <a:gd name="connsiteX17" fmla="*/ 102390 w 138093"/>
                <a:gd name="connsiteY17" fmla="*/ 61913 h 196214"/>
                <a:gd name="connsiteX18" fmla="*/ 102390 w 138093"/>
                <a:gd name="connsiteY18" fmla="*/ 61913 h 196214"/>
                <a:gd name="connsiteX19" fmla="*/ 101437 w 138093"/>
                <a:gd name="connsiteY19" fmla="*/ 61913 h 196214"/>
                <a:gd name="connsiteX20" fmla="*/ 101437 w 138093"/>
                <a:gd name="connsiteY20" fmla="*/ 61913 h 196214"/>
                <a:gd name="connsiteX21" fmla="*/ 100485 w 138093"/>
                <a:gd name="connsiteY21" fmla="*/ 61913 h 196214"/>
                <a:gd name="connsiteX22" fmla="*/ 99532 w 138093"/>
                <a:gd name="connsiteY22" fmla="*/ 61913 h 196214"/>
                <a:gd name="connsiteX23" fmla="*/ 94770 w 138093"/>
                <a:gd name="connsiteY23" fmla="*/ 62865 h 196214"/>
                <a:gd name="connsiteX24" fmla="*/ 94770 w 138093"/>
                <a:gd name="connsiteY24" fmla="*/ 62865 h 196214"/>
                <a:gd name="connsiteX25" fmla="*/ 93817 w 138093"/>
                <a:gd name="connsiteY25" fmla="*/ 62865 h 196214"/>
                <a:gd name="connsiteX26" fmla="*/ 89055 w 138093"/>
                <a:gd name="connsiteY26" fmla="*/ 66675 h 196214"/>
                <a:gd name="connsiteX27" fmla="*/ 89055 w 138093"/>
                <a:gd name="connsiteY27" fmla="*/ 66675 h 196214"/>
                <a:gd name="connsiteX28" fmla="*/ 83340 w 138093"/>
                <a:gd name="connsiteY28" fmla="*/ 72390 h 196214"/>
                <a:gd name="connsiteX29" fmla="*/ 62385 w 138093"/>
                <a:gd name="connsiteY29" fmla="*/ 93345 h 196214"/>
                <a:gd name="connsiteX30" fmla="*/ 50002 w 138093"/>
                <a:gd name="connsiteY30" fmla="*/ 100013 h 196214"/>
                <a:gd name="connsiteX31" fmla="*/ 42382 w 138093"/>
                <a:gd name="connsiteY31" fmla="*/ 91440 h 196214"/>
                <a:gd name="connsiteX32" fmla="*/ 42382 w 138093"/>
                <a:gd name="connsiteY32" fmla="*/ 31433 h 196214"/>
                <a:gd name="connsiteX33" fmla="*/ 42382 w 138093"/>
                <a:gd name="connsiteY33" fmla="*/ 31433 h 196214"/>
                <a:gd name="connsiteX34" fmla="*/ 42382 w 138093"/>
                <a:gd name="connsiteY34" fmla="*/ 31433 h 196214"/>
                <a:gd name="connsiteX35" fmla="*/ 42382 w 138093"/>
                <a:gd name="connsiteY35" fmla="*/ 30480 h 196214"/>
                <a:gd name="connsiteX36" fmla="*/ 42382 w 138093"/>
                <a:gd name="connsiteY36" fmla="*/ 30480 h 196214"/>
                <a:gd name="connsiteX37" fmla="*/ 31905 w 138093"/>
                <a:gd name="connsiteY37" fmla="*/ 3810 h 196214"/>
                <a:gd name="connsiteX38" fmla="*/ 17617 w 138093"/>
                <a:gd name="connsiteY38" fmla="*/ 0 h 196214"/>
                <a:gd name="connsiteX39" fmla="*/ 5235 w 138093"/>
                <a:gd name="connsiteY39" fmla="*/ 1905 h 196214"/>
                <a:gd name="connsiteX40" fmla="*/ 472 w 138093"/>
                <a:gd name="connsiteY40" fmla="*/ 10477 h 196214"/>
                <a:gd name="connsiteX41" fmla="*/ 2377 w 138093"/>
                <a:gd name="connsiteY41" fmla="*/ 39052 h 196214"/>
                <a:gd name="connsiteX42" fmla="*/ 2377 w 138093"/>
                <a:gd name="connsiteY42" fmla="*/ 177165 h 196214"/>
                <a:gd name="connsiteX43" fmla="*/ 20475 w 138093"/>
                <a:gd name="connsiteY43" fmla="*/ 196215 h 196214"/>
                <a:gd name="connsiteX44" fmla="*/ 24285 w 138093"/>
                <a:gd name="connsiteY44" fmla="*/ 196215 h 196214"/>
                <a:gd name="connsiteX45" fmla="*/ 41430 w 138093"/>
                <a:gd name="connsiteY45" fmla="*/ 177165 h 196214"/>
                <a:gd name="connsiteX46" fmla="*/ 41430 w 138093"/>
                <a:gd name="connsiteY46" fmla="*/ 175260 h 196214"/>
                <a:gd name="connsiteX47" fmla="*/ 41430 w 138093"/>
                <a:gd name="connsiteY47" fmla="*/ 144780 h 196214"/>
                <a:gd name="connsiteX48" fmla="*/ 49050 w 138093"/>
                <a:gd name="connsiteY48" fmla="*/ 136208 h 196214"/>
                <a:gd name="connsiteX49" fmla="*/ 64290 w 138093"/>
                <a:gd name="connsiteY49" fmla="*/ 146685 h 196214"/>
                <a:gd name="connsiteX50" fmla="*/ 93817 w 138093"/>
                <a:gd name="connsiteY50" fmla="*/ 183833 h 196214"/>
                <a:gd name="connsiteX51" fmla="*/ 93817 w 138093"/>
                <a:gd name="connsiteY51" fmla="*/ 183833 h 196214"/>
                <a:gd name="connsiteX52" fmla="*/ 115725 w 138093"/>
                <a:gd name="connsiteY52" fmla="*/ 196215 h 196214"/>
                <a:gd name="connsiteX53" fmla="*/ 136680 w 138093"/>
                <a:gd name="connsiteY53" fmla="*/ 185738 h 196214"/>
                <a:gd name="connsiteX54" fmla="*/ 134775 w 138093"/>
                <a:gd name="connsiteY54" fmla="*/ 179070 h 196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138093" h="196214">
                  <a:moveTo>
                    <a:pt x="134775" y="179070"/>
                  </a:moveTo>
                  <a:cubicBezTo>
                    <a:pt x="130012" y="175260"/>
                    <a:pt x="118582" y="160972"/>
                    <a:pt x="110010" y="149542"/>
                  </a:cubicBezTo>
                  <a:lnTo>
                    <a:pt x="107152" y="144780"/>
                  </a:lnTo>
                  <a:lnTo>
                    <a:pt x="93817" y="126683"/>
                  </a:lnTo>
                  <a:cubicBezTo>
                    <a:pt x="90007" y="120967"/>
                    <a:pt x="90960" y="115252"/>
                    <a:pt x="95722" y="108585"/>
                  </a:cubicBezTo>
                  <a:cubicBezTo>
                    <a:pt x="96675" y="107633"/>
                    <a:pt x="97627" y="106680"/>
                    <a:pt x="98580" y="105727"/>
                  </a:cubicBezTo>
                  <a:cubicBezTo>
                    <a:pt x="99532" y="104775"/>
                    <a:pt x="100485" y="103822"/>
                    <a:pt x="101437" y="101917"/>
                  </a:cubicBezTo>
                  <a:lnTo>
                    <a:pt x="101437" y="101917"/>
                  </a:lnTo>
                  <a:cubicBezTo>
                    <a:pt x="101437" y="100965"/>
                    <a:pt x="102390" y="100965"/>
                    <a:pt x="102390" y="100013"/>
                  </a:cubicBezTo>
                  <a:lnTo>
                    <a:pt x="102390" y="99060"/>
                  </a:lnTo>
                  <a:cubicBezTo>
                    <a:pt x="103342" y="98108"/>
                    <a:pt x="105247" y="96202"/>
                    <a:pt x="106200" y="95250"/>
                  </a:cubicBezTo>
                  <a:cubicBezTo>
                    <a:pt x="111915" y="88583"/>
                    <a:pt x="117630" y="83820"/>
                    <a:pt x="120487" y="81915"/>
                  </a:cubicBezTo>
                  <a:cubicBezTo>
                    <a:pt x="123345" y="80010"/>
                    <a:pt x="125250" y="78105"/>
                    <a:pt x="122392" y="73342"/>
                  </a:cubicBezTo>
                  <a:lnTo>
                    <a:pt x="122392" y="73342"/>
                  </a:lnTo>
                  <a:cubicBezTo>
                    <a:pt x="122392" y="73342"/>
                    <a:pt x="122392" y="73342"/>
                    <a:pt x="122392" y="73342"/>
                  </a:cubicBezTo>
                  <a:cubicBezTo>
                    <a:pt x="121440" y="70485"/>
                    <a:pt x="112867" y="61913"/>
                    <a:pt x="102390" y="61913"/>
                  </a:cubicBezTo>
                  <a:cubicBezTo>
                    <a:pt x="102390" y="61913"/>
                    <a:pt x="102390" y="61913"/>
                    <a:pt x="102390" y="61913"/>
                  </a:cubicBezTo>
                  <a:cubicBezTo>
                    <a:pt x="102390" y="61913"/>
                    <a:pt x="102390" y="61913"/>
                    <a:pt x="102390" y="61913"/>
                  </a:cubicBezTo>
                  <a:cubicBezTo>
                    <a:pt x="102390" y="61913"/>
                    <a:pt x="102390" y="61913"/>
                    <a:pt x="102390" y="61913"/>
                  </a:cubicBezTo>
                  <a:cubicBezTo>
                    <a:pt x="102390" y="61913"/>
                    <a:pt x="101437" y="61913"/>
                    <a:pt x="101437" y="61913"/>
                  </a:cubicBezTo>
                  <a:cubicBezTo>
                    <a:pt x="101437" y="61913"/>
                    <a:pt x="101437" y="61913"/>
                    <a:pt x="101437" y="61913"/>
                  </a:cubicBezTo>
                  <a:cubicBezTo>
                    <a:pt x="101437" y="61913"/>
                    <a:pt x="100485" y="61913"/>
                    <a:pt x="100485" y="61913"/>
                  </a:cubicBezTo>
                  <a:cubicBezTo>
                    <a:pt x="100485" y="61913"/>
                    <a:pt x="99532" y="61913"/>
                    <a:pt x="99532" y="61913"/>
                  </a:cubicBezTo>
                  <a:cubicBezTo>
                    <a:pt x="97627" y="61913"/>
                    <a:pt x="95722" y="62865"/>
                    <a:pt x="94770" y="62865"/>
                  </a:cubicBezTo>
                  <a:cubicBezTo>
                    <a:pt x="94770" y="62865"/>
                    <a:pt x="94770" y="62865"/>
                    <a:pt x="94770" y="62865"/>
                  </a:cubicBezTo>
                  <a:cubicBezTo>
                    <a:pt x="94770" y="62865"/>
                    <a:pt x="93817" y="62865"/>
                    <a:pt x="93817" y="62865"/>
                  </a:cubicBezTo>
                  <a:cubicBezTo>
                    <a:pt x="91912" y="63817"/>
                    <a:pt x="90007" y="64770"/>
                    <a:pt x="89055" y="66675"/>
                  </a:cubicBezTo>
                  <a:lnTo>
                    <a:pt x="89055" y="66675"/>
                  </a:lnTo>
                  <a:cubicBezTo>
                    <a:pt x="87150" y="68580"/>
                    <a:pt x="85245" y="70485"/>
                    <a:pt x="83340" y="72390"/>
                  </a:cubicBezTo>
                  <a:lnTo>
                    <a:pt x="62385" y="93345"/>
                  </a:lnTo>
                  <a:cubicBezTo>
                    <a:pt x="59527" y="96202"/>
                    <a:pt x="56670" y="100013"/>
                    <a:pt x="50002" y="100013"/>
                  </a:cubicBezTo>
                  <a:cubicBezTo>
                    <a:pt x="45240" y="100013"/>
                    <a:pt x="42382" y="97155"/>
                    <a:pt x="42382" y="91440"/>
                  </a:cubicBezTo>
                  <a:lnTo>
                    <a:pt x="42382" y="31433"/>
                  </a:lnTo>
                  <a:lnTo>
                    <a:pt x="42382" y="31433"/>
                  </a:lnTo>
                  <a:lnTo>
                    <a:pt x="42382" y="31433"/>
                  </a:lnTo>
                  <a:cubicBezTo>
                    <a:pt x="42382" y="31433"/>
                    <a:pt x="42382" y="30480"/>
                    <a:pt x="42382" y="30480"/>
                  </a:cubicBezTo>
                  <a:lnTo>
                    <a:pt x="42382" y="30480"/>
                  </a:lnTo>
                  <a:cubicBezTo>
                    <a:pt x="42382" y="18097"/>
                    <a:pt x="38572" y="8572"/>
                    <a:pt x="31905" y="3810"/>
                  </a:cubicBezTo>
                  <a:cubicBezTo>
                    <a:pt x="27142" y="952"/>
                    <a:pt x="22380" y="0"/>
                    <a:pt x="17617" y="0"/>
                  </a:cubicBezTo>
                  <a:cubicBezTo>
                    <a:pt x="11902" y="0"/>
                    <a:pt x="7140" y="952"/>
                    <a:pt x="5235" y="1905"/>
                  </a:cubicBezTo>
                  <a:cubicBezTo>
                    <a:pt x="-480" y="4763"/>
                    <a:pt x="-480" y="6667"/>
                    <a:pt x="472" y="10477"/>
                  </a:cubicBezTo>
                  <a:cubicBezTo>
                    <a:pt x="1425" y="14288"/>
                    <a:pt x="2377" y="27622"/>
                    <a:pt x="2377" y="39052"/>
                  </a:cubicBezTo>
                  <a:lnTo>
                    <a:pt x="2377" y="177165"/>
                  </a:lnTo>
                  <a:cubicBezTo>
                    <a:pt x="2377" y="191452"/>
                    <a:pt x="9997" y="196215"/>
                    <a:pt x="20475" y="196215"/>
                  </a:cubicBezTo>
                  <a:lnTo>
                    <a:pt x="24285" y="196215"/>
                  </a:lnTo>
                  <a:cubicBezTo>
                    <a:pt x="34762" y="196215"/>
                    <a:pt x="41430" y="191452"/>
                    <a:pt x="41430" y="177165"/>
                  </a:cubicBezTo>
                  <a:lnTo>
                    <a:pt x="41430" y="175260"/>
                  </a:lnTo>
                  <a:cubicBezTo>
                    <a:pt x="41430" y="171450"/>
                    <a:pt x="41430" y="148590"/>
                    <a:pt x="41430" y="144780"/>
                  </a:cubicBezTo>
                  <a:cubicBezTo>
                    <a:pt x="41430" y="138113"/>
                    <a:pt x="46192" y="136208"/>
                    <a:pt x="49050" y="136208"/>
                  </a:cubicBezTo>
                  <a:cubicBezTo>
                    <a:pt x="56670" y="136208"/>
                    <a:pt x="59527" y="140970"/>
                    <a:pt x="64290" y="146685"/>
                  </a:cubicBezTo>
                  <a:cubicBezTo>
                    <a:pt x="66195" y="149542"/>
                    <a:pt x="84292" y="171450"/>
                    <a:pt x="93817" y="183833"/>
                  </a:cubicBezTo>
                  <a:lnTo>
                    <a:pt x="93817" y="183833"/>
                  </a:lnTo>
                  <a:cubicBezTo>
                    <a:pt x="101437" y="193358"/>
                    <a:pt x="108105" y="196215"/>
                    <a:pt x="115725" y="196215"/>
                  </a:cubicBezTo>
                  <a:cubicBezTo>
                    <a:pt x="126202" y="196215"/>
                    <a:pt x="134775" y="188595"/>
                    <a:pt x="136680" y="185738"/>
                  </a:cubicBezTo>
                  <a:cubicBezTo>
                    <a:pt x="139537" y="183833"/>
                    <a:pt x="137632" y="181927"/>
                    <a:pt x="134775" y="17907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39" name="Freeform: Shape 333">
              <a:extLst>
                <a:ext uri="{FF2B5EF4-FFF2-40B4-BE49-F238E27FC236}">
                  <a16:creationId xmlns:a16="http://schemas.microsoft.com/office/drawing/2014/main" id="{B1D55BC5-6590-DD4B-A51B-EB1BC14F71F8}"/>
                </a:ext>
              </a:extLst>
            </p:cNvPr>
            <p:cNvSpPr/>
            <p:nvPr/>
          </p:nvSpPr>
          <p:spPr>
            <a:xfrm>
              <a:off x="3075150" y="2209800"/>
              <a:ext cx="41429" cy="197167"/>
            </a:xfrm>
            <a:custGeom>
              <a:avLst/>
              <a:gdLst>
                <a:gd name="connsiteX0" fmla="*/ 31905 w 41429"/>
                <a:gd name="connsiteY0" fmla="*/ 3810 h 197167"/>
                <a:gd name="connsiteX1" fmla="*/ 17617 w 41429"/>
                <a:gd name="connsiteY1" fmla="*/ 0 h 197167"/>
                <a:gd name="connsiteX2" fmla="*/ 5235 w 41429"/>
                <a:gd name="connsiteY2" fmla="*/ 1905 h 197167"/>
                <a:gd name="connsiteX3" fmla="*/ 472 w 41429"/>
                <a:gd name="connsiteY3" fmla="*/ 10478 h 197167"/>
                <a:gd name="connsiteX4" fmla="*/ 2377 w 41429"/>
                <a:gd name="connsiteY4" fmla="*/ 48578 h 197167"/>
                <a:gd name="connsiteX5" fmla="*/ 2377 w 41429"/>
                <a:gd name="connsiteY5" fmla="*/ 60008 h 197167"/>
                <a:gd name="connsiteX6" fmla="*/ 2377 w 41429"/>
                <a:gd name="connsiteY6" fmla="*/ 178117 h 197167"/>
                <a:gd name="connsiteX7" fmla="*/ 20475 w 41429"/>
                <a:gd name="connsiteY7" fmla="*/ 197167 h 197167"/>
                <a:gd name="connsiteX8" fmla="*/ 24285 w 41429"/>
                <a:gd name="connsiteY8" fmla="*/ 197167 h 197167"/>
                <a:gd name="connsiteX9" fmla="*/ 41430 w 41429"/>
                <a:gd name="connsiteY9" fmla="*/ 178117 h 197167"/>
                <a:gd name="connsiteX10" fmla="*/ 41430 w 41429"/>
                <a:gd name="connsiteY10" fmla="*/ 31433 h 197167"/>
                <a:gd name="connsiteX11" fmla="*/ 41430 w 41429"/>
                <a:gd name="connsiteY11" fmla="*/ 30480 h 197167"/>
                <a:gd name="connsiteX12" fmla="*/ 41430 w 41429"/>
                <a:gd name="connsiteY12" fmla="*/ 30480 h 197167"/>
                <a:gd name="connsiteX13" fmla="*/ 31905 w 41429"/>
                <a:gd name="connsiteY13" fmla="*/ 3810 h 197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429" h="197167">
                  <a:moveTo>
                    <a:pt x="31905" y="3810"/>
                  </a:moveTo>
                  <a:cubicBezTo>
                    <a:pt x="27142" y="953"/>
                    <a:pt x="22380" y="0"/>
                    <a:pt x="17617" y="0"/>
                  </a:cubicBezTo>
                  <a:cubicBezTo>
                    <a:pt x="11902" y="0"/>
                    <a:pt x="7140" y="953"/>
                    <a:pt x="5235" y="1905"/>
                  </a:cubicBezTo>
                  <a:cubicBezTo>
                    <a:pt x="-480" y="4763"/>
                    <a:pt x="-480" y="6667"/>
                    <a:pt x="472" y="10478"/>
                  </a:cubicBezTo>
                  <a:cubicBezTo>
                    <a:pt x="2377" y="16192"/>
                    <a:pt x="2377" y="34290"/>
                    <a:pt x="2377" y="48578"/>
                  </a:cubicBezTo>
                  <a:lnTo>
                    <a:pt x="2377" y="60008"/>
                  </a:lnTo>
                  <a:lnTo>
                    <a:pt x="2377" y="178117"/>
                  </a:lnTo>
                  <a:cubicBezTo>
                    <a:pt x="2377" y="192405"/>
                    <a:pt x="9997" y="197167"/>
                    <a:pt x="20475" y="197167"/>
                  </a:cubicBezTo>
                  <a:lnTo>
                    <a:pt x="24285" y="197167"/>
                  </a:lnTo>
                  <a:cubicBezTo>
                    <a:pt x="33810" y="197167"/>
                    <a:pt x="41430" y="192405"/>
                    <a:pt x="41430" y="178117"/>
                  </a:cubicBezTo>
                  <a:lnTo>
                    <a:pt x="41430" y="31433"/>
                  </a:lnTo>
                  <a:cubicBezTo>
                    <a:pt x="41430" y="31433"/>
                    <a:pt x="41430" y="30480"/>
                    <a:pt x="41430" y="30480"/>
                  </a:cubicBezTo>
                  <a:lnTo>
                    <a:pt x="41430" y="30480"/>
                  </a:lnTo>
                  <a:cubicBezTo>
                    <a:pt x="41430" y="18097"/>
                    <a:pt x="37620" y="8572"/>
                    <a:pt x="31905" y="381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40" name="Freeform: Shape 334">
              <a:extLst>
                <a:ext uri="{FF2B5EF4-FFF2-40B4-BE49-F238E27FC236}">
                  <a16:creationId xmlns:a16="http://schemas.microsoft.com/office/drawing/2014/main" id="{C2C77A94-993B-A749-A538-97695B5999F3}"/>
                </a:ext>
              </a:extLst>
            </p:cNvPr>
            <p:cNvSpPr/>
            <p:nvPr/>
          </p:nvSpPr>
          <p:spPr>
            <a:xfrm>
              <a:off x="2792363" y="2212657"/>
              <a:ext cx="171231" cy="194309"/>
            </a:xfrm>
            <a:custGeom>
              <a:avLst/>
              <a:gdLst>
                <a:gd name="connsiteX0" fmla="*/ 140384 w 171231"/>
                <a:gd name="connsiteY0" fmla="*/ 39052 h 194309"/>
                <a:gd name="connsiteX1" fmla="*/ 167054 w 171231"/>
                <a:gd name="connsiteY1" fmla="*/ 28575 h 194309"/>
                <a:gd name="connsiteX2" fmla="*/ 168959 w 171231"/>
                <a:gd name="connsiteY2" fmla="*/ 2858 h 194309"/>
                <a:gd name="connsiteX3" fmla="*/ 165149 w 171231"/>
                <a:gd name="connsiteY3" fmla="*/ 0 h 194309"/>
                <a:gd name="connsiteX4" fmla="*/ 30847 w 171231"/>
                <a:gd name="connsiteY4" fmla="*/ 0 h 194309"/>
                <a:gd name="connsiteX5" fmla="*/ 30847 w 171231"/>
                <a:gd name="connsiteY5" fmla="*/ 0 h 194309"/>
                <a:gd name="connsiteX6" fmla="*/ 4177 w 171231"/>
                <a:gd name="connsiteY6" fmla="*/ 10477 h 194309"/>
                <a:gd name="connsiteX7" fmla="*/ 2272 w 171231"/>
                <a:gd name="connsiteY7" fmla="*/ 36195 h 194309"/>
                <a:gd name="connsiteX8" fmla="*/ 6082 w 171231"/>
                <a:gd name="connsiteY8" fmla="*/ 39052 h 194309"/>
                <a:gd name="connsiteX9" fmla="*/ 58469 w 171231"/>
                <a:gd name="connsiteY9" fmla="*/ 39052 h 194309"/>
                <a:gd name="connsiteX10" fmla="*/ 65137 w 171231"/>
                <a:gd name="connsiteY10" fmla="*/ 44767 h 194309"/>
                <a:gd name="connsiteX11" fmla="*/ 65137 w 171231"/>
                <a:gd name="connsiteY11" fmla="*/ 175260 h 194309"/>
                <a:gd name="connsiteX12" fmla="*/ 69899 w 171231"/>
                <a:gd name="connsiteY12" fmla="*/ 189547 h 194309"/>
                <a:gd name="connsiteX13" fmla="*/ 83234 w 171231"/>
                <a:gd name="connsiteY13" fmla="*/ 194310 h 194309"/>
                <a:gd name="connsiteX14" fmla="*/ 87044 w 171231"/>
                <a:gd name="connsiteY14" fmla="*/ 194310 h 194309"/>
                <a:gd name="connsiteX15" fmla="*/ 104189 w 171231"/>
                <a:gd name="connsiteY15" fmla="*/ 175260 h 194309"/>
                <a:gd name="connsiteX16" fmla="*/ 104189 w 171231"/>
                <a:gd name="connsiteY16" fmla="*/ 46672 h 194309"/>
                <a:gd name="connsiteX17" fmla="*/ 111809 w 171231"/>
                <a:gd name="connsiteY17" fmla="*/ 38100 h 194309"/>
                <a:gd name="connsiteX18" fmla="*/ 140384 w 171231"/>
                <a:gd name="connsiteY18" fmla="*/ 39052 h 194309"/>
                <a:gd name="connsiteX19" fmla="*/ 140384 w 171231"/>
                <a:gd name="connsiteY19" fmla="*/ 39052 h 194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71231" h="194309">
                  <a:moveTo>
                    <a:pt x="140384" y="39052"/>
                  </a:moveTo>
                  <a:cubicBezTo>
                    <a:pt x="152767" y="39052"/>
                    <a:pt x="162292" y="35242"/>
                    <a:pt x="167054" y="28575"/>
                  </a:cubicBezTo>
                  <a:cubicBezTo>
                    <a:pt x="173722" y="19050"/>
                    <a:pt x="170864" y="6667"/>
                    <a:pt x="168959" y="2858"/>
                  </a:cubicBezTo>
                  <a:cubicBezTo>
                    <a:pt x="168007" y="952"/>
                    <a:pt x="166102" y="0"/>
                    <a:pt x="165149" y="0"/>
                  </a:cubicBezTo>
                  <a:cubicBezTo>
                    <a:pt x="165149" y="0"/>
                    <a:pt x="30847" y="0"/>
                    <a:pt x="30847" y="0"/>
                  </a:cubicBezTo>
                  <a:lnTo>
                    <a:pt x="30847" y="0"/>
                  </a:lnTo>
                  <a:cubicBezTo>
                    <a:pt x="18464" y="0"/>
                    <a:pt x="8939" y="3810"/>
                    <a:pt x="4177" y="10477"/>
                  </a:cubicBezTo>
                  <a:cubicBezTo>
                    <a:pt x="-2491" y="20002"/>
                    <a:pt x="367" y="32385"/>
                    <a:pt x="2272" y="36195"/>
                  </a:cubicBezTo>
                  <a:cubicBezTo>
                    <a:pt x="3224" y="38100"/>
                    <a:pt x="5129" y="39052"/>
                    <a:pt x="6082" y="39052"/>
                  </a:cubicBezTo>
                  <a:lnTo>
                    <a:pt x="58469" y="39052"/>
                  </a:lnTo>
                  <a:cubicBezTo>
                    <a:pt x="61327" y="39052"/>
                    <a:pt x="64184" y="41910"/>
                    <a:pt x="65137" y="44767"/>
                  </a:cubicBezTo>
                  <a:lnTo>
                    <a:pt x="65137" y="175260"/>
                  </a:lnTo>
                  <a:cubicBezTo>
                    <a:pt x="65137" y="181927"/>
                    <a:pt x="67042" y="186690"/>
                    <a:pt x="69899" y="189547"/>
                  </a:cubicBezTo>
                  <a:cubicBezTo>
                    <a:pt x="72757" y="193358"/>
                    <a:pt x="77519" y="194310"/>
                    <a:pt x="83234" y="194310"/>
                  </a:cubicBezTo>
                  <a:lnTo>
                    <a:pt x="87044" y="194310"/>
                  </a:lnTo>
                  <a:cubicBezTo>
                    <a:pt x="96569" y="194310"/>
                    <a:pt x="104189" y="189547"/>
                    <a:pt x="104189" y="175260"/>
                  </a:cubicBezTo>
                  <a:lnTo>
                    <a:pt x="104189" y="46672"/>
                  </a:lnTo>
                  <a:cubicBezTo>
                    <a:pt x="104189" y="41910"/>
                    <a:pt x="107047" y="39052"/>
                    <a:pt x="111809" y="38100"/>
                  </a:cubicBezTo>
                  <a:cubicBezTo>
                    <a:pt x="112762" y="39052"/>
                    <a:pt x="140384" y="39052"/>
                    <a:pt x="140384" y="39052"/>
                  </a:cubicBezTo>
                  <a:lnTo>
                    <a:pt x="140384" y="3905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41" name="Freeform: Shape 335">
              <a:extLst>
                <a:ext uri="{FF2B5EF4-FFF2-40B4-BE49-F238E27FC236}">
                  <a16:creationId xmlns:a16="http://schemas.microsoft.com/office/drawing/2014/main" id="{2225C750-CDB3-AA46-8001-F5098AACCDC8}"/>
                </a:ext>
              </a:extLst>
            </p:cNvPr>
            <p:cNvSpPr/>
            <p:nvPr/>
          </p:nvSpPr>
          <p:spPr>
            <a:xfrm>
              <a:off x="2923222" y="2260282"/>
              <a:ext cx="131917" cy="147637"/>
            </a:xfrm>
            <a:custGeom>
              <a:avLst/>
              <a:gdLst>
                <a:gd name="connsiteX0" fmla="*/ 129540 w 131917"/>
                <a:gd name="connsiteY0" fmla="*/ 96202 h 147637"/>
                <a:gd name="connsiteX1" fmla="*/ 129540 w 131917"/>
                <a:gd name="connsiteY1" fmla="*/ 61913 h 147637"/>
                <a:gd name="connsiteX2" fmla="*/ 65723 w 131917"/>
                <a:gd name="connsiteY2" fmla="*/ 0 h 147637"/>
                <a:gd name="connsiteX3" fmla="*/ 6668 w 131917"/>
                <a:gd name="connsiteY3" fmla="*/ 34290 h 147637"/>
                <a:gd name="connsiteX4" fmla="*/ 30480 w 131917"/>
                <a:gd name="connsiteY4" fmla="*/ 51435 h 147637"/>
                <a:gd name="connsiteX5" fmla="*/ 32385 w 131917"/>
                <a:gd name="connsiteY5" fmla="*/ 50483 h 147637"/>
                <a:gd name="connsiteX6" fmla="*/ 32385 w 131917"/>
                <a:gd name="connsiteY6" fmla="*/ 50483 h 147637"/>
                <a:gd name="connsiteX7" fmla="*/ 65723 w 131917"/>
                <a:gd name="connsiteY7" fmla="*/ 30480 h 147637"/>
                <a:gd name="connsiteX8" fmla="*/ 91440 w 131917"/>
                <a:gd name="connsiteY8" fmla="*/ 51435 h 147637"/>
                <a:gd name="connsiteX9" fmla="*/ 87630 w 131917"/>
                <a:gd name="connsiteY9" fmla="*/ 55245 h 147637"/>
                <a:gd name="connsiteX10" fmla="*/ 87630 w 131917"/>
                <a:gd name="connsiteY10" fmla="*/ 55245 h 147637"/>
                <a:gd name="connsiteX11" fmla="*/ 8573 w 131917"/>
                <a:gd name="connsiteY11" fmla="*/ 80963 h 147637"/>
                <a:gd name="connsiteX12" fmla="*/ 0 w 131917"/>
                <a:gd name="connsiteY12" fmla="*/ 108585 h 147637"/>
                <a:gd name="connsiteX13" fmla="*/ 45720 w 131917"/>
                <a:gd name="connsiteY13" fmla="*/ 147638 h 147637"/>
                <a:gd name="connsiteX14" fmla="*/ 85725 w 131917"/>
                <a:gd name="connsiteY14" fmla="*/ 132397 h 147637"/>
                <a:gd name="connsiteX15" fmla="*/ 85725 w 131917"/>
                <a:gd name="connsiteY15" fmla="*/ 132397 h 147637"/>
                <a:gd name="connsiteX16" fmla="*/ 86678 w 131917"/>
                <a:gd name="connsiteY16" fmla="*/ 131445 h 147637"/>
                <a:gd name="connsiteX17" fmla="*/ 90488 w 131917"/>
                <a:gd name="connsiteY17" fmla="*/ 130492 h 147637"/>
                <a:gd name="connsiteX18" fmla="*/ 93345 w 131917"/>
                <a:gd name="connsiteY18" fmla="*/ 131445 h 147637"/>
                <a:gd name="connsiteX19" fmla="*/ 94298 w 131917"/>
                <a:gd name="connsiteY19" fmla="*/ 132397 h 147637"/>
                <a:gd name="connsiteX20" fmla="*/ 100965 w 131917"/>
                <a:gd name="connsiteY20" fmla="*/ 141922 h 147637"/>
                <a:gd name="connsiteX21" fmla="*/ 126683 w 131917"/>
                <a:gd name="connsiteY21" fmla="*/ 143827 h 147637"/>
                <a:gd name="connsiteX22" fmla="*/ 131445 w 131917"/>
                <a:gd name="connsiteY22" fmla="*/ 135255 h 147637"/>
                <a:gd name="connsiteX23" fmla="*/ 129540 w 131917"/>
                <a:gd name="connsiteY23" fmla="*/ 96202 h 147637"/>
                <a:gd name="connsiteX24" fmla="*/ 91440 w 131917"/>
                <a:gd name="connsiteY24" fmla="*/ 87630 h 147637"/>
                <a:gd name="connsiteX25" fmla="*/ 58103 w 131917"/>
                <a:gd name="connsiteY25" fmla="*/ 116205 h 147637"/>
                <a:gd name="connsiteX26" fmla="*/ 39053 w 131917"/>
                <a:gd name="connsiteY26" fmla="*/ 101917 h 147637"/>
                <a:gd name="connsiteX27" fmla="*/ 83820 w 131917"/>
                <a:gd name="connsiteY27" fmla="*/ 79058 h 147637"/>
                <a:gd name="connsiteX28" fmla="*/ 85725 w 131917"/>
                <a:gd name="connsiteY28" fmla="*/ 79058 h 147637"/>
                <a:gd name="connsiteX29" fmla="*/ 85725 w 131917"/>
                <a:gd name="connsiteY29" fmla="*/ 79058 h 147637"/>
                <a:gd name="connsiteX30" fmla="*/ 91440 w 131917"/>
                <a:gd name="connsiteY30" fmla="*/ 84772 h 147637"/>
                <a:gd name="connsiteX31" fmla="*/ 91440 w 131917"/>
                <a:gd name="connsiteY31" fmla="*/ 87630 h 147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31917" h="147637">
                  <a:moveTo>
                    <a:pt x="129540" y="96202"/>
                  </a:moveTo>
                  <a:lnTo>
                    <a:pt x="129540" y="61913"/>
                  </a:lnTo>
                  <a:cubicBezTo>
                    <a:pt x="129540" y="22860"/>
                    <a:pt x="120968" y="0"/>
                    <a:pt x="65723" y="0"/>
                  </a:cubicBezTo>
                  <a:cubicBezTo>
                    <a:pt x="24765" y="0"/>
                    <a:pt x="6668" y="17145"/>
                    <a:pt x="6668" y="34290"/>
                  </a:cubicBezTo>
                  <a:cubicBezTo>
                    <a:pt x="6668" y="49530"/>
                    <a:pt x="24765" y="51435"/>
                    <a:pt x="30480" y="51435"/>
                  </a:cubicBezTo>
                  <a:cubicBezTo>
                    <a:pt x="31433" y="51435"/>
                    <a:pt x="31433" y="51435"/>
                    <a:pt x="32385" y="50483"/>
                  </a:cubicBezTo>
                  <a:lnTo>
                    <a:pt x="32385" y="50483"/>
                  </a:lnTo>
                  <a:cubicBezTo>
                    <a:pt x="37148" y="40005"/>
                    <a:pt x="47625" y="30480"/>
                    <a:pt x="65723" y="30480"/>
                  </a:cubicBezTo>
                  <a:cubicBezTo>
                    <a:pt x="84773" y="30480"/>
                    <a:pt x="90488" y="36195"/>
                    <a:pt x="91440" y="51435"/>
                  </a:cubicBezTo>
                  <a:cubicBezTo>
                    <a:pt x="91440" y="53340"/>
                    <a:pt x="89535" y="55245"/>
                    <a:pt x="87630" y="55245"/>
                  </a:cubicBezTo>
                  <a:lnTo>
                    <a:pt x="87630" y="55245"/>
                  </a:lnTo>
                  <a:cubicBezTo>
                    <a:pt x="73343" y="56197"/>
                    <a:pt x="22860" y="62865"/>
                    <a:pt x="8573" y="80963"/>
                  </a:cubicBezTo>
                  <a:cubicBezTo>
                    <a:pt x="1905" y="88583"/>
                    <a:pt x="0" y="98108"/>
                    <a:pt x="0" y="108585"/>
                  </a:cubicBezTo>
                  <a:cubicBezTo>
                    <a:pt x="0" y="131445"/>
                    <a:pt x="17145" y="147638"/>
                    <a:pt x="45720" y="147638"/>
                  </a:cubicBezTo>
                  <a:cubicBezTo>
                    <a:pt x="61913" y="147638"/>
                    <a:pt x="76200" y="141922"/>
                    <a:pt x="85725" y="132397"/>
                  </a:cubicBezTo>
                  <a:lnTo>
                    <a:pt x="85725" y="132397"/>
                  </a:lnTo>
                  <a:cubicBezTo>
                    <a:pt x="85725" y="132397"/>
                    <a:pt x="86678" y="131445"/>
                    <a:pt x="86678" y="131445"/>
                  </a:cubicBezTo>
                  <a:cubicBezTo>
                    <a:pt x="87630" y="130492"/>
                    <a:pt x="89535" y="130492"/>
                    <a:pt x="90488" y="130492"/>
                  </a:cubicBezTo>
                  <a:cubicBezTo>
                    <a:pt x="91440" y="130492"/>
                    <a:pt x="92393" y="130492"/>
                    <a:pt x="93345" y="131445"/>
                  </a:cubicBezTo>
                  <a:cubicBezTo>
                    <a:pt x="94298" y="132397"/>
                    <a:pt x="94298" y="132397"/>
                    <a:pt x="94298" y="132397"/>
                  </a:cubicBezTo>
                  <a:cubicBezTo>
                    <a:pt x="96203" y="136208"/>
                    <a:pt x="98108" y="139065"/>
                    <a:pt x="100965" y="141922"/>
                  </a:cubicBezTo>
                  <a:cubicBezTo>
                    <a:pt x="110490" y="148590"/>
                    <a:pt x="122873" y="145733"/>
                    <a:pt x="126683" y="143827"/>
                  </a:cubicBezTo>
                  <a:cubicBezTo>
                    <a:pt x="132398" y="140970"/>
                    <a:pt x="132398" y="139065"/>
                    <a:pt x="131445" y="135255"/>
                  </a:cubicBezTo>
                  <a:cubicBezTo>
                    <a:pt x="130493" y="130492"/>
                    <a:pt x="129540" y="111442"/>
                    <a:pt x="129540" y="96202"/>
                  </a:cubicBezTo>
                  <a:moveTo>
                    <a:pt x="91440" y="87630"/>
                  </a:moveTo>
                  <a:cubicBezTo>
                    <a:pt x="91440" y="102870"/>
                    <a:pt x="78105" y="116205"/>
                    <a:pt x="58103" y="116205"/>
                  </a:cubicBezTo>
                  <a:cubicBezTo>
                    <a:pt x="44768" y="116205"/>
                    <a:pt x="39053" y="110490"/>
                    <a:pt x="39053" y="101917"/>
                  </a:cubicBezTo>
                  <a:cubicBezTo>
                    <a:pt x="39053" y="91440"/>
                    <a:pt x="54293" y="80963"/>
                    <a:pt x="83820" y="79058"/>
                  </a:cubicBezTo>
                  <a:lnTo>
                    <a:pt x="85725" y="79058"/>
                  </a:lnTo>
                  <a:lnTo>
                    <a:pt x="85725" y="79058"/>
                  </a:lnTo>
                  <a:cubicBezTo>
                    <a:pt x="88583" y="79058"/>
                    <a:pt x="91440" y="81915"/>
                    <a:pt x="91440" y="84772"/>
                  </a:cubicBezTo>
                  <a:lnTo>
                    <a:pt x="91440" y="8763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42" name="Freeform: Shape 336">
              <a:extLst>
                <a:ext uri="{FF2B5EF4-FFF2-40B4-BE49-F238E27FC236}">
                  <a16:creationId xmlns:a16="http://schemas.microsoft.com/office/drawing/2014/main" id="{4AF209EF-FD71-1448-9133-5441E2A4AF26}"/>
                </a:ext>
              </a:extLst>
            </p:cNvPr>
            <p:cNvSpPr/>
            <p:nvPr/>
          </p:nvSpPr>
          <p:spPr>
            <a:xfrm>
              <a:off x="3519015" y="2209800"/>
              <a:ext cx="41574" cy="196215"/>
            </a:xfrm>
            <a:custGeom>
              <a:avLst/>
              <a:gdLst>
                <a:gd name="connsiteX0" fmla="*/ 31905 w 41574"/>
                <a:gd name="connsiteY0" fmla="*/ 3810 h 196215"/>
                <a:gd name="connsiteX1" fmla="*/ 17617 w 41574"/>
                <a:gd name="connsiteY1" fmla="*/ 0 h 196215"/>
                <a:gd name="connsiteX2" fmla="*/ 5235 w 41574"/>
                <a:gd name="connsiteY2" fmla="*/ 1905 h 196215"/>
                <a:gd name="connsiteX3" fmla="*/ 472 w 41574"/>
                <a:gd name="connsiteY3" fmla="*/ 10478 h 196215"/>
                <a:gd name="connsiteX4" fmla="*/ 2377 w 41574"/>
                <a:gd name="connsiteY4" fmla="*/ 48578 h 196215"/>
                <a:gd name="connsiteX5" fmla="*/ 2377 w 41574"/>
                <a:gd name="connsiteY5" fmla="*/ 60008 h 196215"/>
                <a:gd name="connsiteX6" fmla="*/ 2377 w 41574"/>
                <a:gd name="connsiteY6" fmla="*/ 178117 h 196215"/>
                <a:gd name="connsiteX7" fmla="*/ 20475 w 41574"/>
                <a:gd name="connsiteY7" fmla="*/ 196215 h 196215"/>
                <a:gd name="connsiteX8" fmla="*/ 24285 w 41574"/>
                <a:gd name="connsiteY8" fmla="*/ 196215 h 196215"/>
                <a:gd name="connsiteX9" fmla="*/ 41430 w 41574"/>
                <a:gd name="connsiteY9" fmla="*/ 177165 h 196215"/>
                <a:gd name="connsiteX10" fmla="*/ 41430 w 41574"/>
                <a:gd name="connsiteY10" fmla="*/ 30480 h 196215"/>
                <a:gd name="connsiteX11" fmla="*/ 41430 w 41574"/>
                <a:gd name="connsiteY11" fmla="*/ 29528 h 196215"/>
                <a:gd name="connsiteX12" fmla="*/ 41430 w 41574"/>
                <a:gd name="connsiteY12" fmla="*/ 29528 h 196215"/>
                <a:gd name="connsiteX13" fmla="*/ 31905 w 41574"/>
                <a:gd name="connsiteY13" fmla="*/ 3810 h 196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574" h="196215">
                  <a:moveTo>
                    <a:pt x="31905" y="3810"/>
                  </a:moveTo>
                  <a:cubicBezTo>
                    <a:pt x="27142" y="953"/>
                    <a:pt x="22380" y="0"/>
                    <a:pt x="17617" y="0"/>
                  </a:cubicBezTo>
                  <a:cubicBezTo>
                    <a:pt x="11902" y="0"/>
                    <a:pt x="7140" y="953"/>
                    <a:pt x="5235" y="1905"/>
                  </a:cubicBezTo>
                  <a:cubicBezTo>
                    <a:pt x="-480" y="4763"/>
                    <a:pt x="-480" y="6667"/>
                    <a:pt x="472" y="10478"/>
                  </a:cubicBezTo>
                  <a:cubicBezTo>
                    <a:pt x="2377" y="16192"/>
                    <a:pt x="2377" y="34290"/>
                    <a:pt x="2377" y="48578"/>
                  </a:cubicBezTo>
                  <a:lnTo>
                    <a:pt x="2377" y="60008"/>
                  </a:lnTo>
                  <a:lnTo>
                    <a:pt x="2377" y="178117"/>
                  </a:lnTo>
                  <a:cubicBezTo>
                    <a:pt x="2377" y="192405"/>
                    <a:pt x="9997" y="196215"/>
                    <a:pt x="20475" y="196215"/>
                  </a:cubicBezTo>
                  <a:lnTo>
                    <a:pt x="24285" y="196215"/>
                  </a:lnTo>
                  <a:cubicBezTo>
                    <a:pt x="33810" y="196215"/>
                    <a:pt x="41430" y="191453"/>
                    <a:pt x="41430" y="177165"/>
                  </a:cubicBezTo>
                  <a:lnTo>
                    <a:pt x="41430" y="30480"/>
                  </a:lnTo>
                  <a:cubicBezTo>
                    <a:pt x="41430" y="30480"/>
                    <a:pt x="41430" y="29528"/>
                    <a:pt x="41430" y="29528"/>
                  </a:cubicBezTo>
                  <a:lnTo>
                    <a:pt x="41430" y="29528"/>
                  </a:lnTo>
                  <a:cubicBezTo>
                    <a:pt x="42382" y="18097"/>
                    <a:pt x="38572" y="8572"/>
                    <a:pt x="31905" y="381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43" name="Freeform: Shape 337">
              <a:extLst>
                <a:ext uri="{FF2B5EF4-FFF2-40B4-BE49-F238E27FC236}">
                  <a16:creationId xmlns:a16="http://schemas.microsoft.com/office/drawing/2014/main" id="{9FDF7079-BE10-3244-95DB-2F45BA930653}"/>
                </a:ext>
              </a:extLst>
            </p:cNvPr>
            <p:cNvSpPr/>
            <p:nvPr/>
          </p:nvSpPr>
          <p:spPr>
            <a:xfrm>
              <a:off x="3368040" y="2260282"/>
              <a:ext cx="131917" cy="147637"/>
            </a:xfrm>
            <a:custGeom>
              <a:avLst/>
              <a:gdLst>
                <a:gd name="connsiteX0" fmla="*/ 129540 w 131917"/>
                <a:gd name="connsiteY0" fmla="*/ 96202 h 147637"/>
                <a:gd name="connsiteX1" fmla="*/ 129540 w 131917"/>
                <a:gd name="connsiteY1" fmla="*/ 61913 h 147637"/>
                <a:gd name="connsiteX2" fmla="*/ 65722 w 131917"/>
                <a:gd name="connsiteY2" fmla="*/ 0 h 147637"/>
                <a:gd name="connsiteX3" fmla="*/ 6667 w 131917"/>
                <a:gd name="connsiteY3" fmla="*/ 34290 h 147637"/>
                <a:gd name="connsiteX4" fmla="*/ 30480 w 131917"/>
                <a:gd name="connsiteY4" fmla="*/ 51435 h 147637"/>
                <a:gd name="connsiteX5" fmla="*/ 32385 w 131917"/>
                <a:gd name="connsiteY5" fmla="*/ 50483 h 147637"/>
                <a:gd name="connsiteX6" fmla="*/ 32385 w 131917"/>
                <a:gd name="connsiteY6" fmla="*/ 50483 h 147637"/>
                <a:gd name="connsiteX7" fmla="*/ 65722 w 131917"/>
                <a:gd name="connsiteY7" fmla="*/ 30480 h 147637"/>
                <a:gd name="connsiteX8" fmla="*/ 91440 w 131917"/>
                <a:gd name="connsiteY8" fmla="*/ 51435 h 147637"/>
                <a:gd name="connsiteX9" fmla="*/ 87630 w 131917"/>
                <a:gd name="connsiteY9" fmla="*/ 55245 h 147637"/>
                <a:gd name="connsiteX10" fmla="*/ 87630 w 131917"/>
                <a:gd name="connsiteY10" fmla="*/ 55245 h 147637"/>
                <a:gd name="connsiteX11" fmla="*/ 8572 w 131917"/>
                <a:gd name="connsiteY11" fmla="*/ 80963 h 147637"/>
                <a:gd name="connsiteX12" fmla="*/ 0 w 131917"/>
                <a:gd name="connsiteY12" fmla="*/ 108585 h 147637"/>
                <a:gd name="connsiteX13" fmla="*/ 45720 w 131917"/>
                <a:gd name="connsiteY13" fmla="*/ 147638 h 147637"/>
                <a:gd name="connsiteX14" fmla="*/ 85725 w 131917"/>
                <a:gd name="connsiteY14" fmla="*/ 132397 h 147637"/>
                <a:gd name="connsiteX15" fmla="*/ 85725 w 131917"/>
                <a:gd name="connsiteY15" fmla="*/ 132397 h 147637"/>
                <a:gd name="connsiteX16" fmla="*/ 86677 w 131917"/>
                <a:gd name="connsiteY16" fmla="*/ 131445 h 147637"/>
                <a:gd name="connsiteX17" fmla="*/ 90488 w 131917"/>
                <a:gd name="connsiteY17" fmla="*/ 130492 h 147637"/>
                <a:gd name="connsiteX18" fmla="*/ 93345 w 131917"/>
                <a:gd name="connsiteY18" fmla="*/ 131445 h 147637"/>
                <a:gd name="connsiteX19" fmla="*/ 94297 w 131917"/>
                <a:gd name="connsiteY19" fmla="*/ 132397 h 147637"/>
                <a:gd name="connsiteX20" fmla="*/ 100965 w 131917"/>
                <a:gd name="connsiteY20" fmla="*/ 141922 h 147637"/>
                <a:gd name="connsiteX21" fmla="*/ 126682 w 131917"/>
                <a:gd name="connsiteY21" fmla="*/ 143827 h 147637"/>
                <a:gd name="connsiteX22" fmla="*/ 131445 w 131917"/>
                <a:gd name="connsiteY22" fmla="*/ 135255 h 147637"/>
                <a:gd name="connsiteX23" fmla="*/ 129540 w 131917"/>
                <a:gd name="connsiteY23" fmla="*/ 96202 h 147637"/>
                <a:gd name="connsiteX24" fmla="*/ 90488 w 131917"/>
                <a:gd name="connsiteY24" fmla="*/ 87630 h 147637"/>
                <a:gd name="connsiteX25" fmla="*/ 57150 w 131917"/>
                <a:gd name="connsiteY25" fmla="*/ 116205 h 147637"/>
                <a:gd name="connsiteX26" fmla="*/ 38100 w 131917"/>
                <a:gd name="connsiteY26" fmla="*/ 101917 h 147637"/>
                <a:gd name="connsiteX27" fmla="*/ 82867 w 131917"/>
                <a:gd name="connsiteY27" fmla="*/ 79058 h 147637"/>
                <a:gd name="connsiteX28" fmla="*/ 84772 w 131917"/>
                <a:gd name="connsiteY28" fmla="*/ 79058 h 147637"/>
                <a:gd name="connsiteX29" fmla="*/ 84772 w 131917"/>
                <a:gd name="connsiteY29" fmla="*/ 79058 h 147637"/>
                <a:gd name="connsiteX30" fmla="*/ 90488 w 131917"/>
                <a:gd name="connsiteY30" fmla="*/ 84772 h 147637"/>
                <a:gd name="connsiteX31" fmla="*/ 90488 w 131917"/>
                <a:gd name="connsiteY31" fmla="*/ 87630 h 147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31917" h="147637">
                  <a:moveTo>
                    <a:pt x="129540" y="96202"/>
                  </a:moveTo>
                  <a:lnTo>
                    <a:pt x="129540" y="61913"/>
                  </a:lnTo>
                  <a:cubicBezTo>
                    <a:pt x="129540" y="22860"/>
                    <a:pt x="120967" y="0"/>
                    <a:pt x="65722" y="0"/>
                  </a:cubicBezTo>
                  <a:cubicBezTo>
                    <a:pt x="24765" y="0"/>
                    <a:pt x="6667" y="17145"/>
                    <a:pt x="6667" y="34290"/>
                  </a:cubicBezTo>
                  <a:cubicBezTo>
                    <a:pt x="6667" y="49530"/>
                    <a:pt x="24765" y="51435"/>
                    <a:pt x="30480" y="51435"/>
                  </a:cubicBezTo>
                  <a:cubicBezTo>
                    <a:pt x="31432" y="51435"/>
                    <a:pt x="31432" y="51435"/>
                    <a:pt x="32385" y="50483"/>
                  </a:cubicBezTo>
                  <a:lnTo>
                    <a:pt x="32385" y="50483"/>
                  </a:lnTo>
                  <a:cubicBezTo>
                    <a:pt x="37147" y="40005"/>
                    <a:pt x="47625" y="30480"/>
                    <a:pt x="65722" y="30480"/>
                  </a:cubicBezTo>
                  <a:cubicBezTo>
                    <a:pt x="84772" y="30480"/>
                    <a:pt x="90488" y="36195"/>
                    <a:pt x="91440" y="51435"/>
                  </a:cubicBezTo>
                  <a:cubicBezTo>
                    <a:pt x="91440" y="53340"/>
                    <a:pt x="89535" y="55245"/>
                    <a:pt x="87630" y="55245"/>
                  </a:cubicBezTo>
                  <a:lnTo>
                    <a:pt x="87630" y="55245"/>
                  </a:lnTo>
                  <a:cubicBezTo>
                    <a:pt x="73342" y="56197"/>
                    <a:pt x="22860" y="62865"/>
                    <a:pt x="8572" y="80963"/>
                  </a:cubicBezTo>
                  <a:cubicBezTo>
                    <a:pt x="1905" y="88583"/>
                    <a:pt x="0" y="98108"/>
                    <a:pt x="0" y="108585"/>
                  </a:cubicBezTo>
                  <a:cubicBezTo>
                    <a:pt x="0" y="131445"/>
                    <a:pt x="17145" y="147638"/>
                    <a:pt x="45720" y="147638"/>
                  </a:cubicBezTo>
                  <a:cubicBezTo>
                    <a:pt x="61913" y="147638"/>
                    <a:pt x="76200" y="141922"/>
                    <a:pt x="85725" y="132397"/>
                  </a:cubicBezTo>
                  <a:lnTo>
                    <a:pt x="85725" y="132397"/>
                  </a:lnTo>
                  <a:cubicBezTo>
                    <a:pt x="85725" y="132397"/>
                    <a:pt x="86677" y="131445"/>
                    <a:pt x="86677" y="131445"/>
                  </a:cubicBezTo>
                  <a:cubicBezTo>
                    <a:pt x="87630" y="130492"/>
                    <a:pt x="89535" y="130492"/>
                    <a:pt x="90488" y="130492"/>
                  </a:cubicBezTo>
                  <a:cubicBezTo>
                    <a:pt x="91440" y="130492"/>
                    <a:pt x="92392" y="130492"/>
                    <a:pt x="93345" y="131445"/>
                  </a:cubicBezTo>
                  <a:cubicBezTo>
                    <a:pt x="94297" y="132397"/>
                    <a:pt x="94297" y="132397"/>
                    <a:pt x="94297" y="132397"/>
                  </a:cubicBezTo>
                  <a:cubicBezTo>
                    <a:pt x="96202" y="136208"/>
                    <a:pt x="98107" y="139065"/>
                    <a:pt x="100965" y="141922"/>
                  </a:cubicBezTo>
                  <a:cubicBezTo>
                    <a:pt x="110490" y="148590"/>
                    <a:pt x="122872" y="145733"/>
                    <a:pt x="126682" y="143827"/>
                  </a:cubicBezTo>
                  <a:cubicBezTo>
                    <a:pt x="132397" y="140970"/>
                    <a:pt x="132397" y="139065"/>
                    <a:pt x="131445" y="135255"/>
                  </a:cubicBezTo>
                  <a:cubicBezTo>
                    <a:pt x="129540" y="130492"/>
                    <a:pt x="129540" y="111442"/>
                    <a:pt x="129540" y="96202"/>
                  </a:cubicBezTo>
                  <a:moveTo>
                    <a:pt x="90488" y="87630"/>
                  </a:moveTo>
                  <a:cubicBezTo>
                    <a:pt x="90488" y="102870"/>
                    <a:pt x="77152" y="116205"/>
                    <a:pt x="57150" y="116205"/>
                  </a:cubicBezTo>
                  <a:cubicBezTo>
                    <a:pt x="43815" y="116205"/>
                    <a:pt x="38100" y="110490"/>
                    <a:pt x="38100" y="101917"/>
                  </a:cubicBezTo>
                  <a:cubicBezTo>
                    <a:pt x="38100" y="91440"/>
                    <a:pt x="53340" y="80963"/>
                    <a:pt x="82867" y="79058"/>
                  </a:cubicBezTo>
                  <a:lnTo>
                    <a:pt x="84772" y="79058"/>
                  </a:lnTo>
                  <a:lnTo>
                    <a:pt x="84772" y="79058"/>
                  </a:lnTo>
                  <a:cubicBezTo>
                    <a:pt x="87630" y="79058"/>
                    <a:pt x="90488" y="81915"/>
                    <a:pt x="90488" y="84772"/>
                  </a:cubicBezTo>
                  <a:lnTo>
                    <a:pt x="90488" y="8763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44" name="Freeform: Shape 338">
              <a:extLst>
                <a:ext uri="{FF2B5EF4-FFF2-40B4-BE49-F238E27FC236}">
                  <a16:creationId xmlns:a16="http://schemas.microsoft.com/office/drawing/2014/main" id="{35D38F79-77FB-6C4D-A24A-F119441DB81C}"/>
                </a:ext>
              </a:extLst>
            </p:cNvPr>
            <p:cNvSpPr/>
            <p:nvPr/>
          </p:nvSpPr>
          <p:spPr>
            <a:xfrm>
              <a:off x="3584737" y="2207895"/>
              <a:ext cx="137452" cy="196214"/>
            </a:xfrm>
            <a:custGeom>
              <a:avLst/>
              <a:gdLst>
                <a:gd name="connsiteX0" fmla="*/ 134775 w 137452"/>
                <a:gd name="connsiteY0" fmla="*/ 179070 h 196214"/>
                <a:gd name="connsiteX1" fmla="*/ 110010 w 137452"/>
                <a:gd name="connsiteY1" fmla="*/ 149542 h 196214"/>
                <a:gd name="connsiteX2" fmla="*/ 107152 w 137452"/>
                <a:gd name="connsiteY2" fmla="*/ 144780 h 196214"/>
                <a:gd name="connsiteX3" fmla="*/ 93817 w 137452"/>
                <a:gd name="connsiteY3" fmla="*/ 126683 h 196214"/>
                <a:gd name="connsiteX4" fmla="*/ 95722 w 137452"/>
                <a:gd name="connsiteY4" fmla="*/ 108585 h 196214"/>
                <a:gd name="connsiteX5" fmla="*/ 98580 w 137452"/>
                <a:gd name="connsiteY5" fmla="*/ 105727 h 196214"/>
                <a:gd name="connsiteX6" fmla="*/ 101437 w 137452"/>
                <a:gd name="connsiteY6" fmla="*/ 101917 h 196214"/>
                <a:gd name="connsiteX7" fmla="*/ 101437 w 137452"/>
                <a:gd name="connsiteY7" fmla="*/ 101917 h 196214"/>
                <a:gd name="connsiteX8" fmla="*/ 102390 w 137452"/>
                <a:gd name="connsiteY8" fmla="*/ 100013 h 196214"/>
                <a:gd name="connsiteX9" fmla="*/ 102390 w 137452"/>
                <a:gd name="connsiteY9" fmla="*/ 99060 h 196214"/>
                <a:gd name="connsiteX10" fmla="*/ 106200 w 137452"/>
                <a:gd name="connsiteY10" fmla="*/ 95250 h 196214"/>
                <a:gd name="connsiteX11" fmla="*/ 120487 w 137452"/>
                <a:gd name="connsiteY11" fmla="*/ 81915 h 196214"/>
                <a:gd name="connsiteX12" fmla="*/ 122392 w 137452"/>
                <a:gd name="connsiteY12" fmla="*/ 73342 h 196214"/>
                <a:gd name="connsiteX13" fmla="*/ 122392 w 137452"/>
                <a:gd name="connsiteY13" fmla="*/ 73342 h 196214"/>
                <a:gd name="connsiteX14" fmla="*/ 122392 w 137452"/>
                <a:gd name="connsiteY14" fmla="*/ 73342 h 196214"/>
                <a:gd name="connsiteX15" fmla="*/ 102390 w 137452"/>
                <a:gd name="connsiteY15" fmla="*/ 61913 h 196214"/>
                <a:gd name="connsiteX16" fmla="*/ 102390 w 137452"/>
                <a:gd name="connsiteY16" fmla="*/ 61913 h 196214"/>
                <a:gd name="connsiteX17" fmla="*/ 102390 w 137452"/>
                <a:gd name="connsiteY17" fmla="*/ 61913 h 196214"/>
                <a:gd name="connsiteX18" fmla="*/ 102390 w 137452"/>
                <a:gd name="connsiteY18" fmla="*/ 61913 h 196214"/>
                <a:gd name="connsiteX19" fmla="*/ 101437 w 137452"/>
                <a:gd name="connsiteY19" fmla="*/ 61913 h 196214"/>
                <a:gd name="connsiteX20" fmla="*/ 101437 w 137452"/>
                <a:gd name="connsiteY20" fmla="*/ 61913 h 196214"/>
                <a:gd name="connsiteX21" fmla="*/ 100485 w 137452"/>
                <a:gd name="connsiteY21" fmla="*/ 61913 h 196214"/>
                <a:gd name="connsiteX22" fmla="*/ 99532 w 137452"/>
                <a:gd name="connsiteY22" fmla="*/ 61913 h 196214"/>
                <a:gd name="connsiteX23" fmla="*/ 94770 w 137452"/>
                <a:gd name="connsiteY23" fmla="*/ 62865 h 196214"/>
                <a:gd name="connsiteX24" fmla="*/ 94770 w 137452"/>
                <a:gd name="connsiteY24" fmla="*/ 62865 h 196214"/>
                <a:gd name="connsiteX25" fmla="*/ 93817 w 137452"/>
                <a:gd name="connsiteY25" fmla="*/ 62865 h 196214"/>
                <a:gd name="connsiteX26" fmla="*/ 89055 w 137452"/>
                <a:gd name="connsiteY26" fmla="*/ 66675 h 196214"/>
                <a:gd name="connsiteX27" fmla="*/ 89055 w 137452"/>
                <a:gd name="connsiteY27" fmla="*/ 66675 h 196214"/>
                <a:gd name="connsiteX28" fmla="*/ 83340 w 137452"/>
                <a:gd name="connsiteY28" fmla="*/ 72390 h 196214"/>
                <a:gd name="connsiteX29" fmla="*/ 62385 w 137452"/>
                <a:gd name="connsiteY29" fmla="*/ 93345 h 196214"/>
                <a:gd name="connsiteX30" fmla="*/ 50002 w 137452"/>
                <a:gd name="connsiteY30" fmla="*/ 100013 h 196214"/>
                <a:gd name="connsiteX31" fmla="*/ 42382 w 137452"/>
                <a:gd name="connsiteY31" fmla="*/ 91440 h 196214"/>
                <a:gd name="connsiteX32" fmla="*/ 42382 w 137452"/>
                <a:gd name="connsiteY32" fmla="*/ 31433 h 196214"/>
                <a:gd name="connsiteX33" fmla="*/ 42382 w 137452"/>
                <a:gd name="connsiteY33" fmla="*/ 31433 h 196214"/>
                <a:gd name="connsiteX34" fmla="*/ 42382 w 137452"/>
                <a:gd name="connsiteY34" fmla="*/ 31433 h 196214"/>
                <a:gd name="connsiteX35" fmla="*/ 42382 w 137452"/>
                <a:gd name="connsiteY35" fmla="*/ 30480 h 196214"/>
                <a:gd name="connsiteX36" fmla="*/ 42382 w 137452"/>
                <a:gd name="connsiteY36" fmla="*/ 30480 h 196214"/>
                <a:gd name="connsiteX37" fmla="*/ 31905 w 137452"/>
                <a:gd name="connsiteY37" fmla="*/ 3810 h 196214"/>
                <a:gd name="connsiteX38" fmla="*/ 17617 w 137452"/>
                <a:gd name="connsiteY38" fmla="*/ 0 h 196214"/>
                <a:gd name="connsiteX39" fmla="*/ 5235 w 137452"/>
                <a:gd name="connsiteY39" fmla="*/ 1905 h 196214"/>
                <a:gd name="connsiteX40" fmla="*/ 472 w 137452"/>
                <a:gd name="connsiteY40" fmla="*/ 10477 h 196214"/>
                <a:gd name="connsiteX41" fmla="*/ 2377 w 137452"/>
                <a:gd name="connsiteY41" fmla="*/ 39052 h 196214"/>
                <a:gd name="connsiteX42" fmla="*/ 2377 w 137452"/>
                <a:gd name="connsiteY42" fmla="*/ 177165 h 196214"/>
                <a:gd name="connsiteX43" fmla="*/ 20475 w 137452"/>
                <a:gd name="connsiteY43" fmla="*/ 196215 h 196214"/>
                <a:gd name="connsiteX44" fmla="*/ 24285 w 137452"/>
                <a:gd name="connsiteY44" fmla="*/ 196215 h 196214"/>
                <a:gd name="connsiteX45" fmla="*/ 41430 w 137452"/>
                <a:gd name="connsiteY45" fmla="*/ 177165 h 196214"/>
                <a:gd name="connsiteX46" fmla="*/ 41430 w 137452"/>
                <a:gd name="connsiteY46" fmla="*/ 175260 h 196214"/>
                <a:gd name="connsiteX47" fmla="*/ 41430 w 137452"/>
                <a:gd name="connsiteY47" fmla="*/ 144780 h 196214"/>
                <a:gd name="connsiteX48" fmla="*/ 49050 w 137452"/>
                <a:gd name="connsiteY48" fmla="*/ 136208 h 196214"/>
                <a:gd name="connsiteX49" fmla="*/ 64290 w 137452"/>
                <a:gd name="connsiteY49" fmla="*/ 146685 h 196214"/>
                <a:gd name="connsiteX50" fmla="*/ 93817 w 137452"/>
                <a:gd name="connsiteY50" fmla="*/ 183833 h 196214"/>
                <a:gd name="connsiteX51" fmla="*/ 93817 w 137452"/>
                <a:gd name="connsiteY51" fmla="*/ 183833 h 196214"/>
                <a:gd name="connsiteX52" fmla="*/ 115725 w 137452"/>
                <a:gd name="connsiteY52" fmla="*/ 196215 h 196214"/>
                <a:gd name="connsiteX53" fmla="*/ 135727 w 137452"/>
                <a:gd name="connsiteY53" fmla="*/ 185738 h 196214"/>
                <a:gd name="connsiteX54" fmla="*/ 134775 w 137452"/>
                <a:gd name="connsiteY54" fmla="*/ 179070 h 196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137452" h="196214">
                  <a:moveTo>
                    <a:pt x="134775" y="179070"/>
                  </a:moveTo>
                  <a:cubicBezTo>
                    <a:pt x="130012" y="175260"/>
                    <a:pt x="118582" y="160972"/>
                    <a:pt x="110010" y="149542"/>
                  </a:cubicBezTo>
                  <a:lnTo>
                    <a:pt x="107152" y="144780"/>
                  </a:lnTo>
                  <a:lnTo>
                    <a:pt x="93817" y="126683"/>
                  </a:lnTo>
                  <a:cubicBezTo>
                    <a:pt x="90007" y="120967"/>
                    <a:pt x="90960" y="115252"/>
                    <a:pt x="95722" y="108585"/>
                  </a:cubicBezTo>
                  <a:cubicBezTo>
                    <a:pt x="96675" y="107633"/>
                    <a:pt x="97627" y="106680"/>
                    <a:pt x="98580" y="105727"/>
                  </a:cubicBezTo>
                  <a:cubicBezTo>
                    <a:pt x="99532" y="104775"/>
                    <a:pt x="100485" y="103822"/>
                    <a:pt x="101437" y="101917"/>
                  </a:cubicBezTo>
                  <a:lnTo>
                    <a:pt x="101437" y="101917"/>
                  </a:lnTo>
                  <a:cubicBezTo>
                    <a:pt x="101437" y="100965"/>
                    <a:pt x="102390" y="100965"/>
                    <a:pt x="102390" y="100013"/>
                  </a:cubicBezTo>
                  <a:lnTo>
                    <a:pt x="102390" y="99060"/>
                  </a:lnTo>
                  <a:cubicBezTo>
                    <a:pt x="103342" y="98108"/>
                    <a:pt x="105247" y="96202"/>
                    <a:pt x="106200" y="95250"/>
                  </a:cubicBezTo>
                  <a:cubicBezTo>
                    <a:pt x="111915" y="88583"/>
                    <a:pt x="117630" y="83820"/>
                    <a:pt x="120487" y="81915"/>
                  </a:cubicBezTo>
                  <a:cubicBezTo>
                    <a:pt x="123345" y="80010"/>
                    <a:pt x="125250" y="78105"/>
                    <a:pt x="122392" y="73342"/>
                  </a:cubicBezTo>
                  <a:lnTo>
                    <a:pt x="122392" y="73342"/>
                  </a:lnTo>
                  <a:cubicBezTo>
                    <a:pt x="122392" y="73342"/>
                    <a:pt x="122392" y="73342"/>
                    <a:pt x="122392" y="73342"/>
                  </a:cubicBezTo>
                  <a:cubicBezTo>
                    <a:pt x="121440" y="70485"/>
                    <a:pt x="112867" y="61913"/>
                    <a:pt x="102390" y="61913"/>
                  </a:cubicBezTo>
                  <a:cubicBezTo>
                    <a:pt x="102390" y="61913"/>
                    <a:pt x="102390" y="61913"/>
                    <a:pt x="102390" y="61913"/>
                  </a:cubicBezTo>
                  <a:cubicBezTo>
                    <a:pt x="102390" y="61913"/>
                    <a:pt x="102390" y="61913"/>
                    <a:pt x="102390" y="61913"/>
                  </a:cubicBezTo>
                  <a:cubicBezTo>
                    <a:pt x="102390" y="61913"/>
                    <a:pt x="102390" y="61913"/>
                    <a:pt x="102390" y="61913"/>
                  </a:cubicBezTo>
                  <a:cubicBezTo>
                    <a:pt x="102390" y="61913"/>
                    <a:pt x="101437" y="61913"/>
                    <a:pt x="101437" y="61913"/>
                  </a:cubicBezTo>
                  <a:cubicBezTo>
                    <a:pt x="101437" y="61913"/>
                    <a:pt x="101437" y="61913"/>
                    <a:pt x="101437" y="61913"/>
                  </a:cubicBezTo>
                  <a:cubicBezTo>
                    <a:pt x="101437" y="61913"/>
                    <a:pt x="100485" y="61913"/>
                    <a:pt x="100485" y="61913"/>
                  </a:cubicBezTo>
                  <a:cubicBezTo>
                    <a:pt x="100485" y="61913"/>
                    <a:pt x="99532" y="61913"/>
                    <a:pt x="99532" y="61913"/>
                  </a:cubicBezTo>
                  <a:cubicBezTo>
                    <a:pt x="97627" y="61913"/>
                    <a:pt x="95722" y="62865"/>
                    <a:pt x="94770" y="62865"/>
                  </a:cubicBezTo>
                  <a:cubicBezTo>
                    <a:pt x="94770" y="62865"/>
                    <a:pt x="94770" y="62865"/>
                    <a:pt x="94770" y="62865"/>
                  </a:cubicBezTo>
                  <a:cubicBezTo>
                    <a:pt x="94770" y="62865"/>
                    <a:pt x="93817" y="62865"/>
                    <a:pt x="93817" y="62865"/>
                  </a:cubicBezTo>
                  <a:cubicBezTo>
                    <a:pt x="91912" y="63817"/>
                    <a:pt x="90007" y="64770"/>
                    <a:pt x="89055" y="66675"/>
                  </a:cubicBezTo>
                  <a:lnTo>
                    <a:pt x="89055" y="66675"/>
                  </a:lnTo>
                  <a:cubicBezTo>
                    <a:pt x="87150" y="68580"/>
                    <a:pt x="85245" y="70485"/>
                    <a:pt x="83340" y="72390"/>
                  </a:cubicBezTo>
                  <a:lnTo>
                    <a:pt x="62385" y="93345"/>
                  </a:lnTo>
                  <a:cubicBezTo>
                    <a:pt x="59527" y="96202"/>
                    <a:pt x="56670" y="100013"/>
                    <a:pt x="50002" y="100013"/>
                  </a:cubicBezTo>
                  <a:cubicBezTo>
                    <a:pt x="45240" y="100013"/>
                    <a:pt x="42382" y="97155"/>
                    <a:pt x="42382" y="91440"/>
                  </a:cubicBezTo>
                  <a:lnTo>
                    <a:pt x="42382" y="31433"/>
                  </a:lnTo>
                  <a:lnTo>
                    <a:pt x="42382" y="31433"/>
                  </a:lnTo>
                  <a:lnTo>
                    <a:pt x="42382" y="31433"/>
                  </a:lnTo>
                  <a:cubicBezTo>
                    <a:pt x="42382" y="31433"/>
                    <a:pt x="42382" y="30480"/>
                    <a:pt x="42382" y="30480"/>
                  </a:cubicBezTo>
                  <a:lnTo>
                    <a:pt x="42382" y="30480"/>
                  </a:lnTo>
                  <a:cubicBezTo>
                    <a:pt x="42382" y="18097"/>
                    <a:pt x="38572" y="8572"/>
                    <a:pt x="31905" y="3810"/>
                  </a:cubicBezTo>
                  <a:cubicBezTo>
                    <a:pt x="27142" y="952"/>
                    <a:pt x="22380" y="0"/>
                    <a:pt x="17617" y="0"/>
                  </a:cubicBezTo>
                  <a:cubicBezTo>
                    <a:pt x="11902" y="0"/>
                    <a:pt x="7140" y="952"/>
                    <a:pt x="5235" y="1905"/>
                  </a:cubicBezTo>
                  <a:cubicBezTo>
                    <a:pt x="-480" y="4763"/>
                    <a:pt x="-480" y="6667"/>
                    <a:pt x="472" y="10477"/>
                  </a:cubicBezTo>
                  <a:cubicBezTo>
                    <a:pt x="1425" y="14288"/>
                    <a:pt x="2377" y="27622"/>
                    <a:pt x="2377" y="39052"/>
                  </a:cubicBezTo>
                  <a:lnTo>
                    <a:pt x="2377" y="177165"/>
                  </a:lnTo>
                  <a:cubicBezTo>
                    <a:pt x="2377" y="191452"/>
                    <a:pt x="9997" y="196215"/>
                    <a:pt x="20475" y="196215"/>
                  </a:cubicBezTo>
                  <a:lnTo>
                    <a:pt x="24285" y="196215"/>
                  </a:lnTo>
                  <a:cubicBezTo>
                    <a:pt x="34762" y="196215"/>
                    <a:pt x="41430" y="191452"/>
                    <a:pt x="41430" y="177165"/>
                  </a:cubicBezTo>
                  <a:lnTo>
                    <a:pt x="41430" y="175260"/>
                  </a:lnTo>
                  <a:cubicBezTo>
                    <a:pt x="41430" y="171450"/>
                    <a:pt x="41430" y="148590"/>
                    <a:pt x="41430" y="144780"/>
                  </a:cubicBezTo>
                  <a:cubicBezTo>
                    <a:pt x="41430" y="138113"/>
                    <a:pt x="46192" y="136208"/>
                    <a:pt x="49050" y="136208"/>
                  </a:cubicBezTo>
                  <a:cubicBezTo>
                    <a:pt x="56670" y="136208"/>
                    <a:pt x="59527" y="140970"/>
                    <a:pt x="64290" y="146685"/>
                  </a:cubicBezTo>
                  <a:cubicBezTo>
                    <a:pt x="66195" y="149542"/>
                    <a:pt x="84292" y="171450"/>
                    <a:pt x="93817" y="183833"/>
                  </a:cubicBezTo>
                  <a:lnTo>
                    <a:pt x="93817" y="183833"/>
                  </a:lnTo>
                  <a:cubicBezTo>
                    <a:pt x="101437" y="193358"/>
                    <a:pt x="108105" y="196215"/>
                    <a:pt x="115725" y="196215"/>
                  </a:cubicBezTo>
                  <a:cubicBezTo>
                    <a:pt x="126202" y="196215"/>
                    <a:pt x="134775" y="188595"/>
                    <a:pt x="135727" y="185738"/>
                  </a:cubicBezTo>
                  <a:cubicBezTo>
                    <a:pt x="138585" y="183833"/>
                    <a:pt x="137632" y="181927"/>
                    <a:pt x="134775" y="17907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45" name="Freeform: Shape 339">
              <a:extLst>
                <a:ext uri="{FF2B5EF4-FFF2-40B4-BE49-F238E27FC236}">
                  <a16:creationId xmlns:a16="http://schemas.microsoft.com/office/drawing/2014/main" id="{E1172BCC-A7E9-224F-81B0-867E5C5E3AB0}"/>
                </a:ext>
              </a:extLst>
            </p:cNvPr>
            <p:cNvSpPr/>
            <p:nvPr/>
          </p:nvSpPr>
          <p:spPr>
            <a:xfrm>
              <a:off x="3237180" y="2212657"/>
              <a:ext cx="171231" cy="194309"/>
            </a:xfrm>
            <a:custGeom>
              <a:avLst/>
              <a:gdLst>
                <a:gd name="connsiteX0" fmla="*/ 140384 w 171231"/>
                <a:gd name="connsiteY0" fmla="*/ 39052 h 194309"/>
                <a:gd name="connsiteX1" fmla="*/ 167054 w 171231"/>
                <a:gd name="connsiteY1" fmla="*/ 28575 h 194309"/>
                <a:gd name="connsiteX2" fmla="*/ 168959 w 171231"/>
                <a:gd name="connsiteY2" fmla="*/ 2858 h 194309"/>
                <a:gd name="connsiteX3" fmla="*/ 165149 w 171231"/>
                <a:gd name="connsiteY3" fmla="*/ 0 h 194309"/>
                <a:gd name="connsiteX4" fmla="*/ 30847 w 171231"/>
                <a:gd name="connsiteY4" fmla="*/ 0 h 194309"/>
                <a:gd name="connsiteX5" fmla="*/ 30847 w 171231"/>
                <a:gd name="connsiteY5" fmla="*/ 0 h 194309"/>
                <a:gd name="connsiteX6" fmla="*/ 4177 w 171231"/>
                <a:gd name="connsiteY6" fmla="*/ 10477 h 194309"/>
                <a:gd name="connsiteX7" fmla="*/ 2272 w 171231"/>
                <a:gd name="connsiteY7" fmla="*/ 36195 h 194309"/>
                <a:gd name="connsiteX8" fmla="*/ 6082 w 171231"/>
                <a:gd name="connsiteY8" fmla="*/ 39052 h 194309"/>
                <a:gd name="connsiteX9" fmla="*/ 58469 w 171231"/>
                <a:gd name="connsiteY9" fmla="*/ 39052 h 194309"/>
                <a:gd name="connsiteX10" fmla="*/ 65137 w 171231"/>
                <a:gd name="connsiteY10" fmla="*/ 44767 h 194309"/>
                <a:gd name="connsiteX11" fmla="*/ 65137 w 171231"/>
                <a:gd name="connsiteY11" fmla="*/ 175260 h 194309"/>
                <a:gd name="connsiteX12" fmla="*/ 69899 w 171231"/>
                <a:gd name="connsiteY12" fmla="*/ 189547 h 194309"/>
                <a:gd name="connsiteX13" fmla="*/ 83234 w 171231"/>
                <a:gd name="connsiteY13" fmla="*/ 194310 h 194309"/>
                <a:gd name="connsiteX14" fmla="*/ 87044 w 171231"/>
                <a:gd name="connsiteY14" fmla="*/ 194310 h 194309"/>
                <a:gd name="connsiteX15" fmla="*/ 104189 w 171231"/>
                <a:gd name="connsiteY15" fmla="*/ 175260 h 194309"/>
                <a:gd name="connsiteX16" fmla="*/ 104189 w 171231"/>
                <a:gd name="connsiteY16" fmla="*/ 46672 h 194309"/>
                <a:gd name="connsiteX17" fmla="*/ 111809 w 171231"/>
                <a:gd name="connsiteY17" fmla="*/ 38100 h 194309"/>
                <a:gd name="connsiteX18" fmla="*/ 140384 w 171231"/>
                <a:gd name="connsiteY18" fmla="*/ 39052 h 194309"/>
                <a:gd name="connsiteX19" fmla="*/ 140384 w 171231"/>
                <a:gd name="connsiteY19" fmla="*/ 39052 h 194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71231" h="194309">
                  <a:moveTo>
                    <a:pt x="140384" y="39052"/>
                  </a:moveTo>
                  <a:cubicBezTo>
                    <a:pt x="152767" y="39052"/>
                    <a:pt x="162292" y="35242"/>
                    <a:pt x="167054" y="28575"/>
                  </a:cubicBezTo>
                  <a:cubicBezTo>
                    <a:pt x="173722" y="19050"/>
                    <a:pt x="170864" y="6667"/>
                    <a:pt x="168959" y="2858"/>
                  </a:cubicBezTo>
                  <a:cubicBezTo>
                    <a:pt x="168007" y="952"/>
                    <a:pt x="166102" y="0"/>
                    <a:pt x="165149" y="0"/>
                  </a:cubicBezTo>
                  <a:cubicBezTo>
                    <a:pt x="165149" y="0"/>
                    <a:pt x="30847" y="0"/>
                    <a:pt x="30847" y="0"/>
                  </a:cubicBezTo>
                  <a:lnTo>
                    <a:pt x="30847" y="0"/>
                  </a:lnTo>
                  <a:cubicBezTo>
                    <a:pt x="18464" y="0"/>
                    <a:pt x="8939" y="3810"/>
                    <a:pt x="4177" y="10477"/>
                  </a:cubicBezTo>
                  <a:cubicBezTo>
                    <a:pt x="-2491" y="20002"/>
                    <a:pt x="367" y="32385"/>
                    <a:pt x="2272" y="36195"/>
                  </a:cubicBezTo>
                  <a:cubicBezTo>
                    <a:pt x="3224" y="38100"/>
                    <a:pt x="5129" y="39052"/>
                    <a:pt x="6082" y="39052"/>
                  </a:cubicBezTo>
                  <a:lnTo>
                    <a:pt x="58469" y="39052"/>
                  </a:lnTo>
                  <a:cubicBezTo>
                    <a:pt x="61327" y="39052"/>
                    <a:pt x="64184" y="41910"/>
                    <a:pt x="65137" y="44767"/>
                  </a:cubicBezTo>
                  <a:lnTo>
                    <a:pt x="65137" y="175260"/>
                  </a:lnTo>
                  <a:cubicBezTo>
                    <a:pt x="65137" y="181927"/>
                    <a:pt x="67042" y="186690"/>
                    <a:pt x="69899" y="189547"/>
                  </a:cubicBezTo>
                  <a:cubicBezTo>
                    <a:pt x="72757" y="193358"/>
                    <a:pt x="77519" y="194310"/>
                    <a:pt x="83234" y="194310"/>
                  </a:cubicBezTo>
                  <a:lnTo>
                    <a:pt x="87044" y="194310"/>
                  </a:lnTo>
                  <a:cubicBezTo>
                    <a:pt x="96569" y="194310"/>
                    <a:pt x="104189" y="189547"/>
                    <a:pt x="104189" y="175260"/>
                  </a:cubicBezTo>
                  <a:lnTo>
                    <a:pt x="104189" y="46672"/>
                  </a:lnTo>
                  <a:cubicBezTo>
                    <a:pt x="104189" y="41910"/>
                    <a:pt x="107047" y="39052"/>
                    <a:pt x="111809" y="38100"/>
                  </a:cubicBezTo>
                  <a:cubicBezTo>
                    <a:pt x="111809" y="39052"/>
                    <a:pt x="139432" y="39052"/>
                    <a:pt x="140384" y="39052"/>
                  </a:cubicBezTo>
                  <a:lnTo>
                    <a:pt x="140384" y="3905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46" name="Freeform: Shape 340">
              <a:extLst>
                <a:ext uri="{FF2B5EF4-FFF2-40B4-BE49-F238E27FC236}">
                  <a16:creationId xmlns:a16="http://schemas.microsoft.com/office/drawing/2014/main" id="{8E4FCA84-9955-694C-A07E-B25CAD381DFC}"/>
                </a:ext>
              </a:extLst>
            </p:cNvPr>
            <p:cNvSpPr/>
            <p:nvPr/>
          </p:nvSpPr>
          <p:spPr>
            <a:xfrm>
              <a:off x="2858452" y="2465070"/>
              <a:ext cx="71437" cy="107632"/>
            </a:xfrm>
            <a:custGeom>
              <a:avLst/>
              <a:gdLst>
                <a:gd name="connsiteX0" fmla="*/ 0 w 71437"/>
                <a:gd name="connsiteY0" fmla="*/ 102870 h 107632"/>
                <a:gd name="connsiteX1" fmla="*/ 0 w 71437"/>
                <a:gd name="connsiteY1" fmla="*/ 6667 h 107632"/>
                <a:gd name="connsiteX2" fmla="*/ 6667 w 71437"/>
                <a:gd name="connsiteY2" fmla="*/ 0 h 107632"/>
                <a:gd name="connsiteX3" fmla="*/ 66675 w 71437"/>
                <a:gd name="connsiteY3" fmla="*/ 0 h 107632"/>
                <a:gd name="connsiteX4" fmla="*/ 71438 w 71437"/>
                <a:gd name="connsiteY4" fmla="*/ 4763 h 107632"/>
                <a:gd name="connsiteX5" fmla="*/ 71438 w 71437"/>
                <a:gd name="connsiteY5" fmla="*/ 5715 h 107632"/>
                <a:gd name="connsiteX6" fmla="*/ 66675 w 71437"/>
                <a:gd name="connsiteY6" fmla="*/ 10477 h 107632"/>
                <a:gd name="connsiteX7" fmla="*/ 11430 w 71437"/>
                <a:gd name="connsiteY7" fmla="*/ 10477 h 107632"/>
                <a:gd name="connsiteX8" fmla="*/ 11430 w 71437"/>
                <a:gd name="connsiteY8" fmla="*/ 50483 h 107632"/>
                <a:gd name="connsiteX9" fmla="*/ 52388 w 71437"/>
                <a:gd name="connsiteY9" fmla="*/ 50483 h 107632"/>
                <a:gd name="connsiteX10" fmla="*/ 57150 w 71437"/>
                <a:gd name="connsiteY10" fmla="*/ 55245 h 107632"/>
                <a:gd name="connsiteX11" fmla="*/ 57150 w 71437"/>
                <a:gd name="connsiteY11" fmla="*/ 56197 h 107632"/>
                <a:gd name="connsiteX12" fmla="*/ 52388 w 71437"/>
                <a:gd name="connsiteY12" fmla="*/ 60960 h 107632"/>
                <a:gd name="connsiteX13" fmla="*/ 11430 w 71437"/>
                <a:gd name="connsiteY13" fmla="*/ 60960 h 107632"/>
                <a:gd name="connsiteX14" fmla="*/ 11430 w 71437"/>
                <a:gd name="connsiteY14" fmla="*/ 102870 h 107632"/>
                <a:gd name="connsiteX15" fmla="*/ 6667 w 71437"/>
                <a:gd name="connsiteY15" fmla="*/ 107633 h 107632"/>
                <a:gd name="connsiteX16" fmla="*/ 4763 w 71437"/>
                <a:gd name="connsiteY16" fmla="*/ 107633 h 107632"/>
                <a:gd name="connsiteX17" fmla="*/ 0 w 71437"/>
                <a:gd name="connsiteY17" fmla="*/ 102870 h 107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1437" h="107632">
                  <a:moveTo>
                    <a:pt x="0" y="102870"/>
                  </a:moveTo>
                  <a:lnTo>
                    <a:pt x="0" y="6667"/>
                  </a:lnTo>
                  <a:cubicBezTo>
                    <a:pt x="0" y="2858"/>
                    <a:pt x="2857" y="0"/>
                    <a:pt x="6667" y="0"/>
                  </a:cubicBezTo>
                  <a:lnTo>
                    <a:pt x="66675" y="0"/>
                  </a:lnTo>
                  <a:cubicBezTo>
                    <a:pt x="69532" y="0"/>
                    <a:pt x="71438" y="1905"/>
                    <a:pt x="71438" y="4763"/>
                  </a:cubicBezTo>
                  <a:lnTo>
                    <a:pt x="71438" y="5715"/>
                  </a:lnTo>
                  <a:cubicBezTo>
                    <a:pt x="71438" y="8572"/>
                    <a:pt x="69532" y="10477"/>
                    <a:pt x="66675" y="10477"/>
                  </a:cubicBezTo>
                  <a:lnTo>
                    <a:pt x="11430" y="10477"/>
                  </a:lnTo>
                  <a:lnTo>
                    <a:pt x="11430" y="50483"/>
                  </a:lnTo>
                  <a:lnTo>
                    <a:pt x="52388" y="50483"/>
                  </a:lnTo>
                  <a:cubicBezTo>
                    <a:pt x="55245" y="50483"/>
                    <a:pt x="57150" y="52388"/>
                    <a:pt x="57150" y="55245"/>
                  </a:cubicBezTo>
                  <a:lnTo>
                    <a:pt x="57150" y="56197"/>
                  </a:lnTo>
                  <a:cubicBezTo>
                    <a:pt x="57150" y="59055"/>
                    <a:pt x="55245" y="60960"/>
                    <a:pt x="52388" y="60960"/>
                  </a:cubicBezTo>
                  <a:lnTo>
                    <a:pt x="11430" y="60960"/>
                  </a:lnTo>
                  <a:lnTo>
                    <a:pt x="11430" y="102870"/>
                  </a:lnTo>
                  <a:cubicBezTo>
                    <a:pt x="11430" y="106680"/>
                    <a:pt x="9525" y="107633"/>
                    <a:pt x="6667" y="107633"/>
                  </a:cubicBezTo>
                  <a:lnTo>
                    <a:pt x="4763" y="107633"/>
                  </a:lnTo>
                  <a:cubicBezTo>
                    <a:pt x="952" y="107633"/>
                    <a:pt x="0" y="106680"/>
                    <a:pt x="0" y="10287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48" name="Freeform: Shape 341">
              <a:extLst>
                <a:ext uri="{FF2B5EF4-FFF2-40B4-BE49-F238E27FC236}">
                  <a16:creationId xmlns:a16="http://schemas.microsoft.com/office/drawing/2014/main" id="{CF7656EC-3011-984B-B8CC-E89BDE566465}"/>
                </a:ext>
              </a:extLst>
            </p:cNvPr>
            <p:cNvSpPr/>
            <p:nvPr/>
          </p:nvSpPr>
          <p:spPr>
            <a:xfrm>
              <a:off x="2926079" y="2491740"/>
              <a:ext cx="80962" cy="81950"/>
            </a:xfrm>
            <a:custGeom>
              <a:avLst/>
              <a:gdLst>
                <a:gd name="connsiteX0" fmla="*/ 0 w 80962"/>
                <a:gd name="connsiteY0" fmla="*/ 40957 h 81950"/>
                <a:gd name="connsiteX1" fmla="*/ 40958 w 80962"/>
                <a:gd name="connsiteY1" fmla="*/ 0 h 81950"/>
                <a:gd name="connsiteX2" fmla="*/ 80963 w 80962"/>
                <a:gd name="connsiteY2" fmla="*/ 40957 h 81950"/>
                <a:gd name="connsiteX3" fmla="*/ 40958 w 80962"/>
                <a:gd name="connsiteY3" fmla="*/ 81915 h 81950"/>
                <a:gd name="connsiteX4" fmla="*/ 0 w 80962"/>
                <a:gd name="connsiteY4" fmla="*/ 40957 h 81950"/>
                <a:gd name="connsiteX5" fmla="*/ 70485 w 80962"/>
                <a:gd name="connsiteY5" fmla="*/ 41910 h 81950"/>
                <a:gd name="connsiteX6" fmla="*/ 40958 w 80962"/>
                <a:gd name="connsiteY6" fmla="*/ 9525 h 81950"/>
                <a:gd name="connsiteX7" fmla="*/ 11430 w 80962"/>
                <a:gd name="connsiteY7" fmla="*/ 40957 h 81950"/>
                <a:gd name="connsiteX8" fmla="*/ 40958 w 80962"/>
                <a:gd name="connsiteY8" fmla="*/ 73342 h 81950"/>
                <a:gd name="connsiteX9" fmla="*/ 70485 w 80962"/>
                <a:gd name="connsiteY9" fmla="*/ 41910 h 81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962" h="81950">
                  <a:moveTo>
                    <a:pt x="0" y="40957"/>
                  </a:moveTo>
                  <a:cubicBezTo>
                    <a:pt x="0" y="17145"/>
                    <a:pt x="17145" y="0"/>
                    <a:pt x="40958" y="0"/>
                  </a:cubicBezTo>
                  <a:cubicBezTo>
                    <a:pt x="64770" y="0"/>
                    <a:pt x="80963" y="17145"/>
                    <a:pt x="80963" y="40957"/>
                  </a:cubicBezTo>
                  <a:cubicBezTo>
                    <a:pt x="80963" y="64770"/>
                    <a:pt x="63817" y="81915"/>
                    <a:pt x="40958" y="81915"/>
                  </a:cubicBezTo>
                  <a:cubicBezTo>
                    <a:pt x="17145" y="82867"/>
                    <a:pt x="0" y="64770"/>
                    <a:pt x="0" y="40957"/>
                  </a:cubicBezTo>
                  <a:moveTo>
                    <a:pt x="70485" y="41910"/>
                  </a:moveTo>
                  <a:cubicBezTo>
                    <a:pt x="70485" y="23813"/>
                    <a:pt x="58103" y="9525"/>
                    <a:pt x="40958" y="9525"/>
                  </a:cubicBezTo>
                  <a:cubicBezTo>
                    <a:pt x="23813" y="9525"/>
                    <a:pt x="11430" y="22860"/>
                    <a:pt x="11430" y="40957"/>
                  </a:cubicBezTo>
                  <a:cubicBezTo>
                    <a:pt x="11430" y="59055"/>
                    <a:pt x="23813" y="73342"/>
                    <a:pt x="40958" y="73342"/>
                  </a:cubicBezTo>
                  <a:cubicBezTo>
                    <a:pt x="57150" y="73342"/>
                    <a:pt x="70485" y="60007"/>
                    <a:pt x="70485" y="4191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49" name="Freeform: Shape 342">
              <a:extLst>
                <a:ext uri="{FF2B5EF4-FFF2-40B4-BE49-F238E27FC236}">
                  <a16:creationId xmlns:a16="http://schemas.microsoft.com/office/drawing/2014/main" id="{49FE4435-04EF-2F4F-B7EC-41C10BADFA58}"/>
                </a:ext>
              </a:extLst>
            </p:cNvPr>
            <p:cNvSpPr/>
            <p:nvPr/>
          </p:nvSpPr>
          <p:spPr>
            <a:xfrm>
              <a:off x="3020377" y="2491740"/>
              <a:ext cx="41909" cy="80962"/>
            </a:xfrm>
            <a:custGeom>
              <a:avLst/>
              <a:gdLst>
                <a:gd name="connsiteX0" fmla="*/ 30480 w 41909"/>
                <a:gd name="connsiteY0" fmla="*/ 0 h 80962"/>
                <a:gd name="connsiteX1" fmla="*/ 41910 w 41909"/>
                <a:gd name="connsiteY1" fmla="*/ 7620 h 80962"/>
                <a:gd name="connsiteX2" fmla="*/ 39052 w 41909"/>
                <a:gd name="connsiteY2" fmla="*/ 13335 h 80962"/>
                <a:gd name="connsiteX3" fmla="*/ 29527 w 41909"/>
                <a:gd name="connsiteY3" fmla="*/ 10477 h 80962"/>
                <a:gd name="connsiteX4" fmla="*/ 10477 w 41909"/>
                <a:gd name="connsiteY4" fmla="*/ 45720 h 80962"/>
                <a:gd name="connsiteX5" fmla="*/ 10477 w 41909"/>
                <a:gd name="connsiteY5" fmla="*/ 76200 h 80962"/>
                <a:gd name="connsiteX6" fmla="*/ 5715 w 41909"/>
                <a:gd name="connsiteY6" fmla="*/ 80963 h 80962"/>
                <a:gd name="connsiteX7" fmla="*/ 4763 w 41909"/>
                <a:gd name="connsiteY7" fmla="*/ 80963 h 80962"/>
                <a:gd name="connsiteX8" fmla="*/ 0 w 41909"/>
                <a:gd name="connsiteY8" fmla="*/ 76200 h 80962"/>
                <a:gd name="connsiteX9" fmla="*/ 0 w 41909"/>
                <a:gd name="connsiteY9" fmla="*/ 2857 h 80962"/>
                <a:gd name="connsiteX10" fmla="*/ 3810 w 41909"/>
                <a:gd name="connsiteY10" fmla="*/ 1905 h 80962"/>
                <a:gd name="connsiteX11" fmla="*/ 10477 w 41909"/>
                <a:gd name="connsiteY11" fmla="*/ 12382 h 80962"/>
                <a:gd name="connsiteX12" fmla="*/ 10477 w 41909"/>
                <a:gd name="connsiteY12" fmla="*/ 17145 h 80962"/>
                <a:gd name="connsiteX13" fmla="*/ 30480 w 41909"/>
                <a:gd name="connsiteY13" fmla="*/ 0 h 80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909" h="80962">
                  <a:moveTo>
                    <a:pt x="30480" y="0"/>
                  </a:moveTo>
                  <a:cubicBezTo>
                    <a:pt x="38100" y="0"/>
                    <a:pt x="41910" y="2857"/>
                    <a:pt x="41910" y="7620"/>
                  </a:cubicBezTo>
                  <a:cubicBezTo>
                    <a:pt x="41910" y="11430"/>
                    <a:pt x="39052" y="13335"/>
                    <a:pt x="39052" y="13335"/>
                  </a:cubicBezTo>
                  <a:cubicBezTo>
                    <a:pt x="37147" y="11430"/>
                    <a:pt x="34290" y="10477"/>
                    <a:pt x="29527" y="10477"/>
                  </a:cubicBezTo>
                  <a:cubicBezTo>
                    <a:pt x="15240" y="10477"/>
                    <a:pt x="10477" y="24765"/>
                    <a:pt x="10477" y="45720"/>
                  </a:cubicBezTo>
                  <a:lnTo>
                    <a:pt x="10477" y="76200"/>
                  </a:lnTo>
                  <a:cubicBezTo>
                    <a:pt x="10477" y="80010"/>
                    <a:pt x="8572" y="80963"/>
                    <a:pt x="5715" y="80963"/>
                  </a:cubicBezTo>
                  <a:lnTo>
                    <a:pt x="4763" y="80963"/>
                  </a:lnTo>
                  <a:cubicBezTo>
                    <a:pt x="1905" y="80963"/>
                    <a:pt x="0" y="80010"/>
                    <a:pt x="0" y="76200"/>
                  </a:cubicBezTo>
                  <a:lnTo>
                    <a:pt x="0" y="2857"/>
                  </a:lnTo>
                  <a:cubicBezTo>
                    <a:pt x="0" y="2857"/>
                    <a:pt x="1905" y="1905"/>
                    <a:pt x="3810" y="1905"/>
                  </a:cubicBezTo>
                  <a:cubicBezTo>
                    <a:pt x="7620" y="1905"/>
                    <a:pt x="10477" y="3810"/>
                    <a:pt x="10477" y="12382"/>
                  </a:cubicBezTo>
                  <a:lnTo>
                    <a:pt x="10477" y="17145"/>
                  </a:lnTo>
                  <a:cubicBezTo>
                    <a:pt x="13335" y="5715"/>
                    <a:pt x="20002" y="0"/>
                    <a:pt x="30480" y="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50" name="Freeform: Shape 343">
              <a:extLst>
                <a:ext uri="{FF2B5EF4-FFF2-40B4-BE49-F238E27FC236}">
                  <a16:creationId xmlns:a16="http://schemas.microsoft.com/office/drawing/2014/main" id="{E66BDF50-4AC6-0645-BAE6-CDCA7B7DEC13}"/>
                </a:ext>
              </a:extLst>
            </p:cNvPr>
            <p:cNvSpPr/>
            <p:nvPr/>
          </p:nvSpPr>
          <p:spPr>
            <a:xfrm>
              <a:off x="3105150" y="2465070"/>
              <a:ext cx="76200" cy="108584"/>
            </a:xfrm>
            <a:custGeom>
              <a:avLst/>
              <a:gdLst>
                <a:gd name="connsiteX0" fmla="*/ 0 w 76200"/>
                <a:gd name="connsiteY0" fmla="*/ 100965 h 108584"/>
                <a:gd name="connsiteX1" fmla="*/ 0 w 76200"/>
                <a:gd name="connsiteY1" fmla="*/ 6667 h 108584"/>
                <a:gd name="connsiteX2" fmla="*/ 6667 w 76200"/>
                <a:gd name="connsiteY2" fmla="*/ 0 h 108584"/>
                <a:gd name="connsiteX3" fmla="*/ 70485 w 76200"/>
                <a:gd name="connsiteY3" fmla="*/ 0 h 108584"/>
                <a:gd name="connsiteX4" fmla="*/ 75247 w 76200"/>
                <a:gd name="connsiteY4" fmla="*/ 4763 h 108584"/>
                <a:gd name="connsiteX5" fmla="*/ 75247 w 76200"/>
                <a:gd name="connsiteY5" fmla="*/ 5715 h 108584"/>
                <a:gd name="connsiteX6" fmla="*/ 70485 w 76200"/>
                <a:gd name="connsiteY6" fmla="*/ 10477 h 108584"/>
                <a:gd name="connsiteX7" fmla="*/ 11430 w 76200"/>
                <a:gd name="connsiteY7" fmla="*/ 10477 h 108584"/>
                <a:gd name="connsiteX8" fmla="*/ 11430 w 76200"/>
                <a:gd name="connsiteY8" fmla="*/ 47625 h 108584"/>
                <a:gd name="connsiteX9" fmla="*/ 59055 w 76200"/>
                <a:gd name="connsiteY9" fmla="*/ 47625 h 108584"/>
                <a:gd name="connsiteX10" fmla="*/ 63817 w 76200"/>
                <a:gd name="connsiteY10" fmla="*/ 52388 h 108584"/>
                <a:gd name="connsiteX11" fmla="*/ 63817 w 76200"/>
                <a:gd name="connsiteY11" fmla="*/ 53340 h 108584"/>
                <a:gd name="connsiteX12" fmla="*/ 59055 w 76200"/>
                <a:gd name="connsiteY12" fmla="*/ 58102 h 108584"/>
                <a:gd name="connsiteX13" fmla="*/ 11430 w 76200"/>
                <a:gd name="connsiteY13" fmla="*/ 58102 h 108584"/>
                <a:gd name="connsiteX14" fmla="*/ 11430 w 76200"/>
                <a:gd name="connsiteY14" fmla="*/ 98108 h 108584"/>
                <a:gd name="connsiteX15" fmla="*/ 71438 w 76200"/>
                <a:gd name="connsiteY15" fmla="*/ 98108 h 108584"/>
                <a:gd name="connsiteX16" fmla="*/ 76200 w 76200"/>
                <a:gd name="connsiteY16" fmla="*/ 102870 h 108584"/>
                <a:gd name="connsiteX17" fmla="*/ 76200 w 76200"/>
                <a:gd name="connsiteY17" fmla="*/ 103822 h 108584"/>
                <a:gd name="connsiteX18" fmla="*/ 71438 w 76200"/>
                <a:gd name="connsiteY18" fmla="*/ 108585 h 108584"/>
                <a:gd name="connsiteX19" fmla="*/ 6667 w 76200"/>
                <a:gd name="connsiteY19" fmla="*/ 108585 h 108584"/>
                <a:gd name="connsiteX20" fmla="*/ 0 w 76200"/>
                <a:gd name="connsiteY20" fmla="*/ 100965 h 108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76200" h="108584">
                  <a:moveTo>
                    <a:pt x="0" y="100965"/>
                  </a:moveTo>
                  <a:lnTo>
                    <a:pt x="0" y="6667"/>
                  </a:lnTo>
                  <a:cubicBezTo>
                    <a:pt x="0" y="2858"/>
                    <a:pt x="2858" y="0"/>
                    <a:pt x="6667" y="0"/>
                  </a:cubicBezTo>
                  <a:lnTo>
                    <a:pt x="70485" y="0"/>
                  </a:lnTo>
                  <a:cubicBezTo>
                    <a:pt x="73342" y="0"/>
                    <a:pt x="75247" y="1905"/>
                    <a:pt x="75247" y="4763"/>
                  </a:cubicBezTo>
                  <a:lnTo>
                    <a:pt x="75247" y="5715"/>
                  </a:lnTo>
                  <a:cubicBezTo>
                    <a:pt x="75247" y="8572"/>
                    <a:pt x="73342" y="10477"/>
                    <a:pt x="70485" y="10477"/>
                  </a:cubicBezTo>
                  <a:lnTo>
                    <a:pt x="11430" y="10477"/>
                  </a:lnTo>
                  <a:lnTo>
                    <a:pt x="11430" y="47625"/>
                  </a:lnTo>
                  <a:lnTo>
                    <a:pt x="59055" y="47625"/>
                  </a:lnTo>
                  <a:cubicBezTo>
                    <a:pt x="61913" y="47625"/>
                    <a:pt x="63817" y="49530"/>
                    <a:pt x="63817" y="52388"/>
                  </a:cubicBezTo>
                  <a:lnTo>
                    <a:pt x="63817" y="53340"/>
                  </a:lnTo>
                  <a:cubicBezTo>
                    <a:pt x="63817" y="56197"/>
                    <a:pt x="61913" y="58102"/>
                    <a:pt x="59055" y="58102"/>
                  </a:cubicBezTo>
                  <a:lnTo>
                    <a:pt x="11430" y="58102"/>
                  </a:lnTo>
                  <a:lnTo>
                    <a:pt x="11430" y="98108"/>
                  </a:lnTo>
                  <a:lnTo>
                    <a:pt x="71438" y="98108"/>
                  </a:lnTo>
                  <a:cubicBezTo>
                    <a:pt x="74295" y="98108"/>
                    <a:pt x="76200" y="100013"/>
                    <a:pt x="76200" y="102870"/>
                  </a:cubicBezTo>
                  <a:lnTo>
                    <a:pt x="76200" y="103822"/>
                  </a:lnTo>
                  <a:cubicBezTo>
                    <a:pt x="76200" y="106680"/>
                    <a:pt x="74295" y="108585"/>
                    <a:pt x="71438" y="108585"/>
                  </a:cubicBezTo>
                  <a:lnTo>
                    <a:pt x="6667" y="108585"/>
                  </a:lnTo>
                  <a:cubicBezTo>
                    <a:pt x="2858" y="107633"/>
                    <a:pt x="0" y="104775"/>
                    <a:pt x="0" y="100965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51" name="Freeform: Shape 344">
              <a:extLst>
                <a:ext uri="{FF2B5EF4-FFF2-40B4-BE49-F238E27FC236}">
                  <a16:creationId xmlns:a16="http://schemas.microsoft.com/office/drawing/2014/main" id="{32C00D8C-ABB6-5040-885F-200BBE5BBC56}"/>
                </a:ext>
              </a:extLst>
            </p:cNvPr>
            <p:cNvSpPr/>
            <p:nvPr/>
          </p:nvSpPr>
          <p:spPr>
            <a:xfrm>
              <a:off x="3180397" y="2492692"/>
              <a:ext cx="73342" cy="80010"/>
            </a:xfrm>
            <a:custGeom>
              <a:avLst/>
              <a:gdLst>
                <a:gd name="connsiteX0" fmla="*/ 36195 w 73342"/>
                <a:gd name="connsiteY0" fmla="*/ 70485 h 80010"/>
                <a:gd name="connsiteX1" fmla="*/ 60008 w 73342"/>
                <a:gd name="connsiteY1" fmla="*/ 8573 h 80010"/>
                <a:gd name="connsiteX2" fmla="*/ 67628 w 73342"/>
                <a:gd name="connsiteY2" fmla="*/ 953 h 80010"/>
                <a:gd name="connsiteX3" fmla="*/ 73343 w 73342"/>
                <a:gd name="connsiteY3" fmla="*/ 3810 h 80010"/>
                <a:gd name="connsiteX4" fmla="*/ 44768 w 73342"/>
                <a:gd name="connsiteY4" fmla="*/ 76200 h 80010"/>
                <a:gd name="connsiteX5" fmla="*/ 37148 w 73342"/>
                <a:gd name="connsiteY5" fmla="*/ 80010 h 80010"/>
                <a:gd name="connsiteX6" fmla="*/ 29528 w 73342"/>
                <a:gd name="connsiteY6" fmla="*/ 76200 h 80010"/>
                <a:gd name="connsiteX7" fmla="*/ 0 w 73342"/>
                <a:gd name="connsiteY7" fmla="*/ 2858 h 80010"/>
                <a:gd name="connsiteX8" fmla="*/ 5715 w 73342"/>
                <a:gd name="connsiteY8" fmla="*/ 0 h 80010"/>
                <a:gd name="connsiteX9" fmla="*/ 13335 w 73342"/>
                <a:gd name="connsiteY9" fmla="*/ 7620 h 80010"/>
                <a:gd name="connsiteX10" fmla="*/ 36195 w 73342"/>
                <a:gd name="connsiteY10" fmla="*/ 70485 h 80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3342" h="80010">
                  <a:moveTo>
                    <a:pt x="36195" y="70485"/>
                  </a:moveTo>
                  <a:lnTo>
                    <a:pt x="60008" y="8573"/>
                  </a:lnTo>
                  <a:cubicBezTo>
                    <a:pt x="62865" y="1905"/>
                    <a:pt x="64770" y="953"/>
                    <a:pt x="67628" y="953"/>
                  </a:cubicBezTo>
                  <a:cubicBezTo>
                    <a:pt x="71438" y="953"/>
                    <a:pt x="73343" y="3810"/>
                    <a:pt x="73343" y="3810"/>
                  </a:cubicBezTo>
                  <a:lnTo>
                    <a:pt x="44768" y="76200"/>
                  </a:lnTo>
                  <a:cubicBezTo>
                    <a:pt x="43815" y="79058"/>
                    <a:pt x="42863" y="80010"/>
                    <a:pt x="37148" y="80010"/>
                  </a:cubicBezTo>
                  <a:cubicBezTo>
                    <a:pt x="31433" y="80010"/>
                    <a:pt x="31433" y="79058"/>
                    <a:pt x="29528" y="76200"/>
                  </a:cubicBezTo>
                  <a:lnTo>
                    <a:pt x="0" y="2858"/>
                  </a:lnTo>
                  <a:cubicBezTo>
                    <a:pt x="0" y="1905"/>
                    <a:pt x="1905" y="0"/>
                    <a:pt x="5715" y="0"/>
                  </a:cubicBezTo>
                  <a:cubicBezTo>
                    <a:pt x="9525" y="0"/>
                    <a:pt x="11430" y="1905"/>
                    <a:pt x="13335" y="7620"/>
                  </a:cubicBezTo>
                  <a:lnTo>
                    <a:pt x="36195" y="7048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52" name="Freeform: Shape 345">
              <a:extLst>
                <a:ext uri="{FF2B5EF4-FFF2-40B4-BE49-F238E27FC236}">
                  <a16:creationId xmlns:a16="http://schemas.microsoft.com/office/drawing/2014/main" id="{59C61D5F-11A0-7447-A99C-0E1F19CBDB6E}"/>
                </a:ext>
              </a:extLst>
            </p:cNvPr>
            <p:cNvSpPr/>
            <p:nvPr/>
          </p:nvSpPr>
          <p:spPr>
            <a:xfrm>
              <a:off x="3256597" y="2490787"/>
              <a:ext cx="76200" cy="82867"/>
            </a:xfrm>
            <a:custGeom>
              <a:avLst/>
              <a:gdLst>
                <a:gd name="connsiteX0" fmla="*/ 40958 w 76200"/>
                <a:gd name="connsiteY0" fmla="*/ 74295 h 82867"/>
                <a:gd name="connsiteX1" fmla="*/ 67628 w 76200"/>
                <a:gd name="connsiteY1" fmla="*/ 60008 h 82867"/>
                <a:gd name="connsiteX2" fmla="*/ 74295 w 76200"/>
                <a:gd name="connsiteY2" fmla="*/ 65722 h 82867"/>
                <a:gd name="connsiteX3" fmla="*/ 40958 w 76200"/>
                <a:gd name="connsiteY3" fmla="*/ 82867 h 82867"/>
                <a:gd name="connsiteX4" fmla="*/ 0 w 76200"/>
                <a:gd name="connsiteY4" fmla="*/ 41910 h 82867"/>
                <a:gd name="connsiteX5" fmla="*/ 40005 w 76200"/>
                <a:gd name="connsiteY5" fmla="*/ 0 h 82867"/>
                <a:gd name="connsiteX6" fmla="*/ 76200 w 76200"/>
                <a:gd name="connsiteY6" fmla="*/ 40005 h 82867"/>
                <a:gd name="connsiteX7" fmla="*/ 76200 w 76200"/>
                <a:gd name="connsiteY7" fmla="*/ 40958 h 82867"/>
                <a:gd name="connsiteX8" fmla="*/ 71438 w 76200"/>
                <a:gd name="connsiteY8" fmla="*/ 44767 h 82867"/>
                <a:gd name="connsiteX9" fmla="*/ 10478 w 76200"/>
                <a:gd name="connsiteY9" fmla="*/ 44767 h 82867"/>
                <a:gd name="connsiteX10" fmla="*/ 40958 w 76200"/>
                <a:gd name="connsiteY10" fmla="*/ 74295 h 82867"/>
                <a:gd name="connsiteX11" fmla="*/ 64770 w 76200"/>
                <a:gd name="connsiteY11" fmla="*/ 36195 h 82867"/>
                <a:gd name="connsiteX12" fmla="*/ 39053 w 76200"/>
                <a:gd name="connsiteY12" fmla="*/ 10478 h 82867"/>
                <a:gd name="connsiteX13" fmla="*/ 10478 w 76200"/>
                <a:gd name="connsiteY13" fmla="*/ 36195 h 82867"/>
                <a:gd name="connsiteX14" fmla="*/ 64770 w 76200"/>
                <a:gd name="connsiteY14" fmla="*/ 36195 h 82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6200" h="82867">
                  <a:moveTo>
                    <a:pt x="40958" y="74295"/>
                  </a:moveTo>
                  <a:cubicBezTo>
                    <a:pt x="56198" y="74295"/>
                    <a:pt x="62865" y="67628"/>
                    <a:pt x="67628" y="60008"/>
                  </a:cubicBezTo>
                  <a:cubicBezTo>
                    <a:pt x="67628" y="59055"/>
                    <a:pt x="74295" y="60960"/>
                    <a:pt x="74295" y="65722"/>
                  </a:cubicBezTo>
                  <a:cubicBezTo>
                    <a:pt x="74295" y="71438"/>
                    <a:pt x="62865" y="82867"/>
                    <a:pt x="40958" y="82867"/>
                  </a:cubicBezTo>
                  <a:cubicBezTo>
                    <a:pt x="17145" y="82867"/>
                    <a:pt x="0" y="65722"/>
                    <a:pt x="0" y="41910"/>
                  </a:cubicBezTo>
                  <a:cubicBezTo>
                    <a:pt x="0" y="18097"/>
                    <a:pt x="17145" y="0"/>
                    <a:pt x="40005" y="0"/>
                  </a:cubicBezTo>
                  <a:cubicBezTo>
                    <a:pt x="61913" y="0"/>
                    <a:pt x="76200" y="15240"/>
                    <a:pt x="76200" y="40005"/>
                  </a:cubicBezTo>
                  <a:lnTo>
                    <a:pt x="76200" y="40958"/>
                  </a:lnTo>
                  <a:cubicBezTo>
                    <a:pt x="76200" y="43815"/>
                    <a:pt x="75248" y="44767"/>
                    <a:pt x="71438" y="44767"/>
                  </a:cubicBezTo>
                  <a:lnTo>
                    <a:pt x="10478" y="44767"/>
                  </a:lnTo>
                  <a:cubicBezTo>
                    <a:pt x="11430" y="61913"/>
                    <a:pt x="23813" y="74295"/>
                    <a:pt x="40958" y="74295"/>
                  </a:cubicBezTo>
                  <a:moveTo>
                    <a:pt x="64770" y="36195"/>
                  </a:moveTo>
                  <a:cubicBezTo>
                    <a:pt x="63818" y="20955"/>
                    <a:pt x="54293" y="10478"/>
                    <a:pt x="39053" y="10478"/>
                  </a:cubicBezTo>
                  <a:cubicBezTo>
                    <a:pt x="23813" y="10478"/>
                    <a:pt x="13335" y="20955"/>
                    <a:pt x="10478" y="36195"/>
                  </a:cubicBezTo>
                  <a:lnTo>
                    <a:pt x="64770" y="3619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53" name="Freeform: Shape 346">
              <a:extLst>
                <a:ext uri="{FF2B5EF4-FFF2-40B4-BE49-F238E27FC236}">
                  <a16:creationId xmlns:a16="http://schemas.microsoft.com/office/drawing/2014/main" id="{6A649FDB-543C-9546-B13E-E15A04FC4E7B}"/>
                </a:ext>
              </a:extLst>
            </p:cNvPr>
            <p:cNvSpPr/>
            <p:nvPr/>
          </p:nvSpPr>
          <p:spPr>
            <a:xfrm>
              <a:off x="3349942" y="2491740"/>
              <a:ext cx="41910" cy="80962"/>
            </a:xfrm>
            <a:custGeom>
              <a:avLst/>
              <a:gdLst>
                <a:gd name="connsiteX0" fmla="*/ 30480 w 41910"/>
                <a:gd name="connsiteY0" fmla="*/ 0 h 80962"/>
                <a:gd name="connsiteX1" fmla="*/ 41910 w 41910"/>
                <a:gd name="connsiteY1" fmla="*/ 7620 h 80962"/>
                <a:gd name="connsiteX2" fmla="*/ 39053 w 41910"/>
                <a:gd name="connsiteY2" fmla="*/ 13335 h 80962"/>
                <a:gd name="connsiteX3" fmla="*/ 29528 w 41910"/>
                <a:gd name="connsiteY3" fmla="*/ 10477 h 80962"/>
                <a:gd name="connsiteX4" fmla="*/ 10478 w 41910"/>
                <a:gd name="connsiteY4" fmla="*/ 45720 h 80962"/>
                <a:gd name="connsiteX5" fmla="*/ 10478 w 41910"/>
                <a:gd name="connsiteY5" fmla="*/ 76200 h 80962"/>
                <a:gd name="connsiteX6" fmla="*/ 5715 w 41910"/>
                <a:gd name="connsiteY6" fmla="*/ 80963 h 80962"/>
                <a:gd name="connsiteX7" fmla="*/ 4763 w 41910"/>
                <a:gd name="connsiteY7" fmla="*/ 80963 h 80962"/>
                <a:gd name="connsiteX8" fmla="*/ 0 w 41910"/>
                <a:gd name="connsiteY8" fmla="*/ 76200 h 80962"/>
                <a:gd name="connsiteX9" fmla="*/ 0 w 41910"/>
                <a:gd name="connsiteY9" fmla="*/ 2857 h 80962"/>
                <a:gd name="connsiteX10" fmla="*/ 3810 w 41910"/>
                <a:gd name="connsiteY10" fmla="*/ 1905 h 80962"/>
                <a:gd name="connsiteX11" fmla="*/ 10478 w 41910"/>
                <a:gd name="connsiteY11" fmla="*/ 12382 h 80962"/>
                <a:gd name="connsiteX12" fmla="*/ 10478 w 41910"/>
                <a:gd name="connsiteY12" fmla="*/ 17145 h 80962"/>
                <a:gd name="connsiteX13" fmla="*/ 30480 w 41910"/>
                <a:gd name="connsiteY13" fmla="*/ 0 h 80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910" h="80962">
                  <a:moveTo>
                    <a:pt x="30480" y="0"/>
                  </a:moveTo>
                  <a:cubicBezTo>
                    <a:pt x="38100" y="0"/>
                    <a:pt x="41910" y="2857"/>
                    <a:pt x="41910" y="7620"/>
                  </a:cubicBezTo>
                  <a:cubicBezTo>
                    <a:pt x="41910" y="11430"/>
                    <a:pt x="39053" y="13335"/>
                    <a:pt x="39053" y="13335"/>
                  </a:cubicBezTo>
                  <a:cubicBezTo>
                    <a:pt x="37148" y="11430"/>
                    <a:pt x="34290" y="10477"/>
                    <a:pt x="29528" y="10477"/>
                  </a:cubicBezTo>
                  <a:cubicBezTo>
                    <a:pt x="15240" y="10477"/>
                    <a:pt x="10478" y="24765"/>
                    <a:pt x="10478" y="45720"/>
                  </a:cubicBezTo>
                  <a:lnTo>
                    <a:pt x="10478" y="76200"/>
                  </a:lnTo>
                  <a:cubicBezTo>
                    <a:pt x="10478" y="80010"/>
                    <a:pt x="8573" y="80963"/>
                    <a:pt x="5715" y="80963"/>
                  </a:cubicBezTo>
                  <a:lnTo>
                    <a:pt x="4763" y="80963"/>
                  </a:lnTo>
                  <a:cubicBezTo>
                    <a:pt x="1905" y="80963"/>
                    <a:pt x="0" y="80010"/>
                    <a:pt x="0" y="76200"/>
                  </a:cubicBezTo>
                  <a:lnTo>
                    <a:pt x="0" y="2857"/>
                  </a:lnTo>
                  <a:cubicBezTo>
                    <a:pt x="0" y="2857"/>
                    <a:pt x="1905" y="1905"/>
                    <a:pt x="3810" y="1905"/>
                  </a:cubicBezTo>
                  <a:cubicBezTo>
                    <a:pt x="7620" y="1905"/>
                    <a:pt x="10478" y="3810"/>
                    <a:pt x="10478" y="12382"/>
                  </a:cubicBezTo>
                  <a:lnTo>
                    <a:pt x="10478" y="17145"/>
                  </a:lnTo>
                  <a:cubicBezTo>
                    <a:pt x="12383" y="5715"/>
                    <a:pt x="20003" y="0"/>
                    <a:pt x="30480" y="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55" name="Freeform: Shape 347">
              <a:extLst>
                <a:ext uri="{FF2B5EF4-FFF2-40B4-BE49-F238E27FC236}">
                  <a16:creationId xmlns:a16="http://schemas.microsoft.com/office/drawing/2014/main" id="{2981D5C7-1365-B74F-AF9B-399DA08AB93E}"/>
                </a:ext>
              </a:extLst>
            </p:cNvPr>
            <p:cNvSpPr/>
            <p:nvPr/>
          </p:nvSpPr>
          <p:spPr>
            <a:xfrm>
              <a:off x="3397567" y="2494597"/>
              <a:ext cx="73342" cy="112395"/>
            </a:xfrm>
            <a:custGeom>
              <a:avLst/>
              <a:gdLst>
                <a:gd name="connsiteX0" fmla="*/ 21908 w 73342"/>
                <a:gd name="connsiteY0" fmla="*/ 107633 h 112395"/>
                <a:gd name="connsiteX1" fmla="*/ 35242 w 73342"/>
                <a:gd name="connsiteY1" fmla="*/ 74295 h 112395"/>
                <a:gd name="connsiteX2" fmla="*/ 28575 w 73342"/>
                <a:gd name="connsiteY2" fmla="*/ 70485 h 112395"/>
                <a:gd name="connsiteX3" fmla="*/ 0 w 73342"/>
                <a:gd name="connsiteY3" fmla="*/ 2858 h 112395"/>
                <a:gd name="connsiteX4" fmla="*/ 5715 w 73342"/>
                <a:gd name="connsiteY4" fmla="*/ 0 h 112395"/>
                <a:gd name="connsiteX5" fmla="*/ 13335 w 73342"/>
                <a:gd name="connsiteY5" fmla="*/ 7620 h 112395"/>
                <a:gd name="connsiteX6" fmla="*/ 38100 w 73342"/>
                <a:gd name="connsiteY6" fmla="*/ 69533 h 112395"/>
                <a:gd name="connsiteX7" fmla="*/ 60008 w 73342"/>
                <a:gd name="connsiteY7" fmla="*/ 8573 h 112395"/>
                <a:gd name="connsiteX8" fmla="*/ 67628 w 73342"/>
                <a:gd name="connsiteY8" fmla="*/ 953 h 112395"/>
                <a:gd name="connsiteX9" fmla="*/ 73342 w 73342"/>
                <a:gd name="connsiteY9" fmla="*/ 3810 h 112395"/>
                <a:gd name="connsiteX10" fmla="*/ 35242 w 73342"/>
                <a:gd name="connsiteY10" fmla="*/ 105728 h 112395"/>
                <a:gd name="connsiteX11" fmla="*/ 27623 w 73342"/>
                <a:gd name="connsiteY11" fmla="*/ 112395 h 112395"/>
                <a:gd name="connsiteX12" fmla="*/ 21908 w 73342"/>
                <a:gd name="connsiteY12" fmla="*/ 107633 h 112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3342" h="112395">
                  <a:moveTo>
                    <a:pt x="21908" y="107633"/>
                  </a:moveTo>
                  <a:lnTo>
                    <a:pt x="35242" y="74295"/>
                  </a:lnTo>
                  <a:cubicBezTo>
                    <a:pt x="31433" y="74295"/>
                    <a:pt x="30480" y="73343"/>
                    <a:pt x="28575" y="70485"/>
                  </a:cubicBezTo>
                  <a:lnTo>
                    <a:pt x="0" y="2858"/>
                  </a:lnTo>
                  <a:cubicBezTo>
                    <a:pt x="0" y="1905"/>
                    <a:pt x="1905" y="0"/>
                    <a:pt x="5715" y="0"/>
                  </a:cubicBezTo>
                  <a:cubicBezTo>
                    <a:pt x="9525" y="0"/>
                    <a:pt x="11430" y="1905"/>
                    <a:pt x="13335" y="7620"/>
                  </a:cubicBezTo>
                  <a:lnTo>
                    <a:pt x="38100" y="69533"/>
                  </a:lnTo>
                  <a:lnTo>
                    <a:pt x="60008" y="8573"/>
                  </a:lnTo>
                  <a:cubicBezTo>
                    <a:pt x="61913" y="2858"/>
                    <a:pt x="64770" y="953"/>
                    <a:pt x="67628" y="953"/>
                  </a:cubicBezTo>
                  <a:cubicBezTo>
                    <a:pt x="70485" y="953"/>
                    <a:pt x="73342" y="2858"/>
                    <a:pt x="73342" y="3810"/>
                  </a:cubicBezTo>
                  <a:lnTo>
                    <a:pt x="35242" y="105728"/>
                  </a:lnTo>
                  <a:cubicBezTo>
                    <a:pt x="33338" y="111443"/>
                    <a:pt x="30480" y="112395"/>
                    <a:pt x="27623" y="112395"/>
                  </a:cubicBezTo>
                  <a:cubicBezTo>
                    <a:pt x="24765" y="110490"/>
                    <a:pt x="21908" y="107633"/>
                    <a:pt x="21908" y="10763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56" name="Freeform: Shape 348">
              <a:extLst>
                <a:ext uri="{FF2B5EF4-FFF2-40B4-BE49-F238E27FC236}">
                  <a16:creationId xmlns:a16="http://schemas.microsoft.com/office/drawing/2014/main" id="{7C13A242-47EB-9240-B7F1-B8AC497820D9}"/>
                </a:ext>
              </a:extLst>
            </p:cNvPr>
            <p:cNvSpPr/>
            <p:nvPr/>
          </p:nvSpPr>
          <p:spPr>
            <a:xfrm>
              <a:off x="3472815" y="2491740"/>
              <a:ext cx="80962" cy="81950"/>
            </a:xfrm>
            <a:custGeom>
              <a:avLst/>
              <a:gdLst>
                <a:gd name="connsiteX0" fmla="*/ 0 w 80962"/>
                <a:gd name="connsiteY0" fmla="*/ 40957 h 81950"/>
                <a:gd name="connsiteX1" fmla="*/ 40957 w 80962"/>
                <a:gd name="connsiteY1" fmla="*/ 0 h 81950"/>
                <a:gd name="connsiteX2" fmla="*/ 80963 w 80962"/>
                <a:gd name="connsiteY2" fmla="*/ 40957 h 81950"/>
                <a:gd name="connsiteX3" fmla="*/ 40957 w 80962"/>
                <a:gd name="connsiteY3" fmla="*/ 81915 h 81950"/>
                <a:gd name="connsiteX4" fmla="*/ 0 w 80962"/>
                <a:gd name="connsiteY4" fmla="*/ 40957 h 81950"/>
                <a:gd name="connsiteX5" fmla="*/ 70485 w 80962"/>
                <a:gd name="connsiteY5" fmla="*/ 41910 h 81950"/>
                <a:gd name="connsiteX6" fmla="*/ 40957 w 80962"/>
                <a:gd name="connsiteY6" fmla="*/ 9525 h 81950"/>
                <a:gd name="connsiteX7" fmla="*/ 11430 w 80962"/>
                <a:gd name="connsiteY7" fmla="*/ 40957 h 81950"/>
                <a:gd name="connsiteX8" fmla="*/ 40957 w 80962"/>
                <a:gd name="connsiteY8" fmla="*/ 73342 h 81950"/>
                <a:gd name="connsiteX9" fmla="*/ 70485 w 80962"/>
                <a:gd name="connsiteY9" fmla="*/ 41910 h 81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962" h="81950">
                  <a:moveTo>
                    <a:pt x="0" y="40957"/>
                  </a:moveTo>
                  <a:cubicBezTo>
                    <a:pt x="0" y="17145"/>
                    <a:pt x="17145" y="0"/>
                    <a:pt x="40957" y="0"/>
                  </a:cubicBezTo>
                  <a:cubicBezTo>
                    <a:pt x="64770" y="0"/>
                    <a:pt x="80963" y="17145"/>
                    <a:pt x="80963" y="40957"/>
                  </a:cubicBezTo>
                  <a:cubicBezTo>
                    <a:pt x="80963" y="64770"/>
                    <a:pt x="63817" y="81915"/>
                    <a:pt x="40957" y="81915"/>
                  </a:cubicBezTo>
                  <a:cubicBezTo>
                    <a:pt x="17145" y="82867"/>
                    <a:pt x="0" y="64770"/>
                    <a:pt x="0" y="40957"/>
                  </a:cubicBezTo>
                  <a:moveTo>
                    <a:pt x="70485" y="41910"/>
                  </a:moveTo>
                  <a:cubicBezTo>
                    <a:pt x="70485" y="23813"/>
                    <a:pt x="58102" y="9525"/>
                    <a:pt x="40957" y="9525"/>
                  </a:cubicBezTo>
                  <a:cubicBezTo>
                    <a:pt x="23813" y="9525"/>
                    <a:pt x="11430" y="22860"/>
                    <a:pt x="11430" y="40957"/>
                  </a:cubicBezTo>
                  <a:cubicBezTo>
                    <a:pt x="11430" y="59055"/>
                    <a:pt x="23813" y="73342"/>
                    <a:pt x="40957" y="73342"/>
                  </a:cubicBezTo>
                  <a:cubicBezTo>
                    <a:pt x="58102" y="73342"/>
                    <a:pt x="70485" y="60007"/>
                    <a:pt x="70485" y="4191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57" name="Freeform: Shape 349">
              <a:extLst>
                <a:ext uri="{FF2B5EF4-FFF2-40B4-BE49-F238E27FC236}">
                  <a16:creationId xmlns:a16="http://schemas.microsoft.com/office/drawing/2014/main" id="{008E7605-3280-6D45-A8CE-71AE8A6445B3}"/>
                </a:ext>
              </a:extLst>
            </p:cNvPr>
            <p:cNvSpPr/>
            <p:nvPr/>
          </p:nvSpPr>
          <p:spPr>
            <a:xfrm>
              <a:off x="3567112" y="2491740"/>
              <a:ext cx="67627" cy="80009"/>
            </a:xfrm>
            <a:custGeom>
              <a:avLst/>
              <a:gdLst>
                <a:gd name="connsiteX0" fmla="*/ 36195 w 67627"/>
                <a:gd name="connsiteY0" fmla="*/ 0 h 80009"/>
                <a:gd name="connsiteX1" fmla="*/ 67628 w 67627"/>
                <a:gd name="connsiteY1" fmla="*/ 34290 h 80009"/>
                <a:gd name="connsiteX2" fmla="*/ 67628 w 67627"/>
                <a:gd name="connsiteY2" fmla="*/ 75247 h 80009"/>
                <a:gd name="connsiteX3" fmla="*/ 62865 w 67627"/>
                <a:gd name="connsiteY3" fmla="*/ 80010 h 80009"/>
                <a:gd name="connsiteX4" fmla="*/ 61913 w 67627"/>
                <a:gd name="connsiteY4" fmla="*/ 80010 h 80009"/>
                <a:gd name="connsiteX5" fmla="*/ 57150 w 67627"/>
                <a:gd name="connsiteY5" fmla="*/ 75247 h 80009"/>
                <a:gd name="connsiteX6" fmla="*/ 57150 w 67627"/>
                <a:gd name="connsiteY6" fmla="*/ 34290 h 80009"/>
                <a:gd name="connsiteX7" fmla="*/ 36195 w 67627"/>
                <a:gd name="connsiteY7" fmla="*/ 8572 h 80009"/>
                <a:gd name="connsiteX8" fmla="*/ 10478 w 67627"/>
                <a:gd name="connsiteY8" fmla="*/ 25717 h 80009"/>
                <a:gd name="connsiteX9" fmla="*/ 10478 w 67627"/>
                <a:gd name="connsiteY9" fmla="*/ 75247 h 80009"/>
                <a:gd name="connsiteX10" fmla="*/ 5715 w 67627"/>
                <a:gd name="connsiteY10" fmla="*/ 80010 h 80009"/>
                <a:gd name="connsiteX11" fmla="*/ 4763 w 67627"/>
                <a:gd name="connsiteY11" fmla="*/ 80010 h 80009"/>
                <a:gd name="connsiteX12" fmla="*/ 0 w 67627"/>
                <a:gd name="connsiteY12" fmla="*/ 75247 h 80009"/>
                <a:gd name="connsiteX13" fmla="*/ 0 w 67627"/>
                <a:gd name="connsiteY13" fmla="*/ 1905 h 80009"/>
                <a:gd name="connsiteX14" fmla="*/ 3810 w 67627"/>
                <a:gd name="connsiteY14" fmla="*/ 952 h 80009"/>
                <a:gd name="connsiteX15" fmla="*/ 10478 w 67627"/>
                <a:gd name="connsiteY15" fmla="*/ 11430 h 80009"/>
                <a:gd name="connsiteX16" fmla="*/ 10478 w 67627"/>
                <a:gd name="connsiteY16" fmla="*/ 14288 h 80009"/>
                <a:gd name="connsiteX17" fmla="*/ 36195 w 67627"/>
                <a:gd name="connsiteY17" fmla="*/ 0 h 80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7627" h="80009">
                  <a:moveTo>
                    <a:pt x="36195" y="0"/>
                  </a:moveTo>
                  <a:cubicBezTo>
                    <a:pt x="57150" y="0"/>
                    <a:pt x="67628" y="14288"/>
                    <a:pt x="67628" y="34290"/>
                  </a:cubicBezTo>
                  <a:lnTo>
                    <a:pt x="67628" y="75247"/>
                  </a:lnTo>
                  <a:cubicBezTo>
                    <a:pt x="67628" y="79057"/>
                    <a:pt x="65722" y="80010"/>
                    <a:pt x="62865" y="80010"/>
                  </a:cubicBezTo>
                  <a:lnTo>
                    <a:pt x="61913" y="80010"/>
                  </a:lnTo>
                  <a:cubicBezTo>
                    <a:pt x="59055" y="80010"/>
                    <a:pt x="57150" y="79057"/>
                    <a:pt x="57150" y="75247"/>
                  </a:cubicBezTo>
                  <a:lnTo>
                    <a:pt x="57150" y="34290"/>
                  </a:lnTo>
                  <a:cubicBezTo>
                    <a:pt x="57150" y="19050"/>
                    <a:pt x="49530" y="8572"/>
                    <a:pt x="36195" y="8572"/>
                  </a:cubicBezTo>
                  <a:cubicBezTo>
                    <a:pt x="23813" y="8572"/>
                    <a:pt x="15240" y="15240"/>
                    <a:pt x="10478" y="25717"/>
                  </a:cubicBezTo>
                  <a:lnTo>
                    <a:pt x="10478" y="75247"/>
                  </a:lnTo>
                  <a:cubicBezTo>
                    <a:pt x="10478" y="79057"/>
                    <a:pt x="8572" y="80010"/>
                    <a:pt x="5715" y="80010"/>
                  </a:cubicBezTo>
                  <a:lnTo>
                    <a:pt x="4763" y="80010"/>
                  </a:lnTo>
                  <a:cubicBezTo>
                    <a:pt x="1905" y="80010"/>
                    <a:pt x="0" y="79057"/>
                    <a:pt x="0" y="75247"/>
                  </a:cubicBezTo>
                  <a:lnTo>
                    <a:pt x="0" y="1905"/>
                  </a:lnTo>
                  <a:cubicBezTo>
                    <a:pt x="0" y="1905"/>
                    <a:pt x="1905" y="952"/>
                    <a:pt x="3810" y="952"/>
                  </a:cubicBezTo>
                  <a:cubicBezTo>
                    <a:pt x="7620" y="952"/>
                    <a:pt x="10478" y="2857"/>
                    <a:pt x="10478" y="11430"/>
                  </a:cubicBezTo>
                  <a:lnTo>
                    <a:pt x="10478" y="14288"/>
                  </a:lnTo>
                  <a:cubicBezTo>
                    <a:pt x="14288" y="5715"/>
                    <a:pt x="23813" y="0"/>
                    <a:pt x="36195" y="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58" name="Freeform: Shape 350">
              <a:extLst>
                <a:ext uri="{FF2B5EF4-FFF2-40B4-BE49-F238E27FC236}">
                  <a16:creationId xmlns:a16="http://schemas.microsoft.com/office/drawing/2014/main" id="{0C14CCCF-33D4-4044-86B9-4CE2FBC73EA0}"/>
                </a:ext>
              </a:extLst>
            </p:cNvPr>
            <p:cNvSpPr/>
            <p:nvPr/>
          </p:nvSpPr>
          <p:spPr>
            <a:xfrm>
              <a:off x="3646170" y="2490787"/>
              <a:ext cx="76200" cy="82867"/>
            </a:xfrm>
            <a:custGeom>
              <a:avLst/>
              <a:gdLst>
                <a:gd name="connsiteX0" fmla="*/ 40958 w 76200"/>
                <a:gd name="connsiteY0" fmla="*/ 74295 h 82867"/>
                <a:gd name="connsiteX1" fmla="*/ 67627 w 76200"/>
                <a:gd name="connsiteY1" fmla="*/ 60008 h 82867"/>
                <a:gd name="connsiteX2" fmla="*/ 74295 w 76200"/>
                <a:gd name="connsiteY2" fmla="*/ 65722 h 82867"/>
                <a:gd name="connsiteX3" fmla="*/ 40958 w 76200"/>
                <a:gd name="connsiteY3" fmla="*/ 82867 h 82867"/>
                <a:gd name="connsiteX4" fmla="*/ 0 w 76200"/>
                <a:gd name="connsiteY4" fmla="*/ 41910 h 82867"/>
                <a:gd name="connsiteX5" fmla="*/ 40005 w 76200"/>
                <a:gd name="connsiteY5" fmla="*/ 0 h 82867"/>
                <a:gd name="connsiteX6" fmla="*/ 76200 w 76200"/>
                <a:gd name="connsiteY6" fmla="*/ 40005 h 82867"/>
                <a:gd name="connsiteX7" fmla="*/ 76200 w 76200"/>
                <a:gd name="connsiteY7" fmla="*/ 40958 h 82867"/>
                <a:gd name="connsiteX8" fmla="*/ 71438 w 76200"/>
                <a:gd name="connsiteY8" fmla="*/ 44767 h 82867"/>
                <a:gd name="connsiteX9" fmla="*/ 10477 w 76200"/>
                <a:gd name="connsiteY9" fmla="*/ 44767 h 82867"/>
                <a:gd name="connsiteX10" fmla="*/ 40958 w 76200"/>
                <a:gd name="connsiteY10" fmla="*/ 74295 h 82867"/>
                <a:gd name="connsiteX11" fmla="*/ 64770 w 76200"/>
                <a:gd name="connsiteY11" fmla="*/ 36195 h 82867"/>
                <a:gd name="connsiteX12" fmla="*/ 39052 w 76200"/>
                <a:gd name="connsiteY12" fmla="*/ 10478 h 82867"/>
                <a:gd name="connsiteX13" fmla="*/ 10477 w 76200"/>
                <a:gd name="connsiteY13" fmla="*/ 36195 h 82867"/>
                <a:gd name="connsiteX14" fmla="*/ 64770 w 76200"/>
                <a:gd name="connsiteY14" fmla="*/ 36195 h 82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6200" h="82867">
                  <a:moveTo>
                    <a:pt x="40958" y="74295"/>
                  </a:moveTo>
                  <a:cubicBezTo>
                    <a:pt x="56197" y="74295"/>
                    <a:pt x="62865" y="67628"/>
                    <a:pt x="67627" y="60008"/>
                  </a:cubicBezTo>
                  <a:cubicBezTo>
                    <a:pt x="67627" y="59055"/>
                    <a:pt x="74295" y="60960"/>
                    <a:pt x="74295" y="65722"/>
                  </a:cubicBezTo>
                  <a:cubicBezTo>
                    <a:pt x="74295" y="71438"/>
                    <a:pt x="62865" y="82867"/>
                    <a:pt x="40958" y="82867"/>
                  </a:cubicBezTo>
                  <a:cubicBezTo>
                    <a:pt x="17145" y="82867"/>
                    <a:pt x="0" y="65722"/>
                    <a:pt x="0" y="41910"/>
                  </a:cubicBezTo>
                  <a:cubicBezTo>
                    <a:pt x="0" y="18097"/>
                    <a:pt x="17145" y="0"/>
                    <a:pt x="40005" y="0"/>
                  </a:cubicBezTo>
                  <a:cubicBezTo>
                    <a:pt x="61913" y="0"/>
                    <a:pt x="76200" y="15240"/>
                    <a:pt x="76200" y="40005"/>
                  </a:cubicBezTo>
                  <a:lnTo>
                    <a:pt x="76200" y="40958"/>
                  </a:lnTo>
                  <a:cubicBezTo>
                    <a:pt x="76200" y="43815"/>
                    <a:pt x="75247" y="44767"/>
                    <a:pt x="71438" y="44767"/>
                  </a:cubicBezTo>
                  <a:lnTo>
                    <a:pt x="10477" y="44767"/>
                  </a:lnTo>
                  <a:cubicBezTo>
                    <a:pt x="11430" y="61913"/>
                    <a:pt x="23813" y="74295"/>
                    <a:pt x="40958" y="74295"/>
                  </a:cubicBezTo>
                  <a:moveTo>
                    <a:pt x="64770" y="36195"/>
                  </a:moveTo>
                  <a:cubicBezTo>
                    <a:pt x="63817" y="20955"/>
                    <a:pt x="54292" y="10478"/>
                    <a:pt x="39052" y="10478"/>
                  </a:cubicBezTo>
                  <a:cubicBezTo>
                    <a:pt x="23813" y="10478"/>
                    <a:pt x="13335" y="20955"/>
                    <a:pt x="10477" y="36195"/>
                  </a:cubicBezTo>
                  <a:lnTo>
                    <a:pt x="64770" y="3619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54319205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7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object 2">
            <a:extLst>
              <a:ext uri="{FF2B5EF4-FFF2-40B4-BE49-F238E27FC236}">
                <a16:creationId xmlns:a16="http://schemas.microsoft.com/office/drawing/2014/main" id="{3E84C2C7-1858-472A-BC95-EA46DA08665C}"/>
              </a:ext>
            </a:extLst>
          </p:cNvPr>
          <p:cNvSpPr/>
          <p:nvPr userDrawn="1"/>
        </p:nvSpPr>
        <p:spPr>
          <a:xfrm>
            <a:off x="0" y="0"/>
            <a:ext cx="12192000" cy="6619587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F6F6F0"/>
          </a:solidFill>
        </p:spPr>
        <p:txBody>
          <a:bodyPr wrap="square" lIns="0" tIns="0" rIns="0" bIns="0" rtlCol="0"/>
          <a:lstStyle/>
          <a:p>
            <a:endParaRPr sz="900"/>
          </a:p>
        </p:txBody>
      </p:sp>
      <p:sp>
        <p:nvSpPr>
          <p:cNvPr id="86" name="Text Placeholder 2">
            <a:extLst>
              <a:ext uri="{FF2B5EF4-FFF2-40B4-BE49-F238E27FC236}">
                <a16:creationId xmlns:a16="http://schemas.microsoft.com/office/drawing/2014/main" id="{9147BED3-AD59-473C-B06A-DAB4642B8F1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77387" y="1973893"/>
            <a:ext cx="4474967" cy="1697355"/>
          </a:xfrm>
          <a:prstGeom prst="rect">
            <a:avLst/>
          </a:prstGeom>
        </p:spPr>
        <p:txBody>
          <a:bodyPr anchor="t"/>
          <a:lstStyle>
            <a:lvl1pPr marL="0" marR="2540" indent="0" algn="l" defTabSz="457189" rtl="0" eaLnBrk="1" latinLnBrk="0" hangingPunct="1">
              <a:lnSpc>
                <a:spcPts val="3900"/>
              </a:lnSpc>
              <a:spcBef>
                <a:spcPts val="0"/>
              </a:spcBef>
              <a:buFont typeface="Arial"/>
              <a:buNone/>
              <a:defRPr lang="en-US" sz="3700" b="1" i="0" dirty="0" smtClean="0">
                <a:solidFill>
                  <a:srgbClr val="2C4046"/>
                </a:solidFill>
                <a:latin typeface="Arial MT" pitchFamily="50" charset="0"/>
                <a:ea typeface="+mj-ea"/>
                <a:cs typeface="Arial"/>
              </a:defRPr>
            </a:lvl1pPr>
            <a:lvl2pPr marL="6351" marR="2540" indent="0" algn="l" defTabSz="457189" rtl="0" eaLnBrk="1" latinLnBrk="0" hangingPunct="1">
              <a:lnSpc>
                <a:spcPct val="77700"/>
              </a:lnSpc>
              <a:spcBef>
                <a:spcPts val="931"/>
              </a:spcBef>
              <a:buFont typeface="Arial"/>
              <a:buNone/>
              <a:defRPr lang="en-US" sz="3275" b="1" kern="1200" spc="-111" baseline="0" dirty="0" smtClean="0">
                <a:solidFill>
                  <a:srgbClr val="2C4046"/>
                </a:solidFill>
                <a:latin typeface="Arial"/>
                <a:ea typeface="+mn-ea"/>
                <a:cs typeface="Arial"/>
              </a:defRPr>
            </a:lvl2pPr>
            <a:lvl3pPr marL="6351" marR="2540" indent="0" algn="l" defTabSz="457189" rtl="0" eaLnBrk="1" latinLnBrk="0" hangingPunct="1">
              <a:lnSpc>
                <a:spcPct val="77700"/>
              </a:lnSpc>
              <a:spcBef>
                <a:spcPts val="931"/>
              </a:spcBef>
              <a:buFont typeface="Arial"/>
              <a:buNone/>
              <a:defRPr lang="en-US" sz="3275" b="1" kern="1200" spc="-111" baseline="0" dirty="0" smtClean="0">
                <a:solidFill>
                  <a:srgbClr val="2C4046"/>
                </a:solidFill>
                <a:latin typeface="Arial"/>
                <a:ea typeface="+mn-ea"/>
                <a:cs typeface="Arial"/>
              </a:defRPr>
            </a:lvl3pPr>
            <a:lvl4pPr marL="6351" marR="2540" indent="0" algn="l" defTabSz="457189" rtl="0" eaLnBrk="1" latinLnBrk="0" hangingPunct="1">
              <a:lnSpc>
                <a:spcPct val="77700"/>
              </a:lnSpc>
              <a:spcBef>
                <a:spcPts val="931"/>
              </a:spcBef>
              <a:buFont typeface="Arial"/>
              <a:buNone/>
              <a:defRPr lang="en-US" sz="3275" b="1" kern="1200" spc="-111" baseline="0" dirty="0" smtClean="0">
                <a:solidFill>
                  <a:srgbClr val="2C4046"/>
                </a:solidFill>
                <a:latin typeface="Arial"/>
                <a:ea typeface="+mn-ea"/>
                <a:cs typeface="Arial"/>
              </a:defRPr>
            </a:lvl4pPr>
            <a:lvl5pPr marL="6351" marR="2540" indent="0" algn="l" defTabSz="457189" rtl="0" eaLnBrk="1" latinLnBrk="0" hangingPunct="1">
              <a:lnSpc>
                <a:spcPct val="77700"/>
              </a:lnSpc>
              <a:spcBef>
                <a:spcPts val="931"/>
              </a:spcBef>
              <a:buFont typeface="Arial"/>
              <a:buNone/>
              <a:defRPr lang="en-US" sz="3275" b="1" kern="1200" spc="-111" baseline="0" dirty="0">
                <a:solidFill>
                  <a:srgbClr val="2C4046"/>
                </a:solidFill>
                <a:latin typeface="Arial"/>
                <a:ea typeface="+mn-ea"/>
                <a:cs typeface="Arial"/>
              </a:defRPr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83F21B0-E508-4D61-9B40-88D128C241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91899" y="3740187"/>
            <a:ext cx="4963013" cy="2269999"/>
          </a:xfrm>
          <a:prstGeom prst="rect">
            <a:avLst/>
          </a:prstGeom>
        </p:spPr>
        <p:txBody>
          <a:bodyPr/>
          <a:lstStyle>
            <a:lvl1pPr marL="6351" marR="29209" algn="l" defTabSz="457189" rtl="0" eaLnBrk="1" latinLnBrk="0" hangingPunct="1">
              <a:lnSpc>
                <a:spcPct val="102600"/>
              </a:lnSpc>
              <a:spcBef>
                <a:spcPts val="751"/>
              </a:spcBef>
              <a:defRPr lang="en-US" sz="1000" kern="1200" spc="-15" dirty="0" smtClean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6351" marR="29209" algn="l" defTabSz="457189" rtl="0" eaLnBrk="1" latinLnBrk="0" hangingPunct="1">
              <a:lnSpc>
                <a:spcPct val="102600"/>
              </a:lnSpc>
              <a:spcBef>
                <a:spcPts val="771"/>
              </a:spcBef>
              <a:defRPr lang="en-US" sz="651" kern="1200" spc="-15" dirty="0" smtClean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2pPr>
            <a:lvl3pPr marL="6351" marR="29209" algn="l" defTabSz="457189" rtl="0" eaLnBrk="1" latinLnBrk="0" hangingPunct="1">
              <a:lnSpc>
                <a:spcPct val="102600"/>
              </a:lnSpc>
              <a:spcBef>
                <a:spcPts val="771"/>
              </a:spcBef>
              <a:defRPr lang="en-US" sz="651" kern="1200" spc="-15" dirty="0" smtClean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3pPr>
            <a:lvl4pPr marL="6351" marR="29209" algn="l" defTabSz="457189" rtl="0" eaLnBrk="1" latinLnBrk="0" hangingPunct="1">
              <a:lnSpc>
                <a:spcPct val="102600"/>
              </a:lnSpc>
              <a:spcBef>
                <a:spcPts val="771"/>
              </a:spcBef>
              <a:defRPr lang="en-US" sz="651" kern="1200" spc="-15" dirty="0" smtClean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4pPr>
            <a:lvl5pPr marL="6351" marR="29209" algn="l" defTabSz="457189" rtl="0" eaLnBrk="1" latinLnBrk="0" hangingPunct="1">
              <a:lnSpc>
                <a:spcPct val="102600"/>
              </a:lnSpc>
              <a:spcBef>
                <a:spcPts val="771"/>
              </a:spcBef>
              <a:defRPr lang="en-US" sz="651" kern="1200" spc="-15" dirty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4" name="Slide Number Placeholder 9">
            <a:extLst>
              <a:ext uri="{FF2B5EF4-FFF2-40B4-BE49-F238E27FC236}">
                <a16:creationId xmlns:a16="http://schemas.microsoft.com/office/drawing/2014/main" id="{5AB7AEF5-6381-47F5-B870-8B24B09D9D59}"/>
              </a:ext>
            </a:extLst>
          </p:cNvPr>
          <p:cNvSpPr txBox="1">
            <a:spLocks/>
          </p:cNvSpPr>
          <p:nvPr userDrawn="1"/>
        </p:nvSpPr>
        <p:spPr>
          <a:xfrm>
            <a:off x="11730624" y="324781"/>
            <a:ext cx="117005" cy="95939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defRPr lang="en-US" sz="700" b="1" kern="1200" smtClean="0">
                <a:solidFill>
                  <a:srgbClr val="2C4046"/>
                </a:solidFill>
                <a:latin typeface="Arial"/>
                <a:ea typeface="+mn-ea"/>
                <a:cs typeface="Arial"/>
              </a:defRPr>
            </a:lvl1pPr>
            <a:lvl2pPr marL="633954" algn="l" defTabSz="633954" rtl="0" eaLnBrk="1" latinLnBrk="0" hangingPunct="1">
              <a:defRPr sz="24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67907" algn="l" defTabSz="633954" rtl="0" eaLnBrk="1" latinLnBrk="0" hangingPunct="1">
              <a:defRPr sz="24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01861" algn="l" defTabSz="633954" rtl="0" eaLnBrk="1" latinLnBrk="0" hangingPunct="1">
              <a:defRPr sz="24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535814" algn="l" defTabSz="633954" rtl="0" eaLnBrk="1" latinLnBrk="0" hangingPunct="1">
              <a:defRPr sz="24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169768" algn="l" defTabSz="633954" rtl="0" eaLnBrk="1" latinLnBrk="0" hangingPunct="1">
              <a:defRPr sz="24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803721" algn="l" defTabSz="633954" rtl="0" eaLnBrk="1" latinLnBrk="0" hangingPunct="1">
              <a:defRPr sz="24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437675" algn="l" defTabSz="633954" rtl="0" eaLnBrk="1" latinLnBrk="0" hangingPunct="1">
              <a:defRPr sz="24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071628" algn="l" defTabSz="633954" rtl="0" eaLnBrk="1" latinLnBrk="0" hangingPunct="1">
              <a:defRPr sz="24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37941EF-9EE4-4C49-BBA8-147D44CBA153}" type="slidenum">
              <a:rPr lang="en-US" sz="600" smtClean="0"/>
              <a:pPr/>
              <a:t>‹#›</a:t>
            </a:fld>
            <a:endParaRPr lang="en-US" sz="600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FDB8D55F-7BFE-2843-A086-3829AB6E9483}"/>
              </a:ext>
            </a:extLst>
          </p:cNvPr>
          <p:cNvGrpSpPr/>
          <p:nvPr userDrawn="1"/>
        </p:nvGrpSpPr>
        <p:grpSpPr>
          <a:xfrm>
            <a:off x="10897318" y="6082201"/>
            <a:ext cx="931165" cy="385303"/>
            <a:chOff x="2792363" y="2207895"/>
            <a:chExt cx="930007" cy="399097"/>
          </a:xfrm>
          <a:solidFill>
            <a:schemeClr val="tx2"/>
          </a:solidFill>
        </p:grpSpPr>
        <p:sp>
          <p:nvSpPr>
            <p:cNvPr id="38" name="Freeform: Shape 332">
              <a:extLst>
                <a:ext uri="{FF2B5EF4-FFF2-40B4-BE49-F238E27FC236}">
                  <a16:creationId xmlns:a16="http://schemas.microsoft.com/office/drawing/2014/main" id="{04A52BD0-BB1B-2440-AEBE-52DC44455240}"/>
                </a:ext>
              </a:extLst>
            </p:cNvPr>
            <p:cNvSpPr/>
            <p:nvPr/>
          </p:nvSpPr>
          <p:spPr>
            <a:xfrm>
              <a:off x="3139920" y="2207895"/>
              <a:ext cx="138093" cy="196214"/>
            </a:xfrm>
            <a:custGeom>
              <a:avLst/>
              <a:gdLst>
                <a:gd name="connsiteX0" fmla="*/ 134775 w 138093"/>
                <a:gd name="connsiteY0" fmla="*/ 179070 h 196214"/>
                <a:gd name="connsiteX1" fmla="*/ 110010 w 138093"/>
                <a:gd name="connsiteY1" fmla="*/ 149542 h 196214"/>
                <a:gd name="connsiteX2" fmla="*/ 107152 w 138093"/>
                <a:gd name="connsiteY2" fmla="*/ 144780 h 196214"/>
                <a:gd name="connsiteX3" fmla="*/ 93817 w 138093"/>
                <a:gd name="connsiteY3" fmla="*/ 126683 h 196214"/>
                <a:gd name="connsiteX4" fmla="*/ 95722 w 138093"/>
                <a:gd name="connsiteY4" fmla="*/ 108585 h 196214"/>
                <a:gd name="connsiteX5" fmla="*/ 98580 w 138093"/>
                <a:gd name="connsiteY5" fmla="*/ 105727 h 196214"/>
                <a:gd name="connsiteX6" fmla="*/ 101437 w 138093"/>
                <a:gd name="connsiteY6" fmla="*/ 101917 h 196214"/>
                <a:gd name="connsiteX7" fmla="*/ 101437 w 138093"/>
                <a:gd name="connsiteY7" fmla="*/ 101917 h 196214"/>
                <a:gd name="connsiteX8" fmla="*/ 102390 w 138093"/>
                <a:gd name="connsiteY8" fmla="*/ 100013 h 196214"/>
                <a:gd name="connsiteX9" fmla="*/ 102390 w 138093"/>
                <a:gd name="connsiteY9" fmla="*/ 99060 h 196214"/>
                <a:gd name="connsiteX10" fmla="*/ 106200 w 138093"/>
                <a:gd name="connsiteY10" fmla="*/ 95250 h 196214"/>
                <a:gd name="connsiteX11" fmla="*/ 120487 w 138093"/>
                <a:gd name="connsiteY11" fmla="*/ 81915 h 196214"/>
                <a:gd name="connsiteX12" fmla="*/ 122392 w 138093"/>
                <a:gd name="connsiteY12" fmla="*/ 73342 h 196214"/>
                <a:gd name="connsiteX13" fmla="*/ 122392 w 138093"/>
                <a:gd name="connsiteY13" fmla="*/ 73342 h 196214"/>
                <a:gd name="connsiteX14" fmla="*/ 122392 w 138093"/>
                <a:gd name="connsiteY14" fmla="*/ 73342 h 196214"/>
                <a:gd name="connsiteX15" fmla="*/ 102390 w 138093"/>
                <a:gd name="connsiteY15" fmla="*/ 61913 h 196214"/>
                <a:gd name="connsiteX16" fmla="*/ 102390 w 138093"/>
                <a:gd name="connsiteY16" fmla="*/ 61913 h 196214"/>
                <a:gd name="connsiteX17" fmla="*/ 102390 w 138093"/>
                <a:gd name="connsiteY17" fmla="*/ 61913 h 196214"/>
                <a:gd name="connsiteX18" fmla="*/ 102390 w 138093"/>
                <a:gd name="connsiteY18" fmla="*/ 61913 h 196214"/>
                <a:gd name="connsiteX19" fmla="*/ 101437 w 138093"/>
                <a:gd name="connsiteY19" fmla="*/ 61913 h 196214"/>
                <a:gd name="connsiteX20" fmla="*/ 101437 w 138093"/>
                <a:gd name="connsiteY20" fmla="*/ 61913 h 196214"/>
                <a:gd name="connsiteX21" fmla="*/ 100485 w 138093"/>
                <a:gd name="connsiteY21" fmla="*/ 61913 h 196214"/>
                <a:gd name="connsiteX22" fmla="*/ 99532 w 138093"/>
                <a:gd name="connsiteY22" fmla="*/ 61913 h 196214"/>
                <a:gd name="connsiteX23" fmla="*/ 94770 w 138093"/>
                <a:gd name="connsiteY23" fmla="*/ 62865 h 196214"/>
                <a:gd name="connsiteX24" fmla="*/ 94770 w 138093"/>
                <a:gd name="connsiteY24" fmla="*/ 62865 h 196214"/>
                <a:gd name="connsiteX25" fmla="*/ 93817 w 138093"/>
                <a:gd name="connsiteY25" fmla="*/ 62865 h 196214"/>
                <a:gd name="connsiteX26" fmla="*/ 89055 w 138093"/>
                <a:gd name="connsiteY26" fmla="*/ 66675 h 196214"/>
                <a:gd name="connsiteX27" fmla="*/ 89055 w 138093"/>
                <a:gd name="connsiteY27" fmla="*/ 66675 h 196214"/>
                <a:gd name="connsiteX28" fmla="*/ 83340 w 138093"/>
                <a:gd name="connsiteY28" fmla="*/ 72390 h 196214"/>
                <a:gd name="connsiteX29" fmla="*/ 62385 w 138093"/>
                <a:gd name="connsiteY29" fmla="*/ 93345 h 196214"/>
                <a:gd name="connsiteX30" fmla="*/ 50002 w 138093"/>
                <a:gd name="connsiteY30" fmla="*/ 100013 h 196214"/>
                <a:gd name="connsiteX31" fmla="*/ 42382 w 138093"/>
                <a:gd name="connsiteY31" fmla="*/ 91440 h 196214"/>
                <a:gd name="connsiteX32" fmla="*/ 42382 w 138093"/>
                <a:gd name="connsiteY32" fmla="*/ 31433 h 196214"/>
                <a:gd name="connsiteX33" fmla="*/ 42382 w 138093"/>
                <a:gd name="connsiteY33" fmla="*/ 31433 h 196214"/>
                <a:gd name="connsiteX34" fmla="*/ 42382 w 138093"/>
                <a:gd name="connsiteY34" fmla="*/ 31433 h 196214"/>
                <a:gd name="connsiteX35" fmla="*/ 42382 w 138093"/>
                <a:gd name="connsiteY35" fmla="*/ 30480 h 196214"/>
                <a:gd name="connsiteX36" fmla="*/ 42382 w 138093"/>
                <a:gd name="connsiteY36" fmla="*/ 30480 h 196214"/>
                <a:gd name="connsiteX37" fmla="*/ 31905 w 138093"/>
                <a:gd name="connsiteY37" fmla="*/ 3810 h 196214"/>
                <a:gd name="connsiteX38" fmla="*/ 17617 w 138093"/>
                <a:gd name="connsiteY38" fmla="*/ 0 h 196214"/>
                <a:gd name="connsiteX39" fmla="*/ 5235 w 138093"/>
                <a:gd name="connsiteY39" fmla="*/ 1905 h 196214"/>
                <a:gd name="connsiteX40" fmla="*/ 472 w 138093"/>
                <a:gd name="connsiteY40" fmla="*/ 10477 h 196214"/>
                <a:gd name="connsiteX41" fmla="*/ 2377 w 138093"/>
                <a:gd name="connsiteY41" fmla="*/ 39052 h 196214"/>
                <a:gd name="connsiteX42" fmla="*/ 2377 w 138093"/>
                <a:gd name="connsiteY42" fmla="*/ 177165 h 196214"/>
                <a:gd name="connsiteX43" fmla="*/ 20475 w 138093"/>
                <a:gd name="connsiteY43" fmla="*/ 196215 h 196214"/>
                <a:gd name="connsiteX44" fmla="*/ 24285 w 138093"/>
                <a:gd name="connsiteY44" fmla="*/ 196215 h 196214"/>
                <a:gd name="connsiteX45" fmla="*/ 41430 w 138093"/>
                <a:gd name="connsiteY45" fmla="*/ 177165 h 196214"/>
                <a:gd name="connsiteX46" fmla="*/ 41430 w 138093"/>
                <a:gd name="connsiteY46" fmla="*/ 175260 h 196214"/>
                <a:gd name="connsiteX47" fmla="*/ 41430 w 138093"/>
                <a:gd name="connsiteY47" fmla="*/ 144780 h 196214"/>
                <a:gd name="connsiteX48" fmla="*/ 49050 w 138093"/>
                <a:gd name="connsiteY48" fmla="*/ 136208 h 196214"/>
                <a:gd name="connsiteX49" fmla="*/ 64290 w 138093"/>
                <a:gd name="connsiteY49" fmla="*/ 146685 h 196214"/>
                <a:gd name="connsiteX50" fmla="*/ 93817 w 138093"/>
                <a:gd name="connsiteY50" fmla="*/ 183833 h 196214"/>
                <a:gd name="connsiteX51" fmla="*/ 93817 w 138093"/>
                <a:gd name="connsiteY51" fmla="*/ 183833 h 196214"/>
                <a:gd name="connsiteX52" fmla="*/ 115725 w 138093"/>
                <a:gd name="connsiteY52" fmla="*/ 196215 h 196214"/>
                <a:gd name="connsiteX53" fmla="*/ 136680 w 138093"/>
                <a:gd name="connsiteY53" fmla="*/ 185738 h 196214"/>
                <a:gd name="connsiteX54" fmla="*/ 134775 w 138093"/>
                <a:gd name="connsiteY54" fmla="*/ 179070 h 196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138093" h="196214">
                  <a:moveTo>
                    <a:pt x="134775" y="179070"/>
                  </a:moveTo>
                  <a:cubicBezTo>
                    <a:pt x="130012" y="175260"/>
                    <a:pt x="118582" y="160972"/>
                    <a:pt x="110010" y="149542"/>
                  </a:cubicBezTo>
                  <a:lnTo>
                    <a:pt x="107152" y="144780"/>
                  </a:lnTo>
                  <a:lnTo>
                    <a:pt x="93817" y="126683"/>
                  </a:lnTo>
                  <a:cubicBezTo>
                    <a:pt x="90007" y="120967"/>
                    <a:pt x="90960" y="115252"/>
                    <a:pt x="95722" y="108585"/>
                  </a:cubicBezTo>
                  <a:cubicBezTo>
                    <a:pt x="96675" y="107633"/>
                    <a:pt x="97627" y="106680"/>
                    <a:pt x="98580" y="105727"/>
                  </a:cubicBezTo>
                  <a:cubicBezTo>
                    <a:pt x="99532" y="104775"/>
                    <a:pt x="100485" y="103822"/>
                    <a:pt x="101437" y="101917"/>
                  </a:cubicBezTo>
                  <a:lnTo>
                    <a:pt x="101437" y="101917"/>
                  </a:lnTo>
                  <a:cubicBezTo>
                    <a:pt x="101437" y="100965"/>
                    <a:pt x="102390" y="100965"/>
                    <a:pt x="102390" y="100013"/>
                  </a:cubicBezTo>
                  <a:lnTo>
                    <a:pt x="102390" y="99060"/>
                  </a:lnTo>
                  <a:cubicBezTo>
                    <a:pt x="103342" y="98108"/>
                    <a:pt x="105247" y="96202"/>
                    <a:pt x="106200" y="95250"/>
                  </a:cubicBezTo>
                  <a:cubicBezTo>
                    <a:pt x="111915" y="88583"/>
                    <a:pt x="117630" y="83820"/>
                    <a:pt x="120487" y="81915"/>
                  </a:cubicBezTo>
                  <a:cubicBezTo>
                    <a:pt x="123345" y="80010"/>
                    <a:pt x="125250" y="78105"/>
                    <a:pt x="122392" y="73342"/>
                  </a:cubicBezTo>
                  <a:lnTo>
                    <a:pt x="122392" y="73342"/>
                  </a:lnTo>
                  <a:cubicBezTo>
                    <a:pt x="122392" y="73342"/>
                    <a:pt x="122392" y="73342"/>
                    <a:pt x="122392" y="73342"/>
                  </a:cubicBezTo>
                  <a:cubicBezTo>
                    <a:pt x="121440" y="70485"/>
                    <a:pt x="112867" y="61913"/>
                    <a:pt x="102390" y="61913"/>
                  </a:cubicBezTo>
                  <a:cubicBezTo>
                    <a:pt x="102390" y="61913"/>
                    <a:pt x="102390" y="61913"/>
                    <a:pt x="102390" y="61913"/>
                  </a:cubicBezTo>
                  <a:cubicBezTo>
                    <a:pt x="102390" y="61913"/>
                    <a:pt x="102390" y="61913"/>
                    <a:pt x="102390" y="61913"/>
                  </a:cubicBezTo>
                  <a:cubicBezTo>
                    <a:pt x="102390" y="61913"/>
                    <a:pt x="102390" y="61913"/>
                    <a:pt x="102390" y="61913"/>
                  </a:cubicBezTo>
                  <a:cubicBezTo>
                    <a:pt x="102390" y="61913"/>
                    <a:pt x="101437" y="61913"/>
                    <a:pt x="101437" y="61913"/>
                  </a:cubicBezTo>
                  <a:cubicBezTo>
                    <a:pt x="101437" y="61913"/>
                    <a:pt x="101437" y="61913"/>
                    <a:pt x="101437" y="61913"/>
                  </a:cubicBezTo>
                  <a:cubicBezTo>
                    <a:pt x="101437" y="61913"/>
                    <a:pt x="100485" y="61913"/>
                    <a:pt x="100485" y="61913"/>
                  </a:cubicBezTo>
                  <a:cubicBezTo>
                    <a:pt x="100485" y="61913"/>
                    <a:pt x="99532" y="61913"/>
                    <a:pt x="99532" y="61913"/>
                  </a:cubicBezTo>
                  <a:cubicBezTo>
                    <a:pt x="97627" y="61913"/>
                    <a:pt x="95722" y="62865"/>
                    <a:pt x="94770" y="62865"/>
                  </a:cubicBezTo>
                  <a:cubicBezTo>
                    <a:pt x="94770" y="62865"/>
                    <a:pt x="94770" y="62865"/>
                    <a:pt x="94770" y="62865"/>
                  </a:cubicBezTo>
                  <a:cubicBezTo>
                    <a:pt x="94770" y="62865"/>
                    <a:pt x="93817" y="62865"/>
                    <a:pt x="93817" y="62865"/>
                  </a:cubicBezTo>
                  <a:cubicBezTo>
                    <a:pt x="91912" y="63817"/>
                    <a:pt x="90007" y="64770"/>
                    <a:pt x="89055" y="66675"/>
                  </a:cubicBezTo>
                  <a:lnTo>
                    <a:pt x="89055" y="66675"/>
                  </a:lnTo>
                  <a:cubicBezTo>
                    <a:pt x="87150" y="68580"/>
                    <a:pt x="85245" y="70485"/>
                    <a:pt x="83340" y="72390"/>
                  </a:cubicBezTo>
                  <a:lnTo>
                    <a:pt x="62385" y="93345"/>
                  </a:lnTo>
                  <a:cubicBezTo>
                    <a:pt x="59527" y="96202"/>
                    <a:pt x="56670" y="100013"/>
                    <a:pt x="50002" y="100013"/>
                  </a:cubicBezTo>
                  <a:cubicBezTo>
                    <a:pt x="45240" y="100013"/>
                    <a:pt x="42382" y="97155"/>
                    <a:pt x="42382" y="91440"/>
                  </a:cubicBezTo>
                  <a:lnTo>
                    <a:pt x="42382" y="31433"/>
                  </a:lnTo>
                  <a:lnTo>
                    <a:pt x="42382" y="31433"/>
                  </a:lnTo>
                  <a:lnTo>
                    <a:pt x="42382" y="31433"/>
                  </a:lnTo>
                  <a:cubicBezTo>
                    <a:pt x="42382" y="31433"/>
                    <a:pt x="42382" y="30480"/>
                    <a:pt x="42382" y="30480"/>
                  </a:cubicBezTo>
                  <a:lnTo>
                    <a:pt x="42382" y="30480"/>
                  </a:lnTo>
                  <a:cubicBezTo>
                    <a:pt x="42382" y="18097"/>
                    <a:pt x="38572" y="8572"/>
                    <a:pt x="31905" y="3810"/>
                  </a:cubicBezTo>
                  <a:cubicBezTo>
                    <a:pt x="27142" y="952"/>
                    <a:pt x="22380" y="0"/>
                    <a:pt x="17617" y="0"/>
                  </a:cubicBezTo>
                  <a:cubicBezTo>
                    <a:pt x="11902" y="0"/>
                    <a:pt x="7140" y="952"/>
                    <a:pt x="5235" y="1905"/>
                  </a:cubicBezTo>
                  <a:cubicBezTo>
                    <a:pt x="-480" y="4763"/>
                    <a:pt x="-480" y="6667"/>
                    <a:pt x="472" y="10477"/>
                  </a:cubicBezTo>
                  <a:cubicBezTo>
                    <a:pt x="1425" y="14288"/>
                    <a:pt x="2377" y="27622"/>
                    <a:pt x="2377" y="39052"/>
                  </a:cubicBezTo>
                  <a:lnTo>
                    <a:pt x="2377" y="177165"/>
                  </a:lnTo>
                  <a:cubicBezTo>
                    <a:pt x="2377" y="191452"/>
                    <a:pt x="9997" y="196215"/>
                    <a:pt x="20475" y="196215"/>
                  </a:cubicBezTo>
                  <a:lnTo>
                    <a:pt x="24285" y="196215"/>
                  </a:lnTo>
                  <a:cubicBezTo>
                    <a:pt x="34762" y="196215"/>
                    <a:pt x="41430" y="191452"/>
                    <a:pt x="41430" y="177165"/>
                  </a:cubicBezTo>
                  <a:lnTo>
                    <a:pt x="41430" y="175260"/>
                  </a:lnTo>
                  <a:cubicBezTo>
                    <a:pt x="41430" y="171450"/>
                    <a:pt x="41430" y="148590"/>
                    <a:pt x="41430" y="144780"/>
                  </a:cubicBezTo>
                  <a:cubicBezTo>
                    <a:pt x="41430" y="138113"/>
                    <a:pt x="46192" y="136208"/>
                    <a:pt x="49050" y="136208"/>
                  </a:cubicBezTo>
                  <a:cubicBezTo>
                    <a:pt x="56670" y="136208"/>
                    <a:pt x="59527" y="140970"/>
                    <a:pt x="64290" y="146685"/>
                  </a:cubicBezTo>
                  <a:cubicBezTo>
                    <a:pt x="66195" y="149542"/>
                    <a:pt x="84292" y="171450"/>
                    <a:pt x="93817" y="183833"/>
                  </a:cubicBezTo>
                  <a:lnTo>
                    <a:pt x="93817" y="183833"/>
                  </a:lnTo>
                  <a:cubicBezTo>
                    <a:pt x="101437" y="193358"/>
                    <a:pt x="108105" y="196215"/>
                    <a:pt x="115725" y="196215"/>
                  </a:cubicBezTo>
                  <a:cubicBezTo>
                    <a:pt x="126202" y="196215"/>
                    <a:pt x="134775" y="188595"/>
                    <a:pt x="136680" y="185738"/>
                  </a:cubicBezTo>
                  <a:cubicBezTo>
                    <a:pt x="139537" y="183833"/>
                    <a:pt x="137632" y="181927"/>
                    <a:pt x="134775" y="17907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39" name="Freeform: Shape 333">
              <a:extLst>
                <a:ext uri="{FF2B5EF4-FFF2-40B4-BE49-F238E27FC236}">
                  <a16:creationId xmlns:a16="http://schemas.microsoft.com/office/drawing/2014/main" id="{2D7895A7-6639-A14A-BA71-4085C2D9CFC8}"/>
                </a:ext>
              </a:extLst>
            </p:cNvPr>
            <p:cNvSpPr/>
            <p:nvPr/>
          </p:nvSpPr>
          <p:spPr>
            <a:xfrm>
              <a:off x="3075150" y="2209800"/>
              <a:ext cx="41429" cy="197167"/>
            </a:xfrm>
            <a:custGeom>
              <a:avLst/>
              <a:gdLst>
                <a:gd name="connsiteX0" fmla="*/ 31905 w 41429"/>
                <a:gd name="connsiteY0" fmla="*/ 3810 h 197167"/>
                <a:gd name="connsiteX1" fmla="*/ 17617 w 41429"/>
                <a:gd name="connsiteY1" fmla="*/ 0 h 197167"/>
                <a:gd name="connsiteX2" fmla="*/ 5235 w 41429"/>
                <a:gd name="connsiteY2" fmla="*/ 1905 h 197167"/>
                <a:gd name="connsiteX3" fmla="*/ 472 w 41429"/>
                <a:gd name="connsiteY3" fmla="*/ 10478 h 197167"/>
                <a:gd name="connsiteX4" fmla="*/ 2377 w 41429"/>
                <a:gd name="connsiteY4" fmla="*/ 48578 h 197167"/>
                <a:gd name="connsiteX5" fmla="*/ 2377 w 41429"/>
                <a:gd name="connsiteY5" fmla="*/ 60008 h 197167"/>
                <a:gd name="connsiteX6" fmla="*/ 2377 w 41429"/>
                <a:gd name="connsiteY6" fmla="*/ 178117 h 197167"/>
                <a:gd name="connsiteX7" fmla="*/ 20475 w 41429"/>
                <a:gd name="connsiteY7" fmla="*/ 197167 h 197167"/>
                <a:gd name="connsiteX8" fmla="*/ 24285 w 41429"/>
                <a:gd name="connsiteY8" fmla="*/ 197167 h 197167"/>
                <a:gd name="connsiteX9" fmla="*/ 41430 w 41429"/>
                <a:gd name="connsiteY9" fmla="*/ 178117 h 197167"/>
                <a:gd name="connsiteX10" fmla="*/ 41430 w 41429"/>
                <a:gd name="connsiteY10" fmla="*/ 31433 h 197167"/>
                <a:gd name="connsiteX11" fmla="*/ 41430 w 41429"/>
                <a:gd name="connsiteY11" fmla="*/ 30480 h 197167"/>
                <a:gd name="connsiteX12" fmla="*/ 41430 w 41429"/>
                <a:gd name="connsiteY12" fmla="*/ 30480 h 197167"/>
                <a:gd name="connsiteX13" fmla="*/ 31905 w 41429"/>
                <a:gd name="connsiteY13" fmla="*/ 3810 h 197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429" h="197167">
                  <a:moveTo>
                    <a:pt x="31905" y="3810"/>
                  </a:moveTo>
                  <a:cubicBezTo>
                    <a:pt x="27142" y="953"/>
                    <a:pt x="22380" y="0"/>
                    <a:pt x="17617" y="0"/>
                  </a:cubicBezTo>
                  <a:cubicBezTo>
                    <a:pt x="11902" y="0"/>
                    <a:pt x="7140" y="953"/>
                    <a:pt x="5235" y="1905"/>
                  </a:cubicBezTo>
                  <a:cubicBezTo>
                    <a:pt x="-480" y="4763"/>
                    <a:pt x="-480" y="6667"/>
                    <a:pt x="472" y="10478"/>
                  </a:cubicBezTo>
                  <a:cubicBezTo>
                    <a:pt x="2377" y="16192"/>
                    <a:pt x="2377" y="34290"/>
                    <a:pt x="2377" y="48578"/>
                  </a:cubicBezTo>
                  <a:lnTo>
                    <a:pt x="2377" y="60008"/>
                  </a:lnTo>
                  <a:lnTo>
                    <a:pt x="2377" y="178117"/>
                  </a:lnTo>
                  <a:cubicBezTo>
                    <a:pt x="2377" y="192405"/>
                    <a:pt x="9997" y="197167"/>
                    <a:pt x="20475" y="197167"/>
                  </a:cubicBezTo>
                  <a:lnTo>
                    <a:pt x="24285" y="197167"/>
                  </a:lnTo>
                  <a:cubicBezTo>
                    <a:pt x="33810" y="197167"/>
                    <a:pt x="41430" y="192405"/>
                    <a:pt x="41430" y="178117"/>
                  </a:cubicBezTo>
                  <a:lnTo>
                    <a:pt x="41430" y="31433"/>
                  </a:lnTo>
                  <a:cubicBezTo>
                    <a:pt x="41430" y="31433"/>
                    <a:pt x="41430" y="30480"/>
                    <a:pt x="41430" y="30480"/>
                  </a:cubicBezTo>
                  <a:lnTo>
                    <a:pt x="41430" y="30480"/>
                  </a:lnTo>
                  <a:cubicBezTo>
                    <a:pt x="41430" y="18097"/>
                    <a:pt x="37620" y="8572"/>
                    <a:pt x="31905" y="381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40" name="Freeform: Shape 334">
              <a:extLst>
                <a:ext uri="{FF2B5EF4-FFF2-40B4-BE49-F238E27FC236}">
                  <a16:creationId xmlns:a16="http://schemas.microsoft.com/office/drawing/2014/main" id="{605081D7-1108-C94D-94B5-55A3FD902E6B}"/>
                </a:ext>
              </a:extLst>
            </p:cNvPr>
            <p:cNvSpPr/>
            <p:nvPr/>
          </p:nvSpPr>
          <p:spPr>
            <a:xfrm>
              <a:off x="2792363" y="2212657"/>
              <a:ext cx="171231" cy="194309"/>
            </a:xfrm>
            <a:custGeom>
              <a:avLst/>
              <a:gdLst>
                <a:gd name="connsiteX0" fmla="*/ 140384 w 171231"/>
                <a:gd name="connsiteY0" fmla="*/ 39052 h 194309"/>
                <a:gd name="connsiteX1" fmla="*/ 167054 w 171231"/>
                <a:gd name="connsiteY1" fmla="*/ 28575 h 194309"/>
                <a:gd name="connsiteX2" fmla="*/ 168959 w 171231"/>
                <a:gd name="connsiteY2" fmla="*/ 2858 h 194309"/>
                <a:gd name="connsiteX3" fmla="*/ 165149 w 171231"/>
                <a:gd name="connsiteY3" fmla="*/ 0 h 194309"/>
                <a:gd name="connsiteX4" fmla="*/ 30847 w 171231"/>
                <a:gd name="connsiteY4" fmla="*/ 0 h 194309"/>
                <a:gd name="connsiteX5" fmla="*/ 30847 w 171231"/>
                <a:gd name="connsiteY5" fmla="*/ 0 h 194309"/>
                <a:gd name="connsiteX6" fmla="*/ 4177 w 171231"/>
                <a:gd name="connsiteY6" fmla="*/ 10477 h 194309"/>
                <a:gd name="connsiteX7" fmla="*/ 2272 w 171231"/>
                <a:gd name="connsiteY7" fmla="*/ 36195 h 194309"/>
                <a:gd name="connsiteX8" fmla="*/ 6082 w 171231"/>
                <a:gd name="connsiteY8" fmla="*/ 39052 h 194309"/>
                <a:gd name="connsiteX9" fmla="*/ 58469 w 171231"/>
                <a:gd name="connsiteY9" fmla="*/ 39052 h 194309"/>
                <a:gd name="connsiteX10" fmla="*/ 65137 w 171231"/>
                <a:gd name="connsiteY10" fmla="*/ 44767 h 194309"/>
                <a:gd name="connsiteX11" fmla="*/ 65137 w 171231"/>
                <a:gd name="connsiteY11" fmla="*/ 175260 h 194309"/>
                <a:gd name="connsiteX12" fmla="*/ 69899 w 171231"/>
                <a:gd name="connsiteY12" fmla="*/ 189547 h 194309"/>
                <a:gd name="connsiteX13" fmla="*/ 83234 w 171231"/>
                <a:gd name="connsiteY13" fmla="*/ 194310 h 194309"/>
                <a:gd name="connsiteX14" fmla="*/ 87044 w 171231"/>
                <a:gd name="connsiteY14" fmla="*/ 194310 h 194309"/>
                <a:gd name="connsiteX15" fmla="*/ 104189 w 171231"/>
                <a:gd name="connsiteY15" fmla="*/ 175260 h 194309"/>
                <a:gd name="connsiteX16" fmla="*/ 104189 w 171231"/>
                <a:gd name="connsiteY16" fmla="*/ 46672 h 194309"/>
                <a:gd name="connsiteX17" fmla="*/ 111809 w 171231"/>
                <a:gd name="connsiteY17" fmla="*/ 38100 h 194309"/>
                <a:gd name="connsiteX18" fmla="*/ 140384 w 171231"/>
                <a:gd name="connsiteY18" fmla="*/ 39052 h 194309"/>
                <a:gd name="connsiteX19" fmla="*/ 140384 w 171231"/>
                <a:gd name="connsiteY19" fmla="*/ 39052 h 194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71231" h="194309">
                  <a:moveTo>
                    <a:pt x="140384" y="39052"/>
                  </a:moveTo>
                  <a:cubicBezTo>
                    <a:pt x="152767" y="39052"/>
                    <a:pt x="162292" y="35242"/>
                    <a:pt x="167054" y="28575"/>
                  </a:cubicBezTo>
                  <a:cubicBezTo>
                    <a:pt x="173722" y="19050"/>
                    <a:pt x="170864" y="6667"/>
                    <a:pt x="168959" y="2858"/>
                  </a:cubicBezTo>
                  <a:cubicBezTo>
                    <a:pt x="168007" y="952"/>
                    <a:pt x="166102" y="0"/>
                    <a:pt x="165149" y="0"/>
                  </a:cubicBezTo>
                  <a:cubicBezTo>
                    <a:pt x="165149" y="0"/>
                    <a:pt x="30847" y="0"/>
                    <a:pt x="30847" y="0"/>
                  </a:cubicBezTo>
                  <a:lnTo>
                    <a:pt x="30847" y="0"/>
                  </a:lnTo>
                  <a:cubicBezTo>
                    <a:pt x="18464" y="0"/>
                    <a:pt x="8939" y="3810"/>
                    <a:pt x="4177" y="10477"/>
                  </a:cubicBezTo>
                  <a:cubicBezTo>
                    <a:pt x="-2491" y="20002"/>
                    <a:pt x="367" y="32385"/>
                    <a:pt x="2272" y="36195"/>
                  </a:cubicBezTo>
                  <a:cubicBezTo>
                    <a:pt x="3224" y="38100"/>
                    <a:pt x="5129" y="39052"/>
                    <a:pt x="6082" y="39052"/>
                  </a:cubicBezTo>
                  <a:lnTo>
                    <a:pt x="58469" y="39052"/>
                  </a:lnTo>
                  <a:cubicBezTo>
                    <a:pt x="61327" y="39052"/>
                    <a:pt x="64184" y="41910"/>
                    <a:pt x="65137" y="44767"/>
                  </a:cubicBezTo>
                  <a:lnTo>
                    <a:pt x="65137" y="175260"/>
                  </a:lnTo>
                  <a:cubicBezTo>
                    <a:pt x="65137" y="181927"/>
                    <a:pt x="67042" y="186690"/>
                    <a:pt x="69899" y="189547"/>
                  </a:cubicBezTo>
                  <a:cubicBezTo>
                    <a:pt x="72757" y="193358"/>
                    <a:pt x="77519" y="194310"/>
                    <a:pt x="83234" y="194310"/>
                  </a:cubicBezTo>
                  <a:lnTo>
                    <a:pt x="87044" y="194310"/>
                  </a:lnTo>
                  <a:cubicBezTo>
                    <a:pt x="96569" y="194310"/>
                    <a:pt x="104189" y="189547"/>
                    <a:pt x="104189" y="175260"/>
                  </a:cubicBezTo>
                  <a:lnTo>
                    <a:pt x="104189" y="46672"/>
                  </a:lnTo>
                  <a:cubicBezTo>
                    <a:pt x="104189" y="41910"/>
                    <a:pt x="107047" y="39052"/>
                    <a:pt x="111809" y="38100"/>
                  </a:cubicBezTo>
                  <a:cubicBezTo>
                    <a:pt x="112762" y="39052"/>
                    <a:pt x="140384" y="39052"/>
                    <a:pt x="140384" y="39052"/>
                  </a:cubicBezTo>
                  <a:lnTo>
                    <a:pt x="140384" y="3905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41" name="Freeform: Shape 335">
              <a:extLst>
                <a:ext uri="{FF2B5EF4-FFF2-40B4-BE49-F238E27FC236}">
                  <a16:creationId xmlns:a16="http://schemas.microsoft.com/office/drawing/2014/main" id="{A8E1767F-EFD8-7C48-BBDA-77B10E3474A5}"/>
                </a:ext>
              </a:extLst>
            </p:cNvPr>
            <p:cNvSpPr/>
            <p:nvPr/>
          </p:nvSpPr>
          <p:spPr>
            <a:xfrm>
              <a:off x="2923222" y="2260282"/>
              <a:ext cx="131917" cy="147637"/>
            </a:xfrm>
            <a:custGeom>
              <a:avLst/>
              <a:gdLst>
                <a:gd name="connsiteX0" fmla="*/ 129540 w 131917"/>
                <a:gd name="connsiteY0" fmla="*/ 96202 h 147637"/>
                <a:gd name="connsiteX1" fmla="*/ 129540 w 131917"/>
                <a:gd name="connsiteY1" fmla="*/ 61913 h 147637"/>
                <a:gd name="connsiteX2" fmla="*/ 65723 w 131917"/>
                <a:gd name="connsiteY2" fmla="*/ 0 h 147637"/>
                <a:gd name="connsiteX3" fmla="*/ 6668 w 131917"/>
                <a:gd name="connsiteY3" fmla="*/ 34290 h 147637"/>
                <a:gd name="connsiteX4" fmla="*/ 30480 w 131917"/>
                <a:gd name="connsiteY4" fmla="*/ 51435 h 147637"/>
                <a:gd name="connsiteX5" fmla="*/ 32385 w 131917"/>
                <a:gd name="connsiteY5" fmla="*/ 50483 h 147637"/>
                <a:gd name="connsiteX6" fmla="*/ 32385 w 131917"/>
                <a:gd name="connsiteY6" fmla="*/ 50483 h 147637"/>
                <a:gd name="connsiteX7" fmla="*/ 65723 w 131917"/>
                <a:gd name="connsiteY7" fmla="*/ 30480 h 147637"/>
                <a:gd name="connsiteX8" fmla="*/ 91440 w 131917"/>
                <a:gd name="connsiteY8" fmla="*/ 51435 h 147637"/>
                <a:gd name="connsiteX9" fmla="*/ 87630 w 131917"/>
                <a:gd name="connsiteY9" fmla="*/ 55245 h 147637"/>
                <a:gd name="connsiteX10" fmla="*/ 87630 w 131917"/>
                <a:gd name="connsiteY10" fmla="*/ 55245 h 147637"/>
                <a:gd name="connsiteX11" fmla="*/ 8573 w 131917"/>
                <a:gd name="connsiteY11" fmla="*/ 80963 h 147637"/>
                <a:gd name="connsiteX12" fmla="*/ 0 w 131917"/>
                <a:gd name="connsiteY12" fmla="*/ 108585 h 147637"/>
                <a:gd name="connsiteX13" fmla="*/ 45720 w 131917"/>
                <a:gd name="connsiteY13" fmla="*/ 147638 h 147637"/>
                <a:gd name="connsiteX14" fmla="*/ 85725 w 131917"/>
                <a:gd name="connsiteY14" fmla="*/ 132397 h 147637"/>
                <a:gd name="connsiteX15" fmla="*/ 85725 w 131917"/>
                <a:gd name="connsiteY15" fmla="*/ 132397 h 147637"/>
                <a:gd name="connsiteX16" fmla="*/ 86678 w 131917"/>
                <a:gd name="connsiteY16" fmla="*/ 131445 h 147637"/>
                <a:gd name="connsiteX17" fmla="*/ 90488 w 131917"/>
                <a:gd name="connsiteY17" fmla="*/ 130492 h 147637"/>
                <a:gd name="connsiteX18" fmla="*/ 93345 w 131917"/>
                <a:gd name="connsiteY18" fmla="*/ 131445 h 147637"/>
                <a:gd name="connsiteX19" fmla="*/ 94298 w 131917"/>
                <a:gd name="connsiteY19" fmla="*/ 132397 h 147637"/>
                <a:gd name="connsiteX20" fmla="*/ 100965 w 131917"/>
                <a:gd name="connsiteY20" fmla="*/ 141922 h 147637"/>
                <a:gd name="connsiteX21" fmla="*/ 126683 w 131917"/>
                <a:gd name="connsiteY21" fmla="*/ 143827 h 147637"/>
                <a:gd name="connsiteX22" fmla="*/ 131445 w 131917"/>
                <a:gd name="connsiteY22" fmla="*/ 135255 h 147637"/>
                <a:gd name="connsiteX23" fmla="*/ 129540 w 131917"/>
                <a:gd name="connsiteY23" fmla="*/ 96202 h 147637"/>
                <a:gd name="connsiteX24" fmla="*/ 91440 w 131917"/>
                <a:gd name="connsiteY24" fmla="*/ 87630 h 147637"/>
                <a:gd name="connsiteX25" fmla="*/ 58103 w 131917"/>
                <a:gd name="connsiteY25" fmla="*/ 116205 h 147637"/>
                <a:gd name="connsiteX26" fmla="*/ 39053 w 131917"/>
                <a:gd name="connsiteY26" fmla="*/ 101917 h 147637"/>
                <a:gd name="connsiteX27" fmla="*/ 83820 w 131917"/>
                <a:gd name="connsiteY27" fmla="*/ 79058 h 147637"/>
                <a:gd name="connsiteX28" fmla="*/ 85725 w 131917"/>
                <a:gd name="connsiteY28" fmla="*/ 79058 h 147637"/>
                <a:gd name="connsiteX29" fmla="*/ 85725 w 131917"/>
                <a:gd name="connsiteY29" fmla="*/ 79058 h 147637"/>
                <a:gd name="connsiteX30" fmla="*/ 91440 w 131917"/>
                <a:gd name="connsiteY30" fmla="*/ 84772 h 147637"/>
                <a:gd name="connsiteX31" fmla="*/ 91440 w 131917"/>
                <a:gd name="connsiteY31" fmla="*/ 87630 h 147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31917" h="147637">
                  <a:moveTo>
                    <a:pt x="129540" y="96202"/>
                  </a:moveTo>
                  <a:lnTo>
                    <a:pt x="129540" y="61913"/>
                  </a:lnTo>
                  <a:cubicBezTo>
                    <a:pt x="129540" y="22860"/>
                    <a:pt x="120968" y="0"/>
                    <a:pt x="65723" y="0"/>
                  </a:cubicBezTo>
                  <a:cubicBezTo>
                    <a:pt x="24765" y="0"/>
                    <a:pt x="6668" y="17145"/>
                    <a:pt x="6668" y="34290"/>
                  </a:cubicBezTo>
                  <a:cubicBezTo>
                    <a:pt x="6668" y="49530"/>
                    <a:pt x="24765" y="51435"/>
                    <a:pt x="30480" y="51435"/>
                  </a:cubicBezTo>
                  <a:cubicBezTo>
                    <a:pt x="31433" y="51435"/>
                    <a:pt x="31433" y="51435"/>
                    <a:pt x="32385" y="50483"/>
                  </a:cubicBezTo>
                  <a:lnTo>
                    <a:pt x="32385" y="50483"/>
                  </a:lnTo>
                  <a:cubicBezTo>
                    <a:pt x="37148" y="40005"/>
                    <a:pt x="47625" y="30480"/>
                    <a:pt x="65723" y="30480"/>
                  </a:cubicBezTo>
                  <a:cubicBezTo>
                    <a:pt x="84773" y="30480"/>
                    <a:pt x="90488" y="36195"/>
                    <a:pt x="91440" y="51435"/>
                  </a:cubicBezTo>
                  <a:cubicBezTo>
                    <a:pt x="91440" y="53340"/>
                    <a:pt x="89535" y="55245"/>
                    <a:pt x="87630" y="55245"/>
                  </a:cubicBezTo>
                  <a:lnTo>
                    <a:pt x="87630" y="55245"/>
                  </a:lnTo>
                  <a:cubicBezTo>
                    <a:pt x="73343" y="56197"/>
                    <a:pt x="22860" y="62865"/>
                    <a:pt x="8573" y="80963"/>
                  </a:cubicBezTo>
                  <a:cubicBezTo>
                    <a:pt x="1905" y="88583"/>
                    <a:pt x="0" y="98108"/>
                    <a:pt x="0" y="108585"/>
                  </a:cubicBezTo>
                  <a:cubicBezTo>
                    <a:pt x="0" y="131445"/>
                    <a:pt x="17145" y="147638"/>
                    <a:pt x="45720" y="147638"/>
                  </a:cubicBezTo>
                  <a:cubicBezTo>
                    <a:pt x="61913" y="147638"/>
                    <a:pt x="76200" y="141922"/>
                    <a:pt x="85725" y="132397"/>
                  </a:cubicBezTo>
                  <a:lnTo>
                    <a:pt x="85725" y="132397"/>
                  </a:lnTo>
                  <a:cubicBezTo>
                    <a:pt x="85725" y="132397"/>
                    <a:pt x="86678" y="131445"/>
                    <a:pt x="86678" y="131445"/>
                  </a:cubicBezTo>
                  <a:cubicBezTo>
                    <a:pt x="87630" y="130492"/>
                    <a:pt x="89535" y="130492"/>
                    <a:pt x="90488" y="130492"/>
                  </a:cubicBezTo>
                  <a:cubicBezTo>
                    <a:pt x="91440" y="130492"/>
                    <a:pt x="92393" y="130492"/>
                    <a:pt x="93345" y="131445"/>
                  </a:cubicBezTo>
                  <a:cubicBezTo>
                    <a:pt x="94298" y="132397"/>
                    <a:pt x="94298" y="132397"/>
                    <a:pt x="94298" y="132397"/>
                  </a:cubicBezTo>
                  <a:cubicBezTo>
                    <a:pt x="96203" y="136208"/>
                    <a:pt x="98108" y="139065"/>
                    <a:pt x="100965" y="141922"/>
                  </a:cubicBezTo>
                  <a:cubicBezTo>
                    <a:pt x="110490" y="148590"/>
                    <a:pt x="122873" y="145733"/>
                    <a:pt x="126683" y="143827"/>
                  </a:cubicBezTo>
                  <a:cubicBezTo>
                    <a:pt x="132398" y="140970"/>
                    <a:pt x="132398" y="139065"/>
                    <a:pt x="131445" y="135255"/>
                  </a:cubicBezTo>
                  <a:cubicBezTo>
                    <a:pt x="130493" y="130492"/>
                    <a:pt x="129540" y="111442"/>
                    <a:pt x="129540" y="96202"/>
                  </a:cubicBezTo>
                  <a:moveTo>
                    <a:pt x="91440" y="87630"/>
                  </a:moveTo>
                  <a:cubicBezTo>
                    <a:pt x="91440" y="102870"/>
                    <a:pt x="78105" y="116205"/>
                    <a:pt x="58103" y="116205"/>
                  </a:cubicBezTo>
                  <a:cubicBezTo>
                    <a:pt x="44768" y="116205"/>
                    <a:pt x="39053" y="110490"/>
                    <a:pt x="39053" y="101917"/>
                  </a:cubicBezTo>
                  <a:cubicBezTo>
                    <a:pt x="39053" y="91440"/>
                    <a:pt x="54293" y="80963"/>
                    <a:pt x="83820" y="79058"/>
                  </a:cubicBezTo>
                  <a:lnTo>
                    <a:pt x="85725" y="79058"/>
                  </a:lnTo>
                  <a:lnTo>
                    <a:pt x="85725" y="79058"/>
                  </a:lnTo>
                  <a:cubicBezTo>
                    <a:pt x="88583" y="79058"/>
                    <a:pt x="91440" y="81915"/>
                    <a:pt x="91440" y="84772"/>
                  </a:cubicBezTo>
                  <a:lnTo>
                    <a:pt x="91440" y="8763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42" name="Freeform: Shape 336">
              <a:extLst>
                <a:ext uri="{FF2B5EF4-FFF2-40B4-BE49-F238E27FC236}">
                  <a16:creationId xmlns:a16="http://schemas.microsoft.com/office/drawing/2014/main" id="{89F73FD0-82B3-E748-A631-78397DC45F56}"/>
                </a:ext>
              </a:extLst>
            </p:cNvPr>
            <p:cNvSpPr/>
            <p:nvPr/>
          </p:nvSpPr>
          <p:spPr>
            <a:xfrm>
              <a:off x="3519015" y="2209800"/>
              <a:ext cx="41574" cy="196215"/>
            </a:xfrm>
            <a:custGeom>
              <a:avLst/>
              <a:gdLst>
                <a:gd name="connsiteX0" fmla="*/ 31905 w 41574"/>
                <a:gd name="connsiteY0" fmla="*/ 3810 h 196215"/>
                <a:gd name="connsiteX1" fmla="*/ 17617 w 41574"/>
                <a:gd name="connsiteY1" fmla="*/ 0 h 196215"/>
                <a:gd name="connsiteX2" fmla="*/ 5235 w 41574"/>
                <a:gd name="connsiteY2" fmla="*/ 1905 h 196215"/>
                <a:gd name="connsiteX3" fmla="*/ 472 w 41574"/>
                <a:gd name="connsiteY3" fmla="*/ 10478 h 196215"/>
                <a:gd name="connsiteX4" fmla="*/ 2377 w 41574"/>
                <a:gd name="connsiteY4" fmla="*/ 48578 h 196215"/>
                <a:gd name="connsiteX5" fmla="*/ 2377 w 41574"/>
                <a:gd name="connsiteY5" fmla="*/ 60008 h 196215"/>
                <a:gd name="connsiteX6" fmla="*/ 2377 w 41574"/>
                <a:gd name="connsiteY6" fmla="*/ 178117 h 196215"/>
                <a:gd name="connsiteX7" fmla="*/ 20475 w 41574"/>
                <a:gd name="connsiteY7" fmla="*/ 196215 h 196215"/>
                <a:gd name="connsiteX8" fmla="*/ 24285 w 41574"/>
                <a:gd name="connsiteY8" fmla="*/ 196215 h 196215"/>
                <a:gd name="connsiteX9" fmla="*/ 41430 w 41574"/>
                <a:gd name="connsiteY9" fmla="*/ 177165 h 196215"/>
                <a:gd name="connsiteX10" fmla="*/ 41430 w 41574"/>
                <a:gd name="connsiteY10" fmla="*/ 30480 h 196215"/>
                <a:gd name="connsiteX11" fmla="*/ 41430 w 41574"/>
                <a:gd name="connsiteY11" fmla="*/ 29528 h 196215"/>
                <a:gd name="connsiteX12" fmla="*/ 41430 w 41574"/>
                <a:gd name="connsiteY12" fmla="*/ 29528 h 196215"/>
                <a:gd name="connsiteX13" fmla="*/ 31905 w 41574"/>
                <a:gd name="connsiteY13" fmla="*/ 3810 h 196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574" h="196215">
                  <a:moveTo>
                    <a:pt x="31905" y="3810"/>
                  </a:moveTo>
                  <a:cubicBezTo>
                    <a:pt x="27142" y="953"/>
                    <a:pt x="22380" y="0"/>
                    <a:pt x="17617" y="0"/>
                  </a:cubicBezTo>
                  <a:cubicBezTo>
                    <a:pt x="11902" y="0"/>
                    <a:pt x="7140" y="953"/>
                    <a:pt x="5235" y="1905"/>
                  </a:cubicBezTo>
                  <a:cubicBezTo>
                    <a:pt x="-480" y="4763"/>
                    <a:pt x="-480" y="6667"/>
                    <a:pt x="472" y="10478"/>
                  </a:cubicBezTo>
                  <a:cubicBezTo>
                    <a:pt x="2377" y="16192"/>
                    <a:pt x="2377" y="34290"/>
                    <a:pt x="2377" y="48578"/>
                  </a:cubicBezTo>
                  <a:lnTo>
                    <a:pt x="2377" y="60008"/>
                  </a:lnTo>
                  <a:lnTo>
                    <a:pt x="2377" y="178117"/>
                  </a:lnTo>
                  <a:cubicBezTo>
                    <a:pt x="2377" y="192405"/>
                    <a:pt x="9997" y="196215"/>
                    <a:pt x="20475" y="196215"/>
                  </a:cubicBezTo>
                  <a:lnTo>
                    <a:pt x="24285" y="196215"/>
                  </a:lnTo>
                  <a:cubicBezTo>
                    <a:pt x="33810" y="196215"/>
                    <a:pt x="41430" y="191453"/>
                    <a:pt x="41430" y="177165"/>
                  </a:cubicBezTo>
                  <a:lnTo>
                    <a:pt x="41430" y="30480"/>
                  </a:lnTo>
                  <a:cubicBezTo>
                    <a:pt x="41430" y="30480"/>
                    <a:pt x="41430" y="29528"/>
                    <a:pt x="41430" y="29528"/>
                  </a:cubicBezTo>
                  <a:lnTo>
                    <a:pt x="41430" y="29528"/>
                  </a:lnTo>
                  <a:cubicBezTo>
                    <a:pt x="42382" y="18097"/>
                    <a:pt x="38572" y="8572"/>
                    <a:pt x="31905" y="381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43" name="Freeform: Shape 337">
              <a:extLst>
                <a:ext uri="{FF2B5EF4-FFF2-40B4-BE49-F238E27FC236}">
                  <a16:creationId xmlns:a16="http://schemas.microsoft.com/office/drawing/2014/main" id="{011C7AC5-F859-3B41-AEF4-6A628B036F30}"/>
                </a:ext>
              </a:extLst>
            </p:cNvPr>
            <p:cNvSpPr/>
            <p:nvPr/>
          </p:nvSpPr>
          <p:spPr>
            <a:xfrm>
              <a:off x="3368040" y="2260282"/>
              <a:ext cx="131917" cy="147637"/>
            </a:xfrm>
            <a:custGeom>
              <a:avLst/>
              <a:gdLst>
                <a:gd name="connsiteX0" fmla="*/ 129540 w 131917"/>
                <a:gd name="connsiteY0" fmla="*/ 96202 h 147637"/>
                <a:gd name="connsiteX1" fmla="*/ 129540 w 131917"/>
                <a:gd name="connsiteY1" fmla="*/ 61913 h 147637"/>
                <a:gd name="connsiteX2" fmla="*/ 65722 w 131917"/>
                <a:gd name="connsiteY2" fmla="*/ 0 h 147637"/>
                <a:gd name="connsiteX3" fmla="*/ 6667 w 131917"/>
                <a:gd name="connsiteY3" fmla="*/ 34290 h 147637"/>
                <a:gd name="connsiteX4" fmla="*/ 30480 w 131917"/>
                <a:gd name="connsiteY4" fmla="*/ 51435 h 147637"/>
                <a:gd name="connsiteX5" fmla="*/ 32385 w 131917"/>
                <a:gd name="connsiteY5" fmla="*/ 50483 h 147637"/>
                <a:gd name="connsiteX6" fmla="*/ 32385 w 131917"/>
                <a:gd name="connsiteY6" fmla="*/ 50483 h 147637"/>
                <a:gd name="connsiteX7" fmla="*/ 65722 w 131917"/>
                <a:gd name="connsiteY7" fmla="*/ 30480 h 147637"/>
                <a:gd name="connsiteX8" fmla="*/ 91440 w 131917"/>
                <a:gd name="connsiteY8" fmla="*/ 51435 h 147637"/>
                <a:gd name="connsiteX9" fmla="*/ 87630 w 131917"/>
                <a:gd name="connsiteY9" fmla="*/ 55245 h 147637"/>
                <a:gd name="connsiteX10" fmla="*/ 87630 w 131917"/>
                <a:gd name="connsiteY10" fmla="*/ 55245 h 147637"/>
                <a:gd name="connsiteX11" fmla="*/ 8572 w 131917"/>
                <a:gd name="connsiteY11" fmla="*/ 80963 h 147637"/>
                <a:gd name="connsiteX12" fmla="*/ 0 w 131917"/>
                <a:gd name="connsiteY12" fmla="*/ 108585 h 147637"/>
                <a:gd name="connsiteX13" fmla="*/ 45720 w 131917"/>
                <a:gd name="connsiteY13" fmla="*/ 147638 h 147637"/>
                <a:gd name="connsiteX14" fmla="*/ 85725 w 131917"/>
                <a:gd name="connsiteY14" fmla="*/ 132397 h 147637"/>
                <a:gd name="connsiteX15" fmla="*/ 85725 w 131917"/>
                <a:gd name="connsiteY15" fmla="*/ 132397 h 147637"/>
                <a:gd name="connsiteX16" fmla="*/ 86677 w 131917"/>
                <a:gd name="connsiteY16" fmla="*/ 131445 h 147637"/>
                <a:gd name="connsiteX17" fmla="*/ 90488 w 131917"/>
                <a:gd name="connsiteY17" fmla="*/ 130492 h 147637"/>
                <a:gd name="connsiteX18" fmla="*/ 93345 w 131917"/>
                <a:gd name="connsiteY18" fmla="*/ 131445 h 147637"/>
                <a:gd name="connsiteX19" fmla="*/ 94297 w 131917"/>
                <a:gd name="connsiteY19" fmla="*/ 132397 h 147637"/>
                <a:gd name="connsiteX20" fmla="*/ 100965 w 131917"/>
                <a:gd name="connsiteY20" fmla="*/ 141922 h 147637"/>
                <a:gd name="connsiteX21" fmla="*/ 126682 w 131917"/>
                <a:gd name="connsiteY21" fmla="*/ 143827 h 147637"/>
                <a:gd name="connsiteX22" fmla="*/ 131445 w 131917"/>
                <a:gd name="connsiteY22" fmla="*/ 135255 h 147637"/>
                <a:gd name="connsiteX23" fmla="*/ 129540 w 131917"/>
                <a:gd name="connsiteY23" fmla="*/ 96202 h 147637"/>
                <a:gd name="connsiteX24" fmla="*/ 90488 w 131917"/>
                <a:gd name="connsiteY24" fmla="*/ 87630 h 147637"/>
                <a:gd name="connsiteX25" fmla="*/ 57150 w 131917"/>
                <a:gd name="connsiteY25" fmla="*/ 116205 h 147637"/>
                <a:gd name="connsiteX26" fmla="*/ 38100 w 131917"/>
                <a:gd name="connsiteY26" fmla="*/ 101917 h 147637"/>
                <a:gd name="connsiteX27" fmla="*/ 82867 w 131917"/>
                <a:gd name="connsiteY27" fmla="*/ 79058 h 147637"/>
                <a:gd name="connsiteX28" fmla="*/ 84772 w 131917"/>
                <a:gd name="connsiteY28" fmla="*/ 79058 h 147637"/>
                <a:gd name="connsiteX29" fmla="*/ 84772 w 131917"/>
                <a:gd name="connsiteY29" fmla="*/ 79058 h 147637"/>
                <a:gd name="connsiteX30" fmla="*/ 90488 w 131917"/>
                <a:gd name="connsiteY30" fmla="*/ 84772 h 147637"/>
                <a:gd name="connsiteX31" fmla="*/ 90488 w 131917"/>
                <a:gd name="connsiteY31" fmla="*/ 87630 h 147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31917" h="147637">
                  <a:moveTo>
                    <a:pt x="129540" y="96202"/>
                  </a:moveTo>
                  <a:lnTo>
                    <a:pt x="129540" y="61913"/>
                  </a:lnTo>
                  <a:cubicBezTo>
                    <a:pt x="129540" y="22860"/>
                    <a:pt x="120967" y="0"/>
                    <a:pt x="65722" y="0"/>
                  </a:cubicBezTo>
                  <a:cubicBezTo>
                    <a:pt x="24765" y="0"/>
                    <a:pt x="6667" y="17145"/>
                    <a:pt x="6667" y="34290"/>
                  </a:cubicBezTo>
                  <a:cubicBezTo>
                    <a:pt x="6667" y="49530"/>
                    <a:pt x="24765" y="51435"/>
                    <a:pt x="30480" y="51435"/>
                  </a:cubicBezTo>
                  <a:cubicBezTo>
                    <a:pt x="31432" y="51435"/>
                    <a:pt x="31432" y="51435"/>
                    <a:pt x="32385" y="50483"/>
                  </a:cubicBezTo>
                  <a:lnTo>
                    <a:pt x="32385" y="50483"/>
                  </a:lnTo>
                  <a:cubicBezTo>
                    <a:pt x="37147" y="40005"/>
                    <a:pt x="47625" y="30480"/>
                    <a:pt x="65722" y="30480"/>
                  </a:cubicBezTo>
                  <a:cubicBezTo>
                    <a:pt x="84772" y="30480"/>
                    <a:pt x="90488" y="36195"/>
                    <a:pt x="91440" y="51435"/>
                  </a:cubicBezTo>
                  <a:cubicBezTo>
                    <a:pt x="91440" y="53340"/>
                    <a:pt x="89535" y="55245"/>
                    <a:pt x="87630" y="55245"/>
                  </a:cubicBezTo>
                  <a:lnTo>
                    <a:pt x="87630" y="55245"/>
                  </a:lnTo>
                  <a:cubicBezTo>
                    <a:pt x="73342" y="56197"/>
                    <a:pt x="22860" y="62865"/>
                    <a:pt x="8572" y="80963"/>
                  </a:cubicBezTo>
                  <a:cubicBezTo>
                    <a:pt x="1905" y="88583"/>
                    <a:pt x="0" y="98108"/>
                    <a:pt x="0" y="108585"/>
                  </a:cubicBezTo>
                  <a:cubicBezTo>
                    <a:pt x="0" y="131445"/>
                    <a:pt x="17145" y="147638"/>
                    <a:pt x="45720" y="147638"/>
                  </a:cubicBezTo>
                  <a:cubicBezTo>
                    <a:pt x="61913" y="147638"/>
                    <a:pt x="76200" y="141922"/>
                    <a:pt x="85725" y="132397"/>
                  </a:cubicBezTo>
                  <a:lnTo>
                    <a:pt x="85725" y="132397"/>
                  </a:lnTo>
                  <a:cubicBezTo>
                    <a:pt x="85725" y="132397"/>
                    <a:pt x="86677" y="131445"/>
                    <a:pt x="86677" y="131445"/>
                  </a:cubicBezTo>
                  <a:cubicBezTo>
                    <a:pt x="87630" y="130492"/>
                    <a:pt x="89535" y="130492"/>
                    <a:pt x="90488" y="130492"/>
                  </a:cubicBezTo>
                  <a:cubicBezTo>
                    <a:pt x="91440" y="130492"/>
                    <a:pt x="92392" y="130492"/>
                    <a:pt x="93345" y="131445"/>
                  </a:cubicBezTo>
                  <a:cubicBezTo>
                    <a:pt x="94297" y="132397"/>
                    <a:pt x="94297" y="132397"/>
                    <a:pt x="94297" y="132397"/>
                  </a:cubicBezTo>
                  <a:cubicBezTo>
                    <a:pt x="96202" y="136208"/>
                    <a:pt x="98107" y="139065"/>
                    <a:pt x="100965" y="141922"/>
                  </a:cubicBezTo>
                  <a:cubicBezTo>
                    <a:pt x="110490" y="148590"/>
                    <a:pt x="122872" y="145733"/>
                    <a:pt x="126682" y="143827"/>
                  </a:cubicBezTo>
                  <a:cubicBezTo>
                    <a:pt x="132397" y="140970"/>
                    <a:pt x="132397" y="139065"/>
                    <a:pt x="131445" y="135255"/>
                  </a:cubicBezTo>
                  <a:cubicBezTo>
                    <a:pt x="129540" y="130492"/>
                    <a:pt x="129540" y="111442"/>
                    <a:pt x="129540" y="96202"/>
                  </a:cubicBezTo>
                  <a:moveTo>
                    <a:pt x="90488" y="87630"/>
                  </a:moveTo>
                  <a:cubicBezTo>
                    <a:pt x="90488" y="102870"/>
                    <a:pt x="77152" y="116205"/>
                    <a:pt x="57150" y="116205"/>
                  </a:cubicBezTo>
                  <a:cubicBezTo>
                    <a:pt x="43815" y="116205"/>
                    <a:pt x="38100" y="110490"/>
                    <a:pt x="38100" y="101917"/>
                  </a:cubicBezTo>
                  <a:cubicBezTo>
                    <a:pt x="38100" y="91440"/>
                    <a:pt x="53340" y="80963"/>
                    <a:pt x="82867" y="79058"/>
                  </a:cubicBezTo>
                  <a:lnTo>
                    <a:pt x="84772" y="79058"/>
                  </a:lnTo>
                  <a:lnTo>
                    <a:pt x="84772" y="79058"/>
                  </a:lnTo>
                  <a:cubicBezTo>
                    <a:pt x="87630" y="79058"/>
                    <a:pt x="90488" y="81915"/>
                    <a:pt x="90488" y="84772"/>
                  </a:cubicBezTo>
                  <a:lnTo>
                    <a:pt x="90488" y="8763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45" name="Freeform: Shape 338">
              <a:extLst>
                <a:ext uri="{FF2B5EF4-FFF2-40B4-BE49-F238E27FC236}">
                  <a16:creationId xmlns:a16="http://schemas.microsoft.com/office/drawing/2014/main" id="{51B10380-E008-9546-A6DE-CE88BEA9DD04}"/>
                </a:ext>
              </a:extLst>
            </p:cNvPr>
            <p:cNvSpPr/>
            <p:nvPr/>
          </p:nvSpPr>
          <p:spPr>
            <a:xfrm>
              <a:off x="3584737" y="2207895"/>
              <a:ext cx="137452" cy="196214"/>
            </a:xfrm>
            <a:custGeom>
              <a:avLst/>
              <a:gdLst>
                <a:gd name="connsiteX0" fmla="*/ 134775 w 137452"/>
                <a:gd name="connsiteY0" fmla="*/ 179070 h 196214"/>
                <a:gd name="connsiteX1" fmla="*/ 110010 w 137452"/>
                <a:gd name="connsiteY1" fmla="*/ 149542 h 196214"/>
                <a:gd name="connsiteX2" fmla="*/ 107152 w 137452"/>
                <a:gd name="connsiteY2" fmla="*/ 144780 h 196214"/>
                <a:gd name="connsiteX3" fmla="*/ 93817 w 137452"/>
                <a:gd name="connsiteY3" fmla="*/ 126683 h 196214"/>
                <a:gd name="connsiteX4" fmla="*/ 95722 w 137452"/>
                <a:gd name="connsiteY4" fmla="*/ 108585 h 196214"/>
                <a:gd name="connsiteX5" fmla="*/ 98580 w 137452"/>
                <a:gd name="connsiteY5" fmla="*/ 105727 h 196214"/>
                <a:gd name="connsiteX6" fmla="*/ 101437 w 137452"/>
                <a:gd name="connsiteY6" fmla="*/ 101917 h 196214"/>
                <a:gd name="connsiteX7" fmla="*/ 101437 w 137452"/>
                <a:gd name="connsiteY7" fmla="*/ 101917 h 196214"/>
                <a:gd name="connsiteX8" fmla="*/ 102390 w 137452"/>
                <a:gd name="connsiteY8" fmla="*/ 100013 h 196214"/>
                <a:gd name="connsiteX9" fmla="*/ 102390 w 137452"/>
                <a:gd name="connsiteY9" fmla="*/ 99060 h 196214"/>
                <a:gd name="connsiteX10" fmla="*/ 106200 w 137452"/>
                <a:gd name="connsiteY10" fmla="*/ 95250 h 196214"/>
                <a:gd name="connsiteX11" fmla="*/ 120487 w 137452"/>
                <a:gd name="connsiteY11" fmla="*/ 81915 h 196214"/>
                <a:gd name="connsiteX12" fmla="*/ 122392 w 137452"/>
                <a:gd name="connsiteY12" fmla="*/ 73342 h 196214"/>
                <a:gd name="connsiteX13" fmla="*/ 122392 w 137452"/>
                <a:gd name="connsiteY13" fmla="*/ 73342 h 196214"/>
                <a:gd name="connsiteX14" fmla="*/ 122392 w 137452"/>
                <a:gd name="connsiteY14" fmla="*/ 73342 h 196214"/>
                <a:gd name="connsiteX15" fmla="*/ 102390 w 137452"/>
                <a:gd name="connsiteY15" fmla="*/ 61913 h 196214"/>
                <a:gd name="connsiteX16" fmla="*/ 102390 w 137452"/>
                <a:gd name="connsiteY16" fmla="*/ 61913 h 196214"/>
                <a:gd name="connsiteX17" fmla="*/ 102390 w 137452"/>
                <a:gd name="connsiteY17" fmla="*/ 61913 h 196214"/>
                <a:gd name="connsiteX18" fmla="*/ 102390 w 137452"/>
                <a:gd name="connsiteY18" fmla="*/ 61913 h 196214"/>
                <a:gd name="connsiteX19" fmla="*/ 101437 w 137452"/>
                <a:gd name="connsiteY19" fmla="*/ 61913 h 196214"/>
                <a:gd name="connsiteX20" fmla="*/ 101437 w 137452"/>
                <a:gd name="connsiteY20" fmla="*/ 61913 h 196214"/>
                <a:gd name="connsiteX21" fmla="*/ 100485 w 137452"/>
                <a:gd name="connsiteY21" fmla="*/ 61913 h 196214"/>
                <a:gd name="connsiteX22" fmla="*/ 99532 w 137452"/>
                <a:gd name="connsiteY22" fmla="*/ 61913 h 196214"/>
                <a:gd name="connsiteX23" fmla="*/ 94770 w 137452"/>
                <a:gd name="connsiteY23" fmla="*/ 62865 h 196214"/>
                <a:gd name="connsiteX24" fmla="*/ 94770 w 137452"/>
                <a:gd name="connsiteY24" fmla="*/ 62865 h 196214"/>
                <a:gd name="connsiteX25" fmla="*/ 93817 w 137452"/>
                <a:gd name="connsiteY25" fmla="*/ 62865 h 196214"/>
                <a:gd name="connsiteX26" fmla="*/ 89055 w 137452"/>
                <a:gd name="connsiteY26" fmla="*/ 66675 h 196214"/>
                <a:gd name="connsiteX27" fmla="*/ 89055 w 137452"/>
                <a:gd name="connsiteY27" fmla="*/ 66675 h 196214"/>
                <a:gd name="connsiteX28" fmla="*/ 83340 w 137452"/>
                <a:gd name="connsiteY28" fmla="*/ 72390 h 196214"/>
                <a:gd name="connsiteX29" fmla="*/ 62385 w 137452"/>
                <a:gd name="connsiteY29" fmla="*/ 93345 h 196214"/>
                <a:gd name="connsiteX30" fmla="*/ 50002 w 137452"/>
                <a:gd name="connsiteY30" fmla="*/ 100013 h 196214"/>
                <a:gd name="connsiteX31" fmla="*/ 42382 w 137452"/>
                <a:gd name="connsiteY31" fmla="*/ 91440 h 196214"/>
                <a:gd name="connsiteX32" fmla="*/ 42382 w 137452"/>
                <a:gd name="connsiteY32" fmla="*/ 31433 h 196214"/>
                <a:gd name="connsiteX33" fmla="*/ 42382 w 137452"/>
                <a:gd name="connsiteY33" fmla="*/ 31433 h 196214"/>
                <a:gd name="connsiteX34" fmla="*/ 42382 w 137452"/>
                <a:gd name="connsiteY34" fmla="*/ 31433 h 196214"/>
                <a:gd name="connsiteX35" fmla="*/ 42382 w 137452"/>
                <a:gd name="connsiteY35" fmla="*/ 30480 h 196214"/>
                <a:gd name="connsiteX36" fmla="*/ 42382 w 137452"/>
                <a:gd name="connsiteY36" fmla="*/ 30480 h 196214"/>
                <a:gd name="connsiteX37" fmla="*/ 31905 w 137452"/>
                <a:gd name="connsiteY37" fmla="*/ 3810 h 196214"/>
                <a:gd name="connsiteX38" fmla="*/ 17617 w 137452"/>
                <a:gd name="connsiteY38" fmla="*/ 0 h 196214"/>
                <a:gd name="connsiteX39" fmla="*/ 5235 w 137452"/>
                <a:gd name="connsiteY39" fmla="*/ 1905 h 196214"/>
                <a:gd name="connsiteX40" fmla="*/ 472 w 137452"/>
                <a:gd name="connsiteY40" fmla="*/ 10477 h 196214"/>
                <a:gd name="connsiteX41" fmla="*/ 2377 w 137452"/>
                <a:gd name="connsiteY41" fmla="*/ 39052 h 196214"/>
                <a:gd name="connsiteX42" fmla="*/ 2377 w 137452"/>
                <a:gd name="connsiteY42" fmla="*/ 177165 h 196214"/>
                <a:gd name="connsiteX43" fmla="*/ 20475 w 137452"/>
                <a:gd name="connsiteY43" fmla="*/ 196215 h 196214"/>
                <a:gd name="connsiteX44" fmla="*/ 24285 w 137452"/>
                <a:gd name="connsiteY44" fmla="*/ 196215 h 196214"/>
                <a:gd name="connsiteX45" fmla="*/ 41430 w 137452"/>
                <a:gd name="connsiteY45" fmla="*/ 177165 h 196214"/>
                <a:gd name="connsiteX46" fmla="*/ 41430 w 137452"/>
                <a:gd name="connsiteY46" fmla="*/ 175260 h 196214"/>
                <a:gd name="connsiteX47" fmla="*/ 41430 w 137452"/>
                <a:gd name="connsiteY47" fmla="*/ 144780 h 196214"/>
                <a:gd name="connsiteX48" fmla="*/ 49050 w 137452"/>
                <a:gd name="connsiteY48" fmla="*/ 136208 h 196214"/>
                <a:gd name="connsiteX49" fmla="*/ 64290 w 137452"/>
                <a:gd name="connsiteY49" fmla="*/ 146685 h 196214"/>
                <a:gd name="connsiteX50" fmla="*/ 93817 w 137452"/>
                <a:gd name="connsiteY50" fmla="*/ 183833 h 196214"/>
                <a:gd name="connsiteX51" fmla="*/ 93817 w 137452"/>
                <a:gd name="connsiteY51" fmla="*/ 183833 h 196214"/>
                <a:gd name="connsiteX52" fmla="*/ 115725 w 137452"/>
                <a:gd name="connsiteY52" fmla="*/ 196215 h 196214"/>
                <a:gd name="connsiteX53" fmla="*/ 135727 w 137452"/>
                <a:gd name="connsiteY53" fmla="*/ 185738 h 196214"/>
                <a:gd name="connsiteX54" fmla="*/ 134775 w 137452"/>
                <a:gd name="connsiteY54" fmla="*/ 179070 h 196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137452" h="196214">
                  <a:moveTo>
                    <a:pt x="134775" y="179070"/>
                  </a:moveTo>
                  <a:cubicBezTo>
                    <a:pt x="130012" y="175260"/>
                    <a:pt x="118582" y="160972"/>
                    <a:pt x="110010" y="149542"/>
                  </a:cubicBezTo>
                  <a:lnTo>
                    <a:pt x="107152" y="144780"/>
                  </a:lnTo>
                  <a:lnTo>
                    <a:pt x="93817" y="126683"/>
                  </a:lnTo>
                  <a:cubicBezTo>
                    <a:pt x="90007" y="120967"/>
                    <a:pt x="90960" y="115252"/>
                    <a:pt x="95722" y="108585"/>
                  </a:cubicBezTo>
                  <a:cubicBezTo>
                    <a:pt x="96675" y="107633"/>
                    <a:pt x="97627" y="106680"/>
                    <a:pt x="98580" y="105727"/>
                  </a:cubicBezTo>
                  <a:cubicBezTo>
                    <a:pt x="99532" y="104775"/>
                    <a:pt x="100485" y="103822"/>
                    <a:pt x="101437" y="101917"/>
                  </a:cubicBezTo>
                  <a:lnTo>
                    <a:pt x="101437" y="101917"/>
                  </a:lnTo>
                  <a:cubicBezTo>
                    <a:pt x="101437" y="100965"/>
                    <a:pt x="102390" y="100965"/>
                    <a:pt x="102390" y="100013"/>
                  </a:cubicBezTo>
                  <a:lnTo>
                    <a:pt x="102390" y="99060"/>
                  </a:lnTo>
                  <a:cubicBezTo>
                    <a:pt x="103342" y="98108"/>
                    <a:pt x="105247" y="96202"/>
                    <a:pt x="106200" y="95250"/>
                  </a:cubicBezTo>
                  <a:cubicBezTo>
                    <a:pt x="111915" y="88583"/>
                    <a:pt x="117630" y="83820"/>
                    <a:pt x="120487" y="81915"/>
                  </a:cubicBezTo>
                  <a:cubicBezTo>
                    <a:pt x="123345" y="80010"/>
                    <a:pt x="125250" y="78105"/>
                    <a:pt x="122392" y="73342"/>
                  </a:cubicBezTo>
                  <a:lnTo>
                    <a:pt x="122392" y="73342"/>
                  </a:lnTo>
                  <a:cubicBezTo>
                    <a:pt x="122392" y="73342"/>
                    <a:pt x="122392" y="73342"/>
                    <a:pt x="122392" y="73342"/>
                  </a:cubicBezTo>
                  <a:cubicBezTo>
                    <a:pt x="121440" y="70485"/>
                    <a:pt x="112867" y="61913"/>
                    <a:pt x="102390" y="61913"/>
                  </a:cubicBezTo>
                  <a:cubicBezTo>
                    <a:pt x="102390" y="61913"/>
                    <a:pt x="102390" y="61913"/>
                    <a:pt x="102390" y="61913"/>
                  </a:cubicBezTo>
                  <a:cubicBezTo>
                    <a:pt x="102390" y="61913"/>
                    <a:pt x="102390" y="61913"/>
                    <a:pt x="102390" y="61913"/>
                  </a:cubicBezTo>
                  <a:cubicBezTo>
                    <a:pt x="102390" y="61913"/>
                    <a:pt x="102390" y="61913"/>
                    <a:pt x="102390" y="61913"/>
                  </a:cubicBezTo>
                  <a:cubicBezTo>
                    <a:pt x="102390" y="61913"/>
                    <a:pt x="101437" y="61913"/>
                    <a:pt x="101437" y="61913"/>
                  </a:cubicBezTo>
                  <a:cubicBezTo>
                    <a:pt x="101437" y="61913"/>
                    <a:pt x="101437" y="61913"/>
                    <a:pt x="101437" y="61913"/>
                  </a:cubicBezTo>
                  <a:cubicBezTo>
                    <a:pt x="101437" y="61913"/>
                    <a:pt x="100485" y="61913"/>
                    <a:pt x="100485" y="61913"/>
                  </a:cubicBezTo>
                  <a:cubicBezTo>
                    <a:pt x="100485" y="61913"/>
                    <a:pt x="99532" y="61913"/>
                    <a:pt x="99532" y="61913"/>
                  </a:cubicBezTo>
                  <a:cubicBezTo>
                    <a:pt x="97627" y="61913"/>
                    <a:pt x="95722" y="62865"/>
                    <a:pt x="94770" y="62865"/>
                  </a:cubicBezTo>
                  <a:cubicBezTo>
                    <a:pt x="94770" y="62865"/>
                    <a:pt x="94770" y="62865"/>
                    <a:pt x="94770" y="62865"/>
                  </a:cubicBezTo>
                  <a:cubicBezTo>
                    <a:pt x="94770" y="62865"/>
                    <a:pt x="93817" y="62865"/>
                    <a:pt x="93817" y="62865"/>
                  </a:cubicBezTo>
                  <a:cubicBezTo>
                    <a:pt x="91912" y="63817"/>
                    <a:pt x="90007" y="64770"/>
                    <a:pt x="89055" y="66675"/>
                  </a:cubicBezTo>
                  <a:lnTo>
                    <a:pt x="89055" y="66675"/>
                  </a:lnTo>
                  <a:cubicBezTo>
                    <a:pt x="87150" y="68580"/>
                    <a:pt x="85245" y="70485"/>
                    <a:pt x="83340" y="72390"/>
                  </a:cubicBezTo>
                  <a:lnTo>
                    <a:pt x="62385" y="93345"/>
                  </a:lnTo>
                  <a:cubicBezTo>
                    <a:pt x="59527" y="96202"/>
                    <a:pt x="56670" y="100013"/>
                    <a:pt x="50002" y="100013"/>
                  </a:cubicBezTo>
                  <a:cubicBezTo>
                    <a:pt x="45240" y="100013"/>
                    <a:pt x="42382" y="97155"/>
                    <a:pt x="42382" y="91440"/>
                  </a:cubicBezTo>
                  <a:lnTo>
                    <a:pt x="42382" y="31433"/>
                  </a:lnTo>
                  <a:lnTo>
                    <a:pt x="42382" y="31433"/>
                  </a:lnTo>
                  <a:lnTo>
                    <a:pt x="42382" y="31433"/>
                  </a:lnTo>
                  <a:cubicBezTo>
                    <a:pt x="42382" y="31433"/>
                    <a:pt x="42382" y="30480"/>
                    <a:pt x="42382" y="30480"/>
                  </a:cubicBezTo>
                  <a:lnTo>
                    <a:pt x="42382" y="30480"/>
                  </a:lnTo>
                  <a:cubicBezTo>
                    <a:pt x="42382" y="18097"/>
                    <a:pt x="38572" y="8572"/>
                    <a:pt x="31905" y="3810"/>
                  </a:cubicBezTo>
                  <a:cubicBezTo>
                    <a:pt x="27142" y="952"/>
                    <a:pt x="22380" y="0"/>
                    <a:pt x="17617" y="0"/>
                  </a:cubicBezTo>
                  <a:cubicBezTo>
                    <a:pt x="11902" y="0"/>
                    <a:pt x="7140" y="952"/>
                    <a:pt x="5235" y="1905"/>
                  </a:cubicBezTo>
                  <a:cubicBezTo>
                    <a:pt x="-480" y="4763"/>
                    <a:pt x="-480" y="6667"/>
                    <a:pt x="472" y="10477"/>
                  </a:cubicBezTo>
                  <a:cubicBezTo>
                    <a:pt x="1425" y="14288"/>
                    <a:pt x="2377" y="27622"/>
                    <a:pt x="2377" y="39052"/>
                  </a:cubicBezTo>
                  <a:lnTo>
                    <a:pt x="2377" y="177165"/>
                  </a:lnTo>
                  <a:cubicBezTo>
                    <a:pt x="2377" y="191452"/>
                    <a:pt x="9997" y="196215"/>
                    <a:pt x="20475" y="196215"/>
                  </a:cubicBezTo>
                  <a:lnTo>
                    <a:pt x="24285" y="196215"/>
                  </a:lnTo>
                  <a:cubicBezTo>
                    <a:pt x="34762" y="196215"/>
                    <a:pt x="41430" y="191452"/>
                    <a:pt x="41430" y="177165"/>
                  </a:cubicBezTo>
                  <a:lnTo>
                    <a:pt x="41430" y="175260"/>
                  </a:lnTo>
                  <a:cubicBezTo>
                    <a:pt x="41430" y="171450"/>
                    <a:pt x="41430" y="148590"/>
                    <a:pt x="41430" y="144780"/>
                  </a:cubicBezTo>
                  <a:cubicBezTo>
                    <a:pt x="41430" y="138113"/>
                    <a:pt x="46192" y="136208"/>
                    <a:pt x="49050" y="136208"/>
                  </a:cubicBezTo>
                  <a:cubicBezTo>
                    <a:pt x="56670" y="136208"/>
                    <a:pt x="59527" y="140970"/>
                    <a:pt x="64290" y="146685"/>
                  </a:cubicBezTo>
                  <a:cubicBezTo>
                    <a:pt x="66195" y="149542"/>
                    <a:pt x="84292" y="171450"/>
                    <a:pt x="93817" y="183833"/>
                  </a:cubicBezTo>
                  <a:lnTo>
                    <a:pt x="93817" y="183833"/>
                  </a:lnTo>
                  <a:cubicBezTo>
                    <a:pt x="101437" y="193358"/>
                    <a:pt x="108105" y="196215"/>
                    <a:pt x="115725" y="196215"/>
                  </a:cubicBezTo>
                  <a:cubicBezTo>
                    <a:pt x="126202" y="196215"/>
                    <a:pt x="134775" y="188595"/>
                    <a:pt x="135727" y="185738"/>
                  </a:cubicBezTo>
                  <a:cubicBezTo>
                    <a:pt x="138585" y="183833"/>
                    <a:pt x="137632" y="181927"/>
                    <a:pt x="134775" y="17907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46" name="Freeform: Shape 339">
              <a:extLst>
                <a:ext uri="{FF2B5EF4-FFF2-40B4-BE49-F238E27FC236}">
                  <a16:creationId xmlns:a16="http://schemas.microsoft.com/office/drawing/2014/main" id="{78580BE7-197B-F141-A257-E6DC67905D5C}"/>
                </a:ext>
              </a:extLst>
            </p:cNvPr>
            <p:cNvSpPr/>
            <p:nvPr/>
          </p:nvSpPr>
          <p:spPr>
            <a:xfrm>
              <a:off x="3237180" y="2212657"/>
              <a:ext cx="171231" cy="194309"/>
            </a:xfrm>
            <a:custGeom>
              <a:avLst/>
              <a:gdLst>
                <a:gd name="connsiteX0" fmla="*/ 140384 w 171231"/>
                <a:gd name="connsiteY0" fmla="*/ 39052 h 194309"/>
                <a:gd name="connsiteX1" fmla="*/ 167054 w 171231"/>
                <a:gd name="connsiteY1" fmla="*/ 28575 h 194309"/>
                <a:gd name="connsiteX2" fmla="*/ 168959 w 171231"/>
                <a:gd name="connsiteY2" fmla="*/ 2858 h 194309"/>
                <a:gd name="connsiteX3" fmla="*/ 165149 w 171231"/>
                <a:gd name="connsiteY3" fmla="*/ 0 h 194309"/>
                <a:gd name="connsiteX4" fmla="*/ 30847 w 171231"/>
                <a:gd name="connsiteY4" fmla="*/ 0 h 194309"/>
                <a:gd name="connsiteX5" fmla="*/ 30847 w 171231"/>
                <a:gd name="connsiteY5" fmla="*/ 0 h 194309"/>
                <a:gd name="connsiteX6" fmla="*/ 4177 w 171231"/>
                <a:gd name="connsiteY6" fmla="*/ 10477 h 194309"/>
                <a:gd name="connsiteX7" fmla="*/ 2272 w 171231"/>
                <a:gd name="connsiteY7" fmla="*/ 36195 h 194309"/>
                <a:gd name="connsiteX8" fmla="*/ 6082 w 171231"/>
                <a:gd name="connsiteY8" fmla="*/ 39052 h 194309"/>
                <a:gd name="connsiteX9" fmla="*/ 58469 w 171231"/>
                <a:gd name="connsiteY9" fmla="*/ 39052 h 194309"/>
                <a:gd name="connsiteX10" fmla="*/ 65137 w 171231"/>
                <a:gd name="connsiteY10" fmla="*/ 44767 h 194309"/>
                <a:gd name="connsiteX11" fmla="*/ 65137 w 171231"/>
                <a:gd name="connsiteY11" fmla="*/ 175260 h 194309"/>
                <a:gd name="connsiteX12" fmla="*/ 69899 w 171231"/>
                <a:gd name="connsiteY12" fmla="*/ 189547 h 194309"/>
                <a:gd name="connsiteX13" fmla="*/ 83234 w 171231"/>
                <a:gd name="connsiteY13" fmla="*/ 194310 h 194309"/>
                <a:gd name="connsiteX14" fmla="*/ 87044 w 171231"/>
                <a:gd name="connsiteY14" fmla="*/ 194310 h 194309"/>
                <a:gd name="connsiteX15" fmla="*/ 104189 w 171231"/>
                <a:gd name="connsiteY15" fmla="*/ 175260 h 194309"/>
                <a:gd name="connsiteX16" fmla="*/ 104189 w 171231"/>
                <a:gd name="connsiteY16" fmla="*/ 46672 h 194309"/>
                <a:gd name="connsiteX17" fmla="*/ 111809 w 171231"/>
                <a:gd name="connsiteY17" fmla="*/ 38100 h 194309"/>
                <a:gd name="connsiteX18" fmla="*/ 140384 w 171231"/>
                <a:gd name="connsiteY18" fmla="*/ 39052 h 194309"/>
                <a:gd name="connsiteX19" fmla="*/ 140384 w 171231"/>
                <a:gd name="connsiteY19" fmla="*/ 39052 h 194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71231" h="194309">
                  <a:moveTo>
                    <a:pt x="140384" y="39052"/>
                  </a:moveTo>
                  <a:cubicBezTo>
                    <a:pt x="152767" y="39052"/>
                    <a:pt x="162292" y="35242"/>
                    <a:pt x="167054" y="28575"/>
                  </a:cubicBezTo>
                  <a:cubicBezTo>
                    <a:pt x="173722" y="19050"/>
                    <a:pt x="170864" y="6667"/>
                    <a:pt x="168959" y="2858"/>
                  </a:cubicBezTo>
                  <a:cubicBezTo>
                    <a:pt x="168007" y="952"/>
                    <a:pt x="166102" y="0"/>
                    <a:pt x="165149" y="0"/>
                  </a:cubicBezTo>
                  <a:cubicBezTo>
                    <a:pt x="165149" y="0"/>
                    <a:pt x="30847" y="0"/>
                    <a:pt x="30847" y="0"/>
                  </a:cubicBezTo>
                  <a:lnTo>
                    <a:pt x="30847" y="0"/>
                  </a:lnTo>
                  <a:cubicBezTo>
                    <a:pt x="18464" y="0"/>
                    <a:pt x="8939" y="3810"/>
                    <a:pt x="4177" y="10477"/>
                  </a:cubicBezTo>
                  <a:cubicBezTo>
                    <a:pt x="-2491" y="20002"/>
                    <a:pt x="367" y="32385"/>
                    <a:pt x="2272" y="36195"/>
                  </a:cubicBezTo>
                  <a:cubicBezTo>
                    <a:pt x="3224" y="38100"/>
                    <a:pt x="5129" y="39052"/>
                    <a:pt x="6082" y="39052"/>
                  </a:cubicBezTo>
                  <a:lnTo>
                    <a:pt x="58469" y="39052"/>
                  </a:lnTo>
                  <a:cubicBezTo>
                    <a:pt x="61327" y="39052"/>
                    <a:pt x="64184" y="41910"/>
                    <a:pt x="65137" y="44767"/>
                  </a:cubicBezTo>
                  <a:lnTo>
                    <a:pt x="65137" y="175260"/>
                  </a:lnTo>
                  <a:cubicBezTo>
                    <a:pt x="65137" y="181927"/>
                    <a:pt x="67042" y="186690"/>
                    <a:pt x="69899" y="189547"/>
                  </a:cubicBezTo>
                  <a:cubicBezTo>
                    <a:pt x="72757" y="193358"/>
                    <a:pt x="77519" y="194310"/>
                    <a:pt x="83234" y="194310"/>
                  </a:cubicBezTo>
                  <a:lnTo>
                    <a:pt x="87044" y="194310"/>
                  </a:lnTo>
                  <a:cubicBezTo>
                    <a:pt x="96569" y="194310"/>
                    <a:pt x="104189" y="189547"/>
                    <a:pt x="104189" y="175260"/>
                  </a:cubicBezTo>
                  <a:lnTo>
                    <a:pt x="104189" y="46672"/>
                  </a:lnTo>
                  <a:cubicBezTo>
                    <a:pt x="104189" y="41910"/>
                    <a:pt x="107047" y="39052"/>
                    <a:pt x="111809" y="38100"/>
                  </a:cubicBezTo>
                  <a:cubicBezTo>
                    <a:pt x="111809" y="39052"/>
                    <a:pt x="139432" y="39052"/>
                    <a:pt x="140384" y="39052"/>
                  </a:cubicBezTo>
                  <a:lnTo>
                    <a:pt x="140384" y="3905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47" name="Freeform: Shape 340">
              <a:extLst>
                <a:ext uri="{FF2B5EF4-FFF2-40B4-BE49-F238E27FC236}">
                  <a16:creationId xmlns:a16="http://schemas.microsoft.com/office/drawing/2014/main" id="{990FB4B2-F814-7741-8CFC-7916F8C871F8}"/>
                </a:ext>
              </a:extLst>
            </p:cNvPr>
            <p:cNvSpPr/>
            <p:nvPr/>
          </p:nvSpPr>
          <p:spPr>
            <a:xfrm>
              <a:off x="2858452" y="2465070"/>
              <a:ext cx="71437" cy="107632"/>
            </a:xfrm>
            <a:custGeom>
              <a:avLst/>
              <a:gdLst>
                <a:gd name="connsiteX0" fmla="*/ 0 w 71437"/>
                <a:gd name="connsiteY0" fmla="*/ 102870 h 107632"/>
                <a:gd name="connsiteX1" fmla="*/ 0 w 71437"/>
                <a:gd name="connsiteY1" fmla="*/ 6667 h 107632"/>
                <a:gd name="connsiteX2" fmla="*/ 6667 w 71437"/>
                <a:gd name="connsiteY2" fmla="*/ 0 h 107632"/>
                <a:gd name="connsiteX3" fmla="*/ 66675 w 71437"/>
                <a:gd name="connsiteY3" fmla="*/ 0 h 107632"/>
                <a:gd name="connsiteX4" fmla="*/ 71438 w 71437"/>
                <a:gd name="connsiteY4" fmla="*/ 4763 h 107632"/>
                <a:gd name="connsiteX5" fmla="*/ 71438 w 71437"/>
                <a:gd name="connsiteY5" fmla="*/ 5715 h 107632"/>
                <a:gd name="connsiteX6" fmla="*/ 66675 w 71437"/>
                <a:gd name="connsiteY6" fmla="*/ 10477 h 107632"/>
                <a:gd name="connsiteX7" fmla="*/ 11430 w 71437"/>
                <a:gd name="connsiteY7" fmla="*/ 10477 h 107632"/>
                <a:gd name="connsiteX8" fmla="*/ 11430 w 71437"/>
                <a:gd name="connsiteY8" fmla="*/ 50483 h 107632"/>
                <a:gd name="connsiteX9" fmla="*/ 52388 w 71437"/>
                <a:gd name="connsiteY9" fmla="*/ 50483 h 107632"/>
                <a:gd name="connsiteX10" fmla="*/ 57150 w 71437"/>
                <a:gd name="connsiteY10" fmla="*/ 55245 h 107632"/>
                <a:gd name="connsiteX11" fmla="*/ 57150 w 71437"/>
                <a:gd name="connsiteY11" fmla="*/ 56197 h 107632"/>
                <a:gd name="connsiteX12" fmla="*/ 52388 w 71437"/>
                <a:gd name="connsiteY12" fmla="*/ 60960 h 107632"/>
                <a:gd name="connsiteX13" fmla="*/ 11430 w 71437"/>
                <a:gd name="connsiteY13" fmla="*/ 60960 h 107632"/>
                <a:gd name="connsiteX14" fmla="*/ 11430 w 71437"/>
                <a:gd name="connsiteY14" fmla="*/ 102870 h 107632"/>
                <a:gd name="connsiteX15" fmla="*/ 6667 w 71437"/>
                <a:gd name="connsiteY15" fmla="*/ 107633 h 107632"/>
                <a:gd name="connsiteX16" fmla="*/ 4763 w 71437"/>
                <a:gd name="connsiteY16" fmla="*/ 107633 h 107632"/>
                <a:gd name="connsiteX17" fmla="*/ 0 w 71437"/>
                <a:gd name="connsiteY17" fmla="*/ 102870 h 107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1437" h="107632">
                  <a:moveTo>
                    <a:pt x="0" y="102870"/>
                  </a:moveTo>
                  <a:lnTo>
                    <a:pt x="0" y="6667"/>
                  </a:lnTo>
                  <a:cubicBezTo>
                    <a:pt x="0" y="2858"/>
                    <a:pt x="2857" y="0"/>
                    <a:pt x="6667" y="0"/>
                  </a:cubicBezTo>
                  <a:lnTo>
                    <a:pt x="66675" y="0"/>
                  </a:lnTo>
                  <a:cubicBezTo>
                    <a:pt x="69532" y="0"/>
                    <a:pt x="71438" y="1905"/>
                    <a:pt x="71438" y="4763"/>
                  </a:cubicBezTo>
                  <a:lnTo>
                    <a:pt x="71438" y="5715"/>
                  </a:lnTo>
                  <a:cubicBezTo>
                    <a:pt x="71438" y="8572"/>
                    <a:pt x="69532" y="10477"/>
                    <a:pt x="66675" y="10477"/>
                  </a:cubicBezTo>
                  <a:lnTo>
                    <a:pt x="11430" y="10477"/>
                  </a:lnTo>
                  <a:lnTo>
                    <a:pt x="11430" y="50483"/>
                  </a:lnTo>
                  <a:lnTo>
                    <a:pt x="52388" y="50483"/>
                  </a:lnTo>
                  <a:cubicBezTo>
                    <a:pt x="55245" y="50483"/>
                    <a:pt x="57150" y="52388"/>
                    <a:pt x="57150" y="55245"/>
                  </a:cubicBezTo>
                  <a:lnTo>
                    <a:pt x="57150" y="56197"/>
                  </a:lnTo>
                  <a:cubicBezTo>
                    <a:pt x="57150" y="59055"/>
                    <a:pt x="55245" y="60960"/>
                    <a:pt x="52388" y="60960"/>
                  </a:cubicBezTo>
                  <a:lnTo>
                    <a:pt x="11430" y="60960"/>
                  </a:lnTo>
                  <a:lnTo>
                    <a:pt x="11430" y="102870"/>
                  </a:lnTo>
                  <a:cubicBezTo>
                    <a:pt x="11430" y="106680"/>
                    <a:pt x="9525" y="107633"/>
                    <a:pt x="6667" y="107633"/>
                  </a:cubicBezTo>
                  <a:lnTo>
                    <a:pt x="4763" y="107633"/>
                  </a:lnTo>
                  <a:cubicBezTo>
                    <a:pt x="952" y="107633"/>
                    <a:pt x="0" y="106680"/>
                    <a:pt x="0" y="10287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48" name="Freeform: Shape 341">
              <a:extLst>
                <a:ext uri="{FF2B5EF4-FFF2-40B4-BE49-F238E27FC236}">
                  <a16:creationId xmlns:a16="http://schemas.microsoft.com/office/drawing/2014/main" id="{C7E208B3-8C52-2A40-95F5-2E3881129219}"/>
                </a:ext>
              </a:extLst>
            </p:cNvPr>
            <p:cNvSpPr/>
            <p:nvPr/>
          </p:nvSpPr>
          <p:spPr>
            <a:xfrm>
              <a:off x="2926079" y="2491740"/>
              <a:ext cx="80962" cy="81950"/>
            </a:xfrm>
            <a:custGeom>
              <a:avLst/>
              <a:gdLst>
                <a:gd name="connsiteX0" fmla="*/ 0 w 80962"/>
                <a:gd name="connsiteY0" fmla="*/ 40957 h 81950"/>
                <a:gd name="connsiteX1" fmla="*/ 40958 w 80962"/>
                <a:gd name="connsiteY1" fmla="*/ 0 h 81950"/>
                <a:gd name="connsiteX2" fmla="*/ 80963 w 80962"/>
                <a:gd name="connsiteY2" fmla="*/ 40957 h 81950"/>
                <a:gd name="connsiteX3" fmla="*/ 40958 w 80962"/>
                <a:gd name="connsiteY3" fmla="*/ 81915 h 81950"/>
                <a:gd name="connsiteX4" fmla="*/ 0 w 80962"/>
                <a:gd name="connsiteY4" fmla="*/ 40957 h 81950"/>
                <a:gd name="connsiteX5" fmla="*/ 70485 w 80962"/>
                <a:gd name="connsiteY5" fmla="*/ 41910 h 81950"/>
                <a:gd name="connsiteX6" fmla="*/ 40958 w 80962"/>
                <a:gd name="connsiteY6" fmla="*/ 9525 h 81950"/>
                <a:gd name="connsiteX7" fmla="*/ 11430 w 80962"/>
                <a:gd name="connsiteY7" fmla="*/ 40957 h 81950"/>
                <a:gd name="connsiteX8" fmla="*/ 40958 w 80962"/>
                <a:gd name="connsiteY8" fmla="*/ 73342 h 81950"/>
                <a:gd name="connsiteX9" fmla="*/ 70485 w 80962"/>
                <a:gd name="connsiteY9" fmla="*/ 41910 h 81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962" h="81950">
                  <a:moveTo>
                    <a:pt x="0" y="40957"/>
                  </a:moveTo>
                  <a:cubicBezTo>
                    <a:pt x="0" y="17145"/>
                    <a:pt x="17145" y="0"/>
                    <a:pt x="40958" y="0"/>
                  </a:cubicBezTo>
                  <a:cubicBezTo>
                    <a:pt x="64770" y="0"/>
                    <a:pt x="80963" y="17145"/>
                    <a:pt x="80963" y="40957"/>
                  </a:cubicBezTo>
                  <a:cubicBezTo>
                    <a:pt x="80963" y="64770"/>
                    <a:pt x="63817" y="81915"/>
                    <a:pt x="40958" y="81915"/>
                  </a:cubicBezTo>
                  <a:cubicBezTo>
                    <a:pt x="17145" y="82867"/>
                    <a:pt x="0" y="64770"/>
                    <a:pt x="0" y="40957"/>
                  </a:cubicBezTo>
                  <a:moveTo>
                    <a:pt x="70485" y="41910"/>
                  </a:moveTo>
                  <a:cubicBezTo>
                    <a:pt x="70485" y="23813"/>
                    <a:pt x="58103" y="9525"/>
                    <a:pt x="40958" y="9525"/>
                  </a:cubicBezTo>
                  <a:cubicBezTo>
                    <a:pt x="23813" y="9525"/>
                    <a:pt x="11430" y="22860"/>
                    <a:pt x="11430" y="40957"/>
                  </a:cubicBezTo>
                  <a:cubicBezTo>
                    <a:pt x="11430" y="59055"/>
                    <a:pt x="23813" y="73342"/>
                    <a:pt x="40958" y="73342"/>
                  </a:cubicBezTo>
                  <a:cubicBezTo>
                    <a:pt x="57150" y="73342"/>
                    <a:pt x="70485" y="60007"/>
                    <a:pt x="70485" y="4191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49" name="Freeform: Shape 342">
              <a:extLst>
                <a:ext uri="{FF2B5EF4-FFF2-40B4-BE49-F238E27FC236}">
                  <a16:creationId xmlns:a16="http://schemas.microsoft.com/office/drawing/2014/main" id="{C232BE33-9964-904C-8369-B3A86B604489}"/>
                </a:ext>
              </a:extLst>
            </p:cNvPr>
            <p:cNvSpPr/>
            <p:nvPr/>
          </p:nvSpPr>
          <p:spPr>
            <a:xfrm>
              <a:off x="3020377" y="2491740"/>
              <a:ext cx="41909" cy="80962"/>
            </a:xfrm>
            <a:custGeom>
              <a:avLst/>
              <a:gdLst>
                <a:gd name="connsiteX0" fmla="*/ 30480 w 41909"/>
                <a:gd name="connsiteY0" fmla="*/ 0 h 80962"/>
                <a:gd name="connsiteX1" fmla="*/ 41910 w 41909"/>
                <a:gd name="connsiteY1" fmla="*/ 7620 h 80962"/>
                <a:gd name="connsiteX2" fmla="*/ 39052 w 41909"/>
                <a:gd name="connsiteY2" fmla="*/ 13335 h 80962"/>
                <a:gd name="connsiteX3" fmla="*/ 29527 w 41909"/>
                <a:gd name="connsiteY3" fmla="*/ 10477 h 80962"/>
                <a:gd name="connsiteX4" fmla="*/ 10477 w 41909"/>
                <a:gd name="connsiteY4" fmla="*/ 45720 h 80962"/>
                <a:gd name="connsiteX5" fmla="*/ 10477 w 41909"/>
                <a:gd name="connsiteY5" fmla="*/ 76200 h 80962"/>
                <a:gd name="connsiteX6" fmla="*/ 5715 w 41909"/>
                <a:gd name="connsiteY6" fmla="*/ 80963 h 80962"/>
                <a:gd name="connsiteX7" fmla="*/ 4763 w 41909"/>
                <a:gd name="connsiteY7" fmla="*/ 80963 h 80962"/>
                <a:gd name="connsiteX8" fmla="*/ 0 w 41909"/>
                <a:gd name="connsiteY8" fmla="*/ 76200 h 80962"/>
                <a:gd name="connsiteX9" fmla="*/ 0 w 41909"/>
                <a:gd name="connsiteY9" fmla="*/ 2857 h 80962"/>
                <a:gd name="connsiteX10" fmla="*/ 3810 w 41909"/>
                <a:gd name="connsiteY10" fmla="*/ 1905 h 80962"/>
                <a:gd name="connsiteX11" fmla="*/ 10477 w 41909"/>
                <a:gd name="connsiteY11" fmla="*/ 12382 h 80962"/>
                <a:gd name="connsiteX12" fmla="*/ 10477 w 41909"/>
                <a:gd name="connsiteY12" fmla="*/ 17145 h 80962"/>
                <a:gd name="connsiteX13" fmla="*/ 30480 w 41909"/>
                <a:gd name="connsiteY13" fmla="*/ 0 h 80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909" h="80962">
                  <a:moveTo>
                    <a:pt x="30480" y="0"/>
                  </a:moveTo>
                  <a:cubicBezTo>
                    <a:pt x="38100" y="0"/>
                    <a:pt x="41910" y="2857"/>
                    <a:pt x="41910" y="7620"/>
                  </a:cubicBezTo>
                  <a:cubicBezTo>
                    <a:pt x="41910" y="11430"/>
                    <a:pt x="39052" y="13335"/>
                    <a:pt x="39052" y="13335"/>
                  </a:cubicBezTo>
                  <a:cubicBezTo>
                    <a:pt x="37147" y="11430"/>
                    <a:pt x="34290" y="10477"/>
                    <a:pt x="29527" y="10477"/>
                  </a:cubicBezTo>
                  <a:cubicBezTo>
                    <a:pt x="15240" y="10477"/>
                    <a:pt x="10477" y="24765"/>
                    <a:pt x="10477" y="45720"/>
                  </a:cubicBezTo>
                  <a:lnTo>
                    <a:pt x="10477" y="76200"/>
                  </a:lnTo>
                  <a:cubicBezTo>
                    <a:pt x="10477" y="80010"/>
                    <a:pt x="8572" y="80963"/>
                    <a:pt x="5715" y="80963"/>
                  </a:cubicBezTo>
                  <a:lnTo>
                    <a:pt x="4763" y="80963"/>
                  </a:lnTo>
                  <a:cubicBezTo>
                    <a:pt x="1905" y="80963"/>
                    <a:pt x="0" y="80010"/>
                    <a:pt x="0" y="76200"/>
                  </a:cubicBezTo>
                  <a:lnTo>
                    <a:pt x="0" y="2857"/>
                  </a:lnTo>
                  <a:cubicBezTo>
                    <a:pt x="0" y="2857"/>
                    <a:pt x="1905" y="1905"/>
                    <a:pt x="3810" y="1905"/>
                  </a:cubicBezTo>
                  <a:cubicBezTo>
                    <a:pt x="7620" y="1905"/>
                    <a:pt x="10477" y="3810"/>
                    <a:pt x="10477" y="12382"/>
                  </a:cubicBezTo>
                  <a:lnTo>
                    <a:pt x="10477" y="17145"/>
                  </a:lnTo>
                  <a:cubicBezTo>
                    <a:pt x="13335" y="5715"/>
                    <a:pt x="20002" y="0"/>
                    <a:pt x="30480" y="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50" name="Freeform: Shape 343">
              <a:extLst>
                <a:ext uri="{FF2B5EF4-FFF2-40B4-BE49-F238E27FC236}">
                  <a16:creationId xmlns:a16="http://schemas.microsoft.com/office/drawing/2014/main" id="{CF479FD2-FD54-7047-B6CB-552AEA73CD93}"/>
                </a:ext>
              </a:extLst>
            </p:cNvPr>
            <p:cNvSpPr/>
            <p:nvPr/>
          </p:nvSpPr>
          <p:spPr>
            <a:xfrm>
              <a:off x="3105150" y="2465070"/>
              <a:ext cx="76200" cy="108584"/>
            </a:xfrm>
            <a:custGeom>
              <a:avLst/>
              <a:gdLst>
                <a:gd name="connsiteX0" fmla="*/ 0 w 76200"/>
                <a:gd name="connsiteY0" fmla="*/ 100965 h 108584"/>
                <a:gd name="connsiteX1" fmla="*/ 0 w 76200"/>
                <a:gd name="connsiteY1" fmla="*/ 6667 h 108584"/>
                <a:gd name="connsiteX2" fmla="*/ 6667 w 76200"/>
                <a:gd name="connsiteY2" fmla="*/ 0 h 108584"/>
                <a:gd name="connsiteX3" fmla="*/ 70485 w 76200"/>
                <a:gd name="connsiteY3" fmla="*/ 0 h 108584"/>
                <a:gd name="connsiteX4" fmla="*/ 75247 w 76200"/>
                <a:gd name="connsiteY4" fmla="*/ 4763 h 108584"/>
                <a:gd name="connsiteX5" fmla="*/ 75247 w 76200"/>
                <a:gd name="connsiteY5" fmla="*/ 5715 h 108584"/>
                <a:gd name="connsiteX6" fmla="*/ 70485 w 76200"/>
                <a:gd name="connsiteY6" fmla="*/ 10477 h 108584"/>
                <a:gd name="connsiteX7" fmla="*/ 11430 w 76200"/>
                <a:gd name="connsiteY7" fmla="*/ 10477 h 108584"/>
                <a:gd name="connsiteX8" fmla="*/ 11430 w 76200"/>
                <a:gd name="connsiteY8" fmla="*/ 47625 h 108584"/>
                <a:gd name="connsiteX9" fmla="*/ 59055 w 76200"/>
                <a:gd name="connsiteY9" fmla="*/ 47625 h 108584"/>
                <a:gd name="connsiteX10" fmla="*/ 63817 w 76200"/>
                <a:gd name="connsiteY10" fmla="*/ 52388 h 108584"/>
                <a:gd name="connsiteX11" fmla="*/ 63817 w 76200"/>
                <a:gd name="connsiteY11" fmla="*/ 53340 h 108584"/>
                <a:gd name="connsiteX12" fmla="*/ 59055 w 76200"/>
                <a:gd name="connsiteY12" fmla="*/ 58102 h 108584"/>
                <a:gd name="connsiteX13" fmla="*/ 11430 w 76200"/>
                <a:gd name="connsiteY13" fmla="*/ 58102 h 108584"/>
                <a:gd name="connsiteX14" fmla="*/ 11430 w 76200"/>
                <a:gd name="connsiteY14" fmla="*/ 98108 h 108584"/>
                <a:gd name="connsiteX15" fmla="*/ 71438 w 76200"/>
                <a:gd name="connsiteY15" fmla="*/ 98108 h 108584"/>
                <a:gd name="connsiteX16" fmla="*/ 76200 w 76200"/>
                <a:gd name="connsiteY16" fmla="*/ 102870 h 108584"/>
                <a:gd name="connsiteX17" fmla="*/ 76200 w 76200"/>
                <a:gd name="connsiteY17" fmla="*/ 103822 h 108584"/>
                <a:gd name="connsiteX18" fmla="*/ 71438 w 76200"/>
                <a:gd name="connsiteY18" fmla="*/ 108585 h 108584"/>
                <a:gd name="connsiteX19" fmla="*/ 6667 w 76200"/>
                <a:gd name="connsiteY19" fmla="*/ 108585 h 108584"/>
                <a:gd name="connsiteX20" fmla="*/ 0 w 76200"/>
                <a:gd name="connsiteY20" fmla="*/ 100965 h 108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76200" h="108584">
                  <a:moveTo>
                    <a:pt x="0" y="100965"/>
                  </a:moveTo>
                  <a:lnTo>
                    <a:pt x="0" y="6667"/>
                  </a:lnTo>
                  <a:cubicBezTo>
                    <a:pt x="0" y="2858"/>
                    <a:pt x="2858" y="0"/>
                    <a:pt x="6667" y="0"/>
                  </a:cubicBezTo>
                  <a:lnTo>
                    <a:pt x="70485" y="0"/>
                  </a:lnTo>
                  <a:cubicBezTo>
                    <a:pt x="73342" y="0"/>
                    <a:pt x="75247" y="1905"/>
                    <a:pt x="75247" y="4763"/>
                  </a:cubicBezTo>
                  <a:lnTo>
                    <a:pt x="75247" y="5715"/>
                  </a:lnTo>
                  <a:cubicBezTo>
                    <a:pt x="75247" y="8572"/>
                    <a:pt x="73342" y="10477"/>
                    <a:pt x="70485" y="10477"/>
                  </a:cubicBezTo>
                  <a:lnTo>
                    <a:pt x="11430" y="10477"/>
                  </a:lnTo>
                  <a:lnTo>
                    <a:pt x="11430" y="47625"/>
                  </a:lnTo>
                  <a:lnTo>
                    <a:pt x="59055" y="47625"/>
                  </a:lnTo>
                  <a:cubicBezTo>
                    <a:pt x="61913" y="47625"/>
                    <a:pt x="63817" y="49530"/>
                    <a:pt x="63817" y="52388"/>
                  </a:cubicBezTo>
                  <a:lnTo>
                    <a:pt x="63817" y="53340"/>
                  </a:lnTo>
                  <a:cubicBezTo>
                    <a:pt x="63817" y="56197"/>
                    <a:pt x="61913" y="58102"/>
                    <a:pt x="59055" y="58102"/>
                  </a:cubicBezTo>
                  <a:lnTo>
                    <a:pt x="11430" y="58102"/>
                  </a:lnTo>
                  <a:lnTo>
                    <a:pt x="11430" y="98108"/>
                  </a:lnTo>
                  <a:lnTo>
                    <a:pt x="71438" y="98108"/>
                  </a:lnTo>
                  <a:cubicBezTo>
                    <a:pt x="74295" y="98108"/>
                    <a:pt x="76200" y="100013"/>
                    <a:pt x="76200" y="102870"/>
                  </a:cubicBezTo>
                  <a:lnTo>
                    <a:pt x="76200" y="103822"/>
                  </a:lnTo>
                  <a:cubicBezTo>
                    <a:pt x="76200" y="106680"/>
                    <a:pt x="74295" y="108585"/>
                    <a:pt x="71438" y="108585"/>
                  </a:cubicBezTo>
                  <a:lnTo>
                    <a:pt x="6667" y="108585"/>
                  </a:lnTo>
                  <a:cubicBezTo>
                    <a:pt x="2858" y="107633"/>
                    <a:pt x="0" y="104775"/>
                    <a:pt x="0" y="100965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51" name="Freeform: Shape 344">
              <a:extLst>
                <a:ext uri="{FF2B5EF4-FFF2-40B4-BE49-F238E27FC236}">
                  <a16:creationId xmlns:a16="http://schemas.microsoft.com/office/drawing/2014/main" id="{EFD77C7B-777A-B44D-93AD-C1FE1E5F4D1C}"/>
                </a:ext>
              </a:extLst>
            </p:cNvPr>
            <p:cNvSpPr/>
            <p:nvPr/>
          </p:nvSpPr>
          <p:spPr>
            <a:xfrm>
              <a:off x="3180397" y="2492692"/>
              <a:ext cx="73342" cy="80010"/>
            </a:xfrm>
            <a:custGeom>
              <a:avLst/>
              <a:gdLst>
                <a:gd name="connsiteX0" fmla="*/ 36195 w 73342"/>
                <a:gd name="connsiteY0" fmla="*/ 70485 h 80010"/>
                <a:gd name="connsiteX1" fmla="*/ 60008 w 73342"/>
                <a:gd name="connsiteY1" fmla="*/ 8573 h 80010"/>
                <a:gd name="connsiteX2" fmla="*/ 67628 w 73342"/>
                <a:gd name="connsiteY2" fmla="*/ 953 h 80010"/>
                <a:gd name="connsiteX3" fmla="*/ 73343 w 73342"/>
                <a:gd name="connsiteY3" fmla="*/ 3810 h 80010"/>
                <a:gd name="connsiteX4" fmla="*/ 44768 w 73342"/>
                <a:gd name="connsiteY4" fmla="*/ 76200 h 80010"/>
                <a:gd name="connsiteX5" fmla="*/ 37148 w 73342"/>
                <a:gd name="connsiteY5" fmla="*/ 80010 h 80010"/>
                <a:gd name="connsiteX6" fmla="*/ 29528 w 73342"/>
                <a:gd name="connsiteY6" fmla="*/ 76200 h 80010"/>
                <a:gd name="connsiteX7" fmla="*/ 0 w 73342"/>
                <a:gd name="connsiteY7" fmla="*/ 2858 h 80010"/>
                <a:gd name="connsiteX8" fmla="*/ 5715 w 73342"/>
                <a:gd name="connsiteY8" fmla="*/ 0 h 80010"/>
                <a:gd name="connsiteX9" fmla="*/ 13335 w 73342"/>
                <a:gd name="connsiteY9" fmla="*/ 7620 h 80010"/>
                <a:gd name="connsiteX10" fmla="*/ 36195 w 73342"/>
                <a:gd name="connsiteY10" fmla="*/ 70485 h 80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3342" h="80010">
                  <a:moveTo>
                    <a:pt x="36195" y="70485"/>
                  </a:moveTo>
                  <a:lnTo>
                    <a:pt x="60008" y="8573"/>
                  </a:lnTo>
                  <a:cubicBezTo>
                    <a:pt x="62865" y="1905"/>
                    <a:pt x="64770" y="953"/>
                    <a:pt x="67628" y="953"/>
                  </a:cubicBezTo>
                  <a:cubicBezTo>
                    <a:pt x="71438" y="953"/>
                    <a:pt x="73343" y="3810"/>
                    <a:pt x="73343" y="3810"/>
                  </a:cubicBezTo>
                  <a:lnTo>
                    <a:pt x="44768" y="76200"/>
                  </a:lnTo>
                  <a:cubicBezTo>
                    <a:pt x="43815" y="79058"/>
                    <a:pt x="42863" y="80010"/>
                    <a:pt x="37148" y="80010"/>
                  </a:cubicBezTo>
                  <a:cubicBezTo>
                    <a:pt x="31433" y="80010"/>
                    <a:pt x="31433" y="79058"/>
                    <a:pt x="29528" y="76200"/>
                  </a:cubicBezTo>
                  <a:lnTo>
                    <a:pt x="0" y="2858"/>
                  </a:lnTo>
                  <a:cubicBezTo>
                    <a:pt x="0" y="1905"/>
                    <a:pt x="1905" y="0"/>
                    <a:pt x="5715" y="0"/>
                  </a:cubicBezTo>
                  <a:cubicBezTo>
                    <a:pt x="9525" y="0"/>
                    <a:pt x="11430" y="1905"/>
                    <a:pt x="13335" y="7620"/>
                  </a:cubicBezTo>
                  <a:lnTo>
                    <a:pt x="36195" y="7048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52" name="Freeform: Shape 345">
              <a:extLst>
                <a:ext uri="{FF2B5EF4-FFF2-40B4-BE49-F238E27FC236}">
                  <a16:creationId xmlns:a16="http://schemas.microsoft.com/office/drawing/2014/main" id="{089A1110-7334-5741-B2FF-D46335B3F745}"/>
                </a:ext>
              </a:extLst>
            </p:cNvPr>
            <p:cNvSpPr/>
            <p:nvPr/>
          </p:nvSpPr>
          <p:spPr>
            <a:xfrm>
              <a:off x="3256597" y="2490787"/>
              <a:ext cx="76200" cy="82867"/>
            </a:xfrm>
            <a:custGeom>
              <a:avLst/>
              <a:gdLst>
                <a:gd name="connsiteX0" fmla="*/ 40958 w 76200"/>
                <a:gd name="connsiteY0" fmla="*/ 74295 h 82867"/>
                <a:gd name="connsiteX1" fmla="*/ 67628 w 76200"/>
                <a:gd name="connsiteY1" fmla="*/ 60008 h 82867"/>
                <a:gd name="connsiteX2" fmla="*/ 74295 w 76200"/>
                <a:gd name="connsiteY2" fmla="*/ 65722 h 82867"/>
                <a:gd name="connsiteX3" fmla="*/ 40958 w 76200"/>
                <a:gd name="connsiteY3" fmla="*/ 82867 h 82867"/>
                <a:gd name="connsiteX4" fmla="*/ 0 w 76200"/>
                <a:gd name="connsiteY4" fmla="*/ 41910 h 82867"/>
                <a:gd name="connsiteX5" fmla="*/ 40005 w 76200"/>
                <a:gd name="connsiteY5" fmla="*/ 0 h 82867"/>
                <a:gd name="connsiteX6" fmla="*/ 76200 w 76200"/>
                <a:gd name="connsiteY6" fmla="*/ 40005 h 82867"/>
                <a:gd name="connsiteX7" fmla="*/ 76200 w 76200"/>
                <a:gd name="connsiteY7" fmla="*/ 40958 h 82867"/>
                <a:gd name="connsiteX8" fmla="*/ 71438 w 76200"/>
                <a:gd name="connsiteY8" fmla="*/ 44767 h 82867"/>
                <a:gd name="connsiteX9" fmla="*/ 10478 w 76200"/>
                <a:gd name="connsiteY9" fmla="*/ 44767 h 82867"/>
                <a:gd name="connsiteX10" fmla="*/ 40958 w 76200"/>
                <a:gd name="connsiteY10" fmla="*/ 74295 h 82867"/>
                <a:gd name="connsiteX11" fmla="*/ 64770 w 76200"/>
                <a:gd name="connsiteY11" fmla="*/ 36195 h 82867"/>
                <a:gd name="connsiteX12" fmla="*/ 39053 w 76200"/>
                <a:gd name="connsiteY12" fmla="*/ 10478 h 82867"/>
                <a:gd name="connsiteX13" fmla="*/ 10478 w 76200"/>
                <a:gd name="connsiteY13" fmla="*/ 36195 h 82867"/>
                <a:gd name="connsiteX14" fmla="*/ 64770 w 76200"/>
                <a:gd name="connsiteY14" fmla="*/ 36195 h 82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6200" h="82867">
                  <a:moveTo>
                    <a:pt x="40958" y="74295"/>
                  </a:moveTo>
                  <a:cubicBezTo>
                    <a:pt x="56198" y="74295"/>
                    <a:pt x="62865" y="67628"/>
                    <a:pt x="67628" y="60008"/>
                  </a:cubicBezTo>
                  <a:cubicBezTo>
                    <a:pt x="67628" y="59055"/>
                    <a:pt x="74295" y="60960"/>
                    <a:pt x="74295" y="65722"/>
                  </a:cubicBezTo>
                  <a:cubicBezTo>
                    <a:pt x="74295" y="71438"/>
                    <a:pt x="62865" y="82867"/>
                    <a:pt x="40958" y="82867"/>
                  </a:cubicBezTo>
                  <a:cubicBezTo>
                    <a:pt x="17145" y="82867"/>
                    <a:pt x="0" y="65722"/>
                    <a:pt x="0" y="41910"/>
                  </a:cubicBezTo>
                  <a:cubicBezTo>
                    <a:pt x="0" y="18097"/>
                    <a:pt x="17145" y="0"/>
                    <a:pt x="40005" y="0"/>
                  </a:cubicBezTo>
                  <a:cubicBezTo>
                    <a:pt x="61913" y="0"/>
                    <a:pt x="76200" y="15240"/>
                    <a:pt x="76200" y="40005"/>
                  </a:cubicBezTo>
                  <a:lnTo>
                    <a:pt x="76200" y="40958"/>
                  </a:lnTo>
                  <a:cubicBezTo>
                    <a:pt x="76200" y="43815"/>
                    <a:pt x="75248" y="44767"/>
                    <a:pt x="71438" y="44767"/>
                  </a:cubicBezTo>
                  <a:lnTo>
                    <a:pt x="10478" y="44767"/>
                  </a:lnTo>
                  <a:cubicBezTo>
                    <a:pt x="11430" y="61913"/>
                    <a:pt x="23813" y="74295"/>
                    <a:pt x="40958" y="74295"/>
                  </a:cubicBezTo>
                  <a:moveTo>
                    <a:pt x="64770" y="36195"/>
                  </a:moveTo>
                  <a:cubicBezTo>
                    <a:pt x="63818" y="20955"/>
                    <a:pt x="54293" y="10478"/>
                    <a:pt x="39053" y="10478"/>
                  </a:cubicBezTo>
                  <a:cubicBezTo>
                    <a:pt x="23813" y="10478"/>
                    <a:pt x="13335" y="20955"/>
                    <a:pt x="10478" y="36195"/>
                  </a:cubicBezTo>
                  <a:lnTo>
                    <a:pt x="64770" y="3619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53" name="Freeform: Shape 346">
              <a:extLst>
                <a:ext uri="{FF2B5EF4-FFF2-40B4-BE49-F238E27FC236}">
                  <a16:creationId xmlns:a16="http://schemas.microsoft.com/office/drawing/2014/main" id="{414C3695-17FB-4345-8AC3-EFF260DCE50F}"/>
                </a:ext>
              </a:extLst>
            </p:cNvPr>
            <p:cNvSpPr/>
            <p:nvPr/>
          </p:nvSpPr>
          <p:spPr>
            <a:xfrm>
              <a:off x="3349942" y="2491740"/>
              <a:ext cx="41910" cy="80962"/>
            </a:xfrm>
            <a:custGeom>
              <a:avLst/>
              <a:gdLst>
                <a:gd name="connsiteX0" fmla="*/ 30480 w 41910"/>
                <a:gd name="connsiteY0" fmla="*/ 0 h 80962"/>
                <a:gd name="connsiteX1" fmla="*/ 41910 w 41910"/>
                <a:gd name="connsiteY1" fmla="*/ 7620 h 80962"/>
                <a:gd name="connsiteX2" fmla="*/ 39053 w 41910"/>
                <a:gd name="connsiteY2" fmla="*/ 13335 h 80962"/>
                <a:gd name="connsiteX3" fmla="*/ 29528 w 41910"/>
                <a:gd name="connsiteY3" fmla="*/ 10477 h 80962"/>
                <a:gd name="connsiteX4" fmla="*/ 10478 w 41910"/>
                <a:gd name="connsiteY4" fmla="*/ 45720 h 80962"/>
                <a:gd name="connsiteX5" fmla="*/ 10478 w 41910"/>
                <a:gd name="connsiteY5" fmla="*/ 76200 h 80962"/>
                <a:gd name="connsiteX6" fmla="*/ 5715 w 41910"/>
                <a:gd name="connsiteY6" fmla="*/ 80963 h 80962"/>
                <a:gd name="connsiteX7" fmla="*/ 4763 w 41910"/>
                <a:gd name="connsiteY7" fmla="*/ 80963 h 80962"/>
                <a:gd name="connsiteX8" fmla="*/ 0 w 41910"/>
                <a:gd name="connsiteY8" fmla="*/ 76200 h 80962"/>
                <a:gd name="connsiteX9" fmla="*/ 0 w 41910"/>
                <a:gd name="connsiteY9" fmla="*/ 2857 h 80962"/>
                <a:gd name="connsiteX10" fmla="*/ 3810 w 41910"/>
                <a:gd name="connsiteY10" fmla="*/ 1905 h 80962"/>
                <a:gd name="connsiteX11" fmla="*/ 10478 w 41910"/>
                <a:gd name="connsiteY11" fmla="*/ 12382 h 80962"/>
                <a:gd name="connsiteX12" fmla="*/ 10478 w 41910"/>
                <a:gd name="connsiteY12" fmla="*/ 17145 h 80962"/>
                <a:gd name="connsiteX13" fmla="*/ 30480 w 41910"/>
                <a:gd name="connsiteY13" fmla="*/ 0 h 80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910" h="80962">
                  <a:moveTo>
                    <a:pt x="30480" y="0"/>
                  </a:moveTo>
                  <a:cubicBezTo>
                    <a:pt x="38100" y="0"/>
                    <a:pt x="41910" y="2857"/>
                    <a:pt x="41910" y="7620"/>
                  </a:cubicBezTo>
                  <a:cubicBezTo>
                    <a:pt x="41910" y="11430"/>
                    <a:pt x="39053" y="13335"/>
                    <a:pt x="39053" y="13335"/>
                  </a:cubicBezTo>
                  <a:cubicBezTo>
                    <a:pt x="37148" y="11430"/>
                    <a:pt x="34290" y="10477"/>
                    <a:pt x="29528" y="10477"/>
                  </a:cubicBezTo>
                  <a:cubicBezTo>
                    <a:pt x="15240" y="10477"/>
                    <a:pt x="10478" y="24765"/>
                    <a:pt x="10478" y="45720"/>
                  </a:cubicBezTo>
                  <a:lnTo>
                    <a:pt x="10478" y="76200"/>
                  </a:lnTo>
                  <a:cubicBezTo>
                    <a:pt x="10478" y="80010"/>
                    <a:pt x="8573" y="80963"/>
                    <a:pt x="5715" y="80963"/>
                  </a:cubicBezTo>
                  <a:lnTo>
                    <a:pt x="4763" y="80963"/>
                  </a:lnTo>
                  <a:cubicBezTo>
                    <a:pt x="1905" y="80963"/>
                    <a:pt x="0" y="80010"/>
                    <a:pt x="0" y="76200"/>
                  </a:cubicBezTo>
                  <a:lnTo>
                    <a:pt x="0" y="2857"/>
                  </a:lnTo>
                  <a:cubicBezTo>
                    <a:pt x="0" y="2857"/>
                    <a:pt x="1905" y="1905"/>
                    <a:pt x="3810" y="1905"/>
                  </a:cubicBezTo>
                  <a:cubicBezTo>
                    <a:pt x="7620" y="1905"/>
                    <a:pt x="10478" y="3810"/>
                    <a:pt x="10478" y="12382"/>
                  </a:cubicBezTo>
                  <a:lnTo>
                    <a:pt x="10478" y="17145"/>
                  </a:lnTo>
                  <a:cubicBezTo>
                    <a:pt x="12383" y="5715"/>
                    <a:pt x="20003" y="0"/>
                    <a:pt x="30480" y="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55" name="Freeform: Shape 347">
              <a:extLst>
                <a:ext uri="{FF2B5EF4-FFF2-40B4-BE49-F238E27FC236}">
                  <a16:creationId xmlns:a16="http://schemas.microsoft.com/office/drawing/2014/main" id="{E2CD4DA0-5864-A948-9C7C-6825D1962C78}"/>
                </a:ext>
              </a:extLst>
            </p:cNvPr>
            <p:cNvSpPr/>
            <p:nvPr/>
          </p:nvSpPr>
          <p:spPr>
            <a:xfrm>
              <a:off x="3397567" y="2494597"/>
              <a:ext cx="73342" cy="112395"/>
            </a:xfrm>
            <a:custGeom>
              <a:avLst/>
              <a:gdLst>
                <a:gd name="connsiteX0" fmla="*/ 21908 w 73342"/>
                <a:gd name="connsiteY0" fmla="*/ 107633 h 112395"/>
                <a:gd name="connsiteX1" fmla="*/ 35242 w 73342"/>
                <a:gd name="connsiteY1" fmla="*/ 74295 h 112395"/>
                <a:gd name="connsiteX2" fmla="*/ 28575 w 73342"/>
                <a:gd name="connsiteY2" fmla="*/ 70485 h 112395"/>
                <a:gd name="connsiteX3" fmla="*/ 0 w 73342"/>
                <a:gd name="connsiteY3" fmla="*/ 2858 h 112395"/>
                <a:gd name="connsiteX4" fmla="*/ 5715 w 73342"/>
                <a:gd name="connsiteY4" fmla="*/ 0 h 112395"/>
                <a:gd name="connsiteX5" fmla="*/ 13335 w 73342"/>
                <a:gd name="connsiteY5" fmla="*/ 7620 h 112395"/>
                <a:gd name="connsiteX6" fmla="*/ 38100 w 73342"/>
                <a:gd name="connsiteY6" fmla="*/ 69533 h 112395"/>
                <a:gd name="connsiteX7" fmla="*/ 60008 w 73342"/>
                <a:gd name="connsiteY7" fmla="*/ 8573 h 112395"/>
                <a:gd name="connsiteX8" fmla="*/ 67628 w 73342"/>
                <a:gd name="connsiteY8" fmla="*/ 953 h 112395"/>
                <a:gd name="connsiteX9" fmla="*/ 73342 w 73342"/>
                <a:gd name="connsiteY9" fmla="*/ 3810 h 112395"/>
                <a:gd name="connsiteX10" fmla="*/ 35242 w 73342"/>
                <a:gd name="connsiteY10" fmla="*/ 105728 h 112395"/>
                <a:gd name="connsiteX11" fmla="*/ 27623 w 73342"/>
                <a:gd name="connsiteY11" fmla="*/ 112395 h 112395"/>
                <a:gd name="connsiteX12" fmla="*/ 21908 w 73342"/>
                <a:gd name="connsiteY12" fmla="*/ 107633 h 112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3342" h="112395">
                  <a:moveTo>
                    <a:pt x="21908" y="107633"/>
                  </a:moveTo>
                  <a:lnTo>
                    <a:pt x="35242" y="74295"/>
                  </a:lnTo>
                  <a:cubicBezTo>
                    <a:pt x="31433" y="74295"/>
                    <a:pt x="30480" y="73343"/>
                    <a:pt x="28575" y="70485"/>
                  </a:cubicBezTo>
                  <a:lnTo>
                    <a:pt x="0" y="2858"/>
                  </a:lnTo>
                  <a:cubicBezTo>
                    <a:pt x="0" y="1905"/>
                    <a:pt x="1905" y="0"/>
                    <a:pt x="5715" y="0"/>
                  </a:cubicBezTo>
                  <a:cubicBezTo>
                    <a:pt x="9525" y="0"/>
                    <a:pt x="11430" y="1905"/>
                    <a:pt x="13335" y="7620"/>
                  </a:cubicBezTo>
                  <a:lnTo>
                    <a:pt x="38100" y="69533"/>
                  </a:lnTo>
                  <a:lnTo>
                    <a:pt x="60008" y="8573"/>
                  </a:lnTo>
                  <a:cubicBezTo>
                    <a:pt x="61913" y="2858"/>
                    <a:pt x="64770" y="953"/>
                    <a:pt x="67628" y="953"/>
                  </a:cubicBezTo>
                  <a:cubicBezTo>
                    <a:pt x="70485" y="953"/>
                    <a:pt x="73342" y="2858"/>
                    <a:pt x="73342" y="3810"/>
                  </a:cubicBezTo>
                  <a:lnTo>
                    <a:pt x="35242" y="105728"/>
                  </a:lnTo>
                  <a:cubicBezTo>
                    <a:pt x="33338" y="111443"/>
                    <a:pt x="30480" y="112395"/>
                    <a:pt x="27623" y="112395"/>
                  </a:cubicBezTo>
                  <a:cubicBezTo>
                    <a:pt x="24765" y="110490"/>
                    <a:pt x="21908" y="107633"/>
                    <a:pt x="21908" y="10763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56" name="Freeform: Shape 348">
              <a:extLst>
                <a:ext uri="{FF2B5EF4-FFF2-40B4-BE49-F238E27FC236}">
                  <a16:creationId xmlns:a16="http://schemas.microsoft.com/office/drawing/2014/main" id="{D674DAA5-CE7A-A84D-A574-F517565B9B31}"/>
                </a:ext>
              </a:extLst>
            </p:cNvPr>
            <p:cNvSpPr/>
            <p:nvPr/>
          </p:nvSpPr>
          <p:spPr>
            <a:xfrm>
              <a:off x="3472815" y="2491740"/>
              <a:ext cx="80962" cy="81950"/>
            </a:xfrm>
            <a:custGeom>
              <a:avLst/>
              <a:gdLst>
                <a:gd name="connsiteX0" fmla="*/ 0 w 80962"/>
                <a:gd name="connsiteY0" fmla="*/ 40957 h 81950"/>
                <a:gd name="connsiteX1" fmla="*/ 40957 w 80962"/>
                <a:gd name="connsiteY1" fmla="*/ 0 h 81950"/>
                <a:gd name="connsiteX2" fmla="*/ 80963 w 80962"/>
                <a:gd name="connsiteY2" fmla="*/ 40957 h 81950"/>
                <a:gd name="connsiteX3" fmla="*/ 40957 w 80962"/>
                <a:gd name="connsiteY3" fmla="*/ 81915 h 81950"/>
                <a:gd name="connsiteX4" fmla="*/ 0 w 80962"/>
                <a:gd name="connsiteY4" fmla="*/ 40957 h 81950"/>
                <a:gd name="connsiteX5" fmla="*/ 70485 w 80962"/>
                <a:gd name="connsiteY5" fmla="*/ 41910 h 81950"/>
                <a:gd name="connsiteX6" fmla="*/ 40957 w 80962"/>
                <a:gd name="connsiteY6" fmla="*/ 9525 h 81950"/>
                <a:gd name="connsiteX7" fmla="*/ 11430 w 80962"/>
                <a:gd name="connsiteY7" fmla="*/ 40957 h 81950"/>
                <a:gd name="connsiteX8" fmla="*/ 40957 w 80962"/>
                <a:gd name="connsiteY8" fmla="*/ 73342 h 81950"/>
                <a:gd name="connsiteX9" fmla="*/ 70485 w 80962"/>
                <a:gd name="connsiteY9" fmla="*/ 41910 h 81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962" h="81950">
                  <a:moveTo>
                    <a:pt x="0" y="40957"/>
                  </a:moveTo>
                  <a:cubicBezTo>
                    <a:pt x="0" y="17145"/>
                    <a:pt x="17145" y="0"/>
                    <a:pt x="40957" y="0"/>
                  </a:cubicBezTo>
                  <a:cubicBezTo>
                    <a:pt x="64770" y="0"/>
                    <a:pt x="80963" y="17145"/>
                    <a:pt x="80963" y="40957"/>
                  </a:cubicBezTo>
                  <a:cubicBezTo>
                    <a:pt x="80963" y="64770"/>
                    <a:pt x="63817" y="81915"/>
                    <a:pt x="40957" y="81915"/>
                  </a:cubicBezTo>
                  <a:cubicBezTo>
                    <a:pt x="17145" y="82867"/>
                    <a:pt x="0" y="64770"/>
                    <a:pt x="0" y="40957"/>
                  </a:cubicBezTo>
                  <a:moveTo>
                    <a:pt x="70485" y="41910"/>
                  </a:moveTo>
                  <a:cubicBezTo>
                    <a:pt x="70485" y="23813"/>
                    <a:pt x="58102" y="9525"/>
                    <a:pt x="40957" y="9525"/>
                  </a:cubicBezTo>
                  <a:cubicBezTo>
                    <a:pt x="23813" y="9525"/>
                    <a:pt x="11430" y="22860"/>
                    <a:pt x="11430" y="40957"/>
                  </a:cubicBezTo>
                  <a:cubicBezTo>
                    <a:pt x="11430" y="59055"/>
                    <a:pt x="23813" y="73342"/>
                    <a:pt x="40957" y="73342"/>
                  </a:cubicBezTo>
                  <a:cubicBezTo>
                    <a:pt x="58102" y="73342"/>
                    <a:pt x="70485" y="60007"/>
                    <a:pt x="70485" y="4191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57" name="Freeform: Shape 349">
              <a:extLst>
                <a:ext uri="{FF2B5EF4-FFF2-40B4-BE49-F238E27FC236}">
                  <a16:creationId xmlns:a16="http://schemas.microsoft.com/office/drawing/2014/main" id="{A12931BF-3635-B94A-BFA0-D93A883423F0}"/>
                </a:ext>
              </a:extLst>
            </p:cNvPr>
            <p:cNvSpPr/>
            <p:nvPr/>
          </p:nvSpPr>
          <p:spPr>
            <a:xfrm>
              <a:off x="3567112" y="2491740"/>
              <a:ext cx="67627" cy="80009"/>
            </a:xfrm>
            <a:custGeom>
              <a:avLst/>
              <a:gdLst>
                <a:gd name="connsiteX0" fmla="*/ 36195 w 67627"/>
                <a:gd name="connsiteY0" fmla="*/ 0 h 80009"/>
                <a:gd name="connsiteX1" fmla="*/ 67628 w 67627"/>
                <a:gd name="connsiteY1" fmla="*/ 34290 h 80009"/>
                <a:gd name="connsiteX2" fmla="*/ 67628 w 67627"/>
                <a:gd name="connsiteY2" fmla="*/ 75247 h 80009"/>
                <a:gd name="connsiteX3" fmla="*/ 62865 w 67627"/>
                <a:gd name="connsiteY3" fmla="*/ 80010 h 80009"/>
                <a:gd name="connsiteX4" fmla="*/ 61913 w 67627"/>
                <a:gd name="connsiteY4" fmla="*/ 80010 h 80009"/>
                <a:gd name="connsiteX5" fmla="*/ 57150 w 67627"/>
                <a:gd name="connsiteY5" fmla="*/ 75247 h 80009"/>
                <a:gd name="connsiteX6" fmla="*/ 57150 w 67627"/>
                <a:gd name="connsiteY6" fmla="*/ 34290 h 80009"/>
                <a:gd name="connsiteX7" fmla="*/ 36195 w 67627"/>
                <a:gd name="connsiteY7" fmla="*/ 8572 h 80009"/>
                <a:gd name="connsiteX8" fmla="*/ 10478 w 67627"/>
                <a:gd name="connsiteY8" fmla="*/ 25717 h 80009"/>
                <a:gd name="connsiteX9" fmla="*/ 10478 w 67627"/>
                <a:gd name="connsiteY9" fmla="*/ 75247 h 80009"/>
                <a:gd name="connsiteX10" fmla="*/ 5715 w 67627"/>
                <a:gd name="connsiteY10" fmla="*/ 80010 h 80009"/>
                <a:gd name="connsiteX11" fmla="*/ 4763 w 67627"/>
                <a:gd name="connsiteY11" fmla="*/ 80010 h 80009"/>
                <a:gd name="connsiteX12" fmla="*/ 0 w 67627"/>
                <a:gd name="connsiteY12" fmla="*/ 75247 h 80009"/>
                <a:gd name="connsiteX13" fmla="*/ 0 w 67627"/>
                <a:gd name="connsiteY13" fmla="*/ 1905 h 80009"/>
                <a:gd name="connsiteX14" fmla="*/ 3810 w 67627"/>
                <a:gd name="connsiteY14" fmla="*/ 952 h 80009"/>
                <a:gd name="connsiteX15" fmla="*/ 10478 w 67627"/>
                <a:gd name="connsiteY15" fmla="*/ 11430 h 80009"/>
                <a:gd name="connsiteX16" fmla="*/ 10478 w 67627"/>
                <a:gd name="connsiteY16" fmla="*/ 14288 h 80009"/>
                <a:gd name="connsiteX17" fmla="*/ 36195 w 67627"/>
                <a:gd name="connsiteY17" fmla="*/ 0 h 80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7627" h="80009">
                  <a:moveTo>
                    <a:pt x="36195" y="0"/>
                  </a:moveTo>
                  <a:cubicBezTo>
                    <a:pt x="57150" y="0"/>
                    <a:pt x="67628" y="14288"/>
                    <a:pt x="67628" y="34290"/>
                  </a:cubicBezTo>
                  <a:lnTo>
                    <a:pt x="67628" y="75247"/>
                  </a:lnTo>
                  <a:cubicBezTo>
                    <a:pt x="67628" y="79057"/>
                    <a:pt x="65722" y="80010"/>
                    <a:pt x="62865" y="80010"/>
                  </a:cubicBezTo>
                  <a:lnTo>
                    <a:pt x="61913" y="80010"/>
                  </a:lnTo>
                  <a:cubicBezTo>
                    <a:pt x="59055" y="80010"/>
                    <a:pt x="57150" y="79057"/>
                    <a:pt x="57150" y="75247"/>
                  </a:cubicBezTo>
                  <a:lnTo>
                    <a:pt x="57150" y="34290"/>
                  </a:lnTo>
                  <a:cubicBezTo>
                    <a:pt x="57150" y="19050"/>
                    <a:pt x="49530" y="8572"/>
                    <a:pt x="36195" y="8572"/>
                  </a:cubicBezTo>
                  <a:cubicBezTo>
                    <a:pt x="23813" y="8572"/>
                    <a:pt x="15240" y="15240"/>
                    <a:pt x="10478" y="25717"/>
                  </a:cubicBezTo>
                  <a:lnTo>
                    <a:pt x="10478" y="75247"/>
                  </a:lnTo>
                  <a:cubicBezTo>
                    <a:pt x="10478" y="79057"/>
                    <a:pt x="8572" y="80010"/>
                    <a:pt x="5715" y="80010"/>
                  </a:cubicBezTo>
                  <a:lnTo>
                    <a:pt x="4763" y="80010"/>
                  </a:lnTo>
                  <a:cubicBezTo>
                    <a:pt x="1905" y="80010"/>
                    <a:pt x="0" y="79057"/>
                    <a:pt x="0" y="75247"/>
                  </a:cubicBezTo>
                  <a:lnTo>
                    <a:pt x="0" y="1905"/>
                  </a:lnTo>
                  <a:cubicBezTo>
                    <a:pt x="0" y="1905"/>
                    <a:pt x="1905" y="952"/>
                    <a:pt x="3810" y="952"/>
                  </a:cubicBezTo>
                  <a:cubicBezTo>
                    <a:pt x="7620" y="952"/>
                    <a:pt x="10478" y="2857"/>
                    <a:pt x="10478" y="11430"/>
                  </a:cubicBezTo>
                  <a:lnTo>
                    <a:pt x="10478" y="14288"/>
                  </a:lnTo>
                  <a:cubicBezTo>
                    <a:pt x="14288" y="5715"/>
                    <a:pt x="23813" y="0"/>
                    <a:pt x="36195" y="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58" name="Freeform: Shape 350">
              <a:extLst>
                <a:ext uri="{FF2B5EF4-FFF2-40B4-BE49-F238E27FC236}">
                  <a16:creationId xmlns:a16="http://schemas.microsoft.com/office/drawing/2014/main" id="{1F01F252-9AE3-A041-89BB-A76751E6FDC7}"/>
                </a:ext>
              </a:extLst>
            </p:cNvPr>
            <p:cNvSpPr/>
            <p:nvPr/>
          </p:nvSpPr>
          <p:spPr>
            <a:xfrm>
              <a:off x="3646170" y="2490787"/>
              <a:ext cx="76200" cy="82867"/>
            </a:xfrm>
            <a:custGeom>
              <a:avLst/>
              <a:gdLst>
                <a:gd name="connsiteX0" fmla="*/ 40958 w 76200"/>
                <a:gd name="connsiteY0" fmla="*/ 74295 h 82867"/>
                <a:gd name="connsiteX1" fmla="*/ 67627 w 76200"/>
                <a:gd name="connsiteY1" fmla="*/ 60008 h 82867"/>
                <a:gd name="connsiteX2" fmla="*/ 74295 w 76200"/>
                <a:gd name="connsiteY2" fmla="*/ 65722 h 82867"/>
                <a:gd name="connsiteX3" fmla="*/ 40958 w 76200"/>
                <a:gd name="connsiteY3" fmla="*/ 82867 h 82867"/>
                <a:gd name="connsiteX4" fmla="*/ 0 w 76200"/>
                <a:gd name="connsiteY4" fmla="*/ 41910 h 82867"/>
                <a:gd name="connsiteX5" fmla="*/ 40005 w 76200"/>
                <a:gd name="connsiteY5" fmla="*/ 0 h 82867"/>
                <a:gd name="connsiteX6" fmla="*/ 76200 w 76200"/>
                <a:gd name="connsiteY6" fmla="*/ 40005 h 82867"/>
                <a:gd name="connsiteX7" fmla="*/ 76200 w 76200"/>
                <a:gd name="connsiteY7" fmla="*/ 40958 h 82867"/>
                <a:gd name="connsiteX8" fmla="*/ 71438 w 76200"/>
                <a:gd name="connsiteY8" fmla="*/ 44767 h 82867"/>
                <a:gd name="connsiteX9" fmla="*/ 10477 w 76200"/>
                <a:gd name="connsiteY9" fmla="*/ 44767 h 82867"/>
                <a:gd name="connsiteX10" fmla="*/ 40958 w 76200"/>
                <a:gd name="connsiteY10" fmla="*/ 74295 h 82867"/>
                <a:gd name="connsiteX11" fmla="*/ 64770 w 76200"/>
                <a:gd name="connsiteY11" fmla="*/ 36195 h 82867"/>
                <a:gd name="connsiteX12" fmla="*/ 39052 w 76200"/>
                <a:gd name="connsiteY12" fmla="*/ 10478 h 82867"/>
                <a:gd name="connsiteX13" fmla="*/ 10477 w 76200"/>
                <a:gd name="connsiteY13" fmla="*/ 36195 h 82867"/>
                <a:gd name="connsiteX14" fmla="*/ 64770 w 76200"/>
                <a:gd name="connsiteY14" fmla="*/ 36195 h 82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6200" h="82867">
                  <a:moveTo>
                    <a:pt x="40958" y="74295"/>
                  </a:moveTo>
                  <a:cubicBezTo>
                    <a:pt x="56197" y="74295"/>
                    <a:pt x="62865" y="67628"/>
                    <a:pt x="67627" y="60008"/>
                  </a:cubicBezTo>
                  <a:cubicBezTo>
                    <a:pt x="67627" y="59055"/>
                    <a:pt x="74295" y="60960"/>
                    <a:pt x="74295" y="65722"/>
                  </a:cubicBezTo>
                  <a:cubicBezTo>
                    <a:pt x="74295" y="71438"/>
                    <a:pt x="62865" y="82867"/>
                    <a:pt x="40958" y="82867"/>
                  </a:cubicBezTo>
                  <a:cubicBezTo>
                    <a:pt x="17145" y="82867"/>
                    <a:pt x="0" y="65722"/>
                    <a:pt x="0" y="41910"/>
                  </a:cubicBezTo>
                  <a:cubicBezTo>
                    <a:pt x="0" y="18097"/>
                    <a:pt x="17145" y="0"/>
                    <a:pt x="40005" y="0"/>
                  </a:cubicBezTo>
                  <a:cubicBezTo>
                    <a:pt x="61913" y="0"/>
                    <a:pt x="76200" y="15240"/>
                    <a:pt x="76200" y="40005"/>
                  </a:cubicBezTo>
                  <a:lnTo>
                    <a:pt x="76200" y="40958"/>
                  </a:lnTo>
                  <a:cubicBezTo>
                    <a:pt x="76200" y="43815"/>
                    <a:pt x="75247" y="44767"/>
                    <a:pt x="71438" y="44767"/>
                  </a:cubicBezTo>
                  <a:lnTo>
                    <a:pt x="10477" y="44767"/>
                  </a:lnTo>
                  <a:cubicBezTo>
                    <a:pt x="11430" y="61913"/>
                    <a:pt x="23813" y="74295"/>
                    <a:pt x="40958" y="74295"/>
                  </a:cubicBezTo>
                  <a:moveTo>
                    <a:pt x="64770" y="36195"/>
                  </a:moveTo>
                  <a:cubicBezTo>
                    <a:pt x="63817" y="20955"/>
                    <a:pt x="54292" y="10478"/>
                    <a:pt x="39052" y="10478"/>
                  </a:cubicBezTo>
                  <a:cubicBezTo>
                    <a:pt x="23813" y="10478"/>
                    <a:pt x="13335" y="20955"/>
                    <a:pt x="10477" y="36195"/>
                  </a:cubicBezTo>
                  <a:lnTo>
                    <a:pt x="64770" y="3619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346382158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8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lide Number Placeholder 9">
            <a:extLst>
              <a:ext uri="{FF2B5EF4-FFF2-40B4-BE49-F238E27FC236}">
                <a16:creationId xmlns:a16="http://schemas.microsoft.com/office/drawing/2014/main" id="{5AB7AEF5-6381-47F5-B870-8B24B09D9D59}"/>
              </a:ext>
            </a:extLst>
          </p:cNvPr>
          <p:cNvSpPr txBox="1">
            <a:spLocks/>
          </p:cNvSpPr>
          <p:nvPr userDrawn="1"/>
        </p:nvSpPr>
        <p:spPr>
          <a:xfrm>
            <a:off x="11730624" y="324781"/>
            <a:ext cx="117005" cy="95939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defRPr lang="en-US" sz="700" b="1" kern="1200" smtClean="0">
                <a:solidFill>
                  <a:srgbClr val="2C4046"/>
                </a:solidFill>
                <a:latin typeface="Arial"/>
                <a:ea typeface="+mn-ea"/>
                <a:cs typeface="Arial"/>
              </a:defRPr>
            </a:lvl1pPr>
            <a:lvl2pPr marL="633954" algn="l" defTabSz="633954" rtl="0" eaLnBrk="1" latinLnBrk="0" hangingPunct="1">
              <a:defRPr sz="24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67907" algn="l" defTabSz="633954" rtl="0" eaLnBrk="1" latinLnBrk="0" hangingPunct="1">
              <a:defRPr sz="24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01861" algn="l" defTabSz="633954" rtl="0" eaLnBrk="1" latinLnBrk="0" hangingPunct="1">
              <a:defRPr sz="24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535814" algn="l" defTabSz="633954" rtl="0" eaLnBrk="1" latinLnBrk="0" hangingPunct="1">
              <a:defRPr sz="24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169768" algn="l" defTabSz="633954" rtl="0" eaLnBrk="1" latinLnBrk="0" hangingPunct="1">
              <a:defRPr sz="24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803721" algn="l" defTabSz="633954" rtl="0" eaLnBrk="1" latinLnBrk="0" hangingPunct="1">
              <a:defRPr sz="24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437675" algn="l" defTabSz="633954" rtl="0" eaLnBrk="1" latinLnBrk="0" hangingPunct="1">
              <a:defRPr sz="24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071628" algn="l" defTabSz="633954" rtl="0" eaLnBrk="1" latinLnBrk="0" hangingPunct="1">
              <a:defRPr sz="24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37941EF-9EE4-4C49-BBA8-147D44CBA153}" type="slidenum">
              <a:rPr lang="en-US" sz="600" smtClean="0"/>
              <a:pPr/>
              <a:t>‹#›</a:t>
            </a:fld>
            <a:endParaRPr lang="en-US" sz="600"/>
          </a:p>
        </p:txBody>
      </p:sp>
      <p:sp>
        <p:nvSpPr>
          <p:cNvPr id="51" name="Text Placeholder 2">
            <a:extLst>
              <a:ext uri="{FF2B5EF4-FFF2-40B4-BE49-F238E27FC236}">
                <a16:creationId xmlns:a16="http://schemas.microsoft.com/office/drawing/2014/main" id="{5DD20BB4-B35C-4ABF-B437-762A21AD73C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577358" y="2459669"/>
            <a:ext cx="4474967" cy="1121732"/>
          </a:xfrm>
          <a:prstGeom prst="rect">
            <a:avLst/>
          </a:prstGeom>
        </p:spPr>
        <p:txBody>
          <a:bodyPr anchor="t"/>
          <a:lstStyle>
            <a:lvl1pPr marL="0" marR="2540" indent="0" algn="l" defTabSz="457189" rtl="0" eaLnBrk="1" latinLnBrk="0" hangingPunct="1">
              <a:lnSpc>
                <a:spcPts val="3900"/>
              </a:lnSpc>
              <a:spcBef>
                <a:spcPts val="0"/>
              </a:spcBef>
              <a:buFont typeface="Arial"/>
              <a:buNone/>
              <a:defRPr lang="en-US" sz="3700" b="1" i="0" dirty="0" smtClean="0">
                <a:solidFill>
                  <a:srgbClr val="2C4046"/>
                </a:solidFill>
                <a:latin typeface="Arial MT" pitchFamily="50" charset="0"/>
                <a:ea typeface="+mj-ea"/>
                <a:cs typeface="Arial"/>
              </a:defRPr>
            </a:lvl1pPr>
            <a:lvl2pPr marL="6351" marR="2540" indent="0" algn="l" defTabSz="457189" rtl="0" eaLnBrk="1" latinLnBrk="0" hangingPunct="1">
              <a:lnSpc>
                <a:spcPct val="77700"/>
              </a:lnSpc>
              <a:spcBef>
                <a:spcPts val="931"/>
              </a:spcBef>
              <a:buFont typeface="Arial"/>
              <a:buNone/>
              <a:defRPr lang="en-US" sz="3275" b="1" kern="1200" spc="-111" baseline="0" dirty="0" smtClean="0">
                <a:solidFill>
                  <a:srgbClr val="2C4046"/>
                </a:solidFill>
                <a:latin typeface="Arial"/>
                <a:ea typeface="+mn-ea"/>
                <a:cs typeface="Arial"/>
              </a:defRPr>
            </a:lvl2pPr>
            <a:lvl3pPr marL="6351" marR="2540" indent="0" algn="l" defTabSz="457189" rtl="0" eaLnBrk="1" latinLnBrk="0" hangingPunct="1">
              <a:lnSpc>
                <a:spcPct val="77700"/>
              </a:lnSpc>
              <a:spcBef>
                <a:spcPts val="931"/>
              </a:spcBef>
              <a:buFont typeface="Arial"/>
              <a:buNone/>
              <a:defRPr lang="en-US" sz="3275" b="1" kern="1200" spc="-111" baseline="0" dirty="0" smtClean="0">
                <a:solidFill>
                  <a:srgbClr val="2C4046"/>
                </a:solidFill>
                <a:latin typeface="Arial"/>
                <a:ea typeface="+mn-ea"/>
                <a:cs typeface="Arial"/>
              </a:defRPr>
            </a:lvl3pPr>
            <a:lvl4pPr marL="6351" marR="2540" indent="0" algn="l" defTabSz="457189" rtl="0" eaLnBrk="1" latinLnBrk="0" hangingPunct="1">
              <a:lnSpc>
                <a:spcPct val="77700"/>
              </a:lnSpc>
              <a:spcBef>
                <a:spcPts val="931"/>
              </a:spcBef>
              <a:buFont typeface="Arial"/>
              <a:buNone/>
              <a:defRPr lang="en-US" sz="3275" b="1" kern="1200" spc="-111" baseline="0" dirty="0" smtClean="0">
                <a:solidFill>
                  <a:srgbClr val="2C4046"/>
                </a:solidFill>
                <a:latin typeface="Arial"/>
                <a:ea typeface="+mn-ea"/>
                <a:cs typeface="Arial"/>
              </a:defRPr>
            </a:lvl4pPr>
            <a:lvl5pPr marL="6351" marR="2540" indent="0" algn="l" defTabSz="457189" rtl="0" eaLnBrk="1" latinLnBrk="0" hangingPunct="1">
              <a:lnSpc>
                <a:spcPct val="77700"/>
              </a:lnSpc>
              <a:spcBef>
                <a:spcPts val="931"/>
              </a:spcBef>
              <a:buFont typeface="Arial"/>
              <a:buNone/>
              <a:defRPr lang="en-US" sz="3275" b="1" kern="1200" spc="-111" baseline="0" dirty="0">
                <a:solidFill>
                  <a:srgbClr val="2C4046"/>
                </a:solidFill>
                <a:latin typeface="Arial"/>
                <a:ea typeface="+mn-ea"/>
                <a:cs typeface="Arial"/>
              </a:defRPr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52" name="Text Placeholder 8">
            <a:extLst>
              <a:ext uri="{FF2B5EF4-FFF2-40B4-BE49-F238E27FC236}">
                <a16:creationId xmlns:a16="http://schemas.microsoft.com/office/drawing/2014/main" id="{98DA5510-823B-408D-A069-F1518930A0B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553774" y="3759238"/>
            <a:ext cx="4912833" cy="2269999"/>
          </a:xfrm>
          <a:prstGeom prst="rect">
            <a:avLst/>
          </a:prstGeom>
        </p:spPr>
        <p:txBody>
          <a:bodyPr/>
          <a:lstStyle>
            <a:lvl1pPr marL="6351" marR="29209" algn="l" defTabSz="457189" rtl="0" eaLnBrk="1" latinLnBrk="0" hangingPunct="1">
              <a:lnSpc>
                <a:spcPct val="102600"/>
              </a:lnSpc>
              <a:spcBef>
                <a:spcPts val="751"/>
              </a:spcBef>
              <a:defRPr lang="en-US" sz="1151" kern="1200" spc="-15" dirty="0" smtClean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6351" marR="29209" algn="l" defTabSz="457189" rtl="0" eaLnBrk="1" latinLnBrk="0" hangingPunct="1">
              <a:lnSpc>
                <a:spcPct val="102600"/>
              </a:lnSpc>
              <a:spcBef>
                <a:spcPts val="771"/>
              </a:spcBef>
              <a:defRPr lang="en-US" sz="651" kern="1200" spc="-15" dirty="0" smtClean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2pPr>
            <a:lvl3pPr marL="6351" marR="29209" algn="l" defTabSz="457189" rtl="0" eaLnBrk="1" latinLnBrk="0" hangingPunct="1">
              <a:lnSpc>
                <a:spcPct val="102600"/>
              </a:lnSpc>
              <a:spcBef>
                <a:spcPts val="771"/>
              </a:spcBef>
              <a:defRPr lang="en-US" sz="651" kern="1200" spc="-15" dirty="0" smtClean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3pPr>
            <a:lvl4pPr marL="6351" marR="29209" algn="l" defTabSz="457189" rtl="0" eaLnBrk="1" latinLnBrk="0" hangingPunct="1">
              <a:lnSpc>
                <a:spcPct val="102600"/>
              </a:lnSpc>
              <a:spcBef>
                <a:spcPts val="771"/>
              </a:spcBef>
              <a:defRPr lang="en-US" sz="651" kern="1200" spc="-15" dirty="0" smtClean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4pPr>
            <a:lvl5pPr marL="6351" marR="29209" algn="l" defTabSz="457189" rtl="0" eaLnBrk="1" latinLnBrk="0" hangingPunct="1">
              <a:lnSpc>
                <a:spcPct val="102600"/>
              </a:lnSpc>
              <a:spcBef>
                <a:spcPts val="771"/>
              </a:spcBef>
              <a:defRPr lang="en-US" sz="651" kern="1200" spc="-15" dirty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EA32DBD2-6E6D-FD47-89C8-8D07B5445151}"/>
              </a:ext>
            </a:extLst>
          </p:cNvPr>
          <p:cNvGrpSpPr/>
          <p:nvPr userDrawn="1"/>
        </p:nvGrpSpPr>
        <p:grpSpPr>
          <a:xfrm>
            <a:off x="10897318" y="6082201"/>
            <a:ext cx="931165" cy="385303"/>
            <a:chOff x="2792363" y="2207895"/>
            <a:chExt cx="930007" cy="399097"/>
          </a:xfrm>
          <a:solidFill>
            <a:schemeClr val="tx2"/>
          </a:solidFill>
        </p:grpSpPr>
        <p:sp>
          <p:nvSpPr>
            <p:cNvPr id="38" name="Freeform: Shape 332">
              <a:extLst>
                <a:ext uri="{FF2B5EF4-FFF2-40B4-BE49-F238E27FC236}">
                  <a16:creationId xmlns:a16="http://schemas.microsoft.com/office/drawing/2014/main" id="{2E5F05CD-7D49-A047-9C59-40A1939FB097}"/>
                </a:ext>
              </a:extLst>
            </p:cNvPr>
            <p:cNvSpPr/>
            <p:nvPr/>
          </p:nvSpPr>
          <p:spPr>
            <a:xfrm>
              <a:off x="3139920" y="2207895"/>
              <a:ext cx="138093" cy="196214"/>
            </a:xfrm>
            <a:custGeom>
              <a:avLst/>
              <a:gdLst>
                <a:gd name="connsiteX0" fmla="*/ 134775 w 138093"/>
                <a:gd name="connsiteY0" fmla="*/ 179070 h 196214"/>
                <a:gd name="connsiteX1" fmla="*/ 110010 w 138093"/>
                <a:gd name="connsiteY1" fmla="*/ 149542 h 196214"/>
                <a:gd name="connsiteX2" fmla="*/ 107152 w 138093"/>
                <a:gd name="connsiteY2" fmla="*/ 144780 h 196214"/>
                <a:gd name="connsiteX3" fmla="*/ 93817 w 138093"/>
                <a:gd name="connsiteY3" fmla="*/ 126683 h 196214"/>
                <a:gd name="connsiteX4" fmla="*/ 95722 w 138093"/>
                <a:gd name="connsiteY4" fmla="*/ 108585 h 196214"/>
                <a:gd name="connsiteX5" fmla="*/ 98580 w 138093"/>
                <a:gd name="connsiteY5" fmla="*/ 105727 h 196214"/>
                <a:gd name="connsiteX6" fmla="*/ 101437 w 138093"/>
                <a:gd name="connsiteY6" fmla="*/ 101917 h 196214"/>
                <a:gd name="connsiteX7" fmla="*/ 101437 w 138093"/>
                <a:gd name="connsiteY7" fmla="*/ 101917 h 196214"/>
                <a:gd name="connsiteX8" fmla="*/ 102390 w 138093"/>
                <a:gd name="connsiteY8" fmla="*/ 100013 h 196214"/>
                <a:gd name="connsiteX9" fmla="*/ 102390 w 138093"/>
                <a:gd name="connsiteY9" fmla="*/ 99060 h 196214"/>
                <a:gd name="connsiteX10" fmla="*/ 106200 w 138093"/>
                <a:gd name="connsiteY10" fmla="*/ 95250 h 196214"/>
                <a:gd name="connsiteX11" fmla="*/ 120487 w 138093"/>
                <a:gd name="connsiteY11" fmla="*/ 81915 h 196214"/>
                <a:gd name="connsiteX12" fmla="*/ 122392 w 138093"/>
                <a:gd name="connsiteY12" fmla="*/ 73342 h 196214"/>
                <a:gd name="connsiteX13" fmla="*/ 122392 w 138093"/>
                <a:gd name="connsiteY13" fmla="*/ 73342 h 196214"/>
                <a:gd name="connsiteX14" fmla="*/ 122392 w 138093"/>
                <a:gd name="connsiteY14" fmla="*/ 73342 h 196214"/>
                <a:gd name="connsiteX15" fmla="*/ 102390 w 138093"/>
                <a:gd name="connsiteY15" fmla="*/ 61913 h 196214"/>
                <a:gd name="connsiteX16" fmla="*/ 102390 w 138093"/>
                <a:gd name="connsiteY16" fmla="*/ 61913 h 196214"/>
                <a:gd name="connsiteX17" fmla="*/ 102390 w 138093"/>
                <a:gd name="connsiteY17" fmla="*/ 61913 h 196214"/>
                <a:gd name="connsiteX18" fmla="*/ 102390 w 138093"/>
                <a:gd name="connsiteY18" fmla="*/ 61913 h 196214"/>
                <a:gd name="connsiteX19" fmla="*/ 101437 w 138093"/>
                <a:gd name="connsiteY19" fmla="*/ 61913 h 196214"/>
                <a:gd name="connsiteX20" fmla="*/ 101437 w 138093"/>
                <a:gd name="connsiteY20" fmla="*/ 61913 h 196214"/>
                <a:gd name="connsiteX21" fmla="*/ 100485 w 138093"/>
                <a:gd name="connsiteY21" fmla="*/ 61913 h 196214"/>
                <a:gd name="connsiteX22" fmla="*/ 99532 w 138093"/>
                <a:gd name="connsiteY22" fmla="*/ 61913 h 196214"/>
                <a:gd name="connsiteX23" fmla="*/ 94770 w 138093"/>
                <a:gd name="connsiteY23" fmla="*/ 62865 h 196214"/>
                <a:gd name="connsiteX24" fmla="*/ 94770 w 138093"/>
                <a:gd name="connsiteY24" fmla="*/ 62865 h 196214"/>
                <a:gd name="connsiteX25" fmla="*/ 93817 w 138093"/>
                <a:gd name="connsiteY25" fmla="*/ 62865 h 196214"/>
                <a:gd name="connsiteX26" fmla="*/ 89055 w 138093"/>
                <a:gd name="connsiteY26" fmla="*/ 66675 h 196214"/>
                <a:gd name="connsiteX27" fmla="*/ 89055 w 138093"/>
                <a:gd name="connsiteY27" fmla="*/ 66675 h 196214"/>
                <a:gd name="connsiteX28" fmla="*/ 83340 w 138093"/>
                <a:gd name="connsiteY28" fmla="*/ 72390 h 196214"/>
                <a:gd name="connsiteX29" fmla="*/ 62385 w 138093"/>
                <a:gd name="connsiteY29" fmla="*/ 93345 h 196214"/>
                <a:gd name="connsiteX30" fmla="*/ 50002 w 138093"/>
                <a:gd name="connsiteY30" fmla="*/ 100013 h 196214"/>
                <a:gd name="connsiteX31" fmla="*/ 42382 w 138093"/>
                <a:gd name="connsiteY31" fmla="*/ 91440 h 196214"/>
                <a:gd name="connsiteX32" fmla="*/ 42382 w 138093"/>
                <a:gd name="connsiteY32" fmla="*/ 31433 h 196214"/>
                <a:gd name="connsiteX33" fmla="*/ 42382 w 138093"/>
                <a:gd name="connsiteY33" fmla="*/ 31433 h 196214"/>
                <a:gd name="connsiteX34" fmla="*/ 42382 w 138093"/>
                <a:gd name="connsiteY34" fmla="*/ 31433 h 196214"/>
                <a:gd name="connsiteX35" fmla="*/ 42382 w 138093"/>
                <a:gd name="connsiteY35" fmla="*/ 30480 h 196214"/>
                <a:gd name="connsiteX36" fmla="*/ 42382 w 138093"/>
                <a:gd name="connsiteY36" fmla="*/ 30480 h 196214"/>
                <a:gd name="connsiteX37" fmla="*/ 31905 w 138093"/>
                <a:gd name="connsiteY37" fmla="*/ 3810 h 196214"/>
                <a:gd name="connsiteX38" fmla="*/ 17617 w 138093"/>
                <a:gd name="connsiteY38" fmla="*/ 0 h 196214"/>
                <a:gd name="connsiteX39" fmla="*/ 5235 w 138093"/>
                <a:gd name="connsiteY39" fmla="*/ 1905 h 196214"/>
                <a:gd name="connsiteX40" fmla="*/ 472 w 138093"/>
                <a:gd name="connsiteY40" fmla="*/ 10477 h 196214"/>
                <a:gd name="connsiteX41" fmla="*/ 2377 w 138093"/>
                <a:gd name="connsiteY41" fmla="*/ 39052 h 196214"/>
                <a:gd name="connsiteX42" fmla="*/ 2377 w 138093"/>
                <a:gd name="connsiteY42" fmla="*/ 177165 h 196214"/>
                <a:gd name="connsiteX43" fmla="*/ 20475 w 138093"/>
                <a:gd name="connsiteY43" fmla="*/ 196215 h 196214"/>
                <a:gd name="connsiteX44" fmla="*/ 24285 w 138093"/>
                <a:gd name="connsiteY44" fmla="*/ 196215 h 196214"/>
                <a:gd name="connsiteX45" fmla="*/ 41430 w 138093"/>
                <a:gd name="connsiteY45" fmla="*/ 177165 h 196214"/>
                <a:gd name="connsiteX46" fmla="*/ 41430 w 138093"/>
                <a:gd name="connsiteY46" fmla="*/ 175260 h 196214"/>
                <a:gd name="connsiteX47" fmla="*/ 41430 w 138093"/>
                <a:gd name="connsiteY47" fmla="*/ 144780 h 196214"/>
                <a:gd name="connsiteX48" fmla="*/ 49050 w 138093"/>
                <a:gd name="connsiteY48" fmla="*/ 136208 h 196214"/>
                <a:gd name="connsiteX49" fmla="*/ 64290 w 138093"/>
                <a:gd name="connsiteY49" fmla="*/ 146685 h 196214"/>
                <a:gd name="connsiteX50" fmla="*/ 93817 w 138093"/>
                <a:gd name="connsiteY50" fmla="*/ 183833 h 196214"/>
                <a:gd name="connsiteX51" fmla="*/ 93817 w 138093"/>
                <a:gd name="connsiteY51" fmla="*/ 183833 h 196214"/>
                <a:gd name="connsiteX52" fmla="*/ 115725 w 138093"/>
                <a:gd name="connsiteY52" fmla="*/ 196215 h 196214"/>
                <a:gd name="connsiteX53" fmla="*/ 136680 w 138093"/>
                <a:gd name="connsiteY53" fmla="*/ 185738 h 196214"/>
                <a:gd name="connsiteX54" fmla="*/ 134775 w 138093"/>
                <a:gd name="connsiteY54" fmla="*/ 179070 h 196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138093" h="196214">
                  <a:moveTo>
                    <a:pt x="134775" y="179070"/>
                  </a:moveTo>
                  <a:cubicBezTo>
                    <a:pt x="130012" y="175260"/>
                    <a:pt x="118582" y="160972"/>
                    <a:pt x="110010" y="149542"/>
                  </a:cubicBezTo>
                  <a:lnTo>
                    <a:pt x="107152" y="144780"/>
                  </a:lnTo>
                  <a:lnTo>
                    <a:pt x="93817" y="126683"/>
                  </a:lnTo>
                  <a:cubicBezTo>
                    <a:pt x="90007" y="120967"/>
                    <a:pt x="90960" y="115252"/>
                    <a:pt x="95722" y="108585"/>
                  </a:cubicBezTo>
                  <a:cubicBezTo>
                    <a:pt x="96675" y="107633"/>
                    <a:pt x="97627" y="106680"/>
                    <a:pt x="98580" y="105727"/>
                  </a:cubicBezTo>
                  <a:cubicBezTo>
                    <a:pt x="99532" y="104775"/>
                    <a:pt x="100485" y="103822"/>
                    <a:pt x="101437" y="101917"/>
                  </a:cubicBezTo>
                  <a:lnTo>
                    <a:pt x="101437" y="101917"/>
                  </a:lnTo>
                  <a:cubicBezTo>
                    <a:pt x="101437" y="100965"/>
                    <a:pt x="102390" y="100965"/>
                    <a:pt x="102390" y="100013"/>
                  </a:cubicBezTo>
                  <a:lnTo>
                    <a:pt x="102390" y="99060"/>
                  </a:lnTo>
                  <a:cubicBezTo>
                    <a:pt x="103342" y="98108"/>
                    <a:pt x="105247" y="96202"/>
                    <a:pt x="106200" y="95250"/>
                  </a:cubicBezTo>
                  <a:cubicBezTo>
                    <a:pt x="111915" y="88583"/>
                    <a:pt x="117630" y="83820"/>
                    <a:pt x="120487" y="81915"/>
                  </a:cubicBezTo>
                  <a:cubicBezTo>
                    <a:pt x="123345" y="80010"/>
                    <a:pt x="125250" y="78105"/>
                    <a:pt x="122392" y="73342"/>
                  </a:cubicBezTo>
                  <a:lnTo>
                    <a:pt x="122392" y="73342"/>
                  </a:lnTo>
                  <a:cubicBezTo>
                    <a:pt x="122392" y="73342"/>
                    <a:pt x="122392" y="73342"/>
                    <a:pt x="122392" y="73342"/>
                  </a:cubicBezTo>
                  <a:cubicBezTo>
                    <a:pt x="121440" y="70485"/>
                    <a:pt x="112867" y="61913"/>
                    <a:pt x="102390" y="61913"/>
                  </a:cubicBezTo>
                  <a:cubicBezTo>
                    <a:pt x="102390" y="61913"/>
                    <a:pt x="102390" y="61913"/>
                    <a:pt x="102390" y="61913"/>
                  </a:cubicBezTo>
                  <a:cubicBezTo>
                    <a:pt x="102390" y="61913"/>
                    <a:pt x="102390" y="61913"/>
                    <a:pt x="102390" y="61913"/>
                  </a:cubicBezTo>
                  <a:cubicBezTo>
                    <a:pt x="102390" y="61913"/>
                    <a:pt x="102390" y="61913"/>
                    <a:pt x="102390" y="61913"/>
                  </a:cubicBezTo>
                  <a:cubicBezTo>
                    <a:pt x="102390" y="61913"/>
                    <a:pt x="101437" y="61913"/>
                    <a:pt x="101437" y="61913"/>
                  </a:cubicBezTo>
                  <a:cubicBezTo>
                    <a:pt x="101437" y="61913"/>
                    <a:pt x="101437" y="61913"/>
                    <a:pt x="101437" y="61913"/>
                  </a:cubicBezTo>
                  <a:cubicBezTo>
                    <a:pt x="101437" y="61913"/>
                    <a:pt x="100485" y="61913"/>
                    <a:pt x="100485" y="61913"/>
                  </a:cubicBezTo>
                  <a:cubicBezTo>
                    <a:pt x="100485" y="61913"/>
                    <a:pt x="99532" y="61913"/>
                    <a:pt x="99532" y="61913"/>
                  </a:cubicBezTo>
                  <a:cubicBezTo>
                    <a:pt x="97627" y="61913"/>
                    <a:pt x="95722" y="62865"/>
                    <a:pt x="94770" y="62865"/>
                  </a:cubicBezTo>
                  <a:cubicBezTo>
                    <a:pt x="94770" y="62865"/>
                    <a:pt x="94770" y="62865"/>
                    <a:pt x="94770" y="62865"/>
                  </a:cubicBezTo>
                  <a:cubicBezTo>
                    <a:pt x="94770" y="62865"/>
                    <a:pt x="93817" y="62865"/>
                    <a:pt x="93817" y="62865"/>
                  </a:cubicBezTo>
                  <a:cubicBezTo>
                    <a:pt x="91912" y="63817"/>
                    <a:pt x="90007" y="64770"/>
                    <a:pt x="89055" y="66675"/>
                  </a:cubicBezTo>
                  <a:lnTo>
                    <a:pt x="89055" y="66675"/>
                  </a:lnTo>
                  <a:cubicBezTo>
                    <a:pt x="87150" y="68580"/>
                    <a:pt x="85245" y="70485"/>
                    <a:pt x="83340" y="72390"/>
                  </a:cubicBezTo>
                  <a:lnTo>
                    <a:pt x="62385" y="93345"/>
                  </a:lnTo>
                  <a:cubicBezTo>
                    <a:pt x="59527" y="96202"/>
                    <a:pt x="56670" y="100013"/>
                    <a:pt x="50002" y="100013"/>
                  </a:cubicBezTo>
                  <a:cubicBezTo>
                    <a:pt x="45240" y="100013"/>
                    <a:pt x="42382" y="97155"/>
                    <a:pt x="42382" y="91440"/>
                  </a:cubicBezTo>
                  <a:lnTo>
                    <a:pt x="42382" y="31433"/>
                  </a:lnTo>
                  <a:lnTo>
                    <a:pt x="42382" y="31433"/>
                  </a:lnTo>
                  <a:lnTo>
                    <a:pt x="42382" y="31433"/>
                  </a:lnTo>
                  <a:cubicBezTo>
                    <a:pt x="42382" y="31433"/>
                    <a:pt x="42382" y="30480"/>
                    <a:pt x="42382" y="30480"/>
                  </a:cubicBezTo>
                  <a:lnTo>
                    <a:pt x="42382" y="30480"/>
                  </a:lnTo>
                  <a:cubicBezTo>
                    <a:pt x="42382" y="18097"/>
                    <a:pt x="38572" y="8572"/>
                    <a:pt x="31905" y="3810"/>
                  </a:cubicBezTo>
                  <a:cubicBezTo>
                    <a:pt x="27142" y="952"/>
                    <a:pt x="22380" y="0"/>
                    <a:pt x="17617" y="0"/>
                  </a:cubicBezTo>
                  <a:cubicBezTo>
                    <a:pt x="11902" y="0"/>
                    <a:pt x="7140" y="952"/>
                    <a:pt x="5235" y="1905"/>
                  </a:cubicBezTo>
                  <a:cubicBezTo>
                    <a:pt x="-480" y="4763"/>
                    <a:pt x="-480" y="6667"/>
                    <a:pt x="472" y="10477"/>
                  </a:cubicBezTo>
                  <a:cubicBezTo>
                    <a:pt x="1425" y="14288"/>
                    <a:pt x="2377" y="27622"/>
                    <a:pt x="2377" y="39052"/>
                  </a:cubicBezTo>
                  <a:lnTo>
                    <a:pt x="2377" y="177165"/>
                  </a:lnTo>
                  <a:cubicBezTo>
                    <a:pt x="2377" y="191452"/>
                    <a:pt x="9997" y="196215"/>
                    <a:pt x="20475" y="196215"/>
                  </a:cubicBezTo>
                  <a:lnTo>
                    <a:pt x="24285" y="196215"/>
                  </a:lnTo>
                  <a:cubicBezTo>
                    <a:pt x="34762" y="196215"/>
                    <a:pt x="41430" y="191452"/>
                    <a:pt x="41430" y="177165"/>
                  </a:cubicBezTo>
                  <a:lnTo>
                    <a:pt x="41430" y="175260"/>
                  </a:lnTo>
                  <a:cubicBezTo>
                    <a:pt x="41430" y="171450"/>
                    <a:pt x="41430" y="148590"/>
                    <a:pt x="41430" y="144780"/>
                  </a:cubicBezTo>
                  <a:cubicBezTo>
                    <a:pt x="41430" y="138113"/>
                    <a:pt x="46192" y="136208"/>
                    <a:pt x="49050" y="136208"/>
                  </a:cubicBezTo>
                  <a:cubicBezTo>
                    <a:pt x="56670" y="136208"/>
                    <a:pt x="59527" y="140970"/>
                    <a:pt x="64290" y="146685"/>
                  </a:cubicBezTo>
                  <a:cubicBezTo>
                    <a:pt x="66195" y="149542"/>
                    <a:pt x="84292" y="171450"/>
                    <a:pt x="93817" y="183833"/>
                  </a:cubicBezTo>
                  <a:lnTo>
                    <a:pt x="93817" y="183833"/>
                  </a:lnTo>
                  <a:cubicBezTo>
                    <a:pt x="101437" y="193358"/>
                    <a:pt x="108105" y="196215"/>
                    <a:pt x="115725" y="196215"/>
                  </a:cubicBezTo>
                  <a:cubicBezTo>
                    <a:pt x="126202" y="196215"/>
                    <a:pt x="134775" y="188595"/>
                    <a:pt x="136680" y="185738"/>
                  </a:cubicBezTo>
                  <a:cubicBezTo>
                    <a:pt x="139537" y="183833"/>
                    <a:pt x="137632" y="181927"/>
                    <a:pt x="134775" y="17907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39" name="Freeform: Shape 333">
              <a:extLst>
                <a:ext uri="{FF2B5EF4-FFF2-40B4-BE49-F238E27FC236}">
                  <a16:creationId xmlns:a16="http://schemas.microsoft.com/office/drawing/2014/main" id="{E2132F39-85AC-DE4F-B613-FA6388071E3F}"/>
                </a:ext>
              </a:extLst>
            </p:cNvPr>
            <p:cNvSpPr/>
            <p:nvPr/>
          </p:nvSpPr>
          <p:spPr>
            <a:xfrm>
              <a:off x="3075150" y="2209800"/>
              <a:ext cx="41429" cy="197167"/>
            </a:xfrm>
            <a:custGeom>
              <a:avLst/>
              <a:gdLst>
                <a:gd name="connsiteX0" fmla="*/ 31905 w 41429"/>
                <a:gd name="connsiteY0" fmla="*/ 3810 h 197167"/>
                <a:gd name="connsiteX1" fmla="*/ 17617 w 41429"/>
                <a:gd name="connsiteY1" fmla="*/ 0 h 197167"/>
                <a:gd name="connsiteX2" fmla="*/ 5235 w 41429"/>
                <a:gd name="connsiteY2" fmla="*/ 1905 h 197167"/>
                <a:gd name="connsiteX3" fmla="*/ 472 w 41429"/>
                <a:gd name="connsiteY3" fmla="*/ 10478 h 197167"/>
                <a:gd name="connsiteX4" fmla="*/ 2377 w 41429"/>
                <a:gd name="connsiteY4" fmla="*/ 48578 h 197167"/>
                <a:gd name="connsiteX5" fmla="*/ 2377 w 41429"/>
                <a:gd name="connsiteY5" fmla="*/ 60008 h 197167"/>
                <a:gd name="connsiteX6" fmla="*/ 2377 w 41429"/>
                <a:gd name="connsiteY6" fmla="*/ 178117 h 197167"/>
                <a:gd name="connsiteX7" fmla="*/ 20475 w 41429"/>
                <a:gd name="connsiteY7" fmla="*/ 197167 h 197167"/>
                <a:gd name="connsiteX8" fmla="*/ 24285 w 41429"/>
                <a:gd name="connsiteY8" fmla="*/ 197167 h 197167"/>
                <a:gd name="connsiteX9" fmla="*/ 41430 w 41429"/>
                <a:gd name="connsiteY9" fmla="*/ 178117 h 197167"/>
                <a:gd name="connsiteX10" fmla="*/ 41430 w 41429"/>
                <a:gd name="connsiteY10" fmla="*/ 31433 h 197167"/>
                <a:gd name="connsiteX11" fmla="*/ 41430 w 41429"/>
                <a:gd name="connsiteY11" fmla="*/ 30480 h 197167"/>
                <a:gd name="connsiteX12" fmla="*/ 41430 w 41429"/>
                <a:gd name="connsiteY12" fmla="*/ 30480 h 197167"/>
                <a:gd name="connsiteX13" fmla="*/ 31905 w 41429"/>
                <a:gd name="connsiteY13" fmla="*/ 3810 h 197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429" h="197167">
                  <a:moveTo>
                    <a:pt x="31905" y="3810"/>
                  </a:moveTo>
                  <a:cubicBezTo>
                    <a:pt x="27142" y="953"/>
                    <a:pt x="22380" y="0"/>
                    <a:pt x="17617" y="0"/>
                  </a:cubicBezTo>
                  <a:cubicBezTo>
                    <a:pt x="11902" y="0"/>
                    <a:pt x="7140" y="953"/>
                    <a:pt x="5235" y="1905"/>
                  </a:cubicBezTo>
                  <a:cubicBezTo>
                    <a:pt x="-480" y="4763"/>
                    <a:pt x="-480" y="6667"/>
                    <a:pt x="472" y="10478"/>
                  </a:cubicBezTo>
                  <a:cubicBezTo>
                    <a:pt x="2377" y="16192"/>
                    <a:pt x="2377" y="34290"/>
                    <a:pt x="2377" y="48578"/>
                  </a:cubicBezTo>
                  <a:lnTo>
                    <a:pt x="2377" y="60008"/>
                  </a:lnTo>
                  <a:lnTo>
                    <a:pt x="2377" y="178117"/>
                  </a:lnTo>
                  <a:cubicBezTo>
                    <a:pt x="2377" y="192405"/>
                    <a:pt x="9997" y="197167"/>
                    <a:pt x="20475" y="197167"/>
                  </a:cubicBezTo>
                  <a:lnTo>
                    <a:pt x="24285" y="197167"/>
                  </a:lnTo>
                  <a:cubicBezTo>
                    <a:pt x="33810" y="197167"/>
                    <a:pt x="41430" y="192405"/>
                    <a:pt x="41430" y="178117"/>
                  </a:cubicBezTo>
                  <a:lnTo>
                    <a:pt x="41430" y="31433"/>
                  </a:lnTo>
                  <a:cubicBezTo>
                    <a:pt x="41430" y="31433"/>
                    <a:pt x="41430" y="30480"/>
                    <a:pt x="41430" y="30480"/>
                  </a:cubicBezTo>
                  <a:lnTo>
                    <a:pt x="41430" y="30480"/>
                  </a:lnTo>
                  <a:cubicBezTo>
                    <a:pt x="41430" y="18097"/>
                    <a:pt x="37620" y="8572"/>
                    <a:pt x="31905" y="381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40" name="Freeform: Shape 334">
              <a:extLst>
                <a:ext uri="{FF2B5EF4-FFF2-40B4-BE49-F238E27FC236}">
                  <a16:creationId xmlns:a16="http://schemas.microsoft.com/office/drawing/2014/main" id="{A19F3A7C-E72F-E649-B468-779B05E8D838}"/>
                </a:ext>
              </a:extLst>
            </p:cNvPr>
            <p:cNvSpPr/>
            <p:nvPr/>
          </p:nvSpPr>
          <p:spPr>
            <a:xfrm>
              <a:off x="2792363" y="2212657"/>
              <a:ext cx="171231" cy="194309"/>
            </a:xfrm>
            <a:custGeom>
              <a:avLst/>
              <a:gdLst>
                <a:gd name="connsiteX0" fmla="*/ 140384 w 171231"/>
                <a:gd name="connsiteY0" fmla="*/ 39052 h 194309"/>
                <a:gd name="connsiteX1" fmla="*/ 167054 w 171231"/>
                <a:gd name="connsiteY1" fmla="*/ 28575 h 194309"/>
                <a:gd name="connsiteX2" fmla="*/ 168959 w 171231"/>
                <a:gd name="connsiteY2" fmla="*/ 2858 h 194309"/>
                <a:gd name="connsiteX3" fmla="*/ 165149 w 171231"/>
                <a:gd name="connsiteY3" fmla="*/ 0 h 194309"/>
                <a:gd name="connsiteX4" fmla="*/ 30847 w 171231"/>
                <a:gd name="connsiteY4" fmla="*/ 0 h 194309"/>
                <a:gd name="connsiteX5" fmla="*/ 30847 w 171231"/>
                <a:gd name="connsiteY5" fmla="*/ 0 h 194309"/>
                <a:gd name="connsiteX6" fmla="*/ 4177 w 171231"/>
                <a:gd name="connsiteY6" fmla="*/ 10477 h 194309"/>
                <a:gd name="connsiteX7" fmla="*/ 2272 w 171231"/>
                <a:gd name="connsiteY7" fmla="*/ 36195 h 194309"/>
                <a:gd name="connsiteX8" fmla="*/ 6082 w 171231"/>
                <a:gd name="connsiteY8" fmla="*/ 39052 h 194309"/>
                <a:gd name="connsiteX9" fmla="*/ 58469 w 171231"/>
                <a:gd name="connsiteY9" fmla="*/ 39052 h 194309"/>
                <a:gd name="connsiteX10" fmla="*/ 65137 w 171231"/>
                <a:gd name="connsiteY10" fmla="*/ 44767 h 194309"/>
                <a:gd name="connsiteX11" fmla="*/ 65137 w 171231"/>
                <a:gd name="connsiteY11" fmla="*/ 175260 h 194309"/>
                <a:gd name="connsiteX12" fmla="*/ 69899 w 171231"/>
                <a:gd name="connsiteY12" fmla="*/ 189547 h 194309"/>
                <a:gd name="connsiteX13" fmla="*/ 83234 w 171231"/>
                <a:gd name="connsiteY13" fmla="*/ 194310 h 194309"/>
                <a:gd name="connsiteX14" fmla="*/ 87044 w 171231"/>
                <a:gd name="connsiteY14" fmla="*/ 194310 h 194309"/>
                <a:gd name="connsiteX15" fmla="*/ 104189 w 171231"/>
                <a:gd name="connsiteY15" fmla="*/ 175260 h 194309"/>
                <a:gd name="connsiteX16" fmla="*/ 104189 w 171231"/>
                <a:gd name="connsiteY16" fmla="*/ 46672 h 194309"/>
                <a:gd name="connsiteX17" fmla="*/ 111809 w 171231"/>
                <a:gd name="connsiteY17" fmla="*/ 38100 h 194309"/>
                <a:gd name="connsiteX18" fmla="*/ 140384 w 171231"/>
                <a:gd name="connsiteY18" fmla="*/ 39052 h 194309"/>
                <a:gd name="connsiteX19" fmla="*/ 140384 w 171231"/>
                <a:gd name="connsiteY19" fmla="*/ 39052 h 194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71231" h="194309">
                  <a:moveTo>
                    <a:pt x="140384" y="39052"/>
                  </a:moveTo>
                  <a:cubicBezTo>
                    <a:pt x="152767" y="39052"/>
                    <a:pt x="162292" y="35242"/>
                    <a:pt x="167054" y="28575"/>
                  </a:cubicBezTo>
                  <a:cubicBezTo>
                    <a:pt x="173722" y="19050"/>
                    <a:pt x="170864" y="6667"/>
                    <a:pt x="168959" y="2858"/>
                  </a:cubicBezTo>
                  <a:cubicBezTo>
                    <a:pt x="168007" y="952"/>
                    <a:pt x="166102" y="0"/>
                    <a:pt x="165149" y="0"/>
                  </a:cubicBezTo>
                  <a:cubicBezTo>
                    <a:pt x="165149" y="0"/>
                    <a:pt x="30847" y="0"/>
                    <a:pt x="30847" y="0"/>
                  </a:cubicBezTo>
                  <a:lnTo>
                    <a:pt x="30847" y="0"/>
                  </a:lnTo>
                  <a:cubicBezTo>
                    <a:pt x="18464" y="0"/>
                    <a:pt x="8939" y="3810"/>
                    <a:pt x="4177" y="10477"/>
                  </a:cubicBezTo>
                  <a:cubicBezTo>
                    <a:pt x="-2491" y="20002"/>
                    <a:pt x="367" y="32385"/>
                    <a:pt x="2272" y="36195"/>
                  </a:cubicBezTo>
                  <a:cubicBezTo>
                    <a:pt x="3224" y="38100"/>
                    <a:pt x="5129" y="39052"/>
                    <a:pt x="6082" y="39052"/>
                  </a:cubicBezTo>
                  <a:lnTo>
                    <a:pt x="58469" y="39052"/>
                  </a:lnTo>
                  <a:cubicBezTo>
                    <a:pt x="61327" y="39052"/>
                    <a:pt x="64184" y="41910"/>
                    <a:pt x="65137" y="44767"/>
                  </a:cubicBezTo>
                  <a:lnTo>
                    <a:pt x="65137" y="175260"/>
                  </a:lnTo>
                  <a:cubicBezTo>
                    <a:pt x="65137" y="181927"/>
                    <a:pt x="67042" y="186690"/>
                    <a:pt x="69899" y="189547"/>
                  </a:cubicBezTo>
                  <a:cubicBezTo>
                    <a:pt x="72757" y="193358"/>
                    <a:pt x="77519" y="194310"/>
                    <a:pt x="83234" y="194310"/>
                  </a:cubicBezTo>
                  <a:lnTo>
                    <a:pt x="87044" y="194310"/>
                  </a:lnTo>
                  <a:cubicBezTo>
                    <a:pt x="96569" y="194310"/>
                    <a:pt x="104189" y="189547"/>
                    <a:pt x="104189" y="175260"/>
                  </a:cubicBezTo>
                  <a:lnTo>
                    <a:pt x="104189" y="46672"/>
                  </a:lnTo>
                  <a:cubicBezTo>
                    <a:pt x="104189" y="41910"/>
                    <a:pt x="107047" y="39052"/>
                    <a:pt x="111809" y="38100"/>
                  </a:cubicBezTo>
                  <a:cubicBezTo>
                    <a:pt x="112762" y="39052"/>
                    <a:pt x="140384" y="39052"/>
                    <a:pt x="140384" y="39052"/>
                  </a:cubicBezTo>
                  <a:lnTo>
                    <a:pt x="140384" y="3905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41" name="Freeform: Shape 335">
              <a:extLst>
                <a:ext uri="{FF2B5EF4-FFF2-40B4-BE49-F238E27FC236}">
                  <a16:creationId xmlns:a16="http://schemas.microsoft.com/office/drawing/2014/main" id="{7BB6B560-AB4C-CF43-9517-ABE4291442B7}"/>
                </a:ext>
              </a:extLst>
            </p:cNvPr>
            <p:cNvSpPr/>
            <p:nvPr/>
          </p:nvSpPr>
          <p:spPr>
            <a:xfrm>
              <a:off x="2923222" y="2260282"/>
              <a:ext cx="131917" cy="147637"/>
            </a:xfrm>
            <a:custGeom>
              <a:avLst/>
              <a:gdLst>
                <a:gd name="connsiteX0" fmla="*/ 129540 w 131917"/>
                <a:gd name="connsiteY0" fmla="*/ 96202 h 147637"/>
                <a:gd name="connsiteX1" fmla="*/ 129540 w 131917"/>
                <a:gd name="connsiteY1" fmla="*/ 61913 h 147637"/>
                <a:gd name="connsiteX2" fmla="*/ 65723 w 131917"/>
                <a:gd name="connsiteY2" fmla="*/ 0 h 147637"/>
                <a:gd name="connsiteX3" fmla="*/ 6668 w 131917"/>
                <a:gd name="connsiteY3" fmla="*/ 34290 h 147637"/>
                <a:gd name="connsiteX4" fmla="*/ 30480 w 131917"/>
                <a:gd name="connsiteY4" fmla="*/ 51435 h 147637"/>
                <a:gd name="connsiteX5" fmla="*/ 32385 w 131917"/>
                <a:gd name="connsiteY5" fmla="*/ 50483 h 147637"/>
                <a:gd name="connsiteX6" fmla="*/ 32385 w 131917"/>
                <a:gd name="connsiteY6" fmla="*/ 50483 h 147637"/>
                <a:gd name="connsiteX7" fmla="*/ 65723 w 131917"/>
                <a:gd name="connsiteY7" fmla="*/ 30480 h 147637"/>
                <a:gd name="connsiteX8" fmla="*/ 91440 w 131917"/>
                <a:gd name="connsiteY8" fmla="*/ 51435 h 147637"/>
                <a:gd name="connsiteX9" fmla="*/ 87630 w 131917"/>
                <a:gd name="connsiteY9" fmla="*/ 55245 h 147637"/>
                <a:gd name="connsiteX10" fmla="*/ 87630 w 131917"/>
                <a:gd name="connsiteY10" fmla="*/ 55245 h 147637"/>
                <a:gd name="connsiteX11" fmla="*/ 8573 w 131917"/>
                <a:gd name="connsiteY11" fmla="*/ 80963 h 147637"/>
                <a:gd name="connsiteX12" fmla="*/ 0 w 131917"/>
                <a:gd name="connsiteY12" fmla="*/ 108585 h 147637"/>
                <a:gd name="connsiteX13" fmla="*/ 45720 w 131917"/>
                <a:gd name="connsiteY13" fmla="*/ 147638 h 147637"/>
                <a:gd name="connsiteX14" fmla="*/ 85725 w 131917"/>
                <a:gd name="connsiteY14" fmla="*/ 132397 h 147637"/>
                <a:gd name="connsiteX15" fmla="*/ 85725 w 131917"/>
                <a:gd name="connsiteY15" fmla="*/ 132397 h 147637"/>
                <a:gd name="connsiteX16" fmla="*/ 86678 w 131917"/>
                <a:gd name="connsiteY16" fmla="*/ 131445 h 147637"/>
                <a:gd name="connsiteX17" fmla="*/ 90488 w 131917"/>
                <a:gd name="connsiteY17" fmla="*/ 130492 h 147637"/>
                <a:gd name="connsiteX18" fmla="*/ 93345 w 131917"/>
                <a:gd name="connsiteY18" fmla="*/ 131445 h 147637"/>
                <a:gd name="connsiteX19" fmla="*/ 94298 w 131917"/>
                <a:gd name="connsiteY19" fmla="*/ 132397 h 147637"/>
                <a:gd name="connsiteX20" fmla="*/ 100965 w 131917"/>
                <a:gd name="connsiteY20" fmla="*/ 141922 h 147637"/>
                <a:gd name="connsiteX21" fmla="*/ 126683 w 131917"/>
                <a:gd name="connsiteY21" fmla="*/ 143827 h 147637"/>
                <a:gd name="connsiteX22" fmla="*/ 131445 w 131917"/>
                <a:gd name="connsiteY22" fmla="*/ 135255 h 147637"/>
                <a:gd name="connsiteX23" fmla="*/ 129540 w 131917"/>
                <a:gd name="connsiteY23" fmla="*/ 96202 h 147637"/>
                <a:gd name="connsiteX24" fmla="*/ 91440 w 131917"/>
                <a:gd name="connsiteY24" fmla="*/ 87630 h 147637"/>
                <a:gd name="connsiteX25" fmla="*/ 58103 w 131917"/>
                <a:gd name="connsiteY25" fmla="*/ 116205 h 147637"/>
                <a:gd name="connsiteX26" fmla="*/ 39053 w 131917"/>
                <a:gd name="connsiteY26" fmla="*/ 101917 h 147637"/>
                <a:gd name="connsiteX27" fmla="*/ 83820 w 131917"/>
                <a:gd name="connsiteY27" fmla="*/ 79058 h 147637"/>
                <a:gd name="connsiteX28" fmla="*/ 85725 w 131917"/>
                <a:gd name="connsiteY28" fmla="*/ 79058 h 147637"/>
                <a:gd name="connsiteX29" fmla="*/ 85725 w 131917"/>
                <a:gd name="connsiteY29" fmla="*/ 79058 h 147637"/>
                <a:gd name="connsiteX30" fmla="*/ 91440 w 131917"/>
                <a:gd name="connsiteY30" fmla="*/ 84772 h 147637"/>
                <a:gd name="connsiteX31" fmla="*/ 91440 w 131917"/>
                <a:gd name="connsiteY31" fmla="*/ 87630 h 147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31917" h="147637">
                  <a:moveTo>
                    <a:pt x="129540" y="96202"/>
                  </a:moveTo>
                  <a:lnTo>
                    <a:pt x="129540" y="61913"/>
                  </a:lnTo>
                  <a:cubicBezTo>
                    <a:pt x="129540" y="22860"/>
                    <a:pt x="120968" y="0"/>
                    <a:pt x="65723" y="0"/>
                  </a:cubicBezTo>
                  <a:cubicBezTo>
                    <a:pt x="24765" y="0"/>
                    <a:pt x="6668" y="17145"/>
                    <a:pt x="6668" y="34290"/>
                  </a:cubicBezTo>
                  <a:cubicBezTo>
                    <a:pt x="6668" y="49530"/>
                    <a:pt x="24765" y="51435"/>
                    <a:pt x="30480" y="51435"/>
                  </a:cubicBezTo>
                  <a:cubicBezTo>
                    <a:pt x="31433" y="51435"/>
                    <a:pt x="31433" y="51435"/>
                    <a:pt x="32385" y="50483"/>
                  </a:cubicBezTo>
                  <a:lnTo>
                    <a:pt x="32385" y="50483"/>
                  </a:lnTo>
                  <a:cubicBezTo>
                    <a:pt x="37148" y="40005"/>
                    <a:pt x="47625" y="30480"/>
                    <a:pt x="65723" y="30480"/>
                  </a:cubicBezTo>
                  <a:cubicBezTo>
                    <a:pt x="84773" y="30480"/>
                    <a:pt x="90488" y="36195"/>
                    <a:pt x="91440" y="51435"/>
                  </a:cubicBezTo>
                  <a:cubicBezTo>
                    <a:pt x="91440" y="53340"/>
                    <a:pt x="89535" y="55245"/>
                    <a:pt x="87630" y="55245"/>
                  </a:cubicBezTo>
                  <a:lnTo>
                    <a:pt x="87630" y="55245"/>
                  </a:lnTo>
                  <a:cubicBezTo>
                    <a:pt x="73343" y="56197"/>
                    <a:pt x="22860" y="62865"/>
                    <a:pt x="8573" y="80963"/>
                  </a:cubicBezTo>
                  <a:cubicBezTo>
                    <a:pt x="1905" y="88583"/>
                    <a:pt x="0" y="98108"/>
                    <a:pt x="0" y="108585"/>
                  </a:cubicBezTo>
                  <a:cubicBezTo>
                    <a:pt x="0" y="131445"/>
                    <a:pt x="17145" y="147638"/>
                    <a:pt x="45720" y="147638"/>
                  </a:cubicBezTo>
                  <a:cubicBezTo>
                    <a:pt x="61913" y="147638"/>
                    <a:pt x="76200" y="141922"/>
                    <a:pt x="85725" y="132397"/>
                  </a:cubicBezTo>
                  <a:lnTo>
                    <a:pt x="85725" y="132397"/>
                  </a:lnTo>
                  <a:cubicBezTo>
                    <a:pt x="85725" y="132397"/>
                    <a:pt x="86678" y="131445"/>
                    <a:pt x="86678" y="131445"/>
                  </a:cubicBezTo>
                  <a:cubicBezTo>
                    <a:pt x="87630" y="130492"/>
                    <a:pt x="89535" y="130492"/>
                    <a:pt x="90488" y="130492"/>
                  </a:cubicBezTo>
                  <a:cubicBezTo>
                    <a:pt x="91440" y="130492"/>
                    <a:pt x="92393" y="130492"/>
                    <a:pt x="93345" y="131445"/>
                  </a:cubicBezTo>
                  <a:cubicBezTo>
                    <a:pt x="94298" y="132397"/>
                    <a:pt x="94298" y="132397"/>
                    <a:pt x="94298" y="132397"/>
                  </a:cubicBezTo>
                  <a:cubicBezTo>
                    <a:pt x="96203" y="136208"/>
                    <a:pt x="98108" y="139065"/>
                    <a:pt x="100965" y="141922"/>
                  </a:cubicBezTo>
                  <a:cubicBezTo>
                    <a:pt x="110490" y="148590"/>
                    <a:pt x="122873" y="145733"/>
                    <a:pt x="126683" y="143827"/>
                  </a:cubicBezTo>
                  <a:cubicBezTo>
                    <a:pt x="132398" y="140970"/>
                    <a:pt x="132398" y="139065"/>
                    <a:pt x="131445" y="135255"/>
                  </a:cubicBezTo>
                  <a:cubicBezTo>
                    <a:pt x="130493" y="130492"/>
                    <a:pt x="129540" y="111442"/>
                    <a:pt x="129540" y="96202"/>
                  </a:cubicBezTo>
                  <a:moveTo>
                    <a:pt x="91440" y="87630"/>
                  </a:moveTo>
                  <a:cubicBezTo>
                    <a:pt x="91440" y="102870"/>
                    <a:pt x="78105" y="116205"/>
                    <a:pt x="58103" y="116205"/>
                  </a:cubicBezTo>
                  <a:cubicBezTo>
                    <a:pt x="44768" y="116205"/>
                    <a:pt x="39053" y="110490"/>
                    <a:pt x="39053" y="101917"/>
                  </a:cubicBezTo>
                  <a:cubicBezTo>
                    <a:pt x="39053" y="91440"/>
                    <a:pt x="54293" y="80963"/>
                    <a:pt x="83820" y="79058"/>
                  </a:cubicBezTo>
                  <a:lnTo>
                    <a:pt x="85725" y="79058"/>
                  </a:lnTo>
                  <a:lnTo>
                    <a:pt x="85725" y="79058"/>
                  </a:lnTo>
                  <a:cubicBezTo>
                    <a:pt x="88583" y="79058"/>
                    <a:pt x="91440" y="81915"/>
                    <a:pt x="91440" y="84772"/>
                  </a:cubicBezTo>
                  <a:lnTo>
                    <a:pt x="91440" y="8763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42" name="Freeform: Shape 336">
              <a:extLst>
                <a:ext uri="{FF2B5EF4-FFF2-40B4-BE49-F238E27FC236}">
                  <a16:creationId xmlns:a16="http://schemas.microsoft.com/office/drawing/2014/main" id="{C36BFE73-31AC-6045-9E85-BA8081D4817E}"/>
                </a:ext>
              </a:extLst>
            </p:cNvPr>
            <p:cNvSpPr/>
            <p:nvPr/>
          </p:nvSpPr>
          <p:spPr>
            <a:xfrm>
              <a:off x="3519015" y="2209800"/>
              <a:ext cx="41574" cy="196215"/>
            </a:xfrm>
            <a:custGeom>
              <a:avLst/>
              <a:gdLst>
                <a:gd name="connsiteX0" fmla="*/ 31905 w 41574"/>
                <a:gd name="connsiteY0" fmla="*/ 3810 h 196215"/>
                <a:gd name="connsiteX1" fmla="*/ 17617 w 41574"/>
                <a:gd name="connsiteY1" fmla="*/ 0 h 196215"/>
                <a:gd name="connsiteX2" fmla="*/ 5235 w 41574"/>
                <a:gd name="connsiteY2" fmla="*/ 1905 h 196215"/>
                <a:gd name="connsiteX3" fmla="*/ 472 w 41574"/>
                <a:gd name="connsiteY3" fmla="*/ 10478 h 196215"/>
                <a:gd name="connsiteX4" fmla="*/ 2377 w 41574"/>
                <a:gd name="connsiteY4" fmla="*/ 48578 h 196215"/>
                <a:gd name="connsiteX5" fmla="*/ 2377 w 41574"/>
                <a:gd name="connsiteY5" fmla="*/ 60008 h 196215"/>
                <a:gd name="connsiteX6" fmla="*/ 2377 w 41574"/>
                <a:gd name="connsiteY6" fmla="*/ 178117 h 196215"/>
                <a:gd name="connsiteX7" fmla="*/ 20475 w 41574"/>
                <a:gd name="connsiteY7" fmla="*/ 196215 h 196215"/>
                <a:gd name="connsiteX8" fmla="*/ 24285 w 41574"/>
                <a:gd name="connsiteY8" fmla="*/ 196215 h 196215"/>
                <a:gd name="connsiteX9" fmla="*/ 41430 w 41574"/>
                <a:gd name="connsiteY9" fmla="*/ 177165 h 196215"/>
                <a:gd name="connsiteX10" fmla="*/ 41430 w 41574"/>
                <a:gd name="connsiteY10" fmla="*/ 30480 h 196215"/>
                <a:gd name="connsiteX11" fmla="*/ 41430 w 41574"/>
                <a:gd name="connsiteY11" fmla="*/ 29528 h 196215"/>
                <a:gd name="connsiteX12" fmla="*/ 41430 w 41574"/>
                <a:gd name="connsiteY12" fmla="*/ 29528 h 196215"/>
                <a:gd name="connsiteX13" fmla="*/ 31905 w 41574"/>
                <a:gd name="connsiteY13" fmla="*/ 3810 h 196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574" h="196215">
                  <a:moveTo>
                    <a:pt x="31905" y="3810"/>
                  </a:moveTo>
                  <a:cubicBezTo>
                    <a:pt x="27142" y="953"/>
                    <a:pt x="22380" y="0"/>
                    <a:pt x="17617" y="0"/>
                  </a:cubicBezTo>
                  <a:cubicBezTo>
                    <a:pt x="11902" y="0"/>
                    <a:pt x="7140" y="953"/>
                    <a:pt x="5235" y="1905"/>
                  </a:cubicBezTo>
                  <a:cubicBezTo>
                    <a:pt x="-480" y="4763"/>
                    <a:pt x="-480" y="6667"/>
                    <a:pt x="472" y="10478"/>
                  </a:cubicBezTo>
                  <a:cubicBezTo>
                    <a:pt x="2377" y="16192"/>
                    <a:pt x="2377" y="34290"/>
                    <a:pt x="2377" y="48578"/>
                  </a:cubicBezTo>
                  <a:lnTo>
                    <a:pt x="2377" y="60008"/>
                  </a:lnTo>
                  <a:lnTo>
                    <a:pt x="2377" y="178117"/>
                  </a:lnTo>
                  <a:cubicBezTo>
                    <a:pt x="2377" y="192405"/>
                    <a:pt x="9997" y="196215"/>
                    <a:pt x="20475" y="196215"/>
                  </a:cubicBezTo>
                  <a:lnTo>
                    <a:pt x="24285" y="196215"/>
                  </a:lnTo>
                  <a:cubicBezTo>
                    <a:pt x="33810" y="196215"/>
                    <a:pt x="41430" y="191453"/>
                    <a:pt x="41430" y="177165"/>
                  </a:cubicBezTo>
                  <a:lnTo>
                    <a:pt x="41430" y="30480"/>
                  </a:lnTo>
                  <a:cubicBezTo>
                    <a:pt x="41430" y="30480"/>
                    <a:pt x="41430" y="29528"/>
                    <a:pt x="41430" y="29528"/>
                  </a:cubicBezTo>
                  <a:lnTo>
                    <a:pt x="41430" y="29528"/>
                  </a:lnTo>
                  <a:cubicBezTo>
                    <a:pt x="42382" y="18097"/>
                    <a:pt x="38572" y="8572"/>
                    <a:pt x="31905" y="381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43" name="Freeform: Shape 337">
              <a:extLst>
                <a:ext uri="{FF2B5EF4-FFF2-40B4-BE49-F238E27FC236}">
                  <a16:creationId xmlns:a16="http://schemas.microsoft.com/office/drawing/2014/main" id="{A2D44A8B-E53F-4D48-87F9-8F05C3A5C79E}"/>
                </a:ext>
              </a:extLst>
            </p:cNvPr>
            <p:cNvSpPr/>
            <p:nvPr/>
          </p:nvSpPr>
          <p:spPr>
            <a:xfrm>
              <a:off x="3368040" y="2260282"/>
              <a:ext cx="131917" cy="147637"/>
            </a:xfrm>
            <a:custGeom>
              <a:avLst/>
              <a:gdLst>
                <a:gd name="connsiteX0" fmla="*/ 129540 w 131917"/>
                <a:gd name="connsiteY0" fmla="*/ 96202 h 147637"/>
                <a:gd name="connsiteX1" fmla="*/ 129540 w 131917"/>
                <a:gd name="connsiteY1" fmla="*/ 61913 h 147637"/>
                <a:gd name="connsiteX2" fmla="*/ 65722 w 131917"/>
                <a:gd name="connsiteY2" fmla="*/ 0 h 147637"/>
                <a:gd name="connsiteX3" fmla="*/ 6667 w 131917"/>
                <a:gd name="connsiteY3" fmla="*/ 34290 h 147637"/>
                <a:gd name="connsiteX4" fmla="*/ 30480 w 131917"/>
                <a:gd name="connsiteY4" fmla="*/ 51435 h 147637"/>
                <a:gd name="connsiteX5" fmla="*/ 32385 w 131917"/>
                <a:gd name="connsiteY5" fmla="*/ 50483 h 147637"/>
                <a:gd name="connsiteX6" fmla="*/ 32385 w 131917"/>
                <a:gd name="connsiteY6" fmla="*/ 50483 h 147637"/>
                <a:gd name="connsiteX7" fmla="*/ 65722 w 131917"/>
                <a:gd name="connsiteY7" fmla="*/ 30480 h 147637"/>
                <a:gd name="connsiteX8" fmla="*/ 91440 w 131917"/>
                <a:gd name="connsiteY8" fmla="*/ 51435 h 147637"/>
                <a:gd name="connsiteX9" fmla="*/ 87630 w 131917"/>
                <a:gd name="connsiteY9" fmla="*/ 55245 h 147637"/>
                <a:gd name="connsiteX10" fmla="*/ 87630 w 131917"/>
                <a:gd name="connsiteY10" fmla="*/ 55245 h 147637"/>
                <a:gd name="connsiteX11" fmla="*/ 8572 w 131917"/>
                <a:gd name="connsiteY11" fmla="*/ 80963 h 147637"/>
                <a:gd name="connsiteX12" fmla="*/ 0 w 131917"/>
                <a:gd name="connsiteY12" fmla="*/ 108585 h 147637"/>
                <a:gd name="connsiteX13" fmla="*/ 45720 w 131917"/>
                <a:gd name="connsiteY13" fmla="*/ 147638 h 147637"/>
                <a:gd name="connsiteX14" fmla="*/ 85725 w 131917"/>
                <a:gd name="connsiteY14" fmla="*/ 132397 h 147637"/>
                <a:gd name="connsiteX15" fmla="*/ 85725 w 131917"/>
                <a:gd name="connsiteY15" fmla="*/ 132397 h 147637"/>
                <a:gd name="connsiteX16" fmla="*/ 86677 w 131917"/>
                <a:gd name="connsiteY16" fmla="*/ 131445 h 147637"/>
                <a:gd name="connsiteX17" fmla="*/ 90488 w 131917"/>
                <a:gd name="connsiteY17" fmla="*/ 130492 h 147637"/>
                <a:gd name="connsiteX18" fmla="*/ 93345 w 131917"/>
                <a:gd name="connsiteY18" fmla="*/ 131445 h 147637"/>
                <a:gd name="connsiteX19" fmla="*/ 94297 w 131917"/>
                <a:gd name="connsiteY19" fmla="*/ 132397 h 147637"/>
                <a:gd name="connsiteX20" fmla="*/ 100965 w 131917"/>
                <a:gd name="connsiteY20" fmla="*/ 141922 h 147637"/>
                <a:gd name="connsiteX21" fmla="*/ 126682 w 131917"/>
                <a:gd name="connsiteY21" fmla="*/ 143827 h 147637"/>
                <a:gd name="connsiteX22" fmla="*/ 131445 w 131917"/>
                <a:gd name="connsiteY22" fmla="*/ 135255 h 147637"/>
                <a:gd name="connsiteX23" fmla="*/ 129540 w 131917"/>
                <a:gd name="connsiteY23" fmla="*/ 96202 h 147637"/>
                <a:gd name="connsiteX24" fmla="*/ 90488 w 131917"/>
                <a:gd name="connsiteY24" fmla="*/ 87630 h 147637"/>
                <a:gd name="connsiteX25" fmla="*/ 57150 w 131917"/>
                <a:gd name="connsiteY25" fmla="*/ 116205 h 147637"/>
                <a:gd name="connsiteX26" fmla="*/ 38100 w 131917"/>
                <a:gd name="connsiteY26" fmla="*/ 101917 h 147637"/>
                <a:gd name="connsiteX27" fmla="*/ 82867 w 131917"/>
                <a:gd name="connsiteY27" fmla="*/ 79058 h 147637"/>
                <a:gd name="connsiteX28" fmla="*/ 84772 w 131917"/>
                <a:gd name="connsiteY28" fmla="*/ 79058 h 147637"/>
                <a:gd name="connsiteX29" fmla="*/ 84772 w 131917"/>
                <a:gd name="connsiteY29" fmla="*/ 79058 h 147637"/>
                <a:gd name="connsiteX30" fmla="*/ 90488 w 131917"/>
                <a:gd name="connsiteY30" fmla="*/ 84772 h 147637"/>
                <a:gd name="connsiteX31" fmla="*/ 90488 w 131917"/>
                <a:gd name="connsiteY31" fmla="*/ 87630 h 147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31917" h="147637">
                  <a:moveTo>
                    <a:pt x="129540" y="96202"/>
                  </a:moveTo>
                  <a:lnTo>
                    <a:pt x="129540" y="61913"/>
                  </a:lnTo>
                  <a:cubicBezTo>
                    <a:pt x="129540" y="22860"/>
                    <a:pt x="120967" y="0"/>
                    <a:pt x="65722" y="0"/>
                  </a:cubicBezTo>
                  <a:cubicBezTo>
                    <a:pt x="24765" y="0"/>
                    <a:pt x="6667" y="17145"/>
                    <a:pt x="6667" y="34290"/>
                  </a:cubicBezTo>
                  <a:cubicBezTo>
                    <a:pt x="6667" y="49530"/>
                    <a:pt x="24765" y="51435"/>
                    <a:pt x="30480" y="51435"/>
                  </a:cubicBezTo>
                  <a:cubicBezTo>
                    <a:pt x="31432" y="51435"/>
                    <a:pt x="31432" y="51435"/>
                    <a:pt x="32385" y="50483"/>
                  </a:cubicBezTo>
                  <a:lnTo>
                    <a:pt x="32385" y="50483"/>
                  </a:lnTo>
                  <a:cubicBezTo>
                    <a:pt x="37147" y="40005"/>
                    <a:pt x="47625" y="30480"/>
                    <a:pt x="65722" y="30480"/>
                  </a:cubicBezTo>
                  <a:cubicBezTo>
                    <a:pt x="84772" y="30480"/>
                    <a:pt x="90488" y="36195"/>
                    <a:pt x="91440" y="51435"/>
                  </a:cubicBezTo>
                  <a:cubicBezTo>
                    <a:pt x="91440" y="53340"/>
                    <a:pt x="89535" y="55245"/>
                    <a:pt x="87630" y="55245"/>
                  </a:cubicBezTo>
                  <a:lnTo>
                    <a:pt x="87630" y="55245"/>
                  </a:lnTo>
                  <a:cubicBezTo>
                    <a:pt x="73342" y="56197"/>
                    <a:pt x="22860" y="62865"/>
                    <a:pt x="8572" y="80963"/>
                  </a:cubicBezTo>
                  <a:cubicBezTo>
                    <a:pt x="1905" y="88583"/>
                    <a:pt x="0" y="98108"/>
                    <a:pt x="0" y="108585"/>
                  </a:cubicBezTo>
                  <a:cubicBezTo>
                    <a:pt x="0" y="131445"/>
                    <a:pt x="17145" y="147638"/>
                    <a:pt x="45720" y="147638"/>
                  </a:cubicBezTo>
                  <a:cubicBezTo>
                    <a:pt x="61913" y="147638"/>
                    <a:pt x="76200" y="141922"/>
                    <a:pt x="85725" y="132397"/>
                  </a:cubicBezTo>
                  <a:lnTo>
                    <a:pt x="85725" y="132397"/>
                  </a:lnTo>
                  <a:cubicBezTo>
                    <a:pt x="85725" y="132397"/>
                    <a:pt x="86677" y="131445"/>
                    <a:pt x="86677" y="131445"/>
                  </a:cubicBezTo>
                  <a:cubicBezTo>
                    <a:pt x="87630" y="130492"/>
                    <a:pt x="89535" y="130492"/>
                    <a:pt x="90488" y="130492"/>
                  </a:cubicBezTo>
                  <a:cubicBezTo>
                    <a:pt x="91440" y="130492"/>
                    <a:pt x="92392" y="130492"/>
                    <a:pt x="93345" y="131445"/>
                  </a:cubicBezTo>
                  <a:cubicBezTo>
                    <a:pt x="94297" y="132397"/>
                    <a:pt x="94297" y="132397"/>
                    <a:pt x="94297" y="132397"/>
                  </a:cubicBezTo>
                  <a:cubicBezTo>
                    <a:pt x="96202" y="136208"/>
                    <a:pt x="98107" y="139065"/>
                    <a:pt x="100965" y="141922"/>
                  </a:cubicBezTo>
                  <a:cubicBezTo>
                    <a:pt x="110490" y="148590"/>
                    <a:pt x="122872" y="145733"/>
                    <a:pt x="126682" y="143827"/>
                  </a:cubicBezTo>
                  <a:cubicBezTo>
                    <a:pt x="132397" y="140970"/>
                    <a:pt x="132397" y="139065"/>
                    <a:pt x="131445" y="135255"/>
                  </a:cubicBezTo>
                  <a:cubicBezTo>
                    <a:pt x="129540" y="130492"/>
                    <a:pt x="129540" y="111442"/>
                    <a:pt x="129540" y="96202"/>
                  </a:cubicBezTo>
                  <a:moveTo>
                    <a:pt x="90488" y="87630"/>
                  </a:moveTo>
                  <a:cubicBezTo>
                    <a:pt x="90488" y="102870"/>
                    <a:pt x="77152" y="116205"/>
                    <a:pt x="57150" y="116205"/>
                  </a:cubicBezTo>
                  <a:cubicBezTo>
                    <a:pt x="43815" y="116205"/>
                    <a:pt x="38100" y="110490"/>
                    <a:pt x="38100" y="101917"/>
                  </a:cubicBezTo>
                  <a:cubicBezTo>
                    <a:pt x="38100" y="91440"/>
                    <a:pt x="53340" y="80963"/>
                    <a:pt x="82867" y="79058"/>
                  </a:cubicBezTo>
                  <a:lnTo>
                    <a:pt x="84772" y="79058"/>
                  </a:lnTo>
                  <a:lnTo>
                    <a:pt x="84772" y="79058"/>
                  </a:lnTo>
                  <a:cubicBezTo>
                    <a:pt x="87630" y="79058"/>
                    <a:pt x="90488" y="81915"/>
                    <a:pt x="90488" y="84772"/>
                  </a:cubicBezTo>
                  <a:lnTo>
                    <a:pt x="90488" y="8763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44" name="Freeform: Shape 338">
              <a:extLst>
                <a:ext uri="{FF2B5EF4-FFF2-40B4-BE49-F238E27FC236}">
                  <a16:creationId xmlns:a16="http://schemas.microsoft.com/office/drawing/2014/main" id="{622C40BC-93A2-FA43-9E6C-AE328FFA292C}"/>
                </a:ext>
              </a:extLst>
            </p:cNvPr>
            <p:cNvSpPr/>
            <p:nvPr/>
          </p:nvSpPr>
          <p:spPr>
            <a:xfrm>
              <a:off x="3584737" y="2207895"/>
              <a:ext cx="137452" cy="196214"/>
            </a:xfrm>
            <a:custGeom>
              <a:avLst/>
              <a:gdLst>
                <a:gd name="connsiteX0" fmla="*/ 134775 w 137452"/>
                <a:gd name="connsiteY0" fmla="*/ 179070 h 196214"/>
                <a:gd name="connsiteX1" fmla="*/ 110010 w 137452"/>
                <a:gd name="connsiteY1" fmla="*/ 149542 h 196214"/>
                <a:gd name="connsiteX2" fmla="*/ 107152 w 137452"/>
                <a:gd name="connsiteY2" fmla="*/ 144780 h 196214"/>
                <a:gd name="connsiteX3" fmla="*/ 93817 w 137452"/>
                <a:gd name="connsiteY3" fmla="*/ 126683 h 196214"/>
                <a:gd name="connsiteX4" fmla="*/ 95722 w 137452"/>
                <a:gd name="connsiteY4" fmla="*/ 108585 h 196214"/>
                <a:gd name="connsiteX5" fmla="*/ 98580 w 137452"/>
                <a:gd name="connsiteY5" fmla="*/ 105727 h 196214"/>
                <a:gd name="connsiteX6" fmla="*/ 101437 w 137452"/>
                <a:gd name="connsiteY6" fmla="*/ 101917 h 196214"/>
                <a:gd name="connsiteX7" fmla="*/ 101437 w 137452"/>
                <a:gd name="connsiteY7" fmla="*/ 101917 h 196214"/>
                <a:gd name="connsiteX8" fmla="*/ 102390 w 137452"/>
                <a:gd name="connsiteY8" fmla="*/ 100013 h 196214"/>
                <a:gd name="connsiteX9" fmla="*/ 102390 w 137452"/>
                <a:gd name="connsiteY9" fmla="*/ 99060 h 196214"/>
                <a:gd name="connsiteX10" fmla="*/ 106200 w 137452"/>
                <a:gd name="connsiteY10" fmla="*/ 95250 h 196214"/>
                <a:gd name="connsiteX11" fmla="*/ 120487 w 137452"/>
                <a:gd name="connsiteY11" fmla="*/ 81915 h 196214"/>
                <a:gd name="connsiteX12" fmla="*/ 122392 w 137452"/>
                <a:gd name="connsiteY12" fmla="*/ 73342 h 196214"/>
                <a:gd name="connsiteX13" fmla="*/ 122392 w 137452"/>
                <a:gd name="connsiteY13" fmla="*/ 73342 h 196214"/>
                <a:gd name="connsiteX14" fmla="*/ 122392 w 137452"/>
                <a:gd name="connsiteY14" fmla="*/ 73342 h 196214"/>
                <a:gd name="connsiteX15" fmla="*/ 102390 w 137452"/>
                <a:gd name="connsiteY15" fmla="*/ 61913 h 196214"/>
                <a:gd name="connsiteX16" fmla="*/ 102390 w 137452"/>
                <a:gd name="connsiteY16" fmla="*/ 61913 h 196214"/>
                <a:gd name="connsiteX17" fmla="*/ 102390 w 137452"/>
                <a:gd name="connsiteY17" fmla="*/ 61913 h 196214"/>
                <a:gd name="connsiteX18" fmla="*/ 102390 w 137452"/>
                <a:gd name="connsiteY18" fmla="*/ 61913 h 196214"/>
                <a:gd name="connsiteX19" fmla="*/ 101437 w 137452"/>
                <a:gd name="connsiteY19" fmla="*/ 61913 h 196214"/>
                <a:gd name="connsiteX20" fmla="*/ 101437 w 137452"/>
                <a:gd name="connsiteY20" fmla="*/ 61913 h 196214"/>
                <a:gd name="connsiteX21" fmla="*/ 100485 w 137452"/>
                <a:gd name="connsiteY21" fmla="*/ 61913 h 196214"/>
                <a:gd name="connsiteX22" fmla="*/ 99532 w 137452"/>
                <a:gd name="connsiteY22" fmla="*/ 61913 h 196214"/>
                <a:gd name="connsiteX23" fmla="*/ 94770 w 137452"/>
                <a:gd name="connsiteY23" fmla="*/ 62865 h 196214"/>
                <a:gd name="connsiteX24" fmla="*/ 94770 w 137452"/>
                <a:gd name="connsiteY24" fmla="*/ 62865 h 196214"/>
                <a:gd name="connsiteX25" fmla="*/ 93817 w 137452"/>
                <a:gd name="connsiteY25" fmla="*/ 62865 h 196214"/>
                <a:gd name="connsiteX26" fmla="*/ 89055 w 137452"/>
                <a:gd name="connsiteY26" fmla="*/ 66675 h 196214"/>
                <a:gd name="connsiteX27" fmla="*/ 89055 w 137452"/>
                <a:gd name="connsiteY27" fmla="*/ 66675 h 196214"/>
                <a:gd name="connsiteX28" fmla="*/ 83340 w 137452"/>
                <a:gd name="connsiteY28" fmla="*/ 72390 h 196214"/>
                <a:gd name="connsiteX29" fmla="*/ 62385 w 137452"/>
                <a:gd name="connsiteY29" fmla="*/ 93345 h 196214"/>
                <a:gd name="connsiteX30" fmla="*/ 50002 w 137452"/>
                <a:gd name="connsiteY30" fmla="*/ 100013 h 196214"/>
                <a:gd name="connsiteX31" fmla="*/ 42382 w 137452"/>
                <a:gd name="connsiteY31" fmla="*/ 91440 h 196214"/>
                <a:gd name="connsiteX32" fmla="*/ 42382 w 137452"/>
                <a:gd name="connsiteY32" fmla="*/ 31433 h 196214"/>
                <a:gd name="connsiteX33" fmla="*/ 42382 w 137452"/>
                <a:gd name="connsiteY33" fmla="*/ 31433 h 196214"/>
                <a:gd name="connsiteX34" fmla="*/ 42382 w 137452"/>
                <a:gd name="connsiteY34" fmla="*/ 31433 h 196214"/>
                <a:gd name="connsiteX35" fmla="*/ 42382 w 137452"/>
                <a:gd name="connsiteY35" fmla="*/ 30480 h 196214"/>
                <a:gd name="connsiteX36" fmla="*/ 42382 w 137452"/>
                <a:gd name="connsiteY36" fmla="*/ 30480 h 196214"/>
                <a:gd name="connsiteX37" fmla="*/ 31905 w 137452"/>
                <a:gd name="connsiteY37" fmla="*/ 3810 h 196214"/>
                <a:gd name="connsiteX38" fmla="*/ 17617 w 137452"/>
                <a:gd name="connsiteY38" fmla="*/ 0 h 196214"/>
                <a:gd name="connsiteX39" fmla="*/ 5235 w 137452"/>
                <a:gd name="connsiteY39" fmla="*/ 1905 h 196214"/>
                <a:gd name="connsiteX40" fmla="*/ 472 w 137452"/>
                <a:gd name="connsiteY40" fmla="*/ 10477 h 196214"/>
                <a:gd name="connsiteX41" fmla="*/ 2377 w 137452"/>
                <a:gd name="connsiteY41" fmla="*/ 39052 h 196214"/>
                <a:gd name="connsiteX42" fmla="*/ 2377 w 137452"/>
                <a:gd name="connsiteY42" fmla="*/ 177165 h 196214"/>
                <a:gd name="connsiteX43" fmla="*/ 20475 w 137452"/>
                <a:gd name="connsiteY43" fmla="*/ 196215 h 196214"/>
                <a:gd name="connsiteX44" fmla="*/ 24285 w 137452"/>
                <a:gd name="connsiteY44" fmla="*/ 196215 h 196214"/>
                <a:gd name="connsiteX45" fmla="*/ 41430 w 137452"/>
                <a:gd name="connsiteY45" fmla="*/ 177165 h 196214"/>
                <a:gd name="connsiteX46" fmla="*/ 41430 w 137452"/>
                <a:gd name="connsiteY46" fmla="*/ 175260 h 196214"/>
                <a:gd name="connsiteX47" fmla="*/ 41430 w 137452"/>
                <a:gd name="connsiteY47" fmla="*/ 144780 h 196214"/>
                <a:gd name="connsiteX48" fmla="*/ 49050 w 137452"/>
                <a:gd name="connsiteY48" fmla="*/ 136208 h 196214"/>
                <a:gd name="connsiteX49" fmla="*/ 64290 w 137452"/>
                <a:gd name="connsiteY49" fmla="*/ 146685 h 196214"/>
                <a:gd name="connsiteX50" fmla="*/ 93817 w 137452"/>
                <a:gd name="connsiteY50" fmla="*/ 183833 h 196214"/>
                <a:gd name="connsiteX51" fmla="*/ 93817 w 137452"/>
                <a:gd name="connsiteY51" fmla="*/ 183833 h 196214"/>
                <a:gd name="connsiteX52" fmla="*/ 115725 w 137452"/>
                <a:gd name="connsiteY52" fmla="*/ 196215 h 196214"/>
                <a:gd name="connsiteX53" fmla="*/ 135727 w 137452"/>
                <a:gd name="connsiteY53" fmla="*/ 185738 h 196214"/>
                <a:gd name="connsiteX54" fmla="*/ 134775 w 137452"/>
                <a:gd name="connsiteY54" fmla="*/ 179070 h 196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137452" h="196214">
                  <a:moveTo>
                    <a:pt x="134775" y="179070"/>
                  </a:moveTo>
                  <a:cubicBezTo>
                    <a:pt x="130012" y="175260"/>
                    <a:pt x="118582" y="160972"/>
                    <a:pt x="110010" y="149542"/>
                  </a:cubicBezTo>
                  <a:lnTo>
                    <a:pt x="107152" y="144780"/>
                  </a:lnTo>
                  <a:lnTo>
                    <a:pt x="93817" y="126683"/>
                  </a:lnTo>
                  <a:cubicBezTo>
                    <a:pt x="90007" y="120967"/>
                    <a:pt x="90960" y="115252"/>
                    <a:pt x="95722" y="108585"/>
                  </a:cubicBezTo>
                  <a:cubicBezTo>
                    <a:pt x="96675" y="107633"/>
                    <a:pt x="97627" y="106680"/>
                    <a:pt x="98580" y="105727"/>
                  </a:cubicBezTo>
                  <a:cubicBezTo>
                    <a:pt x="99532" y="104775"/>
                    <a:pt x="100485" y="103822"/>
                    <a:pt x="101437" y="101917"/>
                  </a:cubicBezTo>
                  <a:lnTo>
                    <a:pt x="101437" y="101917"/>
                  </a:lnTo>
                  <a:cubicBezTo>
                    <a:pt x="101437" y="100965"/>
                    <a:pt x="102390" y="100965"/>
                    <a:pt x="102390" y="100013"/>
                  </a:cubicBezTo>
                  <a:lnTo>
                    <a:pt x="102390" y="99060"/>
                  </a:lnTo>
                  <a:cubicBezTo>
                    <a:pt x="103342" y="98108"/>
                    <a:pt x="105247" y="96202"/>
                    <a:pt x="106200" y="95250"/>
                  </a:cubicBezTo>
                  <a:cubicBezTo>
                    <a:pt x="111915" y="88583"/>
                    <a:pt x="117630" y="83820"/>
                    <a:pt x="120487" y="81915"/>
                  </a:cubicBezTo>
                  <a:cubicBezTo>
                    <a:pt x="123345" y="80010"/>
                    <a:pt x="125250" y="78105"/>
                    <a:pt x="122392" y="73342"/>
                  </a:cubicBezTo>
                  <a:lnTo>
                    <a:pt x="122392" y="73342"/>
                  </a:lnTo>
                  <a:cubicBezTo>
                    <a:pt x="122392" y="73342"/>
                    <a:pt x="122392" y="73342"/>
                    <a:pt x="122392" y="73342"/>
                  </a:cubicBezTo>
                  <a:cubicBezTo>
                    <a:pt x="121440" y="70485"/>
                    <a:pt x="112867" y="61913"/>
                    <a:pt x="102390" y="61913"/>
                  </a:cubicBezTo>
                  <a:cubicBezTo>
                    <a:pt x="102390" y="61913"/>
                    <a:pt x="102390" y="61913"/>
                    <a:pt x="102390" y="61913"/>
                  </a:cubicBezTo>
                  <a:cubicBezTo>
                    <a:pt x="102390" y="61913"/>
                    <a:pt x="102390" y="61913"/>
                    <a:pt x="102390" y="61913"/>
                  </a:cubicBezTo>
                  <a:cubicBezTo>
                    <a:pt x="102390" y="61913"/>
                    <a:pt x="102390" y="61913"/>
                    <a:pt x="102390" y="61913"/>
                  </a:cubicBezTo>
                  <a:cubicBezTo>
                    <a:pt x="102390" y="61913"/>
                    <a:pt x="101437" y="61913"/>
                    <a:pt x="101437" y="61913"/>
                  </a:cubicBezTo>
                  <a:cubicBezTo>
                    <a:pt x="101437" y="61913"/>
                    <a:pt x="101437" y="61913"/>
                    <a:pt x="101437" y="61913"/>
                  </a:cubicBezTo>
                  <a:cubicBezTo>
                    <a:pt x="101437" y="61913"/>
                    <a:pt x="100485" y="61913"/>
                    <a:pt x="100485" y="61913"/>
                  </a:cubicBezTo>
                  <a:cubicBezTo>
                    <a:pt x="100485" y="61913"/>
                    <a:pt x="99532" y="61913"/>
                    <a:pt x="99532" y="61913"/>
                  </a:cubicBezTo>
                  <a:cubicBezTo>
                    <a:pt x="97627" y="61913"/>
                    <a:pt x="95722" y="62865"/>
                    <a:pt x="94770" y="62865"/>
                  </a:cubicBezTo>
                  <a:cubicBezTo>
                    <a:pt x="94770" y="62865"/>
                    <a:pt x="94770" y="62865"/>
                    <a:pt x="94770" y="62865"/>
                  </a:cubicBezTo>
                  <a:cubicBezTo>
                    <a:pt x="94770" y="62865"/>
                    <a:pt x="93817" y="62865"/>
                    <a:pt x="93817" y="62865"/>
                  </a:cubicBezTo>
                  <a:cubicBezTo>
                    <a:pt x="91912" y="63817"/>
                    <a:pt x="90007" y="64770"/>
                    <a:pt x="89055" y="66675"/>
                  </a:cubicBezTo>
                  <a:lnTo>
                    <a:pt x="89055" y="66675"/>
                  </a:lnTo>
                  <a:cubicBezTo>
                    <a:pt x="87150" y="68580"/>
                    <a:pt x="85245" y="70485"/>
                    <a:pt x="83340" y="72390"/>
                  </a:cubicBezTo>
                  <a:lnTo>
                    <a:pt x="62385" y="93345"/>
                  </a:lnTo>
                  <a:cubicBezTo>
                    <a:pt x="59527" y="96202"/>
                    <a:pt x="56670" y="100013"/>
                    <a:pt x="50002" y="100013"/>
                  </a:cubicBezTo>
                  <a:cubicBezTo>
                    <a:pt x="45240" y="100013"/>
                    <a:pt x="42382" y="97155"/>
                    <a:pt x="42382" y="91440"/>
                  </a:cubicBezTo>
                  <a:lnTo>
                    <a:pt x="42382" y="31433"/>
                  </a:lnTo>
                  <a:lnTo>
                    <a:pt x="42382" y="31433"/>
                  </a:lnTo>
                  <a:lnTo>
                    <a:pt x="42382" y="31433"/>
                  </a:lnTo>
                  <a:cubicBezTo>
                    <a:pt x="42382" y="31433"/>
                    <a:pt x="42382" y="30480"/>
                    <a:pt x="42382" y="30480"/>
                  </a:cubicBezTo>
                  <a:lnTo>
                    <a:pt x="42382" y="30480"/>
                  </a:lnTo>
                  <a:cubicBezTo>
                    <a:pt x="42382" y="18097"/>
                    <a:pt x="38572" y="8572"/>
                    <a:pt x="31905" y="3810"/>
                  </a:cubicBezTo>
                  <a:cubicBezTo>
                    <a:pt x="27142" y="952"/>
                    <a:pt x="22380" y="0"/>
                    <a:pt x="17617" y="0"/>
                  </a:cubicBezTo>
                  <a:cubicBezTo>
                    <a:pt x="11902" y="0"/>
                    <a:pt x="7140" y="952"/>
                    <a:pt x="5235" y="1905"/>
                  </a:cubicBezTo>
                  <a:cubicBezTo>
                    <a:pt x="-480" y="4763"/>
                    <a:pt x="-480" y="6667"/>
                    <a:pt x="472" y="10477"/>
                  </a:cubicBezTo>
                  <a:cubicBezTo>
                    <a:pt x="1425" y="14288"/>
                    <a:pt x="2377" y="27622"/>
                    <a:pt x="2377" y="39052"/>
                  </a:cubicBezTo>
                  <a:lnTo>
                    <a:pt x="2377" y="177165"/>
                  </a:lnTo>
                  <a:cubicBezTo>
                    <a:pt x="2377" y="191452"/>
                    <a:pt x="9997" y="196215"/>
                    <a:pt x="20475" y="196215"/>
                  </a:cubicBezTo>
                  <a:lnTo>
                    <a:pt x="24285" y="196215"/>
                  </a:lnTo>
                  <a:cubicBezTo>
                    <a:pt x="34762" y="196215"/>
                    <a:pt x="41430" y="191452"/>
                    <a:pt x="41430" y="177165"/>
                  </a:cubicBezTo>
                  <a:lnTo>
                    <a:pt x="41430" y="175260"/>
                  </a:lnTo>
                  <a:cubicBezTo>
                    <a:pt x="41430" y="171450"/>
                    <a:pt x="41430" y="148590"/>
                    <a:pt x="41430" y="144780"/>
                  </a:cubicBezTo>
                  <a:cubicBezTo>
                    <a:pt x="41430" y="138113"/>
                    <a:pt x="46192" y="136208"/>
                    <a:pt x="49050" y="136208"/>
                  </a:cubicBezTo>
                  <a:cubicBezTo>
                    <a:pt x="56670" y="136208"/>
                    <a:pt x="59527" y="140970"/>
                    <a:pt x="64290" y="146685"/>
                  </a:cubicBezTo>
                  <a:cubicBezTo>
                    <a:pt x="66195" y="149542"/>
                    <a:pt x="84292" y="171450"/>
                    <a:pt x="93817" y="183833"/>
                  </a:cubicBezTo>
                  <a:lnTo>
                    <a:pt x="93817" y="183833"/>
                  </a:lnTo>
                  <a:cubicBezTo>
                    <a:pt x="101437" y="193358"/>
                    <a:pt x="108105" y="196215"/>
                    <a:pt x="115725" y="196215"/>
                  </a:cubicBezTo>
                  <a:cubicBezTo>
                    <a:pt x="126202" y="196215"/>
                    <a:pt x="134775" y="188595"/>
                    <a:pt x="135727" y="185738"/>
                  </a:cubicBezTo>
                  <a:cubicBezTo>
                    <a:pt x="138585" y="183833"/>
                    <a:pt x="137632" y="181927"/>
                    <a:pt x="134775" y="17907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45" name="Freeform: Shape 339">
              <a:extLst>
                <a:ext uri="{FF2B5EF4-FFF2-40B4-BE49-F238E27FC236}">
                  <a16:creationId xmlns:a16="http://schemas.microsoft.com/office/drawing/2014/main" id="{E3E001D4-C186-294C-957D-D865FF36FE8D}"/>
                </a:ext>
              </a:extLst>
            </p:cNvPr>
            <p:cNvSpPr/>
            <p:nvPr/>
          </p:nvSpPr>
          <p:spPr>
            <a:xfrm>
              <a:off x="3237180" y="2212657"/>
              <a:ext cx="171231" cy="194309"/>
            </a:xfrm>
            <a:custGeom>
              <a:avLst/>
              <a:gdLst>
                <a:gd name="connsiteX0" fmla="*/ 140384 w 171231"/>
                <a:gd name="connsiteY0" fmla="*/ 39052 h 194309"/>
                <a:gd name="connsiteX1" fmla="*/ 167054 w 171231"/>
                <a:gd name="connsiteY1" fmla="*/ 28575 h 194309"/>
                <a:gd name="connsiteX2" fmla="*/ 168959 w 171231"/>
                <a:gd name="connsiteY2" fmla="*/ 2858 h 194309"/>
                <a:gd name="connsiteX3" fmla="*/ 165149 w 171231"/>
                <a:gd name="connsiteY3" fmla="*/ 0 h 194309"/>
                <a:gd name="connsiteX4" fmla="*/ 30847 w 171231"/>
                <a:gd name="connsiteY4" fmla="*/ 0 h 194309"/>
                <a:gd name="connsiteX5" fmla="*/ 30847 w 171231"/>
                <a:gd name="connsiteY5" fmla="*/ 0 h 194309"/>
                <a:gd name="connsiteX6" fmla="*/ 4177 w 171231"/>
                <a:gd name="connsiteY6" fmla="*/ 10477 h 194309"/>
                <a:gd name="connsiteX7" fmla="*/ 2272 w 171231"/>
                <a:gd name="connsiteY7" fmla="*/ 36195 h 194309"/>
                <a:gd name="connsiteX8" fmla="*/ 6082 w 171231"/>
                <a:gd name="connsiteY8" fmla="*/ 39052 h 194309"/>
                <a:gd name="connsiteX9" fmla="*/ 58469 w 171231"/>
                <a:gd name="connsiteY9" fmla="*/ 39052 h 194309"/>
                <a:gd name="connsiteX10" fmla="*/ 65137 w 171231"/>
                <a:gd name="connsiteY10" fmla="*/ 44767 h 194309"/>
                <a:gd name="connsiteX11" fmla="*/ 65137 w 171231"/>
                <a:gd name="connsiteY11" fmla="*/ 175260 h 194309"/>
                <a:gd name="connsiteX12" fmla="*/ 69899 w 171231"/>
                <a:gd name="connsiteY12" fmla="*/ 189547 h 194309"/>
                <a:gd name="connsiteX13" fmla="*/ 83234 w 171231"/>
                <a:gd name="connsiteY13" fmla="*/ 194310 h 194309"/>
                <a:gd name="connsiteX14" fmla="*/ 87044 w 171231"/>
                <a:gd name="connsiteY14" fmla="*/ 194310 h 194309"/>
                <a:gd name="connsiteX15" fmla="*/ 104189 w 171231"/>
                <a:gd name="connsiteY15" fmla="*/ 175260 h 194309"/>
                <a:gd name="connsiteX16" fmla="*/ 104189 w 171231"/>
                <a:gd name="connsiteY16" fmla="*/ 46672 h 194309"/>
                <a:gd name="connsiteX17" fmla="*/ 111809 w 171231"/>
                <a:gd name="connsiteY17" fmla="*/ 38100 h 194309"/>
                <a:gd name="connsiteX18" fmla="*/ 140384 w 171231"/>
                <a:gd name="connsiteY18" fmla="*/ 39052 h 194309"/>
                <a:gd name="connsiteX19" fmla="*/ 140384 w 171231"/>
                <a:gd name="connsiteY19" fmla="*/ 39052 h 194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71231" h="194309">
                  <a:moveTo>
                    <a:pt x="140384" y="39052"/>
                  </a:moveTo>
                  <a:cubicBezTo>
                    <a:pt x="152767" y="39052"/>
                    <a:pt x="162292" y="35242"/>
                    <a:pt x="167054" y="28575"/>
                  </a:cubicBezTo>
                  <a:cubicBezTo>
                    <a:pt x="173722" y="19050"/>
                    <a:pt x="170864" y="6667"/>
                    <a:pt x="168959" y="2858"/>
                  </a:cubicBezTo>
                  <a:cubicBezTo>
                    <a:pt x="168007" y="952"/>
                    <a:pt x="166102" y="0"/>
                    <a:pt x="165149" y="0"/>
                  </a:cubicBezTo>
                  <a:cubicBezTo>
                    <a:pt x="165149" y="0"/>
                    <a:pt x="30847" y="0"/>
                    <a:pt x="30847" y="0"/>
                  </a:cubicBezTo>
                  <a:lnTo>
                    <a:pt x="30847" y="0"/>
                  </a:lnTo>
                  <a:cubicBezTo>
                    <a:pt x="18464" y="0"/>
                    <a:pt x="8939" y="3810"/>
                    <a:pt x="4177" y="10477"/>
                  </a:cubicBezTo>
                  <a:cubicBezTo>
                    <a:pt x="-2491" y="20002"/>
                    <a:pt x="367" y="32385"/>
                    <a:pt x="2272" y="36195"/>
                  </a:cubicBezTo>
                  <a:cubicBezTo>
                    <a:pt x="3224" y="38100"/>
                    <a:pt x="5129" y="39052"/>
                    <a:pt x="6082" y="39052"/>
                  </a:cubicBezTo>
                  <a:lnTo>
                    <a:pt x="58469" y="39052"/>
                  </a:lnTo>
                  <a:cubicBezTo>
                    <a:pt x="61327" y="39052"/>
                    <a:pt x="64184" y="41910"/>
                    <a:pt x="65137" y="44767"/>
                  </a:cubicBezTo>
                  <a:lnTo>
                    <a:pt x="65137" y="175260"/>
                  </a:lnTo>
                  <a:cubicBezTo>
                    <a:pt x="65137" y="181927"/>
                    <a:pt x="67042" y="186690"/>
                    <a:pt x="69899" y="189547"/>
                  </a:cubicBezTo>
                  <a:cubicBezTo>
                    <a:pt x="72757" y="193358"/>
                    <a:pt x="77519" y="194310"/>
                    <a:pt x="83234" y="194310"/>
                  </a:cubicBezTo>
                  <a:lnTo>
                    <a:pt x="87044" y="194310"/>
                  </a:lnTo>
                  <a:cubicBezTo>
                    <a:pt x="96569" y="194310"/>
                    <a:pt x="104189" y="189547"/>
                    <a:pt x="104189" y="175260"/>
                  </a:cubicBezTo>
                  <a:lnTo>
                    <a:pt x="104189" y="46672"/>
                  </a:lnTo>
                  <a:cubicBezTo>
                    <a:pt x="104189" y="41910"/>
                    <a:pt x="107047" y="39052"/>
                    <a:pt x="111809" y="38100"/>
                  </a:cubicBezTo>
                  <a:cubicBezTo>
                    <a:pt x="111809" y="39052"/>
                    <a:pt x="139432" y="39052"/>
                    <a:pt x="140384" y="39052"/>
                  </a:cubicBezTo>
                  <a:lnTo>
                    <a:pt x="140384" y="3905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46" name="Freeform: Shape 340">
              <a:extLst>
                <a:ext uri="{FF2B5EF4-FFF2-40B4-BE49-F238E27FC236}">
                  <a16:creationId xmlns:a16="http://schemas.microsoft.com/office/drawing/2014/main" id="{8E81C98A-BCFD-6F4F-96C4-BA29346A0B5F}"/>
                </a:ext>
              </a:extLst>
            </p:cNvPr>
            <p:cNvSpPr/>
            <p:nvPr/>
          </p:nvSpPr>
          <p:spPr>
            <a:xfrm>
              <a:off x="2858452" y="2465070"/>
              <a:ext cx="71437" cy="107632"/>
            </a:xfrm>
            <a:custGeom>
              <a:avLst/>
              <a:gdLst>
                <a:gd name="connsiteX0" fmla="*/ 0 w 71437"/>
                <a:gd name="connsiteY0" fmla="*/ 102870 h 107632"/>
                <a:gd name="connsiteX1" fmla="*/ 0 w 71437"/>
                <a:gd name="connsiteY1" fmla="*/ 6667 h 107632"/>
                <a:gd name="connsiteX2" fmla="*/ 6667 w 71437"/>
                <a:gd name="connsiteY2" fmla="*/ 0 h 107632"/>
                <a:gd name="connsiteX3" fmla="*/ 66675 w 71437"/>
                <a:gd name="connsiteY3" fmla="*/ 0 h 107632"/>
                <a:gd name="connsiteX4" fmla="*/ 71438 w 71437"/>
                <a:gd name="connsiteY4" fmla="*/ 4763 h 107632"/>
                <a:gd name="connsiteX5" fmla="*/ 71438 w 71437"/>
                <a:gd name="connsiteY5" fmla="*/ 5715 h 107632"/>
                <a:gd name="connsiteX6" fmla="*/ 66675 w 71437"/>
                <a:gd name="connsiteY6" fmla="*/ 10477 h 107632"/>
                <a:gd name="connsiteX7" fmla="*/ 11430 w 71437"/>
                <a:gd name="connsiteY7" fmla="*/ 10477 h 107632"/>
                <a:gd name="connsiteX8" fmla="*/ 11430 w 71437"/>
                <a:gd name="connsiteY8" fmla="*/ 50483 h 107632"/>
                <a:gd name="connsiteX9" fmla="*/ 52388 w 71437"/>
                <a:gd name="connsiteY9" fmla="*/ 50483 h 107632"/>
                <a:gd name="connsiteX10" fmla="*/ 57150 w 71437"/>
                <a:gd name="connsiteY10" fmla="*/ 55245 h 107632"/>
                <a:gd name="connsiteX11" fmla="*/ 57150 w 71437"/>
                <a:gd name="connsiteY11" fmla="*/ 56197 h 107632"/>
                <a:gd name="connsiteX12" fmla="*/ 52388 w 71437"/>
                <a:gd name="connsiteY12" fmla="*/ 60960 h 107632"/>
                <a:gd name="connsiteX13" fmla="*/ 11430 w 71437"/>
                <a:gd name="connsiteY13" fmla="*/ 60960 h 107632"/>
                <a:gd name="connsiteX14" fmla="*/ 11430 w 71437"/>
                <a:gd name="connsiteY14" fmla="*/ 102870 h 107632"/>
                <a:gd name="connsiteX15" fmla="*/ 6667 w 71437"/>
                <a:gd name="connsiteY15" fmla="*/ 107633 h 107632"/>
                <a:gd name="connsiteX16" fmla="*/ 4763 w 71437"/>
                <a:gd name="connsiteY16" fmla="*/ 107633 h 107632"/>
                <a:gd name="connsiteX17" fmla="*/ 0 w 71437"/>
                <a:gd name="connsiteY17" fmla="*/ 102870 h 107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1437" h="107632">
                  <a:moveTo>
                    <a:pt x="0" y="102870"/>
                  </a:moveTo>
                  <a:lnTo>
                    <a:pt x="0" y="6667"/>
                  </a:lnTo>
                  <a:cubicBezTo>
                    <a:pt x="0" y="2858"/>
                    <a:pt x="2857" y="0"/>
                    <a:pt x="6667" y="0"/>
                  </a:cubicBezTo>
                  <a:lnTo>
                    <a:pt x="66675" y="0"/>
                  </a:lnTo>
                  <a:cubicBezTo>
                    <a:pt x="69532" y="0"/>
                    <a:pt x="71438" y="1905"/>
                    <a:pt x="71438" y="4763"/>
                  </a:cubicBezTo>
                  <a:lnTo>
                    <a:pt x="71438" y="5715"/>
                  </a:lnTo>
                  <a:cubicBezTo>
                    <a:pt x="71438" y="8572"/>
                    <a:pt x="69532" y="10477"/>
                    <a:pt x="66675" y="10477"/>
                  </a:cubicBezTo>
                  <a:lnTo>
                    <a:pt x="11430" y="10477"/>
                  </a:lnTo>
                  <a:lnTo>
                    <a:pt x="11430" y="50483"/>
                  </a:lnTo>
                  <a:lnTo>
                    <a:pt x="52388" y="50483"/>
                  </a:lnTo>
                  <a:cubicBezTo>
                    <a:pt x="55245" y="50483"/>
                    <a:pt x="57150" y="52388"/>
                    <a:pt x="57150" y="55245"/>
                  </a:cubicBezTo>
                  <a:lnTo>
                    <a:pt x="57150" y="56197"/>
                  </a:lnTo>
                  <a:cubicBezTo>
                    <a:pt x="57150" y="59055"/>
                    <a:pt x="55245" y="60960"/>
                    <a:pt x="52388" y="60960"/>
                  </a:cubicBezTo>
                  <a:lnTo>
                    <a:pt x="11430" y="60960"/>
                  </a:lnTo>
                  <a:lnTo>
                    <a:pt x="11430" y="102870"/>
                  </a:lnTo>
                  <a:cubicBezTo>
                    <a:pt x="11430" y="106680"/>
                    <a:pt x="9525" y="107633"/>
                    <a:pt x="6667" y="107633"/>
                  </a:cubicBezTo>
                  <a:lnTo>
                    <a:pt x="4763" y="107633"/>
                  </a:lnTo>
                  <a:cubicBezTo>
                    <a:pt x="952" y="107633"/>
                    <a:pt x="0" y="106680"/>
                    <a:pt x="0" y="10287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47" name="Freeform: Shape 341">
              <a:extLst>
                <a:ext uri="{FF2B5EF4-FFF2-40B4-BE49-F238E27FC236}">
                  <a16:creationId xmlns:a16="http://schemas.microsoft.com/office/drawing/2014/main" id="{366748C5-B359-0E41-8CD1-B967FBAFB858}"/>
                </a:ext>
              </a:extLst>
            </p:cNvPr>
            <p:cNvSpPr/>
            <p:nvPr/>
          </p:nvSpPr>
          <p:spPr>
            <a:xfrm>
              <a:off x="2926079" y="2491740"/>
              <a:ext cx="80962" cy="81950"/>
            </a:xfrm>
            <a:custGeom>
              <a:avLst/>
              <a:gdLst>
                <a:gd name="connsiteX0" fmla="*/ 0 w 80962"/>
                <a:gd name="connsiteY0" fmla="*/ 40957 h 81950"/>
                <a:gd name="connsiteX1" fmla="*/ 40958 w 80962"/>
                <a:gd name="connsiteY1" fmla="*/ 0 h 81950"/>
                <a:gd name="connsiteX2" fmla="*/ 80963 w 80962"/>
                <a:gd name="connsiteY2" fmla="*/ 40957 h 81950"/>
                <a:gd name="connsiteX3" fmla="*/ 40958 w 80962"/>
                <a:gd name="connsiteY3" fmla="*/ 81915 h 81950"/>
                <a:gd name="connsiteX4" fmla="*/ 0 w 80962"/>
                <a:gd name="connsiteY4" fmla="*/ 40957 h 81950"/>
                <a:gd name="connsiteX5" fmla="*/ 70485 w 80962"/>
                <a:gd name="connsiteY5" fmla="*/ 41910 h 81950"/>
                <a:gd name="connsiteX6" fmla="*/ 40958 w 80962"/>
                <a:gd name="connsiteY6" fmla="*/ 9525 h 81950"/>
                <a:gd name="connsiteX7" fmla="*/ 11430 w 80962"/>
                <a:gd name="connsiteY7" fmla="*/ 40957 h 81950"/>
                <a:gd name="connsiteX8" fmla="*/ 40958 w 80962"/>
                <a:gd name="connsiteY8" fmla="*/ 73342 h 81950"/>
                <a:gd name="connsiteX9" fmla="*/ 70485 w 80962"/>
                <a:gd name="connsiteY9" fmla="*/ 41910 h 81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962" h="81950">
                  <a:moveTo>
                    <a:pt x="0" y="40957"/>
                  </a:moveTo>
                  <a:cubicBezTo>
                    <a:pt x="0" y="17145"/>
                    <a:pt x="17145" y="0"/>
                    <a:pt x="40958" y="0"/>
                  </a:cubicBezTo>
                  <a:cubicBezTo>
                    <a:pt x="64770" y="0"/>
                    <a:pt x="80963" y="17145"/>
                    <a:pt x="80963" y="40957"/>
                  </a:cubicBezTo>
                  <a:cubicBezTo>
                    <a:pt x="80963" y="64770"/>
                    <a:pt x="63817" y="81915"/>
                    <a:pt x="40958" y="81915"/>
                  </a:cubicBezTo>
                  <a:cubicBezTo>
                    <a:pt x="17145" y="82867"/>
                    <a:pt x="0" y="64770"/>
                    <a:pt x="0" y="40957"/>
                  </a:cubicBezTo>
                  <a:moveTo>
                    <a:pt x="70485" y="41910"/>
                  </a:moveTo>
                  <a:cubicBezTo>
                    <a:pt x="70485" y="23813"/>
                    <a:pt x="58103" y="9525"/>
                    <a:pt x="40958" y="9525"/>
                  </a:cubicBezTo>
                  <a:cubicBezTo>
                    <a:pt x="23813" y="9525"/>
                    <a:pt x="11430" y="22860"/>
                    <a:pt x="11430" y="40957"/>
                  </a:cubicBezTo>
                  <a:cubicBezTo>
                    <a:pt x="11430" y="59055"/>
                    <a:pt x="23813" y="73342"/>
                    <a:pt x="40958" y="73342"/>
                  </a:cubicBezTo>
                  <a:cubicBezTo>
                    <a:pt x="57150" y="73342"/>
                    <a:pt x="70485" y="60007"/>
                    <a:pt x="70485" y="4191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48" name="Freeform: Shape 342">
              <a:extLst>
                <a:ext uri="{FF2B5EF4-FFF2-40B4-BE49-F238E27FC236}">
                  <a16:creationId xmlns:a16="http://schemas.microsoft.com/office/drawing/2014/main" id="{8D3095A8-E8DA-CB4C-886B-D1C42F854B4B}"/>
                </a:ext>
              </a:extLst>
            </p:cNvPr>
            <p:cNvSpPr/>
            <p:nvPr/>
          </p:nvSpPr>
          <p:spPr>
            <a:xfrm>
              <a:off x="3020377" y="2491740"/>
              <a:ext cx="41909" cy="80962"/>
            </a:xfrm>
            <a:custGeom>
              <a:avLst/>
              <a:gdLst>
                <a:gd name="connsiteX0" fmla="*/ 30480 w 41909"/>
                <a:gd name="connsiteY0" fmla="*/ 0 h 80962"/>
                <a:gd name="connsiteX1" fmla="*/ 41910 w 41909"/>
                <a:gd name="connsiteY1" fmla="*/ 7620 h 80962"/>
                <a:gd name="connsiteX2" fmla="*/ 39052 w 41909"/>
                <a:gd name="connsiteY2" fmla="*/ 13335 h 80962"/>
                <a:gd name="connsiteX3" fmla="*/ 29527 w 41909"/>
                <a:gd name="connsiteY3" fmla="*/ 10477 h 80962"/>
                <a:gd name="connsiteX4" fmla="*/ 10477 w 41909"/>
                <a:gd name="connsiteY4" fmla="*/ 45720 h 80962"/>
                <a:gd name="connsiteX5" fmla="*/ 10477 w 41909"/>
                <a:gd name="connsiteY5" fmla="*/ 76200 h 80962"/>
                <a:gd name="connsiteX6" fmla="*/ 5715 w 41909"/>
                <a:gd name="connsiteY6" fmla="*/ 80963 h 80962"/>
                <a:gd name="connsiteX7" fmla="*/ 4763 w 41909"/>
                <a:gd name="connsiteY7" fmla="*/ 80963 h 80962"/>
                <a:gd name="connsiteX8" fmla="*/ 0 w 41909"/>
                <a:gd name="connsiteY8" fmla="*/ 76200 h 80962"/>
                <a:gd name="connsiteX9" fmla="*/ 0 w 41909"/>
                <a:gd name="connsiteY9" fmla="*/ 2857 h 80962"/>
                <a:gd name="connsiteX10" fmla="*/ 3810 w 41909"/>
                <a:gd name="connsiteY10" fmla="*/ 1905 h 80962"/>
                <a:gd name="connsiteX11" fmla="*/ 10477 w 41909"/>
                <a:gd name="connsiteY11" fmla="*/ 12382 h 80962"/>
                <a:gd name="connsiteX12" fmla="*/ 10477 w 41909"/>
                <a:gd name="connsiteY12" fmla="*/ 17145 h 80962"/>
                <a:gd name="connsiteX13" fmla="*/ 30480 w 41909"/>
                <a:gd name="connsiteY13" fmla="*/ 0 h 80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909" h="80962">
                  <a:moveTo>
                    <a:pt x="30480" y="0"/>
                  </a:moveTo>
                  <a:cubicBezTo>
                    <a:pt x="38100" y="0"/>
                    <a:pt x="41910" y="2857"/>
                    <a:pt x="41910" y="7620"/>
                  </a:cubicBezTo>
                  <a:cubicBezTo>
                    <a:pt x="41910" y="11430"/>
                    <a:pt x="39052" y="13335"/>
                    <a:pt x="39052" y="13335"/>
                  </a:cubicBezTo>
                  <a:cubicBezTo>
                    <a:pt x="37147" y="11430"/>
                    <a:pt x="34290" y="10477"/>
                    <a:pt x="29527" y="10477"/>
                  </a:cubicBezTo>
                  <a:cubicBezTo>
                    <a:pt x="15240" y="10477"/>
                    <a:pt x="10477" y="24765"/>
                    <a:pt x="10477" y="45720"/>
                  </a:cubicBezTo>
                  <a:lnTo>
                    <a:pt x="10477" y="76200"/>
                  </a:lnTo>
                  <a:cubicBezTo>
                    <a:pt x="10477" y="80010"/>
                    <a:pt x="8572" y="80963"/>
                    <a:pt x="5715" y="80963"/>
                  </a:cubicBezTo>
                  <a:lnTo>
                    <a:pt x="4763" y="80963"/>
                  </a:lnTo>
                  <a:cubicBezTo>
                    <a:pt x="1905" y="80963"/>
                    <a:pt x="0" y="80010"/>
                    <a:pt x="0" y="76200"/>
                  </a:cubicBezTo>
                  <a:lnTo>
                    <a:pt x="0" y="2857"/>
                  </a:lnTo>
                  <a:cubicBezTo>
                    <a:pt x="0" y="2857"/>
                    <a:pt x="1905" y="1905"/>
                    <a:pt x="3810" y="1905"/>
                  </a:cubicBezTo>
                  <a:cubicBezTo>
                    <a:pt x="7620" y="1905"/>
                    <a:pt x="10477" y="3810"/>
                    <a:pt x="10477" y="12382"/>
                  </a:cubicBezTo>
                  <a:lnTo>
                    <a:pt x="10477" y="17145"/>
                  </a:lnTo>
                  <a:cubicBezTo>
                    <a:pt x="13335" y="5715"/>
                    <a:pt x="20002" y="0"/>
                    <a:pt x="30480" y="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49" name="Freeform: Shape 343">
              <a:extLst>
                <a:ext uri="{FF2B5EF4-FFF2-40B4-BE49-F238E27FC236}">
                  <a16:creationId xmlns:a16="http://schemas.microsoft.com/office/drawing/2014/main" id="{FBDA421A-0F90-A34F-89A8-4843145BB74D}"/>
                </a:ext>
              </a:extLst>
            </p:cNvPr>
            <p:cNvSpPr/>
            <p:nvPr/>
          </p:nvSpPr>
          <p:spPr>
            <a:xfrm>
              <a:off x="3105150" y="2465070"/>
              <a:ext cx="76200" cy="108584"/>
            </a:xfrm>
            <a:custGeom>
              <a:avLst/>
              <a:gdLst>
                <a:gd name="connsiteX0" fmla="*/ 0 w 76200"/>
                <a:gd name="connsiteY0" fmla="*/ 100965 h 108584"/>
                <a:gd name="connsiteX1" fmla="*/ 0 w 76200"/>
                <a:gd name="connsiteY1" fmla="*/ 6667 h 108584"/>
                <a:gd name="connsiteX2" fmla="*/ 6667 w 76200"/>
                <a:gd name="connsiteY2" fmla="*/ 0 h 108584"/>
                <a:gd name="connsiteX3" fmla="*/ 70485 w 76200"/>
                <a:gd name="connsiteY3" fmla="*/ 0 h 108584"/>
                <a:gd name="connsiteX4" fmla="*/ 75247 w 76200"/>
                <a:gd name="connsiteY4" fmla="*/ 4763 h 108584"/>
                <a:gd name="connsiteX5" fmla="*/ 75247 w 76200"/>
                <a:gd name="connsiteY5" fmla="*/ 5715 h 108584"/>
                <a:gd name="connsiteX6" fmla="*/ 70485 w 76200"/>
                <a:gd name="connsiteY6" fmla="*/ 10477 h 108584"/>
                <a:gd name="connsiteX7" fmla="*/ 11430 w 76200"/>
                <a:gd name="connsiteY7" fmla="*/ 10477 h 108584"/>
                <a:gd name="connsiteX8" fmla="*/ 11430 w 76200"/>
                <a:gd name="connsiteY8" fmla="*/ 47625 h 108584"/>
                <a:gd name="connsiteX9" fmla="*/ 59055 w 76200"/>
                <a:gd name="connsiteY9" fmla="*/ 47625 h 108584"/>
                <a:gd name="connsiteX10" fmla="*/ 63817 w 76200"/>
                <a:gd name="connsiteY10" fmla="*/ 52388 h 108584"/>
                <a:gd name="connsiteX11" fmla="*/ 63817 w 76200"/>
                <a:gd name="connsiteY11" fmla="*/ 53340 h 108584"/>
                <a:gd name="connsiteX12" fmla="*/ 59055 w 76200"/>
                <a:gd name="connsiteY12" fmla="*/ 58102 h 108584"/>
                <a:gd name="connsiteX13" fmla="*/ 11430 w 76200"/>
                <a:gd name="connsiteY13" fmla="*/ 58102 h 108584"/>
                <a:gd name="connsiteX14" fmla="*/ 11430 w 76200"/>
                <a:gd name="connsiteY14" fmla="*/ 98108 h 108584"/>
                <a:gd name="connsiteX15" fmla="*/ 71438 w 76200"/>
                <a:gd name="connsiteY15" fmla="*/ 98108 h 108584"/>
                <a:gd name="connsiteX16" fmla="*/ 76200 w 76200"/>
                <a:gd name="connsiteY16" fmla="*/ 102870 h 108584"/>
                <a:gd name="connsiteX17" fmla="*/ 76200 w 76200"/>
                <a:gd name="connsiteY17" fmla="*/ 103822 h 108584"/>
                <a:gd name="connsiteX18" fmla="*/ 71438 w 76200"/>
                <a:gd name="connsiteY18" fmla="*/ 108585 h 108584"/>
                <a:gd name="connsiteX19" fmla="*/ 6667 w 76200"/>
                <a:gd name="connsiteY19" fmla="*/ 108585 h 108584"/>
                <a:gd name="connsiteX20" fmla="*/ 0 w 76200"/>
                <a:gd name="connsiteY20" fmla="*/ 100965 h 108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76200" h="108584">
                  <a:moveTo>
                    <a:pt x="0" y="100965"/>
                  </a:moveTo>
                  <a:lnTo>
                    <a:pt x="0" y="6667"/>
                  </a:lnTo>
                  <a:cubicBezTo>
                    <a:pt x="0" y="2858"/>
                    <a:pt x="2858" y="0"/>
                    <a:pt x="6667" y="0"/>
                  </a:cubicBezTo>
                  <a:lnTo>
                    <a:pt x="70485" y="0"/>
                  </a:lnTo>
                  <a:cubicBezTo>
                    <a:pt x="73342" y="0"/>
                    <a:pt x="75247" y="1905"/>
                    <a:pt x="75247" y="4763"/>
                  </a:cubicBezTo>
                  <a:lnTo>
                    <a:pt x="75247" y="5715"/>
                  </a:lnTo>
                  <a:cubicBezTo>
                    <a:pt x="75247" y="8572"/>
                    <a:pt x="73342" y="10477"/>
                    <a:pt x="70485" y="10477"/>
                  </a:cubicBezTo>
                  <a:lnTo>
                    <a:pt x="11430" y="10477"/>
                  </a:lnTo>
                  <a:lnTo>
                    <a:pt x="11430" y="47625"/>
                  </a:lnTo>
                  <a:lnTo>
                    <a:pt x="59055" y="47625"/>
                  </a:lnTo>
                  <a:cubicBezTo>
                    <a:pt x="61913" y="47625"/>
                    <a:pt x="63817" y="49530"/>
                    <a:pt x="63817" y="52388"/>
                  </a:cubicBezTo>
                  <a:lnTo>
                    <a:pt x="63817" y="53340"/>
                  </a:lnTo>
                  <a:cubicBezTo>
                    <a:pt x="63817" y="56197"/>
                    <a:pt x="61913" y="58102"/>
                    <a:pt x="59055" y="58102"/>
                  </a:cubicBezTo>
                  <a:lnTo>
                    <a:pt x="11430" y="58102"/>
                  </a:lnTo>
                  <a:lnTo>
                    <a:pt x="11430" y="98108"/>
                  </a:lnTo>
                  <a:lnTo>
                    <a:pt x="71438" y="98108"/>
                  </a:lnTo>
                  <a:cubicBezTo>
                    <a:pt x="74295" y="98108"/>
                    <a:pt x="76200" y="100013"/>
                    <a:pt x="76200" y="102870"/>
                  </a:cubicBezTo>
                  <a:lnTo>
                    <a:pt x="76200" y="103822"/>
                  </a:lnTo>
                  <a:cubicBezTo>
                    <a:pt x="76200" y="106680"/>
                    <a:pt x="74295" y="108585"/>
                    <a:pt x="71438" y="108585"/>
                  </a:cubicBezTo>
                  <a:lnTo>
                    <a:pt x="6667" y="108585"/>
                  </a:lnTo>
                  <a:cubicBezTo>
                    <a:pt x="2858" y="107633"/>
                    <a:pt x="0" y="104775"/>
                    <a:pt x="0" y="100965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50" name="Freeform: Shape 344">
              <a:extLst>
                <a:ext uri="{FF2B5EF4-FFF2-40B4-BE49-F238E27FC236}">
                  <a16:creationId xmlns:a16="http://schemas.microsoft.com/office/drawing/2014/main" id="{1672D037-7C05-3D4B-918D-8DF0C00B5F10}"/>
                </a:ext>
              </a:extLst>
            </p:cNvPr>
            <p:cNvSpPr/>
            <p:nvPr/>
          </p:nvSpPr>
          <p:spPr>
            <a:xfrm>
              <a:off x="3180397" y="2492692"/>
              <a:ext cx="73342" cy="80010"/>
            </a:xfrm>
            <a:custGeom>
              <a:avLst/>
              <a:gdLst>
                <a:gd name="connsiteX0" fmla="*/ 36195 w 73342"/>
                <a:gd name="connsiteY0" fmla="*/ 70485 h 80010"/>
                <a:gd name="connsiteX1" fmla="*/ 60008 w 73342"/>
                <a:gd name="connsiteY1" fmla="*/ 8573 h 80010"/>
                <a:gd name="connsiteX2" fmla="*/ 67628 w 73342"/>
                <a:gd name="connsiteY2" fmla="*/ 953 h 80010"/>
                <a:gd name="connsiteX3" fmla="*/ 73343 w 73342"/>
                <a:gd name="connsiteY3" fmla="*/ 3810 h 80010"/>
                <a:gd name="connsiteX4" fmla="*/ 44768 w 73342"/>
                <a:gd name="connsiteY4" fmla="*/ 76200 h 80010"/>
                <a:gd name="connsiteX5" fmla="*/ 37148 w 73342"/>
                <a:gd name="connsiteY5" fmla="*/ 80010 h 80010"/>
                <a:gd name="connsiteX6" fmla="*/ 29528 w 73342"/>
                <a:gd name="connsiteY6" fmla="*/ 76200 h 80010"/>
                <a:gd name="connsiteX7" fmla="*/ 0 w 73342"/>
                <a:gd name="connsiteY7" fmla="*/ 2858 h 80010"/>
                <a:gd name="connsiteX8" fmla="*/ 5715 w 73342"/>
                <a:gd name="connsiteY8" fmla="*/ 0 h 80010"/>
                <a:gd name="connsiteX9" fmla="*/ 13335 w 73342"/>
                <a:gd name="connsiteY9" fmla="*/ 7620 h 80010"/>
                <a:gd name="connsiteX10" fmla="*/ 36195 w 73342"/>
                <a:gd name="connsiteY10" fmla="*/ 70485 h 80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3342" h="80010">
                  <a:moveTo>
                    <a:pt x="36195" y="70485"/>
                  </a:moveTo>
                  <a:lnTo>
                    <a:pt x="60008" y="8573"/>
                  </a:lnTo>
                  <a:cubicBezTo>
                    <a:pt x="62865" y="1905"/>
                    <a:pt x="64770" y="953"/>
                    <a:pt x="67628" y="953"/>
                  </a:cubicBezTo>
                  <a:cubicBezTo>
                    <a:pt x="71438" y="953"/>
                    <a:pt x="73343" y="3810"/>
                    <a:pt x="73343" y="3810"/>
                  </a:cubicBezTo>
                  <a:lnTo>
                    <a:pt x="44768" y="76200"/>
                  </a:lnTo>
                  <a:cubicBezTo>
                    <a:pt x="43815" y="79058"/>
                    <a:pt x="42863" y="80010"/>
                    <a:pt x="37148" y="80010"/>
                  </a:cubicBezTo>
                  <a:cubicBezTo>
                    <a:pt x="31433" y="80010"/>
                    <a:pt x="31433" y="79058"/>
                    <a:pt x="29528" y="76200"/>
                  </a:cubicBezTo>
                  <a:lnTo>
                    <a:pt x="0" y="2858"/>
                  </a:lnTo>
                  <a:cubicBezTo>
                    <a:pt x="0" y="1905"/>
                    <a:pt x="1905" y="0"/>
                    <a:pt x="5715" y="0"/>
                  </a:cubicBezTo>
                  <a:cubicBezTo>
                    <a:pt x="9525" y="0"/>
                    <a:pt x="11430" y="1905"/>
                    <a:pt x="13335" y="7620"/>
                  </a:cubicBezTo>
                  <a:lnTo>
                    <a:pt x="36195" y="7048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53" name="Freeform: Shape 345">
              <a:extLst>
                <a:ext uri="{FF2B5EF4-FFF2-40B4-BE49-F238E27FC236}">
                  <a16:creationId xmlns:a16="http://schemas.microsoft.com/office/drawing/2014/main" id="{EF14F8B9-CF14-B245-9E75-066CBD002206}"/>
                </a:ext>
              </a:extLst>
            </p:cNvPr>
            <p:cNvSpPr/>
            <p:nvPr/>
          </p:nvSpPr>
          <p:spPr>
            <a:xfrm>
              <a:off x="3256597" y="2490787"/>
              <a:ext cx="76200" cy="82867"/>
            </a:xfrm>
            <a:custGeom>
              <a:avLst/>
              <a:gdLst>
                <a:gd name="connsiteX0" fmla="*/ 40958 w 76200"/>
                <a:gd name="connsiteY0" fmla="*/ 74295 h 82867"/>
                <a:gd name="connsiteX1" fmla="*/ 67628 w 76200"/>
                <a:gd name="connsiteY1" fmla="*/ 60008 h 82867"/>
                <a:gd name="connsiteX2" fmla="*/ 74295 w 76200"/>
                <a:gd name="connsiteY2" fmla="*/ 65722 h 82867"/>
                <a:gd name="connsiteX3" fmla="*/ 40958 w 76200"/>
                <a:gd name="connsiteY3" fmla="*/ 82867 h 82867"/>
                <a:gd name="connsiteX4" fmla="*/ 0 w 76200"/>
                <a:gd name="connsiteY4" fmla="*/ 41910 h 82867"/>
                <a:gd name="connsiteX5" fmla="*/ 40005 w 76200"/>
                <a:gd name="connsiteY5" fmla="*/ 0 h 82867"/>
                <a:gd name="connsiteX6" fmla="*/ 76200 w 76200"/>
                <a:gd name="connsiteY6" fmla="*/ 40005 h 82867"/>
                <a:gd name="connsiteX7" fmla="*/ 76200 w 76200"/>
                <a:gd name="connsiteY7" fmla="*/ 40958 h 82867"/>
                <a:gd name="connsiteX8" fmla="*/ 71438 w 76200"/>
                <a:gd name="connsiteY8" fmla="*/ 44767 h 82867"/>
                <a:gd name="connsiteX9" fmla="*/ 10478 w 76200"/>
                <a:gd name="connsiteY9" fmla="*/ 44767 h 82867"/>
                <a:gd name="connsiteX10" fmla="*/ 40958 w 76200"/>
                <a:gd name="connsiteY10" fmla="*/ 74295 h 82867"/>
                <a:gd name="connsiteX11" fmla="*/ 64770 w 76200"/>
                <a:gd name="connsiteY11" fmla="*/ 36195 h 82867"/>
                <a:gd name="connsiteX12" fmla="*/ 39053 w 76200"/>
                <a:gd name="connsiteY12" fmla="*/ 10478 h 82867"/>
                <a:gd name="connsiteX13" fmla="*/ 10478 w 76200"/>
                <a:gd name="connsiteY13" fmla="*/ 36195 h 82867"/>
                <a:gd name="connsiteX14" fmla="*/ 64770 w 76200"/>
                <a:gd name="connsiteY14" fmla="*/ 36195 h 82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6200" h="82867">
                  <a:moveTo>
                    <a:pt x="40958" y="74295"/>
                  </a:moveTo>
                  <a:cubicBezTo>
                    <a:pt x="56198" y="74295"/>
                    <a:pt x="62865" y="67628"/>
                    <a:pt x="67628" y="60008"/>
                  </a:cubicBezTo>
                  <a:cubicBezTo>
                    <a:pt x="67628" y="59055"/>
                    <a:pt x="74295" y="60960"/>
                    <a:pt x="74295" y="65722"/>
                  </a:cubicBezTo>
                  <a:cubicBezTo>
                    <a:pt x="74295" y="71438"/>
                    <a:pt x="62865" y="82867"/>
                    <a:pt x="40958" y="82867"/>
                  </a:cubicBezTo>
                  <a:cubicBezTo>
                    <a:pt x="17145" y="82867"/>
                    <a:pt x="0" y="65722"/>
                    <a:pt x="0" y="41910"/>
                  </a:cubicBezTo>
                  <a:cubicBezTo>
                    <a:pt x="0" y="18097"/>
                    <a:pt x="17145" y="0"/>
                    <a:pt x="40005" y="0"/>
                  </a:cubicBezTo>
                  <a:cubicBezTo>
                    <a:pt x="61913" y="0"/>
                    <a:pt x="76200" y="15240"/>
                    <a:pt x="76200" y="40005"/>
                  </a:cubicBezTo>
                  <a:lnTo>
                    <a:pt x="76200" y="40958"/>
                  </a:lnTo>
                  <a:cubicBezTo>
                    <a:pt x="76200" y="43815"/>
                    <a:pt x="75248" y="44767"/>
                    <a:pt x="71438" y="44767"/>
                  </a:cubicBezTo>
                  <a:lnTo>
                    <a:pt x="10478" y="44767"/>
                  </a:lnTo>
                  <a:cubicBezTo>
                    <a:pt x="11430" y="61913"/>
                    <a:pt x="23813" y="74295"/>
                    <a:pt x="40958" y="74295"/>
                  </a:cubicBezTo>
                  <a:moveTo>
                    <a:pt x="64770" y="36195"/>
                  </a:moveTo>
                  <a:cubicBezTo>
                    <a:pt x="63818" y="20955"/>
                    <a:pt x="54293" y="10478"/>
                    <a:pt x="39053" y="10478"/>
                  </a:cubicBezTo>
                  <a:cubicBezTo>
                    <a:pt x="23813" y="10478"/>
                    <a:pt x="13335" y="20955"/>
                    <a:pt x="10478" y="36195"/>
                  </a:cubicBezTo>
                  <a:lnTo>
                    <a:pt x="64770" y="3619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55" name="Freeform: Shape 346">
              <a:extLst>
                <a:ext uri="{FF2B5EF4-FFF2-40B4-BE49-F238E27FC236}">
                  <a16:creationId xmlns:a16="http://schemas.microsoft.com/office/drawing/2014/main" id="{59ED5A60-D108-D14B-9E47-B5E70DE57650}"/>
                </a:ext>
              </a:extLst>
            </p:cNvPr>
            <p:cNvSpPr/>
            <p:nvPr/>
          </p:nvSpPr>
          <p:spPr>
            <a:xfrm>
              <a:off x="3349942" y="2491740"/>
              <a:ext cx="41910" cy="80962"/>
            </a:xfrm>
            <a:custGeom>
              <a:avLst/>
              <a:gdLst>
                <a:gd name="connsiteX0" fmla="*/ 30480 w 41910"/>
                <a:gd name="connsiteY0" fmla="*/ 0 h 80962"/>
                <a:gd name="connsiteX1" fmla="*/ 41910 w 41910"/>
                <a:gd name="connsiteY1" fmla="*/ 7620 h 80962"/>
                <a:gd name="connsiteX2" fmla="*/ 39053 w 41910"/>
                <a:gd name="connsiteY2" fmla="*/ 13335 h 80962"/>
                <a:gd name="connsiteX3" fmla="*/ 29528 w 41910"/>
                <a:gd name="connsiteY3" fmla="*/ 10477 h 80962"/>
                <a:gd name="connsiteX4" fmla="*/ 10478 w 41910"/>
                <a:gd name="connsiteY4" fmla="*/ 45720 h 80962"/>
                <a:gd name="connsiteX5" fmla="*/ 10478 w 41910"/>
                <a:gd name="connsiteY5" fmla="*/ 76200 h 80962"/>
                <a:gd name="connsiteX6" fmla="*/ 5715 w 41910"/>
                <a:gd name="connsiteY6" fmla="*/ 80963 h 80962"/>
                <a:gd name="connsiteX7" fmla="*/ 4763 w 41910"/>
                <a:gd name="connsiteY7" fmla="*/ 80963 h 80962"/>
                <a:gd name="connsiteX8" fmla="*/ 0 w 41910"/>
                <a:gd name="connsiteY8" fmla="*/ 76200 h 80962"/>
                <a:gd name="connsiteX9" fmla="*/ 0 w 41910"/>
                <a:gd name="connsiteY9" fmla="*/ 2857 h 80962"/>
                <a:gd name="connsiteX10" fmla="*/ 3810 w 41910"/>
                <a:gd name="connsiteY10" fmla="*/ 1905 h 80962"/>
                <a:gd name="connsiteX11" fmla="*/ 10478 w 41910"/>
                <a:gd name="connsiteY11" fmla="*/ 12382 h 80962"/>
                <a:gd name="connsiteX12" fmla="*/ 10478 w 41910"/>
                <a:gd name="connsiteY12" fmla="*/ 17145 h 80962"/>
                <a:gd name="connsiteX13" fmla="*/ 30480 w 41910"/>
                <a:gd name="connsiteY13" fmla="*/ 0 h 80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910" h="80962">
                  <a:moveTo>
                    <a:pt x="30480" y="0"/>
                  </a:moveTo>
                  <a:cubicBezTo>
                    <a:pt x="38100" y="0"/>
                    <a:pt x="41910" y="2857"/>
                    <a:pt x="41910" y="7620"/>
                  </a:cubicBezTo>
                  <a:cubicBezTo>
                    <a:pt x="41910" y="11430"/>
                    <a:pt x="39053" y="13335"/>
                    <a:pt x="39053" y="13335"/>
                  </a:cubicBezTo>
                  <a:cubicBezTo>
                    <a:pt x="37148" y="11430"/>
                    <a:pt x="34290" y="10477"/>
                    <a:pt x="29528" y="10477"/>
                  </a:cubicBezTo>
                  <a:cubicBezTo>
                    <a:pt x="15240" y="10477"/>
                    <a:pt x="10478" y="24765"/>
                    <a:pt x="10478" y="45720"/>
                  </a:cubicBezTo>
                  <a:lnTo>
                    <a:pt x="10478" y="76200"/>
                  </a:lnTo>
                  <a:cubicBezTo>
                    <a:pt x="10478" y="80010"/>
                    <a:pt x="8573" y="80963"/>
                    <a:pt x="5715" y="80963"/>
                  </a:cubicBezTo>
                  <a:lnTo>
                    <a:pt x="4763" y="80963"/>
                  </a:lnTo>
                  <a:cubicBezTo>
                    <a:pt x="1905" y="80963"/>
                    <a:pt x="0" y="80010"/>
                    <a:pt x="0" y="76200"/>
                  </a:cubicBezTo>
                  <a:lnTo>
                    <a:pt x="0" y="2857"/>
                  </a:lnTo>
                  <a:cubicBezTo>
                    <a:pt x="0" y="2857"/>
                    <a:pt x="1905" y="1905"/>
                    <a:pt x="3810" y="1905"/>
                  </a:cubicBezTo>
                  <a:cubicBezTo>
                    <a:pt x="7620" y="1905"/>
                    <a:pt x="10478" y="3810"/>
                    <a:pt x="10478" y="12382"/>
                  </a:cubicBezTo>
                  <a:lnTo>
                    <a:pt x="10478" y="17145"/>
                  </a:lnTo>
                  <a:cubicBezTo>
                    <a:pt x="12383" y="5715"/>
                    <a:pt x="20003" y="0"/>
                    <a:pt x="30480" y="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56" name="Freeform: Shape 347">
              <a:extLst>
                <a:ext uri="{FF2B5EF4-FFF2-40B4-BE49-F238E27FC236}">
                  <a16:creationId xmlns:a16="http://schemas.microsoft.com/office/drawing/2014/main" id="{98BC2AB2-0819-2D47-975B-D2944BC5D033}"/>
                </a:ext>
              </a:extLst>
            </p:cNvPr>
            <p:cNvSpPr/>
            <p:nvPr/>
          </p:nvSpPr>
          <p:spPr>
            <a:xfrm>
              <a:off x="3397567" y="2494597"/>
              <a:ext cx="73342" cy="112395"/>
            </a:xfrm>
            <a:custGeom>
              <a:avLst/>
              <a:gdLst>
                <a:gd name="connsiteX0" fmla="*/ 21908 w 73342"/>
                <a:gd name="connsiteY0" fmla="*/ 107633 h 112395"/>
                <a:gd name="connsiteX1" fmla="*/ 35242 w 73342"/>
                <a:gd name="connsiteY1" fmla="*/ 74295 h 112395"/>
                <a:gd name="connsiteX2" fmla="*/ 28575 w 73342"/>
                <a:gd name="connsiteY2" fmla="*/ 70485 h 112395"/>
                <a:gd name="connsiteX3" fmla="*/ 0 w 73342"/>
                <a:gd name="connsiteY3" fmla="*/ 2858 h 112395"/>
                <a:gd name="connsiteX4" fmla="*/ 5715 w 73342"/>
                <a:gd name="connsiteY4" fmla="*/ 0 h 112395"/>
                <a:gd name="connsiteX5" fmla="*/ 13335 w 73342"/>
                <a:gd name="connsiteY5" fmla="*/ 7620 h 112395"/>
                <a:gd name="connsiteX6" fmla="*/ 38100 w 73342"/>
                <a:gd name="connsiteY6" fmla="*/ 69533 h 112395"/>
                <a:gd name="connsiteX7" fmla="*/ 60008 w 73342"/>
                <a:gd name="connsiteY7" fmla="*/ 8573 h 112395"/>
                <a:gd name="connsiteX8" fmla="*/ 67628 w 73342"/>
                <a:gd name="connsiteY8" fmla="*/ 953 h 112395"/>
                <a:gd name="connsiteX9" fmla="*/ 73342 w 73342"/>
                <a:gd name="connsiteY9" fmla="*/ 3810 h 112395"/>
                <a:gd name="connsiteX10" fmla="*/ 35242 w 73342"/>
                <a:gd name="connsiteY10" fmla="*/ 105728 h 112395"/>
                <a:gd name="connsiteX11" fmla="*/ 27623 w 73342"/>
                <a:gd name="connsiteY11" fmla="*/ 112395 h 112395"/>
                <a:gd name="connsiteX12" fmla="*/ 21908 w 73342"/>
                <a:gd name="connsiteY12" fmla="*/ 107633 h 112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3342" h="112395">
                  <a:moveTo>
                    <a:pt x="21908" y="107633"/>
                  </a:moveTo>
                  <a:lnTo>
                    <a:pt x="35242" y="74295"/>
                  </a:lnTo>
                  <a:cubicBezTo>
                    <a:pt x="31433" y="74295"/>
                    <a:pt x="30480" y="73343"/>
                    <a:pt x="28575" y="70485"/>
                  </a:cubicBezTo>
                  <a:lnTo>
                    <a:pt x="0" y="2858"/>
                  </a:lnTo>
                  <a:cubicBezTo>
                    <a:pt x="0" y="1905"/>
                    <a:pt x="1905" y="0"/>
                    <a:pt x="5715" y="0"/>
                  </a:cubicBezTo>
                  <a:cubicBezTo>
                    <a:pt x="9525" y="0"/>
                    <a:pt x="11430" y="1905"/>
                    <a:pt x="13335" y="7620"/>
                  </a:cubicBezTo>
                  <a:lnTo>
                    <a:pt x="38100" y="69533"/>
                  </a:lnTo>
                  <a:lnTo>
                    <a:pt x="60008" y="8573"/>
                  </a:lnTo>
                  <a:cubicBezTo>
                    <a:pt x="61913" y="2858"/>
                    <a:pt x="64770" y="953"/>
                    <a:pt x="67628" y="953"/>
                  </a:cubicBezTo>
                  <a:cubicBezTo>
                    <a:pt x="70485" y="953"/>
                    <a:pt x="73342" y="2858"/>
                    <a:pt x="73342" y="3810"/>
                  </a:cubicBezTo>
                  <a:lnTo>
                    <a:pt x="35242" y="105728"/>
                  </a:lnTo>
                  <a:cubicBezTo>
                    <a:pt x="33338" y="111443"/>
                    <a:pt x="30480" y="112395"/>
                    <a:pt x="27623" y="112395"/>
                  </a:cubicBezTo>
                  <a:cubicBezTo>
                    <a:pt x="24765" y="110490"/>
                    <a:pt x="21908" y="107633"/>
                    <a:pt x="21908" y="10763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57" name="Freeform: Shape 348">
              <a:extLst>
                <a:ext uri="{FF2B5EF4-FFF2-40B4-BE49-F238E27FC236}">
                  <a16:creationId xmlns:a16="http://schemas.microsoft.com/office/drawing/2014/main" id="{B1F3531E-97CA-2647-810E-94CBF719A626}"/>
                </a:ext>
              </a:extLst>
            </p:cNvPr>
            <p:cNvSpPr/>
            <p:nvPr/>
          </p:nvSpPr>
          <p:spPr>
            <a:xfrm>
              <a:off x="3472815" y="2491740"/>
              <a:ext cx="80962" cy="81950"/>
            </a:xfrm>
            <a:custGeom>
              <a:avLst/>
              <a:gdLst>
                <a:gd name="connsiteX0" fmla="*/ 0 w 80962"/>
                <a:gd name="connsiteY0" fmla="*/ 40957 h 81950"/>
                <a:gd name="connsiteX1" fmla="*/ 40957 w 80962"/>
                <a:gd name="connsiteY1" fmla="*/ 0 h 81950"/>
                <a:gd name="connsiteX2" fmla="*/ 80963 w 80962"/>
                <a:gd name="connsiteY2" fmla="*/ 40957 h 81950"/>
                <a:gd name="connsiteX3" fmla="*/ 40957 w 80962"/>
                <a:gd name="connsiteY3" fmla="*/ 81915 h 81950"/>
                <a:gd name="connsiteX4" fmla="*/ 0 w 80962"/>
                <a:gd name="connsiteY4" fmla="*/ 40957 h 81950"/>
                <a:gd name="connsiteX5" fmla="*/ 70485 w 80962"/>
                <a:gd name="connsiteY5" fmla="*/ 41910 h 81950"/>
                <a:gd name="connsiteX6" fmla="*/ 40957 w 80962"/>
                <a:gd name="connsiteY6" fmla="*/ 9525 h 81950"/>
                <a:gd name="connsiteX7" fmla="*/ 11430 w 80962"/>
                <a:gd name="connsiteY7" fmla="*/ 40957 h 81950"/>
                <a:gd name="connsiteX8" fmla="*/ 40957 w 80962"/>
                <a:gd name="connsiteY8" fmla="*/ 73342 h 81950"/>
                <a:gd name="connsiteX9" fmla="*/ 70485 w 80962"/>
                <a:gd name="connsiteY9" fmla="*/ 41910 h 81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962" h="81950">
                  <a:moveTo>
                    <a:pt x="0" y="40957"/>
                  </a:moveTo>
                  <a:cubicBezTo>
                    <a:pt x="0" y="17145"/>
                    <a:pt x="17145" y="0"/>
                    <a:pt x="40957" y="0"/>
                  </a:cubicBezTo>
                  <a:cubicBezTo>
                    <a:pt x="64770" y="0"/>
                    <a:pt x="80963" y="17145"/>
                    <a:pt x="80963" y="40957"/>
                  </a:cubicBezTo>
                  <a:cubicBezTo>
                    <a:pt x="80963" y="64770"/>
                    <a:pt x="63817" y="81915"/>
                    <a:pt x="40957" y="81915"/>
                  </a:cubicBezTo>
                  <a:cubicBezTo>
                    <a:pt x="17145" y="82867"/>
                    <a:pt x="0" y="64770"/>
                    <a:pt x="0" y="40957"/>
                  </a:cubicBezTo>
                  <a:moveTo>
                    <a:pt x="70485" y="41910"/>
                  </a:moveTo>
                  <a:cubicBezTo>
                    <a:pt x="70485" y="23813"/>
                    <a:pt x="58102" y="9525"/>
                    <a:pt x="40957" y="9525"/>
                  </a:cubicBezTo>
                  <a:cubicBezTo>
                    <a:pt x="23813" y="9525"/>
                    <a:pt x="11430" y="22860"/>
                    <a:pt x="11430" y="40957"/>
                  </a:cubicBezTo>
                  <a:cubicBezTo>
                    <a:pt x="11430" y="59055"/>
                    <a:pt x="23813" y="73342"/>
                    <a:pt x="40957" y="73342"/>
                  </a:cubicBezTo>
                  <a:cubicBezTo>
                    <a:pt x="58102" y="73342"/>
                    <a:pt x="70485" y="60007"/>
                    <a:pt x="70485" y="4191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58" name="Freeform: Shape 349">
              <a:extLst>
                <a:ext uri="{FF2B5EF4-FFF2-40B4-BE49-F238E27FC236}">
                  <a16:creationId xmlns:a16="http://schemas.microsoft.com/office/drawing/2014/main" id="{AE5368E7-D063-A046-88D1-A037ECD483E7}"/>
                </a:ext>
              </a:extLst>
            </p:cNvPr>
            <p:cNvSpPr/>
            <p:nvPr/>
          </p:nvSpPr>
          <p:spPr>
            <a:xfrm>
              <a:off x="3567112" y="2491740"/>
              <a:ext cx="67627" cy="80009"/>
            </a:xfrm>
            <a:custGeom>
              <a:avLst/>
              <a:gdLst>
                <a:gd name="connsiteX0" fmla="*/ 36195 w 67627"/>
                <a:gd name="connsiteY0" fmla="*/ 0 h 80009"/>
                <a:gd name="connsiteX1" fmla="*/ 67628 w 67627"/>
                <a:gd name="connsiteY1" fmla="*/ 34290 h 80009"/>
                <a:gd name="connsiteX2" fmla="*/ 67628 w 67627"/>
                <a:gd name="connsiteY2" fmla="*/ 75247 h 80009"/>
                <a:gd name="connsiteX3" fmla="*/ 62865 w 67627"/>
                <a:gd name="connsiteY3" fmla="*/ 80010 h 80009"/>
                <a:gd name="connsiteX4" fmla="*/ 61913 w 67627"/>
                <a:gd name="connsiteY4" fmla="*/ 80010 h 80009"/>
                <a:gd name="connsiteX5" fmla="*/ 57150 w 67627"/>
                <a:gd name="connsiteY5" fmla="*/ 75247 h 80009"/>
                <a:gd name="connsiteX6" fmla="*/ 57150 w 67627"/>
                <a:gd name="connsiteY6" fmla="*/ 34290 h 80009"/>
                <a:gd name="connsiteX7" fmla="*/ 36195 w 67627"/>
                <a:gd name="connsiteY7" fmla="*/ 8572 h 80009"/>
                <a:gd name="connsiteX8" fmla="*/ 10478 w 67627"/>
                <a:gd name="connsiteY8" fmla="*/ 25717 h 80009"/>
                <a:gd name="connsiteX9" fmla="*/ 10478 w 67627"/>
                <a:gd name="connsiteY9" fmla="*/ 75247 h 80009"/>
                <a:gd name="connsiteX10" fmla="*/ 5715 w 67627"/>
                <a:gd name="connsiteY10" fmla="*/ 80010 h 80009"/>
                <a:gd name="connsiteX11" fmla="*/ 4763 w 67627"/>
                <a:gd name="connsiteY11" fmla="*/ 80010 h 80009"/>
                <a:gd name="connsiteX12" fmla="*/ 0 w 67627"/>
                <a:gd name="connsiteY12" fmla="*/ 75247 h 80009"/>
                <a:gd name="connsiteX13" fmla="*/ 0 w 67627"/>
                <a:gd name="connsiteY13" fmla="*/ 1905 h 80009"/>
                <a:gd name="connsiteX14" fmla="*/ 3810 w 67627"/>
                <a:gd name="connsiteY14" fmla="*/ 952 h 80009"/>
                <a:gd name="connsiteX15" fmla="*/ 10478 w 67627"/>
                <a:gd name="connsiteY15" fmla="*/ 11430 h 80009"/>
                <a:gd name="connsiteX16" fmla="*/ 10478 w 67627"/>
                <a:gd name="connsiteY16" fmla="*/ 14288 h 80009"/>
                <a:gd name="connsiteX17" fmla="*/ 36195 w 67627"/>
                <a:gd name="connsiteY17" fmla="*/ 0 h 80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7627" h="80009">
                  <a:moveTo>
                    <a:pt x="36195" y="0"/>
                  </a:moveTo>
                  <a:cubicBezTo>
                    <a:pt x="57150" y="0"/>
                    <a:pt x="67628" y="14288"/>
                    <a:pt x="67628" y="34290"/>
                  </a:cubicBezTo>
                  <a:lnTo>
                    <a:pt x="67628" y="75247"/>
                  </a:lnTo>
                  <a:cubicBezTo>
                    <a:pt x="67628" y="79057"/>
                    <a:pt x="65722" y="80010"/>
                    <a:pt x="62865" y="80010"/>
                  </a:cubicBezTo>
                  <a:lnTo>
                    <a:pt x="61913" y="80010"/>
                  </a:lnTo>
                  <a:cubicBezTo>
                    <a:pt x="59055" y="80010"/>
                    <a:pt x="57150" y="79057"/>
                    <a:pt x="57150" y="75247"/>
                  </a:cubicBezTo>
                  <a:lnTo>
                    <a:pt x="57150" y="34290"/>
                  </a:lnTo>
                  <a:cubicBezTo>
                    <a:pt x="57150" y="19050"/>
                    <a:pt x="49530" y="8572"/>
                    <a:pt x="36195" y="8572"/>
                  </a:cubicBezTo>
                  <a:cubicBezTo>
                    <a:pt x="23813" y="8572"/>
                    <a:pt x="15240" y="15240"/>
                    <a:pt x="10478" y="25717"/>
                  </a:cubicBezTo>
                  <a:lnTo>
                    <a:pt x="10478" y="75247"/>
                  </a:lnTo>
                  <a:cubicBezTo>
                    <a:pt x="10478" y="79057"/>
                    <a:pt x="8572" y="80010"/>
                    <a:pt x="5715" y="80010"/>
                  </a:cubicBezTo>
                  <a:lnTo>
                    <a:pt x="4763" y="80010"/>
                  </a:lnTo>
                  <a:cubicBezTo>
                    <a:pt x="1905" y="80010"/>
                    <a:pt x="0" y="79057"/>
                    <a:pt x="0" y="75247"/>
                  </a:cubicBezTo>
                  <a:lnTo>
                    <a:pt x="0" y="1905"/>
                  </a:lnTo>
                  <a:cubicBezTo>
                    <a:pt x="0" y="1905"/>
                    <a:pt x="1905" y="952"/>
                    <a:pt x="3810" y="952"/>
                  </a:cubicBezTo>
                  <a:cubicBezTo>
                    <a:pt x="7620" y="952"/>
                    <a:pt x="10478" y="2857"/>
                    <a:pt x="10478" y="11430"/>
                  </a:cubicBezTo>
                  <a:lnTo>
                    <a:pt x="10478" y="14288"/>
                  </a:lnTo>
                  <a:cubicBezTo>
                    <a:pt x="14288" y="5715"/>
                    <a:pt x="23813" y="0"/>
                    <a:pt x="36195" y="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59" name="Freeform: Shape 350">
              <a:extLst>
                <a:ext uri="{FF2B5EF4-FFF2-40B4-BE49-F238E27FC236}">
                  <a16:creationId xmlns:a16="http://schemas.microsoft.com/office/drawing/2014/main" id="{E9D00B6D-2251-CA49-A68F-A8E382F5EFA2}"/>
                </a:ext>
              </a:extLst>
            </p:cNvPr>
            <p:cNvSpPr/>
            <p:nvPr/>
          </p:nvSpPr>
          <p:spPr>
            <a:xfrm>
              <a:off x="3646170" y="2490787"/>
              <a:ext cx="76200" cy="82867"/>
            </a:xfrm>
            <a:custGeom>
              <a:avLst/>
              <a:gdLst>
                <a:gd name="connsiteX0" fmla="*/ 40958 w 76200"/>
                <a:gd name="connsiteY0" fmla="*/ 74295 h 82867"/>
                <a:gd name="connsiteX1" fmla="*/ 67627 w 76200"/>
                <a:gd name="connsiteY1" fmla="*/ 60008 h 82867"/>
                <a:gd name="connsiteX2" fmla="*/ 74295 w 76200"/>
                <a:gd name="connsiteY2" fmla="*/ 65722 h 82867"/>
                <a:gd name="connsiteX3" fmla="*/ 40958 w 76200"/>
                <a:gd name="connsiteY3" fmla="*/ 82867 h 82867"/>
                <a:gd name="connsiteX4" fmla="*/ 0 w 76200"/>
                <a:gd name="connsiteY4" fmla="*/ 41910 h 82867"/>
                <a:gd name="connsiteX5" fmla="*/ 40005 w 76200"/>
                <a:gd name="connsiteY5" fmla="*/ 0 h 82867"/>
                <a:gd name="connsiteX6" fmla="*/ 76200 w 76200"/>
                <a:gd name="connsiteY6" fmla="*/ 40005 h 82867"/>
                <a:gd name="connsiteX7" fmla="*/ 76200 w 76200"/>
                <a:gd name="connsiteY7" fmla="*/ 40958 h 82867"/>
                <a:gd name="connsiteX8" fmla="*/ 71438 w 76200"/>
                <a:gd name="connsiteY8" fmla="*/ 44767 h 82867"/>
                <a:gd name="connsiteX9" fmla="*/ 10477 w 76200"/>
                <a:gd name="connsiteY9" fmla="*/ 44767 h 82867"/>
                <a:gd name="connsiteX10" fmla="*/ 40958 w 76200"/>
                <a:gd name="connsiteY10" fmla="*/ 74295 h 82867"/>
                <a:gd name="connsiteX11" fmla="*/ 64770 w 76200"/>
                <a:gd name="connsiteY11" fmla="*/ 36195 h 82867"/>
                <a:gd name="connsiteX12" fmla="*/ 39052 w 76200"/>
                <a:gd name="connsiteY12" fmla="*/ 10478 h 82867"/>
                <a:gd name="connsiteX13" fmla="*/ 10477 w 76200"/>
                <a:gd name="connsiteY13" fmla="*/ 36195 h 82867"/>
                <a:gd name="connsiteX14" fmla="*/ 64770 w 76200"/>
                <a:gd name="connsiteY14" fmla="*/ 36195 h 82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6200" h="82867">
                  <a:moveTo>
                    <a:pt x="40958" y="74295"/>
                  </a:moveTo>
                  <a:cubicBezTo>
                    <a:pt x="56197" y="74295"/>
                    <a:pt x="62865" y="67628"/>
                    <a:pt x="67627" y="60008"/>
                  </a:cubicBezTo>
                  <a:cubicBezTo>
                    <a:pt x="67627" y="59055"/>
                    <a:pt x="74295" y="60960"/>
                    <a:pt x="74295" y="65722"/>
                  </a:cubicBezTo>
                  <a:cubicBezTo>
                    <a:pt x="74295" y="71438"/>
                    <a:pt x="62865" y="82867"/>
                    <a:pt x="40958" y="82867"/>
                  </a:cubicBezTo>
                  <a:cubicBezTo>
                    <a:pt x="17145" y="82867"/>
                    <a:pt x="0" y="65722"/>
                    <a:pt x="0" y="41910"/>
                  </a:cubicBezTo>
                  <a:cubicBezTo>
                    <a:pt x="0" y="18097"/>
                    <a:pt x="17145" y="0"/>
                    <a:pt x="40005" y="0"/>
                  </a:cubicBezTo>
                  <a:cubicBezTo>
                    <a:pt x="61913" y="0"/>
                    <a:pt x="76200" y="15240"/>
                    <a:pt x="76200" y="40005"/>
                  </a:cubicBezTo>
                  <a:lnTo>
                    <a:pt x="76200" y="40958"/>
                  </a:lnTo>
                  <a:cubicBezTo>
                    <a:pt x="76200" y="43815"/>
                    <a:pt x="75247" y="44767"/>
                    <a:pt x="71438" y="44767"/>
                  </a:cubicBezTo>
                  <a:lnTo>
                    <a:pt x="10477" y="44767"/>
                  </a:lnTo>
                  <a:cubicBezTo>
                    <a:pt x="11430" y="61913"/>
                    <a:pt x="23813" y="74295"/>
                    <a:pt x="40958" y="74295"/>
                  </a:cubicBezTo>
                  <a:moveTo>
                    <a:pt x="64770" y="36195"/>
                  </a:moveTo>
                  <a:cubicBezTo>
                    <a:pt x="63817" y="20955"/>
                    <a:pt x="54292" y="10478"/>
                    <a:pt x="39052" y="10478"/>
                  </a:cubicBezTo>
                  <a:cubicBezTo>
                    <a:pt x="23813" y="10478"/>
                    <a:pt x="13335" y="20955"/>
                    <a:pt x="10477" y="36195"/>
                  </a:cubicBezTo>
                  <a:lnTo>
                    <a:pt x="64770" y="3619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325140642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9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lide Number Placeholder 9">
            <a:extLst>
              <a:ext uri="{FF2B5EF4-FFF2-40B4-BE49-F238E27FC236}">
                <a16:creationId xmlns:a16="http://schemas.microsoft.com/office/drawing/2014/main" id="{5AB7AEF5-6381-47F5-B870-8B24B09D9D59}"/>
              </a:ext>
            </a:extLst>
          </p:cNvPr>
          <p:cNvSpPr txBox="1">
            <a:spLocks/>
          </p:cNvSpPr>
          <p:nvPr userDrawn="1"/>
        </p:nvSpPr>
        <p:spPr>
          <a:xfrm>
            <a:off x="11730624" y="324781"/>
            <a:ext cx="117005" cy="95939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defRPr lang="en-US" sz="700" b="1" kern="1200" smtClean="0">
                <a:solidFill>
                  <a:srgbClr val="2C4046"/>
                </a:solidFill>
                <a:latin typeface="Arial"/>
                <a:ea typeface="+mn-ea"/>
                <a:cs typeface="Arial"/>
              </a:defRPr>
            </a:lvl1pPr>
            <a:lvl2pPr marL="633954" algn="l" defTabSz="633954" rtl="0" eaLnBrk="1" latinLnBrk="0" hangingPunct="1">
              <a:defRPr sz="24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67907" algn="l" defTabSz="633954" rtl="0" eaLnBrk="1" latinLnBrk="0" hangingPunct="1">
              <a:defRPr sz="24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01861" algn="l" defTabSz="633954" rtl="0" eaLnBrk="1" latinLnBrk="0" hangingPunct="1">
              <a:defRPr sz="24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535814" algn="l" defTabSz="633954" rtl="0" eaLnBrk="1" latinLnBrk="0" hangingPunct="1">
              <a:defRPr sz="24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169768" algn="l" defTabSz="633954" rtl="0" eaLnBrk="1" latinLnBrk="0" hangingPunct="1">
              <a:defRPr sz="24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803721" algn="l" defTabSz="633954" rtl="0" eaLnBrk="1" latinLnBrk="0" hangingPunct="1">
              <a:defRPr sz="24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437675" algn="l" defTabSz="633954" rtl="0" eaLnBrk="1" latinLnBrk="0" hangingPunct="1">
              <a:defRPr sz="24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071628" algn="l" defTabSz="633954" rtl="0" eaLnBrk="1" latinLnBrk="0" hangingPunct="1">
              <a:defRPr sz="24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37941EF-9EE4-4C49-BBA8-147D44CBA153}" type="slidenum">
              <a:rPr lang="en-US" sz="600" smtClean="0"/>
              <a:pPr/>
              <a:t>‹#›</a:t>
            </a:fld>
            <a:endParaRPr lang="en-US" sz="600"/>
          </a:p>
        </p:txBody>
      </p:sp>
      <p:sp>
        <p:nvSpPr>
          <p:cNvPr id="63" name="Text Placeholder 2">
            <a:extLst>
              <a:ext uri="{FF2B5EF4-FFF2-40B4-BE49-F238E27FC236}">
                <a16:creationId xmlns:a16="http://schemas.microsoft.com/office/drawing/2014/main" id="{A20558C3-CF97-4D39-8D11-EFE9C05AC28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577358" y="2459669"/>
            <a:ext cx="4474967" cy="1121732"/>
          </a:xfrm>
          <a:prstGeom prst="rect">
            <a:avLst/>
          </a:prstGeom>
        </p:spPr>
        <p:txBody>
          <a:bodyPr anchor="t"/>
          <a:lstStyle>
            <a:lvl1pPr marL="0" marR="2540" indent="0" algn="l" defTabSz="457189" rtl="0" eaLnBrk="1" latinLnBrk="0" hangingPunct="1">
              <a:lnSpc>
                <a:spcPts val="3900"/>
              </a:lnSpc>
              <a:spcBef>
                <a:spcPts val="0"/>
              </a:spcBef>
              <a:buFont typeface="Arial"/>
              <a:buNone/>
              <a:defRPr lang="en-US" sz="3700" b="1" i="0" dirty="0" smtClean="0">
                <a:solidFill>
                  <a:srgbClr val="2C4046"/>
                </a:solidFill>
                <a:latin typeface="Arial MT" pitchFamily="50" charset="0"/>
                <a:ea typeface="+mj-ea"/>
                <a:cs typeface="Arial"/>
              </a:defRPr>
            </a:lvl1pPr>
            <a:lvl2pPr marL="6351" marR="2540" indent="0" algn="l" defTabSz="457189" rtl="0" eaLnBrk="1" latinLnBrk="0" hangingPunct="1">
              <a:lnSpc>
                <a:spcPct val="77700"/>
              </a:lnSpc>
              <a:spcBef>
                <a:spcPts val="931"/>
              </a:spcBef>
              <a:buFont typeface="Arial"/>
              <a:buNone/>
              <a:defRPr lang="en-US" sz="3275" b="1" kern="1200" spc="-111" baseline="0" dirty="0" smtClean="0">
                <a:solidFill>
                  <a:srgbClr val="2C4046"/>
                </a:solidFill>
                <a:latin typeface="Arial"/>
                <a:ea typeface="+mn-ea"/>
                <a:cs typeface="Arial"/>
              </a:defRPr>
            </a:lvl2pPr>
            <a:lvl3pPr marL="6351" marR="2540" indent="0" algn="l" defTabSz="457189" rtl="0" eaLnBrk="1" latinLnBrk="0" hangingPunct="1">
              <a:lnSpc>
                <a:spcPct val="77700"/>
              </a:lnSpc>
              <a:spcBef>
                <a:spcPts val="931"/>
              </a:spcBef>
              <a:buFont typeface="Arial"/>
              <a:buNone/>
              <a:defRPr lang="en-US" sz="3275" b="1" kern="1200" spc="-111" baseline="0" dirty="0" smtClean="0">
                <a:solidFill>
                  <a:srgbClr val="2C4046"/>
                </a:solidFill>
                <a:latin typeface="Arial"/>
                <a:ea typeface="+mn-ea"/>
                <a:cs typeface="Arial"/>
              </a:defRPr>
            </a:lvl3pPr>
            <a:lvl4pPr marL="6351" marR="2540" indent="0" algn="l" defTabSz="457189" rtl="0" eaLnBrk="1" latinLnBrk="0" hangingPunct="1">
              <a:lnSpc>
                <a:spcPct val="77700"/>
              </a:lnSpc>
              <a:spcBef>
                <a:spcPts val="931"/>
              </a:spcBef>
              <a:buFont typeface="Arial"/>
              <a:buNone/>
              <a:defRPr lang="en-US" sz="3275" b="1" kern="1200" spc="-111" baseline="0" dirty="0" smtClean="0">
                <a:solidFill>
                  <a:srgbClr val="2C4046"/>
                </a:solidFill>
                <a:latin typeface="Arial"/>
                <a:ea typeface="+mn-ea"/>
                <a:cs typeface="Arial"/>
              </a:defRPr>
            </a:lvl4pPr>
            <a:lvl5pPr marL="6351" marR="2540" indent="0" algn="l" defTabSz="457189" rtl="0" eaLnBrk="1" latinLnBrk="0" hangingPunct="1">
              <a:lnSpc>
                <a:spcPct val="77700"/>
              </a:lnSpc>
              <a:spcBef>
                <a:spcPts val="931"/>
              </a:spcBef>
              <a:buFont typeface="Arial"/>
              <a:buNone/>
              <a:defRPr lang="en-US" sz="3275" b="1" kern="1200" spc="-111" baseline="0" dirty="0">
                <a:solidFill>
                  <a:srgbClr val="2C4046"/>
                </a:solidFill>
                <a:latin typeface="Arial"/>
                <a:ea typeface="+mn-ea"/>
                <a:cs typeface="Arial"/>
              </a:defRPr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64" name="Text Placeholder 8">
            <a:extLst>
              <a:ext uri="{FF2B5EF4-FFF2-40B4-BE49-F238E27FC236}">
                <a16:creationId xmlns:a16="http://schemas.microsoft.com/office/drawing/2014/main" id="{5EE91B1E-FFAC-4382-B21B-C6868C6FA89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553774" y="3759238"/>
            <a:ext cx="4912833" cy="2269999"/>
          </a:xfrm>
          <a:prstGeom prst="rect">
            <a:avLst/>
          </a:prstGeom>
        </p:spPr>
        <p:txBody>
          <a:bodyPr/>
          <a:lstStyle>
            <a:lvl1pPr marL="6351" marR="29209" algn="l" defTabSz="457189" rtl="0" eaLnBrk="1" latinLnBrk="0" hangingPunct="1">
              <a:lnSpc>
                <a:spcPct val="102600"/>
              </a:lnSpc>
              <a:spcBef>
                <a:spcPts val="751"/>
              </a:spcBef>
              <a:defRPr lang="en-US" sz="1151" kern="1200" spc="-15" dirty="0" smtClean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6351" marR="29209" algn="l" defTabSz="457189" rtl="0" eaLnBrk="1" latinLnBrk="0" hangingPunct="1">
              <a:lnSpc>
                <a:spcPct val="102600"/>
              </a:lnSpc>
              <a:spcBef>
                <a:spcPts val="771"/>
              </a:spcBef>
              <a:defRPr lang="en-US" sz="651" kern="1200" spc="-15" dirty="0" smtClean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2pPr>
            <a:lvl3pPr marL="6351" marR="29209" algn="l" defTabSz="457189" rtl="0" eaLnBrk="1" latinLnBrk="0" hangingPunct="1">
              <a:lnSpc>
                <a:spcPct val="102600"/>
              </a:lnSpc>
              <a:spcBef>
                <a:spcPts val="771"/>
              </a:spcBef>
              <a:defRPr lang="en-US" sz="651" kern="1200" spc="-15" dirty="0" smtClean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3pPr>
            <a:lvl4pPr marL="6351" marR="29209" algn="l" defTabSz="457189" rtl="0" eaLnBrk="1" latinLnBrk="0" hangingPunct="1">
              <a:lnSpc>
                <a:spcPct val="102600"/>
              </a:lnSpc>
              <a:spcBef>
                <a:spcPts val="771"/>
              </a:spcBef>
              <a:defRPr lang="en-US" sz="651" kern="1200" spc="-15" dirty="0" smtClean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4pPr>
            <a:lvl5pPr marL="6351" marR="29209" algn="l" defTabSz="457189" rtl="0" eaLnBrk="1" latinLnBrk="0" hangingPunct="1">
              <a:lnSpc>
                <a:spcPct val="102600"/>
              </a:lnSpc>
              <a:spcBef>
                <a:spcPts val="771"/>
              </a:spcBef>
              <a:defRPr lang="en-US" sz="651" kern="1200" spc="-15" dirty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44BAE0E6-7118-1B42-B0CA-50AE217CA34D}"/>
              </a:ext>
            </a:extLst>
          </p:cNvPr>
          <p:cNvGrpSpPr/>
          <p:nvPr userDrawn="1"/>
        </p:nvGrpSpPr>
        <p:grpSpPr>
          <a:xfrm>
            <a:off x="10897318" y="6082201"/>
            <a:ext cx="931165" cy="385303"/>
            <a:chOff x="2792363" y="2207895"/>
            <a:chExt cx="930007" cy="399097"/>
          </a:xfrm>
          <a:solidFill>
            <a:schemeClr val="tx2"/>
          </a:solidFill>
        </p:grpSpPr>
        <p:sp>
          <p:nvSpPr>
            <p:cNvPr id="38" name="Freeform: Shape 332">
              <a:extLst>
                <a:ext uri="{FF2B5EF4-FFF2-40B4-BE49-F238E27FC236}">
                  <a16:creationId xmlns:a16="http://schemas.microsoft.com/office/drawing/2014/main" id="{13892C3E-740D-B648-8EE5-093B245BF9C6}"/>
                </a:ext>
              </a:extLst>
            </p:cNvPr>
            <p:cNvSpPr/>
            <p:nvPr/>
          </p:nvSpPr>
          <p:spPr>
            <a:xfrm>
              <a:off x="3139920" y="2207895"/>
              <a:ext cx="138093" cy="196214"/>
            </a:xfrm>
            <a:custGeom>
              <a:avLst/>
              <a:gdLst>
                <a:gd name="connsiteX0" fmla="*/ 134775 w 138093"/>
                <a:gd name="connsiteY0" fmla="*/ 179070 h 196214"/>
                <a:gd name="connsiteX1" fmla="*/ 110010 w 138093"/>
                <a:gd name="connsiteY1" fmla="*/ 149542 h 196214"/>
                <a:gd name="connsiteX2" fmla="*/ 107152 w 138093"/>
                <a:gd name="connsiteY2" fmla="*/ 144780 h 196214"/>
                <a:gd name="connsiteX3" fmla="*/ 93817 w 138093"/>
                <a:gd name="connsiteY3" fmla="*/ 126683 h 196214"/>
                <a:gd name="connsiteX4" fmla="*/ 95722 w 138093"/>
                <a:gd name="connsiteY4" fmla="*/ 108585 h 196214"/>
                <a:gd name="connsiteX5" fmla="*/ 98580 w 138093"/>
                <a:gd name="connsiteY5" fmla="*/ 105727 h 196214"/>
                <a:gd name="connsiteX6" fmla="*/ 101437 w 138093"/>
                <a:gd name="connsiteY6" fmla="*/ 101917 h 196214"/>
                <a:gd name="connsiteX7" fmla="*/ 101437 w 138093"/>
                <a:gd name="connsiteY7" fmla="*/ 101917 h 196214"/>
                <a:gd name="connsiteX8" fmla="*/ 102390 w 138093"/>
                <a:gd name="connsiteY8" fmla="*/ 100013 h 196214"/>
                <a:gd name="connsiteX9" fmla="*/ 102390 w 138093"/>
                <a:gd name="connsiteY9" fmla="*/ 99060 h 196214"/>
                <a:gd name="connsiteX10" fmla="*/ 106200 w 138093"/>
                <a:gd name="connsiteY10" fmla="*/ 95250 h 196214"/>
                <a:gd name="connsiteX11" fmla="*/ 120487 w 138093"/>
                <a:gd name="connsiteY11" fmla="*/ 81915 h 196214"/>
                <a:gd name="connsiteX12" fmla="*/ 122392 w 138093"/>
                <a:gd name="connsiteY12" fmla="*/ 73342 h 196214"/>
                <a:gd name="connsiteX13" fmla="*/ 122392 w 138093"/>
                <a:gd name="connsiteY13" fmla="*/ 73342 h 196214"/>
                <a:gd name="connsiteX14" fmla="*/ 122392 w 138093"/>
                <a:gd name="connsiteY14" fmla="*/ 73342 h 196214"/>
                <a:gd name="connsiteX15" fmla="*/ 102390 w 138093"/>
                <a:gd name="connsiteY15" fmla="*/ 61913 h 196214"/>
                <a:gd name="connsiteX16" fmla="*/ 102390 w 138093"/>
                <a:gd name="connsiteY16" fmla="*/ 61913 h 196214"/>
                <a:gd name="connsiteX17" fmla="*/ 102390 w 138093"/>
                <a:gd name="connsiteY17" fmla="*/ 61913 h 196214"/>
                <a:gd name="connsiteX18" fmla="*/ 102390 w 138093"/>
                <a:gd name="connsiteY18" fmla="*/ 61913 h 196214"/>
                <a:gd name="connsiteX19" fmla="*/ 101437 w 138093"/>
                <a:gd name="connsiteY19" fmla="*/ 61913 h 196214"/>
                <a:gd name="connsiteX20" fmla="*/ 101437 w 138093"/>
                <a:gd name="connsiteY20" fmla="*/ 61913 h 196214"/>
                <a:gd name="connsiteX21" fmla="*/ 100485 w 138093"/>
                <a:gd name="connsiteY21" fmla="*/ 61913 h 196214"/>
                <a:gd name="connsiteX22" fmla="*/ 99532 w 138093"/>
                <a:gd name="connsiteY22" fmla="*/ 61913 h 196214"/>
                <a:gd name="connsiteX23" fmla="*/ 94770 w 138093"/>
                <a:gd name="connsiteY23" fmla="*/ 62865 h 196214"/>
                <a:gd name="connsiteX24" fmla="*/ 94770 w 138093"/>
                <a:gd name="connsiteY24" fmla="*/ 62865 h 196214"/>
                <a:gd name="connsiteX25" fmla="*/ 93817 w 138093"/>
                <a:gd name="connsiteY25" fmla="*/ 62865 h 196214"/>
                <a:gd name="connsiteX26" fmla="*/ 89055 w 138093"/>
                <a:gd name="connsiteY26" fmla="*/ 66675 h 196214"/>
                <a:gd name="connsiteX27" fmla="*/ 89055 w 138093"/>
                <a:gd name="connsiteY27" fmla="*/ 66675 h 196214"/>
                <a:gd name="connsiteX28" fmla="*/ 83340 w 138093"/>
                <a:gd name="connsiteY28" fmla="*/ 72390 h 196214"/>
                <a:gd name="connsiteX29" fmla="*/ 62385 w 138093"/>
                <a:gd name="connsiteY29" fmla="*/ 93345 h 196214"/>
                <a:gd name="connsiteX30" fmla="*/ 50002 w 138093"/>
                <a:gd name="connsiteY30" fmla="*/ 100013 h 196214"/>
                <a:gd name="connsiteX31" fmla="*/ 42382 w 138093"/>
                <a:gd name="connsiteY31" fmla="*/ 91440 h 196214"/>
                <a:gd name="connsiteX32" fmla="*/ 42382 w 138093"/>
                <a:gd name="connsiteY32" fmla="*/ 31433 h 196214"/>
                <a:gd name="connsiteX33" fmla="*/ 42382 w 138093"/>
                <a:gd name="connsiteY33" fmla="*/ 31433 h 196214"/>
                <a:gd name="connsiteX34" fmla="*/ 42382 w 138093"/>
                <a:gd name="connsiteY34" fmla="*/ 31433 h 196214"/>
                <a:gd name="connsiteX35" fmla="*/ 42382 w 138093"/>
                <a:gd name="connsiteY35" fmla="*/ 30480 h 196214"/>
                <a:gd name="connsiteX36" fmla="*/ 42382 w 138093"/>
                <a:gd name="connsiteY36" fmla="*/ 30480 h 196214"/>
                <a:gd name="connsiteX37" fmla="*/ 31905 w 138093"/>
                <a:gd name="connsiteY37" fmla="*/ 3810 h 196214"/>
                <a:gd name="connsiteX38" fmla="*/ 17617 w 138093"/>
                <a:gd name="connsiteY38" fmla="*/ 0 h 196214"/>
                <a:gd name="connsiteX39" fmla="*/ 5235 w 138093"/>
                <a:gd name="connsiteY39" fmla="*/ 1905 h 196214"/>
                <a:gd name="connsiteX40" fmla="*/ 472 w 138093"/>
                <a:gd name="connsiteY40" fmla="*/ 10477 h 196214"/>
                <a:gd name="connsiteX41" fmla="*/ 2377 w 138093"/>
                <a:gd name="connsiteY41" fmla="*/ 39052 h 196214"/>
                <a:gd name="connsiteX42" fmla="*/ 2377 w 138093"/>
                <a:gd name="connsiteY42" fmla="*/ 177165 h 196214"/>
                <a:gd name="connsiteX43" fmla="*/ 20475 w 138093"/>
                <a:gd name="connsiteY43" fmla="*/ 196215 h 196214"/>
                <a:gd name="connsiteX44" fmla="*/ 24285 w 138093"/>
                <a:gd name="connsiteY44" fmla="*/ 196215 h 196214"/>
                <a:gd name="connsiteX45" fmla="*/ 41430 w 138093"/>
                <a:gd name="connsiteY45" fmla="*/ 177165 h 196214"/>
                <a:gd name="connsiteX46" fmla="*/ 41430 w 138093"/>
                <a:gd name="connsiteY46" fmla="*/ 175260 h 196214"/>
                <a:gd name="connsiteX47" fmla="*/ 41430 w 138093"/>
                <a:gd name="connsiteY47" fmla="*/ 144780 h 196214"/>
                <a:gd name="connsiteX48" fmla="*/ 49050 w 138093"/>
                <a:gd name="connsiteY48" fmla="*/ 136208 h 196214"/>
                <a:gd name="connsiteX49" fmla="*/ 64290 w 138093"/>
                <a:gd name="connsiteY49" fmla="*/ 146685 h 196214"/>
                <a:gd name="connsiteX50" fmla="*/ 93817 w 138093"/>
                <a:gd name="connsiteY50" fmla="*/ 183833 h 196214"/>
                <a:gd name="connsiteX51" fmla="*/ 93817 w 138093"/>
                <a:gd name="connsiteY51" fmla="*/ 183833 h 196214"/>
                <a:gd name="connsiteX52" fmla="*/ 115725 w 138093"/>
                <a:gd name="connsiteY52" fmla="*/ 196215 h 196214"/>
                <a:gd name="connsiteX53" fmla="*/ 136680 w 138093"/>
                <a:gd name="connsiteY53" fmla="*/ 185738 h 196214"/>
                <a:gd name="connsiteX54" fmla="*/ 134775 w 138093"/>
                <a:gd name="connsiteY54" fmla="*/ 179070 h 196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138093" h="196214">
                  <a:moveTo>
                    <a:pt x="134775" y="179070"/>
                  </a:moveTo>
                  <a:cubicBezTo>
                    <a:pt x="130012" y="175260"/>
                    <a:pt x="118582" y="160972"/>
                    <a:pt x="110010" y="149542"/>
                  </a:cubicBezTo>
                  <a:lnTo>
                    <a:pt x="107152" y="144780"/>
                  </a:lnTo>
                  <a:lnTo>
                    <a:pt x="93817" y="126683"/>
                  </a:lnTo>
                  <a:cubicBezTo>
                    <a:pt x="90007" y="120967"/>
                    <a:pt x="90960" y="115252"/>
                    <a:pt x="95722" y="108585"/>
                  </a:cubicBezTo>
                  <a:cubicBezTo>
                    <a:pt x="96675" y="107633"/>
                    <a:pt x="97627" y="106680"/>
                    <a:pt x="98580" y="105727"/>
                  </a:cubicBezTo>
                  <a:cubicBezTo>
                    <a:pt x="99532" y="104775"/>
                    <a:pt x="100485" y="103822"/>
                    <a:pt x="101437" y="101917"/>
                  </a:cubicBezTo>
                  <a:lnTo>
                    <a:pt x="101437" y="101917"/>
                  </a:lnTo>
                  <a:cubicBezTo>
                    <a:pt x="101437" y="100965"/>
                    <a:pt x="102390" y="100965"/>
                    <a:pt x="102390" y="100013"/>
                  </a:cubicBezTo>
                  <a:lnTo>
                    <a:pt x="102390" y="99060"/>
                  </a:lnTo>
                  <a:cubicBezTo>
                    <a:pt x="103342" y="98108"/>
                    <a:pt x="105247" y="96202"/>
                    <a:pt x="106200" y="95250"/>
                  </a:cubicBezTo>
                  <a:cubicBezTo>
                    <a:pt x="111915" y="88583"/>
                    <a:pt x="117630" y="83820"/>
                    <a:pt x="120487" y="81915"/>
                  </a:cubicBezTo>
                  <a:cubicBezTo>
                    <a:pt x="123345" y="80010"/>
                    <a:pt x="125250" y="78105"/>
                    <a:pt x="122392" y="73342"/>
                  </a:cubicBezTo>
                  <a:lnTo>
                    <a:pt x="122392" y="73342"/>
                  </a:lnTo>
                  <a:cubicBezTo>
                    <a:pt x="122392" y="73342"/>
                    <a:pt x="122392" y="73342"/>
                    <a:pt x="122392" y="73342"/>
                  </a:cubicBezTo>
                  <a:cubicBezTo>
                    <a:pt x="121440" y="70485"/>
                    <a:pt x="112867" y="61913"/>
                    <a:pt x="102390" y="61913"/>
                  </a:cubicBezTo>
                  <a:cubicBezTo>
                    <a:pt x="102390" y="61913"/>
                    <a:pt x="102390" y="61913"/>
                    <a:pt x="102390" y="61913"/>
                  </a:cubicBezTo>
                  <a:cubicBezTo>
                    <a:pt x="102390" y="61913"/>
                    <a:pt x="102390" y="61913"/>
                    <a:pt x="102390" y="61913"/>
                  </a:cubicBezTo>
                  <a:cubicBezTo>
                    <a:pt x="102390" y="61913"/>
                    <a:pt x="102390" y="61913"/>
                    <a:pt x="102390" y="61913"/>
                  </a:cubicBezTo>
                  <a:cubicBezTo>
                    <a:pt x="102390" y="61913"/>
                    <a:pt x="101437" y="61913"/>
                    <a:pt x="101437" y="61913"/>
                  </a:cubicBezTo>
                  <a:cubicBezTo>
                    <a:pt x="101437" y="61913"/>
                    <a:pt x="101437" y="61913"/>
                    <a:pt x="101437" y="61913"/>
                  </a:cubicBezTo>
                  <a:cubicBezTo>
                    <a:pt x="101437" y="61913"/>
                    <a:pt x="100485" y="61913"/>
                    <a:pt x="100485" y="61913"/>
                  </a:cubicBezTo>
                  <a:cubicBezTo>
                    <a:pt x="100485" y="61913"/>
                    <a:pt x="99532" y="61913"/>
                    <a:pt x="99532" y="61913"/>
                  </a:cubicBezTo>
                  <a:cubicBezTo>
                    <a:pt x="97627" y="61913"/>
                    <a:pt x="95722" y="62865"/>
                    <a:pt x="94770" y="62865"/>
                  </a:cubicBezTo>
                  <a:cubicBezTo>
                    <a:pt x="94770" y="62865"/>
                    <a:pt x="94770" y="62865"/>
                    <a:pt x="94770" y="62865"/>
                  </a:cubicBezTo>
                  <a:cubicBezTo>
                    <a:pt x="94770" y="62865"/>
                    <a:pt x="93817" y="62865"/>
                    <a:pt x="93817" y="62865"/>
                  </a:cubicBezTo>
                  <a:cubicBezTo>
                    <a:pt x="91912" y="63817"/>
                    <a:pt x="90007" y="64770"/>
                    <a:pt x="89055" y="66675"/>
                  </a:cubicBezTo>
                  <a:lnTo>
                    <a:pt x="89055" y="66675"/>
                  </a:lnTo>
                  <a:cubicBezTo>
                    <a:pt x="87150" y="68580"/>
                    <a:pt x="85245" y="70485"/>
                    <a:pt x="83340" y="72390"/>
                  </a:cubicBezTo>
                  <a:lnTo>
                    <a:pt x="62385" y="93345"/>
                  </a:lnTo>
                  <a:cubicBezTo>
                    <a:pt x="59527" y="96202"/>
                    <a:pt x="56670" y="100013"/>
                    <a:pt x="50002" y="100013"/>
                  </a:cubicBezTo>
                  <a:cubicBezTo>
                    <a:pt x="45240" y="100013"/>
                    <a:pt x="42382" y="97155"/>
                    <a:pt x="42382" y="91440"/>
                  </a:cubicBezTo>
                  <a:lnTo>
                    <a:pt x="42382" y="31433"/>
                  </a:lnTo>
                  <a:lnTo>
                    <a:pt x="42382" y="31433"/>
                  </a:lnTo>
                  <a:lnTo>
                    <a:pt x="42382" y="31433"/>
                  </a:lnTo>
                  <a:cubicBezTo>
                    <a:pt x="42382" y="31433"/>
                    <a:pt x="42382" y="30480"/>
                    <a:pt x="42382" y="30480"/>
                  </a:cubicBezTo>
                  <a:lnTo>
                    <a:pt x="42382" y="30480"/>
                  </a:lnTo>
                  <a:cubicBezTo>
                    <a:pt x="42382" y="18097"/>
                    <a:pt x="38572" y="8572"/>
                    <a:pt x="31905" y="3810"/>
                  </a:cubicBezTo>
                  <a:cubicBezTo>
                    <a:pt x="27142" y="952"/>
                    <a:pt x="22380" y="0"/>
                    <a:pt x="17617" y="0"/>
                  </a:cubicBezTo>
                  <a:cubicBezTo>
                    <a:pt x="11902" y="0"/>
                    <a:pt x="7140" y="952"/>
                    <a:pt x="5235" y="1905"/>
                  </a:cubicBezTo>
                  <a:cubicBezTo>
                    <a:pt x="-480" y="4763"/>
                    <a:pt x="-480" y="6667"/>
                    <a:pt x="472" y="10477"/>
                  </a:cubicBezTo>
                  <a:cubicBezTo>
                    <a:pt x="1425" y="14288"/>
                    <a:pt x="2377" y="27622"/>
                    <a:pt x="2377" y="39052"/>
                  </a:cubicBezTo>
                  <a:lnTo>
                    <a:pt x="2377" y="177165"/>
                  </a:lnTo>
                  <a:cubicBezTo>
                    <a:pt x="2377" y="191452"/>
                    <a:pt x="9997" y="196215"/>
                    <a:pt x="20475" y="196215"/>
                  </a:cubicBezTo>
                  <a:lnTo>
                    <a:pt x="24285" y="196215"/>
                  </a:lnTo>
                  <a:cubicBezTo>
                    <a:pt x="34762" y="196215"/>
                    <a:pt x="41430" y="191452"/>
                    <a:pt x="41430" y="177165"/>
                  </a:cubicBezTo>
                  <a:lnTo>
                    <a:pt x="41430" y="175260"/>
                  </a:lnTo>
                  <a:cubicBezTo>
                    <a:pt x="41430" y="171450"/>
                    <a:pt x="41430" y="148590"/>
                    <a:pt x="41430" y="144780"/>
                  </a:cubicBezTo>
                  <a:cubicBezTo>
                    <a:pt x="41430" y="138113"/>
                    <a:pt x="46192" y="136208"/>
                    <a:pt x="49050" y="136208"/>
                  </a:cubicBezTo>
                  <a:cubicBezTo>
                    <a:pt x="56670" y="136208"/>
                    <a:pt x="59527" y="140970"/>
                    <a:pt x="64290" y="146685"/>
                  </a:cubicBezTo>
                  <a:cubicBezTo>
                    <a:pt x="66195" y="149542"/>
                    <a:pt x="84292" y="171450"/>
                    <a:pt x="93817" y="183833"/>
                  </a:cubicBezTo>
                  <a:lnTo>
                    <a:pt x="93817" y="183833"/>
                  </a:lnTo>
                  <a:cubicBezTo>
                    <a:pt x="101437" y="193358"/>
                    <a:pt x="108105" y="196215"/>
                    <a:pt x="115725" y="196215"/>
                  </a:cubicBezTo>
                  <a:cubicBezTo>
                    <a:pt x="126202" y="196215"/>
                    <a:pt x="134775" y="188595"/>
                    <a:pt x="136680" y="185738"/>
                  </a:cubicBezTo>
                  <a:cubicBezTo>
                    <a:pt x="139537" y="183833"/>
                    <a:pt x="137632" y="181927"/>
                    <a:pt x="134775" y="17907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39" name="Freeform: Shape 333">
              <a:extLst>
                <a:ext uri="{FF2B5EF4-FFF2-40B4-BE49-F238E27FC236}">
                  <a16:creationId xmlns:a16="http://schemas.microsoft.com/office/drawing/2014/main" id="{D8B6C703-02BC-2044-9631-28B47002316A}"/>
                </a:ext>
              </a:extLst>
            </p:cNvPr>
            <p:cNvSpPr/>
            <p:nvPr/>
          </p:nvSpPr>
          <p:spPr>
            <a:xfrm>
              <a:off x="3075150" y="2209800"/>
              <a:ext cx="41429" cy="197167"/>
            </a:xfrm>
            <a:custGeom>
              <a:avLst/>
              <a:gdLst>
                <a:gd name="connsiteX0" fmla="*/ 31905 w 41429"/>
                <a:gd name="connsiteY0" fmla="*/ 3810 h 197167"/>
                <a:gd name="connsiteX1" fmla="*/ 17617 w 41429"/>
                <a:gd name="connsiteY1" fmla="*/ 0 h 197167"/>
                <a:gd name="connsiteX2" fmla="*/ 5235 w 41429"/>
                <a:gd name="connsiteY2" fmla="*/ 1905 h 197167"/>
                <a:gd name="connsiteX3" fmla="*/ 472 w 41429"/>
                <a:gd name="connsiteY3" fmla="*/ 10478 h 197167"/>
                <a:gd name="connsiteX4" fmla="*/ 2377 w 41429"/>
                <a:gd name="connsiteY4" fmla="*/ 48578 h 197167"/>
                <a:gd name="connsiteX5" fmla="*/ 2377 w 41429"/>
                <a:gd name="connsiteY5" fmla="*/ 60008 h 197167"/>
                <a:gd name="connsiteX6" fmla="*/ 2377 w 41429"/>
                <a:gd name="connsiteY6" fmla="*/ 178117 h 197167"/>
                <a:gd name="connsiteX7" fmla="*/ 20475 w 41429"/>
                <a:gd name="connsiteY7" fmla="*/ 197167 h 197167"/>
                <a:gd name="connsiteX8" fmla="*/ 24285 w 41429"/>
                <a:gd name="connsiteY8" fmla="*/ 197167 h 197167"/>
                <a:gd name="connsiteX9" fmla="*/ 41430 w 41429"/>
                <a:gd name="connsiteY9" fmla="*/ 178117 h 197167"/>
                <a:gd name="connsiteX10" fmla="*/ 41430 w 41429"/>
                <a:gd name="connsiteY10" fmla="*/ 31433 h 197167"/>
                <a:gd name="connsiteX11" fmla="*/ 41430 w 41429"/>
                <a:gd name="connsiteY11" fmla="*/ 30480 h 197167"/>
                <a:gd name="connsiteX12" fmla="*/ 41430 w 41429"/>
                <a:gd name="connsiteY12" fmla="*/ 30480 h 197167"/>
                <a:gd name="connsiteX13" fmla="*/ 31905 w 41429"/>
                <a:gd name="connsiteY13" fmla="*/ 3810 h 197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429" h="197167">
                  <a:moveTo>
                    <a:pt x="31905" y="3810"/>
                  </a:moveTo>
                  <a:cubicBezTo>
                    <a:pt x="27142" y="953"/>
                    <a:pt x="22380" y="0"/>
                    <a:pt x="17617" y="0"/>
                  </a:cubicBezTo>
                  <a:cubicBezTo>
                    <a:pt x="11902" y="0"/>
                    <a:pt x="7140" y="953"/>
                    <a:pt x="5235" y="1905"/>
                  </a:cubicBezTo>
                  <a:cubicBezTo>
                    <a:pt x="-480" y="4763"/>
                    <a:pt x="-480" y="6667"/>
                    <a:pt x="472" y="10478"/>
                  </a:cubicBezTo>
                  <a:cubicBezTo>
                    <a:pt x="2377" y="16192"/>
                    <a:pt x="2377" y="34290"/>
                    <a:pt x="2377" y="48578"/>
                  </a:cubicBezTo>
                  <a:lnTo>
                    <a:pt x="2377" y="60008"/>
                  </a:lnTo>
                  <a:lnTo>
                    <a:pt x="2377" y="178117"/>
                  </a:lnTo>
                  <a:cubicBezTo>
                    <a:pt x="2377" y="192405"/>
                    <a:pt x="9997" y="197167"/>
                    <a:pt x="20475" y="197167"/>
                  </a:cubicBezTo>
                  <a:lnTo>
                    <a:pt x="24285" y="197167"/>
                  </a:lnTo>
                  <a:cubicBezTo>
                    <a:pt x="33810" y="197167"/>
                    <a:pt x="41430" y="192405"/>
                    <a:pt x="41430" y="178117"/>
                  </a:cubicBezTo>
                  <a:lnTo>
                    <a:pt x="41430" y="31433"/>
                  </a:lnTo>
                  <a:cubicBezTo>
                    <a:pt x="41430" y="31433"/>
                    <a:pt x="41430" y="30480"/>
                    <a:pt x="41430" y="30480"/>
                  </a:cubicBezTo>
                  <a:lnTo>
                    <a:pt x="41430" y="30480"/>
                  </a:lnTo>
                  <a:cubicBezTo>
                    <a:pt x="41430" y="18097"/>
                    <a:pt x="37620" y="8572"/>
                    <a:pt x="31905" y="381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40" name="Freeform: Shape 334">
              <a:extLst>
                <a:ext uri="{FF2B5EF4-FFF2-40B4-BE49-F238E27FC236}">
                  <a16:creationId xmlns:a16="http://schemas.microsoft.com/office/drawing/2014/main" id="{430864EE-CE04-0240-808A-71D6EF4EE236}"/>
                </a:ext>
              </a:extLst>
            </p:cNvPr>
            <p:cNvSpPr/>
            <p:nvPr/>
          </p:nvSpPr>
          <p:spPr>
            <a:xfrm>
              <a:off x="2792363" y="2212657"/>
              <a:ext cx="171231" cy="194309"/>
            </a:xfrm>
            <a:custGeom>
              <a:avLst/>
              <a:gdLst>
                <a:gd name="connsiteX0" fmla="*/ 140384 w 171231"/>
                <a:gd name="connsiteY0" fmla="*/ 39052 h 194309"/>
                <a:gd name="connsiteX1" fmla="*/ 167054 w 171231"/>
                <a:gd name="connsiteY1" fmla="*/ 28575 h 194309"/>
                <a:gd name="connsiteX2" fmla="*/ 168959 w 171231"/>
                <a:gd name="connsiteY2" fmla="*/ 2858 h 194309"/>
                <a:gd name="connsiteX3" fmla="*/ 165149 w 171231"/>
                <a:gd name="connsiteY3" fmla="*/ 0 h 194309"/>
                <a:gd name="connsiteX4" fmla="*/ 30847 w 171231"/>
                <a:gd name="connsiteY4" fmla="*/ 0 h 194309"/>
                <a:gd name="connsiteX5" fmla="*/ 30847 w 171231"/>
                <a:gd name="connsiteY5" fmla="*/ 0 h 194309"/>
                <a:gd name="connsiteX6" fmla="*/ 4177 w 171231"/>
                <a:gd name="connsiteY6" fmla="*/ 10477 h 194309"/>
                <a:gd name="connsiteX7" fmla="*/ 2272 w 171231"/>
                <a:gd name="connsiteY7" fmla="*/ 36195 h 194309"/>
                <a:gd name="connsiteX8" fmla="*/ 6082 w 171231"/>
                <a:gd name="connsiteY8" fmla="*/ 39052 h 194309"/>
                <a:gd name="connsiteX9" fmla="*/ 58469 w 171231"/>
                <a:gd name="connsiteY9" fmla="*/ 39052 h 194309"/>
                <a:gd name="connsiteX10" fmla="*/ 65137 w 171231"/>
                <a:gd name="connsiteY10" fmla="*/ 44767 h 194309"/>
                <a:gd name="connsiteX11" fmla="*/ 65137 w 171231"/>
                <a:gd name="connsiteY11" fmla="*/ 175260 h 194309"/>
                <a:gd name="connsiteX12" fmla="*/ 69899 w 171231"/>
                <a:gd name="connsiteY12" fmla="*/ 189547 h 194309"/>
                <a:gd name="connsiteX13" fmla="*/ 83234 w 171231"/>
                <a:gd name="connsiteY13" fmla="*/ 194310 h 194309"/>
                <a:gd name="connsiteX14" fmla="*/ 87044 w 171231"/>
                <a:gd name="connsiteY14" fmla="*/ 194310 h 194309"/>
                <a:gd name="connsiteX15" fmla="*/ 104189 w 171231"/>
                <a:gd name="connsiteY15" fmla="*/ 175260 h 194309"/>
                <a:gd name="connsiteX16" fmla="*/ 104189 w 171231"/>
                <a:gd name="connsiteY16" fmla="*/ 46672 h 194309"/>
                <a:gd name="connsiteX17" fmla="*/ 111809 w 171231"/>
                <a:gd name="connsiteY17" fmla="*/ 38100 h 194309"/>
                <a:gd name="connsiteX18" fmla="*/ 140384 w 171231"/>
                <a:gd name="connsiteY18" fmla="*/ 39052 h 194309"/>
                <a:gd name="connsiteX19" fmla="*/ 140384 w 171231"/>
                <a:gd name="connsiteY19" fmla="*/ 39052 h 194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71231" h="194309">
                  <a:moveTo>
                    <a:pt x="140384" y="39052"/>
                  </a:moveTo>
                  <a:cubicBezTo>
                    <a:pt x="152767" y="39052"/>
                    <a:pt x="162292" y="35242"/>
                    <a:pt x="167054" y="28575"/>
                  </a:cubicBezTo>
                  <a:cubicBezTo>
                    <a:pt x="173722" y="19050"/>
                    <a:pt x="170864" y="6667"/>
                    <a:pt x="168959" y="2858"/>
                  </a:cubicBezTo>
                  <a:cubicBezTo>
                    <a:pt x="168007" y="952"/>
                    <a:pt x="166102" y="0"/>
                    <a:pt x="165149" y="0"/>
                  </a:cubicBezTo>
                  <a:cubicBezTo>
                    <a:pt x="165149" y="0"/>
                    <a:pt x="30847" y="0"/>
                    <a:pt x="30847" y="0"/>
                  </a:cubicBezTo>
                  <a:lnTo>
                    <a:pt x="30847" y="0"/>
                  </a:lnTo>
                  <a:cubicBezTo>
                    <a:pt x="18464" y="0"/>
                    <a:pt x="8939" y="3810"/>
                    <a:pt x="4177" y="10477"/>
                  </a:cubicBezTo>
                  <a:cubicBezTo>
                    <a:pt x="-2491" y="20002"/>
                    <a:pt x="367" y="32385"/>
                    <a:pt x="2272" y="36195"/>
                  </a:cubicBezTo>
                  <a:cubicBezTo>
                    <a:pt x="3224" y="38100"/>
                    <a:pt x="5129" y="39052"/>
                    <a:pt x="6082" y="39052"/>
                  </a:cubicBezTo>
                  <a:lnTo>
                    <a:pt x="58469" y="39052"/>
                  </a:lnTo>
                  <a:cubicBezTo>
                    <a:pt x="61327" y="39052"/>
                    <a:pt x="64184" y="41910"/>
                    <a:pt x="65137" y="44767"/>
                  </a:cubicBezTo>
                  <a:lnTo>
                    <a:pt x="65137" y="175260"/>
                  </a:lnTo>
                  <a:cubicBezTo>
                    <a:pt x="65137" y="181927"/>
                    <a:pt x="67042" y="186690"/>
                    <a:pt x="69899" y="189547"/>
                  </a:cubicBezTo>
                  <a:cubicBezTo>
                    <a:pt x="72757" y="193358"/>
                    <a:pt x="77519" y="194310"/>
                    <a:pt x="83234" y="194310"/>
                  </a:cubicBezTo>
                  <a:lnTo>
                    <a:pt x="87044" y="194310"/>
                  </a:lnTo>
                  <a:cubicBezTo>
                    <a:pt x="96569" y="194310"/>
                    <a:pt x="104189" y="189547"/>
                    <a:pt x="104189" y="175260"/>
                  </a:cubicBezTo>
                  <a:lnTo>
                    <a:pt x="104189" y="46672"/>
                  </a:lnTo>
                  <a:cubicBezTo>
                    <a:pt x="104189" y="41910"/>
                    <a:pt x="107047" y="39052"/>
                    <a:pt x="111809" y="38100"/>
                  </a:cubicBezTo>
                  <a:cubicBezTo>
                    <a:pt x="112762" y="39052"/>
                    <a:pt x="140384" y="39052"/>
                    <a:pt x="140384" y="39052"/>
                  </a:cubicBezTo>
                  <a:lnTo>
                    <a:pt x="140384" y="3905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41" name="Freeform: Shape 335">
              <a:extLst>
                <a:ext uri="{FF2B5EF4-FFF2-40B4-BE49-F238E27FC236}">
                  <a16:creationId xmlns:a16="http://schemas.microsoft.com/office/drawing/2014/main" id="{15DD2E04-E7FF-1541-A243-C4D7C460DD66}"/>
                </a:ext>
              </a:extLst>
            </p:cNvPr>
            <p:cNvSpPr/>
            <p:nvPr/>
          </p:nvSpPr>
          <p:spPr>
            <a:xfrm>
              <a:off x="2923222" y="2260282"/>
              <a:ext cx="131917" cy="147637"/>
            </a:xfrm>
            <a:custGeom>
              <a:avLst/>
              <a:gdLst>
                <a:gd name="connsiteX0" fmla="*/ 129540 w 131917"/>
                <a:gd name="connsiteY0" fmla="*/ 96202 h 147637"/>
                <a:gd name="connsiteX1" fmla="*/ 129540 w 131917"/>
                <a:gd name="connsiteY1" fmla="*/ 61913 h 147637"/>
                <a:gd name="connsiteX2" fmla="*/ 65723 w 131917"/>
                <a:gd name="connsiteY2" fmla="*/ 0 h 147637"/>
                <a:gd name="connsiteX3" fmla="*/ 6668 w 131917"/>
                <a:gd name="connsiteY3" fmla="*/ 34290 h 147637"/>
                <a:gd name="connsiteX4" fmla="*/ 30480 w 131917"/>
                <a:gd name="connsiteY4" fmla="*/ 51435 h 147637"/>
                <a:gd name="connsiteX5" fmla="*/ 32385 w 131917"/>
                <a:gd name="connsiteY5" fmla="*/ 50483 h 147637"/>
                <a:gd name="connsiteX6" fmla="*/ 32385 w 131917"/>
                <a:gd name="connsiteY6" fmla="*/ 50483 h 147637"/>
                <a:gd name="connsiteX7" fmla="*/ 65723 w 131917"/>
                <a:gd name="connsiteY7" fmla="*/ 30480 h 147637"/>
                <a:gd name="connsiteX8" fmla="*/ 91440 w 131917"/>
                <a:gd name="connsiteY8" fmla="*/ 51435 h 147637"/>
                <a:gd name="connsiteX9" fmla="*/ 87630 w 131917"/>
                <a:gd name="connsiteY9" fmla="*/ 55245 h 147637"/>
                <a:gd name="connsiteX10" fmla="*/ 87630 w 131917"/>
                <a:gd name="connsiteY10" fmla="*/ 55245 h 147637"/>
                <a:gd name="connsiteX11" fmla="*/ 8573 w 131917"/>
                <a:gd name="connsiteY11" fmla="*/ 80963 h 147637"/>
                <a:gd name="connsiteX12" fmla="*/ 0 w 131917"/>
                <a:gd name="connsiteY12" fmla="*/ 108585 h 147637"/>
                <a:gd name="connsiteX13" fmla="*/ 45720 w 131917"/>
                <a:gd name="connsiteY13" fmla="*/ 147638 h 147637"/>
                <a:gd name="connsiteX14" fmla="*/ 85725 w 131917"/>
                <a:gd name="connsiteY14" fmla="*/ 132397 h 147637"/>
                <a:gd name="connsiteX15" fmla="*/ 85725 w 131917"/>
                <a:gd name="connsiteY15" fmla="*/ 132397 h 147637"/>
                <a:gd name="connsiteX16" fmla="*/ 86678 w 131917"/>
                <a:gd name="connsiteY16" fmla="*/ 131445 h 147637"/>
                <a:gd name="connsiteX17" fmla="*/ 90488 w 131917"/>
                <a:gd name="connsiteY17" fmla="*/ 130492 h 147637"/>
                <a:gd name="connsiteX18" fmla="*/ 93345 w 131917"/>
                <a:gd name="connsiteY18" fmla="*/ 131445 h 147637"/>
                <a:gd name="connsiteX19" fmla="*/ 94298 w 131917"/>
                <a:gd name="connsiteY19" fmla="*/ 132397 h 147637"/>
                <a:gd name="connsiteX20" fmla="*/ 100965 w 131917"/>
                <a:gd name="connsiteY20" fmla="*/ 141922 h 147637"/>
                <a:gd name="connsiteX21" fmla="*/ 126683 w 131917"/>
                <a:gd name="connsiteY21" fmla="*/ 143827 h 147637"/>
                <a:gd name="connsiteX22" fmla="*/ 131445 w 131917"/>
                <a:gd name="connsiteY22" fmla="*/ 135255 h 147637"/>
                <a:gd name="connsiteX23" fmla="*/ 129540 w 131917"/>
                <a:gd name="connsiteY23" fmla="*/ 96202 h 147637"/>
                <a:gd name="connsiteX24" fmla="*/ 91440 w 131917"/>
                <a:gd name="connsiteY24" fmla="*/ 87630 h 147637"/>
                <a:gd name="connsiteX25" fmla="*/ 58103 w 131917"/>
                <a:gd name="connsiteY25" fmla="*/ 116205 h 147637"/>
                <a:gd name="connsiteX26" fmla="*/ 39053 w 131917"/>
                <a:gd name="connsiteY26" fmla="*/ 101917 h 147637"/>
                <a:gd name="connsiteX27" fmla="*/ 83820 w 131917"/>
                <a:gd name="connsiteY27" fmla="*/ 79058 h 147637"/>
                <a:gd name="connsiteX28" fmla="*/ 85725 w 131917"/>
                <a:gd name="connsiteY28" fmla="*/ 79058 h 147637"/>
                <a:gd name="connsiteX29" fmla="*/ 85725 w 131917"/>
                <a:gd name="connsiteY29" fmla="*/ 79058 h 147637"/>
                <a:gd name="connsiteX30" fmla="*/ 91440 w 131917"/>
                <a:gd name="connsiteY30" fmla="*/ 84772 h 147637"/>
                <a:gd name="connsiteX31" fmla="*/ 91440 w 131917"/>
                <a:gd name="connsiteY31" fmla="*/ 87630 h 147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31917" h="147637">
                  <a:moveTo>
                    <a:pt x="129540" y="96202"/>
                  </a:moveTo>
                  <a:lnTo>
                    <a:pt x="129540" y="61913"/>
                  </a:lnTo>
                  <a:cubicBezTo>
                    <a:pt x="129540" y="22860"/>
                    <a:pt x="120968" y="0"/>
                    <a:pt x="65723" y="0"/>
                  </a:cubicBezTo>
                  <a:cubicBezTo>
                    <a:pt x="24765" y="0"/>
                    <a:pt x="6668" y="17145"/>
                    <a:pt x="6668" y="34290"/>
                  </a:cubicBezTo>
                  <a:cubicBezTo>
                    <a:pt x="6668" y="49530"/>
                    <a:pt x="24765" y="51435"/>
                    <a:pt x="30480" y="51435"/>
                  </a:cubicBezTo>
                  <a:cubicBezTo>
                    <a:pt x="31433" y="51435"/>
                    <a:pt x="31433" y="51435"/>
                    <a:pt x="32385" y="50483"/>
                  </a:cubicBezTo>
                  <a:lnTo>
                    <a:pt x="32385" y="50483"/>
                  </a:lnTo>
                  <a:cubicBezTo>
                    <a:pt x="37148" y="40005"/>
                    <a:pt x="47625" y="30480"/>
                    <a:pt x="65723" y="30480"/>
                  </a:cubicBezTo>
                  <a:cubicBezTo>
                    <a:pt x="84773" y="30480"/>
                    <a:pt x="90488" y="36195"/>
                    <a:pt x="91440" y="51435"/>
                  </a:cubicBezTo>
                  <a:cubicBezTo>
                    <a:pt x="91440" y="53340"/>
                    <a:pt x="89535" y="55245"/>
                    <a:pt x="87630" y="55245"/>
                  </a:cubicBezTo>
                  <a:lnTo>
                    <a:pt x="87630" y="55245"/>
                  </a:lnTo>
                  <a:cubicBezTo>
                    <a:pt x="73343" y="56197"/>
                    <a:pt x="22860" y="62865"/>
                    <a:pt x="8573" y="80963"/>
                  </a:cubicBezTo>
                  <a:cubicBezTo>
                    <a:pt x="1905" y="88583"/>
                    <a:pt x="0" y="98108"/>
                    <a:pt x="0" y="108585"/>
                  </a:cubicBezTo>
                  <a:cubicBezTo>
                    <a:pt x="0" y="131445"/>
                    <a:pt x="17145" y="147638"/>
                    <a:pt x="45720" y="147638"/>
                  </a:cubicBezTo>
                  <a:cubicBezTo>
                    <a:pt x="61913" y="147638"/>
                    <a:pt x="76200" y="141922"/>
                    <a:pt x="85725" y="132397"/>
                  </a:cubicBezTo>
                  <a:lnTo>
                    <a:pt x="85725" y="132397"/>
                  </a:lnTo>
                  <a:cubicBezTo>
                    <a:pt x="85725" y="132397"/>
                    <a:pt x="86678" y="131445"/>
                    <a:pt x="86678" y="131445"/>
                  </a:cubicBezTo>
                  <a:cubicBezTo>
                    <a:pt x="87630" y="130492"/>
                    <a:pt x="89535" y="130492"/>
                    <a:pt x="90488" y="130492"/>
                  </a:cubicBezTo>
                  <a:cubicBezTo>
                    <a:pt x="91440" y="130492"/>
                    <a:pt x="92393" y="130492"/>
                    <a:pt x="93345" y="131445"/>
                  </a:cubicBezTo>
                  <a:cubicBezTo>
                    <a:pt x="94298" y="132397"/>
                    <a:pt x="94298" y="132397"/>
                    <a:pt x="94298" y="132397"/>
                  </a:cubicBezTo>
                  <a:cubicBezTo>
                    <a:pt x="96203" y="136208"/>
                    <a:pt x="98108" y="139065"/>
                    <a:pt x="100965" y="141922"/>
                  </a:cubicBezTo>
                  <a:cubicBezTo>
                    <a:pt x="110490" y="148590"/>
                    <a:pt x="122873" y="145733"/>
                    <a:pt x="126683" y="143827"/>
                  </a:cubicBezTo>
                  <a:cubicBezTo>
                    <a:pt x="132398" y="140970"/>
                    <a:pt x="132398" y="139065"/>
                    <a:pt x="131445" y="135255"/>
                  </a:cubicBezTo>
                  <a:cubicBezTo>
                    <a:pt x="130493" y="130492"/>
                    <a:pt x="129540" y="111442"/>
                    <a:pt x="129540" y="96202"/>
                  </a:cubicBezTo>
                  <a:moveTo>
                    <a:pt x="91440" y="87630"/>
                  </a:moveTo>
                  <a:cubicBezTo>
                    <a:pt x="91440" y="102870"/>
                    <a:pt x="78105" y="116205"/>
                    <a:pt x="58103" y="116205"/>
                  </a:cubicBezTo>
                  <a:cubicBezTo>
                    <a:pt x="44768" y="116205"/>
                    <a:pt x="39053" y="110490"/>
                    <a:pt x="39053" y="101917"/>
                  </a:cubicBezTo>
                  <a:cubicBezTo>
                    <a:pt x="39053" y="91440"/>
                    <a:pt x="54293" y="80963"/>
                    <a:pt x="83820" y="79058"/>
                  </a:cubicBezTo>
                  <a:lnTo>
                    <a:pt x="85725" y="79058"/>
                  </a:lnTo>
                  <a:lnTo>
                    <a:pt x="85725" y="79058"/>
                  </a:lnTo>
                  <a:cubicBezTo>
                    <a:pt x="88583" y="79058"/>
                    <a:pt x="91440" y="81915"/>
                    <a:pt x="91440" y="84772"/>
                  </a:cubicBezTo>
                  <a:lnTo>
                    <a:pt x="91440" y="8763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42" name="Freeform: Shape 336">
              <a:extLst>
                <a:ext uri="{FF2B5EF4-FFF2-40B4-BE49-F238E27FC236}">
                  <a16:creationId xmlns:a16="http://schemas.microsoft.com/office/drawing/2014/main" id="{EC7A9A99-B07C-A849-BD5D-B961B507FB79}"/>
                </a:ext>
              </a:extLst>
            </p:cNvPr>
            <p:cNvSpPr/>
            <p:nvPr/>
          </p:nvSpPr>
          <p:spPr>
            <a:xfrm>
              <a:off x="3519015" y="2209800"/>
              <a:ext cx="41574" cy="196215"/>
            </a:xfrm>
            <a:custGeom>
              <a:avLst/>
              <a:gdLst>
                <a:gd name="connsiteX0" fmla="*/ 31905 w 41574"/>
                <a:gd name="connsiteY0" fmla="*/ 3810 h 196215"/>
                <a:gd name="connsiteX1" fmla="*/ 17617 w 41574"/>
                <a:gd name="connsiteY1" fmla="*/ 0 h 196215"/>
                <a:gd name="connsiteX2" fmla="*/ 5235 w 41574"/>
                <a:gd name="connsiteY2" fmla="*/ 1905 h 196215"/>
                <a:gd name="connsiteX3" fmla="*/ 472 w 41574"/>
                <a:gd name="connsiteY3" fmla="*/ 10478 h 196215"/>
                <a:gd name="connsiteX4" fmla="*/ 2377 w 41574"/>
                <a:gd name="connsiteY4" fmla="*/ 48578 h 196215"/>
                <a:gd name="connsiteX5" fmla="*/ 2377 w 41574"/>
                <a:gd name="connsiteY5" fmla="*/ 60008 h 196215"/>
                <a:gd name="connsiteX6" fmla="*/ 2377 w 41574"/>
                <a:gd name="connsiteY6" fmla="*/ 178117 h 196215"/>
                <a:gd name="connsiteX7" fmla="*/ 20475 w 41574"/>
                <a:gd name="connsiteY7" fmla="*/ 196215 h 196215"/>
                <a:gd name="connsiteX8" fmla="*/ 24285 w 41574"/>
                <a:gd name="connsiteY8" fmla="*/ 196215 h 196215"/>
                <a:gd name="connsiteX9" fmla="*/ 41430 w 41574"/>
                <a:gd name="connsiteY9" fmla="*/ 177165 h 196215"/>
                <a:gd name="connsiteX10" fmla="*/ 41430 w 41574"/>
                <a:gd name="connsiteY10" fmla="*/ 30480 h 196215"/>
                <a:gd name="connsiteX11" fmla="*/ 41430 w 41574"/>
                <a:gd name="connsiteY11" fmla="*/ 29528 h 196215"/>
                <a:gd name="connsiteX12" fmla="*/ 41430 w 41574"/>
                <a:gd name="connsiteY12" fmla="*/ 29528 h 196215"/>
                <a:gd name="connsiteX13" fmla="*/ 31905 w 41574"/>
                <a:gd name="connsiteY13" fmla="*/ 3810 h 196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574" h="196215">
                  <a:moveTo>
                    <a:pt x="31905" y="3810"/>
                  </a:moveTo>
                  <a:cubicBezTo>
                    <a:pt x="27142" y="953"/>
                    <a:pt x="22380" y="0"/>
                    <a:pt x="17617" y="0"/>
                  </a:cubicBezTo>
                  <a:cubicBezTo>
                    <a:pt x="11902" y="0"/>
                    <a:pt x="7140" y="953"/>
                    <a:pt x="5235" y="1905"/>
                  </a:cubicBezTo>
                  <a:cubicBezTo>
                    <a:pt x="-480" y="4763"/>
                    <a:pt x="-480" y="6667"/>
                    <a:pt x="472" y="10478"/>
                  </a:cubicBezTo>
                  <a:cubicBezTo>
                    <a:pt x="2377" y="16192"/>
                    <a:pt x="2377" y="34290"/>
                    <a:pt x="2377" y="48578"/>
                  </a:cubicBezTo>
                  <a:lnTo>
                    <a:pt x="2377" y="60008"/>
                  </a:lnTo>
                  <a:lnTo>
                    <a:pt x="2377" y="178117"/>
                  </a:lnTo>
                  <a:cubicBezTo>
                    <a:pt x="2377" y="192405"/>
                    <a:pt x="9997" y="196215"/>
                    <a:pt x="20475" y="196215"/>
                  </a:cubicBezTo>
                  <a:lnTo>
                    <a:pt x="24285" y="196215"/>
                  </a:lnTo>
                  <a:cubicBezTo>
                    <a:pt x="33810" y="196215"/>
                    <a:pt x="41430" y="191453"/>
                    <a:pt x="41430" y="177165"/>
                  </a:cubicBezTo>
                  <a:lnTo>
                    <a:pt x="41430" y="30480"/>
                  </a:lnTo>
                  <a:cubicBezTo>
                    <a:pt x="41430" y="30480"/>
                    <a:pt x="41430" y="29528"/>
                    <a:pt x="41430" y="29528"/>
                  </a:cubicBezTo>
                  <a:lnTo>
                    <a:pt x="41430" y="29528"/>
                  </a:lnTo>
                  <a:cubicBezTo>
                    <a:pt x="42382" y="18097"/>
                    <a:pt x="38572" y="8572"/>
                    <a:pt x="31905" y="381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43" name="Freeform: Shape 337">
              <a:extLst>
                <a:ext uri="{FF2B5EF4-FFF2-40B4-BE49-F238E27FC236}">
                  <a16:creationId xmlns:a16="http://schemas.microsoft.com/office/drawing/2014/main" id="{F78B6BCB-2719-EA43-88C0-9F87EDA495E0}"/>
                </a:ext>
              </a:extLst>
            </p:cNvPr>
            <p:cNvSpPr/>
            <p:nvPr/>
          </p:nvSpPr>
          <p:spPr>
            <a:xfrm>
              <a:off x="3368040" y="2260282"/>
              <a:ext cx="131917" cy="147637"/>
            </a:xfrm>
            <a:custGeom>
              <a:avLst/>
              <a:gdLst>
                <a:gd name="connsiteX0" fmla="*/ 129540 w 131917"/>
                <a:gd name="connsiteY0" fmla="*/ 96202 h 147637"/>
                <a:gd name="connsiteX1" fmla="*/ 129540 w 131917"/>
                <a:gd name="connsiteY1" fmla="*/ 61913 h 147637"/>
                <a:gd name="connsiteX2" fmla="*/ 65722 w 131917"/>
                <a:gd name="connsiteY2" fmla="*/ 0 h 147637"/>
                <a:gd name="connsiteX3" fmla="*/ 6667 w 131917"/>
                <a:gd name="connsiteY3" fmla="*/ 34290 h 147637"/>
                <a:gd name="connsiteX4" fmla="*/ 30480 w 131917"/>
                <a:gd name="connsiteY4" fmla="*/ 51435 h 147637"/>
                <a:gd name="connsiteX5" fmla="*/ 32385 w 131917"/>
                <a:gd name="connsiteY5" fmla="*/ 50483 h 147637"/>
                <a:gd name="connsiteX6" fmla="*/ 32385 w 131917"/>
                <a:gd name="connsiteY6" fmla="*/ 50483 h 147637"/>
                <a:gd name="connsiteX7" fmla="*/ 65722 w 131917"/>
                <a:gd name="connsiteY7" fmla="*/ 30480 h 147637"/>
                <a:gd name="connsiteX8" fmla="*/ 91440 w 131917"/>
                <a:gd name="connsiteY8" fmla="*/ 51435 h 147637"/>
                <a:gd name="connsiteX9" fmla="*/ 87630 w 131917"/>
                <a:gd name="connsiteY9" fmla="*/ 55245 h 147637"/>
                <a:gd name="connsiteX10" fmla="*/ 87630 w 131917"/>
                <a:gd name="connsiteY10" fmla="*/ 55245 h 147637"/>
                <a:gd name="connsiteX11" fmla="*/ 8572 w 131917"/>
                <a:gd name="connsiteY11" fmla="*/ 80963 h 147637"/>
                <a:gd name="connsiteX12" fmla="*/ 0 w 131917"/>
                <a:gd name="connsiteY12" fmla="*/ 108585 h 147637"/>
                <a:gd name="connsiteX13" fmla="*/ 45720 w 131917"/>
                <a:gd name="connsiteY13" fmla="*/ 147638 h 147637"/>
                <a:gd name="connsiteX14" fmla="*/ 85725 w 131917"/>
                <a:gd name="connsiteY14" fmla="*/ 132397 h 147637"/>
                <a:gd name="connsiteX15" fmla="*/ 85725 w 131917"/>
                <a:gd name="connsiteY15" fmla="*/ 132397 h 147637"/>
                <a:gd name="connsiteX16" fmla="*/ 86677 w 131917"/>
                <a:gd name="connsiteY16" fmla="*/ 131445 h 147637"/>
                <a:gd name="connsiteX17" fmla="*/ 90488 w 131917"/>
                <a:gd name="connsiteY17" fmla="*/ 130492 h 147637"/>
                <a:gd name="connsiteX18" fmla="*/ 93345 w 131917"/>
                <a:gd name="connsiteY18" fmla="*/ 131445 h 147637"/>
                <a:gd name="connsiteX19" fmla="*/ 94297 w 131917"/>
                <a:gd name="connsiteY19" fmla="*/ 132397 h 147637"/>
                <a:gd name="connsiteX20" fmla="*/ 100965 w 131917"/>
                <a:gd name="connsiteY20" fmla="*/ 141922 h 147637"/>
                <a:gd name="connsiteX21" fmla="*/ 126682 w 131917"/>
                <a:gd name="connsiteY21" fmla="*/ 143827 h 147637"/>
                <a:gd name="connsiteX22" fmla="*/ 131445 w 131917"/>
                <a:gd name="connsiteY22" fmla="*/ 135255 h 147637"/>
                <a:gd name="connsiteX23" fmla="*/ 129540 w 131917"/>
                <a:gd name="connsiteY23" fmla="*/ 96202 h 147637"/>
                <a:gd name="connsiteX24" fmla="*/ 90488 w 131917"/>
                <a:gd name="connsiteY24" fmla="*/ 87630 h 147637"/>
                <a:gd name="connsiteX25" fmla="*/ 57150 w 131917"/>
                <a:gd name="connsiteY25" fmla="*/ 116205 h 147637"/>
                <a:gd name="connsiteX26" fmla="*/ 38100 w 131917"/>
                <a:gd name="connsiteY26" fmla="*/ 101917 h 147637"/>
                <a:gd name="connsiteX27" fmla="*/ 82867 w 131917"/>
                <a:gd name="connsiteY27" fmla="*/ 79058 h 147637"/>
                <a:gd name="connsiteX28" fmla="*/ 84772 w 131917"/>
                <a:gd name="connsiteY28" fmla="*/ 79058 h 147637"/>
                <a:gd name="connsiteX29" fmla="*/ 84772 w 131917"/>
                <a:gd name="connsiteY29" fmla="*/ 79058 h 147637"/>
                <a:gd name="connsiteX30" fmla="*/ 90488 w 131917"/>
                <a:gd name="connsiteY30" fmla="*/ 84772 h 147637"/>
                <a:gd name="connsiteX31" fmla="*/ 90488 w 131917"/>
                <a:gd name="connsiteY31" fmla="*/ 87630 h 147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31917" h="147637">
                  <a:moveTo>
                    <a:pt x="129540" y="96202"/>
                  </a:moveTo>
                  <a:lnTo>
                    <a:pt x="129540" y="61913"/>
                  </a:lnTo>
                  <a:cubicBezTo>
                    <a:pt x="129540" y="22860"/>
                    <a:pt x="120967" y="0"/>
                    <a:pt x="65722" y="0"/>
                  </a:cubicBezTo>
                  <a:cubicBezTo>
                    <a:pt x="24765" y="0"/>
                    <a:pt x="6667" y="17145"/>
                    <a:pt x="6667" y="34290"/>
                  </a:cubicBezTo>
                  <a:cubicBezTo>
                    <a:pt x="6667" y="49530"/>
                    <a:pt x="24765" y="51435"/>
                    <a:pt x="30480" y="51435"/>
                  </a:cubicBezTo>
                  <a:cubicBezTo>
                    <a:pt x="31432" y="51435"/>
                    <a:pt x="31432" y="51435"/>
                    <a:pt x="32385" y="50483"/>
                  </a:cubicBezTo>
                  <a:lnTo>
                    <a:pt x="32385" y="50483"/>
                  </a:lnTo>
                  <a:cubicBezTo>
                    <a:pt x="37147" y="40005"/>
                    <a:pt x="47625" y="30480"/>
                    <a:pt x="65722" y="30480"/>
                  </a:cubicBezTo>
                  <a:cubicBezTo>
                    <a:pt x="84772" y="30480"/>
                    <a:pt x="90488" y="36195"/>
                    <a:pt x="91440" y="51435"/>
                  </a:cubicBezTo>
                  <a:cubicBezTo>
                    <a:pt x="91440" y="53340"/>
                    <a:pt x="89535" y="55245"/>
                    <a:pt x="87630" y="55245"/>
                  </a:cubicBezTo>
                  <a:lnTo>
                    <a:pt x="87630" y="55245"/>
                  </a:lnTo>
                  <a:cubicBezTo>
                    <a:pt x="73342" y="56197"/>
                    <a:pt x="22860" y="62865"/>
                    <a:pt x="8572" y="80963"/>
                  </a:cubicBezTo>
                  <a:cubicBezTo>
                    <a:pt x="1905" y="88583"/>
                    <a:pt x="0" y="98108"/>
                    <a:pt x="0" y="108585"/>
                  </a:cubicBezTo>
                  <a:cubicBezTo>
                    <a:pt x="0" y="131445"/>
                    <a:pt x="17145" y="147638"/>
                    <a:pt x="45720" y="147638"/>
                  </a:cubicBezTo>
                  <a:cubicBezTo>
                    <a:pt x="61913" y="147638"/>
                    <a:pt x="76200" y="141922"/>
                    <a:pt x="85725" y="132397"/>
                  </a:cubicBezTo>
                  <a:lnTo>
                    <a:pt x="85725" y="132397"/>
                  </a:lnTo>
                  <a:cubicBezTo>
                    <a:pt x="85725" y="132397"/>
                    <a:pt x="86677" y="131445"/>
                    <a:pt x="86677" y="131445"/>
                  </a:cubicBezTo>
                  <a:cubicBezTo>
                    <a:pt x="87630" y="130492"/>
                    <a:pt x="89535" y="130492"/>
                    <a:pt x="90488" y="130492"/>
                  </a:cubicBezTo>
                  <a:cubicBezTo>
                    <a:pt x="91440" y="130492"/>
                    <a:pt x="92392" y="130492"/>
                    <a:pt x="93345" y="131445"/>
                  </a:cubicBezTo>
                  <a:cubicBezTo>
                    <a:pt x="94297" y="132397"/>
                    <a:pt x="94297" y="132397"/>
                    <a:pt x="94297" y="132397"/>
                  </a:cubicBezTo>
                  <a:cubicBezTo>
                    <a:pt x="96202" y="136208"/>
                    <a:pt x="98107" y="139065"/>
                    <a:pt x="100965" y="141922"/>
                  </a:cubicBezTo>
                  <a:cubicBezTo>
                    <a:pt x="110490" y="148590"/>
                    <a:pt x="122872" y="145733"/>
                    <a:pt x="126682" y="143827"/>
                  </a:cubicBezTo>
                  <a:cubicBezTo>
                    <a:pt x="132397" y="140970"/>
                    <a:pt x="132397" y="139065"/>
                    <a:pt x="131445" y="135255"/>
                  </a:cubicBezTo>
                  <a:cubicBezTo>
                    <a:pt x="129540" y="130492"/>
                    <a:pt x="129540" y="111442"/>
                    <a:pt x="129540" y="96202"/>
                  </a:cubicBezTo>
                  <a:moveTo>
                    <a:pt x="90488" y="87630"/>
                  </a:moveTo>
                  <a:cubicBezTo>
                    <a:pt x="90488" y="102870"/>
                    <a:pt x="77152" y="116205"/>
                    <a:pt x="57150" y="116205"/>
                  </a:cubicBezTo>
                  <a:cubicBezTo>
                    <a:pt x="43815" y="116205"/>
                    <a:pt x="38100" y="110490"/>
                    <a:pt x="38100" y="101917"/>
                  </a:cubicBezTo>
                  <a:cubicBezTo>
                    <a:pt x="38100" y="91440"/>
                    <a:pt x="53340" y="80963"/>
                    <a:pt x="82867" y="79058"/>
                  </a:cubicBezTo>
                  <a:lnTo>
                    <a:pt x="84772" y="79058"/>
                  </a:lnTo>
                  <a:lnTo>
                    <a:pt x="84772" y="79058"/>
                  </a:lnTo>
                  <a:cubicBezTo>
                    <a:pt x="87630" y="79058"/>
                    <a:pt x="90488" y="81915"/>
                    <a:pt x="90488" y="84772"/>
                  </a:cubicBezTo>
                  <a:lnTo>
                    <a:pt x="90488" y="8763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44" name="Freeform: Shape 338">
              <a:extLst>
                <a:ext uri="{FF2B5EF4-FFF2-40B4-BE49-F238E27FC236}">
                  <a16:creationId xmlns:a16="http://schemas.microsoft.com/office/drawing/2014/main" id="{51F4539F-3FAA-BF43-93C9-3CDDD47C71E7}"/>
                </a:ext>
              </a:extLst>
            </p:cNvPr>
            <p:cNvSpPr/>
            <p:nvPr/>
          </p:nvSpPr>
          <p:spPr>
            <a:xfrm>
              <a:off x="3584737" y="2207895"/>
              <a:ext cx="137452" cy="196214"/>
            </a:xfrm>
            <a:custGeom>
              <a:avLst/>
              <a:gdLst>
                <a:gd name="connsiteX0" fmla="*/ 134775 w 137452"/>
                <a:gd name="connsiteY0" fmla="*/ 179070 h 196214"/>
                <a:gd name="connsiteX1" fmla="*/ 110010 w 137452"/>
                <a:gd name="connsiteY1" fmla="*/ 149542 h 196214"/>
                <a:gd name="connsiteX2" fmla="*/ 107152 w 137452"/>
                <a:gd name="connsiteY2" fmla="*/ 144780 h 196214"/>
                <a:gd name="connsiteX3" fmla="*/ 93817 w 137452"/>
                <a:gd name="connsiteY3" fmla="*/ 126683 h 196214"/>
                <a:gd name="connsiteX4" fmla="*/ 95722 w 137452"/>
                <a:gd name="connsiteY4" fmla="*/ 108585 h 196214"/>
                <a:gd name="connsiteX5" fmla="*/ 98580 w 137452"/>
                <a:gd name="connsiteY5" fmla="*/ 105727 h 196214"/>
                <a:gd name="connsiteX6" fmla="*/ 101437 w 137452"/>
                <a:gd name="connsiteY6" fmla="*/ 101917 h 196214"/>
                <a:gd name="connsiteX7" fmla="*/ 101437 w 137452"/>
                <a:gd name="connsiteY7" fmla="*/ 101917 h 196214"/>
                <a:gd name="connsiteX8" fmla="*/ 102390 w 137452"/>
                <a:gd name="connsiteY8" fmla="*/ 100013 h 196214"/>
                <a:gd name="connsiteX9" fmla="*/ 102390 w 137452"/>
                <a:gd name="connsiteY9" fmla="*/ 99060 h 196214"/>
                <a:gd name="connsiteX10" fmla="*/ 106200 w 137452"/>
                <a:gd name="connsiteY10" fmla="*/ 95250 h 196214"/>
                <a:gd name="connsiteX11" fmla="*/ 120487 w 137452"/>
                <a:gd name="connsiteY11" fmla="*/ 81915 h 196214"/>
                <a:gd name="connsiteX12" fmla="*/ 122392 w 137452"/>
                <a:gd name="connsiteY12" fmla="*/ 73342 h 196214"/>
                <a:gd name="connsiteX13" fmla="*/ 122392 w 137452"/>
                <a:gd name="connsiteY13" fmla="*/ 73342 h 196214"/>
                <a:gd name="connsiteX14" fmla="*/ 122392 w 137452"/>
                <a:gd name="connsiteY14" fmla="*/ 73342 h 196214"/>
                <a:gd name="connsiteX15" fmla="*/ 102390 w 137452"/>
                <a:gd name="connsiteY15" fmla="*/ 61913 h 196214"/>
                <a:gd name="connsiteX16" fmla="*/ 102390 w 137452"/>
                <a:gd name="connsiteY16" fmla="*/ 61913 h 196214"/>
                <a:gd name="connsiteX17" fmla="*/ 102390 w 137452"/>
                <a:gd name="connsiteY17" fmla="*/ 61913 h 196214"/>
                <a:gd name="connsiteX18" fmla="*/ 102390 w 137452"/>
                <a:gd name="connsiteY18" fmla="*/ 61913 h 196214"/>
                <a:gd name="connsiteX19" fmla="*/ 101437 w 137452"/>
                <a:gd name="connsiteY19" fmla="*/ 61913 h 196214"/>
                <a:gd name="connsiteX20" fmla="*/ 101437 w 137452"/>
                <a:gd name="connsiteY20" fmla="*/ 61913 h 196214"/>
                <a:gd name="connsiteX21" fmla="*/ 100485 w 137452"/>
                <a:gd name="connsiteY21" fmla="*/ 61913 h 196214"/>
                <a:gd name="connsiteX22" fmla="*/ 99532 w 137452"/>
                <a:gd name="connsiteY22" fmla="*/ 61913 h 196214"/>
                <a:gd name="connsiteX23" fmla="*/ 94770 w 137452"/>
                <a:gd name="connsiteY23" fmla="*/ 62865 h 196214"/>
                <a:gd name="connsiteX24" fmla="*/ 94770 w 137452"/>
                <a:gd name="connsiteY24" fmla="*/ 62865 h 196214"/>
                <a:gd name="connsiteX25" fmla="*/ 93817 w 137452"/>
                <a:gd name="connsiteY25" fmla="*/ 62865 h 196214"/>
                <a:gd name="connsiteX26" fmla="*/ 89055 w 137452"/>
                <a:gd name="connsiteY26" fmla="*/ 66675 h 196214"/>
                <a:gd name="connsiteX27" fmla="*/ 89055 w 137452"/>
                <a:gd name="connsiteY27" fmla="*/ 66675 h 196214"/>
                <a:gd name="connsiteX28" fmla="*/ 83340 w 137452"/>
                <a:gd name="connsiteY28" fmla="*/ 72390 h 196214"/>
                <a:gd name="connsiteX29" fmla="*/ 62385 w 137452"/>
                <a:gd name="connsiteY29" fmla="*/ 93345 h 196214"/>
                <a:gd name="connsiteX30" fmla="*/ 50002 w 137452"/>
                <a:gd name="connsiteY30" fmla="*/ 100013 h 196214"/>
                <a:gd name="connsiteX31" fmla="*/ 42382 w 137452"/>
                <a:gd name="connsiteY31" fmla="*/ 91440 h 196214"/>
                <a:gd name="connsiteX32" fmla="*/ 42382 w 137452"/>
                <a:gd name="connsiteY32" fmla="*/ 31433 h 196214"/>
                <a:gd name="connsiteX33" fmla="*/ 42382 w 137452"/>
                <a:gd name="connsiteY33" fmla="*/ 31433 h 196214"/>
                <a:gd name="connsiteX34" fmla="*/ 42382 w 137452"/>
                <a:gd name="connsiteY34" fmla="*/ 31433 h 196214"/>
                <a:gd name="connsiteX35" fmla="*/ 42382 w 137452"/>
                <a:gd name="connsiteY35" fmla="*/ 30480 h 196214"/>
                <a:gd name="connsiteX36" fmla="*/ 42382 w 137452"/>
                <a:gd name="connsiteY36" fmla="*/ 30480 h 196214"/>
                <a:gd name="connsiteX37" fmla="*/ 31905 w 137452"/>
                <a:gd name="connsiteY37" fmla="*/ 3810 h 196214"/>
                <a:gd name="connsiteX38" fmla="*/ 17617 w 137452"/>
                <a:gd name="connsiteY38" fmla="*/ 0 h 196214"/>
                <a:gd name="connsiteX39" fmla="*/ 5235 w 137452"/>
                <a:gd name="connsiteY39" fmla="*/ 1905 h 196214"/>
                <a:gd name="connsiteX40" fmla="*/ 472 w 137452"/>
                <a:gd name="connsiteY40" fmla="*/ 10477 h 196214"/>
                <a:gd name="connsiteX41" fmla="*/ 2377 w 137452"/>
                <a:gd name="connsiteY41" fmla="*/ 39052 h 196214"/>
                <a:gd name="connsiteX42" fmla="*/ 2377 w 137452"/>
                <a:gd name="connsiteY42" fmla="*/ 177165 h 196214"/>
                <a:gd name="connsiteX43" fmla="*/ 20475 w 137452"/>
                <a:gd name="connsiteY43" fmla="*/ 196215 h 196214"/>
                <a:gd name="connsiteX44" fmla="*/ 24285 w 137452"/>
                <a:gd name="connsiteY44" fmla="*/ 196215 h 196214"/>
                <a:gd name="connsiteX45" fmla="*/ 41430 w 137452"/>
                <a:gd name="connsiteY45" fmla="*/ 177165 h 196214"/>
                <a:gd name="connsiteX46" fmla="*/ 41430 w 137452"/>
                <a:gd name="connsiteY46" fmla="*/ 175260 h 196214"/>
                <a:gd name="connsiteX47" fmla="*/ 41430 w 137452"/>
                <a:gd name="connsiteY47" fmla="*/ 144780 h 196214"/>
                <a:gd name="connsiteX48" fmla="*/ 49050 w 137452"/>
                <a:gd name="connsiteY48" fmla="*/ 136208 h 196214"/>
                <a:gd name="connsiteX49" fmla="*/ 64290 w 137452"/>
                <a:gd name="connsiteY49" fmla="*/ 146685 h 196214"/>
                <a:gd name="connsiteX50" fmla="*/ 93817 w 137452"/>
                <a:gd name="connsiteY50" fmla="*/ 183833 h 196214"/>
                <a:gd name="connsiteX51" fmla="*/ 93817 w 137452"/>
                <a:gd name="connsiteY51" fmla="*/ 183833 h 196214"/>
                <a:gd name="connsiteX52" fmla="*/ 115725 w 137452"/>
                <a:gd name="connsiteY52" fmla="*/ 196215 h 196214"/>
                <a:gd name="connsiteX53" fmla="*/ 135727 w 137452"/>
                <a:gd name="connsiteY53" fmla="*/ 185738 h 196214"/>
                <a:gd name="connsiteX54" fmla="*/ 134775 w 137452"/>
                <a:gd name="connsiteY54" fmla="*/ 179070 h 196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137452" h="196214">
                  <a:moveTo>
                    <a:pt x="134775" y="179070"/>
                  </a:moveTo>
                  <a:cubicBezTo>
                    <a:pt x="130012" y="175260"/>
                    <a:pt x="118582" y="160972"/>
                    <a:pt x="110010" y="149542"/>
                  </a:cubicBezTo>
                  <a:lnTo>
                    <a:pt x="107152" y="144780"/>
                  </a:lnTo>
                  <a:lnTo>
                    <a:pt x="93817" y="126683"/>
                  </a:lnTo>
                  <a:cubicBezTo>
                    <a:pt x="90007" y="120967"/>
                    <a:pt x="90960" y="115252"/>
                    <a:pt x="95722" y="108585"/>
                  </a:cubicBezTo>
                  <a:cubicBezTo>
                    <a:pt x="96675" y="107633"/>
                    <a:pt x="97627" y="106680"/>
                    <a:pt x="98580" y="105727"/>
                  </a:cubicBezTo>
                  <a:cubicBezTo>
                    <a:pt x="99532" y="104775"/>
                    <a:pt x="100485" y="103822"/>
                    <a:pt x="101437" y="101917"/>
                  </a:cubicBezTo>
                  <a:lnTo>
                    <a:pt x="101437" y="101917"/>
                  </a:lnTo>
                  <a:cubicBezTo>
                    <a:pt x="101437" y="100965"/>
                    <a:pt x="102390" y="100965"/>
                    <a:pt x="102390" y="100013"/>
                  </a:cubicBezTo>
                  <a:lnTo>
                    <a:pt x="102390" y="99060"/>
                  </a:lnTo>
                  <a:cubicBezTo>
                    <a:pt x="103342" y="98108"/>
                    <a:pt x="105247" y="96202"/>
                    <a:pt x="106200" y="95250"/>
                  </a:cubicBezTo>
                  <a:cubicBezTo>
                    <a:pt x="111915" y="88583"/>
                    <a:pt x="117630" y="83820"/>
                    <a:pt x="120487" y="81915"/>
                  </a:cubicBezTo>
                  <a:cubicBezTo>
                    <a:pt x="123345" y="80010"/>
                    <a:pt x="125250" y="78105"/>
                    <a:pt x="122392" y="73342"/>
                  </a:cubicBezTo>
                  <a:lnTo>
                    <a:pt x="122392" y="73342"/>
                  </a:lnTo>
                  <a:cubicBezTo>
                    <a:pt x="122392" y="73342"/>
                    <a:pt x="122392" y="73342"/>
                    <a:pt x="122392" y="73342"/>
                  </a:cubicBezTo>
                  <a:cubicBezTo>
                    <a:pt x="121440" y="70485"/>
                    <a:pt x="112867" y="61913"/>
                    <a:pt x="102390" y="61913"/>
                  </a:cubicBezTo>
                  <a:cubicBezTo>
                    <a:pt x="102390" y="61913"/>
                    <a:pt x="102390" y="61913"/>
                    <a:pt x="102390" y="61913"/>
                  </a:cubicBezTo>
                  <a:cubicBezTo>
                    <a:pt x="102390" y="61913"/>
                    <a:pt x="102390" y="61913"/>
                    <a:pt x="102390" y="61913"/>
                  </a:cubicBezTo>
                  <a:cubicBezTo>
                    <a:pt x="102390" y="61913"/>
                    <a:pt x="102390" y="61913"/>
                    <a:pt x="102390" y="61913"/>
                  </a:cubicBezTo>
                  <a:cubicBezTo>
                    <a:pt x="102390" y="61913"/>
                    <a:pt x="101437" y="61913"/>
                    <a:pt x="101437" y="61913"/>
                  </a:cubicBezTo>
                  <a:cubicBezTo>
                    <a:pt x="101437" y="61913"/>
                    <a:pt x="101437" y="61913"/>
                    <a:pt x="101437" y="61913"/>
                  </a:cubicBezTo>
                  <a:cubicBezTo>
                    <a:pt x="101437" y="61913"/>
                    <a:pt x="100485" y="61913"/>
                    <a:pt x="100485" y="61913"/>
                  </a:cubicBezTo>
                  <a:cubicBezTo>
                    <a:pt x="100485" y="61913"/>
                    <a:pt x="99532" y="61913"/>
                    <a:pt x="99532" y="61913"/>
                  </a:cubicBezTo>
                  <a:cubicBezTo>
                    <a:pt x="97627" y="61913"/>
                    <a:pt x="95722" y="62865"/>
                    <a:pt x="94770" y="62865"/>
                  </a:cubicBezTo>
                  <a:cubicBezTo>
                    <a:pt x="94770" y="62865"/>
                    <a:pt x="94770" y="62865"/>
                    <a:pt x="94770" y="62865"/>
                  </a:cubicBezTo>
                  <a:cubicBezTo>
                    <a:pt x="94770" y="62865"/>
                    <a:pt x="93817" y="62865"/>
                    <a:pt x="93817" y="62865"/>
                  </a:cubicBezTo>
                  <a:cubicBezTo>
                    <a:pt x="91912" y="63817"/>
                    <a:pt x="90007" y="64770"/>
                    <a:pt x="89055" y="66675"/>
                  </a:cubicBezTo>
                  <a:lnTo>
                    <a:pt x="89055" y="66675"/>
                  </a:lnTo>
                  <a:cubicBezTo>
                    <a:pt x="87150" y="68580"/>
                    <a:pt x="85245" y="70485"/>
                    <a:pt x="83340" y="72390"/>
                  </a:cubicBezTo>
                  <a:lnTo>
                    <a:pt x="62385" y="93345"/>
                  </a:lnTo>
                  <a:cubicBezTo>
                    <a:pt x="59527" y="96202"/>
                    <a:pt x="56670" y="100013"/>
                    <a:pt x="50002" y="100013"/>
                  </a:cubicBezTo>
                  <a:cubicBezTo>
                    <a:pt x="45240" y="100013"/>
                    <a:pt x="42382" y="97155"/>
                    <a:pt x="42382" y="91440"/>
                  </a:cubicBezTo>
                  <a:lnTo>
                    <a:pt x="42382" y="31433"/>
                  </a:lnTo>
                  <a:lnTo>
                    <a:pt x="42382" y="31433"/>
                  </a:lnTo>
                  <a:lnTo>
                    <a:pt x="42382" y="31433"/>
                  </a:lnTo>
                  <a:cubicBezTo>
                    <a:pt x="42382" y="31433"/>
                    <a:pt x="42382" y="30480"/>
                    <a:pt x="42382" y="30480"/>
                  </a:cubicBezTo>
                  <a:lnTo>
                    <a:pt x="42382" y="30480"/>
                  </a:lnTo>
                  <a:cubicBezTo>
                    <a:pt x="42382" y="18097"/>
                    <a:pt x="38572" y="8572"/>
                    <a:pt x="31905" y="3810"/>
                  </a:cubicBezTo>
                  <a:cubicBezTo>
                    <a:pt x="27142" y="952"/>
                    <a:pt x="22380" y="0"/>
                    <a:pt x="17617" y="0"/>
                  </a:cubicBezTo>
                  <a:cubicBezTo>
                    <a:pt x="11902" y="0"/>
                    <a:pt x="7140" y="952"/>
                    <a:pt x="5235" y="1905"/>
                  </a:cubicBezTo>
                  <a:cubicBezTo>
                    <a:pt x="-480" y="4763"/>
                    <a:pt x="-480" y="6667"/>
                    <a:pt x="472" y="10477"/>
                  </a:cubicBezTo>
                  <a:cubicBezTo>
                    <a:pt x="1425" y="14288"/>
                    <a:pt x="2377" y="27622"/>
                    <a:pt x="2377" y="39052"/>
                  </a:cubicBezTo>
                  <a:lnTo>
                    <a:pt x="2377" y="177165"/>
                  </a:lnTo>
                  <a:cubicBezTo>
                    <a:pt x="2377" y="191452"/>
                    <a:pt x="9997" y="196215"/>
                    <a:pt x="20475" y="196215"/>
                  </a:cubicBezTo>
                  <a:lnTo>
                    <a:pt x="24285" y="196215"/>
                  </a:lnTo>
                  <a:cubicBezTo>
                    <a:pt x="34762" y="196215"/>
                    <a:pt x="41430" y="191452"/>
                    <a:pt x="41430" y="177165"/>
                  </a:cubicBezTo>
                  <a:lnTo>
                    <a:pt x="41430" y="175260"/>
                  </a:lnTo>
                  <a:cubicBezTo>
                    <a:pt x="41430" y="171450"/>
                    <a:pt x="41430" y="148590"/>
                    <a:pt x="41430" y="144780"/>
                  </a:cubicBezTo>
                  <a:cubicBezTo>
                    <a:pt x="41430" y="138113"/>
                    <a:pt x="46192" y="136208"/>
                    <a:pt x="49050" y="136208"/>
                  </a:cubicBezTo>
                  <a:cubicBezTo>
                    <a:pt x="56670" y="136208"/>
                    <a:pt x="59527" y="140970"/>
                    <a:pt x="64290" y="146685"/>
                  </a:cubicBezTo>
                  <a:cubicBezTo>
                    <a:pt x="66195" y="149542"/>
                    <a:pt x="84292" y="171450"/>
                    <a:pt x="93817" y="183833"/>
                  </a:cubicBezTo>
                  <a:lnTo>
                    <a:pt x="93817" y="183833"/>
                  </a:lnTo>
                  <a:cubicBezTo>
                    <a:pt x="101437" y="193358"/>
                    <a:pt x="108105" y="196215"/>
                    <a:pt x="115725" y="196215"/>
                  </a:cubicBezTo>
                  <a:cubicBezTo>
                    <a:pt x="126202" y="196215"/>
                    <a:pt x="134775" y="188595"/>
                    <a:pt x="135727" y="185738"/>
                  </a:cubicBezTo>
                  <a:cubicBezTo>
                    <a:pt x="138585" y="183833"/>
                    <a:pt x="137632" y="181927"/>
                    <a:pt x="134775" y="17907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45" name="Freeform: Shape 339">
              <a:extLst>
                <a:ext uri="{FF2B5EF4-FFF2-40B4-BE49-F238E27FC236}">
                  <a16:creationId xmlns:a16="http://schemas.microsoft.com/office/drawing/2014/main" id="{1F6F4BC1-E5AC-474B-B0F2-FEA1BFBBE18C}"/>
                </a:ext>
              </a:extLst>
            </p:cNvPr>
            <p:cNvSpPr/>
            <p:nvPr/>
          </p:nvSpPr>
          <p:spPr>
            <a:xfrm>
              <a:off x="3237180" y="2212657"/>
              <a:ext cx="171231" cy="194309"/>
            </a:xfrm>
            <a:custGeom>
              <a:avLst/>
              <a:gdLst>
                <a:gd name="connsiteX0" fmla="*/ 140384 w 171231"/>
                <a:gd name="connsiteY0" fmla="*/ 39052 h 194309"/>
                <a:gd name="connsiteX1" fmla="*/ 167054 w 171231"/>
                <a:gd name="connsiteY1" fmla="*/ 28575 h 194309"/>
                <a:gd name="connsiteX2" fmla="*/ 168959 w 171231"/>
                <a:gd name="connsiteY2" fmla="*/ 2858 h 194309"/>
                <a:gd name="connsiteX3" fmla="*/ 165149 w 171231"/>
                <a:gd name="connsiteY3" fmla="*/ 0 h 194309"/>
                <a:gd name="connsiteX4" fmla="*/ 30847 w 171231"/>
                <a:gd name="connsiteY4" fmla="*/ 0 h 194309"/>
                <a:gd name="connsiteX5" fmla="*/ 30847 w 171231"/>
                <a:gd name="connsiteY5" fmla="*/ 0 h 194309"/>
                <a:gd name="connsiteX6" fmla="*/ 4177 w 171231"/>
                <a:gd name="connsiteY6" fmla="*/ 10477 h 194309"/>
                <a:gd name="connsiteX7" fmla="*/ 2272 w 171231"/>
                <a:gd name="connsiteY7" fmla="*/ 36195 h 194309"/>
                <a:gd name="connsiteX8" fmla="*/ 6082 w 171231"/>
                <a:gd name="connsiteY8" fmla="*/ 39052 h 194309"/>
                <a:gd name="connsiteX9" fmla="*/ 58469 w 171231"/>
                <a:gd name="connsiteY9" fmla="*/ 39052 h 194309"/>
                <a:gd name="connsiteX10" fmla="*/ 65137 w 171231"/>
                <a:gd name="connsiteY10" fmla="*/ 44767 h 194309"/>
                <a:gd name="connsiteX11" fmla="*/ 65137 w 171231"/>
                <a:gd name="connsiteY11" fmla="*/ 175260 h 194309"/>
                <a:gd name="connsiteX12" fmla="*/ 69899 w 171231"/>
                <a:gd name="connsiteY12" fmla="*/ 189547 h 194309"/>
                <a:gd name="connsiteX13" fmla="*/ 83234 w 171231"/>
                <a:gd name="connsiteY13" fmla="*/ 194310 h 194309"/>
                <a:gd name="connsiteX14" fmla="*/ 87044 w 171231"/>
                <a:gd name="connsiteY14" fmla="*/ 194310 h 194309"/>
                <a:gd name="connsiteX15" fmla="*/ 104189 w 171231"/>
                <a:gd name="connsiteY15" fmla="*/ 175260 h 194309"/>
                <a:gd name="connsiteX16" fmla="*/ 104189 w 171231"/>
                <a:gd name="connsiteY16" fmla="*/ 46672 h 194309"/>
                <a:gd name="connsiteX17" fmla="*/ 111809 w 171231"/>
                <a:gd name="connsiteY17" fmla="*/ 38100 h 194309"/>
                <a:gd name="connsiteX18" fmla="*/ 140384 w 171231"/>
                <a:gd name="connsiteY18" fmla="*/ 39052 h 194309"/>
                <a:gd name="connsiteX19" fmla="*/ 140384 w 171231"/>
                <a:gd name="connsiteY19" fmla="*/ 39052 h 194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71231" h="194309">
                  <a:moveTo>
                    <a:pt x="140384" y="39052"/>
                  </a:moveTo>
                  <a:cubicBezTo>
                    <a:pt x="152767" y="39052"/>
                    <a:pt x="162292" y="35242"/>
                    <a:pt x="167054" y="28575"/>
                  </a:cubicBezTo>
                  <a:cubicBezTo>
                    <a:pt x="173722" y="19050"/>
                    <a:pt x="170864" y="6667"/>
                    <a:pt x="168959" y="2858"/>
                  </a:cubicBezTo>
                  <a:cubicBezTo>
                    <a:pt x="168007" y="952"/>
                    <a:pt x="166102" y="0"/>
                    <a:pt x="165149" y="0"/>
                  </a:cubicBezTo>
                  <a:cubicBezTo>
                    <a:pt x="165149" y="0"/>
                    <a:pt x="30847" y="0"/>
                    <a:pt x="30847" y="0"/>
                  </a:cubicBezTo>
                  <a:lnTo>
                    <a:pt x="30847" y="0"/>
                  </a:lnTo>
                  <a:cubicBezTo>
                    <a:pt x="18464" y="0"/>
                    <a:pt x="8939" y="3810"/>
                    <a:pt x="4177" y="10477"/>
                  </a:cubicBezTo>
                  <a:cubicBezTo>
                    <a:pt x="-2491" y="20002"/>
                    <a:pt x="367" y="32385"/>
                    <a:pt x="2272" y="36195"/>
                  </a:cubicBezTo>
                  <a:cubicBezTo>
                    <a:pt x="3224" y="38100"/>
                    <a:pt x="5129" y="39052"/>
                    <a:pt x="6082" y="39052"/>
                  </a:cubicBezTo>
                  <a:lnTo>
                    <a:pt x="58469" y="39052"/>
                  </a:lnTo>
                  <a:cubicBezTo>
                    <a:pt x="61327" y="39052"/>
                    <a:pt x="64184" y="41910"/>
                    <a:pt x="65137" y="44767"/>
                  </a:cubicBezTo>
                  <a:lnTo>
                    <a:pt x="65137" y="175260"/>
                  </a:lnTo>
                  <a:cubicBezTo>
                    <a:pt x="65137" y="181927"/>
                    <a:pt x="67042" y="186690"/>
                    <a:pt x="69899" y="189547"/>
                  </a:cubicBezTo>
                  <a:cubicBezTo>
                    <a:pt x="72757" y="193358"/>
                    <a:pt x="77519" y="194310"/>
                    <a:pt x="83234" y="194310"/>
                  </a:cubicBezTo>
                  <a:lnTo>
                    <a:pt x="87044" y="194310"/>
                  </a:lnTo>
                  <a:cubicBezTo>
                    <a:pt x="96569" y="194310"/>
                    <a:pt x="104189" y="189547"/>
                    <a:pt x="104189" y="175260"/>
                  </a:cubicBezTo>
                  <a:lnTo>
                    <a:pt x="104189" y="46672"/>
                  </a:lnTo>
                  <a:cubicBezTo>
                    <a:pt x="104189" y="41910"/>
                    <a:pt x="107047" y="39052"/>
                    <a:pt x="111809" y="38100"/>
                  </a:cubicBezTo>
                  <a:cubicBezTo>
                    <a:pt x="111809" y="39052"/>
                    <a:pt x="139432" y="39052"/>
                    <a:pt x="140384" y="39052"/>
                  </a:cubicBezTo>
                  <a:lnTo>
                    <a:pt x="140384" y="3905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46" name="Freeform: Shape 340">
              <a:extLst>
                <a:ext uri="{FF2B5EF4-FFF2-40B4-BE49-F238E27FC236}">
                  <a16:creationId xmlns:a16="http://schemas.microsoft.com/office/drawing/2014/main" id="{30BC9276-7386-654F-A20B-DC67219FE272}"/>
                </a:ext>
              </a:extLst>
            </p:cNvPr>
            <p:cNvSpPr/>
            <p:nvPr/>
          </p:nvSpPr>
          <p:spPr>
            <a:xfrm>
              <a:off x="2858452" y="2465070"/>
              <a:ext cx="71437" cy="107632"/>
            </a:xfrm>
            <a:custGeom>
              <a:avLst/>
              <a:gdLst>
                <a:gd name="connsiteX0" fmla="*/ 0 w 71437"/>
                <a:gd name="connsiteY0" fmla="*/ 102870 h 107632"/>
                <a:gd name="connsiteX1" fmla="*/ 0 w 71437"/>
                <a:gd name="connsiteY1" fmla="*/ 6667 h 107632"/>
                <a:gd name="connsiteX2" fmla="*/ 6667 w 71437"/>
                <a:gd name="connsiteY2" fmla="*/ 0 h 107632"/>
                <a:gd name="connsiteX3" fmla="*/ 66675 w 71437"/>
                <a:gd name="connsiteY3" fmla="*/ 0 h 107632"/>
                <a:gd name="connsiteX4" fmla="*/ 71438 w 71437"/>
                <a:gd name="connsiteY4" fmla="*/ 4763 h 107632"/>
                <a:gd name="connsiteX5" fmla="*/ 71438 w 71437"/>
                <a:gd name="connsiteY5" fmla="*/ 5715 h 107632"/>
                <a:gd name="connsiteX6" fmla="*/ 66675 w 71437"/>
                <a:gd name="connsiteY6" fmla="*/ 10477 h 107632"/>
                <a:gd name="connsiteX7" fmla="*/ 11430 w 71437"/>
                <a:gd name="connsiteY7" fmla="*/ 10477 h 107632"/>
                <a:gd name="connsiteX8" fmla="*/ 11430 w 71437"/>
                <a:gd name="connsiteY8" fmla="*/ 50483 h 107632"/>
                <a:gd name="connsiteX9" fmla="*/ 52388 w 71437"/>
                <a:gd name="connsiteY9" fmla="*/ 50483 h 107632"/>
                <a:gd name="connsiteX10" fmla="*/ 57150 w 71437"/>
                <a:gd name="connsiteY10" fmla="*/ 55245 h 107632"/>
                <a:gd name="connsiteX11" fmla="*/ 57150 w 71437"/>
                <a:gd name="connsiteY11" fmla="*/ 56197 h 107632"/>
                <a:gd name="connsiteX12" fmla="*/ 52388 w 71437"/>
                <a:gd name="connsiteY12" fmla="*/ 60960 h 107632"/>
                <a:gd name="connsiteX13" fmla="*/ 11430 w 71437"/>
                <a:gd name="connsiteY13" fmla="*/ 60960 h 107632"/>
                <a:gd name="connsiteX14" fmla="*/ 11430 w 71437"/>
                <a:gd name="connsiteY14" fmla="*/ 102870 h 107632"/>
                <a:gd name="connsiteX15" fmla="*/ 6667 w 71437"/>
                <a:gd name="connsiteY15" fmla="*/ 107633 h 107632"/>
                <a:gd name="connsiteX16" fmla="*/ 4763 w 71437"/>
                <a:gd name="connsiteY16" fmla="*/ 107633 h 107632"/>
                <a:gd name="connsiteX17" fmla="*/ 0 w 71437"/>
                <a:gd name="connsiteY17" fmla="*/ 102870 h 107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1437" h="107632">
                  <a:moveTo>
                    <a:pt x="0" y="102870"/>
                  </a:moveTo>
                  <a:lnTo>
                    <a:pt x="0" y="6667"/>
                  </a:lnTo>
                  <a:cubicBezTo>
                    <a:pt x="0" y="2858"/>
                    <a:pt x="2857" y="0"/>
                    <a:pt x="6667" y="0"/>
                  </a:cubicBezTo>
                  <a:lnTo>
                    <a:pt x="66675" y="0"/>
                  </a:lnTo>
                  <a:cubicBezTo>
                    <a:pt x="69532" y="0"/>
                    <a:pt x="71438" y="1905"/>
                    <a:pt x="71438" y="4763"/>
                  </a:cubicBezTo>
                  <a:lnTo>
                    <a:pt x="71438" y="5715"/>
                  </a:lnTo>
                  <a:cubicBezTo>
                    <a:pt x="71438" y="8572"/>
                    <a:pt x="69532" y="10477"/>
                    <a:pt x="66675" y="10477"/>
                  </a:cubicBezTo>
                  <a:lnTo>
                    <a:pt x="11430" y="10477"/>
                  </a:lnTo>
                  <a:lnTo>
                    <a:pt x="11430" y="50483"/>
                  </a:lnTo>
                  <a:lnTo>
                    <a:pt x="52388" y="50483"/>
                  </a:lnTo>
                  <a:cubicBezTo>
                    <a:pt x="55245" y="50483"/>
                    <a:pt x="57150" y="52388"/>
                    <a:pt x="57150" y="55245"/>
                  </a:cubicBezTo>
                  <a:lnTo>
                    <a:pt x="57150" y="56197"/>
                  </a:lnTo>
                  <a:cubicBezTo>
                    <a:pt x="57150" y="59055"/>
                    <a:pt x="55245" y="60960"/>
                    <a:pt x="52388" y="60960"/>
                  </a:cubicBezTo>
                  <a:lnTo>
                    <a:pt x="11430" y="60960"/>
                  </a:lnTo>
                  <a:lnTo>
                    <a:pt x="11430" y="102870"/>
                  </a:lnTo>
                  <a:cubicBezTo>
                    <a:pt x="11430" y="106680"/>
                    <a:pt x="9525" y="107633"/>
                    <a:pt x="6667" y="107633"/>
                  </a:cubicBezTo>
                  <a:lnTo>
                    <a:pt x="4763" y="107633"/>
                  </a:lnTo>
                  <a:cubicBezTo>
                    <a:pt x="952" y="107633"/>
                    <a:pt x="0" y="106680"/>
                    <a:pt x="0" y="10287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47" name="Freeform: Shape 341">
              <a:extLst>
                <a:ext uri="{FF2B5EF4-FFF2-40B4-BE49-F238E27FC236}">
                  <a16:creationId xmlns:a16="http://schemas.microsoft.com/office/drawing/2014/main" id="{06490790-0E44-FE45-8B01-19F63D04C1DE}"/>
                </a:ext>
              </a:extLst>
            </p:cNvPr>
            <p:cNvSpPr/>
            <p:nvPr/>
          </p:nvSpPr>
          <p:spPr>
            <a:xfrm>
              <a:off x="2926079" y="2491740"/>
              <a:ext cx="80962" cy="81950"/>
            </a:xfrm>
            <a:custGeom>
              <a:avLst/>
              <a:gdLst>
                <a:gd name="connsiteX0" fmla="*/ 0 w 80962"/>
                <a:gd name="connsiteY0" fmla="*/ 40957 h 81950"/>
                <a:gd name="connsiteX1" fmla="*/ 40958 w 80962"/>
                <a:gd name="connsiteY1" fmla="*/ 0 h 81950"/>
                <a:gd name="connsiteX2" fmla="*/ 80963 w 80962"/>
                <a:gd name="connsiteY2" fmla="*/ 40957 h 81950"/>
                <a:gd name="connsiteX3" fmla="*/ 40958 w 80962"/>
                <a:gd name="connsiteY3" fmla="*/ 81915 h 81950"/>
                <a:gd name="connsiteX4" fmla="*/ 0 w 80962"/>
                <a:gd name="connsiteY4" fmla="*/ 40957 h 81950"/>
                <a:gd name="connsiteX5" fmla="*/ 70485 w 80962"/>
                <a:gd name="connsiteY5" fmla="*/ 41910 h 81950"/>
                <a:gd name="connsiteX6" fmla="*/ 40958 w 80962"/>
                <a:gd name="connsiteY6" fmla="*/ 9525 h 81950"/>
                <a:gd name="connsiteX7" fmla="*/ 11430 w 80962"/>
                <a:gd name="connsiteY7" fmla="*/ 40957 h 81950"/>
                <a:gd name="connsiteX8" fmla="*/ 40958 w 80962"/>
                <a:gd name="connsiteY8" fmla="*/ 73342 h 81950"/>
                <a:gd name="connsiteX9" fmla="*/ 70485 w 80962"/>
                <a:gd name="connsiteY9" fmla="*/ 41910 h 81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962" h="81950">
                  <a:moveTo>
                    <a:pt x="0" y="40957"/>
                  </a:moveTo>
                  <a:cubicBezTo>
                    <a:pt x="0" y="17145"/>
                    <a:pt x="17145" y="0"/>
                    <a:pt x="40958" y="0"/>
                  </a:cubicBezTo>
                  <a:cubicBezTo>
                    <a:pt x="64770" y="0"/>
                    <a:pt x="80963" y="17145"/>
                    <a:pt x="80963" y="40957"/>
                  </a:cubicBezTo>
                  <a:cubicBezTo>
                    <a:pt x="80963" y="64770"/>
                    <a:pt x="63817" y="81915"/>
                    <a:pt x="40958" y="81915"/>
                  </a:cubicBezTo>
                  <a:cubicBezTo>
                    <a:pt x="17145" y="82867"/>
                    <a:pt x="0" y="64770"/>
                    <a:pt x="0" y="40957"/>
                  </a:cubicBezTo>
                  <a:moveTo>
                    <a:pt x="70485" y="41910"/>
                  </a:moveTo>
                  <a:cubicBezTo>
                    <a:pt x="70485" y="23813"/>
                    <a:pt x="58103" y="9525"/>
                    <a:pt x="40958" y="9525"/>
                  </a:cubicBezTo>
                  <a:cubicBezTo>
                    <a:pt x="23813" y="9525"/>
                    <a:pt x="11430" y="22860"/>
                    <a:pt x="11430" y="40957"/>
                  </a:cubicBezTo>
                  <a:cubicBezTo>
                    <a:pt x="11430" y="59055"/>
                    <a:pt x="23813" y="73342"/>
                    <a:pt x="40958" y="73342"/>
                  </a:cubicBezTo>
                  <a:cubicBezTo>
                    <a:pt x="57150" y="73342"/>
                    <a:pt x="70485" y="60007"/>
                    <a:pt x="70485" y="4191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48" name="Freeform: Shape 342">
              <a:extLst>
                <a:ext uri="{FF2B5EF4-FFF2-40B4-BE49-F238E27FC236}">
                  <a16:creationId xmlns:a16="http://schemas.microsoft.com/office/drawing/2014/main" id="{9848264B-4741-9142-8C06-00E996B86F08}"/>
                </a:ext>
              </a:extLst>
            </p:cNvPr>
            <p:cNvSpPr/>
            <p:nvPr/>
          </p:nvSpPr>
          <p:spPr>
            <a:xfrm>
              <a:off x="3020377" y="2491740"/>
              <a:ext cx="41909" cy="80962"/>
            </a:xfrm>
            <a:custGeom>
              <a:avLst/>
              <a:gdLst>
                <a:gd name="connsiteX0" fmla="*/ 30480 w 41909"/>
                <a:gd name="connsiteY0" fmla="*/ 0 h 80962"/>
                <a:gd name="connsiteX1" fmla="*/ 41910 w 41909"/>
                <a:gd name="connsiteY1" fmla="*/ 7620 h 80962"/>
                <a:gd name="connsiteX2" fmla="*/ 39052 w 41909"/>
                <a:gd name="connsiteY2" fmla="*/ 13335 h 80962"/>
                <a:gd name="connsiteX3" fmla="*/ 29527 w 41909"/>
                <a:gd name="connsiteY3" fmla="*/ 10477 h 80962"/>
                <a:gd name="connsiteX4" fmla="*/ 10477 w 41909"/>
                <a:gd name="connsiteY4" fmla="*/ 45720 h 80962"/>
                <a:gd name="connsiteX5" fmla="*/ 10477 w 41909"/>
                <a:gd name="connsiteY5" fmla="*/ 76200 h 80962"/>
                <a:gd name="connsiteX6" fmla="*/ 5715 w 41909"/>
                <a:gd name="connsiteY6" fmla="*/ 80963 h 80962"/>
                <a:gd name="connsiteX7" fmla="*/ 4763 w 41909"/>
                <a:gd name="connsiteY7" fmla="*/ 80963 h 80962"/>
                <a:gd name="connsiteX8" fmla="*/ 0 w 41909"/>
                <a:gd name="connsiteY8" fmla="*/ 76200 h 80962"/>
                <a:gd name="connsiteX9" fmla="*/ 0 w 41909"/>
                <a:gd name="connsiteY9" fmla="*/ 2857 h 80962"/>
                <a:gd name="connsiteX10" fmla="*/ 3810 w 41909"/>
                <a:gd name="connsiteY10" fmla="*/ 1905 h 80962"/>
                <a:gd name="connsiteX11" fmla="*/ 10477 w 41909"/>
                <a:gd name="connsiteY11" fmla="*/ 12382 h 80962"/>
                <a:gd name="connsiteX12" fmla="*/ 10477 w 41909"/>
                <a:gd name="connsiteY12" fmla="*/ 17145 h 80962"/>
                <a:gd name="connsiteX13" fmla="*/ 30480 w 41909"/>
                <a:gd name="connsiteY13" fmla="*/ 0 h 80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909" h="80962">
                  <a:moveTo>
                    <a:pt x="30480" y="0"/>
                  </a:moveTo>
                  <a:cubicBezTo>
                    <a:pt x="38100" y="0"/>
                    <a:pt x="41910" y="2857"/>
                    <a:pt x="41910" y="7620"/>
                  </a:cubicBezTo>
                  <a:cubicBezTo>
                    <a:pt x="41910" y="11430"/>
                    <a:pt x="39052" y="13335"/>
                    <a:pt x="39052" y="13335"/>
                  </a:cubicBezTo>
                  <a:cubicBezTo>
                    <a:pt x="37147" y="11430"/>
                    <a:pt x="34290" y="10477"/>
                    <a:pt x="29527" y="10477"/>
                  </a:cubicBezTo>
                  <a:cubicBezTo>
                    <a:pt x="15240" y="10477"/>
                    <a:pt x="10477" y="24765"/>
                    <a:pt x="10477" y="45720"/>
                  </a:cubicBezTo>
                  <a:lnTo>
                    <a:pt x="10477" y="76200"/>
                  </a:lnTo>
                  <a:cubicBezTo>
                    <a:pt x="10477" y="80010"/>
                    <a:pt x="8572" y="80963"/>
                    <a:pt x="5715" y="80963"/>
                  </a:cubicBezTo>
                  <a:lnTo>
                    <a:pt x="4763" y="80963"/>
                  </a:lnTo>
                  <a:cubicBezTo>
                    <a:pt x="1905" y="80963"/>
                    <a:pt x="0" y="80010"/>
                    <a:pt x="0" y="76200"/>
                  </a:cubicBezTo>
                  <a:lnTo>
                    <a:pt x="0" y="2857"/>
                  </a:lnTo>
                  <a:cubicBezTo>
                    <a:pt x="0" y="2857"/>
                    <a:pt x="1905" y="1905"/>
                    <a:pt x="3810" y="1905"/>
                  </a:cubicBezTo>
                  <a:cubicBezTo>
                    <a:pt x="7620" y="1905"/>
                    <a:pt x="10477" y="3810"/>
                    <a:pt x="10477" y="12382"/>
                  </a:cubicBezTo>
                  <a:lnTo>
                    <a:pt x="10477" y="17145"/>
                  </a:lnTo>
                  <a:cubicBezTo>
                    <a:pt x="13335" y="5715"/>
                    <a:pt x="20002" y="0"/>
                    <a:pt x="30480" y="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49" name="Freeform: Shape 343">
              <a:extLst>
                <a:ext uri="{FF2B5EF4-FFF2-40B4-BE49-F238E27FC236}">
                  <a16:creationId xmlns:a16="http://schemas.microsoft.com/office/drawing/2014/main" id="{A94EFC59-CBBB-CA40-A2B0-91AC35085452}"/>
                </a:ext>
              </a:extLst>
            </p:cNvPr>
            <p:cNvSpPr/>
            <p:nvPr/>
          </p:nvSpPr>
          <p:spPr>
            <a:xfrm>
              <a:off x="3105150" y="2465070"/>
              <a:ext cx="76200" cy="108584"/>
            </a:xfrm>
            <a:custGeom>
              <a:avLst/>
              <a:gdLst>
                <a:gd name="connsiteX0" fmla="*/ 0 w 76200"/>
                <a:gd name="connsiteY0" fmla="*/ 100965 h 108584"/>
                <a:gd name="connsiteX1" fmla="*/ 0 w 76200"/>
                <a:gd name="connsiteY1" fmla="*/ 6667 h 108584"/>
                <a:gd name="connsiteX2" fmla="*/ 6667 w 76200"/>
                <a:gd name="connsiteY2" fmla="*/ 0 h 108584"/>
                <a:gd name="connsiteX3" fmla="*/ 70485 w 76200"/>
                <a:gd name="connsiteY3" fmla="*/ 0 h 108584"/>
                <a:gd name="connsiteX4" fmla="*/ 75247 w 76200"/>
                <a:gd name="connsiteY4" fmla="*/ 4763 h 108584"/>
                <a:gd name="connsiteX5" fmla="*/ 75247 w 76200"/>
                <a:gd name="connsiteY5" fmla="*/ 5715 h 108584"/>
                <a:gd name="connsiteX6" fmla="*/ 70485 w 76200"/>
                <a:gd name="connsiteY6" fmla="*/ 10477 h 108584"/>
                <a:gd name="connsiteX7" fmla="*/ 11430 w 76200"/>
                <a:gd name="connsiteY7" fmla="*/ 10477 h 108584"/>
                <a:gd name="connsiteX8" fmla="*/ 11430 w 76200"/>
                <a:gd name="connsiteY8" fmla="*/ 47625 h 108584"/>
                <a:gd name="connsiteX9" fmla="*/ 59055 w 76200"/>
                <a:gd name="connsiteY9" fmla="*/ 47625 h 108584"/>
                <a:gd name="connsiteX10" fmla="*/ 63817 w 76200"/>
                <a:gd name="connsiteY10" fmla="*/ 52388 h 108584"/>
                <a:gd name="connsiteX11" fmla="*/ 63817 w 76200"/>
                <a:gd name="connsiteY11" fmla="*/ 53340 h 108584"/>
                <a:gd name="connsiteX12" fmla="*/ 59055 w 76200"/>
                <a:gd name="connsiteY12" fmla="*/ 58102 h 108584"/>
                <a:gd name="connsiteX13" fmla="*/ 11430 w 76200"/>
                <a:gd name="connsiteY13" fmla="*/ 58102 h 108584"/>
                <a:gd name="connsiteX14" fmla="*/ 11430 w 76200"/>
                <a:gd name="connsiteY14" fmla="*/ 98108 h 108584"/>
                <a:gd name="connsiteX15" fmla="*/ 71438 w 76200"/>
                <a:gd name="connsiteY15" fmla="*/ 98108 h 108584"/>
                <a:gd name="connsiteX16" fmla="*/ 76200 w 76200"/>
                <a:gd name="connsiteY16" fmla="*/ 102870 h 108584"/>
                <a:gd name="connsiteX17" fmla="*/ 76200 w 76200"/>
                <a:gd name="connsiteY17" fmla="*/ 103822 h 108584"/>
                <a:gd name="connsiteX18" fmla="*/ 71438 w 76200"/>
                <a:gd name="connsiteY18" fmla="*/ 108585 h 108584"/>
                <a:gd name="connsiteX19" fmla="*/ 6667 w 76200"/>
                <a:gd name="connsiteY19" fmla="*/ 108585 h 108584"/>
                <a:gd name="connsiteX20" fmla="*/ 0 w 76200"/>
                <a:gd name="connsiteY20" fmla="*/ 100965 h 108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76200" h="108584">
                  <a:moveTo>
                    <a:pt x="0" y="100965"/>
                  </a:moveTo>
                  <a:lnTo>
                    <a:pt x="0" y="6667"/>
                  </a:lnTo>
                  <a:cubicBezTo>
                    <a:pt x="0" y="2858"/>
                    <a:pt x="2858" y="0"/>
                    <a:pt x="6667" y="0"/>
                  </a:cubicBezTo>
                  <a:lnTo>
                    <a:pt x="70485" y="0"/>
                  </a:lnTo>
                  <a:cubicBezTo>
                    <a:pt x="73342" y="0"/>
                    <a:pt x="75247" y="1905"/>
                    <a:pt x="75247" y="4763"/>
                  </a:cubicBezTo>
                  <a:lnTo>
                    <a:pt x="75247" y="5715"/>
                  </a:lnTo>
                  <a:cubicBezTo>
                    <a:pt x="75247" y="8572"/>
                    <a:pt x="73342" y="10477"/>
                    <a:pt x="70485" y="10477"/>
                  </a:cubicBezTo>
                  <a:lnTo>
                    <a:pt x="11430" y="10477"/>
                  </a:lnTo>
                  <a:lnTo>
                    <a:pt x="11430" y="47625"/>
                  </a:lnTo>
                  <a:lnTo>
                    <a:pt x="59055" y="47625"/>
                  </a:lnTo>
                  <a:cubicBezTo>
                    <a:pt x="61913" y="47625"/>
                    <a:pt x="63817" y="49530"/>
                    <a:pt x="63817" y="52388"/>
                  </a:cubicBezTo>
                  <a:lnTo>
                    <a:pt x="63817" y="53340"/>
                  </a:lnTo>
                  <a:cubicBezTo>
                    <a:pt x="63817" y="56197"/>
                    <a:pt x="61913" y="58102"/>
                    <a:pt x="59055" y="58102"/>
                  </a:cubicBezTo>
                  <a:lnTo>
                    <a:pt x="11430" y="58102"/>
                  </a:lnTo>
                  <a:lnTo>
                    <a:pt x="11430" y="98108"/>
                  </a:lnTo>
                  <a:lnTo>
                    <a:pt x="71438" y="98108"/>
                  </a:lnTo>
                  <a:cubicBezTo>
                    <a:pt x="74295" y="98108"/>
                    <a:pt x="76200" y="100013"/>
                    <a:pt x="76200" y="102870"/>
                  </a:cubicBezTo>
                  <a:lnTo>
                    <a:pt x="76200" y="103822"/>
                  </a:lnTo>
                  <a:cubicBezTo>
                    <a:pt x="76200" y="106680"/>
                    <a:pt x="74295" y="108585"/>
                    <a:pt x="71438" y="108585"/>
                  </a:cubicBezTo>
                  <a:lnTo>
                    <a:pt x="6667" y="108585"/>
                  </a:lnTo>
                  <a:cubicBezTo>
                    <a:pt x="2858" y="107633"/>
                    <a:pt x="0" y="104775"/>
                    <a:pt x="0" y="100965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50" name="Freeform: Shape 344">
              <a:extLst>
                <a:ext uri="{FF2B5EF4-FFF2-40B4-BE49-F238E27FC236}">
                  <a16:creationId xmlns:a16="http://schemas.microsoft.com/office/drawing/2014/main" id="{6ED64352-001A-F34D-91F5-9E67A7995B4B}"/>
                </a:ext>
              </a:extLst>
            </p:cNvPr>
            <p:cNvSpPr/>
            <p:nvPr/>
          </p:nvSpPr>
          <p:spPr>
            <a:xfrm>
              <a:off x="3180397" y="2492692"/>
              <a:ext cx="73342" cy="80010"/>
            </a:xfrm>
            <a:custGeom>
              <a:avLst/>
              <a:gdLst>
                <a:gd name="connsiteX0" fmla="*/ 36195 w 73342"/>
                <a:gd name="connsiteY0" fmla="*/ 70485 h 80010"/>
                <a:gd name="connsiteX1" fmla="*/ 60008 w 73342"/>
                <a:gd name="connsiteY1" fmla="*/ 8573 h 80010"/>
                <a:gd name="connsiteX2" fmla="*/ 67628 w 73342"/>
                <a:gd name="connsiteY2" fmla="*/ 953 h 80010"/>
                <a:gd name="connsiteX3" fmla="*/ 73343 w 73342"/>
                <a:gd name="connsiteY3" fmla="*/ 3810 h 80010"/>
                <a:gd name="connsiteX4" fmla="*/ 44768 w 73342"/>
                <a:gd name="connsiteY4" fmla="*/ 76200 h 80010"/>
                <a:gd name="connsiteX5" fmla="*/ 37148 w 73342"/>
                <a:gd name="connsiteY5" fmla="*/ 80010 h 80010"/>
                <a:gd name="connsiteX6" fmla="*/ 29528 w 73342"/>
                <a:gd name="connsiteY6" fmla="*/ 76200 h 80010"/>
                <a:gd name="connsiteX7" fmla="*/ 0 w 73342"/>
                <a:gd name="connsiteY7" fmla="*/ 2858 h 80010"/>
                <a:gd name="connsiteX8" fmla="*/ 5715 w 73342"/>
                <a:gd name="connsiteY8" fmla="*/ 0 h 80010"/>
                <a:gd name="connsiteX9" fmla="*/ 13335 w 73342"/>
                <a:gd name="connsiteY9" fmla="*/ 7620 h 80010"/>
                <a:gd name="connsiteX10" fmla="*/ 36195 w 73342"/>
                <a:gd name="connsiteY10" fmla="*/ 70485 h 80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3342" h="80010">
                  <a:moveTo>
                    <a:pt x="36195" y="70485"/>
                  </a:moveTo>
                  <a:lnTo>
                    <a:pt x="60008" y="8573"/>
                  </a:lnTo>
                  <a:cubicBezTo>
                    <a:pt x="62865" y="1905"/>
                    <a:pt x="64770" y="953"/>
                    <a:pt x="67628" y="953"/>
                  </a:cubicBezTo>
                  <a:cubicBezTo>
                    <a:pt x="71438" y="953"/>
                    <a:pt x="73343" y="3810"/>
                    <a:pt x="73343" y="3810"/>
                  </a:cubicBezTo>
                  <a:lnTo>
                    <a:pt x="44768" y="76200"/>
                  </a:lnTo>
                  <a:cubicBezTo>
                    <a:pt x="43815" y="79058"/>
                    <a:pt x="42863" y="80010"/>
                    <a:pt x="37148" y="80010"/>
                  </a:cubicBezTo>
                  <a:cubicBezTo>
                    <a:pt x="31433" y="80010"/>
                    <a:pt x="31433" y="79058"/>
                    <a:pt x="29528" y="76200"/>
                  </a:cubicBezTo>
                  <a:lnTo>
                    <a:pt x="0" y="2858"/>
                  </a:lnTo>
                  <a:cubicBezTo>
                    <a:pt x="0" y="1905"/>
                    <a:pt x="1905" y="0"/>
                    <a:pt x="5715" y="0"/>
                  </a:cubicBezTo>
                  <a:cubicBezTo>
                    <a:pt x="9525" y="0"/>
                    <a:pt x="11430" y="1905"/>
                    <a:pt x="13335" y="7620"/>
                  </a:cubicBezTo>
                  <a:lnTo>
                    <a:pt x="36195" y="7048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51" name="Freeform: Shape 345">
              <a:extLst>
                <a:ext uri="{FF2B5EF4-FFF2-40B4-BE49-F238E27FC236}">
                  <a16:creationId xmlns:a16="http://schemas.microsoft.com/office/drawing/2014/main" id="{1D5D70C9-B697-1A4B-966B-18FB0319B754}"/>
                </a:ext>
              </a:extLst>
            </p:cNvPr>
            <p:cNvSpPr/>
            <p:nvPr/>
          </p:nvSpPr>
          <p:spPr>
            <a:xfrm>
              <a:off x="3256597" y="2490787"/>
              <a:ext cx="76200" cy="82867"/>
            </a:xfrm>
            <a:custGeom>
              <a:avLst/>
              <a:gdLst>
                <a:gd name="connsiteX0" fmla="*/ 40958 w 76200"/>
                <a:gd name="connsiteY0" fmla="*/ 74295 h 82867"/>
                <a:gd name="connsiteX1" fmla="*/ 67628 w 76200"/>
                <a:gd name="connsiteY1" fmla="*/ 60008 h 82867"/>
                <a:gd name="connsiteX2" fmla="*/ 74295 w 76200"/>
                <a:gd name="connsiteY2" fmla="*/ 65722 h 82867"/>
                <a:gd name="connsiteX3" fmla="*/ 40958 w 76200"/>
                <a:gd name="connsiteY3" fmla="*/ 82867 h 82867"/>
                <a:gd name="connsiteX4" fmla="*/ 0 w 76200"/>
                <a:gd name="connsiteY4" fmla="*/ 41910 h 82867"/>
                <a:gd name="connsiteX5" fmla="*/ 40005 w 76200"/>
                <a:gd name="connsiteY5" fmla="*/ 0 h 82867"/>
                <a:gd name="connsiteX6" fmla="*/ 76200 w 76200"/>
                <a:gd name="connsiteY6" fmla="*/ 40005 h 82867"/>
                <a:gd name="connsiteX7" fmla="*/ 76200 w 76200"/>
                <a:gd name="connsiteY7" fmla="*/ 40958 h 82867"/>
                <a:gd name="connsiteX8" fmla="*/ 71438 w 76200"/>
                <a:gd name="connsiteY8" fmla="*/ 44767 h 82867"/>
                <a:gd name="connsiteX9" fmla="*/ 10478 w 76200"/>
                <a:gd name="connsiteY9" fmla="*/ 44767 h 82867"/>
                <a:gd name="connsiteX10" fmla="*/ 40958 w 76200"/>
                <a:gd name="connsiteY10" fmla="*/ 74295 h 82867"/>
                <a:gd name="connsiteX11" fmla="*/ 64770 w 76200"/>
                <a:gd name="connsiteY11" fmla="*/ 36195 h 82867"/>
                <a:gd name="connsiteX12" fmla="*/ 39053 w 76200"/>
                <a:gd name="connsiteY12" fmla="*/ 10478 h 82867"/>
                <a:gd name="connsiteX13" fmla="*/ 10478 w 76200"/>
                <a:gd name="connsiteY13" fmla="*/ 36195 h 82867"/>
                <a:gd name="connsiteX14" fmla="*/ 64770 w 76200"/>
                <a:gd name="connsiteY14" fmla="*/ 36195 h 82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6200" h="82867">
                  <a:moveTo>
                    <a:pt x="40958" y="74295"/>
                  </a:moveTo>
                  <a:cubicBezTo>
                    <a:pt x="56198" y="74295"/>
                    <a:pt x="62865" y="67628"/>
                    <a:pt x="67628" y="60008"/>
                  </a:cubicBezTo>
                  <a:cubicBezTo>
                    <a:pt x="67628" y="59055"/>
                    <a:pt x="74295" y="60960"/>
                    <a:pt x="74295" y="65722"/>
                  </a:cubicBezTo>
                  <a:cubicBezTo>
                    <a:pt x="74295" y="71438"/>
                    <a:pt x="62865" y="82867"/>
                    <a:pt x="40958" y="82867"/>
                  </a:cubicBezTo>
                  <a:cubicBezTo>
                    <a:pt x="17145" y="82867"/>
                    <a:pt x="0" y="65722"/>
                    <a:pt x="0" y="41910"/>
                  </a:cubicBezTo>
                  <a:cubicBezTo>
                    <a:pt x="0" y="18097"/>
                    <a:pt x="17145" y="0"/>
                    <a:pt x="40005" y="0"/>
                  </a:cubicBezTo>
                  <a:cubicBezTo>
                    <a:pt x="61913" y="0"/>
                    <a:pt x="76200" y="15240"/>
                    <a:pt x="76200" y="40005"/>
                  </a:cubicBezTo>
                  <a:lnTo>
                    <a:pt x="76200" y="40958"/>
                  </a:lnTo>
                  <a:cubicBezTo>
                    <a:pt x="76200" y="43815"/>
                    <a:pt x="75248" y="44767"/>
                    <a:pt x="71438" y="44767"/>
                  </a:cubicBezTo>
                  <a:lnTo>
                    <a:pt x="10478" y="44767"/>
                  </a:lnTo>
                  <a:cubicBezTo>
                    <a:pt x="11430" y="61913"/>
                    <a:pt x="23813" y="74295"/>
                    <a:pt x="40958" y="74295"/>
                  </a:cubicBezTo>
                  <a:moveTo>
                    <a:pt x="64770" y="36195"/>
                  </a:moveTo>
                  <a:cubicBezTo>
                    <a:pt x="63818" y="20955"/>
                    <a:pt x="54293" y="10478"/>
                    <a:pt x="39053" y="10478"/>
                  </a:cubicBezTo>
                  <a:cubicBezTo>
                    <a:pt x="23813" y="10478"/>
                    <a:pt x="13335" y="20955"/>
                    <a:pt x="10478" y="36195"/>
                  </a:cubicBezTo>
                  <a:lnTo>
                    <a:pt x="64770" y="3619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52" name="Freeform: Shape 346">
              <a:extLst>
                <a:ext uri="{FF2B5EF4-FFF2-40B4-BE49-F238E27FC236}">
                  <a16:creationId xmlns:a16="http://schemas.microsoft.com/office/drawing/2014/main" id="{DF260141-2B35-3641-BB4F-8E1A0B203E1E}"/>
                </a:ext>
              </a:extLst>
            </p:cNvPr>
            <p:cNvSpPr/>
            <p:nvPr/>
          </p:nvSpPr>
          <p:spPr>
            <a:xfrm>
              <a:off x="3349942" y="2491740"/>
              <a:ext cx="41910" cy="80962"/>
            </a:xfrm>
            <a:custGeom>
              <a:avLst/>
              <a:gdLst>
                <a:gd name="connsiteX0" fmla="*/ 30480 w 41910"/>
                <a:gd name="connsiteY0" fmla="*/ 0 h 80962"/>
                <a:gd name="connsiteX1" fmla="*/ 41910 w 41910"/>
                <a:gd name="connsiteY1" fmla="*/ 7620 h 80962"/>
                <a:gd name="connsiteX2" fmla="*/ 39053 w 41910"/>
                <a:gd name="connsiteY2" fmla="*/ 13335 h 80962"/>
                <a:gd name="connsiteX3" fmla="*/ 29528 w 41910"/>
                <a:gd name="connsiteY3" fmla="*/ 10477 h 80962"/>
                <a:gd name="connsiteX4" fmla="*/ 10478 w 41910"/>
                <a:gd name="connsiteY4" fmla="*/ 45720 h 80962"/>
                <a:gd name="connsiteX5" fmla="*/ 10478 w 41910"/>
                <a:gd name="connsiteY5" fmla="*/ 76200 h 80962"/>
                <a:gd name="connsiteX6" fmla="*/ 5715 w 41910"/>
                <a:gd name="connsiteY6" fmla="*/ 80963 h 80962"/>
                <a:gd name="connsiteX7" fmla="*/ 4763 w 41910"/>
                <a:gd name="connsiteY7" fmla="*/ 80963 h 80962"/>
                <a:gd name="connsiteX8" fmla="*/ 0 w 41910"/>
                <a:gd name="connsiteY8" fmla="*/ 76200 h 80962"/>
                <a:gd name="connsiteX9" fmla="*/ 0 w 41910"/>
                <a:gd name="connsiteY9" fmla="*/ 2857 h 80962"/>
                <a:gd name="connsiteX10" fmla="*/ 3810 w 41910"/>
                <a:gd name="connsiteY10" fmla="*/ 1905 h 80962"/>
                <a:gd name="connsiteX11" fmla="*/ 10478 w 41910"/>
                <a:gd name="connsiteY11" fmla="*/ 12382 h 80962"/>
                <a:gd name="connsiteX12" fmla="*/ 10478 w 41910"/>
                <a:gd name="connsiteY12" fmla="*/ 17145 h 80962"/>
                <a:gd name="connsiteX13" fmla="*/ 30480 w 41910"/>
                <a:gd name="connsiteY13" fmla="*/ 0 h 80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910" h="80962">
                  <a:moveTo>
                    <a:pt x="30480" y="0"/>
                  </a:moveTo>
                  <a:cubicBezTo>
                    <a:pt x="38100" y="0"/>
                    <a:pt x="41910" y="2857"/>
                    <a:pt x="41910" y="7620"/>
                  </a:cubicBezTo>
                  <a:cubicBezTo>
                    <a:pt x="41910" y="11430"/>
                    <a:pt x="39053" y="13335"/>
                    <a:pt x="39053" y="13335"/>
                  </a:cubicBezTo>
                  <a:cubicBezTo>
                    <a:pt x="37148" y="11430"/>
                    <a:pt x="34290" y="10477"/>
                    <a:pt x="29528" y="10477"/>
                  </a:cubicBezTo>
                  <a:cubicBezTo>
                    <a:pt x="15240" y="10477"/>
                    <a:pt x="10478" y="24765"/>
                    <a:pt x="10478" y="45720"/>
                  </a:cubicBezTo>
                  <a:lnTo>
                    <a:pt x="10478" y="76200"/>
                  </a:lnTo>
                  <a:cubicBezTo>
                    <a:pt x="10478" y="80010"/>
                    <a:pt x="8573" y="80963"/>
                    <a:pt x="5715" y="80963"/>
                  </a:cubicBezTo>
                  <a:lnTo>
                    <a:pt x="4763" y="80963"/>
                  </a:lnTo>
                  <a:cubicBezTo>
                    <a:pt x="1905" y="80963"/>
                    <a:pt x="0" y="80010"/>
                    <a:pt x="0" y="76200"/>
                  </a:cubicBezTo>
                  <a:lnTo>
                    <a:pt x="0" y="2857"/>
                  </a:lnTo>
                  <a:cubicBezTo>
                    <a:pt x="0" y="2857"/>
                    <a:pt x="1905" y="1905"/>
                    <a:pt x="3810" y="1905"/>
                  </a:cubicBezTo>
                  <a:cubicBezTo>
                    <a:pt x="7620" y="1905"/>
                    <a:pt x="10478" y="3810"/>
                    <a:pt x="10478" y="12382"/>
                  </a:cubicBezTo>
                  <a:lnTo>
                    <a:pt x="10478" y="17145"/>
                  </a:lnTo>
                  <a:cubicBezTo>
                    <a:pt x="12383" y="5715"/>
                    <a:pt x="20003" y="0"/>
                    <a:pt x="30480" y="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53" name="Freeform: Shape 347">
              <a:extLst>
                <a:ext uri="{FF2B5EF4-FFF2-40B4-BE49-F238E27FC236}">
                  <a16:creationId xmlns:a16="http://schemas.microsoft.com/office/drawing/2014/main" id="{48BB94E6-5675-B14B-BFBB-621A306652A3}"/>
                </a:ext>
              </a:extLst>
            </p:cNvPr>
            <p:cNvSpPr/>
            <p:nvPr/>
          </p:nvSpPr>
          <p:spPr>
            <a:xfrm>
              <a:off x="3397567" y="2494597"/>
              <a:ext cx="73342" cy="112395"/>
            </a:xfrm>
            <a:custGeom>
              <a:avLst/>
              <a:gdLst>
                <a:gd name="connsiteX0" fmla="*/ 21908 w 73342"/>
                <a:gd name="connsiteY0" fmla="*/ 107633 h 112395"/>
                <a:gd name="connsiteX1" fmla="*/ 35242 w 73342"/>
                <a:gd name="connsiteY1" fmla="*/ 74295 h 112395"/>
                <a:gd name="connsiteX2" fmla="*/ 28575 w 73342"/>
                <a:gd name="connsiteY2" fmla="*/ 70485 h 112395"/>
                <a:gd name="connsiteX3" fmla="*/ 0 w 73342"/>
                <a:gd name="connsiteY3" fmla="*/ 2858 h 112395"/>
                <a:gd name="connsiteX4" fmla="*/ 5715 w 73342"/>
                <a:gd name="connsiteY4" fmla="*/ 0 h 112395"/>
                <a:gd name="connsiteX5" fmla="*/ 13335 w 73342"/>
                <a:gd name="connsiteY5" fmla="*/ 7620 h 112395"/>
                <a:gd name="connsiteX6" fmla="*/ 38100 w 73342"/>
                <a:gd name="connsiteY6" fmla="*/ 69533 h 112395"/>
                <a:gd name="connsiteX7" fmla="*/ 60008 w 73342"/>
                <a:gd name="connsiteY7" fmla="*/ 8573 h 112395"/>
                <a:gd name="connsiteX8" fmla="*/ 67628 w 73342"/>
                <a:gd name="connsiteY8" fmla="*/ 953 h 112395"/>
                <a:gd name="connsiteX9" fmla="*/ 73342 w 73342"/>
                <a:gd name="connsiteY9" fmla="*/ 3810 h 112395"/>
                <a:gd name="connsiteX10" fmla="*/ 35242 w 73342"/>
                <a:gd name="connsiteY10" fmla="*/ 105728 h 112395"/>
                <a:gd name="connsiteX11" fmla="*/ 27623 w 73342"/>
                <a:gd name="connsiteY11" fmla="*/ 112395 h 112395"/>
                <a:gd name="connsiteX12" fmla="*/ 21908 w 73342"/>
                <a:gd name="connsiteY12" fmla="*/ 107633 h 112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3342" h="112395">
                  <a:moveTo>
                    <a:pt x="21908" y="107633"/>
                  </a:moveTo>
                  <a:lnTo>
                    <a:pt x="35242" y="74295"/>
                  </a:lnTo>
                  <a:cubicBezTo>
                    <a:pt x="31433" y="74295"/>
                    <a:pt x="30480" y="73343"/>
                    <a:pt x="28575" y="70485"/>
                  </a:cubicBezTo>
                  <a:lnTo>
                    <a:pt x="0" y="2858"/>
                  </a:lnTo>
                  <a:cubicBezTo>
                    <a:pt x="0" y="1905"/>
                    <a:pt x="1905" y="0"/>
                    <a:pt x="5715" y="0"/>
                  </a:cubicBezTo>
                  <a:cubicBezTo>
                    <a:pt x="9525" y="0"/>
                    <a:pt x="11430" y="1905"/>
                    <a:pt x="13335" y="7620"/>
                  </a:cubicBezTo>
                  <a:lnTo>
                    <a:pt x="38100" y="69533"/>
                  </a:lnTo>
                  <a:lnTo>
                    <a:pt x="60008" y="8573"/>
                  </a:lnTo>
                  <a:cubicBezTo>
                    <a:pt x="61913" y="2858"/>
                    <a:pt x="64770" y="953"/>
                    <a:pt x="67628" y="953"/>
                  </a:cubicBezTo>
                  <a:cubicBezTo>
                    <a:pt x="70485" y="953"/>
                    <a:pt x="73342" y="2858"/>
                    <a:pt x="73342" y="3810"/>
                  </a:cubicBezTo>
                  <a:lnTo>
                    <a:pt x="35242" y="105728"/>
                  </a:lnTo>
                  <a:cubicBezTo>
                    <a:pt x="33338" y="111443"/>
                    <a:pt x="30480" y="112395"/>
                    <a:pt x="27623" y="112395"/>
                  </a:cubicBezTo>
                  <a:cubicBezTo>
                    <a:pt x="24765" y="110490"/>
                    <a:pt x="21908" y="107633"/>
                    <a:pt x="21908" y="10763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55" name="Freeform: Shape 348">
              <a:extLst>
                <a:ext uri="{FF2B5EF4-FFF2-40B4-BE49-F238E27FC236}">
                  <a16:creationId xmlns:a16="http://schemas.microsoft.com/office/drawing/2014/main" id="{30DFCC81-48D9-0C40-A050-0728016C5737}"/>
                </a:ext>
              </a:extLst>
            </p:cNvPr>
            <p:cNvSpPr/>
            <p:nvPr/>
          </p:nvSpPr>
          <p:spPr>
            <a:xfrm>
              <a:off x="3472815" y="2491740"/>
              <a:ext cx="80962" cy="81950"/>
            </a:xfrm>
            <a:custGeom>
              <a:avLst/>
              <a:gdLst>
                <a:gd name="connsiteX0" fmla="*/ 0 w 80962"/>
                <a:gd name="connsiteY0" fmla="*/ 40957 h 81950"/>
                <a:gd name="connsiteX1" fmla="*/ 40957 w 80962"/>
                <a:gd name="connsiteY1" fmla="*/ 0 h 81950"/>
                <a:gd name="connsiteX2" fmla="*/ 80963 w 80962"/>
                <a:gd name="connsiteY2" fmla="*/ 40957 h 81950"/>
                <a:gd name="connsiteX3" fmla="*/ 40957 w 80962"/>
                <a:gd name="connsiteY3" fmla="*/ 81915 h 81950"/>
                <a:gd name="connsiteX4" fmla="*/ 0 w 80962"/>
                <a:gd name="connsiteY4" fmla="*/ 40957 h 81950"/>
                <a:gd name="connsiteX5" fmla="*/ 70485 w 80962"/>
                <a:gd name="connsiteY5" fmla="*/ 41910 h 81950"/>
                <a:gd name="connsiteX6" fmla="*/ 40957 w 80962"/>
                <a:gd name="connsiteY6" fmla="*/ 9525 h 81950"/>
                <a:gd name="connsiteX7" fmla="*/ 11430 w 80962"/>
                <a:gd name="connsiteY7" fmla="*/ 40957 h 81950"/>
                <a:gd name="connsiteX8" fmla="*/ 40957 w 80962"/>
                <a:gd name="connsiteY8" fmla="*/ 73342 h 81950"/>
                <a:gd name="connsiteX9" fmla="*/ 70485 w 80962"/>
                <a:gd name="connsiteY9" fmla="*/ 41910 h 81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962" h="81950">
                  <a:moveTo>
                    <a:pt x="0" y="40957"/>
                  </a:moveTo>
                  <a:cubicBezTo>
                    <a:pt x="0" y="17145"/>
                    <a:pt x="17145" y="0"/>
                    <a:pt x="40957" y="0"/>
                  </a:cubicBezTo>
                  <a:cubicBezTo>
                    <a:pt x="64770" y="0"/>
                    <a:pt x="80963" y="17145"/>
                    <a:pt x="80963" y="40957"/>
                  </a:cubicBezTo>
                  <a:cubicBezTo>
                    <a:pt x="80963" y="64770"/>
                    <a:pt x="63817" y="81915"/>
                    <a:pt x="40957" y="81915"/>
                  </a:cubicBezTo>
                  <a:cubicBezTo>
                    <a:pt x="17145" y="82867"/>
                    <a:pt x="0" y="64770"/>
                    <a:pt x="0" y="40957"/>
                  </a:cubicBezTo>
                  <a:moveTo>
                    <a:pt x="70485" y="41910"/>
                  </a:moveTo>
                  <a:cubicBezTo>
                    <a:pt x="70485" y="23813"/>
                    <a:pt x="58102" y="9525"/>
                    <a:pt x="40957" y="9525"/>
                  </a:cubicBezTo>
                  <a:cubicBezTo>
                    <a:pt x="23813" y="9525"/>
                    <a:pt x="11430" y="22860"/>
                    <a:pt x="11430" y="40957"/>
                  </a:cubicBezTo>
                  <a:cubicBezTo>
                    <a:pt x="11430" y="59055"/>
                    <a:pt x="23813" y="73342"/>
                    <a:pt x="40957" y="73342"/>
                  </a:cubicBezTo>
                  <a:cubicBezTo>
                    <a:pt x="58102" y="73342"/>
                    <a:pt x="70485" y="60007"/>
                    <a:pt x="70485" y="4191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56" name="Freeform: Shape 349">
              <a:extLst>
                <a:ext uri="{FF2B5EF4-FFF2-40B4-BE49-F238E27FC236}">
                  <a16:creationId xmlns:a16="http://schemas.microsoft.com/office/drawing/2014/main" id="{4085012C-2209-0B42-89C0-C5926D1DC0A2}"/>
                </a:ext>
              </a:extLst>
            </p:cNvPr>
            <p:cNvSpPr/>
            <p:nvPr/>
          </p:nvSpPr>
          <p:spPr>
            <a:xfrm>
              <a:off x="3567112" y="2491740"/>
              <a:ext cx="67627" cy="80009"/>
            </a:xfrm>
            <a:custGeom>
              <a:avLst/>
              <a:gdLst>
                <a:gd name="connsiteX0" fmla="*/ 36195 w 67627"/>
                <a:gd name="connsiteY0" fmla="*/ 0 h 80009"/>
                <a:gd name="connsiteX1" fmla="*/ 67628 w 67627"/>
                <a:gd name="connsiteY1" fmla="*/ 34290 h 80009"/>
                <a:gd name="connsiteX2" fmla="*/ 67628 w 67627"/>
                <a:gd name="connsiteY2" fmla="*/ 75247 h 80009"/>
                <a:gd name="connsiteX3" fmla="*/ 62865 w 67627"/>
                <a:gd name="connsiteY3" fmla="*/ 80010 h 80009"/>
                <a:gd name="connsiteX4" fmla="*/ 61913 w 67627"/>
                <a:gd name="connsiteY4" fmla="*/ 80010 h 80009"/>
                <a:gd name="connsiteX5" fmla="*/ 57150 w 67627"/>
                <a:gd name="connsiteY5" fmla="*/ 75247 h 80009"/>
                <a:gd name="connsiteX6" fmla="*/ 57150 w 67627"/>
                <a:gd name="connsiteY6" fmla="*/ 34290 h 80009"/>
                <a:gd name="connsiteX7" fmla="*/ 36195 w 67627"/>
                <a:gd name="connsiteY7" fmla="*/ 8572 h 80009"/>
                <a:gd name="connsiteX8" fmla="*/ 10478 w 67627"/>
                <a:gd name="connsiteY8" fmla="*/ 25717 h 80009"/>
                <a:gd name="connsiteX9" fmla="*/ 10478 w 67627"/>
                <a:gd name="connsiteY9" fmla="*/ 75247 h 80009"/>
                <a:gd name="connsiteX10" fmla="*/ 5715 w 67627"/>
                <a:gd name="connsiteY10" fmla="*/ 80010 h 80009"/>
                <a:gd name="connsiteX11" fmla="*/ 4763 w 67627"/>
                <a:gd name="connsiteY11" fmla="*/ 80010 h 80009"/>
                <a:gd name="connsiteX12" fmla="*/ 0 w 67627"/>
                <a:gd name="connsiteY12" fmla="*/ 75247 h 80009"/>
                <a:gd name="connsiteX13" fmla="*/ 0 w 67627"/>
                <a:gd name="connsiteY13" fmla="*/ 1905 h 80009"/>
                <a:gd name="connsiteX14" fmla="*/ 3810 w 67627"/>
                <a:gd name="connsiteY14" fmla="*/ 952 h 80009"/>
                <a:gd name="connsiteX15" fmla="*/ 10478 w 67627"/>
                <a:gd name="connsiteY15" fmla="*/ 11430 h 80009"/>
                <a:gd name="connsiteX16" fmla="*/ 10478 w 67627"/>
                <a:gd name="connsiteY16" fmla="*/ 14288 h 80009"/>
                <a:gd name="connsiteX17" fmla="*/ 36195 w 67627"/>
                <a:gd name="connsiteY17" fmla="*/ 0 h 80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7627" h="80009">
                  <a:moveTo>
                    <a:pt x="36195" y="0"/>
                  </a:moveTo>
                  <a:cubicBezTo>
                    <a:pt x="57150" y="0"/>
                    <a:pt x="67628" y="14288"/>
                    <a:pt x="67628" y="34290"/>
                  </a:cubicBezTo>
                  <a:lnTo>
                    <a:pt x="67628" y="75247"/>
                  </a:lnTo>
                  <a:cubicBezTo>
                    <a:pt x="67628" y="79057"/>
                    <a:pt x="65722" y="80010"/>
                    <a:pt x="62865" y="80010"/>
                  </a:cubicBezTo>
                  <a:lnTo>
                    <a:pt x="61913" y="80010"/>
                  </a:lnTo>
                  <a:cubicBezTo>
                    <a:pt x="59055" y="80010"/>
                    <a:pt x="57150" y="79057"/>
                    <a:pt x="57150" y="75247"/>
                  </a:cubicBezTo>
                  <a:lnTo>
                    <a:pt x="57150" y="34290"/>
                  </a:lnTo>
                  <a:cubicBezTo>
                    <a:pt x="57150" y="19050"/>
                    <a:pt x="49530" y="8572"/>
                    <a:pt x="36195" y="8572"/>
                  </a:cubicBezTo>
                  <a:cubicBezTo>
                    <a:pt x="23813" y="8572"/>
                    <a:pt x="15240" y="15240"/>
                    <a:pt x="10478" y="25717"/>
                  </a:cubicBezTo>
                  <a:lnTo>
                    <a:pt x="10478" y="75247"/>
                  </a:lnTo>
                  <a:cubicBezTo>
                    <a:pt x="10478" y="79057"/>
                    <a:pt x="8572" y="80010"/>
                    <a:pt x="5715" y="80010"/>
                  </a:cubicBezTo>
                  <a:lnTo>
                    <a:pt x="4763" y="80010"/>
                  </a:lnTo>
                  <a:cubicBezTo>
                    <a:pt x="1905" y="80010"/>
                    <a:pt x="0" y="79057"/>
                    <a:pt x="0" y="75247"/>
                  </a:cubicBezTo>
                  <a:lnTo>
                    <a:pt x="0" y="1905"/>
                  </a:lnTo>
                  <a:cubicBezTo>
                    <a:pt x="0" y="1905"/>
                    <a:pt x="1905" y="952"/>
                    <a:pt x="3810" y="952"/>
                  </a:cubicBezTo>
                  <a:cubicBezTo>
                    <a:pt x="7620" y="952"/>
                    <a:pt x="10478" y="2857"/>
                    <a:pt x="10478" y="11430"/>
                  </a:cubicBezTo>
                  <a:lnTo>
                    <a:pt x="10478" y="14288"/>
                  </a:lnTo>
                  <a:cubicBezTo>
                    <a:pt x="14288" y="5715"/>
                    <a:pt x="23813" y="0"/>
                    <a:pt x="36195" y="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57" name="Freeform: Shape 350">
              <a:extLst>
                <a:ext uri="{FF2B5EF4-FFF2-40B4-BE49-F238E27FC236}">
                  <a16:creationId xmlns:a16="http://schemas.microsoft.com/office/drawing/2014/main" id="{3A3D3CBA-408A-404C-B623-E4192228BF64}"/>
                </a:ext>
              </a:extLst>
            </p:cNvPr>
            <p:cNvSpPr/>
            <p:nvPr/>
          </p:nvSpPr>
          <p:spPr>
            <a:xfrm>
              <a:off x="3646170" y="2490787"/>
              <a:ext cx="76200" cy="82867"/>
            </a:xfrm>
            <a:custGeom>
              <a:avLst/>
              <a:gdLst>
                <a:gd name="connsiteX0" fmla="*/ 40958 w 76200"/>
                <a:gd name="connsiteY0" fmla="*/ 74295 h 82867"/>
                <a:gd name="connsiteX1" fmla="*/ 67627 w 76200"/>
                <a:gd name="connsiteY1" fmla="*/ 60008 h 82867"/>
                <a:gd name="connsiteX2" fmla="*/ 74295 w 76200"/>
                <a:gd name="connsiteY2" fmla="*/ 65722 h 82867"/>
                <a:gd name="connsiteX3" fmla="*/ 40958 w 76200"/>
                <a:gd name="connsiteY3" fmla="*/ 82867 h 82867"/>
                <a:gd name="connsiteX4" fmla="*/ 0 w 76200"/>
                <a:gd name="connsiteY4" fmla="*/ 41910 h 82867"/>
                <a:gd name="connsiteX5" fmla="*/ 40005 w 76200"/>
                <a:gd name="connsiteY5" fmla="*/ 0 h 82867"/>
                <a:gd name="connsiteX6" fmla="*/ 76200 w 76200"/>
                <a:gd name="connsiteY6" fmla="*/ 40005 h 82867"/>
                <a:gd name="connsiteX7" fmla="*/ 76200 w 76200"/>
                <a:gd name="connsiteY7" fmla="*/ 40958 h 82867"/>
                <a:gd name="connsiteX8" fmla="*/ 71438 w 76200"/>
                <a:gd name="connsiteY8" fmla="*/ 44767 h 82867"/>
                <a:gd name="connsiteX9" fmla="*/ 10477 w 76200"/>
                <a:gd name="connsiteY9" fmla="*/ 44767 h 82867"/>
                <a:gd name="connsiteX10" fmla="*/ 40958 w 76200"/>
                <a:gd name="connsiteY10" fmla="*/ 74295 h 82867"/>
                <a:gd name="connsiteX11" fmla="*/ 64770 w 76200"/>
                <a:gd name="connsiteY11" fmla="*/ 36195 h 82867"/>
                <a:gd name="connsiteX12" fmla="*/ 39052 w 76200"/>
                <a:gd name="connsiteY12" fmla="*/ 10478 h 82867"/>
                <a:gd name="connsiteX13" fmla="*/ 10477 w 76200"/>
                <a:gd name="connsiteY13" fmla="*/ 36195 h 82867"/>
                <a:gd name="connsiteX14" fmla="*/ 64770 w 76200"/>
                <a:gd name="connsiteY14" fmla="*/ 36195 h 82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6200" h="82867">
                  <a:moveTo>
                    <a:pt x="40958" y="74295"/>
                  </a:moveTo>
                  <a:cubicBezTo>
                    <a:pt x="56197" y="74295"/>
                    <a:pt x="62865" y="67628"/>
                    <a:pt x="67627" y="60008"/>
                  </a:cubicBezTo>
                  <a:cubicBezTo>
                    <a:pt x="67627" y="59055"/>
                    <a:pt x="74295" y="60960"/>
                    <a:pt x="74295" y="65722"/>
                  </a:cubicBezTo>
                  <a:cubicBezTo>
                    <a:pt x="74295" y="71438"/>
                    <a:pt x="62865" y="82867"/>
                    <a:pt x="40958" y="82867"/>
                  </a:cubicBezTo>
                  <a:cubicBezTo>
                    <a:pt x="17145" y="82867"/>
                    <a:pt x="0" y="65722"/>
                    <a:pt x="0" y="41910"/>
                  </a:cubicBezTo>
                  <a:cubicBezTo>
                    <a:pt x="0" y="18097"/>
                    <a:pt x="17145" y="0"/>
                    <a:pt x="40005" y="0"/>
                  </a:cubicBezTo>
                  <a:cubicBezTo>
                    <a:pt x="61913" y="0"/>
                    <a:pt x="76200" y="15240"/>
                    <a:pt x="76200" y="40005"/>
                  </a:cubicBezTo>
                  <a:lnTo>
                    <a:pt x="76200" y="40958"/>
                  </a:lnTo>
                  <a:cubicBezTo>
                    <a:pt x="76200" y="43815"/>
                    <a:pt x="75247" y="44767"/>
                    <a:pt x="71438" y="44767"/>
                  </a:cubicBezTo>
                  <a:lnTo>
                    <a:pt x="10477" y="44767"/>
                  </a:lnTo>
                  <a:cubicBezTo>
                    <a:pt x="11430" y="61913"/>
                    <a:pt x="23813" y="74295"/>
                    <a:pt x="40958" y="74295"/>
                  </a:cubicBezTo>
                  <a:moveTo>
                    <a:pt x="64770" y="36195"/>
                  </a:moveTo>
                  <a:cubicBezTo>
                    <a:pt x="63817" y="20955"/>
                    <a:pt x="54292" y="10478"/>
                    <a:pt x="39052" y="10478"/>
                  </a:cubicBezTo>
                  <a:cubicBezTo>
                    <a:pt x="23813" y="10478"/>
                    <a:pt x="13335" y="20955"/>
                    <a:pt x="10477" y="36195"/>
                  </a:cubicBezTo>
                  <a:lnTo>
                    <a:pt x="64770" y="3619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2463678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20/12/2022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10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ext Placeholder 2">
            <a:extLst>
              <a:ext uri="{FF2B5EF4-FFF2-40B4-BE49-F238E27FC236}">
                <a16:creationId xmlns:a16="http://schemas.microsoft.com/office/drawing/2014/main" id="{9147BED3-AD59-473C-B06A-DAB4642B8F1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577358" y="2459669"/>
            <a:ext cx="4474967" cy="1121732"/>
          </a:xfrm>
          <a:prstGeom prst="rect">
            <a:avLst/>
          </a:prstGeom>
        </p:spPr>
        <p:txBody>
          <a:bodyPr anchor="t"/>
          <a:lstStyle>
            <a:lvl1pPr marL="0" marR="2540" indent="0" algn="l" defTabSz="457189" rtl="0" eaLnBrk="1" latinLnBrk="0" hangingPunct="1">
              <a:lnSpc>
                <a:spcPts val="3900"/>
              </a:lnSpc>
              <a:spcBef>
                <a:spcPts val="0"/>
              </a:spcBef>
              <a:buFont typeface="Arial"/>
              <a:buNone/>
              <a:defRPr lang="en-US" sz="3700" b="1" i="0" dirty="0" smtClean="0">
                <a:solidFill>
                  <a:srgbClr val="2C4046"/>
                </a:solidFill>
                <a:latin typeface="Arial MT" pitchFamily="50" charset="0"/>
                <a:ea typeface="+mj-ea"/>
                <a:cs typeface="Arial"/>
              </a:defRPr>
            </a:lvl1pPr>
            <a:lvl2pPr marL="6351" marR="2540" indent="0" algn="l" defTabSz="457189" rtl="0" eaLnBrk="1" latinLnBrk="0" hangingPunct="1">
              <a:lnSpc>
                <a:spcPct val="77700"/>
              </a:lnSpc>
              <a:spcBef>
                <a:spcPts val="931"/>
              </a:spcBef>
              <a:buFont typeface="Arial"/>
              <a:buNone/>
              <a:defRPr lang="en-US" sz="3275" b="1" kern="1200" spc="-111" baseline="0" dirty="0" smtClean="0">
                <a:solidFill>
                  <a:srgbClr val="2C4046"/>
                </a:solidFill>
                <a:latin typeface="Arial"/>
                <a:ea typeface="+mn-ea"/>
                <a:cs typeface="Arial"/>
              </a:defRPr>
            </a:lvl2pPr>
            <a:lvl3pPr marL="6351" marR="2540" indent="0" algn="l" defTabSz="457189" rtl="0" eaLnBrk="1" latinLnBrk="0" hangingPunct="1">
              <a:lnSpc>
                <a:spcPct val="77700"/>
              </a:lnSpc>
              <a:spcBef>
                <a:spcPts val="931"/>
              </a:spcBef>
              <a:buFont typeface="Arial"/>
              <a:buNone/>
              <a:defRPr lang="en-US" sz="3275" b="1" kern="1200" spc="-111" baseline="0" dirty="0" smtClean="0">
                <a:solidFill>
                  <a:srgbClr val="2C4046"/>
                </a:solidFill>
                <a:latin typeface="Arial"/>
                <a:ea typeface="+mn-ea"/>
                <a:cs typeface="Arial"/>
              </a:defRPr>
            </a:lvl3pPr>
            <a:lvl4pPr marL="6351" marR="2540" indent="0" algn="l" defTabSz="457189" rtl="0" eaLnBrk="1" latinLnBrk="0" hangingPunct="1">
              <a:lnSpc>
                <a:spcPct val="77700"/>
              </a:lnSpc>
              <a:spcBef>
                <a:spcPts val="931"/>
              </a:spcBef>
              <a:buFont typeface="Arial"/>
              <a:buNone/>
              <a:defRPr lang="en-US" sz="3275" b="1" kern="1200" spc="-111" baseline="0" dirty="0" smtClean="0">
                <a:solidFill>
                  <a:srgbClr val="2C4046"/>
                </a:solidFill>
                <a:latin typeface="Arial"/>
                <a:ea typeface="+mn-ea"/>
                <a:cs typeface="Arial"/>
              </a:defRPr>
            </a:lvl4pPr>
            <a:lvl5pPr marL="6351" marR="2540" indent="0" algn="l" defTabSz="457189" rtl="0" eaLnBrk="1" latinLnBrk="0" hangingPunct="1">
              <a:lnSpc>
                <a:spcPct val="77700"/>
              </a:lnSpc>
              <a:spcBef>
                <a:spcPts val="931"/>
              </a:spcBef>
              <a:buFont typeface="Arial"/>
              <a:buNone/>
              <a:defRPr lang="en-US" sz="3275" b="1" kern="1200" spc="-111" baseline="0" dirty="0">
                <a:solidFill>
                  <a:srgbClr val="2C4046"/>
                </a:solidFill>
                <a:latin typeface="Arial"/>
                <a:ea typeface="+mn-ea"/>
                <a:cs typeface="Arial"/>
              </a:defRPr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83F21B0-E508-4D61-9B40-88D128C241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553774" y="3759238"/>
            <a:ext cx="4912833" cy="2269999"/>
          </a:xfrm>
          <a:prstGeom prst="rect">
            <a:avLst/>
          </a:prstGeom>
        </p:spPr>
        <p:txBody>
          <a:bodyPr/>
          <a:lstStyle>
            <a:lvl1pPr marL="6351" marR="29209" algn="l" defTabSz="457189" rtl="0" eaLnBrk="1" latinLnBrk="0" hangingPunct="1">
              <a:lnSpc>
                <a:spcPct val="102600"/>
              </a:lnSpc>
              <a:spcBef>
                <a:spcPts val="751"/>
              </a:spcBef>
              <a:defRPr lang="en-US" sz="1151" kern="1200" spc="-15" dirty="0" smtClean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6351" marR="29209" algn="l" defTabSz="457189" rtl="0" eaLnBrk="1" latinLnBrk="0" hangingPunct="1">
              <a:lnSpc>
                <a:spcPct val="102600"/>
              </a:lnSpc>
              <a:spcBef>
                <a:spcPts val="771"/>
              </a:spcBef>
              <a:defRPr lang="en-US" sz="651" kern="1200" spc="-15" dirty="0" smtClean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2pPr>
            <a:lvl3pPr marL="6351" marR="29209" algn="l" defTabSz="457189" rtl="0" eaLnBrk="1" latinLnBrk="0" hangingPunct="1">
              <a:lnSpc>
                <a:spcPct val="102600"/>
              </a:lnSpc>
              <a:spcBef>
                <a:spcPts val="771"/>
              </a:spcBef>
              <a:defRPr lang="en-US" sz="651" kern="1200" spc="-15" dirty="0" smtClean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3pPr>
            <a:lvl4pPr marL="6351" marR="29209" algn="l" defTabSz="457189" rtl="0" eaLnBrk="1" latinLnBrk="0" hangingPunct="1">
              <a:lnSpc>
                <a:spcPct val="102600"/>
              </a:lnSpc>
              <a:spcBef>
                <a:spcPts val="771"/>
              </a:spcBef>
              <a:defRPr lang="en-US" sz="651" kern="1200" spc="-15" dirty="0" smtClean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4pPr>
            <a:lvl5pPr marL="6351" marR="29209" algn="l" defTabSz="457189" rtl="0" eaLnBrk="1" latinLnBrk="0" hangingPunct="1">
              <a:lnSpc>
                <a:spcPct val="102600"/>
              </a:lnSpc>
              <a:spcBef>
                <a:spcPts val="771"/>
              </a:spcBef>
              <a:defRPr lang="en-US" sz="651" kern="1200" spc="-15" dirty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4" name="Slide Number Placeholder 9">
            <a:extLst>
              <a:ext uri="{FF2B5EF4-FFF2-40B4-BE49-F238E27FC236}">
                <a16:creationId xmlns:a16="http://schemas.microsoft.com/office/drawing/2014/main" id="{5AB7AEF5-6381-47F5-B870-8B24B09D9D59}"/>
              </a:ext>
            </a:extLst>
          </p:cNvPr>
          <p:cNvSpPr txBox="1">
            <a:spLocks/>
          </p:cNvSpPr>
          <p:nvPr userDrawn="1"/>
        </p:nvSpPr>
        <p:spPr>
          <a:xfrm>
            <a:off x="11730624" y="324781"/>
            <a:ext cx="117005" cy="95939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defRPr lang="en-US" sz="700" b="1" kern="1200" smtClean="0">
                <a:solidFill>
                  <a:srgbClr val="2C4046"/>
                </a:solidFill>
                <a:latin typeface="Arial"/>
                <a:ea typeface="+mn-ea"/>
                <a:cs typeface="Arial"/>
              </a:defRPr>
            </a:lvl1pPr>
            <a:lvl2pPr marL="633954" algn="l" defTabSz="633954" rtl="0" eaLnBrk="1" latinLnBrk="0" hangingPunct="1">
              <a:defRPr sz="24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67907" algn="l" defTabSz="633954" rtl="0" eaLnBrk="1" latinLnBrk="0" hangingPunct="1">
              <a:defRPr sz="24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01861" algn="l" defTabSz="633954" rtl="0" eaLnBrk="1" latinLnBrk="0" hangingPunct="1">
              <a:defRPr sz="24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535814" algn="l" defTabSz="633954" rtl="0" eaLnBrk="1" latinLnBrk="0" hangingPunct="1">
              <a:defRPr sz="24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169768" algn="l" defTabSz="633954" rtl="0" eaLnBrk="1" latinLnBrk="0" hangingPunct="1">
              <a:defRPr sz="24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803721" algn="l" defTabSz="633954" rtl="0" eaLnBrk="1" latinLnBrk="0" hangingPunct="1">
              <a:defRPr sz="24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437675" algn="l" defTabSz="633954" rtl="0" eaLnBrk="1" latinLnBrk="0" hangingPunct="1">
              <a:defRPr sz="24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071628" algn="l" defTabSz="633954" rtl="0" eaLnBrk="1" latinLnBrk="0" hangingPunct="1">
              <a:defRPr sz="24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37941EF-9EE4-4C49-BBA8-147D44CBA153}" type="slidenum">
              <a:rPr lang="en-US" sz="600" smtClean="0"/>
              <a:pPr/>
              <a:t>‹#›</a:t>
            </a:fld>
            <a:endParaRPr lang="en-US" sz="60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B50E052-3FC6-834C-A54D-36FEFAF5D496}"/>
              </a:ext>
            </a:extLst>
          </p:cNvPr>
          <p:cNvGrpSpPr/>
          <p:nvPr userDrawn="1"/>
        </p:nvGrpSpPr>
        <p:grpSpPr>
          <a:xfrm>
            <a:off x="10897318" y="6082201"/>
            <a:ext cx="931165" cy="385303"/>
            <a:chOff x="2792363" y="2207895"/>
            <a:chExt cx="930007" cy="399097"/>
          </a:xfrm>
          <a:solidFill>
            <a:schemeClr val="tx2"/>
          </a:solidFill>
        </p:grpSpPr>
        <p:sp>
          <p:nvSpPr>
            <p:cNvPr id="37" name="Freeform: Shape 332">
              <a:extLst>
                <a:ext uri="{FF2B5EF4-FFF2-40B4-BE49-F238E27FC236}">
                  <a16:creationId xmlns:a16="http://schemas.microsoft.com/office/drawing/2014/main" id="{76C2A571-B342-FB41-BC09-CCABAB0F09F5}"/>
                </a:ext>
              </a:extLst>
            </p:cNvPr>
            <p:cNvSpPr/>
            <p:nvPr/>
          </p:nvSpPr>
          <p:spPr>
            <a:xfrm>
              <a:off x="3139920" y="2207895"/>
              <a:ext cx="138093" cy="196214"/>
            </a:xfrm>
            <a:custGeom>
              <a:avLst/>
              <a:gdLst>
                <a:gd name="connsiteX0" fmla="*/ 134775 w 138093"/>
                <a:gd name="connsiteY0" fmla="*/ 179070 h 196214"/>
                <a:gd name="connsiteX1" fmla="*/ 110010 w 138093"/>
                <a:gd name="connsiteY1" fmla="*/ 149542 h 196214"/>
                <a:gd name="connsiteX2" fmla="*/ 107152 w 138093"/>
                <a:gd name="connsiteY2" fmla="*/ 144780 h 196214"/>
                <a:gd name="connsiteX3" fmla="*/ 93817 w 138093"/>
                <a:gd name="connsiteY3" fmla="*/ 126683 h 196214"/>
                <a:gd name="connsiteX4" fmla="*/ 95722 w 138093"/>
                <a:gd name="connsiteY4" fmla="*/ 108585 h 196214"/>
                <a:gd name="connsiteX5" fmla="*/ 98580 w 138093"/>
                <a:gd name="connsiteY5" fmla="*/ 105727 h 196214"/>
                <a:gd name="connsiteX6" fmla="*/ 101437 w 138093"/>
                <a:gd name="connsiteY6" fmla="*/ 101917 h 196214"/>
                <a:gd name="connsiteX7" fmla="*/ 101437 w 138093"/>
                <a:gd name="connsiteY7" fmla="*/ 101917 h 196214"/>
                <a:gd name="connsiteX8" fmla="*/ 102390 w 138093"/>
                <a:gd name="connsiteY8" fmla="*/ 100013 h 196214"/>
                <a:gd name="connsiteX9" fmla="*/ 102390 w 138093"/>
                <a:gd name="connsiteY9" fmla="*/ 99060 h 196214"/>
                <a:gd name="connsiteX10" fmla="*/ 106200 w 138093"/>
                <a:gd name="connsiteY10" fmla="*/ 95250 h 196214"/>
                <a:gd name="connsiteX11" fmla="*/ 120487 w 138093"/>
                <a:gd name="connsiteY11" fmla="*/ 81915 h 196214"/>
                <a:gd name="connsiteX12" fmla="*/ 122392 w 138093"/>
                <a:gd name="connsiteY12" fmla="*/ 73342 h 196214"/>
                <a:gd name="connsiteX13" fmla="*/ 122392 w 138093"/>
                <a:gd name="connsiteY13" fmla="*/ 73342 h 196214"/>
                <a:gd name="connsiteX14" fmla="*/ 122392 w 138093"/>
                <a:gd name="connsiteY14" fmla="*/ 73342 h 196214"/>
                <a:gd name="connsiteX15" fmla="*/ 102390 w 138093"/>
                <a:gd name="connsiteY15" fmla="*/ 61913 h 196214"/>
                <a:gd name="connsiteX16" fmla="*/ 102390 w 138093"/>
                <a:gd name="connsiteY16" fmla="*/ 61913 h 196214"/>
                <a:gd name="connsiteX17" fmla="*/ 102390 w 138093"/>
                <a:gd name="connsiteY17" fmla="*/ 61913 h 196214"/>
                <a:gd name="connsiteX18" fmla="*/ 102390 w 138093"/>
                <a:gd name="connsiteY18" fmla="*/ 61913 h 196214"/>
                <a:gd name="connsiteX19" fmla="*/ 101437 w 138093"/>
                <a:gd name="connsiteY19" fmla="*/ 61913 h 196214"/>
                <a:gd name="connsiteX20" fmla="*/ 101437 w 138093"/>
                <a:gd name="connsiteY20" fmla="*/ 61913 h 196214"/>
                <a:gd name="connsiteX21" fmla="*/ 100485 w 138093"/>
                <a:gd name="connsiteY21" fmla="*/ 61913 h 196214"/>
                <a:gd name="connsiteX22" fmla="*/ 99532 w 138093"/>
                <a:gd name="connsiteY22" fmla="*/ 61913 h 196214"/>
                <a:gd name="connsiteX23" fmla="*/ 94770 w 138093"/>
                <a:gd name="connsiteY23" fmla="*/ 62865 h 196214"/>
                <a:gd name="connsiteX24" fmla="*/ 94770 w 138093"/>
                <a:gd name="connsiteY24" fmla="*/ 62865 h 196214"/>
                <a:gd name="connsiteX25" fmla="*/ 93817 w 138093"/>
                <a:gd name="connsiteY25" fmla="*/ 62865 h 196214"/>
                <a:gd name="connsiteX26" fmla="*/ 89055 w 138093"/>
                <a:gd name="connsiteY26" fmla="*/ 66675 h 196214"/>
                <a:gd name="connsiteX27" fmla="*/ 89055 w 138093"/>
                <a:gd name="connsiteY27" fmla="*/ 66675 h 196214"/>
                <a:gd name="connsiteX28" fmla="*/ 83340 w 138093"/>
                <a:gd name="connsiteY28" fmla="*/ 72390 h 196214"/>
                <a:gd name="connsiteX29" fmla="*/ 62385 w 138093"/>
                <a:gd name="connsiteY29" fmla="*/ 93345 h 196214"/>
                <a:gd name="connsiteX30" fmla="*/ 50002 w 138093"/>
                <a:gd name="connsiteY30" fmla="*/ 100013 h 196214"/>
                <a:gd name="connsiteX31" fmla="*/ 42382 w 138093"/>
                <a:gd name="connsiteY31" fmla="*/ 91440 h 196214"/>
                <a:gd name="connsiteX32" fmla="*/ 42382 w 138093"/>
                <a:gd name="connsiteY32" fmla="*/ 31433 h 196214"/>
                <a:gd name="connsiteX33" fmla="*/ 42382 w 138093"/>
                <a:gd name="connsiteY33" fmla="*/ 31433 h 196214"/>
                <a:gd name="connsiteX34" fmla="*/ 42382 w 138093"/>
                <a:gd name="connsiteY34" fmla="*/ 31433 h 196214"/>
                <a:gd name="connsiteX35" fmla="*/ 42382 w 138093"/>
                <a:gd name="connsiteY35" fmla="*/ 30480 h 196214"/>
                <a:gd name="connsiteX36" fmla="*/ 42382 w 138093"/>
                <a:gd name="connsiteY36" fmla="*/ 30480 h 196214"/>
                <a:gd name="connsiteX37" fmla="*/ 31905 w 138093"/>
                <a:gd name="connsiteY37" fmla="*/ 3810 h 196214"/>
                <a:gd name="connsiteX38" fmla="*/ 17617 w 138093"/>
                <a:gd name="connsiteY38" fmla="*/ 0 h 196214"/>
                <a:gd name="connsiteX39" fmla="*/ 5235 w 138093"/>
                <a:gd name="connsiteY39" fmla="*/ 1905 h 196214"/>
                <a:gd name="connsiteX40" fmla="*/ 472 w 138093"/>
                <a:gd name="connsiteY40" fmla="*/ 10477 h 196214"/>
                <a:gd name="connsiteX41" fmla="*/ 2377 w 138093"/>
                <a:gd name="connsiteY41" fmla="*/ 39052 h 196214"/>
                <a:gd name="connsiteX42" fmla="*/ 2377 w 138093"/>
                <a:gd name="connsiteY42" fmla="*/ 177165 h 196214"/>
                <a:gd name="connsiteX43" fmla="*/ 20475 w 138093"/>
                <a:gd name="connsiteY43" fmla="*/ 196215 h 196214"/>
                <a:gd name="connsiteX44" fmla="*/ 24285 w 138093"/>
                <a:gd name="connsiteY44" fmla="*/ 196215 h 196214"/>
                <a:gd name="connsiteX45" fmla="*/ 41430 w 138093"/>
                <a:gd name="connsiteY45" fmla="*/ 177165 h 196214"/>
                <a:gd name="connsiteX46" fmla="*/ 41430 w 138093"/>
                <a:gd name="connsiteY46" fmla="*/ 175260 h 196214"/>
                <a:gd name="connsiteX47" fmla="*/ 41430 w 138093"/>
                <a:gd name="connsiteY47" fmla="*/ 144780 h 196214"/>
                <a:gd name="connsiteX48" fmla="*/ 49050 w 138093"/>
                <a:gd name="connsiteY48" fmla="*/ 136208 h 196214"/>
                <a:gd name="connsiteX49" fmla="*/ 64290 w 138093"/>
                <a:gd name="connsiteY49" fmla="*/ 146685 h 196214"/>
                <a:gd name="connsiteX50" fmla="*/ 93817 w 138093"/>
                <a:gd name="connsiteY50" fmla="*/ 183833 h 196214"/>
                <a:gd name="connsiteX51" fmla="*/ 93817 w 138093"/>
                <a:gd name="connsiteY51" fmla="*/ 183833 h 196214"/>
                <a:gd name="connsiteX52" fmla="*/ 115725 w 138093"/>
                <a:gd name="connsiteY52" fmla="*/ 196215 h 196214"/>
                <a:gd name="connsiteX53" fmla="*/ 136680 w 138093"/>
                <a:gd name="connsiteY53" fmla="*/ 185738 h 196214"/>
                <a:gd name="connsiteX54" fmla="*/ 134775 w 138093"/>
                <a:gd name="connsiteY54" fmla="*/ 179070 h 196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138093" h="196214">
                  <a:moveTo>
                    <a:pt x="134775" y="179070"/>
                  </a:moveTo>
                  <a:cubicBezTo>
                    <a:pt x="130012" y="175260"/>
                    <a:pt x="118582" y="160972"/>
                    <a:pt x="110010" y="149542"/>
                  </a:cubicBezTo>
                  <a:lnTo>
                    <a:pt x="107152" y="144780"/>
                  </a:lnTo>
                  <a:lnTo>
                    <a:pt x="93817" y="126683"/>
                  </a:lnTo>
                  <a:cubicBezTo>
                    <a:pt x="90007" y="120967"/>
                    <a:pt x="90960" y="115252"/>
                    <a:pt x="95722" y="108585"/>
                  </a:cubicBezTo>
                  <a:cubicBezTo>
                    <a:pt x="96675" y="107633"/>
                    <a:pt x="97627" y="106680"/>
                    <a:pt x="98580" y="105727"/>
                  </a:cubicBezTo>
                  <a:cubicBezTo>
                    <a:pt x="99532" y="104775"/>
                    <a:pt x="100485" y="103822"/>
                    <a:pt x="101437" y="101917"/>
                  </a:cubicBezTo>
                  <a:lnTo>
                    <a:pt x="101437" y="101917"/>
                  </a:lnTo>
                  <a:cubicBezTo>
                    <a:pt x="101437" y="100965"/>
                    <a:pt x="102390" y="100965"/>
                    <a:pt x="102390" y="100013"/>
                  </a:cubicBezTo>
                  <a:lnTo>
                    <a:pt x="102390" y="99060"/>
                  </a:lnTo>
                  <a:cubicBezTo>
                    <a:pt x="103342" y="98108"/>
                    <a:pt x="105247" y="96202"/>
                    <a:pt x="106200" y="95250"/>
                  </a:cubicBezTo>
                  <a:cubicBezTo>
                    <a:pt x="111915" y="88583"/>
                    <a:pt x="117630" y="83820"/>
                    <a:pt x="120487" y="81915"/>
                  </a:cubicBezTo>
                  <a:cubicBezTo>
                    <a:pt x="123345" y="80010"/>
                    <a:pt x="125250" y="78105"/>
                    <a:pt x="122392" y="73342"/>
                  </a:cubicBezTo>
                  <a:lnTo>
                    <a:pt x="122392" y="73342"/>
                  </a:lnTo>
                  <a:cubicBezTo>
                    <a:pt x="122392" y="73342"/>
                    <a:pt x="122392" y="73342"/>
                    <a:pt x="122392" y="73342"/>
                  </a:cubicBezTo>
                  <a:cubicBezTo>
                    <a:pt x="121440" y="70485"/>
                    <a:pt x="112867" y="61913"/>
                    <a:pt x="102390" y="61913"/>
                  </a:cubicBezTo>
                  <a:cubicBezTo>
                    <a:pt x="102390" y="61913"/>
                    <a:pt x="102390" y="61913"/>
                    <a:pt x="102390" y="61913"/>
                  </a:cubicBezTo>
                  <a:cubicBezTo>
                    <a:pt x="102390" y="61913"/>
                    <a:pt x="102390" y="61913"/>
                    <a:pt x="102390" y="61913"/>
                  </a:cubicBezTo>
                  <a:cubicBezTo>
                    <a:pt x="102390" y="61913"/>
                    <a:pt x="102390" y="61913"/>
                    <a:pt x="102390" y="61913"/>
                  </a:cubicBezTo>
                  <a:cubicBezTo>
                    <a:pt x="102390" y="61913"/>
                    <a:pt x="101437" y="61913"/>
                    <a:pt x="101437" y="61913"/>
                  </a:cubicBezTo>
                  <a:cubicBezTo>
                    <a:pt x="101437" y="61913"/>
                    <a:pt x="101437" y="61913"/>
                    <a:pt x="101437" y="61913"/>
                  </a:cubicBezTo>
                  <a:cubicBezTo>
                    <a:pt x="101437" y="61913"/>
                    <a:pt x="100485" y="61913"/>
                    <a:pt x="100485" y="61913"/>
                  </a:cubicBezTo>
                  <a:cubicBezTo>
                    <a:pt x="100485" y="61913"/>
                    <a:pt x="99532" y="61913"/>
                    <a:pt x="99532" y="61913"/>
                  </a:cubicBezTo>
                  <a:cubicBezTo>
                    <a:pt x="97627" y="61913"/>
                    <a:pt x="95722" y="62865"/>
                    <a:pt x="94770" y="62865"/>
                  </a:cubicBezTo>
                  <a:cubicBezTo>
                    <a:pt x="94770" y="62865"/>
                    <a:pt x="94770" y="62865"/>
                    <a:pt x="94770" y="62865"/>
                  </a:cubicBezTo>
                  <a:cubicBezTo>
                    <a:pt x="94770" y="62865"/>
                    <a:pt x="93817" y="62865"/>
                    <a:pt x="93817" y="62865"/>
                  </a:cubicBezTo>
                  <a:cubicBezTo>
                    <a:pt x="91912" y="63817"/>
                    <a:pt x="90007" y="64770"/>
                    <a:pt x="89055" y="66675"/>
                  </a:cubicBezTo>
                  <a:lnTo>
                    <a:pt x="89055" y="66675"/>
                  </a:lnTo>
                  <a:cubicBezTo>
                    <a:pt x="87150" y="68580"/>
                    <a:pt x="85245" y="70485"/>
                    <a:pt x="83340" y="72390"/>
                  </a:cubicBezTo>
                  <a:lnTo>
                    <a:pt x="62385" y="93345"/>
                  </a:lnTo>
                  <a:cubicBezTo>
                    <a:pt x="59527" y="96202"/>
                    <a:pt x="56670" y="100013"/>
                    <a:pt x="50002" y="100013"/>
                  </a:cubicBezTo>
                  <a:cubicBezTo>
                    <a:pt x="45240" y="100013"/>
                    <a:pt x="42382" y="97155"/>
                    <a:pt x="42382" y="91440"/>
                  </a:cubicBezTo>
                  <a:lnTo>
                    <a:pt x="42382" y="31433"/>
                  </a:lnTo>
                  <a:lnTo>
                    <a:pt x="42382" y="31433"/>
                  </a:lnTo>
                  <a:lnTo>
                    <a:pt x="42382" y="31433"/>
                  </a:lnTo>
                  <a:cubicBezTo>
                    <a:pt x="42382" y="31433"/>
                    <a:pt x="42382" y="30480"/>
                    <a:pt x="42382" y="30480"/>
                  </a:cubicBezTo>
                  <a:lnTo>
                    <a:pt x="42382" y="30480"/>
                  </a:lnTo>
                  <a:cubicBezTo>
                    <a:pt x="42382" y="18097"/>
                    <a:pt x="38572" y="8572"/>
                    <a:pt x="31905" y="3810"/>
                  </a:cubicBezTo>
                  <a:cubicBezTo>
                    <a:pt x="27142" y="952"/>
                    <a:pt x="22380" y="0"/>
                    <a:pt x="17617" y="0"/>
                  </a:cubicBezTo>
                  <a:cubicBezTo>
                    <a:pt x="11902" y="0"/>
                    <a:pt x="7140" y="952"/>
                    <a:pt x="5235" y="1905"/>
                  </a:cubicBezTo>
                  <a:cubicBezTo>
                    <a:pt x="-480" y="4763"/>
                    <a:pt x="-480" y="6667"/>
                    <a:pt x="472" y="10477"/>
                  </a:cubicBezTo>
                  <a:cubicBezTo>
                    <a:pt x="1425" y="14288"/>
                    <a:pt x="2377" y="27622"/>
                    <a:pt x="2377" y="39052"/>
                  </a:cubicBezTo>
                  <a:lnTo>
                    <a:pt x="2377" y="177165"/>
                  </a:lnTo>
                  <a:cubicBezTo>
                    <a:pt x="2377" y="191452"/>
                    <a:pt x="9997" y="196215"/>
                    <a:pt x="20475" y="196215"/>
                  </a:cubicBezTo>
                  <a:lnTo>
                    <a:pt x="24285" y="196215"/>
                  </a:lnTo>
                  <a:cubicBezTo>
                    <a:pt x="34762" y="196215"/>
                    <a:pt x="41430" y="191452"/>
                    <a:pt x="41430" y="177165"/>
                  </a:cubicBezTo>
                  <a:lnTo>
                    <a:pt x="41430" y="175260"/>
                  </a:lnTo>
                  <a:cubicBezTo>
                    <a:pt x="41430" y="171450"/>
                    <a:pt x="41430" y="148590"/>
                    <a:pt x="41430" y="144780"/>
                  </a:cubicBezTo>
                  <a:cubicBezTo>
                    <a:pt x="41430" y="138113"/>
                    <a:pt x="46192" y="136208"/>
                    <a:pt x="49050" y="136208"/>
                  </a:cubicBezTo>
                  <a:cubicBezTo>
                    <a:pt x="56670" y="136208"/>
                    <a:pt x="59527" y="140970"/>
                    <a:pt x="64290" y="146685"/>
                  </a:cubicBezTo>
                  <a:cubicBezTo>
                    <a:pt x="66195" y="149542"/>
                    <a:pt x="84292" y="171450"/>
                    <a:pt x="93817" y="183833"/>
                  </a:cubicBezTo>
                  <a:lnTo>
                    <a:pt x="93817" y="183833"/>
                  </a:lnTo>
                  <a:cubicBezTo>
                    <a:pt x="101437" y="193358"/>
                    <a:pt x="108105" y="196215"/>
                    <a:pt x="115725" y="196215"/>
                  </a:cubicBezTo>
                  <a:cubicBezTo>
                    <a:pt x="126202" y="196215"/>
                    <a:pt x="134775" y="188595"/>
                    <a:pt x="136680" y="185738"/>
                  </a:cubicBezTo>
                  <a:cubicBezTo>
                    <a:pt x="139537" y="183833"/>
                    <a:pt x="137632" y="181927"/>
                    <a:pt x="134775" y="17907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38" name="Freeform: Shape 333">
              <a:extLst>
                <a:ext uri="{FF2B5EF4-FFF2-40B4-BE49-F238E27FC236}">
                  <a16:creationId xmlns:a16="http://schemas.microsoft.com/office/drawing/2014/main" id="{9DBC5B70-27E8-1046-8739-C5BE4C2D354E}"/>
                </a:ext>
              </a:extLst>
            </p:cNvPr>
            <p:cNvSpPr/>
            <p:nvPr/>
          </p:nvSpPr>
          <p:spPr>
            <a:xfrm>
              <a:off x="3075150" y="2209800"/>
              <a:ext cx="41429" cy="197167"/>
            </a:xfrm>
            <a:custGeom>
              <a:avLst/>
              <a:gdLst>
                <a:gd name="connsiteX0" fmla="*/ 31905 w 41429"/>
                <a:gd name="connsiteY0" fmla="*/ 3810 h 197167"/>
                <a:gd name="connsiteX1" fmla="*/ 17617 w 41429"/>
                <a:gd name="connsiteY1" fmla="*/ 0 h 197167"/>
                <a:gd name="connsiteX2" fmla="*/ 5235 w 41429"/>
                <a:gd name="connsiteY2" fmla="*/ 1905 h 197167"/>
                <a:gd name="connsiteX3" fmla="*/ 472 w 41429"/>
                <a:gd name="connsiteY3" fmla="*/ 10478 h 197167"/>
                <a:gd name="connsiteX4" fmla="*/ 2377 w 41429"/>
                <a:gd name="connsiteY4" fmla="*/ 48578 h 197167"/>
                <a:gd name="connsiteX5" fmla="*/ 2377 w 41429"/>
                <a:gd name="connsiteY5" fmla="*/ 60008 h 197167"/>
                <a:gd name="connsiteX6" fmla="*/ 2377 w 41429"/>
                <a:gd name="connsiteY6" fmla="*/ 178117 h 197167"/>
                <a:gd name="connsiteX7" fmla="*/ 20475 w 41429"/>
                <a:gd name="connsiteY7" fmla="*/ 197167 h 197167"/>
                <a:gd name="connsiteX8" fmla="*/ 24285 w 41429"/>
                <a:gd name="connsiteY8" fmla="*/ 197167 h 197167"/>
                <a:gd name="connsiteX9" fmla="*/ 41430 w 41429"/>
                <a:gd name="connsiteY9" fmla="*/ 178117 h 197167"/>
                <a:gd name="connsiteX10" fmla="*/ 41430 w 41429"/>
                <a:gd name="connsiteY10" fmla="*/ 31433 h 197167"/>
                <a:gd name="connsiteX11" fmla="*/ 41430 w 41429"/>
                <a:gd name="connsiteY11" fmla="*/ 30480 h 197167"/>
                <a:gd name="connsiteX12" fmla="*/ 41430 w 41429"/>
                <a:gd name="connsiteY12" fmla="*/ 30480 h 197167"/>
                <a:gd name="connsiteX13" fmla="*/ 31905 w 41429"/>
                <a:gd name="connsiteY13" fmla="*/ 3810 h 197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429" h="197167">
                  <a:moveTo>
                    <a:pt x="31905" y="3810"/>
                  </a:moveTo>
                  <a:cubicBezTo>
                    <a:pt x="27142" y="953"/>
                    <a:pt x="22380" y="0"/>
                    <a:pt x="17617" y="0"/>
                  </a:cubicBezTo>
                  <a:cubicBezTo>
                    <a:pt x="11902" y="0"/>
                    <a:pt x="7140" y="953"/>
                    <a:pt x="5235" y="1905"/>
                  </a:cubicBezTo>
                  <a:cubicBezTo>
                    <a:pt x="-480" y="4763"/>
                    <a:pt x="-480" y="6667"/>
                    <a:pt x="472" y="10478"/>
                  </a:cubicBezTo>
                  <a:cubicBezTo>
                    <a:pt x="2377" y="16192"/>
                    <a:pt x="2377" y="34290"/>
                    <a:pt x="2377" y="48578"/>
                  </a:cubicBezTo>
                  <a:lnTo>
                    <a:pt x="2377" y="60008"/>
                  </a:lnTo>
                  <a:lnTo>
                    <a:pt x="2377" y="178117"/>
                  </a:lnTo>
                  <a:cubicBezTo>
                    <a:pt x="2377" y="192405"/>
                    <a:pt x="9997" y="197167"/>
                    <a:pt x="20475" y="197167"/>
                  </a:cubicBezTo>
                  <a:lnTo>
                    <a:pt x="24285" y="197167"/>
                  </a:lnTo>
                  <a:cubicBezTo>
                    <a:pt x="33810" y="197167"/>
                    <a:pt x="41430" y="192405"/>
                    <a:pt x="41430" y="178117"/>
                  </a:cubicBezTo>
                  <a:lnTo>
                    <a:pt x="41430" y="31433"/>
                  </a:lnTo>
                  <a:cubicBezTo>
                    <a:pt x="41430" y="31433"/>
                    <a:pt x="41430" y="30480"/>
                    <a:pt x="41430" y="30480"/>
                  </a:cubicBezTo>
                  <a:lnTo>
                    <a:pt x="41430" y="30480"/>
                  </a:lnTo>
                  <a:cubicBezTo>
                    <a:pt x="41430" y="18097"/>
                    <a:pt x="37620" y="8572"/>
                    <a:pt x="31905" y="381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39" name="Freeform: Shape 334">
              <a:extLst>
                <a:ext uri="{FF2B5EF4-FFF2-40B4-BE49-F238E27FC236}">
                  <a16:creationId xmlns:a16="http://schemas.microsoft.com/office/drawing/2014/main" id="{E3BAF890-189E-E14B-8958-AB52F3AF3B00}"/>
                </a:ext>
              </a:extLst>
            </p:cNvPr>
            <p:cNvSpPr/>
            <p:nvPr/>
          </p:nvSpPr>
          <p:spPr>
            <a:xfrm>
              <a:off x="2792363" y="2212657"/>
              <a:ext cx="171231" cy="194309"/>
            </a:xfrm>
            <a:custGeom>
              <a:avLst/>
              <a:gdLst>
                <a:gd name="connsiteX0" fmla="*/ 140384 w 171231"/>
                <a:gd name="connsiteY0" fmla="*/ 39052 h 194309"/>
                <a:gd name="connsiteX1" fmla="*/ 167054 w 171231"/>
                <a:gd name="connsiteY1" fmla="*/ 28575 h 194309"/>
                <a:gd name="connsiteX2" fmla="*/ 168959 w 171231"/>
                <a:gd name="connsiteY2" fmla="*/ 2858 h 194309"/>
                <a:gd name="connsiteX3" fmla="*/ 165149 w 171231"/>
                <a:gd name="connsiteY3" fmla="*/ 0 h 194309"/>
                <a:gd name="connsiteX4" fmla="*/ 30847 w 171231"/>
                <a:gd name="connsiteY4" fmla="*/ 0 h 194309"/>
                <a:gd name="connsiteX5" fmla="*/ 30847 w 171231"/>
                <a:gd name="connsiteY5" fmla="*/ 0 h 194309"/>
                <a:gd name="connsiteX6" fmla="*/ 4177 w 171231"/>
                <a:gd name="connsiteY6" fmla="*/ 10477 h 194309"/>
                <a:gd name="connsiteX7" fmla="*/ 2272 w 171231"/>
                <a:gd name="connsiteY7" fmla="*/ 36195 h 194309"/>
                <a:gd name="connsiteX8" fmla="*/ 6082 w 171231"/>
                <a:gd name="connsiteY8" fmla="*/ 39052 h 194309"/>
                <a:gd name="connsiteX9" fmla="*/ 58469 w 171231"/>
                <a:gd name="connsiteY9" fmla="*/ 39052 h 194309"/>
                <a:gd name="connsiteX10" fmla="*/ 65137 w 171231"/>
                <a:gd name="connsiteY10" fmla="*/ 44767 h 194309"/>
                <a:gd name="connsiteX11" fmla="*/ 65137 w 171231"/>
                <a:gd name="connsiteY11" fmla="*/ 175260 h 194309"/>
                <a:gd name="connsiteX12" fmla="*/ 69899 w 171231"/>
                <a:gd name="connsiteY12" fmla="*/ 189547 h 194309"/>
                <a:gd name="connsiteX13" fmla="*/ 83234 w 171231"/>
                <a:gd name="connsiteY13" fmla="*/ 194310 h 194309"/>
                <a:gd name="connsiteX14" fmla="*/ 87044 w 171231"/>
                <a:gd name="connsiteY14" fmla="*/ 194310 h 194309"/>
                <a:gd name="connsiteX15" fmla="*/ 104189 w 171231"/>
                <a:gd name="connsiteY15" fmla="*/ 175260 h 194309"/>
                <a:gd name="connsiteX16" fmla="*/ 104189 w 171231"/>
                <a:gd name="connsiteY16" fmla="*/ 46672 h 194309"/>
                <a:gd name="connsiteX17" fmla="*/ 111809 w 171231"/>
                <a:gd name="connsiteY17" fmla="*/ 38100 h 194309"/>
                <a:gd name="connsiteX18" fmla="*/ 140384 w 171231"/>
                <a:gd name="connsiteY18" fmla="*/ 39052 h 194309"/>
                <a:gd name="connsiteX19" fmla="*/ 140384 w 171231"/>
                <a:gd name="connsiteY19" fmla="*/ 39052 h 194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71231" h="194309">
                  <a:moveTo>
                    <a:pt x="140384" y="39052"/>
                  </a:moveTo>
                  <a:cubicBezTo>
                    <a:pt x="152767" y="39052"/>
                    <a:pt x="162292" y="35242"/>
                    <a:pt x="167054" y="28575"/>
                  </a:cubicBezTo>
                  <a:cubicBezTo>
                    <a:pt x="173722" y="19050"/>
                    <a:pt x="170864" y="6667"/>
                    <a:pt x="168959" y="2858"/>
                  </a:cubicBezTo>
                  <a:cubicBezTo>
                    <a:pt x="168007" y="952"/>
                    <a:pt x="166102" y="0"/>
                    <a:pt x="165149" y="0"/>
                  </a:cubicBezTo>
                  <a:cubicBezTo>
                    <a:pt x="165149" y="0"/>
                    <a:pt x="30847" y="0"/>
                    <a:pt x="30847" y="0"/>
                  </a:cubicBezTo>
                  <a:lnTo>
                    <a:pt x="30847" y="0"/>
                  </a:lnTo>
                  <a:cubicBezTo>
                    <a:pt x="18464" y="0"/>
                    <a:pt x="8939" y="3810"/>
                    <a:pt x="4177" y="10477"/>
                  </a:cubicBezTo>
                  <a:cubicBezTo>
                    <a:pt x="-2491" y="20002"/>
                    <a:pt x="367" y="32385"/>
                    <a:pt x="2272" y="36195"/>
                  </a:cubicBezTo>
                  <a:cubicBezTo>
                    <a:pt x="3224" y="38100"/>
                    <a:pt x="5129" y="39052"/>
                    <a:pt x="6082" y="39052"/>
                  </a:cubicBezTo>
                  <a:lnTo>
                    <a:pt x="58469" y="39052"/>
                  </a:lnTo>
                  <a:cubicBezTo>
                    <a:pt x="61327" y="39052"/>
                    <a:pt x="64184" y="41910"/>
                    <a:pt x="65137" y="44767"/>
                  </a:cubicBezTo>
                  <a:lnTo>
                    <a:pt x="65137" y="175260"/>
                  </a:lnTo>
                  <a:cubicBezTo>
                    <a:pt x="65137" y="181927"/>
                    <a:pt x="67042" y="186690"/>
                    <a:pt x="69899" y="189547"/>
                  </a:cubicBezTo>
                  <a:cubicBezTo>
                    <a:pt x="72757" y="193358"/>
                    <a:pt x="77519" y="194310"/>
                    <a:pt x="83234" y="194310"/>
                  </a:cubicBezTo>
                  <a:lnTo>
                    <a:pt x="87044" y="194310"/>
                  </a:lnTo>
                  <a:cubicBezTo>
                    <a:pt x="96569" y="194310"/>
                    <a:pt x="104189" y="189547"/>
                    <a:pt x="104189" y="175260"/>
                  </a:cubicBezTo>
                  <a:lnTo>
                    <a:pt x="104189" y="46672"/>
                  </a:lnTo>
                  <a:cubicBezTo>
                    <a:pt x="104189" y="41910"/>
                    <a:pt x="107047" y="39052"/>
                    <a:pt x="111809" y="38100"/>
                  </a:cubicBezTo>
                  <a:cubicBezTo>
                    <a:pt x="112762" y="39052"/>
                    <a:pt x="140384" y="39052"/>
                    <a:pt x="140384" y="39052"/>
                  </a:cubicBezTo>
                  <a:lnTo>
                    <a:pt x="140384" y="3905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40" name="Freeform: Shape 335">
              <a:extLst>
                <a:ext uri="{FF2B5EF4-FFF2-40B4-BE49-F238E27FC236}">
                  <a16:creationId xmlns:a16="http://schemas.microsoft.com/office/drawing/2014/main" id="{C84389A8-B897-A048-8ECA-F68F23F94CF8}"/>
                </a:ext>
              </a:extLst>
            </p:cNvPr>
            <p:cNvSpPr/>
            <p:nvPr/>
          </p:nvSpPr>
          <p:spPr>
            <a:xfrm>
              <a:off x="2923222" y="2260282"/>
              <a:ext cx="131917" cy="147637"/>
            </a:xfrm>
            <a:custGeom>
              <a:avLst/>
              <a:gdLst>
                <a:gd name="connsiteX0" fmla="*/ 129540 w 131917"/>
                <a:gd name="connsiteY0" fmla="*/ 96202 h 147637"/>
                <a:gd name="connsiteX1" fmla="*/ 129540 w 131917"/>
                <a:gd name="connsiteY1" fmla="*/ 61913 h 147637"/>
                <a:gd name="connsiteX2" fmla="*/ 65723 w 131917"/>
                <a:gd name="connsiteY2" fmla="*/ 0 h 147637"/>
                <a:gd name="connsiteX3" fmla="*/ 6668 w 131917"/>
                <a:gd name="connsiteY3" fmla="*/ 34290 h 147637"/>
                <a:gd name="connsiteX4" fmla="*/ 30480 w 131917"/>
                <a:gd name="connsiteY4" fmla="*/ 51435 h 147637"/>
                <a:gd name="connsiteX5" fmla="*/ 32385 w 131917"/>
                <a:gd name="connsiteY5" fmla="*/ 50483 h 147637"/>
                <a:gd name="connsiteX6" fmla="*/ 32385 w 131917"/>
                <a:gd name="connsiteY6" fmla="*/ 50483 h 147637"/>
                <a:gd name="connsiteX7" fmla="*/ 65723 w 131917"/>
                <a:gd name="connsiteY7" fmla="*/ 30480 h 147637"/>
                <a:gd name="connsiteX8" fmla="*/ 91440 w 131917"/>
                <a:gd name="connsiteY8" fmla="*/ 51435 h 147637"/>
                <a:gd name="connsiteX9" fmla="*/ 87630 w 131917"/>
                <a:gd name="connsiteY9" fmla="*/ 55245 h 147637"/>
                <a:gd name="connsiteX10" fmla="*/ 87630 w 131917"/>
                <a:gd name="connsiteY10" fmla="*/ 55245 h 147637"/>
                <a:gd name="connsiteX11" fmla="*/ 8573 w 131917"/>
                <a:gd name="connsiteY11" fmla="*/ 80963 h 147637"/>
                <a:gd name="connsiteX12" fmla="*/ 0 w 131917"/>
                <a:gd name="connsiteY12" fmla="*/ 108585 h 147637"/>
                <a:gd name="connsiteX13" fmla="*/ 45720 w 131917"/>
                <a:gd name="connsiteY13" fmla="*/ 147638 h 147637"/>
                <a:gd name="connsiteX14" fmla="*/ 85725 w 131917"/>
                <a:gd name="connsiteY14" fmla="*/ 132397 h 147637"/>
                <a:gd name="connsiteX15" fmla="*/ 85725 w 131917"/>
                <a:gd name="connsiteY15" fmla="*/ 132397 h 147637"/>
                <a:gd name="connsiteX16" fmla="*/ 86678 w 131917"/>
                <a:gd name="connsiteY16" fmla="*/ 131445 h 147637"/>
                <a:gd name="connsiteX17" fmla="*/ 90488 w 131917"/>
                <a:gd name="connsiteY17" fmla="*/ 130492 h 147637"/>
                <a:gd name="connsiteX18" fmla="*/ 93345 w 131917"/>
                <a:gd name="connsiteY18" fmla="*/ 131445 h 147637"/>
                <a:gd name="connsiteX19" fmla="*/ 94298 w 131917"/>
                <a:gd name="connsiteY19" fmla="*/ 132397 h 147637"/>
                <a:gd name="connsiteX20" fmla="*/ 100965 w 131917"/>
                <a:gd name="connsiteY20" fmla="*/ 141922 h 147637"/>
                <a:gd name="connsiteX21" fmla="*/ 126683 w 131917"/>
                <a:gd name="connsiteY21" fmla="*/ 143827 h 147637"/>
                <a:gd name="connsiteX22" fmla="*/ 131445 w 131917"/>
                <a:gd name="connsiteY22" fmla="*/ 135255 h 147637"/>
                <a:gd name="connsiteX23" fmla="*/ 129540 w 131917"/>
                <a:gd name="connsiteY23" fmla="*/ 96202 h 147637"/>
                <a:gd name="connsiteX24" fmla="*/ 91440 w 131917"/>
                <a:gd name="connsiteY24" fmla="*/ 87630 h 147637"/>
                <a:gd name="connsiteX25" fmla="*/ 58103 w 131917"/>
                <a:gd name="connsiteY25" fmla="*/ 116205 h 147637"/>
                <a:gd name="connsiteX26" fmla="*/ 39053 w 131917"/>
                <a:gd name="connsiteY26" fmla="*/ 101917 h 147637"/>
                <a:gd name="connsiteX27" fmla="*/ 83820 w 131917"/>
                <a:gd name="connsiteY27" fmla="*/ 79058 h 147637"/>
                <a:gd name="connsiteX28" fmla="*/ 85725 w 131917"/>
                <a:gd name="connsiteY28" fmla="*/ 79058 h 147637"/>
                <a:gd name="connsiteX29" fmla="*/ 85725 w 131917"/>
                <a:gd name="connsiteY29" fmla="*/ 79058 h 147637"/>
                <a:gd name="connsiteX30" fmla="*/ 91440 w 131917"/>
                <a:gd name="connsiteY30" fmla="*/ 84772 h 147637"/>
                <a:gd name="connsiteX31" fmla="*/ 91440 w 131917"/>
                <a:gd name="connsiteY31" fmla="*/ 87630 h 147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31917" h="147637">
                  <a:moveTo>
                    <a:pt x="129540" y="96202"/>
                  </a:moveTo>
                  <a:lnTo>
                    <a:pt x="129540" y="61913"/>
                  </a:lnTo>
                  <a:cubicBezTo>
                    <a:pt x="129540" y="22860"/>
                    <a:pt x="120968" y="0"/>
                    <a:pt x="65723" y="0"/>
                  </a:cubicBezTo>
                  <a:cubicBezTo>
                    <a:pt x="24765" y="0"/>
                    <a:pt x="6668" y="17145"/>
                    <a:pt x="6668" y="34290"/>
                  </a:cubicBezTo>
                  <a:cubicBezTo>
                    <a:pt x="6668" y="49530"/>
                    <a:pt x="24765" y="51435"/>
                    <a:pt x="30480" y="51435"/>
                  </a:cubicBezTo>
                  <a:cubicBezTo>
                    <a:pt x="31433" y="51435"/>
                    <a:pt x="31433" y="51435"/>
                    <a:pt x="32385" y="50483"/>
                  </a:cubicBezTo>
                  <a:lnTo>
                    <a:pt x="32385" y="50483"/>
                  </a:lnTo>
                  <a:cubicBezTo>
                    <a:pt x="37148" y="40005"/>
                    <a:pt x="47625" y="30480"/>
                    <a:pt x="65723" y="30480"/>
                  </a:cubicBezTo>
                  <a:cubicBezTo>
                    <a:pt x="84773" y="30480"/>
                    <a:pt x="90488" y="36195"/>
                    <a:pt x="91440" y="51435"/>
                  </a:cubicBezTo>
                  <a:cubicBezTo>
                    <a:pt x="91440" y="53340"/>
                    <a:pt x="89535" y="55245"/>
                    <a:pt x="87630" y="55245"/>
                  </a:cubicBezTo>
                  <a:lnTo>
                    <a:pt x="87630" y="55245"/>
                  </a:lnTo>
                  <a:cubicBezTo>
                    <a:pt x="73343" y="56197"/>
                    <a:pt x="22860" y="62865"/>
                    <a:pt x="8573" y="80963"/>
                  </a:cubicBezTo>
                  <a:cubicBezTo>
                    <a:pt x="1905" y="88583"/>
                    <a:pt x="0" y="98108"/>
                    <a:pt x="0" y="108585"/>
                  </a:cubicBezTo>
                  <a:cubicBezTo>
                    <a:pt x="0" y="131445"/>
                    <a:pt x="17145" y="147638"/>
                    <a:pt x="45720" y="147638"/>
                  </a:cubicBezTo>
                  <a:cubicBezTo>
                    <a:pt x="61913" y="147638"/>
                    <a:pt x="76200" y="141922"/>
                    <a:pt x="85725" y="132397"/>
                  </a:cubicBezTo>
                  <a:lnTo>
                    <a:pt x="85725" y="132397"/>
                  </a:lnTo>
                  <a:cubicBezTo>
                    <a:pt x="85725" y="132397"/>
                    <a:pt x="86678" y="131445"/>
                    <a:pt x="86678" y="131445"/>
                  </a:cubicBezTo>
                  <a:cubicBezTo>
                    <a:pt x="87630" y="130492"/>
                    <a:pt x="89535" y="130492"/>
                    <a:pt x="90488" y="130492"/>
                  </a:cubicBezTo>
                  <a:cubicBezTo>
                    <a:pt x="91440" y="130492"/>
                    <a:pt x="92393" y="130492"/>
                    <a:pt x="93345" y="131445"/>
                  </a:cubicBezTo>
                  <a:cubicBezTo>
                    <a:pt x="94298" y="132397"/>
                    <a:pt x="94298" y="132397"/>
                    <a:pt x="94298" y="132397"/>
                  </a:cubicBezTo>
                  <a:cubicBezTo>
                    <a:pt x="96203" y="136208"/>
                    <a:pt x="98108" y="139065"/>
                    <a:pt x="100965" y="141922"/>
                  </a:cubicBezTo>
                  <a:cubicBezTo>
                    <a:pt x="110490" y="148590"/>
                    <a:pt x="122873" y="145733"/>
                    <a:pt x="126683" y="143827"/>
                  </a:cubicBezTo>
                  <a:cubicBezTo>
                    <a:pt x="132398" y="140970"/>
                    <a:pt x="132398" y="139065"/>
                    <a:pt x="131445" y="135255"/>
                  </a:cubicBezTo>
                  <a:cubicBezTo>
                    <a:pt x="130493" y="130492"/>
                    <a:pt x="129540" y="111442"/>
                    <a:pt x="129540" y="96202"/>
                  </a:cubicBezTo>
                  <a:moveTo>
                    <a:pt x="91440" y="87630"/>
                  </a:moveTo>
                  <a:cubicBezTo>
                    <a:pt x="91440" y="102870"/>
                    <a:pt x="78105" y="116205"/>
                    <a:pt x="58103" y="116205"/>
                  </a:cubicBezTo>
                  <a:cubicBezTo>
                    <a:pt x="44768" y="116205"/>
                    <a:pt x="39053" y="110490"/>
                    <a:pt x="39053" y="101917"/>
                  </a:cubicBezTo>
                  <a:cubicBezTo>
                    <a:pt x="39053" y="91440"/>
                    <a:pt x="54293" y="80963"/>
                    <a:pt x="83820" y="79058"/>
                  </a:cubicBezTo>
                  <a:lnTo>
                    <a:pt x="85725" y="79058"/>
                  </a:lnTo>
                  <a:lnTo>
                    <a:pt x="85725" y="79058"/>
                  </a:lnTo>
                  <a:cubicBezTo>
                    <a:pt x="88583" y="79058"/>
                    <a:pt x="91440" y="81915"/>
                    <a:pt x="91440" y="84772"/>
                  </a:cubicBezTo>
                  <a:lnTo>
                    <a:pt x="91440" y="8763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41" name="Freeform: Shape 336">
              <a:extLst>
                <a:ext uri="{FF2B5EF4-FFF2-40B4-BE49-F238E27FC236}">
                  <a16:creationId xmlns:a16="http://schemas.microsoft.com/office/drawing/2014/main" id="{B134F937-C7FF-E544-8795-1DA23D9E2044}"/>
                </a:ext>
              </a:extLst>
            </p:cNvPr>
            <p:cNvSpPr/>
            <p:nvPr/>
          </p:nvSpPr>
          <p:spPr>
            <a:xfrm>
              <a:off x="3519015" y="2209800"/>
              <a:ext cx="41574" cy="196215"/>
            </a:xfrm>
            <a:custGeom>
              <a:avLst/>
              <a:gdLst>
                <a:gd name="connsiteX0" fmla="*/ 31905 w 41574"/>
                <a:gd name="connsiteY0" fmla="*/ 3810 h 196215"/>
                <a:gd name="connsiteX1" fmla="*/ 17617 w 41574"/>
                <a:gd name="connsiteY1" fmla="*/ 0 h 196215"/>
                <a:gd name="connsiteX2" fmla="*/ 5235 w 41574"/>
                <a:gd name="connsiteY2" fmla="*/ 1905 h 196215"/>
                <a:gd name="connsiteX3" fmla="*/ 472 w 41574"/>
                <a:gd name="connsiteY3" fmla="*/ 10478 h 196215"/>
                <a:gd name="connsiteX4" fmla="*/ 2377 w 41574"/>
                <a:gd name="connsiteY4" fmla="*/ 48578 h 196215"/>
                <a:gd name="connsiteX5" fmla="*/ 2377 w 41574"/>
                <a:gd name="connsiteY5" fmla="*/ 60008 h 196215"/>
                <a:gd name="connsiteX6" fmla="*/ 2377 w 41574"/>
                <a:gd name="connsiteY6" fmla="*/ 178117 h 196215"/>
                <a:gd name="connsiteX7" fmla="*/ 20475 w 41574"/>
                <a:gd name="connsiteY7" fmla="*/ 196215 h 196215"/>
                <a:gd name="connsiteX8" fmla="*/ 24285 w 41574"/>
                <a:gd name="connsiteY8" fmla="*/ 196215 h 196215"/>
                <a:gd name="connsiteX9" fmla="*/ 41430 w 41574"/>
                <a:gd name="connsiteY9" fmla="*/ 177165 h 196215"/>
                <a:gd name="connsiteX10" fmla="*/ 41430 w 41574"/>
                <a:gd name="connsiteY10" fmla="*/ 30480 h 196215"/>
                <a:gd name="connsiteX11" fmla="*/ 41430 w 41574"/>
                <a:gd name="connsiteY11" fmla="*/ 29528 h 196215"/>
                <a:gd name="connsiteX12" fmla="*/ 41430 w 41574"/>
                <a:gd name="connsiteY12" fmla="*/ 29528 h 196215"/>
                <a:gd name="connsiteX13" fmla="*/ 31905 w 41574"/>
                <a:gd name="connsiteY13" fmla="*/ 3810 h 196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574" h="196215">
                  <a:moveTo>
                    <a:pt x="31905" y="3810"/>
                  </a:moveTo>
                  <a:cubicBezTo>
                    <a:pt x="27142" y="953"/>
                    <a:pt x="22380" y="0"/>
                    <a:pt x="17617" y="0"/>
                  </a:cubicBezTo>
                  <a:cubicBezTo>
                    <a:pt x="11902" y="0"/>
                    <a:pt x="7140" y="953"/>
                    <a:pt x="5235" y="1905"/>
                  </a:cubicBezTo>
                  <a:cubicBezTo>
                    <a:pt x="-480" y="4763"/>
                    <a:pt x="-480" y="6667"/>
                    <a:pt x="472" y="10478"/>
                  </a:cubicBezTo>
                  <a:cubicBezTo>
                    <a:pt x="2377" y="16192"/>
                    <a:pt x="2377" y="34290"/>
                    <a:pt x="2377" y="48578"/>
                  </a:cubicBezTo>
                  <a:lnTo>
                    <a:pt x="2377" y="60008"/>
                  </a:lnTo>
                  <a:lnTo>
                    <a:pt x="2377" y="178117"/>
                  </a:lnTo>
                  <a:cubicBezTo>
                    <a:pt x="2377" y="192405"/>
                    <a:pt x="9997" y="196215"/>
                    <a:pt x="20475" y="196215"/>
                  </a:cubicBezTo>
                  <a:lnTo>
                    <a:pt x="24285" y="196215"/>
                  </a:lnTo>
                  <a:cubicBezTo>
                    <a:pt x="33810" y="196215"/>
                    <a:pt x="41430" y="191453"/>
                    <a:pt x="41430" y="177165"/>
                  </a:cubicBezTo>
                  <a:lnTo>
                    <a:pt x="41430" y="30480"/>
                  </a:lnTo>
                  <a:cubicBezTo>
                    <a:pt x="41430" y="30480"/>
                    <a:pt x="41430" y="29528"/>
                    <a:pt x="41430" y="29528"/>
                  </a:cubicBezTo>
                  <a:lnTo>
                    <a:pt x="41430" y="29528"/>
                  </a:lnTo>
                  <a:cubicBezTo>
                    <a:pt x="42382" y="18097"/>
                    <a:pt x="38572" y="8572"/>
                    <a:pt x="31905" y="381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42" name="Freeform: Shape 337">
              <a:extLst>
                <a:ext uri="{FF2B5EF4-FFF2-40B4-BE49-F238E27FC236}">
                  <a16:creationId xmlns:a16="http://schemas.microsoft.com/office/drawing/2014/main" id="{74DDBF50-6050-3C4C-8D0B-A7909E8A4C25}"/>
                </a:ext>
              </a:extLst>
            </p:cNvPr>
            <p:cNvSpPr/>
            <p:nvPr/>
          </p:nvSpPr>
          <p:spPr>
            <a:xfrm>
              <a:off x="3368040" y="2260282"/>
              <a:ext cx="131917" cy="147637"/>
            </a:xfrm>
            <a:custGeom>
              <a:avLst/>
              <a:gdLst>
                <a:gd name="connsiteX0" fmla="*/ 129540 w 131917"/>
                <a:gd name="connsiteY0" fmla="*/ 96202 h 147637"/>
                <a:gd name="connsiteX1" fmla="*/ 129540 w 131917"/>
                <a:gd name="connsiteY1" fmla="*/ 61913 h 147637"/>
                <a:gd name="connsiteX2" fmla="*/ 65722 w 131917"/>
                <a:gd name="connsiteY2" fmla="*/ 0 h 147637"/>
                <a:gd name="connsiteX3" fmla="*/ 6667 w 131917"/>
                <a:gd name="connsiteY3" fmla="*/ 34290 h 147637"/>
                <a:gd name="connsiteX4" fmla="*/ 30480 w 131917"/>
                <a:gd name="connsiteY4" fmla="*/ 51435 h 147637"/>
                <a:gd name="connsiteX5" fmla="*/ 32385 w 131917"/>
                <a:gd name="connsiteY5" fmla="*/ 50483 h 147637"/>
                <a:gd name="connsiteX6" fmla="*/ 32385 w 131917"/>
                <a:gd name="connsiteY6" fmla="*/ 50483 h 147637"/>
                <a:gd name="connsiteX7" fmla="*/ 65722 w 131917"/>
                <a:gd name="connsiteY7" fmla="*/ 30480 h 147637"/>
                <a:gd name="connsiteX8" fmla="*/ 91440 w 131917"/>
                <a:gd name="connsiteY8" fmla="*/ 51435 h 147637"/>
                <a:gd name="connsiteX9" fmla="*/ 87630 w 131917"/>
                <a:gd name="connsiteY9" fmla="*/ 55245 h 147637"/>
                <a:gd name="connsiteX10" fmla="*/ 87630 w 131917"/>
                <a:gd name="connsiteY10" fmla="*/ 55245 h 147637"/>
                <a:gd name="connsiteX11" fmla="*/ 8572 w 131917"/>
                <a:gd name="connsiteY11" fmla="*/ 80963 h 147637"/>
                <a:gd name="connsiteX12" fmla="*/ 0 w 131917"/>
                <a:gd name="connsiteY12" fmla="*/ 108585 h 147637"/>
                <a:gd name="connsiteX13" fmla="*/ 45720 w 131917"/>
                <a:gd name="connsiteY13" fmla="*/ 147638 h 147637"/>
                <a:gd name="connsiteX14" fmla="*/ 85725 w 131917"/>
                <a:gd name="connsiteY14" fmla="*/ 132397 h 147637"/>
                <a:gd name="connsiteX15" fmla="*/ 85725 w 131917"/>
                <a:gd name="connsiteY15" fmla="*/ 132397 h 147637"/>
                <a:gd name="connsiteX16" fmla="*/ 86677 w 131917"/>
                <a:gd name="connsiteY16" fmla="*/ 131445 h 147637"/>
                <a:gd name="connsiteX17" fmla="*/ 90488 w 131917"/>
                <a:gd name="connsiteY17" fmla="*/ 130492 h 147637"/>
                <a:gd name="connsiteX18" fmla="*/ 93345 w 131917"/>
                <a:gd name="connsiteY18" fmla="*/ 131445 h 147637"/>
                <a:gd name="connsiteX19" fmla="*/ 94297 w 131917"/>
                <a:gd name="connsiteY19" fmla="*/ 132397 h 147637"/>
                <a:gd name="connsiteX20" fmla="*/ 100965 w 131917"/>
                <a:gd name="connsiteY20" fmla="*/ 141922 h 147637"/>
                <a:gd name="connsiteX21" fmla="*/ 126682 w 131917"/>
                <a:gd name="connsiteY21" fmla="*/ 143827 h 147637"/>
                <a:gd name="connsiteX22" fmla="*/ 131445 w 131917"/>
                <a:gd name="connsiteY22" fmla="*/ 135255 h 147637"/>
                <a:gd name="connsiteX23" fmla="*/ 129540 w 131917"/>
                <a:gd name="connsiteY23" fmla="*/ 96202 h 147637"/>
                <a:gd name="connsiteX24" fmla="*/ 90488 w 131917"/>
                <a:gd name="connsiteY24" fmla="*/ 87630 h 147637"/>
                <a:gd name="connsiteX25" fmla="*/ 57150 w 131917"/>
                <a:gd name="connsiteY25" fmla="*/ 116205 h 147637"/>
                <a:gd name="connsiteX26" fmla="*/ 38100 w 131917"/>
                <a:gd name="connsiteY26" fmla="*/ 101917 h 147637"/>
                <a:gd name="connsiteX27" fmla="*/ 82867 w 131917"/>
                <a:gd name="connsiteY27" fmla="*/ 79058 h 147637"/>
                <a:gd name="connsiteX28" fmla="*/ 84772 w 131917"/>
                <a:gd name="connsiteY28" fmla="*/ 79058 h 147637"/>
                <a:gd name="connsiteX29" fmla="*/ 84772 w 131917"/>
                <a:gd name="connsiteY29" fmla="*/ 79058 h 147637"/>
                <a:gd name="connsiteX30" fmla="*/ 90488 w 131917"/>
                <a:gd name="connsiteY30" fmla="*/ 84772 h 147637"/>
                <a:gd name="connsiteX31" fmla="*/ 90488 w 131917"/>
                <a:gd name="connsiteY31" fmla="*/ 87630 h 147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31917" h="147637">
                  <a:moveTo>
                    <a:pt x="129540" y="96202"/>
                  </a:moveTo>
                  <a:lnTo>
                    <a:pt x="129540" y="61913"/>
                  </a:lnTo>
                  <a:cubicBezTo>
                    <a:pt x="129540" y="22860"/>
                    <a:pt x="120967" y="0"/>
                    <a:pt x="65722" y="0"/>
                  </a:cubicBezTo>
                  <a:cubicBezTo>
                    <a:pt x="24765" y="0"/>
                    <a:pt x="6667" y="17145"/>
                    <a:pt x="6667" y="34290"/>
                  </a:cubicBezTo>
                  <a:cubicBezTo>
                    <a:pt x="6667" y="49530"/>
                    <a:pt x="24765" y="51435"/>
                    <a:pt x="30480" y="51435"/>
                  </a:cubicBezTo>
                  <a:cubicBezTo>
                    <a:pt x="31432" y="51435"/>
                    <a:pt x="31432" y="51435"/>
                    <a:pt x="32385" y="50483"/>
                  </a:cubicBezTo>
                  <a:lnTo>
                    <a:pt x="32385" y="50483"/>
                  </a:lnTo>
                  <a:cubicBezTo>
                    <a:pt x="37147" y="40005"/>
                    <a:pt x="47625" y="30480"/>
                    <a:pt x="65722" y="30480"/>
                  </a:cubicBezTo>
                  <a:cubicBezTo>
                    <a:pt x="84772" y="30480"/>
                    <a:pt x="90488" y="36195"/>
                    <a:pt x="91440" y="51435"/>
                  </a:cubicBezTo>
                  <a:cubicBezTo>
                    <a:pt x="91440" y="53340"/>
                    <a:pt x="89535" y="55245"/>
                    <a:pt x="87630" y="55245"/>
                  </a:cubicBezTo>
                  <a:lnTo>
                    <a:pt x="87630" y="55245"/>
                  </a:lnTo>
                  <a:cubicBezTo>
                    <a:pt x="73342" y="56197"/>
                    <a:pt x="22860" y="62865"/>
                    <a:pt x="8572" y="80963"/>
                  </a:cubicBezTo>
                  <a:cubicBezTo>
                    <a:pt x="1905" y="88583"/>
                    <a:pt x="0" y="98108"/>
                    <a:pt x="0" y="108585"/>
                  </a:cubicBezTo>
                  <a:cubicBezTo>
                    <a:pt x="0" y="131445"/>
                    <a:pt x="17145" y="147638"/>
                    <a:pt x="45720" y="147638"/>
                  </a:cubicBezTo>
                  <a:cubicBezTo>
                    <a:pt x="61913" y="147638"/>
                    <a:pt x="76200" y="141922"/>
                    <a:pt x="85725" y="132397"/>
                  </a:cubicBezTo>
                  <a:lnTo>
                    <a:pt x="85725" y="132397"/>
                  </a:lnTo>
                  <a:cubicBezTo>
                    <a:pt x="85725" y="132397"/>
                    <a:pt x="86677" y="131445"/>
                    <a:pt x="86677" y="131445"/>
                  </a:cubicBezTo>
                  <a:cubicBezTo>
                    <a:pt x="87630" y="130492"/>
                    <a:pt x="89535" y="130492"/>
                    <a:pt x="90488" y="130492"/>
                  </a:cubicBezTo>
                  <a:cubicBezTo>
                    <a:pt x="91440" y="130492"/>
                    <a:pt x="92392" y="130492"/>
                    <a:pt x="93345" y="131445"/>
                  </a:cubicBezTo>
                  <a:cubicBezTo>
                    <a:pt x="94297" y="132397"/>
                    <a:pt x="94297" y="132397"/>
                    <a:pt x="94297" y="132397"/>
                  </a:cubicBezTo>
                  <a:cubicBezTo>
                    <a:pt x="96202" y="136208"/>
                    <a:pt x="98107" y="139065"/>
                    <a:pt x="100965" y="141922"/>
                  </a:cubicBezTo>
                  <a:cubicBezTo>
                    <a:pt x="110490" y="148590"/>
                    <a:pt x="122872" y="145733"/>
                    <a:pt x="126682" y="143827"/>
                  </a:cubicBezTo>
                  <a:cubicBezTo>
                    <a:pt x="132397" y="140970"/>
                    <a:pt x="132397" y="139065"/>
                    <a:pt x="131445" y="135255"/>
                  </a:cubicBezTo>
                  <a:cubicBezTo>
                    <a:pt x="129540" y="130492"/>
                    <a:pt x="129540" y="111442"/>
                    <a:pt x="129540" y="96202"/>
                  </a:cubicBezTo>
                  <a:moveTo>
                    <a:pt x="90488" y="87630"/>
                  </a:moveTo>
                  <a:cubicBezTo>
                    <a:pt x="90488" y="102870"/>
                    <a:pt x="77152" y="116205"/>
                    <a:pt x="57150" y="116205"/>
                  </a:cubicBezTo>
                  <a:cubicBezTo>
                    <a:pt x="43815" y="116205"/>
                    <a:pt x="38100" y="110490"/>
                    <a:pt x="38100" y="101917"/>
                  </a:cubicBezTo>
                  <a:cubicBezTo>
                    <a:pt x="38100" y="91440"/>
                    <a:pt x="53340" y="80963"/>
                    <a:pt x="82867" y="79058"/>
                  </a:cubicBezTo>
                  <a:lnTo>
                    <a:pt x="84772" y="79058"/>
                  </a:lnTo>
                  <a:lnTo>
                    <a:pt x="84772" y="79058"/>
                  </a:lnTo>
                  <a:cubicBezTo>
                    <a:pt x="87630" y="79058"/>
                    <a:pt x="90488" y="81915"/>
                    <a:pt x="90488" y="84772"/>
                  </a:cubicBezTo>
                  <a:lnTo>
                    <a:pt x="90488" y="8763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43" name="Freeform: Shape 338">
              <a:extLst>
                <a:ext uri="{FF2B5EF4-FFF2-40B4-BE49-F238E27FC236}">
                  <a16:creationId xmlns:a16="http://schemas.microsoft.com/office/drawing/2014/main" id="{9F8365E5-6B54-5841-B1FE-D2D16E53ABDC}"/>
                </a:ext>
              </a:extLst>
            </p:cNvPr>
            <p:cNvSpPr/>
            <p:nvPr/>
          </p:nvSpPr>
          <p:spPr>
            <a:xfrm>
              <a:off x="3584737" y="2207895"/>
              <a:ext cx="137452" cy="196214"/>
            </a:xfrm>
            <a:custGeom>
              <a:avLst/>
              <a:gdLst>
                <a:gd name="connsiteX0" fmla="*/ 134775 w 137452"/>
                <a:gd name="connsiteY0" fmla="*/ 179070 h 196214"/>
                <a:gd name="connsiteX1" fmla="*/ 110010 w 137452"/>
                <a:gd name="connsiteY1" fmla="*/ 149542 h 196214"/>
                <a:gd name="connsiteX2" fmla="*/ 107152 w 137452"/>
                <a:gd name="connsiteY2" fmla="*/ 144780 h 196214"/>
                <a:gd name="connsiteX3" fmla="*/ 93817 w 137452"/>
                <a:gd name="connsiteY3" fmla="*/ 126683 h 196214"/>
                <a:gd name="connsiteX4" fmla="*/ 95722 w 137452"/>
                <a:gd name="connsiteY4" fmla="*/ 108585 h 196214"/>
                <a:gd name="connsiteX5" fmla="*/ 98580 w 137452"/>
                <a:gd name="connsiteY5" fmla="*/ 105727 h 196214"/>
                <a:gd name="connsiteX6" fmla="*/ 101437 w 137452"/>
                <a:gd name="connsiteY6" fmla="*/ 101917 h 196214"/>
                <a:gd name="connsiteX7" fmla="*/ 101437 w 137452"/>
                <a:gd name="connsiteY7" fmla="*/ 101917 h 196214"/>
                <a:gd name="connsiteX8" fmla="*/ 102390 w 137452"/>
                <a:gd name="connsiteY8" fmla="*/ 100013 h 196214"/>
                <a:gd name="connsiteX9" fmla="*/ 102390 w 137452"/>
                <a:gd name="connsiteY9" fmla="*/ 99060 h 196214"/>
                <a:gd name="connsiteX10" fmla="*/ 106200 w 137452"/>
                <a:gd name="connsiteY10" fmla="*/ 95250 h 196214"/>
                <a:gd name="connsiteX11" fmla="*/ 120487 w 137452"/>
                <a:gd name="connsiteY11" fmla="*/ 81915 h 196214"/>
                <a:gd name="connsiteX12" fmla="*/ 122392 w 137452"/>
                <a:gd name="connsiteY12" fmla="*/ 73342 h 196214"/>
                <a:gd name="connsiteX13" fmla="*/ 122392 w 137452"/>
                <a:gd name="connsiteY13" fmla="*/ 73342 h 196214"/>
                <a:gd name="connsiteX14" fmla="*/ 122392 w 137452"/>
                <a:gd name="connsiteY14" fmla="*/ 73342 h 196214"/>
                <a:gd name="connsiteX15" fmla="*/ 102390 w 137452"/>
                <a:gd name="connsiteY15" fmla="*/ 61913 h 196214"/>
                <a:gd name="connsiteX16" fmla="*/ 102390 w 137452"/>
                <a:gd name="connsiteY16" fmla="*/ 61913 h 196214"/>
                <a:gd name="connsiteX17" fmla="*/ 102390 w 137452"/>
                <a:gd name="connsiteY17" fmla="*/ 61913 h 196214"/>
                <a:gd name="connsiteX18" fmla="*/ 102390 w 137452"/>
                <a:gd name="connsiteY18" fmla="*/ 61913 h 196214"/>
                <a:gd name="connsiteX19" fmla="*/ 101437 w 137452"/>
                <a:gd name="connsiteY19" fmla="*/ 61913 h 196214"/>
                <a:gd name="connsiteX20" fmla="*/ 101437 w 137452"/>
                <a:gd name="connsiteY20" fmla="*/ 61913 h 196214"/>
                <a:gd name="connsiteX21" fmla="*/ 100485 w 137452"/>
                <a:gd name="connsiteY21" fmla="*/ 61913 h 196214"/>
                <a:gd name="connsiteX22" fmla="*/ 99532 w 137452"/>
                <a:gd name="connsiteY22" fmla="*/ 61913 h 196214"/>
                <a:gd name="connsiteX23" fmla="*/ 94770 w 137452"/>
                <a:gd name="connsiteY23" fmla="*/ 62865 h 196214"/>
                <a:gd name="connsiteX24" fmla="*/ 94770 w 137452"/>
                <a:gd name="connsiteY24" fmla="*/ 62865 h 196214"/>
                <a:gd name="connsiteX25" fmla="*/ 93817 w 137452"/>
                <a:gd name="connsiteY25" fmla="*/ 62865 h 196214"/>
                <a:gd name="connsiteX26" fmla="*/ 89055 w 137452"/>
                <a:gd name="connsiteY26" fmla="*/ 66675 h 196214"/>
                <a:gd name="connsiteX27" fmla="*/ 89055 w 137452"/>
                <a:gd name="connsiteY27" fmla="*/ 66675 h 196214"/>
                <a:gd name="connsiteX28" fmla="*/ 83340 w 137452"/>
                <a:gd name="connsiteY28" fmla="*/ 72390 h 196214"/>
                <a:gd name="connsiteX29" fmla="*/ 62385 w 137452"/>
                <a:gd name="connsiteY29" fmla="*/ 93345 h 196214"/>
                <a:gd name="connsiteX30" fmla="*/ 50002 w 137452"/>
                <a:gd name="connsiteY30" fmla="*/ 100013 h 196214"/>
                <a:gd name="connsiteX31" fmla="*/ 42382 w 137452"/>
                <a:gd name="connsiteY31" fmla="*/ 91440 h 196214"/>
                <a:gd name="connsiteX32" fmla="*/ 42382 w 137452"/>
                <a:gd name="connsiteY32" fmla="*/ 31433 h 196214"/>
                <a:gd name="connsiteX33" fmla="*/ 42382 w 137452"/>
                <a:gd name="connsiteY33" fmla="*/ 31433 h 196214"/>
                <a:gd name="connsiteX34" fmla="*/ 42382 w 137452"/>
                <a:gd name="connsiteY34" fmla="*/ 31433 h 196214"/>
                <a:gd name="connsiteX35" fmla="*/ 42382 w 137452"/>
                <a:gd name="connsiteY35" fmla="*/ 30480 h 196214"/>
                <a:gd name="connsiteX36" fmla="*/ 42382 w 137452"/>
                <a:gd name="connsiteY36" fmla="*/ 30480 h 196214"/>
                <a:gd name="connsiteX37" fmla="*/ 31905 w 137452"/>
                <a:gd name="connsiteY37" fmla="*/ 3810 h 196214"/>
                <a:gd name="connsiteX38" fmla="*/ 17617 w 137452"/>
                <a:gd name="connsiteY38" fmla="*/ 0 h 196214"/>
                <a:gd name="connsiteX39" fmla="*/ 5235 w 137452"/>
                <a:gd name="connsiteY39" fmla="*/ 1905 h 196214"/>
                <a:gd name="connsiteX40" fmla="*/ 472 w 137452"/>
                <a:gd name="connsiteY40" fmla="*/ 10477 h 196214"/>
                <a:gd name="connsiteX41" fmla="*/ 2377 w 137452"/>
                <a:gd name="connsiteY41" fmla="*/ 39052 h 196214"/>
                <a:gd name="connsiteX42" fmla="*/ 2377 w 137452"/>
                <a:gd name="connsiteY42" fmla="*/ 177165 h 196214"/>
                <a:gd name="connsiteX43" fmla="*/ 20475 w 137452"/>
                <a:gd name="connsiteY43" fmla="*/ 196215 h 196214"/>
                <a:gd name="connsiteX44" fmla="*/ 24285 w 137452"/>
                <a:gd name="connsiteY44" fmla="*/ 196215 h 196214"/>
                <a:gd name="connsiteX45" fmla="*/ 41430 w 137452"/>
                <a:gd name="connsiteY45" fmla="*/ 177165 h 196214"/>
                <a:gd name="connsiteX46" fmla="*/ 41430 w 137452"/>
                <a:gd name="connsiteY46" fmla="*/ 175260 h 196214"/>
                <a:gd name="connsiteX47" fmla="*/ 41430 w 137452"/>
                <a:gd name="connsiteY47" fmla="*/ 144780 h 196214"/>
                <a:gd name="connsiteX48" fmla="*/ 49050 w 137452"/>
                <a:gd name="connsiteY48" fmla="*/ 136208 h 196214"/>
                <a:gd name="connsiteX49" fmla="*/ 64290 w 137452"/>
                <a:gd name="connsiteY49" fmla="*/ 146685 h 196214"/>
                <a:gd name="connsiteX50" fmla="*/ 93817 w 137452"/>
                <a:gd name="connsiteY50" fmla="*/ 183833 h 196214"/>
                <a:gd name="connsiteX51" fmla="*/ 93817 w 137452"/>
                <a:gd name="connsiteY51" fmla="*/ 183833 h 196214"/>
                <a:gd name="connsiteX52" fmla="*/ 115725 w 137452"/>
                <a:gd name="connsiteY52" fmla="*/ 196215 h 196214"/>
                <a:gd name="connsiteX53" fmla="*/ 135727 w 137452"/>
                <a:gd name="connsiteY53" fmla="*/ 185738 h 196214"/>
                <a:gd name="connsiteX54" fmla="*/ 134775 w 137452"/>
                <a:gd name="connsiteY54" fmla="*/ 179070 h 196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137452" h="196214">
                  <a:moveTo>
                    <a:pt x="134775" y="179070"/>
                  </a:moveTo>
                  <a:cubicBezTo>
                    <a:pt x="130012" y="175260"/>
                    <a:pt x="118582" y="160972"/>
                    <a:pt x="110010" y="149542"/>
                  </a:cubicBezTo>
                  <a:lnTo>
                    <a:pt x="107152" y="144780"/>
                  </a:lnTo>
                  <a:lnTo>
                    <a:pt x="93817" y="126683"/>
                  </a:lnTo>
                  <a:cubicBezTo>
                    <a:pt x="90007" y="120967"/>
                    <a:pt x="90960" y="115252"/>
                    <a:pt x="95722" y="108585"/>
                  </a:cubicBezTo>
                  <a:cubicBezTo>
                    <a:pt x="96675" y="107633"/>
                    <a:pt x="97627" y="106680"/>
                    <a:pt x="98580" y="105727"/>
                  </a:cubicBezTo>
                  <a:cubicBezTo>
                    <a:pt x="99532" y="104775"/>
                    <a:pt x="100485" y="103822"/>
                    <a:pt x="101437" y="101917"/>
                  </a:cubicBezTo>
                  <a:lnTo>
                    <a:pt x="101437" y="101917"/>
                  </a:lnTo>
                  <a:cubicBezTo>
                    <a:pt x="101437" y="100965"/>
                    <a:pt x="102390" y="100965"/>
                    <a:pt x="102390" y="100013"/>
                  </a:cubicBezTo>
                  <a:lnTo>
                    <a:pt x="102390" y="99060"/>
                  </a:lnTo>
                  <a:cubicBezTo>
                    <a:pt x="103342" y="98108"/>
                    <a:pt x="105247" y="96202"/>
                    <a:pt x="106200" y="95250"/>
                  </a:cubicBezTo>
                  <a:cubicBezTo>
                    <a:pt x="111915" y="88583"/>
                    <a:pt x="117630" y="83820"/>
                    <a:pt x="120487" y="81915"/>
                  </a:cubicBezTo>
                  <a:cubicBezTo>
                    <a:pt x="123345" y="80010"/>
                    <a:pt x="125250" y="78105"/>
                    <a:pt x="122392" y="73342"/>
                  </a:cubicBezTo>
                  <a:lnTo>
                    <a:pt x="122392" y="73342"/>
                  </a:lnTo>
                  <a:cubicBezTo>
                    <a:pt x="122392" y="73342"/>
                    <a:pt x="122392" y="73342"/>
                    <a:pt x="122392" y="73342"/>
                  </a:cubicBezTo>
                  <a:cubicBezTo>
                    <a:pt x="121440" y="70485"/>
                    <a:pt x="112867" y="61913"/>
                    <a:pt x="102390" y="61913"/>
                  </a:cubicBezTo>
                  <a:cubicBezTo>
                    <a:pt x="102390" y="61913"/>
                    <a:pt x="102390" y="61913"/>
                    <a:pt x="102390" y="61913"/>
                  </a:cubicBezTo>
                  <a:cubicBezTo>
                    <a:pt x="102390" y="61913"/>
                    <a:pt x="102390" y="61913"/>
                    <a:pt x="102390" y="61913"/>
                  </a:cubicBezTo>
                  <a:cubicBezTo>
                    <a:pt x="102390" y="61913"/>
                    <a:pt x="102390" y="61913"/>
                    <a:pt x="102390" y="61913"/>
                  </a:cubicBezTo>
                  <a:cubicBezTo>
                    <a:pt x="102390" y="61913"/>
                    <a:pt x="101437" y="61913"/>
                    <a:pt x="101437" y="61913"/>
                  </a:cubicBezTo>
                  <a:cubicBezTo>
                    <a:pt x="101437" y="61913"/>
                    <a:pt x="101437" y="61913"/>
                    <a:pt x="101437" y="61913"/>
                  </a:cubicBezTo>
                  <a:cubicBezTo>
                    <a:pt x="101437" y="61913"/>
                    <a:pt x="100485" y="61913"/>
                    <a:pt x="100485" y="61913"/>
                  </a:cubicBezTo>
                  <a:cubicBezTo>
                    <a:pt x="100485" y="61913"/>
                    <a:pt x="99532" y="61913"/>
                    <a:pt x="99532" y="61913"/>
                  </a:cubicBezTo>
                  <a:cubicBezTo>
                    <a:pt x="97627" y="61913"/>
                    <a:pt x="95722" y="62865"/>
                    <a:pt x="94770" y="62865"/>
                  </a:cubicBezTo>
                  <a:cubicBezTo>
                    <a:pt x="94770" y="62865"/>
                    <a:pt x="94770" y="62865"/>
                    <a:pt x="94770" y="62865"/>
                  </a:cubicBezTo>
                  <a:cubicBezTo>
                    <a:pt x="94770" y="62865"/>
                    <a:pt x="93817" y="62865"/>
                    <a:pt x="93817" y="62865"/>
                  </a:cubicBezTo>
                  <a:cubicBezTo>
                    <a:pt x="91912" y="63817"/>
                    <a:pt x="90007" y="64770"/>
                    <a:pt x="89055" y="66675"/>
                  </a:cubicBezTo>
                  <a:lnTo>
                    <a:pt x="89055" y="66675"/>
                  </a:lnTo>
                  <a:cubicBezTo>
                    <a:pt x="87150" y="68580"/>
                    <a:pt x="85245" y="70485"/>
                    <a:pt x="83340" y="72390"/>
                  </a:cubicBezTo>
                  <a:lnTo>
                    <a:pt x="62385" y="93345"/>
                  </a:lnTo>
                  <a:cubicBezTo>
                    <a:pt x="59527" y="96202"/>
                    <a:pt x="56670" y="100013"/>
                    <a:pt x="50002" y="100013"/>
                  </a:cubicBezTo>
                  <a:cubicBezTo>
                    <a:pt x="45240" y="100013"/>
                    <a:pt x="42382" y="97155"/>
                    <a:pt x="42382" y="91440"/>
                  </a:cubicBezTo>
                  <a:lnTo>
                    <a:pt x="42382" y="31433"/>
                  </a:lnTo>
                  <a:lnTo>
                    <a:pt x="42382" y="31433"/>
                  </a:lnTo>
                  <a:lnTo>
                    <a:pt x="42382" y="31433"/>
                  </a:lnTo>
                  <a:cubicBezTo>
                    <a:pt x="42382" y="31433"/>
                    <a:pt x="42382" y="30480"/>
                    <a:pt x="42382" y="30480"/>
                  </a:cubicBezTo>
                  <a:lnTo>
                    <a:pt x="42382" y="30480"/>
                  </a:lnTo>
                  <a:cubicBezTo>
                    <a:pt x="42382" y="18097"/>
                    <a:pt x="38572" y="8572"/>
                    <a:pt x="31905" y="3810"/>
                  </a:cubicBezTo>
                  <a:cubicBezTo>
                    <a:pt x="27142" y="952"/>
                    <a:pt x="22380" y="0"/>
                    <a:pt x="17617" y="0"/>
                  </a:cubicBezTo>
                  <a:cubicBezTo>
                    <a:pt x="11902" y="0"/>
                    <a:pt x="7140" y="952"/>
                    <a:pt x="5235" y="1905"/>
                  </a:cubicBezTo>
                  <a:cubicBezTo>
                    <a:pt x="-480" y="4763"/>
                    <a:pt x="-480" y="6667"/>
                    <a:pt x="472" y="10477"/>
                  </a:cubicBezTo>
                  <a:cubicBezTo>
                    <a:pt x="1425" y="14288"/>
                    <a:pt x="2377" y="27622"/>
                    <a:pt x="2377" y="39052"/>
                  </a:cubicBezTo>
                  <a:lnTo>
                    <a:pt x="2377" y="177165"/>
                  </a:lnTo>
                  <a:cubicBezTo>
                    <a:pt x="2377" y="191452"/>
                    <a:pt x="9997" y="196215"/>
                    <a:pt x="20475" y="196215"/>
                  </a:cubicBezTo>
                  <a:lnTo>
                    <a:pt x="24285" y="196215"/>
                  </a:lnTo>
                  <a:cubicBezTo>
                    <a:pt x="34762" y="196215"/>
                    <a:pt x="41430" y="191452"/>
                    <a:pt x="41430" y="177165"/>
                  </a:cubicBezTo>
                  <a:lnTo>
                    <a:pt x="41430" y="175260"/>
                  </a:lnTo>
                  <a:cubicBezTo>
                    <a:pt x="41430" y="171450"/>
                    <a:pt x="41430" y="148590"/>
                    <a:pt x="41430" y="144780"/>
                  </a:cubicBezTo>
                  <a:cubicBezTo>
                    <a:pt x="41430" y="138113"/>
                    <a:pt x="46192" y="136208"/>
                    <a:pt x="49050" y="136208"/>
                  </a:cubicBezTo>
                  <a:cubicBezTo>
                    <a:pt x="56670" y="136208"/>
                    <a:pt x="59527" y="140970"/>
                    <a:pt x="64290" y="146685"/>
                  </a:cubicBezTo>
                  <a:cubicBezTo>
                    <a:pt x="66195" y="149542"/>
                    <a:pt x="84292" y="171450"/>
                    <a:pt x="93817" y="183833"/>
                  </a:cubicBezTo>
                  <a:lnTo>
                    <a:pt x="93817" y="183833"/>
                  </a:lnTo>
                  <a:cubicBezTo>
                    <a:pt x="101437" y="193358"/>
                    <a:pt x="108105" y="196215"/>
                    <a:pt x="115725" y="196215"/>
                  </a:cubicBezTo>
                  <a:cubicBezTo>
                    <a:pt x="126202" y="196215"/>
                    <a:pt x="134775" y="188595"/>
                    <a:pt x="135727" y="185738"/>
                  </a:cubicBezTo>
                  <a:cubicBezTo>
                    <a:pt x="138585" y="183833"/>
                    <a:pt x="137632" y="181927"/>
                    <a:pt x="134775" y="17907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44" name="Freeform: Shape 339">
              <a:extLst>
                <a:ext uri="{FF2B5EF4-FFF2-40B4-BE49-F238E27FC236}">
                  <a16:creationId xmlns:a16="http://schemas.microsoft.com/office/drawing/2014/main" id="{BA1E528D-00F3-FF40-9407-33C1F3670437}"/>
                </a:ext>
              </a:extLst>
            </p:cNvPr>
            <p:cNvSpPr/>
            <p:nvPr/>
          </p:nvSpPr>
          <p:spPr>
            <a:xfrm>
              <a:off x="3237180" y="2212657"/>
              <a:ext cx="171231" cy="194309"/>
            </a:xfrm>
            <a:custGeom>
              <a:avLst/>
              <a:gdLst>
                <a:gd name="connsiteX0" fmla="*/ 140384 w 171231"/>
                <a:gd name="connsiteY0" fmla="*/ 39052 h 194309"/>
                <a:gd name="connsiteX1" fmla="*/ 167054 w 171231"/>
                <a:gd name="connsiteY1" fmla="*/ 28575 h 194309"/>
                <a:gd name="connsiteX2" fmla="*/ 168959 w 171231"/>
                <a:gd name="connsiteY2" fmla="*/ 2858 h 194309"/>
                <a:gd name="connsiteX3" fmla="*/ 165149 w 171231"/>
                <a:gd name="connsiteY3" fmla="*/ 0 h 194309"/>
                <a:gd name="connsiteX4" fmla="*/ 30847 w 171231"/>
                <a:gd name="connsiteY4" fmla="*/ 0 h 194309"/>
                <a:gd name="connsiteX5" fmla="*/ 30847 w 171231"/>
                <a:gd name="connsiteY5" fmla="*/ 0 h 194309"/>
                <a:gd name="connsiteX6" fmla="*/ 4177 w 171231"/>
                <a:gd name="connsiteY6" fmla="*/ 10477 h 194309"/>
                <a:gd name="connsiteX7" fmla="*/ 2272 w 171231"/>
                <a:gd name="connsiteY7" fmla="*/ 36195 h 194309"/>
                <a:gd name="connsiteX8" fmla="*/ 6082 w 171231"/>
                <a:gd name="connsiteY8" fmla="*/ 39052 h 194309"/>
                <a:gd name="connsiteX9" fmla="*/ 58469 w 171231"/>
                <a:gd name="connsiteY9" fmla="*/ 39052 h 194309"/>
                <a:gd name="connsiteX10" fmla="*/ 65137 w 171231"/>
                <a:gd name="connsiteY10" fmla="*/ 44767 h 194309"/>
                <a:gd name="connsiteX11" fmla="*/ 65137 w 171231"/>
                <a:gd name="connsiteY11" fmla="*/ 175260 h 194309"/>
                <a:gd name="connsiteX12" fmla="*/ 69899 w 171231"/>
                <a:gd name="connsiteY12" fmla="*/ 189547 h 194309"/>
                <a:gd name="connsiteX13" fmla="*/ 83234 w 171231"/>
                <a:gd name="connsiteY13" fmla="*/ 194310 h 194309"/>
                <a:gd name="connsiteX14" fmla="*/ 87044 w 171231"/>
                <a:gd name="connsiteY14" fmla="*/ 194310 h 194309"/>
                <a:gd name="connsiteX15" fmla="*/ 104189 w 171231"/>
                <a:gd name="connsiteY15" fmla="*/ 175260 h 194309"/>
                <a:gd name="connsiteX16" fmla="*/ 104189 w 171231"/>
                <a:gd name="connsiteY16" fmla="*/ 46672 h 194309"/>
                <a:gd name="connsiteX17" fmla="*/ 111809 w 171231"/>
                <a:gd name="connsiteY17" fmla="*/ 38100 h 194309"/>
                <a:gd name="connsiteX18" fmla="*/ 140384 w 171231"/>
                <a:gd name="connsiteY18" fmla="*/ 39052 h 194309"/>
                <a:gd name="connsiteX19" fmla="*/ 140384 w 171231"/>
                <a:gd name="connsiteY19" fmla="*/ 39052 h 194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71231" h="194309">
                  <a:moveTo>
                    <a:pt x="140384" y="39052"/>
                  </a:moveTo>
                  <a:cubicBezTo>
                    <a:pt x="152767" y="39052"/>
                    <a:pt x="162292" y="35242"/>
                    <a:pt x="167054" y="28575"/>
                  </a:cubicBezTo>
                  <a:cubicBezTo>
                    <a:pt x="173722" y="19050"/>
                    <a:pt x="170864" y="6667"/>
                    <a:pt x="168959" y="2858"/>
                  </a:cubicBezTo>
                  <a:cubicBezTo>
                    <a:pt x="168007" y="952"/>
                    <a:pt x="166102" y="0"/>
                    <a:pt x="165149" y="0"/>
                  </a:cubicBezTo>
                  <a:cubicBezTo>
                    <a:pt x="165149" y="0"/>
                    <a:pt x="30847" y="0"/>
                    <a:pt x="30847" y="0"/>
                  </a:cubicBezTo>
                  <a:lnTo>
                    <a:pt x="30847" y="0"/>
                  </a:lnTo>
                  <a:cubicBezTo>
                    <a:pt x="18464" y="0"/>
                    <a:pt x="8939" y="3810"/>
                    <a:pt x="4177" y="10477"/>
                  </a:cubicBezTo>
                  <a:cubicBezTo>
                    <a:pt x="-2491" y="20002"/>
                    <a:pt x="367" y="32385"/>
                    <a:pt x="2272" y="36195"/>
                  </a:cubicBezTo>
                  <a:cubicBezTo>
                    <a:pt x="3224" y="38100"/>
                    <a:pt x="5129" y="39052"/>
                    <a:pt x="6082" y="39052"/>
                  </a:cubicBezTo>
                  <a:lnTo>
                    <a:pt x="58469" y="39052"/>
                  </a:lnTo>
                  <a:cubicBezTo>
                    <a:pt x="61327" y="39052"/>
                    <a:pt x="64184" y="41910"/>
                    <a:pt x="65137" y="44767"/>
                  </a:cubicBezTo>
                  <a:lnTo>
                    <a:pt x="65137" y="175260"/>
                  </a:lnTo>
                  <a:cubicBezTo>
                    <a:pt x="65137" y="181927"/>
                    <a:pt x="67042" y="186690"/>
                    <a:pt x="69899" y="189547"/>
                  </a:cubicBezTo>
                  <a:cubicBezTo>
                    <a:pt x="72757" y="193358"/>
                    <a:pt x="77519" y="194310"/>
                    <a:pt x="83234" y="194310"/>
                  </a:cubicBezTo>
                  <a:lnTo>
                    <a:pt x="87044" y="194310"/>
                  </a:lnTo>
                  <a:cubicBezTo>
                    <a:pt x="96569" y="194310"/>
                    <a:pt x="104189" y="189547"/>
                    <a:pt x="104189" y="175260"/>
                  </a:cubicBezTo>
                  <a:lnTo>
                    <a:pt x="104189" y="46672"/>
                  </a:lnTo>
                  <a:cubicBezTo>
                    <a:pt x="104189" y="41910"/>
                    <a:pt x="107047" y="39052"/>
                    <a:pt x="111809" y="38100"/>
                  </a:cubicBezTo>
                  <a:cubicBezTo>
                    <a:pt x="111809" y="39052"/>
                    <a:pt x="139432" y="39052"/>
                    <a:pt x="140384" y="39052"/>
                  </a:cubicBezTo>
                  <a:lnTo>
                    <a:pt x="140384" y="3905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45" name="Freeform: Shape 340">
              <a:extLst>
                <a:ext uri="{FF2B5EF4-FFF2-40B4-BE49-F238E27FC236}">
                  <a16:creationId xmlns:a16="http://schemas.microsoft.com/office/drawing/2014/main" id="{C6B0237E-4A2E-C345-BA02-E514A1B88A92}"/>
                </a:ext>
              </a:extLst>
            </p:cNvPr>
            <p:cNvSpPr/>
            <p:nvPr/>
          </p:nvSpPr>
          <p:spPr>
            <a:xfrm>
              <a:off x="2858452" y="2465070"/>
              <a:ext cx="71437" cy="107632"/>
            </a:xfrm>
            <a:custGeom>
              <a:avLst/>
              <a:gdLst>
                <a:gd name="connsiteX0" fmla="*/ 0 w 71437"/>
                <a:gd name="connsiteY0" fmla="*/ 102870 h 107632"/>
                <a:gd name="connsiteX1" fmla="*/ 0 w 71437"/>
                <a:gd name="connsiteY1" fmla="*/ 6667 h 107632"/>
                <a:gd name="connsiteX2" fmla="*/ 6667 w 71437"/>
                <a:gd name="connsiteY2" fmla="*/ 0 h 107632"/>
                <a:gd name="connsiteX3" fmla="*/ 66675 w 71437"/>
                <a:gd name="connsiteY3" fmla="*/ 0 h 107632"/>
                <a:gd name="connsiteX4" fmla="*/ 71438 w 71437"/>
                <a:gd name="connsiteY4" fmla="*/ 4763 h 107632"/>
                <a:gd name="connsiteX5" fmla="*/ 71438 w 71437"/>
                <a:gd name="connsiteY5" fmla="*/ 5715 h 107632"/>
                <a:gd name="connsiteX6" fmla="*/ 66675 w 71437"/>
                <a:gd name="connsiteY6" fmla="*/ 10477 h 107632"/>
                <a:gd name="connsiteX7" fmla="*/ 11430 w 71437"/>
                <a:gd name="connsiteY7" fmla="*/ 10477 h 107632"/>
                <a:gd name="connsiteX8" fmla="*/ 11430 w 71437"/>
                <a:gd name="connsiteY8" fmla="*/ 50483 h 107632"/>
                <a:gd name="connsiteX9" fmla="*/ 52388 w 71437"/>
                <a:gd name="connsiteY9" fmla="*/ 50483 h 107632"/>
                <a:gd name="connsiteX10" fmla="*/ 57150 w 71437"/>
                <a:gd name="connsiteY10" fmla="*/ 55245 h 107632"/>
                <a:gd name="connsiteX11" fmla="*/ 57150 w 71437"/>
                <a:gd name="connsiteY11" fmla="*/ 56197 h 107632"/>
                <a:gd name="connsiteX12" fmla="*/ 52388 w 71437"/>
                <a:gd name="connsiteY12" fmla="*/ 60960 h 107632"/>
                <a:gd name="connsiteX13" fmla="*/ 11430 w 71437"/>
                <a:gd name="connsiteY13" fmla="*/ 60960 h 107632"/>
                <a:gd name="connsiteX14" fmla="*/ 11430 w 71437"/>
                <a:gd name="connsiteY14" fmla="*/ 102870 h 107632"/>
                <a:gd name="connsiteX15" fmla="*/ 6667 w 71437"/>
                <a:gd name="connsiteY15" fmla="*/ 107633 h 107632"/>
                <a:gd name="connsiteX16" fmla="*/ 4763 w 71437"/>
                <a:gd name="connsiteY16" fmla="*/ 107633 h 107632"/>
                <a:gd name="connsiteX17" fmla="*/ 0 w 71437"/>
                <a:gd name="connsiteY17" fmla="*/ 102870 h 107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1437" h="107632">
                  <a:moveTo>
                    <a:pt x="0" y="102870"/>
                  </a:moveTo>
                  <a:lnTo>
                    <a:pt x="0" y="6667"/>
                  </a:lnTo>
                  <a:cubicBezTo>
                    <a:pt x="0" y="2858"/>
                    <a:pt x="2857" y="0"/>
                    <a:pt x="6667" y="0"/>
                  </a:cubicBezTo>
                  <a:lnTo>
                    <a:pt x="66675" y="0"/>
                  </a:lnTo>
                  <a:cubicBezTo>
                    <a:pt x="69532" y="0"/>
                    <a:pt x="71438" y="1905"/>
                    <a:pt x="71438" y="4763"/>
                  </a:cubicBezTo>
                  <a:lnTo>
                    <a:pt x="71438" y="5715"/>
                  </a:lnTo>
                  <a:cubicBezTo>
                    <a:pt x="71438" y="8572"/>
                    <a:pt x="69532" y="10477"/>
                    <a:pt x="66675" y="10477"/>
                  </a:cubicBezTo>
                  <a:lnTo>
                    <a:pt x="11430" y="10477"/>
                  </a:lnTo>
                  <a:lnTo>
                    <a:pt x="11430" y="50483"/>
                  </a:lnTo>
                  <a:lnTo>
                    <a:pt x="52388" y="50483"/>
                  </a:lnTo>
                  <a:cubicBezTo>
                    <a:pt x="55245" y="50483"/>
                    <a:pt x="57150" y="52388"/>
                    <a:pt x="57150" y="55245"/>
                  </a:cubicBezTo>
                  <a:lnTo>
                    <a:pt x="57150" y="56197"/>
                  </a:lnTo>
                  <a:cubicBezTo>
                    <a:pt x="57150" y="59055"/>
                    <a:pt x="55245" y="60960"/>
                    <a:pt x="52388" y="60960"/>
                  </a:cubicBezTo>
                  <a:lnTo>
                    <a:pt x="11430" y="60960"/>
                  </a:lnTo>
                  <a:lnTo>
                    <a:pt x="11430" y="102870"/>
                  </a:lnTo>
                  <a:cubicBezTo>
                    <a:pt x="11430" y="106680"/>
                    <a:pt x="9525" y="107633"/>
                    <a:pt x="6667" y="107633"/>
                  </a:cubicBezTo>
                  <a:lnTo>
                    <a:pt x="4763" y="107633"/>
                  </a:lnTo>
                  <a:cubicBezTo>
                    <a:pt x="952" y="107633"/>
                    <a:pt x="0" y="106680"/>
                    <a:pt x="0" y="10287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47" name="Freeform: Shape 341">
              <a:extLst>
                <a:ext uri="{FF2B5EF4-FFF2-40B4-BE49-F238E27FC236}">
                  <a16:creationId xmlns:a16="http://schemas.microsoft.com/office/drawing/2014/main" id="{836EA286-D9B8-AA40-A564-81D0A5AEC9E3}"/>
                </a:ext>
              </a:extLst>
            </p:cNvPr>
            <p:cNvSpPr/>
            <p:nvPr/>
          </p:nvSpPr>
          <p:spPr>
            <a:xfrm>
              <a:off x="2926079" y="2491740"/>
              <a:ext cx="80962" cy="81950"/>
            </a:xfrm>
            <a:custGeom>
              <a:avLst/>
              <a:gdLst>
                <a:gd name="connsiteX0" fmla="*/ 0 w 80962"/>
                <a:gd name="connsiteY0" fmla="*/ 40957 h 81950"/>
                <a:gd name="connsiteX1" fmla="*/ 40958 w 80962"/>
                <a:gd name="connsiteY1" fmla="*/ 0 h 81950"/>
                <a:gd name="connsiteX2" fmla="*/ 80963 w 80962"/>
                <a:gd name="connsiteY2" fmla="*/ 40957 h 81950"/>
                <a:gd name="connsiteX3" fmla="*/ 40958 w 80962"/>
                <a:gd name="connsiteY3" fmla="*/ 81915 h 81950"/>
                <a:gd name="connsiteX4" fmla="*/ 0 w 80962"/>
                <a:gd name="connsiteY4" fmla="*/ 40957 h 81950"/>
                <a:gd name="connsiteX5" fmla="*/ 70485 w 80962"/>
                <a:gd name="connsiteY5" fmla="*/ 41910 h 81950"/>
                <a:gd name="connsiteX6" fmla="*/ 40958 w 80962"/>
                <a:gd name="connsiteY6" fmla="*/ 9525 h 81950"/>
                <a:gd name="connsiteX7" fmla="*/ 11430 w 80962"/>
                <a:gd name="connsiteY7" fmla="*/ 40957 h 81950"/>
                <a:gd name="connsiteX8" fmla="*/ 40958 w 80962"/>
                <a:gd name="connsiteY8" fmla="*/ 73342 h 81950"/>
                <a:gd name="connsiteX9" fmla="*/ 70485 w 80962"/>
                <a:gd name="connsiteY9" fmla="*/ 41910 h 81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962" h="81950">
                  <a:moveTo>
                    <a:pt x="0" y="40957"/>
                  </a:moveTo>
                  <a:cubicBezTo>
                    <a:pt x="0" y="17145"/>
                    <a:pt x="17145" y="0"/>
                    <a:pt x="40958" y="0"/>
                  </a:cubicBezTo>
                  <a:cubicBezTo>
                    <a:pt x="64770" y="0"/>
                    <a:pt x="80963" y="17145"/>
                    <a:pt x="80963" y="40957"/>
                  </a:cubicBezTo>
                  <a:cubicBezTo>
                    <a:pt x="80963" y="64770"/>
                    <a:pt x="63817" y="81915"/>
                    <a:pt x="40958" y="81915"/>
                  </a:cubicBezTo>
                  <a:cubicBezTo>
                    <a:pt x="17145" y="82867"/>
                    <a:pt x="0" y="64770"/>
                    <a:pt x="0" y="40957"/>
                  </a:cubicBezTo>
                  <a:moveTo>
                    <a:pt x="70485" y="41910"/>
                  </a:moveTo>
                  <a:cubicBezTo>
                    <a:pt x="70485" y="23813"/>
                    <a:pt x="58103" y="9525"/>
                    <a:pt x="40958" y="9525"/>
                  </a:cubicBezTo>
                  <a:cubicBezTo>
                    <a:pt x="23813" y="9525"/>
                    <a:pt x="11430" y="22860"/>
                    <a:pt x="11430" y="40957"/>
                  </a:cubicBezTo>
                  <a:cubicBezTo>
                    <a:pt x="11430" y="59055"/>
                    <a:pt x="23813" y="73342"/>
                    <a:pt x="40958" y="73342"/>
                  </a:cubicBezTo>
                  <a:cubicBezTo>
                    <a:pt x="57150" y="73342"/>
                    <a:pt x="70485" y="60007"/>
                    <a:pt x="70485" y="4191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48" name="Freeform: Shape 342">
              <a:extLst>
                <a:ext uri="{FF2B5EF4-FFF2-40B4-BE49-F238E27FC236}">
                  <a16:creationId xmlns:a16="http://schemas.microsoft.com/office/drawing/2014/main" id="{C4199BF3-714C-EE4B-BC14-0235BD73AC9E}"/>
                </a:ext>
              </a:extLst>
            </p:cNvPr>
            <p:cNvSpPr/>
            <p:nvPr/>
          </p:nvSpPr>
          <p:spPr>
            <a:xfrm>
              <a:off x="3020377" y="2491740"/>
              <a:ext cx="41909" cy="80962"/>
            </a:xfrm>
            <a:custGeom>
              <a:avLst/>
              <a:gdLst>
                <a:gd name="connsiteX0" fmla="*/ 30480 w 41909"/>
                <a:gd name="connsiteY0" fmla="*/ 0 h 80962"/>
                <a:gd name="connsiteX1" fmla="*/ 41910 w 41909"/>
                <a:gd name="connsiteY1" fmla="*/ 7620 h 80962"/>
                <a:gd name="connsiteX2" fmla="*/ 39052 w 41909"/>
                <a:gd name="connsiteY2" fmla="*/ 13335 h 80962"/>
                <a:gd name="connsiteX3" fmla="*/ 29527 w 41909"/>
                <a:gd name="connsiteY3" fmla="*/ 10477 h 80962"/>
                <a:gd name="connsiteX4" fmla="*/ 10477 w 41909"/>
                <a:gd name="connsiteY4" fmla="*/ 45720 h 80962"/>
                <a:gd name="connsiteX5" fmla="*/ 10477 w 41909"/>
                <a:gd name="connsiteY5" fmla="*/ 76200 h 80962"/>
                <a:gd name="connsiteX6" fmla="*/ 5715 w 41909"/>
                <a:gd name="connsiteY6" fmla="*/ 80963 h 80962"/>
                <a:gd name="connsiteX7" fmla="*/ 4763 w 41909"/>
                <a:gd name="connsiteY7" fmla="*/ 80963 h 80962"/>
                <a:gd name="connsiteX8" fmla="*/ 0 w 41909"/>
                <a:gd name="connsiteY8" fmla="*/ 76200 h 80962"/>
                <a:gd name="connsiteX9" fmla="*/ 0 w 41909"/>
                <a:gd name="connsiteY9" fmla="*/ 2857 h 80962"/>
                <a:gd name="connsiteX10" fmla="*/ 3810 w 41909"/>
                <a:gd name="connsiteY10" fmla="*/ 1905 h 80962"/>
                <a:gd name="connsiteX11" fmla="*/ 10477 w 41909"/>
                <a:gd name="connsiteY11" fmla="*/ 12382 h 80962"/>
                <a:gd name="connsiteX12" fmla="*/ 10477 w 41909"/>
                <a:gd name="connsiteY12" fmla="*/ 17145 h 80962"/>
                <a:gd name="connsiteX13" fmla="*/ 30480 w 41909"/>
                <a:gd name="connsiteY13" fmla="*/ 0 h 80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909" h="80962">
                  <a:moveTo>
                    <a:pt x="30480" y="0"/>
                  </a:moveTo>
                  <a:cubicBezTo>
                    <a:pt x="38100" y="0"/>
                    <a:pt x="41910" y="2857"/>
                    <a:pt x="41910" y="7620"/>
                  </a:cubicBezTo>
                  <a:cubicBezTo>
                    <a:pt x="41910" y="11430"/>
                    <a:pt x="39052" y="13335"/>
                    <a:pt x="39052" y="13335"/>
                  </a:cubicBezTo>
                  <a:cubicBezTo>
                    <a:pt x="37147" y="11430"/>
                    <a:pt x="34290" y="10477"/>
                    <a:pt x="29527" y="10477"/>
                  </a:cubicBezTo>
                  <a:cubicBezTo>
                    <a:pt x="15240" y="10477"/>
                    <a:pt x="10477" y="24765"/>
                    <a:pt x="10477" y="45720"/>
                  </a:cubicBezTo>
                  <a:lnTo>
                    <a:pt x="10477" y="76200"/>
                  </a:lnTo>
                  <a:cubicBezTo>
                    <a:pt x="10477" y="80010"/>
                    <a:pt x="8572" y="80963"/>
                    <a:pt x="5715" y="80963"/>
                  </a:cubicBezTo>
                  <a:lnTo>
                    <a:pt x="4763" y="80963"/>
                  </a:lnTo>
                  <a:cubicBezTo>
                    <a:pt x="1905" y="80963"/>
                    <a:pt x="0" y="80010"/>
                    <a:pt x="0" y="76200"/>
                  </a:cubicBezTo>
                  <a:lnTo>
                    <a:pt x="0" y="2857"/>
                  </a:lnTo>
                  <a:cubicBezTo>
                    <a:pt x="0" y="2857"/>
                    <a:pt x="1905" y="1905"/>
                    <a:pt x="3810" y="1905"/>
                  </a:cubicBezTo>
                  <a:cubicBezTo>
                    <a:pt x="7620" y="1905"/>
                    <a:pt x="10477" y="3810"/>
                    <a:pt x="10477" y="12382"/>
                  </a:cubicBezTo>
                  <a:lnTo>
                    <a:pt x="10477" y="17145"/>
                  </a:lnTo>
                  <a:cubicBezTo>
                    <a:pt x="13335" y="5715"/>
                    <a:pt x="20002" y="0"/>
                    <a:pt x="30480" y="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49" name="Freeform: Shape 343">
              <a:extLst>
                <a:ext uri="{FF2B5EF4-FFF2-40B4-BE49-F238E27FC236}">
                  <a16:creationId xmlns:a16="http://schemas.microsoft.com/office/drawing/2014/main" id="{AAE33B17-1F4A-4C42-903B-40DC292E3D85}"/>
                </a:ext>
              </a:extLst>
            </p:cNvPr>
            <p:cNvSpPr/>
            <p:nvPr/>
          </p:nvSpPr>
          <p:spPr>
            <a:xfrm>
              <a:off x="3105150" y="2465070"/>
              <a:ext cx="76200" cy="108584"/>
            </a:xfrm>
            <a:custGeom>
              <a:avLst/>
              <a:gdLst>
                <a:gd name="connsiteX0" fmla="*/ 0 w 76200"/>
                <a:gd name="connsiteY0" fmla="*/ 100965 h 108584"/>
                <a:gd name="connsiteX1" fmla="*/ 0 w 76200"/>
                <a:gd name="connsiteY1" fmla="*/ 6667 h 108584"/>
                <a:gd name="connsiteX2" fmla="*/ 6667 w 76200"/>
                <a:gd name="connsiteY2" fmla="*/ 0 h 108584"/>
                <a:gd name="connsiteX3" fmla="*/ 70485 w 76200"/>
                <a:gd name="connsiteY3" fmla="*/ 0 h 108584"/>
                <a:gd name="connsiteX4" fmla="*/ 75247 w 76200"/>
                <a:gd name="connsiteY4" fmla="*/ 4763 h 108584"/>
                <a:gd name="connsiteX5" fmla="*/ 75247 w 76200"/>
                <a:gd name="connsiteY5" fmla="*/ 5715 h 108584"/>
                <a:gd name="connsiteX6" fmla="*/ 70485 w 76200"/>
                <a:gd name="connsiteY6" fmla="*/ 10477 h 108584"/>
                <a:gd name="connsiteX7" fmla="*/ 11430 w 76200"/>
                <a:gd name="connsiteY7" fmla="*/ 10477 h 108584"/>
                <a:gd name="connsiteX8" fmla="*/ 11430 w 76200"/>
                <a:gd name="connsiteY8" fmla="*/ 47625 h 108584"/>
                <a:gd name="connsiteX9" fmla="*/ 59055 w 76200"/>
                <a:gd name="connsiteY9" fmla="*/ 47625 h 108584"/>
                <a:gd name="connsiteX10" fmla="*/ 63817 w 76200"/>
                <a:gd name="connsiteY10" fmla="*/ 52388 h 108584"/>
                <a:gd name="connsiteX11" fmla="*/ 63817 w 76200"/>
                <a:gd name="connsiteY11" fmla="*/ 53340 h 108584"/>
                <a:gd name="connsiteX12" fmla="*/ 59055 w 76200"/>
                <a:gd name="connsiteY12" fmla="*/ 58102 h 108584"/>
                <a:gd name="connsiteX13" fmla="*/ 11430 w 76200"/>
                <a:gd name="connsiteY13" fmla="*/ 58102 h 108584"/>
                <a:gd name="connsiteX14" fmla="*/ 11430 w 76200"/>
                <a:gd name="connsiteY14" fmla="*/ 98108 h 108584"/>
                <a:gd name="connsiteX15" fmla="*/ 71438 w 76200"/>
                <a:gd name="connsiteY15" fmla="*/ 98108 h 108584"/>
                <a:gd name="connsiteX16" fmla="*/ 76200 w 76200"/>
                <a:gd name="connsiteY16" fmla="*/ 102870 h 108584"/>
                <a:gd name="connsiteX17" fmla="*/ 76200 w 76200"/>
                <a:gd name="connsiteY17" fmla="*/ 103822 h 108584"/>
                <a:gd name="connsiteX18" fmla="*/ 71438 w 76200"/>
                <a:gd name="connsiteY18" fmla="*/ 108585 h 108584"/>
                <a:gd name="connsiteX19" fmla="*/ 6667 w 76200"/>
                <a:gd name="connsiteY19" fmla="*/ 108585 h 108584"/>
                <a:gd name="connsiteX20" fmla="*/ 0 w 76200"/>
                <a:gd name="connsiteY20" fmla="*/ 100965 h 108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76200" h="108584">
                  <a:moveTo>
                    <a:pt x="0" y="100965"/>
                  </a:moveTo>
                  <a:lnTo>
                    <a:pt x="0" y="6667"/>
                  </a:lnTo>
                  <a:cubicBezTo>
                    <a:pt x="0" y="2858"/>
                    <a:pt x="2858" y="0"/>
                    <a:pt x="6667" y="0"/>
                  </a:cubicBezTo>
                  <a:lnTo>
                    <a:pt x="70485" y="0"/>
                  </a:lnTo>
                  <a:cubicBezTo>
                    <a:pt x="73342" y="0"/>
                    <a:pt x="75247" y="1905"/>
                    <a:pt x="75247" y="4763"/>
                  </a:cubicBezTo>
                  <a:lnTo>
                    <a:pt x="75247" y="5715"/>
                  </a:lnTo>
                  <a:cubicBezTo>
                    <a:pt x="75247" y="8572"/>
                    <a:pt x="73342" y="10477"/>
                    <a:pt x="70485" y="10477"/>
                  </a:cubicBezTo>
                  <a:lnTo>
                    <a:pt x="11430" y="10477"/>
                  </a:lnTo>
                  <a:lnTo>
                    <a:pt x="11430" y="47625"/>
                  </a:lnTo>
                  <a:lnTo>
                    <a:pt x="59055" y="47625"/>
                  </a:lnTo>
                  <a:cubicBezTo>
                    <a:pt x="61913" y="47625"/>
                    <a:pt x="63817" y="49530"/>
                    <a:pt x="63817" y="52388"/>
                  </a:cubicBezTo>
                  <a:lnTo>
                    <a:pt x="63817" y="53340"/>
                  </a:lnTo>
                  <a:cubicBezTo>
                    <a:pt x="63817" y="56197"/>
                    <a:pt x="61913" y="58102"/>
                    <a:pt x="59055" y="58102"/>
                  </a:cubicBezTo>
                  <a:lnTo>
                    <a:pt x="11430" y="58102"/>
                  </a:lnTo>
                  <a:lnTo>
                    <a:pt x="11430" y="98108"/>
                  </a:lnTo>
                  <a:lnTo>
                    <a:pt x="71438" y="98108"/>
                  </a:lnTo>
                  <a:cubicBezTo>
                    <a:pt x="74295" y="98108"/>
                    <a:pt x="76200" y="100013"/>
                    <a:pt x="76200" y="102870"/>
                  </a:cubicBezTo>
                  <a:lnTo>
                    <a:pt x="76200" y="103822"/>
                  </a:lnTo>
                  <a:cubicBezTo>
                    <a:pt x="76200" y="106680"/>
                    <a:pt x="74295" y="108585"/>
                    <a:pt x="71438" y="108585"/>
                  </a:cubicBezTo>
                  <a:lnTo>
                    <a:pt x="6667" y="108585"/>
                  </a:lnTo>
                  <a:cubicBezTo>
                    <a:pt x="2858" y="107633"/>
                    <a:pt x="0" y="104775"/>
                    <a:pt x="0" y="100965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50" name="Freeform: Shape 344">
              <a:extLst>
                <a:ext uri="{FF2B5EF4-FFF2-40B4-BE49-F238E27FC236}">
                  <a16:creationId xmlns:a16="http://schemas.microsoft.com/office/drawing/2014/main" id="{E20AE3A4-6894-4348-8AA2-2D6566F8306C}"/>
                </a:ext>
              </a:extLst>
            </p:cNvPr>
            <p:cNvSpPr/>
            <p:nvPr/>
          </p:nvSpPr>
          <p:spPr>
            <a:xfrm>
              <a:off x="3180397" y="2492692"/>
              <a:ext cx="73342" cy="80010"/>
            </a:xfrm>
            <a:custGeom>
              <a:avLst/>
              <a:gdLst>
                <a:gd name="connsiteX0" fmla="*/ 36195 w 73342"/>
                <a:gd name="connsiteY0" fmla="*/ 70485 h 80010"/>
                <a:gd name="connsiteX1" fmla="*/ 60008 w 73342"/>
                <a:gd name="connsiteY1" fmla="*/ 8573 h 80010"/>
                <a:gd name="connsiteX2" fmla="*/ 67628 w 73342"/>
                <a:gd name="connsiteY2" fmla="*/ 953 h 80010"/>
                <a:gd name="connsiteX3" fmla="*/ 73343 w 73342"/>
                <a:gd name="connsiteY3" fmla="*/ 3810 h 80010"/>
                <a:gd name="connsiteX4" fmla="*/ 44768 w 73342"/>
                <a:gd name="connsiteY4" fmla="*/ 76200 h 80010"/>
                <a:gd name="connsiteX5" fmla="*/ 37148 w 73342"/>
                <a:gd name="connsiteY5" fmla="*/ 80010 h 80010"/>
                <a:gd name="connsiteX6" fmla="*/ 29528 w 73342"/>
                <a:gd name="connsiteY6" fmla="*/ 76200 h 80010"/>
                <a:gd name="connsiteX7" fmla="*/ 0 w 73342"/>
                <a:gd name="connsiteY7" fmla="*/ 2858 h 80010"/>
                <a:gd name="connsiteX8" fmla="*/ 5715 w 73342"/>
                <a:gd name="connsiteY8" fmla="*/ 0 h 80010"/>
                <a:gd name="connsiteX9" fmla="*/ 13335 w 73342"/>
                <a:gd name="connsiteY9" fmla="*/ 7620 h 80010"/>
                <a:gd name="connsiteX10" fmla="*/ 36195 w 73342"/>
                <a:gd name="connsiteY10" fmla="*/ 70485 h 80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3342" h="80010">
                  <a:moveTo>
                    <a:pt x="36195" y="70485"/>
                  </a:moveTo>
                  <a:lnTo>
                    <a:pt x="60008" y="8573"/>
                  </a:lnTo>
                  <a:cubicBezTo>
                    <a:pt x="62865" y="1905"/>
                    <a:pt x="64770" y="953"/>
                    <a:pt x="67628" y="953"/>
                  </a:cubicBezTo>
                  <a:cubicBezTo>
                    <a:pt x="71438" y="953"/>
                    <a:pt x="73343" y="3810"/>
                    <a:pt x="73343" y="3810"/>
                  </a:cubicBezTo>
                  <a:lnTo>
                    <a:pt x="44768" y="76200"/>
                  </a:lnTo>
                  <a:cubicBezTo>
                    <a:pt x="43815" y="79058"/>
                    <a:pt x="42863" y="80010"/>
                    <a:pt x="37148" y="80010"/>
                  </a:cubicBezTo>
                  <a:cubicBezTo>
                    <a:pt x="31433" y="80010"/>
                    <a:pt x="31433" y="79058"/>
                    <a:pt x="29528" y="76200"/>
                  </a:cubicBezTo>
                  <a:lnTo>
                    <a:pt x="0" y="2858"/>
                  </a:lnTo>
                  <a:cubicBezTo>
                    <a:pt x="0" y="1905"/>
                    <a:pt x="1905" y="0"/>
                    <a:pt x="5715" y="0"/>
                  </a:cubicBezTo>
                  <a:cubicBezTo>
                    <a:pt x="9525" y="0"/>
                    <a:pt x="11430" y="1905"/>
                    <a:pt x="13335" y="7620"/>
                  </a:cubicBezTo>
                  <a:lnTo>
                    <a:pt x="36195" y="7048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51" name="Freeform: Shape 345">
              <a:extLst>
                <a:ext uri="{FF2B5EF4-FFF2-40B4-BE49-F238E27FC236}">
                  <a16:creationId xmlns:a16="http://schemas.microsoft.com/office/drawing/2014/main" id="{10BC68D7-4CF0-034F-83E6-1035E56D8CAF}"/>
                </a:ext>
              </a:extLst>
            </p:cNvPr>
            <p:cNvSpPr/>
            <p:nvPr/>
          </p:nvSpPr>
          <p:spPr>
            <a:xfrm>
              <a:off x="3256597" y="2490787"/>
              <a:ext cx="76200" cy="82867"/>
            </a:xfrm>
            <a:custGeom>
              <a:avLst/>
              <a:gdLst>
                <a:gd name="connsiteX0" fmla="*/ 40958 w 76200"/>
                <a:gd name="connsiteY0" fmla="*/ 74295 h 82867"/>
                <a:gd name="connsiteX1" fmla="*/ 67628 w 76200"/>
                <a:gd name="connsiteY1" fmla="*/ 60008 h 82867"/>
                <a:gd name="connsiteX2" fmla="*/ 74295 w 76200"/>
                <a:gd name="connsiteY2" fmla="*/ 65722 h 82867"/>
                <a:gd name="connsiteX3" fmla="*/ 40958 w 76200"/>
                <a:gd name="connsiteY3" fmla="*/ 82867 h 82867"/>
                <a:gd name="connsiteX4" fmla="*/ 0 w 76200"/>
                <a:gd name="connsiteY4" fmla="*/ 41910 h 82867"/>
                <a:gd name="connsiteX5" fmla="*/ 40005 w 76200"/>
                <a:gd name="connsiteY5" fmla="*/ 0 h 82867"/>
                <a:gd name="connsiteX6" fmla="*/ 76200 w 76200"/>
                <a:gd name="connsiteY6" fmla="*/ 40005 h 82867"/>
                <a:gd name="connsiteX7" fmla="*/ 76200 w 76200"/>
                <a:gd name="connsiteY7" fmla="*/ 40958 h 82867"/>
                <a:gd name="connsiteX8" fmla="*/ 71438 w 76200"/>
                <a:gd name="connsiteY8" fmla="*/ 44767 h 82867"/>
                <a:gd name="connsiteX9" fmla="*/ 10478 w 76200"/>
                <a:gd name="connsiteY9" fmla="*/ 44767 h 82867"/>
                <a:gd name="connsiteX10" fmla="*/ 40958 w 76200"/>
                <a:gd name="connsiteY10" fmla="*/ 74295 h 82867"/>
                <a:gd name="connsiteX11" fmla="*/ 64770 w 76200"/>
                <a:gd name="connsiteY11" fmla="*/ 36195 h 82867"/>
                <a:gd name="connsiteX12" fmla="*/ 39053 w 76200"/>
                <a:gd name="connsiteY12" fmla="*/ 10478 h 82867"/>
                <a:gd name="connsiteX13" fmla="*/ 10478 w 76200"/>
                <a:gd name="connsiteY13" fmla="*/ 36195 h 82867"/>
                <a:gd name="connsiteX14" fmla="*/ 64770 w 76200"/>
                <a:gd name="connsiteY14" fmla="*/ 36195 h 82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6200" h="82867">
                  <a:moveTo>
                    <a:pt x="40958" y="74295"/>
                  </a:moveTo>
                  <a:cubicBezTo>
                    <a:pt x="56198" y="74295"/>
                    <a:pt x="62865" y="67628"/>
                    <a:pt x="67628" y="60008"/>
                  </a:cubicBezTo>
                  <a:cubicBezTo>
                    <a:pt x="67628" y="59055"/>
                    <a:pt x="74295" y="60960"/>
                    <a:pt x="74295" y="65722"/>
                  </a:cubicBezTo>
                  <a:cubicBezTo>
                    <a:pt x="74295" y="71438"/>
                    <a:pt x="62865" y="82867"/>
                    <a:pt x="40958" y="82867"/>
                  </a:cubicBezTo>
                  <a:cubicBezTo>
                    <a:pt x="17145" y="82867"/>
                    <a:pt x="0" y="65722"/>
                    <a:pt x="0" y="41910"/>
                  </a:cubicBezTo>
                  <a:cubicBezTo>
                    <a:pt x="0" y="18097"/>
                    <a:pt x="17145" y="0"/>
                    <a:pt x="40005" y="0"/>
                  </a:cubicBezTo>
                  <a:cubicBezTo>
                    <a:pt x="61913" y="0"/>
                    <a:pt x="76200" y="15240"/>
                    <a:pt x="76200" y="40005"/>
                  </a:cubicBezTo>
                  <a:lnTo>
                    <a:pt x="76200" y="40958"/>
                  </a:lnTo>
                  <a:cubicBezTo>
                    <a:pt x="76200" y="43815"/>
                    <a:pt x="75248" y="44767"/>
                    <a:pt x="71438" y="44767"/>
                  </a:cubicBezTo>
                  <a:lnTo>
                    <a:pt x="10478" y="44767"/>
                  </a:lnTo>
                  <a:cubicBezTo>
                    <a:pt x="11430" y="61913"/>
                    <a:pt x="23813" y="74295"/>
                    <a:pt x="40958" y="74295"/>
                  </a:cubicBezTo>
                  <a:moveTo>
                    <a:pt x="64770" y="36195"/>
                  </a:moveTo>
                  <a:cubicBezTo>
                    <a:pt x="63818" y="20955"/>
                    <a:pt x="54293" y="10478"/>
                    <a:pt x="39053" y="10478"/>
                  </a:cubicBezTo>
                  <a:cubicBezTo>
                    <a:pt x="23813" y="10478"/>
                    <a:pt x="13335" y="20955"/>
                    <a:pt x="10478" y="36195"/>
                  </a:cubicBezTo>
                  <a:lnTo>
                    <a:pt x="64770" y="3619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52" name="Freeform: Shape 346">
              <a:extLst>
                <a:ext uri="{FF2B5EF4-FFF2-40B4-BE49-F238E27FC236}">
                  <a16:creationId xmlns:a16="http://schemas.microsoft.com/office/drawing/2014/main" id="{2E9DAAE6-63D2-E248-A807-EA76326D19B5}"/>
                </a:ext>
              </a:extLst>
            </p:cNvPr>
            <p:cNvSpPr/>
            <p:nvPr/>
          </p:nvSpPr>
          <p:spPr>
            <a:xfrm>
              <a:off x="3349942" y="2491740"/>
              <a:ext cx="41910" cy="80962"/>
            </a:xfrm>
            <a:custGeom>
              <a:avLst/>
              <a:gdLst>
                <a:gd name="connsiteX0" fmla="*/ 30480 w 41910"/>
                <a:gd name="connsiteY0" fmla="*/ 0 h 80962"/>
                <a:gd name="connsiteX1" fmla="*/ 41910 w 41910"/>
                <a:gd name="connsiteY1" fmla="*/ 7620 h 80962"/>
                <a:gd name="connsiteX2" fmla="*/ 39053 w 41910"/>
                <a:gd name="connsiteY2" fmla="*/ 13335 h 80962"/>
                <a:gd name="connsiteX3" fmla="*/ 29528 w 41910"/>
                <a:gd name="connsiteY3" fmla="*/ 10477 h 80962"/>
                <a:gd name="connsiteX4" fmla="*/ 10478 w 41910"/>
                <a:gd name="connsiteY4" fmla="*/ 45720 h 80962"/>
                <a:gd name="connsiteX5" fmla="*/ 10478 w 41910"/>
                <a:gd name="connsiteY5" fmla="*/ 76200 h 80962"/>
                <a:gd name="connsiteX6" fmla="*/ 5715 w 41910"/>
                <a:gd name="connsiteY6" fmla="*/ 80963 h 80962"/>
                <a:gd name="connsiteX7" fmla="*/ 4763 w 41910"/>
                <a:gd name="connsiteY7" fmla="*/ 80963 h 80962"/>
                <a:gd name="connsiteX8" fmla="*/ 0 w 41910"/>
                <a:gd name="connsiteY8" fmla="*/ 76200 h 80962"/>
                <a:gd name="connsiteX9" fmla="*/ 0 w 41910"/>
                <a:gd name="connsiteY9" fmla="*/ 2857 h 80962"/>
                <a:gd name="connsiteX10" fmla="*/ 3810 w 41910"/>
                <a:gd name="connsiteY10" fmla="*/ 1905 h 80962"/>
                <a:gd name="connsiteX11" fmla="*/ 10478 w 41910"/>
                <a:gd name="connsiteY11" fmla="*/ 12382 h 80962"/>
                <a:gd name="connsiteX12" fmla="*/ 10478 w 41910"/>
                <a:gd name="connsiteY12" fmla="*/ 17145 h 80962"/>
                <a:gd name="connsiteX13" fmla="*/ 30480 w 41910"/>
                <a:gd name="connsiteY13" fmla="*/ 0 h 80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910" h="80962">
                  <a:moveTo>
                    <a:pt x="30480" y="0"/>
                  </a:moveTo>
                  <a:cubicBezTo>
                    <a:pt x="38100" y="0"/>
                    <a:pt x="41910" y="2857"/>
                    <a:pt x="41910" y="7620"/>
                  </a:cubicBezTo>
                  <a:cubicBezTo>
                    <a:pt x="41910" y="11430"/>
                    <a:pt x="39053" y="13335"/>
                    <a:pt x="39053" y="13335"/>
                  </a:cubicBezTo>
                  <a:cubicBezTo>
                    <a:pt x="37148" y="11430"/>
                    <a:pt x="34290" y="10477"/>
                    <a:pt x="29528" y="10477"/>
                  </a:cubicBezTo>
                  <a:cubicBezTo>
                    <a:pt x="15240" y="10477"/>
                    <a:pt x="10478" y="24765"/>
                    <a:pt x="10478" y="45720"/>
                  </a:cubicBezTo>
                  <a:lnTo>
                    <a:pt x="10478" y="76200"/>
                  </a:lnTo>
                  <a:cubicBezTo>
                    <a:pt x="10478" y="80010"/>
                    <a:pt x="8573" y="80963"/>
                    <a:pt x="5715" y="80963"/>
                  </a:cubicBezTo>
                  <a:lnTo>
                    <a:pt x="4763" y="80963"/>
                  </a:lnTo>
                  <a:cubicBezTo>
                    <a:pt x="1905" y="80963"/>
                    <a:pt x="0" y="80010"/>
                    <a:pt x="0" y="76200"/>
                  </a:cubicBezTo>
                  <a:lnTo>
                    <a:pt x="0" y="2857"/>
                  </a:lnTo>
                  <a:cubicBezTo>
                    <a:pt x="0" y="2857"/>
                    <a:pt x="1905" y="1905"/>
                    <a:pt x="3810" y="1905"/>
                  </a:cubicBezTo>
                  <a:cubicBezTo>
                    <a:pt x="7620" y="1905"/>
                    <a:pt x="10478" y="3810"/>
                    <a:pt x="10478" y="12382"/>
                  </a:cubicBezTo>
                  <a:lnTo>
                    <a:pt x="10478" y="17145"/>
                  </a:lnTo>
                  <a:cubicBezTo>
                    <a:pt x="12383" y="5715"/>
                    <a:pt x="20003" y="0"/>
                    <a:pt x="30480" y="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53" name="Freeform: Shape 347">
              <a:extLst>
                <a:ext uri="{FF2B5EF4-FFF2-40B4-BE49-F238E27FC236}">
                  <a16:creationId xmlns:a16="http://schemas.microsoft.com/office/drawing/2014/main" id="{4CB6FDE7-A5A3-D345-B798-1F2A9DF7B2C0}"/>
                </a:ext>
              </a:extLst>
            </p:cNvPr>
            <p:cNvSpPr/>
            <p:nvPr/>
          </p:nvSpPr>
          <p:spPr>
            <a:xfrm>
              <a:off x="3397567" y="2494597"/>
              <a:ext cx="73342" cy="112395"/>
            </a:xfrm>
            <a:custGeom>
              <a:avLst/>
              <a:gdLst>
                <a:gd name="connsiteX0" fmla="*/ 21908 w 73342"/>
                <a:gd name="connsiteY0" fmla="*/ 107633 h 112395"/>
                <a:gd name="connsiteX1" fmla="*/ 35242 w 73342"/>
                <a:gd name="connsiteY1" fmla="*/ 74295 h 112395"/>
                <a:gd name="connsiteX2" fmla="*/ 28575 w 73342"/>
                <a:gd name="connsiteY2" fmla="*/ 70485 h 112395"/>
                <a:gd name="connsiteX3" fmla="*/ 0 w 73342"/>
                <a:gd name="connsiteY3" fmla="*/ 2858 h 112395"/>
                <a:gd name="connsiteX4" fmla="*/ 5715 w 73342"/>
                <a:gd name="connsiteY4" fmla="*/ 0 h 112395"/>
                <a:gd name="connsiteX5" fmla="*/ 13335 w 73342"/>
                <a:gd name="connsiteY5" fmla="*/ 7620 h 112395"/>
                <a:gd name="connsiteX6" fmla="*/ 38100 w 73342"/>
                <a:gd name="connsiteY6" fmla="*/ 69533 h 112395"/>
                <a:gd name="connsiteX7" fmla="*/ 60008 w 73342"/>
                <a:gd name="connsiteY7" fmla="*/ 8573 h 112395"/>
                <a:gd name="connsiteX8" fmla="*/ 67628 w 73342"/>
                <a:gd name="connsiteY8" fmla="*/ 953 h 112395"/>
                <a:gd name="connsiteX9" fmla="*/ 73342 w 73342"/>
                <a:gd name="connsiteY9" fmla="*/ 3810 h 112395"/>
                <a:gd name="connsiteX10" fmla="*/ 35242 w 73342"/>
                <a:gd name="connsiteY10" fmla="*/ 105728 h 112395"/>
                <a:gd name="connsiteX11" fmla="*/ 27623 w 73342"/>
                <a:gd name="connsiteY11" fmla="*/ 112395 h 112395"/>
                <a:gd name="connsiteX12" fmla="*/ 21908 w 73342"/>
                <a:gd name="connsiteY12" fmla="*/ 107633 h 112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3342" h="112395">
                  <a:moveTo>
                    <a:pt x="21908" y="107633"/>
                  </a:moveTo>
                  <a:lnTo>
                    <a:pt x="35242" y="74295"/>
                  </a:lnTo>
                  <a:cubicBezTo>
                    <a:pt x="31433" y="74295"/>
                    <a:pt x="30480" y="73343"/>
                    <a:pt x="28575" y="70485"/>
                  </a:cubicBezTo>
                  <a:lnTo>
                    <a:pt x="0" y="2858"/>
                  </a:lnTo>
                  <a:cubicBezTo>
                    <a:pt x="0" y="1905"/>
                    <a:pt x="1905" y="0"/>
                    <a:pt x="5715" y="0"/>
                  </a:cubicBezTo>
                  <a:cubicBezTo>
                    <a:pt x="9525" y="0"/>
                    <a:pt x="11430" y="1905"/>
                    <a:pt x="13335" y="7620"/>
                  </a:cubicBezTo>
                  <a:lnTo>
                    <a:pt x="38100" y="69533"/>
                  </a:lnTo>
                  <a:lnTo>
                    <a:pt x="60008" y="8573"/>
                  </a:lnTo>
                  <a:cubicBezTo>
                    <a:pt x="61913" y="2858"/>
                    <a:pt x="64770" y="953"/>
                    <a:pt x="67628" y="953"/>
                  </a:cubicBezTo>
                  <a:cubicBezTo>
                    <a:pt x="70485" y="953"/>
                    <a:pt x="73342" y="2858"/>
                    <a:pt x="73342" y="3810"/>
                  </a:cubicBezTo>
                  <a:lnTo>
                    <a:pt x="35242" y="105728"/>
                  </a:lnTo>
                  <a:cubicBezTo>
                    <a:pt x="33338" y="111443"/>
                    <a:pt x="30480" y="112395"/>
                    <a:pt x="27623" y="112395"/>
                  </a:cubicBezTo>
                  <a:cubicBezTo>
                    <a:pt x="24765" y="110490"/>
                    <a:pt x="21908" y="107633"/>
                    <a:pt x="21908" y="10763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55" name="Freeform: Shape 348">
              <a:extLst>
                <a:ext uri="{FF2B5EF4-FFF2-40B4-BE49-F238E27FC236}">
                  <a16:creationId xmlns:a16="http://schemas.microsoft.com/office/drawing/2014/main" id="{93B899F7-BA26-4940-B80E-B923D8A2E5D7}"/>
                </a:ext>
              </a:extLst>
            </p:cNvPr>
            <p:cNvSpPr/>
            <p:nvPr/>
          </p:nvSpPr>
          <p:spPr>
            <a:xfrm>
              <a:off x="3472815" y="2491740"/>
              <a:ext cx="80962" cy="81950"/>
            </a:xfrm>
            <a:custGeom>
              <a:avLst/>
              <a:gdLst>
                <a:gd name="connsiteX0" fmla="*/ 0 w 80962"/>
                <a:gd name="connsiteY0" fmla="*/ 40957 h 81950"/>
                <a:gd name="connsiteX1" fmla="*/ 40957 w 80962"/>
                <a:gd name="connsiteY1" fmla="*/ 0 h 81950"/>
                <a:gd name="connsiteX2" fmla="*/ 80963 w 80962"/>
                <a:gd name="connsiteY2" fmla="*/ 40957 h 81950"/>
                <a:gd name="connsiteX3" fmla="*/ 40957 w 80962"/>
                <a:gd name="connsiteY3" fmla="*/ 81915 h 81950"/>
                <a:gd name="connsiteX4" fmla="*/ 0 w 80962"/>
                <a:gd name="connsiteY4" fmla="*/ 40957 h 81950"/>
                <a:gd name="connsiteX5" fmla="*/ 70485 w 80962"/>
                <a:gd name="connsiteY5" fmla="*/ 41910 h 81950"/>
                <a:gd name="connsiteX6" fmla="*/ 40957 w 80962"/>
                <a:gd name="connsiteY6" fmla="*/ 9525 h 81950"/>
                <a:gd name="connsiteX7" fmla="*/ 11430 w 80962"/>
                <a:gd name="connsiteY7" fmla="*/ 40957 h 81950"/>
                <a:gd name="connsiteX8" fmla="*/ 40957 w 80962"/>
                <a:gd name="connsiteY8" fmla="*/ 73342 h 81950"/>
                <a:gd name="connsiteX9" fmla="*/ 70485 w 80962"/>
                <a:gd name="connsiteY9" fmla="*/ 41910 h 81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962" h="81950">
                  <a:moveTo>
                    <a:pt x="0" y="40957"/>
                  </a:moveTo>
                  <a:cubicBezTo>
                    <a:pt x="0" y="17145"/>
                    <a:pt x="17145" y="0"/>
                    <a:pt x="40957" y="0"/>
                  </a:cubicBezTo>
                  <a:cubicBezTo>
                    <a:pt x="64770" y="0"/>
                    <a:pt x="80963" y="17145"/>
                    <a:pt x="80963" y="40957"/>
                  </a:cubicBezTo>
                  <a:cubicBezTo>
                    <a:pt x="80963" y="64770"/>
                    <a:pt x="63817" y="81915"/>
                    <a:pt x="40957" y="81915"/>
                  </a:cubicBezTo>
                  <a:cubicBezTo>
                    <a:pt x="17145" y="82867"/>
                    <a:pt x="0" y="64770"/>
                    <a:pt x="0" y="40957"/>
                  </a:cubicBezTo>
                  <a:moveTo>
                    <a:pt x="70485" y="41910"/>
                  </a:moveTo>
                  <a:cubicBezTo>
                    <a:pt x="70485" y="23813"/>
                    <a:pt x="58102" y="9525"/>
                    <a:pt x="40957" y="9525"/>
                  </a:cubicBezTo>
                  <a:cubicBezTo>
                    <a:pt x="23813" y="9525"/>
                    <a:pt x="11430" y="22860"/>
                    <a:pt x="11430" y="40957"/>
                  </a:cubicBezTo>
                  <a:cubicBezTo>
                    <a:pt x="11430" y="59055"/>
                    <a:pt x="23813" y="73342"/>
                    <a:pt x="40957" y="73342"/>
                  </a:cubicBezTo>
                  <a:cubicBezTo>
                    <a:pt x="58102" y="73342"/>
                    <a:pt x="70485" y="60007"/>
                    <a:pt x="70485" y="4191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56" name="Freeform: Shape 349">
              <a:extLst>
                <a:ext uri="{FF2B5EF4-FFF2-40B4-BE49-F238E27FC236}">
                  <a16:creationId xmlns:a16="http://schemas.microsoft.com/office/drawing/2014/main" id="{056BC04A-BB74-BE4E-B4EC-9360EC27B0D9}"/>
                </a:ext>
              </a:extLst>
            </p:cNvPr>
            <p:cNvSpPr/>
            <p:nvPr/>
          </p:nvSpPr>
          <p:spPr>
            <a:xfrm>
              <a:off x="3567112" y="2491740"/>
              <a:ext cx="67627" cy="80009"/>
            </a:xfrm>
            <a:custGeom>
              <a:avLst/>
              <a:gdLst>
                <a:gd name="connsiteX0" fmla="*/ 36195 w 67627"/>
                <a:gd name="connsiteY0" fmla="*/ 0 h 80009"/>
                <a:gd name="connsiteX1" fmla="*/ 67628 w 67627"/>
                <a:gd name="connsiteY1" fmla="*/ 34290 h 80009"/>
                <a:gd name="connsiteX2" fmla="*/ 67628 w 67627"/>
                <a:gd name="connsiteY2" fmla="*/ 75247 h 80009"/>
                <a:gd name="connsiteX3" fmla="*/ 62865 w 67627"/>
                <a:gd name="connsiteY3" fmla="*/ 80010 h 80009"/>
                <a:gd name="connsiteX4" fmla="*/ 61913 w 67627"/>
                <a:gd name="connsiteY4" fmla="*/ 80010 h 80009"/>
                <a:gd name="connsiteX5" fmla="*/ 57150 w 67627"/>
                <a:gd name="connsiteY5" fmla="*/ 75247 h 80009"/>
                <a:gd name="connsiteX6" fmla="*/ 57150 w 67627"/>
                <a:gd name="connsiteY6" fmla="*/ 34290 h 80009"/>
                <a:gd name="connsiteX7" fmla="*/ 36195 w 67627"/>
                <a:gd name="connsiteY7" fmla="*/ 8572 h 80009"/>
                <a:gd name="connsiteX8" fmla="*/ 10478 w 67627"/>
                <a:gd name="connsiteY8" fmla="*/ 25717 h 80009"/>
                <a:gd name="connsiteX9" fmla="*/ 10478 w 67627"/>
                <a:gd name="connsiteY9" fmla="*/ 75247 h 80009"/>
                <a:gd name="connsiteX10" fmla="*/ 5715 w 67627"/>
                <a:gd name="connsiteY10" fmla="*/ 80010 h 80009"/>
                <a:gd name="connsiteX11" fmla="*/ 4763 w 67627"/>
                <a:gd name="connsiteY11" fmla="*/ 80010 h 80009"/>
                <a:gd name="connsiteX12" fmla="*/ 0 w 67627"/>
                <a:gd name="connsiteY12" fmla="*/ 75247 h 80009"/>
                <a:gd name="connsiteX13" fmla="*/ 0 w 67627"/>
                <a:gd name="connsiteY13" fmla="*/ 1905 h 80009"/>
                <a:gd name="connsiteX14" fmla="*/ 3810 w 67627"/>
                <a:gd name="connsiteY14" fmla="*/ 952 h 80009"/>
                <a:gd name="connsiteX15" fmla="*/ 10478 w 67627"/>
                <a:gd name="connsiteY15" fmla="*/ 11430 h 80009"/>
                <a:gd name="connsiteX16" fmla="*/ 10478 w 67627"/>
                <a:gd name="connsiteY16" fmla="*/ 14288 h 80009"/>
                <a:gd name="connsiteX17" fmla="*/ 36195 w 67627"/>
                <a:gd name="connsiteY17" fmla="*/ 0 h 80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7627" h="80009">
                  <a:moveTo>
                    <a:pt x="36195" y="0"/>
                  </a:moveTo>
                  <a:cubicBezTo>
                    <a:pt x="57150" y="0"/>
                    <a:pt x="67628" y="14288"/>
                    <a:pt x="67628" y="34290"/>
                  </a:cubicBezTo>
                  <a:lnTo>
                    <a:pt x="67628" y="75247"/>
                  </a:lnTo>
                  <a:cubicBezTo>
                    <a:pt x="67628" y="79057"/>
                    <a:pt x="65722" y="80010"/>
                    <a:pt x="62865" y="80010"/>
                  </a:cubicBezTo>
                  <a:lnTo>
                    <a:pt x="61913" y="80010"/>
                  </a:lnTo>
                  <a:cubicBezTo>
                    <a:pt x="59055" y="80010"/>
                    <a:pt x="57150" y="79057"/>
                    <a:pt x="57150" y="75247"/>
                  </a:cubicBezTo>
                  <a:lnTo>
                    <a:pt x="57150" y="34290"/>
                  </a:lnTo>
                  <a:cubicBezTo>
                    <a:pt x="57150" y="19050"/>
                    <a:pt x="49530" y="8572"/>
                    <a:pt x="36195" y="8572"/>
                  </a:cubicBezTo>
                  <a:cubicBezTo>
                    <a:pt x="23813" y="8572"/>
                    <a:pt x="15240" y="15240"/>
                    <a:pt x="10478" y="25717"/>
                  </a:cubicBezTo>
                  <a:lnTo>
                    <a:pt x="10478" y="75247"/>
                  </a:lnTo>
                  <a:cubicBezTo>
                    <a:pt x="10478" y="79057"/>
                    <a:pt x="8572" y="80010"/>
                    <a:pt x="5715" y="80010"/>
                  </a:cubicBezTo>
                  <a:lnTo>
                    <a:pt x="4763" y="80010"/>
                  </a:lnTo>
                  <a:cubicBezTo>
                    <a:pt x="1905" y="80010"/>
                    <a:pt x="0" y="79057"/>
                    <a:pt x="0" y="75247"/>
                  </a:cubicBezTo>
                  <a:lnTo>
                    <a:pt x="0" y="1905"/>
                  </a:lnTo>
                  <a:cubicBezTo>
                    <a:pt x="0" y="1905"/>
                    <a:pt x="1905" y="952"/>
                    <a:pt x="3810" y="952"/>
                  </a:cubicBezTo>
                  <a:cubicBezTo>
                    <a:pt x="7620" y="952"/>
                    <a:pt x="10478" y="2857"/>
                    <a:pt x="10478" y="11430"/>
                  </a:cubicBezTo>
                  <a:lnTo>
                    <a:pt x="10478" y="14288"/>
                  </a:lnTo>
                  <a:cubicBezTo>
                    <a:pt x="14288" y="5715"/>
                    <a:pt x="23813" y="0"/>
                    <a:pt x="36195" y="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57" name="Freeform: Shape 350">
              <a:extLst>
                <a:ext uri="{FF2B5EF4-FFF2-40B4-BE49-F238E27FC236}">
                  <a16:creationId xmlns:a16="http://schemas.microsoft.com/office/drawing/2014/main" id="{1572C4F6-653C-704F-BAD5-DE2C8C2AF915}"/>
                </a:ext>
              </a:extLst>
            </p:cNvPr>
            <p:cNvSpPr/>
            <p:nvPr/>
          </p:nvSpPr>
          <p:spPr>
            <a:xfrm>
              <a:off x="3646170" y="2490787"/>
              <a:ext cx="76200" cy="82867"/>
            </a:xfrm>
            <a:custGeom>
              <a:avLst/>
              <a:gdLst>
                <a:gd name="connsiteX0" fmla="*/ 40958 w 76200"/>
                <a:gd name="connsiteY0" fmla="*/ 74295 h 82867"/>
                <a:gd name="connsiteX1" fmla="*/ 67627 w 76200"/>
                <a:gd name="connsiteY1" fmla="*/ 60008 h 82867"/>
                <a:gd name="connsiteX2" fmla="*/ 74295 w 76200"/>
                <a:gd name="connsiteY2" fmla="*/ 65722 h 82867"/>
                <a:gd name="connsiteX3" fmla="*/ 40958 w 76200"/>
                <a:gd name="connsiteY3" fmla="*/ 82867 h 82867"/>
                <a:gd name="connsiteX4" fmla="*/ 0 w 76200"/>
                <a:gd name="connsiteY4" fmla="*/ 41910 h 82867"/>
                <a:gd name="connsiteX5" fmla="*/ 40005 w 76200"/>
                <a:gd name="connsiteY5" fmla="*/ 0 h 82867"/>
                <a:gd name="connsiteX6" fmla="*/ 76200 w 76200"/>
                <a:gd name="connsiteY6" fmla="*/ 40005 h 82867"/>
                <a:gd name="connsiteX7" fmla="*/ 76200 w 76200"/>
                <a:gd name="connsiteY7" fmla="*/ 40958 h 82867"/>
                <a:gd name="connsiteX8" fmla="*/ 71438 w 76200"/>
                <a:gd name="connsiteY8" fmla="*/ 44767 h 82867"/>
                <a:gd name="connsiteX9" fmla="*/ 10477 w 76200"/>
                <a:gd name="connsiteY9" fmla="*/ 44767 h 82867"/>
                <a:gd name="connsiteX10" fmla="*/ 40958 w 76200"/>
                <a:gd name="connsiteY10" fmla="*/ 74295 h 82867"/>
                <a:gd name="connsiteX11" fmla="*/ 64770 w 76200"/>
                <a:gd name="connsiteY11" fmla="*/ 36195 h 82867"/>
                <a:gd name="connsiteX12" fmla="*/ 39052 w 76200"/>
                <a:gd name="connsiteY12" fmla="*/ 10478 h 82867"/>
                <a:gd name="connsiteX13" fmla="*/ 10477 w 76200"/>
                <a:gd name="connsiteY13" fmla="*/ 36195 h 82867"/>
                <a:gd name="connsiteX14" fmla="*/ 64770 w 76200"/>
                <a:gd name="connsiteY14" fmla="*/ 36195 h 82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6200" h="82867">
                  <a:moveTo>
                    <a:pt x="40958" y="74295"/>
                  </a:moveTo>
                  <a:cubicBezTo>
                    <a:pt x="56197" y="74295"/>
                    <a:pt x="62865" y="67628"/>
                    <a:pt x="67627" y="60008"/>
                  </a:cubicBezTo>
                  <a:cubicBezTo>
                    <a:pt x="67627" y="59055"/>
                    <a:pt x="74295" y="60960"/>
                    <a:pt x="74295" y="65722"/>
                  </a:cubicBezTo>
                  <a:cubicBezTo>
                    <a:pt x="74295" y="71438"/>
                    <a:pt x="62865" y="82867"/>
                    <a:pt x="40958" y="82867"/>
                  </a:cubicBezTo>
                  <a:cubicBezTo>
                    <a:pt x="17145" y="82867"/>
                    <a:pt x="0" y="65722"/>
                    <a:pt x="0" y="41910"/>
                  </a:cubicBezTo>
                  <a:cubicBezTo>
                    <a:pt x="0" y="18097"/>
                    <a:pt x="17145" y="0"/>
                    <a:pt x="40005" y="0"/>
                  </a:cubicBezTo>
                  <a:cubicBezTo>
                    <a:pt x="61913" y="0"/>
                    <a:pt x="76200" y="15240"/>
                    <a:pt x="76200" y="40005"/>
                  </a:cubicBezTo>
                  <a:lnTo>
                    <a:pt x="76200" y="40958"/>
                  </a:lnTo>
                  <a:cubicBezTo>
                    <a:pt x="76200" y="43815"/>
                    <a:pt x="75247" y="44767"/>
                    <a:pt x="71438" y="44767"/>
                  </a:cubicBezTo>
                  <a:lnTo>
                    <a:pt x="10477" y="44767"/>
                  </a:lnTo>
                  <a:cubicBezTo>
                    <a:pt x="11430" y="61913"/>
                    <a:pt x="23813" y="74295"/>
                    <a:pt x="40958" y="74295"/>
                  </a:cubicBezTo>
                  <a:moveTo>
                    <a:pt x="64770" y="36195"/>
                  </a:moveTo>
                  <a:cubicBezTo>
                    <a:pt x="63817" y="20955"/>
                    <a:pt x="54292" y="10478"/>
                    <a:pt x="39052" y="10478"/>
                  </a:cubicBezTo>
                  <a:cubicBezTo>
                    <a:pt x="23813" y="10478"/>
                    <a:pt x="13335" y="20955"/>
                    <a:pt x="10477" y="36195"/>
                  </a:cubicBezTo>
                  <a:lnTo>
                    <a:pt x="64770" y="3619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13016062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1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ext Placeholder 2">
            <a:extLst>
              <a:ext uri="{FF2B5EF4-FFF2-40B4-BE49-F238E27FC236}">
                <a16:creationId xmlns:a16="http://schemas.microsoft.com/office/drawing/2014/main" id="{9147BED3-AD59-473C-B06A-DAB4642B8F1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8970" y="2029968"/>
            <a:ext cx="4648201" cy="1697355"/>
          </a:xfrm>
          <a:prstGeom prst="rect">
            <a:avLst/>
          </a:prstGeom>
        </p:spPr>
        <p:txBody>
          <a:bodyPr/>
          <a:lstStyle>
            <a:lvl1pPr marL="6351" marR="2540" indent="0" algn="l" defTabSz="457189" rtl="0" eaLnBrk="1" latinLnBrk="0" hangingPunct="1">
              <a:lnSpc>
                <a:spcPts val="2051"/>
              </a:lnSpc>
              <a:spcBef>
                <a:spcPts val="460"/>
              </a:spcBef>
              <a:buFont typeface="Arial"/>
              <a:buNone/>
              <a:defRPr lang="en-US" sz="2051" b="1" i="0" dirty="0" smtClean="0">
                <a:solidFill>
                  <a:srgbClr val="2C4046"/>
                </a:solidFill>
                <a:latin typeface="Arial MT" pitchFamily="50" charset="0"/>
                <a:ea typeface="+mj-ea"/>
                <a:cs typeface="Arial"/>
              </a:defRPr>
            </a:lvl1pPr>
            <a:lvl2pPr marL="6351" marR="2540" indent="0" algn="l" defTabSz="457189" rtl="0" eaLnBrk="1" latinLnBrk="0" hangingPunct="1">
              <a:lnSpc>
                <a:spcPct val="77700"/>
              </a:lnSpc>
              <a:spcBef>
                <a:spcPts val="931"/>
              </a:spcBef>
              <a:buFont typeface="Arial"/>
              <a:buNone/>
              <a:defRPr lang="en-US" sz="3275" b="1" kern="1200" spc="-111" baseline="0" dirty="0" smtClean="0">
                <a:solidFill>
                  <a:srgbClr val="2C4046"/>
                </a:solidFill>
                <a:latin typeface="Arial"/>
                <a:ea typeface="+mn-ea"/>
                <a:cs typeface="Arial"/>
              </a:defRPr>
            </a:lvl2pPr>
            <a:lvl3pPr marL="6351" marR="2540" indent="0" algn="l" defTabSz="457189" rtl="0" eaLnBrk="1" latinLnBrk="0" hangingPunct="1">
              <a:lnSpc>
                <a:spcPct val="77700"/>
              </a:lnSpc>
              <a:spcBef>
                <a:spcPts val="931"/>
              </a:spcBef>
              <a:buFont typeface="Arial"/>
              <a:buNone/>
              <a:defRPr lang="en-US" sz="3275" b="1" kern="1200" spc="-111" baseline="0" dirty="0" smtClean="0">
                <a:solidFill>
                  <a:srgbClr val="2C4046"/>
                </a:solidFill>
                <a:latin typeface="Arial"/>
                <a:ea typeface="+mn-ea"/>
                <a:cs typeface="Arial"/>
              </a:defRPr>
            </a:lvl3pPr>
            <a:lvl4pPr marL="6351" marR="2540" indent="0" algn="l" defTabSz="457189" rtl="0" eaLnBrk="1" latinLnBrk="0" hangingPunct="1">
              <a:lnSpc>
                <a:spcPct val="77700"/>
              </a:lnSpc>
              <a:spcBef>
                <a:spcPts val="931"/>
              </a:spcBef>
              <a:buFont typeface="Arial"/>
              <a:buNone/>
              <a:defRPr lang="en-US" sz="3275" b="1" kern="1200" spc="-111" baseline="0" dirty="0" smtClean="0">
                <a:solidFill>
                  <a:srgbClr val="2C4046"/>
                </a:solidFill>
                <a:latin typeface="Arial"/>
                <a:ea typeface="+mn-ea"/>
                <a:cs typeface="Arial"/>
              </a:defRPr>
            </a:lvl4pPr>
            <a:lvl5pPr marL="6351" marR="2540" indent="0" algn="l" defTabSz="457189" rtl="0" eaLnBrk="1" latinLnBrk="0" hangingPunct="1">
              <a:lnSpc>
                <a:spcPct val="77700"/>
              </a:lnSpc>
              <a:spcBef>
                <a:spcPts val="931"/>
              </a:spcBef>
              <a:buFont typeface="Arial"/>
              <a:buNone/>
              <a:defRPr lang="en-US" sz="3275" b="1" kern="1200" spc="-111" baseline="0" dirty="0">
                <a:solidFill>
                  <a:srgbClr val="2C4046"/>
                </a:solidFill>
                <a:latin typeface="Arial"/>
                <a:ea typeface="+mn-ea"/>
                <a:cs typeface="Arial"/>
              </a:defRPr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83F21B0-E508-4D61-9B40-88D128C241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6276" y="3776474"/>
            <a:ext cx="5064125" cy="2269999"/>
          </a:xfrm>
          <a:prstGeom prst="rect">
            <a:avLst/>
          </a:prstGeom>
        </p:spPr>
        <p:txBody>
          <a:bodyPr/>
          <a:lstStyle>
            <a:lvl1pPr marL="6351" marR="29209" algn="l" defTabSz="457189" rtl="0" eaLnBrk="1" latinLnBrk="0" hangingPunct="1">
              <a:lnSpc>
                <a:spcPct val="102600"/>
              </a:lnSpc>
              <a:spcBef>
                <a:spcPts val="751"/>
              </a:spcBef>
              <a:defRPr lang="en-US" sz="651" kern="1200" spc="-15" dirty="0" smtClean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6351" marR="29209" algn="l" defTabSz="457189" rtl="0" eaLnBrk="1" latinLnBrk="0" hangingPunct="1">
              <a:lnSpc>
                <a:spcPct val="102600"/>
              </a:lnSpc>
              <a:spcBef>
                <a:spcPts val="771"/>
              </a:spcBef>
              <a:defRPr lang="en-US" sz="651" kern="1200" spc="-15" dirty="0" smtClean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2pPr>
            <a:lvl3pPr marL="6351" marR="29209" algn="l" defTabSz="457189" rtl="0" eaLnBrk="1" latinLnBrk="0" hangingPunct="1">
              <a:lnSpc>
                <a:spcPct val="102600"/>
              </a:lnSpc>
              <a:spcBef>
                <a:spcPts val="771"/>
              </a:spcBef>
              <a:defRPr lang="en-US" sz="651" kern="1200" spc="-15" dirty="0" smtClean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3pPr>
            <a:lvl4pPr marL="6351" marR="29209" algn="l" defTabSz="457189" rtl="0" eaLnBrk="1" latinLnBrk="0" hangingPunct="1">
              <a:lnSpc>
                <a:spcPct val="102600"/>
              </a:lnSpc>
              <a:spcBef>
                <a:spcPts val="771"/>
              </a:spcBef>
              <a:defRPr lang="en-US" sz="651" kern="1200" spc="-15" dirty="0" smtClean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4pPr>
            <a:lvl5pPr marL="6351" marR="29209" algn="l" defTabSz="457189" rtl="0" eaLnBrk="1" latinLnBrk="0" hangingPunct="1">
              <a:lnSpc>
                <a:spcPct val="102600"/>
              </a:lnSpc>
              <a:spcBef>
                <a:spcPts val="771"/>
              </a:spcBef>
              <a:defRPr lang="en-US" sz="651" kern="1200" spc="-15" dirty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4" name="Slide Number Placeholder 9">
            <a:extLst>
              <a:ext uri="{FF2B5EF4-FFF2-40B4-BE49-F238E27FC236}">
                <a16:creationId xmlns:a16="http://schemas.microsoft.com/office/drawing/2014/main" id="{5AB7AEF5-6381-47F5-B870-8B24B09D9D59}"/>
              </a:ext>
            </a:extLst>
          </p:cNvPr>
          <p:cNvSpPr txBox="1">
            <a:spLocks/>
          </p:cNvSpPr>
          <p:nvPr userDrawn="1"/>
        </p:nvSpPr>
        <p:spPr>
          <a:xfrm>
            <a:off x="11730624" y="324781"/>
            <a:ext cx="117005" cy="95939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defRPr lang="en-US" sz="700" b="1" kern="1200" smtClean="0">
                <a:solidFill>
                  <a:srgbClr val="2C4046"/>
                </a:solidFill>
                <a:latin typeface="Arial"/>
                <a:ea typeface="+mn-ea"/>
                <a:cs typeface="Arial"/>
              </a:defRPr>
            </a:lvl1pPr>
            <a:lvl2pPr marL="633954" algn="l" defTabSz="633954" rtl="0" eaLnBrk="1" latinLnBrk="0" hangingPunct="1">
              <a:defRPr sz="24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67907" algn="l" defTabSz="633954" rtl="0" eaLnBrk="1" latinLnBrk="0" hangingPunct="1">
              <a:defRPr sz="24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01861" algn="l" defTabSz="633954" rtl="0" eaLnBrk="1" latinLnBrk="0" hangingPunct="1">
              <a:defRPr sz="24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535814" algn="l" defTabSz="633954" rtl="0" eaLnBrk="1" latinLnBrk="0" hangingPunct="1">
              <a:defRPr sz="24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169768" algn="l" defTabSz="633954" rtl="0" eaLnBrk="1" latinLnBrk="0" hangingPunct="1">
              <a:defRPr sz="24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803721" algn="l" defTabSz="633954" rtl="0" eaLnBrk="1" latinLnBrk="0" hangingPunct="1">
              <a:defRPr sz="24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437675" algn="l" defTabSz="633954" rtl="0" eaLnBrk="1" latinLnBrk="0" hangingPunct="1">
              <a:defRPr sz="24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071628" algn="l" defTabSz="633954" rtl="0" eaLnBrk="1" latinLnBrk="0" hangingPunct="1">
              <a:defRPr sz="24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37941EF-9EE4-4C49-BBA8-147D44CBA153}" type="slidenum">
              <a:rPr lang="en-US" sz="600" smtClean="0"/>
              <a:pPr/>
              <a:t>‹#›</a:t>
            </a:fld>
            <a:endParaRPr lang="en-US" sz="600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7355D686-8FB3-AF42-8128-8CD059818F22}"/>
              </a:ext>
            </a:extLst>
          </p:cNvPr>
          <p:cNvGrpSpPr/>
          <p:nvPr userDrawn="1"/>
        </p:nvGrpSpPr>
        <p:grpSpPr>
          <a:xfrm>
            <a:off x="10897318" y="6082201"/>
            <a:ext cx="931165" cy="385303"/>
            <a:chOff x="2792363" y="2207895"/>
            <a:chExt cx="930007" cy="399097"/>
          </a:xfrm>
          <a:solidFill>
            <a:schemeClr val="tx2"/>
          </a:solidFill>
        </p:grpSpPr>
        <p:sp>
          <p:nvSpPr>
            <p:cNvPr id="36" name="Freeform: Shape 332">
              <a:extLst>
                <a:ext uri="{FF2B5EF4-FFF2-40B4-BE49-F238E27FC236}">
                  <a16:creationId xmlns:a16="http://schemas.microsoft.com/office/drawing/2014/main" id="{EAF048BB-75EF-E649-9375-0E5FD0E63B3E}"/>
                </a:ext>
              </a:extLst>
            </p:cNvPr>
            <p:cNvSpPr/>
            <p:nvPr/>
          </p:nvSpPr>
          <p:spPr>
            <a:xfrm>
              <a:off x="3139920" y="2207895"/>
              <a:ext cx="138093" cy="196214"/>
            </a:xfrm>
            <a:custGeom>
              <a:avLst/>
              <a:gdLst>
                <a:gd name="connsiteX0" fmla="*/ 134775 w 138093"/>
                <a:gd name="connsiteY0" fmla="*/ 179070 h 196214"/>
                <a:gd name="connsiteX1" fmla="*/ 110010 w 138093"/>
                <a:gd name="connsiteY1" fmla="*/ 149542 h 196214"/>
                <a:gd name="connsiteX2" fmla="*/ 107152 w 138093"/>
                <a:gd name="connsiteY2" fmla="*/ 144780 h 196214"/>
                <a:gd name="connsiteX3" fmla="*/ 93817 w 138093"/>
                <a:gd name="connsiteY3" fmla="*/ 126683 h 196214"/>
                <a:gd name="connsiteX4" fmla="*/ 95722 w 138093"/>
                <a:gd name="connsiteY4" fmla="*/ 108585 h 196214"/>
                <a:gd name="connsiteX5" fmla="*/ 98580 w 138093"/>
                <a:gd name="connsiteY5" fmla="*/ 105727 h 196214"/>
                <a:gd name="connsiteX6" fmla="*/ 101437 w 138093"/>
                <a:gd name="connsiteY6" fmla="*/ 101917 h 196214"/>
                <a:gd name="connsiteX7" fmla="*/ 101437 w 138093"/>
                <a:gd name="connsiteY7" fmla="*/ 101917 h 196214"/>
                <a:gd name="connsiteX8" fmla="*/ 102390 w 138093"/>
                <a:gd name="connsiteY8" fmla="*/ 100013 h 196214"/>
                <a:gd name="connsiteX9" fmla="*/ 102390 w 138093"/>
                <a:gd name="connsiteY9" fmla="*/ 99060 h 196214"/>
                <a:gd name="connsiteX10" fmla="*/ 106200 w 138093"/>
                <a:gd name="connsiteY10" fmla="*/ 95250 h 196214"/>
                <a:gd name="connsiteX11" fmla="*/ 120487 w 138093"/>
                <a:gd name="connsiteY11" fmla="*/ 81915 h 196214"/>
                <a:gd name="connsiteX12" fmla="*/ 122392 w 138093"/>
                <a:gd name="connsiteY12" fmla="*/ 73342 h 196214"/>
                <a:gd name="connsiteX13" fmla="*/ 122392 w 138093"/>
                <a:gd name="connsiteY13" fmla="*/ 73342 h 196214"/>
                <a:gd name="connsiteX14" fmla="*/ 122392 w 138093"/>
                <a:gd name="connsiteY14" fmla="*/ 73342 h 196214"/>
                <a:gd name="connsiteX15" fmla="*/ 102390 w 138093"/>
                <a:gd name="connsiteY15" fmla="*/ 61913 h 196214"/>
                <a:gd name="connsiteX16" fmla="*/ 102390 w 138093"/>
                <a:gd name="connsiteY16" fmla="*/ 61913 h 196214"/>
                <a:gd name="connsiteX17" fmla="*/ 102390 w 138093"/>
                <a:gd name="connsiteY17" fmla="*/ 61913 h 196214"/>
                <a:gd name="connsiteX18" fmla="*/ 102390 w 138093"/>
                <a:gd name="connsiteY18" fmla="*/ 61913 h 196214"/>
                <a:gd name="connsiteX19" fmla="*/ 101437 w 138093"/>
                <a:gd name="connsiteY19" fmla="*/ 61913 h 196214"/>
                <a:gd name="connsiteX20" fmla="*/ 101437 w 138093"/>
                <a:gd name="connsiteY20" fmla="*/ 61913 h 196214"/>
                <a:gd name="connsiteX21" fmla="*/ 100485 w 138093"/>
                <a:gd name="connsiteY21" fmla="*/ 61913 h 196214"/>
                <a:gd name="connsiteX22" fmla="*/ 99532 w 138093"/>
                <a:gd name="connsiteY22" fmla="*/ 61913 h 196214"/>
                <a:gd name="connsiteX23" fmla="*/ 94770 w 138093"/>
                <a:gd name="connsiteY23" fmla="*/ 62865 h 196214"/>
                <a:gd name="connsiteX24" fmla="*/ 94770 w 138093"/>
                <a:gd name="connsiteY24" fmla="*/ 62865 h 196214"/>
                <a:gd name="connsiteX25" fmla="*/ 93817 w 138093"/>
                <a:gd name="connsiteY25" fmla="*/ 62865 h 196214"/>
                <a:gd name="connsiteX26" fmla="*/ 89055 w 138093"/>
                <a:gd name="connsiteY26" fmla="*/ 66675 h 196214"/>
                <a:gd name="connsiteX27" fmla="*/ 89055 w 138093"/>
                <a:gd name="connsiteY27" fmla="*/ 66675 h 196214"/>
                <a:gd name="connsiteX28" fmla="*/ 83340 w 138093"/>
                <a:gd name="connsiteY28" fmla="*/ 72390 h 196214"/>
                <a:gd name="connsiteX29" fmla="*/ 62385 w 138093"/>
                <a:gd name="connsiteY29" fmla="*/ 93345 h 196214"/>
                <a:gd name="connsiteX30" fmla="*/ 50002 w 138093"/>
                <a:gd name="connsiteY30" fmla="*/ 100013 h 196214"/>
                <a:gd name="connsiteX31" fmla="*/ 42382 w 138093"/>
                <a:gd name="connsiteY31" fmla="*/ 91440 h 196214"/>
                <a:gd name="connsiteX32" fmla="*/ 42382 w 138093"/>
                <a:gd name="connsiteY32" fmla="*/ 31433 h 196214"/>
                <a:gd name="connsiteX33" fmla="*/ 42382 w 138093"/>
                <a:gd name="connsiteY33" fmla="*/ 31433 h 196214"/>
                <a:gd name="connsiteX34" fmla="*/ 42382 w 138093"/>
                <a:gd name="connsiteY34" fmla="*/ 31433 h 196214"/>
                <a:gd name="connsiteX35" fmla="*/ 42382 w 138093"/>
                <a:gd name="connsiteY35" fmla="*/ 30480 h 196214"/>
                <a:gd name="connsiteX36" fmla="*/ 42382 w 138093"/>
                <a:gd name="connsiteY36" fmla="*/ 30480 h 196214"/>
                <a:gd name="connsiteX37" fmla="*/ 31905 w 138093"/>
                <a:gd name="connsiteY37" fmla="*/ 3810 h 196214"/>
                <a:gd name="connsiteX38" fmla="*/ 17617 w 138093"/>
                <a:gd name="connsiteY38" fmla="*/ 0 h 196214"/>
                <a:gd name="connsiteX39" fmla="*/ 5235 w 138093"/>
                <a:gd name="connsiteY39" fmla="*/ 1905 h 196214"/>
                <a:gd name="connsiteX40" fmla="*/ 472 w 138093"/>
                <a:gd name="connsiteY40" fmla="*/ 10477 h 196214"/>
                <a:gd name="connsiteX41" fmla="*/ 2377 w 138093"/>
                <a:gd name="connsiteY41" fmla="*/ 39052 h 196214"/>
                <a:gd name="connsiteX42" fmla="*/ 2377 w 138093"/>
                <a:gd name="connsiteY42" fmla="*/ 177165 h 196214"/>
                <a:gd name="connsiteX43" fmla="*/ 20475 w 138093"/>
                <a:gd name="connsiteY43" fmla="*/ 196215 h 196214"/>
                <a:gd name="connsiteX44" fmla="*/ 24285 w 138093"/>
                <a:gd name="connsiteY44" fmla="*/ 196215 h 196214"/>
                <a:gd name="connsiteX45" fmla="*/ 41430 w 138093"/>
                <a:gd name="connsiteY45" fmla="*/ 177165 h 196214"/>
                <a:gd name="connsiteX46" fmla="*/ 41430 w 138093"/>
                <a:gd name="connsiteY46" fmla="*/ 175260 h 196214"/>
                <a:gd name="connsiteX47" fmla="*/ 41430 w 138093"/>
                <a:gd name="connsiteY47" fmla="*/ 144780 h 196214"/>
                <a:gd name="connsiteX48" fmla="*/ 49050 w 138093"/>
                <a:gd name="connsiteY48" fmla="*/ 136208 h 196214"/>
                <a:gd name="connsiteX49" fmla="*/ 64290 w 138093"/>
                <a:gd name="connsiteY49" fmla="*/ 146685 h 196214"/>
                <a:gd name="connsiteX50" fmla="*/ 93817 w 138093"/>
                <a:gd name="connsiteY50" fmla="*/ 183833 h 196214"/>
                <a:gd name="connsiteX51" fmla="*/ 93817 w 138093"/>
                <a:gd name="connsiteY51" fmla="*/ 183833 h 196214"/>
                <a:gd name="connsiteX52" fmla="*/ 115725 w 138093"/>
                <a:gd name="connsiteY52" fmla="*/ 196215 h 196214"/>
                <a:gd name="connsiteX53" fmla="*/ 136680 w 138093"/>
                <a:gd name="connsiteY53" fmla="*/ 185738 h 196214"/>
                <a:gd name="connsiteX54" fmla="*/ 134775 w 138093"/>
                <a:gd name="connsiteY54" fmla="*/ 179070 h 196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138093" h="196214">
                  <a:moveTo>
                    <a:pt x="134775" y="179070"/>
                  </a:moveTo>
                  <a:cubicBezTo>
                    <a:pt x="130012" y="175260"/>
                    <a:pt x="118582" y="160972"/>
                    <a:pt x="110010" y="149542"/>
                  </a:cubicBezTo>
                  <a:lnTo>
                    <a:pt x="107152" y="144780"/>
                  </a:lnTo>
                  <a:lnTo>
                    <a:pt x="93817" y="126683"/>
                  </a:lnTo>
                  <a:cubicBezTo>
                    <a:pt x="90007" y="120967"/>
                    <a:pt x="90960" y="115252"/>
                    <a:pt x="95722" y="108585"/>
                  </a:cubicBezTo>
                  <a:cubicBezTo>
                    <a:pt x="96675" y="107633"/>
                    <a:pt x="97627" y="106680"/>
                    <a:pt x="98580" y="105727"/>
                  </a:cubicBezTo>
                  <a:cubicBezTo>
                    <a:pt x="99532" y="104775"/>
                    <a:pt x="100485" y="103822"/>
                    <a:pt x="101437" y="101917"/>
                  </a:cubicBezTo>
                  <a:lnTo>
                    <a:pt x="101437" y="101917"/>
                  </a:lnTo>
                  <a:cubicBezTo>
                    <a:pt x="101437" y="100965"/>
                    <a:pt x="102390" y="100965"/>
                    <a:pt x="102390" y="100013"/>
                  </a:cubicBezTo>
                  <a:lnTo>
                    <a:pt x="102390" y="99060"/>
                  </a:lnTo>
                  <a:cubicBezTo>
                    <a:pt x="103342" y="98108"/>
                    <a:pt x="105247" y="96202"/>
                    <a:pt x="106200" y="95250"/>
                  </a:cubicBezTo>
                  <a:cubicBezTo>
                    <a:pt x="111915" y="88583"/>
                    <a:pt x="117630" y="83820"/>
                    <a:pt x="120487" y="81915"/>
                  </a:cubicBezTo>
                  <a:cubicBezTo>
                    <a:pt x="123345" y="80010"/>
                    <a:pt x="125250" y="78105"/>
                    <a:pt x="122392" y="73342"/>
                  </a:cubicBezTo>
                  <a:lnTo>
                    <a:pt x="122392" y="73342"/>
                  </a:lnTo>
                  <a:cubicBezTo>
                    <a:pt x="122392" y="73342"/>
                    <a:pt x="122392" y="73342"/>
                    <a:pt x="122392" y="73342"/>
                  </a:cubicBezTo>
                  <a:cubicBezTo>
                    <a:pt x="121440" y="70485"/>
                    <a:pt x="112867" y="61913"/>
                    <a:pt x="102390" y="61913"/>
                  </a:cubicBezTo>
                  <a:cubicBezTo>
                    <a:pt x="102390" y="61913"/>
                    <a:pt x="102390" y="61913"/>
                    <a:pt x="102390" y="61913"/>
                  </a:cubicBezTo>
                  <a:cubicBezTo>
                    <a:pt x="102390" y="61913"/>
                    <a:pt x="102390" y="61913"/>
                    <a:pt x="102390" y="61913"/>
                  </a:cubicBezTo>
                  <a:cubicBezTo>
                    <a:pt x="102390" y="61913"/>
                    <a:pt x="102390" y="61913"/>
                    <a:pt x="102390" y="61913"/>
                  </a:cubicBezTo>
                  <a:cubicBezTo>
                    <a:pt x="102390" y="61913"/>
                    <a:pt x="101437" y="61913"/>
                    <a:pt x="101437" y="61913"/>
                  </a:cubicBezTo>
                  <a:cubicBezTo>
                    <a:pt x="101437" y="61913"/>
                    <a:pt x="101437" y="61913"/>
                    <a:pt x="101437" y="61913"/>
                  </a:cubicBezTo>
                  <a:cubicBezTo>
                    <a:pt x="101437" y="61913"/>
                    <a:pt x="100485" y="61913"/>
                    <a:pt x="100485" y="61913"/>
                  </a:cubicBezTo>
                  <a:cubicBezTo>
                    <a:pt x="100485" y="61913"/>
                    <a:pt x="99532" y="61913"/>
                    <a:pt x="99532" y="61913"/>
                  </a:cubicBezTo>
                  <a:cubicBezTo>
                    <a:pt x="97627" y="61913"/>
                    <a:pt x="95722" y="62865"/>
                    <a:pt x="94770" y="62865"/>
                  </a:cubicBezTo>
                  <a:cubicBezTo>
                    <a:pt x="94770" y="62865"/>
                    <a:pt x="94770" y="62865"/>
                    <a:pt x="94770" y="62865"/>
                  </a:cubicBezTo>
                  <a:cubicBezTo>
                    <a:pt x="94770" y="62865"/>
                    <a:pt x="93817" y="62865"/>
                    <a:pt x="93817" y="62865"/>
                  </a:cubicBezTo>
                  <a:cubicBezTo>
                    <a:pt x="91912" y="63817"/>
                    <a:pt x="90007" y="64770"/>
                    <a:pt x="89055" y="66675"/>
                  </a:cubicBezTo>
                  <a:lnTo>
                    <a:pt x="89055" y="66675"/>
                  </a:lnTo>
                  <a:cubicBezTo>
                    <a:pt x="87150" y="68580"/>
                    <a:pt x="85245" y="70485"/>
                    <a:pt x="83340" y="72390"/>
                  </a:cubicBezTo>
                  <a:lnTo>
                    <a:pt x="62385" y="93345"/>
                  </a:lnTo>
                  <a:cubicBezTo>
                    <a:pt x="59527" y="96202"/>
                    <a:pt x="56670" y="100013"/>
                    <a:pt x="50002" y="100013"/>
                  </a:cubicBezTo>
                  <a:cubicBezTo>
                    <a:pt x="45240" y="100013"/>
                    <a:pt x="42382" y="97155"/>
                    <a:pt x="42382" y="91440"/>
                  </a:cubicBezTo>
                  <a:lnTo>
                    <a:pt x="42382" y="31433"/>
                  </a:lnTo>
                  <a:lnTo>
                    <a:pt x="42382" y="31433"/>
                  </a:lnTo>
                  <a:lnTo>
                    <a:pt x="42382" y="31433"/>
                  </a:lnTo>
                  <a:cubicBezTo>
                    <a:pt x="42382" y="31433"/>
                    <a:pt x="42382" y="30480"/>
                    <a:pt x="42382" y="30480"/>
                  </a:cubicBezTo>
                  <a:lnTo>
                    <a:pt x="42382" y="30480"/>
                  </a:lnTo>
                  <a:cubicBezTo>
                    <a:pt x="42382" y="18097"/>
                    <a:pt x="38572" y="8572"/>
                    <a:pt x="31905" y="3810"/>
                  </a:cubicBezTo>
                  <a:cubicBezTo>
                    <a:pt x="27142" y="952"/>
                    <a:pt x="22380" y="0"/>
                    <a:pt x="17617" y="0"/>
                  </a:cubicBezTo>
                  <a:cubicBezTo>
                    <a:pt x="11902" y="0"/>
                    <a:pt x="7140" y="952"/>
                    <a:pt x="5235" y="1905"/>
                  </a:cubicBezTo>
                  <a:cubicBezTo>
                    <a:pt x="-480" y="4763"/>
                    <a:pt x="-480" y="6667"/>
                    <a:pt x="472" y="10477"/>
                  </a:cubicBezTo>
                  <a:cubicBezTo>
                    <a:pt x="1425" y="14288"/>
                    <a:pt x="2377" y="27622"/>
                    <a:pt x="2377" y="39052"/>
                  </a:cubicBezTo>
                  <a:lnTo>
                    <a:pt x="2377" y="177165"/>
                  </a:lnTo>
                  <a:cubicBezTo>
                    <a:pt x="2377" y="191452"/>
                    <a:pt x="9997" y="196215"/>
                    <a:pt x="20475" y="196215"/>
                  </a:cubicBezTo>
                  <a:lnTo>
                    <a:pt x="24285" y="196215"/>
                  </a:lnTo>
                  <a:cubicBezTo>
                    <a:pt x="34762" y="196215"/>
                    <a:pt x="41430" y="191452"/>
                    <a:pt x="41430" y="177165"/>
                  </a:cubicBezTo>
                  <a:lnTo>
                    <a:pt x="41430" y="175260"/>
                  </a:lnTo>
                  <a:cubicBezTo>
                    <a:pt x="41430" y="171450"/>
                    <a:pt x="41430" y="148590"/>
                    <a:pt x="41430" y="144780"/>
                  </a:cubicBezTo>
                  <a:cubicBezTo>
                    <a:pt x="41430" y="138113"/>
                    <a:pt x="46192" y="136208"/>
                    <a:pt x="49050" y="136208"/>
                  </a:cubicBezTo>
                  <a:cubicBezTo>
                    <a:pt x="56670" y="136208"/>
                    <a:pt x="59527" y="140970"/>
                    <a:pt x="64290" y="146685"/>
                  </a:cubicBezTo>
                  <a:cubicBezTo>
                    <a:pt x="66195" y="149542"/>
                    <a:pt x="84292" y="171450"/>
                    <a:pt x="93817" y="183833"/>
                  </a:cubicBezTo>
                  <a:lnTo>
                    <a:pt x="93817" y="183833"/>
                  </a:lnTo>
                  <a:cubicBezTo>
                    <a:pt x="101437" y="193358"/>
                    <a:pt x="108105" y="196215"/>
                    <a:pt x="115725" y="196215"/>
                  </a:cubicBezTo>
                  <a:cubicBezTo>
                    <a:pt x="126202" y="196215"/>
                    <a:pt x="134775" y="188595"/>
                    <a:pt x="136680" y="185738"/>
                  </a:cubicBezTo>
                  <a:cubicBezTo>
                    <a:pt x="139537" y="183833"/>
                    <a:pt x="137632" y="181927"/>
                    <a:pt x="134775" y="17907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37" name="Freeform: Shape 333">
              <a:extLst>
                <a:ext uri="{FF2B5EF4-FFF2-40B4-BE49-F238E27FC236}">
                  <a16:creationId xmlns:a16="http://schemas.microsoft.com/office/drawing/2014/main" id="{AA43A603-51EA-9D45-9D1C-D8E40DC59353}"/>
                </a:ext>
              </a:extLst>
            </p:cNvPr>
            <p:cNvSpPr/>
            <p:nvPr/>
          </p:nvSpPr>
          <p:spPr>
            <a:xfrm>
              <a:off x="3075150" y="2209800"/>
              <a:ext cx="41429" cy="197167"/>
            </a:xfrm>
            <a:custGeom>
              <a:avLst/>
              <a:gdLst>
                <a:gd name="connsiteX0" fmla="*/ 31905 w 41429"/>
                <a:gd name="connsiteY0" fmla="*/ 3810 h 197167"/>
                <a:gd name="connsiteX1" fmla="*/ 17617 w 41429"/>
                <a:gd name="connsiteY1" fmla="*/ 0 h 197167"/>
                <a:gd name="connsiteX2" fmla="*/ 5235 w 41429"/>
                <a:gd name="connsiteY2" fmla="*/ 1905 h 197167"/>
                <a:gd name="connsiteX3" fmla="*/ 472 w 41429"/>
                <a:gd name="connsiteY3" fmla="*/ 10478 h 197167"/>
                <a:gd name="connsiteX4" fmla="*/ 2377 w 41429"/>
                <a:gd name="connsiteY4" fmla="*/ 48578 h 197167"/>
                <a:gd name="connsiteX5" fmla="*/ 2377 w 41429"/>
                <a:gd name="connsiteY5" fmla="*/ 60008 h 197167"/>
                <a:gd name="connsiteX6" fmla="*/ 2377 w 41429"/>
                <a:gd name="connsiteY6" fmla="*/ 178117 h 197167"/>
                <a:gd name="connsiteX7" fmla="*/ 20475 w 41429"/>
                <a:gd name="connsiteY7" fmla="*/ 197167 h 197167"/>
                <a:gd name="connsiteX8" fmla="*/ 24285 w 41429"/>
                <a:gd name="connsiteY8" fmla="*/ 197167 h 197167"/>
                <a:gd name="connsiteX9" fmla="*/ 41430 w 41429"/>
                <a:gd name="connsiteY9" fmla="*/ 178117 h 197167"/>
                <a:gd name="connsiteX10" fmla="*/ 41430 w 41429"/>
                <a:gd name="connsiteY10" fmla="*/ 31433 h 197167"/>
                <a:gd name="connsiteX11" fmla="*/ 41430 w 41429"/>
                <a:gd name="connsiteY11" fmla="*/ 30480 h 197167"/>
                <a:gd name="connsiteX12" fmla="*/ 41430 w 41429"/>
                <a:gd name="connsiteY12" fmla="*/ 30480 h 197167"/>
                <a:gd name="connsiteX13" fmla="*/ 31905 w 41429"/>
                <a:gd name="connsiteY13" fmla="*/ 3810 h 197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429" h="197167">
                  <a:moveTo>
                    <a:pt x="31905" y="3810"/>
                  </a:moveTo>
                  <a:cubicBezTo>
                    <a:pt x="27142" y="953"/>
                    <a:pt x="22380" y="0"/>
                    <a:pt x="17617" y="0"/>
                  </a:cubicBezTo>
                  <a:cubicBezTo>
                    <a:pt x="11902" y="0"/>
                    <a:pt x="7140" y="953"/>
                    <a:pt x="5235" y="1905"/>
                  </a:cubicBezTo>
                  <a:cubicBezTo>
                    <a:pt x="-480" y="4763"/>
                    <a:pt x="-480" y="6667"/>
                    <a:pt x="472" y="10478"/>
                  </a:cubicBezTo>
                  <a:cubicBezTo>
                    <a:pt x="2377" y="16192"/>
                    <a:pt x="2377" y="34290"/>
                    <a:pt x="2377" y="48578"/>
                  </a:cubicBezTo>
                  <a:lnTo>
                    <a:pt x="2377" y="60008"/>
                  </a:lnTo>
                  <a:lnTo>
                    <a:pt x="2377" y="178117"/>
                  </a:lnTo>
                  <a:cubicBezTo>
                    <a:pt x="2377" y="192405"/>
                    <a:pt x="9997" y="197167"/>
                    <a:pt x="20475" y="197167"/>
                  </a:cubicBezTo>
                  <a:lnTo>
                    <a:pt x="24285" y="197167"/>
                  </a:lnTo>
                  <a:cubicBezTo>
                    <a:pt x="33810" y="197167"/>
                    <a:pt x="41430" y="192405"/>
                    <a:pt x="41430" y="178117"/>
                  </a:cubicBezTo>
                  <a:lnTo>
                    <a:pt x="41430" y="31433"/>
                  </a:lnTo>
                  <a:cubicBezTo>
                    <a:pt x="41430" y="31433"/>
                    <a:pt x="41430" y="30480"/>
                    <a:pt x="41430" y="30480"/>
                  </a:cubicBezTo>
                  <a:lnTo>
                    <a:pt x="41430" y="30480"/>
                  </a:lnTo>
                  <a:cubicBezTo>
                    <a:pt x="41430" y="18097"/>
                    <a:pt x="37620" y="8572"/>
                    <a:pt x="31905" y="381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38" name="Freeform: Shape 334">
              <a:extLst>
                <a:ext uri="{FF2B5EF4-FFF2-40B4-BE49-F238E27FC236}">
                  <a16:creationId xmlns:a16="http://schemas.microsoft.com/office/drawing/2014/main" id="{B4DEFD70-38FC-7E4A-9729-6FDD4AB334C4}"/>
                </a:ext>
              </a:extLst>
            </p:cNvPr>
            <p:cNvSpPr/>
            <p:nvPr/>
          </p:nvSpPr>
          <p:spPr>
            <a:xfrm>
              <a:off x="2792363" y="2212657"/>
              <a:ext cx="171231" cy="194309"/>
            </a:xfrm>
            <a:custGeom>
              <a:avLst/>
              <a:gdLst>
                <a:gd name="connsiteX0" fmla="*/ 140384 w 171231"/>
                <a:gd name="connsiteY0" fmla="*/ 39052 h 194309"/>
                <a:gd name="connsiteX1" fmla="*/ 167054 w 171231"/>
                <a:gd name="connsiteY1" fmla="*/ 28575 h 194309"/>
                <a:gd name="connsiteX2" fmla="*/ 168959 w 171231"/>
                <a:gd name="connsiteY2" fmla="*/ 2858 h 194309"/>
                <a:gd name="connsiteX3" fmla="*/ 165149 w 171231"/>
                <a:gd name="connsiteY3" fmla="*/ 0 h 194309"/>
                <a:gd name="connsiteX4" fmla="*/ 30847 w 171231"/>
                <a:gd name="connsiteY4" fmla="*/ 0 h 194309"/>
                <a:gd name="connsiteX5" fmla="*/ 30847 w 171231"/>
                <a:gd name="connsiteY5" fmla="*/ 0 h 194309"/>
                <a:gd name="connsiteX6" fmla="*/ 4177 w 171231"/>
                <a:gd name="connsiteY6" fmla="*/ 10477 h 194309"/>
                <a:gd name="connsiteX7" fmla="*/ 2272 w 171231"/>
                <a:gd name="connsiteY7" fmla="*/ 36195 h 194309"/>
                <a:gd name="connsiteX8" fmla="*/ 6082 w 171231"/>
                <a:gd name="connsiteY8" fmla="*/ 39052 h 194309"/>
                <a:gd name="connsiteX9" fmla="*/ 58469 w 171231"/>
                <a:gd name="connsiteY9" fmla="*/ 39052 h 194309"/>
                <a:gd name="connsiteX10" fmla="*/ 65137 w 171231"/>
                <a:gd name="connsiteY10" fmla="*/ 44767 h 194309"/>
                <a:gd name="connsiteX11" fmla="*/ 65137 w 171231"/>
                <a:gd name="connsiteY11" fmla="*/ 175260 h 194309"/>
                <a:gd name="connsiteX12" fmla="*/ 69899 w 171231"/>
                <a:gd name="connsiteY12" fmla="*/ 189547 h 194309"/>
                <a:gd name="connsiteX13" fmla="*/ 83234 w 171231"/>
                <a:gd name="connsiteY13" fmla="*/ 194310 h 194309"/>
                <a:gd name="connsiteX14" fmla="*/ 87044 w 171231"/>
                <a:gd name="connsiteY14" fmla="*/ 194310 h 194309"/>
                <a:gd name="connsiteX15" fmla="*/ 104189 w 171231"/>
                <a:gd name="connsiteY15" fmla="*/ 175260 h 194309"/>
                <a:gd name="connsiteX16" fmla="*/ 104189 w 171231"/>
                <a:gd name="connsiteY16" fmla="*/ 46672 h 194309"/>
                <a:gd name="connsiteX17" fmla="*/ 111809 w 171231"/>
                <a:gd name="connsiteY17" fmla="*/ 38100 h 194309"/>
                <a:gd name="connsiteX18" fmla="*/ 140384 w 171231"/>
                <a:gd name="connsiteY18" fmla="*/ 39052 h 194309"/>
                <a:gd name="connsiteX19" fmla="*/ 140384 w 171231"/>
                <a:gd name="connsiteY19" fmla="*/ 39052 h 194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71231" h="194309">
                  <a:moveTo>
                    <a:pt x="140384" y="39052"/>
                  </a:moveTo>
                  <a:cubicBezTo>
                    <a:pt x="152767" y="39052"/>
                    <a:pt x="162292" y="35242"/>
                    <a:pt x="167054" y="28575"/>
                  </a:cubicBezTo>
                  <a:cubicBezTo>
                    <a:pt x="173722" y="19050"/>
                    <a:pt x="170864" y="6667"/>
                    <a:pt x="168959" y="2858"/>
                  </a:cubicBezTo>
                  <a:cubicBezTo>
                    <a:pt x="168007" y="952"/>
                    <a:pt x="166102" y="0"/>
                    <a:pt x="165149" y="0"/>
                  </a:cubicBezTo>
                  <a:cubicBezTo>
                    <a:pt x="165149" y="0"/>
                    <a:pt x="30847" y="0"/>
                    <a:pt x="30847" y="0"/>
                  </a:cubicBezTo>
                  <a:lnTo>
                    <a:pt x="30847" y="0"/>
                  </a:lnTo>
                  <a:cubicBezTo>
                    <a:pt x="18464" y="0"/>
                    <a:pt x="8939" y="3810"/>
                    <a:pt x="4177" y="10477"/>
                  </a:cubicBezTo>
                  <a:cubicBezTo>
                    <a:pt x="-2491" y="20002"/>
                    <a:pt x="367" y="32385"/>
                    <a:pt x="2272" y="36195"/>
                  </a:cubicBezTo>
                  <a:cubicBezTo>
                    <a:pt x="3224" y="38100"/>
                    <a:pt x="5129" y="39052"/>
                    <a:pt x="6082" y="39052"/>
                  </a:cubicBezTo>
                  <a:lnTo>
                    <a:pt x="58469" y="39052"/>
                  </a:lnTo>
                  <a:cubicBezTo>
                    <a:pt x="61327" y="39052"/>
                    <a:pt x="64184" y="41910"/>
                    <a:pt x="65137" y="44767"/>
                  </a:cubicBezTo>
                  <a:lnTo>
                    <a:pt x="65137" y="175260"/>
                  </a:lnTo>
                  <a:cubicBezTo>
                    <a:pt x="65137" y="181927"/>
                    <a:pt x="67042" y="186690"/>
                    <a:pt x="69899" y="189547"/>
                  </a:cubicBezTo>
                  <a:cubicBezTo>
                    <a:pt x="72757" y="193358"/>
                    <a:pt x="77519" y="194310"/>
                    <a:pt x="83234" y="194310"/>
                  </a:cubicBezTo>
                  <a:lnTo>
                    <a:pt x="87044" y="194310"/>
                  </a:lnTo>
                  <a:cubicBezTo>
                    <a:pt x="96569" y="194310"/>
                    <a:pt x="104189" y="189547"/>
                    <a:pt x="104189" y="175260"/>
                  </a:cubicBezTo>
                  <a:lnTo>
                    <a:pt x="104189" y="46672"/>
                  </a:lnTo>
                  <a:cubicBezTo>
                    <a:pt x="104189" y="41910"/>
                    <a:pt x="107047" y="39052"/>
                    <a:pt x="111809" y="38100"/>
                  </a:cubicBezTo>
                  <a:cubicBezTo>
                    <a:pt x="112762" y="39052"/>
                    <a:pt x="140384" y="39052"/>
                    <a:pt x="140384" y="39052"/>
                  </a:cubicBezTo>
                  <a:lnTo>
                    <a:pt x="140384" y="3905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39" name="Freeform: Shape 335">
              <a:extLst>
                <a:ext uri="{FF2B5EF4-FFF2-40B4-BE49-F238E27FC236}">
                  <a16:creationId xmlns:a16="http://schemas.microsoft.com/office/drawing/2014/main" id="{5B86E22A-6F3E-CF4B-8D6C-124D404D9C55}"/>
                </a:ext>
              </a:extLst>
            </p:cNvPr>
            <p:cNvSpPr/>
            <p:nvPr/>
          </p:nvSpPr>
          <p:spPr>
            <a:xfrm>
              <a:off x="2923222" y="2260282"/>
              <a:ext cx="131917" cy="147637"/>
            </a:xfrm>
            <a:custGeom>
              <a:avLst/>
              <a:gdLst>
                <a:gd name="connsiteX0" fmla="*/ 129540 w 131917"/>
                <a:gd name="connsiteY0" fmla="*/ 96202 h 147637"/>
                <a:gd name="connsiteX1" fmla="*/ 129540 w 131917"/>
                <a:gd name="connsiteY1" fmla="*/ 61913 h 147637"/>
                <a:gd name="connsiteX2" fmla="*/ 65723 w 131917"/>
                <a:gd name="connsiteY2" fmla="*/ 0 h 147637"/>
                <a:gd name="connsiteX3" fmla="*/ 6668 w 131917"/>
                <a:gd name="connsiteY3" fmla="*/ 34290 h 147637"/>
                <a:gd name="connsiteX4" fmla="*/ 30480 w 131917"/>
                <a:gd name="connsiteY4" fmla="*/ 51435 h 147637"/>
                <a:gd name="connsiteX5" fmla="*/ 32385 w 131917"/>
                <a:gd name="connsiteY5" fmla="*/ 50483 h 147637"/>
                <a:gd name="connsiteX6" fmla="*/ 32385 w 131917"/>
                <a:gd name="connsiteY6" fmla="*/ 50483 h 147637"/>
                <a:gd name="connsiteX7" fmla="*/ 65723 w 131917"/>
                <a:gd name="connsiteY7" fmla="*/ 30480 h 147637"/>
                <a:gd name="connsiteX8" fmla="*/ 91440 w 131917"/>
                <a:gd name="connsiteY8" fmla="*/ 51435 h 147637"/>
                <a:gd name="connsiteX9" fmla="*/ 87630 w 131917"/>
                <a:gd name="connsiteY9" fmla="*/ 55245 h 147637"/>
                <a:gd name="connsiteX10" fmla="*/ 87630 w 131917"/>
                <a:gd name="connsiteY10" fmla="*/ 55245 h 147637"/>
                <a:gd name="connsiteX11" fmla="*/ 8573 w 131917"/>
                <a:gd name="connsiteY11" fmla="*/ 80963 h 147637"/>
                <a:gd name="connsiteX12" fmla="*/ 0 w 131917"/>
                <a:gd name="connsiteY12" fmla="*/ 108585 h 147637"/>
                <a:gd name="connsiteX13" fmla="*/ 45720 w 131917"/>
                <a:gd name="connsiteY13" fmla="*/ 147638 h 147637"/>
                <a:gd name="connsiteX14" fmla="*/ 85725 w 131917"/>
                <a:gd name="connsiteY14" fmla="*/ 132397 h 147637"/>
                <a:gd name="connsiteX15" fmla="*/ 85725 w 131917"/>
                <a:gd name="connsiteY15" fmla="*/ 132397 h 147637"/>
                <a:gd name="connsiteX16" fmla="*/ 86678 w 131917"/>
                <a:gd name="connsiteY16" fmla="*/ 131445 h 147637"/>
                <a:gd name="connsiteX17" fmla="*/ 90488 w 131917"/>
                <a:gd name="connsiteY17" fmla="*/ 130492 h 147637"/>
                <a:gd name="connsiteX18" fmla="*/ 93345 w 131917"/>
                <a:gd name="connsiteY18" fmla="*/ 131445 h 147637"/>
                <a:gd name="connsiteX19" fmla="*/ 94298 w 131917"/>
                <a:gd name="connsiteY19" fmla="*/ 132397 h 147637"/>
                <a:gd name="connsiteX20" fmla="*/ 100965 w 131917"/>
                <a:gd name="connsiteY20" fmla="*/ 141922 h 147637"/>
                <a:gd name="connsiteX21" fmla="*/ 126683 w 131917"/>
                <a:gd name="connsiteY21" fmla="*/ 143827 h 147637"/>
                <a:gd name="connsiteX22" fmla="*/ 131445 w 131917"/>
                <a:gd name="connsiteY22" fmla="*/ 135255 h 147637"/>
                <a:gd name="connsiteX23" fmla="*/ 129540 w 131917"/>
                <a:gd name="connsiteY23" fmla="*/ 96202 h 147637"/>
                <a:gd name="connsiteX24" fmla="*/ 91440 w 131917"/>
                <a:gd name="connsiteY24" fmla="*/ 87630 h 147637"/>
                <a:gd name="connsiteX25" fmla="*/ 58103 w 131917"/>
                <a:gd name="connsiteY25" fmla="*/ 116205 h 147637"/>
                <a:gd name="connsiteX26" fmla="*/ 39053 w 131917"/>
                <a:gd name="connsiteY26" fmla="*/ 101917 h 147637"/>
                <a:gd name="connsiteX27" fmla="*/ 83820 w 131917"/>
                <a:gd name="connsiteY27" fmla="*/ 79058 h 147637"/>
                <a:gd name="connsiteX28" fmla="*/ 85725 w 131917"/>
                <a:gd name="connsiteY28" fmla="*/ 79058 h 147637"/>
                <a:gd name="connsiteX29" fmla="*/ 85725 w 131917"/>
                <a:gd name="connsiteY29" fmla="*/ 79058 h 147637"/>
                <a:gd name="connsiteX30" fmla="*/ 91440 w 131917"/>
                <a:gd name="connsiteY30" fmla="*/ 84772 h 147637"/>
                <a:gd name="connsiteX31" fmla="*/ 91440 w 131917"/>
                <a:gd name="connsiteY31" fmla="*/ 87630 h 147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31917" h="147637">
                  <a:moveTo>
                    <a:pt x="129540" y="96202"/>
                  </a:moveTo>
                  <a:lnTo>
                    <a:pt x="129540" y="61913"/>
                  </a:lnTo>
                  <a:cubicBezTo>
                    <a:pt x="129540" y="22860"/>
                    <a:pt x="120968" y="0"/>
                    <a:pt x="65723" y="0"/>
                  </a:cubicBezTo>
                  <a:cubicBezTo>
                    <a:pt x="24765" y="0"/>
                    <a:pt x="6668" y="17145"/>
                    <a:pt x="6668" y="34290"/>
                  </a:cubicBezTo>
                  <a:cubicBezTo>
                    <a:pt x="6668" y="49530"/>
                    <a:pt x="24765" y="51435"/>
                    <a:pt x="30480" y="51435"/>
                  </a:cubicBezTo>
                  <a:cubicBezTo>
                    <a:pt x="31433" y="51435"/>
                    <a:pt x="31433" y="51435"/>
                    <a:pt x="32385" y="50483"/>
                  </a:cubicBezTo>
                  <a:lnTo>
                    <a:pt x="32385" y="50483"/>
                  </a:lnTo>
                  <a:cubicBezTo>
                    <a:pt x="37148" y="40005"/>
                    <a:pt x="47625" y="30480"/>
                    <a:pt x="65723" y="30480"/>
                  </a:cubicBezTo>
                  <a:cubicBezTo>
                    <a:pt x="84773" y="30480"/>
                    <a:pt x="90488" y="36195"/>
                    <a:pt x="91440" y="51435"/>
                  </a:cubicBezTo>
                  <a:cubicBezTo>
                    <a:pt x="91440" y="53340"/>
                    <a:pt x="89535" y="55245"/>
                    <a:pt x="87630" y="55245"/>
                  </a:cubicBezTo>
                  <a:lnTo>
                    <a:pt x="87630" y="55245"/>
                  </a:lnTo>
                  <a:cubicBezTo>
                    <a:pt x="73343" y="56197"/>
                    <a:pt x="22860" y="62865"/>
                    <a:pt x="8573" y="80963"/>
                  </a:cubicBezTo>
                  <a:cubicBezTo>
                    <a:pt x="1905" y="88583"/>
                    <a:pt x="0" y="98108"/>
                    <a:pt x="0" y="108585"/>
                  </a:cubicBezTo>
                  <a:cubicBezTo>
                    <a:pt x="0" y="131445"/>
                    <a:pt x="17145" y="147638"/>
                    <a:pt x="45720" y="147638"/>
                  </a:cubicBezTo>
                  <a:cubicBezTo>
                    <a:pt x="61913" y="147638"/>
                    <a:pt x="76200" y="141922"/>
                    <a:pt x="85725" y="132397"/>
                  </a:cubicBezTo>
                  <a:lnTo>
                    <a:pt x="85725" y="132397"/>
                  </a:lnTo>
                  <a:cubicBezTo>
                    <a:pt x="85725" y="132397"/>
                    <a:pt x="86678" y="131445"/>
                    <a:pt x="86678" y="131445"/>
                  </a:cubicBezTo>
                  <a:cubicBezTo>
                    <a:pt x="87630" y="130492"/>
                    <a:pt x="89535" y="130492"/>
                    <a:pt x="90488" y="130492"/>
                  </a:cubicBezTo>
                  <a:cubicBezTo>
                    <a:pt x="91440" y="130492"/>
                    <a:pt x="92393" y="130492"/>
                    <a:pt x="93345" y="131445"/>
                  </a:cubicBezTo>
                  <a:cubicBezTo>
                    <a:pt x="94298" y="132397"/>
                    <a:pt x="94298" y="132397"/>
                    <a:pt x="94298" y="132397"/>
                  </a:cubicBezTo>
                  <a:cubicBezTo>
                    <a:pt x="96203" y="136208"/>
                    <a:pt x="98108" y="139065"/>
                    <a:pt x="100965" y="141922"/>
                  </a:cubicBezTo>
                  <a:cubicBezTo>
                    <a:pt x="110490" y="148590"/>
                    <a:pt x="122873" y="145733"/>
                    <a:pt x="126683" y="143827"/>
                  </a:cubicBezTo>
                  <a:cubicBezTo>
                    <a:pt x="132398" y="140970"/>
                    <a:pt x="132398" y="139065"/>
                    <a:pt x="131445" y="135255"/>
                  </a:cubicBezTo>
                  <a:cubicBezTo>
                    <a:pt x="130493" y="130492"/>
                    <a:pt x="129540" y="111442"/>
                    <a:pt x="129540" y="96202"/>
                  </a:cubicBezTo>
                  <a:moveTo>
                    <a:pt x="91440" y="87630"/>
                  </a:moveTo>
                  <a:cubicBezTo>
                    <a:pt x="91440" y="102870"/>
                    <a:pt x="78105" y="116205"/>
                    <a:pt x="58103" y="116205"/>
                  </a:cubicBezTo>
                  <a:cubicBezTo>
                    <a:pt x="44768" y="116205"/>
                    <a:pt x="39053" y="110490"/>
                    <a:pt x="39053" y="101917"/>
                  </a:cubicBezTo>
                  <a:cubicBezTo>
                    <a:pt x="39053" y="91440"/>
                    <a:pt x="54293" y="80963"/>
                    <a:pt x="83820" y="79058"/>
                  </a:cubicBezTo>
                  <a:lnTo>
                    <a:pt x="85725" y="79058"/>
                  </a:lnTo>
                  <a:lnTo>
                    <a:pt x="85725" y="79058"/>
                  </a:lnTo>
                  <a:cubicBezTo>
                    <a:pt x="88583" y="79058"/>
                    <a:pt x="91440" y="81915"/>
                    <a:pt x="91440" y="84772"/>
                  </a:cubicBezTo>
                  <a:lnTo>
                    <a:pt x="91440" y="8763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40" name="Freeform: Shape 336">
              <a:extLst>
                <a:ext uri="{FF2B5EF4-FFF2-40B4-BE49-F238E27FC236}">
                  <a16:creationId xmlns:a16="http://schemas.microsoft.com/office/drawing/2014/main" id="{E46D7A0C-F6C0-224B-896A-A031496E59DF}"/>
                </a:ext>
              </a:extLst>
            </p:cNvPr>
            <p:cNvSpPr/>
            <p:nvPr/>
          </p:nvSpPr>
          <p:spPr>
            <a:xfrm>
              <a:off x="3519015" y="2209800"/>
              <a:ext cx="41574" cy="196215"/>
            </a:xfrm>
            <a:custGeom>
              <a:avLst/>
              <a:gdLst>
                <a:gd name="connsiteX0" fmla="*/ 31905 w 41574"/>
                <a:gd name="connsiteY0" fmla="*/ 3810 h 196215"/>
                <a:gd name="connsiteX1" fmla="*/ 17617 w 41574"/>
                <a:gd name="connsiteY1" fmla="*/ 0 h 196215"/>
                <a:gd name="connsiteX2" fmla="*/ 5235 w 41574"/>
                <a:gd name="connsiteY2" fmla="*/ 1905 h 196215"/>
                <a:gd name="connsiteX3" fmla="*/ 472 w 41574"/>
                <a:gd name="connsiteY3" fmla="*/ 10478 h 196215"/>
                <a:gd name="connsiteX4" fmla="*/ 2377 w 41574"/>
                <a:gd name="connsiteY4" fmla="*/ 48578 h 196215"/>
                <a:gd name="connsiteX5" fmla="*/ 2377 w 41574"/>
                <a:gd name="connsiteY5" fmla="*/ 60008 h 196215"/>
                <a:gd name="connsiteX6" fmla="*/ 2377 w 41574"/>
                <a:gd name="connsiteY6" fmla="*/ 178117 h 196215"/>
                <a:gd name="connsiteX7" fmla="*/ 20475 w 41574"/>
                <a:gd name="connsiteY7" fmla="*/ 196215 h 196215"/>
                <a:gd name="connsiteX8" fmla="*/ 24285 w 41574"/>
                <a:gd name="connsiteY8" fmla="*/ 196215 h 196215"/>
                <a:gd name="connsiteX9" fmla="*/ 41430 w 41574"/>
                <a:gd name="connsiteY9" fmla="*/ 177165 h 196215"/>
                <a:gd name="connsiteX10" fmla="*/ 41430 w 41574"/>
                <a:gd name="connsiteY10" fmla="*/ 30480 h 196215"/>
                <a:gd name="connsiteX11" fmla="*/ 41430 w 41574"/>
                <a:gd name="connsiteY11" fmla="*/ 29528 h 196215"/>
                <a:gd name="connsiteX12" fmla="*/ 41430 w 41574"/>
                <a:gd name="connsiteY12" fmla="*/ 29528 h 196215"/>
                <a:gd name="connsiteX13" fmla="*/ 31905 w 41574"/>
                <a:gd name="connsiteY13" fmla="*/ 3810 h 196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574" h="196215">
                  <a:moveTo>
                    <a:pt x="31905" y="3810"/>
                  </a:moveTo>
                  <a:cubicBezTo>
                    <a:pt x="27142" y="953"/>
                    <a:pt x="22380" y="0"/>
                    <a:pt x="17617" y="0"/>
                  </a:cubicBezTo>
                  <a:cubicBezTo>
                    <a:pt x="11902" y="0"/>
                    <a:pt x="7140" y="953"/>
                    <a:pt x="5235" y="1905"/>
                  </a:cubicBezTo>
                  <a:cubicBezTo>
                    <a:pt x="-480" y="4763"/>
                    <a:pt x="-480" y="6667"/>
                    <a:pt x="472" y="10478"/>
                  </a:cubicBezTo>
                  <a:cubicBezTo>
                    <a:pt x="2377" y="16192"/>
                    <a:pt x="2377" y="34290"/>
                    <a:pt x="2377" y="48578"/>
                  </a:cubicBezTo>
                  <a:lnTo>
                    <a:pt x="2377" y="60008"/>
                  </a:lnTo>
                  <a:lnTo>
                    <a:pt x="2377" y="178117"/>
                  </a:lnTo>
                  <a:cubicBezTo>
                    <a:pt x="2377" y="192405"/>
                    <a:pt x="9997" y="196215"/>
                    <a:pt x="20475" y="196215"/>
                  </a:cubicBezTo>
                  <a:lnTo>
                    <a:pt x="24285" y="196215"/>
                  </a:lnTo>
                  <a:cubicBezTo>
                    <a:pt x="33810" y="196215"/>
                    <a:pt x="41430" y="191453"/>
                    <a:pt x="41430" y="177165"/>
                  </a:cubicBezTo>
                  <a:lnTo>
                    <a:pt x="41430" y="30480"/>
                  </a:lnTo>
                  <a:cubicBezTo>
                    <a:pt x="41430" y="30480"/>
                    <a:pt x="41430" y="29528"/>
                    <a:pt x="41430" y="29528"/>
                  </a:cubicBezTo>
                  <a:lnTo>
                    <a:pt x="41430" y="29528"/>
                  </a:lnTo>
                  <a:cubicBezTo>
                    <a:pt x="42382" y="18097"/>
                    <a:pt x="38572" y="8572"/>
                    <a:pt x="31905" y="381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41" name="Freeform: Shape 337">
              <a:extLst>
                <a:ext uri="{FF2B5EF4-FFF2-40B4-BE49-F238E27FC236}">
                  <a16:creationId xmlns:a16="http://schemas.microsoft.com/office/drawing/2014/main" id="{3DEE6521-B1B3-D846-BF2D-5995CE46795D}"/>
                </a:ext>
              </a:extLst>
            </p:cNvPr>
            <p:cNvSpPr/>
            <p:nvPr/>
          </p:nvSpPr>
          <p:spPr>
            <a:xfrm>
              <a:off x="3368040" y="2260282"/>
              <a:ext cx="131917" cy="147637"/>
            </a:xfrm>
            <a:custGeom>
              <a:avLst/>
              <a:gdLst>
                <a:gd name="connsiteX0" fmla="*/ 129540 w 131917"/>
                <a:gd name="connsiteY0" fmla="*/ 96202 h 147637"/>
                <a:gd name="connsiteX1" fmla="*/ 129540 w 131917"/>
                <a:gd name="connsiteY1" fmla="*/ 61913 h 147637"/>
                <a:gd name="connsiteX2" fmla="*/ 65722 w 131917"/>
                <a:gd name="connsiteY2" fmla="*/ 0 h 147637"/>
                <a:gd name="connsiteX3" fmla="*/ 6667 w 131917"/>
                <a:gd name="connsiteY3" fmla="*/ 34290 h 147637"/>
                <a:gd name="connsiteX4" fmla="*/ 30480 w 131917"/>
                <a:gd name="connsiteY4" fmla="*/ 51435 h 147637"/>
                <a:gd name="connsiteX5" fmla="*/ 32385 w 131917"/>
                <a:gd name="connsiteY5" fmla="*/ 50483 h 147637"/>
                <a:gd name="connsiteX6" fmla="*/ 32385 w 131917"/>
                <a:gd name="connsiteY6" fmla="*/ 50483 h 147637"/>
                <a:gd name="connsiteX7" fmla="*/ 65722 w 131917"/>
                <a:gd name="connsiteY7" fmla="*/ 30480 h 147637"/>
                <a:gd name="connsiteX8" fmla="*/ 91440 w 131917"/>
                <a:gd name="connsiteY8" fmla="*/ 51435 h 147637"/>
                <a:gd name="connsiteX9" fmla="*/ 87630 w 131917"/>
                <a:gd name="connsiteY9" fmla="*/ 55245 h 147637"/>
                <a:gd name="connsiteX10" fmla="*/ 87630 w 131917"/>
                <a:gd name="connsiteY10" fmla="*/ 55245 h 147637"/>
                <a:gd name="connsiteX11" fmla="*/ 8572 w 131917"/>
                <a:gd name="connsiteY11" fmla="*/ 80963 h 147637"/>
                <a:gd name="connsiteX12" fmla="*/ 0 w 131917"/>
                <a:gd name="connsiteY12" fmla="*/ 108585 h 147637"/>
                <a:gd name="connsiteX13" fmla="*/ 45720 w 131917"/>
                <a:gd name="connsiteY13" fmla="*/ 147638 h 147637"/>
                <a:gd name="connsiteX14" fmla="*/ 85725 w 131917"/>
                <a:gd name="connsiteY14" fmla="*/ 132397 h 147637"/>
                <a:gd name="connsiteX15" fmla="*/ 85725 w 131917"/>
                <a:gd name="connsiteY15" fmla="*/ 132397 h 147637"/>
                <a:gd name="connsiteX16" fmla="*/ 86677 w 131917"/>
                <a:gd name="connsiteY16" fmla="*/ 131445 h 147637"/>
                <a:gd name="connsiteX17" fmla="*/ 90488 w 131917"/>
                <a:gd name="connsiteY17" fmla="*/ 130492 h 147637"/>
                <a:gd name="connsiteX18" fmla="*/ 93345 w 131917"/>
                <a:gd name="connsiteY18" fmla="*/ 131445 h 147637"/>
                <a:gd name="connsiteX19" fmla="*/ 94297 w 131917"/>
                <a:gd name="connsiteY19" fmla="*/ 132397 h 147637"/>
                <a:gd name="connsiteX20" fmla="*/ 100965 w 131917"/>
                <a:gd name="connsiteY20" fmla="*/ 141922 h 147637"/>
                <a:gd name="connsiteX21" fmla="*/ 126682 w 131917"/>
                <a:gd name="connsiteY21" fmla="*/ 143827 h 147637"/>
                <a:gd name="connsiteX22" fmla="*/ 131445 w 131917"/>
                <a:gd name="connsiteY22" fmla="*/ 135255 h 147637"/>
                <a:gd name="connsiteX23" fmla="*/ 129540 w 131917"/>
                <a:gd name="connsiteY23" fmla="*/ 96202 h 147637"/>
                <a:gd name="connsiteX24" fmla="*/ 90488 w 131917"/>
                <a:gd name="connsiteY24" fmla="*/ 87630 h 147637"/>
                <a:gd name="connsiteX25" fmla="*/ 57150 w 131917"/>
                <a:gd name="connsiteY25" fmla="*/ 116205 h 147637"/>
                <a:gd name="connsiteX26" fmla="*/ 38100 w 131917"/>
                <a:gd name="connsiteY26" fmla="*/ 101917 h 147637"/>
                <a:gd name="connsiteX27" fmla="*/ 82867 w 131917"/>
                <a:gd name="connsiteY27" fmla="*/ 79058 h 147637"/>
                <a:gd name="connsiteX28" fmla="*/ 84772 w 131917"/>
                <a:gd name="connsiteY28" fmla="*/ 79058 h 147637"/>
                <a:gd name="connsiteX29" fmla="*/ 84772 w 131917"/>
                <a:gd name="connsiteY29" fmla="*/ 79058 h 147637"/>
                <a:gd name="connsiteX30" fmla="*/ 90488 w 131917"/>
                <a:gd name="connsiteY30" fmla="*/ 84772 h 147637"/>
                <a:gd name="connsiteX31" fmla="*/ 90488 w 131917"/>
                <a:gd name="connsiteY31" fmla="*/ 87630 h 147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31917" h="147637">
                  <a:moveTo>
                    <a:pt x="129540" y="96202"/>
                  </a:moveTo>
                  <a:lnTo>
                    <a:pt x="129540" y="61913"/>
                  </a:lnTo>
                  <a:cubicBezTo>
                    <a:pt x="129540" y="22860"/>
                    <a:pt x="120967" y="0"/>
                    <a:pt x="65722" y="0"/>
                  </a:cubicBezTo>
                  <a:cubicBezTo>
                    <a:pt x="24765" y="0"/>
                    <a:pt x="6667" y="17145"/>
                    <a:pt x="6667" y="34290"/>
                  </a:cubicBezTo>
                  <a:cubicBezTo>
                    <a:pt x="6667" y="49530"/>
                    <a:pt x="24765" y="51435"/>
                    <a:pt x="30480" y="51435"/>
                  </a:cubicBezTo>
                  <a:cubicBezTo>
                    <a:pt x="31432" y="51435"/>
                    <a:pt x="31432" y="51435"/>
                    <a:pt x="32385" y="50483"/>
                  </a:cubicBezTo>
                  <a:lnTo>
                    <a:pt x="32385" y="50483"/>
                  </a:lnTo>
                  <a:cubicBezTo>
                    <a:pt x="37147" y="40005"/>
                    <a:pt x="47625" y="30480"/>
                    <a:pt x="65722" y="30480"/>
                  </a:cubicBezTo>
                  <a:cubicBezTo>
                    <a:pt x="84772" y="30480"/>
                    <a:pt x="90488" y="36195"/>
                    <a:pt x="91440" y="51435"/>
                  </a:cubicBezTo>
                  <a:cubicBezTo>
                    <a:pt x="91440" y="53340"/>
                    <a:pt x="89535" y="55245"/>
                    <a:pt x="87630" y="55245"/>
                  </a:cubicBezTo>
                  <a:lnTo>
                    <a:pt x="87630" y="55245"/>
                  </a:lnTo>
                  <a:cubicBezTo>
                    <a:pt x="73342" y="56197"/>
                    <a:pt x="22860" y="62865"/>
                    <a:pt x="8572" y="80963"/>
                  </a:cubicBezTo>
                  <a:cubicBezTo>
                    <a:pt x="1905" y="88583"/>
                    <a:pt x="0" y="98108"/>
                    <a:pt x="0" y="108585"/>
                  </a:cubicBezTo>
                  <a:cubicBezTo>
                    <a:pt x="0" y="131445"/>
                    <a:pt x="17145" y="147638"/>
                    <a:pt x="45720" y="147638"/>
                  </a:cubicBezTo>
                  <a:cubicBezTo>
                    <a:pt x="61913" y="147638"/>
                    <a:pt x="76200" y="141922"/>
                    <a:pt x="85725" y="132397"/>
                  </a:cubicBezTo>
                  <a:lnTo>
                    <a:pt x="85725" y="132397"/>
                  </a:lnTo>
                  <a:cubicBezTo>
                    <a:pt x="85725" y="132397"/>
                    <a:pt x="86677" y="131445"/>
                    <a:pt x="86677" y="131445"/>
                  </a:cubicBezTo>
                  <a:cubicBezTo>
                    <a:pt x="87630" y="130492"/>
                    <a:pt x="89535" y="130492"/>
                    <a:pt x="90488" y="130492"/>
                  </a:cubicBezTo>
                  <a:cubicBezTo>
                    <a:pt x="91440" y="130492"/>
                    <a:pt x="92392" y="130492"/>
                    <a:pt x="93345" y="131445"/>
                  </a:cubicBezTo>
                  <a:cubicBezTo>
                    <a:pt x="94297" y="132397"/>
                    <a:pt x="94297" y="132397"/>
                    <a:pt x="94297" y="132397"/>
                  </a:cubicBezTo>
                  <a:cubicBezTo>
                    <a:pt x="96202" y="136208"/>
                    <a:pt x="98107" y="139065"/>
                    <a:pt x="100965" y="141922"/>
                  </a:cubicBezTo>
                  <a:cubicBezTo>
                    <a:pt x="110490" y="148590"/>
                    <a:pt x="122872" y="145733"/>
                    <a:pt x="126682" y="143827"/>
                  </a:cubicBezTo>
                  <a:cubicBezTo>
                    <a:pt x="132397" y="140970"/>
                    <a:pt x="132397" y="139065"/>
                    <a:pt x="131445" y="135255"/>
                  </a:cubicBezTo>
                  <a:cubicBezTo>
                    <a:pt x="129540" y="130492"/>
                    <a:pt x="129540" y="111442"/>
                    <a:pt x="129540" y="96202"/>
                  </a:cubicBezTo>
                  <a:moveTo>
                    <a:pt x="90488" y="87630"/>
                  </a:moveTo>
                  <a:cubicBezTo>
                    <a:pt x="90488" y="102870"/>
                    <a:pt x="77152" y="116205"/>
                    <a:pt x="57150" y="116205"/>
                  </a:cubicBezTo>
                  <a:cubicBezTo>
                    <a:pt x="43815" y="116205"/>
                    <a:pt x="38100" y="110490"/>
                    <a:pt x="38100" y="101917"/>
                  </a:cubicBezTo>
                  <a:cubicBezTo>
                    <a:pt x="38100" y="91440"/>
                    <a:pt x="53340" y="80963"/>
                    <a:pt x="82867" y="79058"/>
                  </a:cubicBezTo>
                  <a:lnTo>
                    <a:pt x="84772" y="79058"/>
                  </a:lnTo>
                  <a:lnTo>
                    <a:pt x="84772" y="79058"/>
                  </a:lnTo>
                  <a:cubicBezTo>
                    <a:pt x="87630" y="79058"/>
                    <a:pt x="90488" y="81915"/>
                    <a:pt x="90488" y="84772"/>
                  </a:cubicBezTo>
                  <a:lnTo>
                    <a:pt x="90488" y="8763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42" name="Freeform: Shape 338">
              <a:extLst>
                <a:ext uri="{FF2B5EF4-FFF2-40B4-BE49-F238E27FC236}">
                  <a16:creationId xmlns:a16="http://schemas.microsoft.com/office/drawing/2014/main" id="{E9EED3F1-445F-C745-8CF6-77DE75B1612C}"/>
                </a:ext>
              </a:extLst>
            </p:cNvPr>
            <p:cNvSpPr/>
            <p:nvPr/>
          </p:nvSpPr>
          <p:spPr>
            <a:xfrm>
              <a:off x="3584737" y="2207895"/>
              <a:ext cx="137452" cy="196214"/>
            </a:xfrm>
            <a:custGeom>
              <a:avLst/>
              <a:gdLst>
                <a:gd name="connsiteX0" fmla="*/ 134775 w 137452"/>
                <a:gd name="connsiteY0" fmla="*/ 179070 h 196214"/>
                <a:gd name="connsiteX1" fmla="*/ 110010 w 137452"/>
                <a:gd name="connsiteY1" fmla="*/ 149542 h 196214"/>
                <a:gd name="connsiteX2" fmla="*/ 107152 w 137452"/>
                <a:gd name="connsiteY2" fmla="*/ 144780 h 196214"/>
                <a:gd name="connsiteX3" fmla="*/ 93817 w 137452"/>
                <a:gd name="connsiteY3" fmla="*/ 126683 h 196214"/>
                <a:gd name="connsiteX4" fmla="*/ 95722 w 137452"/>
                <a:gd name="connsiteY4" fmla="*/ 108585 h 196214"/>
                <a:gd name="connsiteX5" fmla="*/ 98580 w 137452"/>
                <a:gd name="connsiteY5" fmla="*/ 105727 h 196214"/>
                <a:gd name="connsiteX6" fmla="*/ 101437 w 137452"/>
                <a:gd name="connsiteY6" fmla="*/ 101917 h 196214"/>
                <a:gd name="connsiteX7" fmla="*/ 101437 w 137452"/>
                <a:gd name="connsiteY7" fmla="*/ 101917 h 196214"/>
                <a:gd name="connsiteX8" fmla="*/ 102390 w 137452"/>
                <a:gd name="connsiteY8" fmla="*/ 100013 h 196214"/>
                <a:gd name="connsiteX9" fmla="*/ 102390 w 137452"/>
                <a:gd name="connsiteY9" fmla="*/ 99060 h 196214"/>
                <a:gd name="connsiteX10" fmla="*/ 106200 w 137452"/>
                <a:gd name="connsiteY10" fmla="*/ 95250 h 196214"/>
                <a:gd name="connsiteX11" fmla="*/ 120487 w 137452"/>
                <a:gd name="connsiteY11" fmla="*/ 81915 h 196214"/>
                <a:gd name="connsiteX12" fmla="*/ 122392 w 137452"/>
                <a:gd name="connsiteY12" fmla="*/ 73342 h 196214"/>
                <a:gd name="connsiteX13" fmla="*/ 122392 w 137452"/>
                <a:gd name="connsiteY13" fmla="*/ 73342 h 196214"/>
                <a:gd name="connsiteX14" fmla="*/ 122392 w 137452"/>
                <a:gd name="connsiteY14" fmla="*/ 73342 h 196214"/>
                <a:gd name="connsiteX15" fmla="*/ 102390 w 137452"/>
                <a:gd name="connsiteY15" fmla="*/ 61913 h 196214"/>
                <a:gd name="connsiteX16" fmla="*/ 102390 w 137452"/>
                <a:gd name="connsiteY16" fmla="*/ 61913 h 196214"/>
                <a:gd name="connsiteX17" fmla="*/ 102390 w 137452"/>
                <a:gd name="connsiteY17" fmla="*/ 61913 h 196214"/>
                <a:gd name="connsiteX18" fmla="*/ 102390 w 137452"/>
                <a:gd name="connsiteY18" fmla="*/ 61913 h 196214"/>
                <a:gd name="connsiteX19" fmla="*/ 101437 w 137452"/>
                <a:gd name="connsiteY19" fmla="*/ 61913 h 196214"/>
                <a:gd name="connsiteX20" fmla="*/ 101437 w 137452"/>
                <a:gd name="connsiteY20" fmla="*/ 61913 h 196214"/>
                <a:gd name="connsiteX21" fmla="*/ 100485 w 137452"/>
                <a:gd name="connsiteY21" fmla="*/ 61913 h 196214"/>
                <a:gd name="connsiteX22" fmla="*/ 99532 w 137452"/>
                <a:gd name="connsiteY22" fmla="*/ 61913 h 196214"/>
                <a:gd name="connsiteX23" fmla="*/ 94770 w 137452"/>
                <a:gd name="connsiteY23" fmla="*/ 62865 h 196214"/>
                <a:gd name="connsiteX24" fmla="*/ 94770 w 137452"/>
                <a:gd name="connsiteY24" fmla="*/ 62865 h 196214"/>
                <a:gd name="connsiteX25" fmla="*/ 93817 w 137452"/>
                <a:gd name="connsiteY25" fmla="*/ 62865 h 196214"/>
                <a:gd name="connsiteX26" fmla="*/ 89055 w 137452"/>
                <a:gd name="connsiteY26" fmla="*/ 66675 h 196214"/>
                <a:gd name="connsiteX27" fmla="*/ 89055 w 137452"/>
                <a:gd name="connsiteY27" fmla="*/ 66675 h 196214"/>
                <a:gd name="connsiteX28" fmla="*/ 83340 w 137452"/>
                <a:gd name="connsiteY28" fmla="*/ 72390 h 196214"/>
                <a:gd name="connsiteX29" fmla="*/ 62385 w 137452"/>
                <a:gd name="connsiteY29" fmla="*/ 93345 h 196214"/>
                <a:gd name="connsiteX30" fmla="*/ 50002 w 137452"/>
                <a:gd name="connsiteY30" fmla="*/ 100013 h 196214"/>
                <a:gd name="connsiteX31" fmla="*/ 42382 w 137452"/>
                <a:gd name="connsiteY31" fmla="*/ 91440 h 196214"/>
                <a:gd name="connsiteX32" fmla="*/ 42382 w 137452"/>
                <a:gd name="connsiteY32" fmla="*/ 31433 h 196214"/>
                <a:gd name="connsiteX33" fmla="*/ 42382 w 137452"/>
                <a:gd name="connsiteY33" fmla="*/ 31433 h 196214"/>
                <a:gd name="connsiteX34" fmla="*/ 42382 w 137452"/>
                <a:gd name="connsiteY34" fmla="*/ 31433 h 196214"/>
                <a:gd name="connsiteX35" fmla="*/ 42382 w 137452"/>
                <a:gd name="connsiteY35" fmla="*/ 30480 h 196214"/>
                <a:gd name="connsiteX36" fmla="*/ 42382 w 137452"/>
                <a:gd name="connsiteY36" fmla="*/ 30480 h 196214"/>
                <a:gd name="connsiteX37" fmla="*/ 31905 w 137452"/>
                <a:gd name="connsiteY37" fmla="*/ 3810 h 196214"/>
                <a:gd name="connsiteX38" fmla="*/ 17617 w 137452"/>
                <a:gd name="connsiteY38" fmla="*/ 0 h 196214"/>
                <a:gd name="connsiteX39" fmla="*/ 5235 w 137452"/>
                <a:gd name="connsiteY39" fmla="*/ 1905 h 196214"/>
                <a:gd name="connsiteX40" fmla="*/ 472 w 137452"/>
                <a:gd name="connsiteY40" fmla="*/ 10477 h 196214"/>
                <a:gd name="connsiteX41" fmla="*/ 2377 w 137452"/>
                <a:gd name="connsiteY41" fmla="*/ 39052 h 196214"/>
                <a:gd name="connsiteX42" fmla="*/ 2377 w 137452"/>
                <a:gd name="connsiteY42" fmla="*/ 177165 h 196214"/>
                <a:gd name="connsiteX43" fmla="*/ 20475 w 137452"/>
                <a:gd name="connsiteY43" fmla="*/ 196215 h 196214"/>
                <a:gd name="connsiteX44" fmla="*/ 24285 w 137452"/>
                <a:gd name="connsiteY44" fmla="*/ 196215 h 196214"/>
                <a:gd name="connsiteX45" fmla="*/ 41430 w 137452"/>
                <a:gd name="connsiteY45" fmla="*/ 177165 h 196214"/>
                <a:gd name="connsiteX46" fmla="*/ 41430 w 137452"/>
                <a:gd name="connsiteY46" fmla="*/ 175260 h 196214"/>
                <a:gd name="connsiteX47" fmla="*/ 41430 w 137452"/>
                <a:gd name="connsiteY47" fmla="*/ 144780 h 196214"/>
                <a:gd name="connsiteX48" fmla="*/ 49050 w 137452"/>
                <a:gd name="connsiteY48" fmla="*/ 136208 h 196214"/>
                <a:gd name="connsiteX49" fmla="*/ 64290 w 137452"/>
                <a:gd name="connsiteY49" fmla="*/ 146685 h 196214"/>
                <a:gd name="connsiteX50" fmla="*/ 93817 w 137452"/>
                <a:gd name="connsiteY50" fmla="*/ 183833 h 196214"/>
                <a:gd name="connsiteX51" fmla="*/ 93817 w 137452"/>
                <a:gd name="connsiteY51" fmla="*/ 183833 h 196214"/>
                <a:gd name="connsiteX52" fmla="*/ 115725 w 137452"/>
                <a:gd name="connsiteY52" fmla="*/ 196215 h 196214"/>
                <a:gd name="connsiteX53" fmla="*/ 135727 w 137452"/>
                <a:gd name="connsiteY53" fmla="*/ 185738 h 196214"/>
                <a:gd name="connsiteX54" fmla="*/ 134775 w 137452"/>
                <a:gd name="connsiteY54" fmla="*/ 179070 h 196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137452" h="196214">
                  <a:moveTo>
                    <a:pt x="134775" y="179070"/>
                  </a:moveTo>
                  <a:cubicBezTo>
                    <a:pt x="130012" y="175260"/>
                    <a:pt x="118582" y="160972"/>
                    <a:pt x="110010" y="149542"/>
                  </a:cubicBezTo>
                  <a:lnTo>
                    <a:pt x="107152" y="144780"/>
                  </a:lnTo>
                  <a:lnTo>
                    <a:pt x="93817" y="126683"/>
                  </a:lnTo>
                  <a:cubicBezTo>
                    <a:pt x="90007" y="120967"/>
                    <a:pt x="90960" y="115252"/>
                    <a:pt x="95722" y="108585"/>
                  </a:cubicBezTo>
                  <a:cubicBezTo>
                    <a:pt x="96675" y="107633"/>
                    <a:pt x="97627" y="106680"/>
                    <a:pt x="98580" y="105727"/>
                  </a:cubicBezTo>
                  <a:cubicBezTo>
                    <a:pt x="99532" y="104775"/>
                    <a:pt x="100485" y="103822"/>
                    <a:pt x="101437" y="101917"/>
                  </a:cubicBezTo>
                  <a:lnTo>
                    <a:pt x="101437" y="101917"/>
                  </a:lnTo>
                  <a:cubicBezTo>
                    <a:pt x="101437" y="100965"/>
                    <a:pt x="102390" y="100965"/>
                    <a:pt x="102390" y="100013"/>
                  </a:cubicBezTo>
                  <a:lnTo>
                    <a:pt x="102390" y="99060"/>
                  </a:lnTo>
                  <a:cubicBezTo>
                    <a:pt x="103342" y="98108"/>
                    <a:pt x="105247" y="96202"/>
                    <a:pt x="106200" y="95250"/>
                  </a:cubicBezTo>
                  <a:cubicBezTo>
                    <a:pt x="111915" y="88583"/>
                    <a:pt x="117630" y="83820"/>
                    <a:pt x="120487" y="81915"/>
                  </a:cubicBezTo>
                  <a:cubicBezTo>
                    <a:pt x="123345" y="80010"/>
                    <a:pt x="125250" y="78105"/>
                    <a:pt x="122392" y="73342"/>
                  </a:cubicBezTo>
                  <a:lnTo>
                    <a:pt x="122392" y="73342"/>
                  </a:lnTo>
                  <a:cubicBezTo>
                    <a:pt x="122392" y="73342"/>
                    <a:pt x="122392" y="73342"/>
                    <a:pt x="122392" y="73342"/>
                  </a:cubicBezTo>
                  <a:cubicBezTo>
                    <a:pt x="121440" y="70485"/>
                    <a:pt x="112867" y="61913"/>
                    <a:pt x="102390" y="61913"/>
                  </a:cubicBezTo>
                  <a:cubicBezTo>
                    <a:pt x="102390" y="61913"/>
                    <a:pt x="102390" y="61913"/>
                    <a:pt x="102390" y="61913"/>
                  </a:cubicBezTo>
                  <a:cubicBezTo>
                    <a:pt x="102390" y="61913"/>
                    <a:pt x="102390" y="61913"/>
                    <a:pt x="102390" y="61913"/>
                  </a:cubicBezTo>
                  <a:cubicBezTo>
                    <a:pt x="102390" y="61913"/>
                    <a:pt x="102390" y="61913"/>
                    <a:pt x="102390" y="61913"/>
                  </a:cubicBezTo>
                  <a:cubicBezTo>
                    <a:pt x="102390" y="61913"/>
                    <a:pt x="101437" y="61913"/>
                    <a:pt x="101437" y="61913"/>
                  </a:cubicBezTo>
                  <a:cubicBezTo>
                    <a:pt x="101437" y="61913"/>
                    <a:pt x="101437" y="61913"/>
                    <a:pt x="101437" y="61913"/>
                  </a:cubicBezTo>
                  <a:cubicBezTo>
                    <a:pt x="101437" y="61913"/>
                    <a:pt x="100485" y="61913"/>
                    <a:pt x="100485" y="61913"/>
                  </a:cubicBezTo>
                  <a:cubicBezTo>
                    <a:pt x="100485" y="61913"/>
                    <a:pt x="99532" y="61913"/>
                    <a:pt x="99532" y="61913"/>
                  </a:cubicBezTo>
                  <a:cubicBezTo>
                    <a:pt x="97627" y="61913"/>
                    <a:pt x="95722" y="62865"/>
                    <a:pt x="94770" y="62865"/>
                  </a:cubicBezTo>
                  <a:cubicBezTo>
                    <a:pt x="94770" y="62865"/>
                    <a:pt x="94770" y="62865"/>
                    <a:pt x="94770" y="62865"/>
                  </a:cubicBezTo>
                  <a:cubicBezTo>
                    <a:pt x="94770" y="62865"/>
                    <a:pt x="93817" y="62865"/>
                    <a:pt x="93817" y="62865"/>
                  </a:cubicBezTo>
                  <a:cubicBezTo>
                    <a:pt x="91912" y="63817"/>
                    <a:pt x="90007" y="64770"/>
                    <a:pt x="89055" y="66675"/>
                  </a:cubicBezTo>
                  <a:lnTo>
                    <a:pt x="89055" y="66675"/>
                  </a:lnTo>
                  <a:cubicBezTo>
                    <a:pt x="87150" y="68580"/>
                    <a:pt x="85245" y="70485"/>
                    <a:pt x="83340" y="72390"/>
                  </a:cubicBezTo>
                  <a:lnTo>
                    <a:pt x="62385" y="93345"/>
                  </a:lnTo>
                  <a:cubicBezTo>
                    <a:pt x="59527" y="96202"/>
                    <a:pt x="56670" y="100013"/>
                    <a:pt x="50002" y="100013"/>
                  </a:cubicBezTo>
                  <a:cubicBezTo>
                    <a:pt x="45240" y="100013"/>
                    <a:pt x="42382" y="97155"/>
                    <a:pt x="42382" y="91440"/>
                  </a:cubicBezTo>
                  <a:lnTo>
                    <a:pt x="42382" y="31433"/>
                  </a:lnTo>
                  <a:lnTo>
                    <a:pt x="42382" y="31433"/>
                  </a:lnTo>
                  <a:lnTo>
                    <a:pt x="42382" y="31433"/>
                  </a:lnTo>
                  <a:cubicBezTo>
                    <a:pt x="42382" y="31433"/>
                    <a:pt x="42382" y="30480"/>
                    <a:pt x="42382" y="30480"/>
                  </a:cubicBezTo>
                  <a:lnTo>
                    <a:pt x="42382" y="30480"/>
                  </a:lnTo>
                  <a:cubicBezTo>
                    <a:pt x="42382" y="18097"/>
                    <a:pt x="38572" y="8572"/>
                    <a:pt x="31905" y="3810"/>
                  </a:cubicBezTo>
                  <a:cubicBezTo>
                    <a:pt x="27142" y="952"/>
                    <a:pt x="22380" y="0"/>
                    <a:pt x="17617" y="0"/>
                  </a:cubicBezTo>
                  <a:cubicBezTo>
                    <a:pt x="11902" y="0"/>
                    <a:pt x="7140" y="952"/>
                    <a:pt x="5235" y="1905"/>
                  </a:cubicBezTo>
                  <a:cubicBezTo>
                    <a:pt x="-480" y="4763"/>
                    <a:pt x="-480" y="6667"/>
                    <a:pt x="472" y="10477"/>
                  </a:cubicBezTo>
                  <a:cubicBezTo>
                    <a:pt x="1425" y="14288"/>
                    <a:pt x="2377" y="27622"/>
                    <a:pt x="2377" y="39052"/>
                  </a:cubicBezTo>
                  <a:lnTo>
                    <a:pt x="2377" y="177165"/>
                  </a:lnTo>
                  <a:cubicBezTo>
                    <a:pt x="2377" y="191452"/>
                    <a:pt x="9997" y="196215"/>
                    <a:pt x="20475" y="196215"/>
                  </a:cubicBezTo>
                  <a:lnTo>
                    <a:pt x="24285" y="196215"/>
                  </a:lnTo>
                  <a:cubicBezTo>
                    <a:pt x="34762" y="196215"/>
                    <a:pt x="41430" y="191452"/>
                    <a:pt x="41430" y="177165"/>
                  </a:cubicBezTo>
                  <a:lnTo>
                    <a:pt x="41430" y="175260"/>
                  </a:lnTo>
                  <a:cubicBezTo>
                    <a:pt x="41430" y="171450"/>
                    <a:pt x="41430" y="148590"/>
                    <a:pt x="41430" y="144780"/>
                  </a:cubicBezTo>
                  <a:cubicBezTo>
                    <a:pt x="41430" y="138113"/>
                    <a:pt x="46192" y="136208"/>
                    <a:pt x="49050" y="136208"/>
                  </a:cubicBezTo>
                  <a:cubicBezTo>
                    <a:pt x="56670" y="136208"/>
                    <a:pt x="59527" y="140970"/>
                    <a:pt x="64290" y="146685"/>
                  </a:cubicBezTo>
                  <a:cubicBezTo>
                    <a:pt x="66195" y="149542"/>
                    <a:pt x="84292" y="171450"/>
                    <a:pt x="93817" y="183833"/>
                  </a:cubicBezTo>
                  <a:lnTo>
                    <a:pt x="93817" y="183833"/>
                  </a:lnTo>
                  <a:cubicBezTo>
                    <a:pt x="101437" y="193358"/>
                    <a:pt x="108105" y="196215"/>
                    <a:pt x="115725" y="196215"/>
                  </a:cubicBezTo>
                  <a:cubicBezTo>
                    <a:pt x="126202" y="196215"/>
                    <a:pt x="134775" y="188595"/>
                    <a:pt x="135727" y="185738"/>
                  </a:cubicBezTo>
                  <a:cubicBezTo>
                    <a:pt x="138585" y="183833"/>
                    <a:pt x="137632" y="181927"/>
                    <a:pt x="134775" y="17907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43" name="Freeform: Shape 339">
              <a:extLst>
                <a:ext uri="{FF2B5EF4-FFF2-40B4-BE49-F238E27FC236}">
                  <a16:creationId xmlns:a16="http://schemas.microsoft.com/office/drawing/2014/main" id="{95BE2F66-F02C-974E-9750-C743CEECC41D}"/>
                </a:ext>
              </a:extLst>
            </p:cNvPr>
            <p:cNvSpPr/>
            <p:nvPr/>
          </p:nvSpPr>
          <p:spPr>
            <a:xfrm>
              <a:off x="3237180" y="2212657"/>
              <a:ext cx="171231" cy="194309"/>
            </a:xfrm>
            <a:custGeom>
              <a:avLst/>
              <a:gdLst>
                <a:gd name="connsiteX0" fmla="*/ 140384 w 171231"/>
                <a:gd name="connsiteY0" fmla="*/ 39052 h 194309"/>
                <a:gd name="connsiteX1" fmla="*/ 167054 w 171231"/>
                <a:gd name="connsiteY1" fmla="*/ 28575 h 194309"/>
                <a:gd name="connsiteX2" fmla="*/ 168959 w 171231"/>
                <a:gd name="connsiteY2" fmla="*/ 2858 h 194309"/>
                <a:gd name="connsiteX3" fmla="*/ 165149 w 171231"/>
                <a:gd name="connsiteY3" fmla="*/ 0 h 194309"/>
                <a:gd name="connsiteX4" fmla="*/ 30847 w 171231"/>
                <a:gd name="connsiteY4" fmla="*/ 0 h 194309"/>
                <a:gd name="connsiteX5" fmla="*/ 30847 w 171231"/>
                <a:gd name="connsiteY5" fmla="*/ 0 h 194309"/>
                <a:gd name="connsiteX6" fmla="*/ 4177 w 171231"/>
                <a:gd name="connsiteY6" fmla="*/ 10477 h 194309"/>
                <a:gd name="connsiteX7" fmla="*/ 2272 w 171231"/>
                <a:gd name="connsiteY7" fmla="*/ 36195 h 194309"/>
                <a:gd name="connsiteX8" fmla="*/ 6082 w 171231"/>
                <a:gd name="connsiteY8" fmla="*/ 39052 h 194309"/>
                <a:gd name="connsiteX9" fmla="*/ 58469 w 171231"/>
                <a:gd name="connsiteY9" fmla="*/ 39052 h 194309"/>
                <a:gd name="connsiteX10" fmla="*/ 65137 w 171231"/>
                <a:gd name="connsiteY10" fmla="*/ 44767 h 194309"/>
                <a:gd name="connsiteX11" fmla="*/ 65137 w 171231"/>
                <a:gd name="connsiteY11" fmla="*/ 175260 h 194309"/>
                <a:gd name="connsiteX12" fmla="*/ 69899 w 171231"/>
                <a:gd name="connsiteY12" fmla="*/ 189547 h 194309"/>
                <a:gd name="connsiteX13" fmla="*/ 83234 w 171231"/>
                <a:gd name="connsiteY13" fmla="*/ 194310 h 194309"/>
                <a:gd name="connsiteX14" fmla="*/ 87044 w 171231"/>
                <a:gd name="connsiteY14" fmla="*/ 194310 h 194309"/>
                <a:gd name="connsiteX15" fmla="*/ 104189 w 171231"/>
                <a:gd name="connsiteY15" fmla="*/ 175260 h 194309"/>
                <a:gd name="connsiteX16" fmla="*/ 104189 w 171231"/>
                <a:gd name="connsiteY16" fmla="*/ 46672 h 194309"/>
                <a:gd name="connsiteX17" fmla="*/ 111809 w 171231"/>
                <a:gd name="connsiteY17" fmla="*/ 38100 h 194309"/>
                <a:gd name="connsiteX18" fmla="*/ 140384 w 171231"/>
                <a:gd name="connsiteY18" fmla="*/ 39052 h 194309"/>
                <a:gd name="connsiteX19" fmla="*/ 140384 w 171231"/>
                <a:gd name="connsiteY19" fmla="*/ 39052 h 194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71231" h="194309">
                  <a:moveTo>
                    <a:pt x="140384" y="39052"/>
                  </a:moveTo>
                  <a:cubicBezTo>
                    <a:pt x="152767" y="39052"/>
                    <a:pt x="162292" y="35242"/>
                    <a:pt x="167054" y="28575"/>
                  </a:cubicBezTo>
                  <a:cubicBezTo>
                    <a:pt x="173722" y="19050"/>
                    <a:pt x="170864" y="6667"/>
                    <a:pt x="168959" y="2858"/>
                  </a:cubicBezTo>
                  <a:cubicBezTo>
                    <a:pt x="168007" y="952"/>
                    <a:pt x="166102" y="0"/>
                    <a:pt x="165149" y="0"/>
                  </a:cubicBezTo>
                  <a:cubicBezTo>
                    <a:pt x="165149" y="0"/>
                    <a:pt x="30847" y="0"/>
                    <a:pt x="30847" y="0"/>
                  </a:cubicBezTo>
                  <a:lnTo>
                    <a:pt x="30847" y="0"/>
                  </a:lnTo>
                  <a:cubicBezTo>
                    <a:pt x="18464" y="0"/>
                    <a:pt x="8939" y="3810"/>
                    <a:pt x="4177" y="10477"/>
                  </a:cubicBezTo>
                  <a:cubicBezTo>
                    <a:pt x="-2491" y="20002"/>
                    <a:pt x="367" y="32385"/>
                    <a:pt x="2272" y="36195"/>
                  </a:cubicBezTo>
                  <a:cubicBezTo>
                    <a:pt x="3224" y="38100"/>
                    <a:pt x="5129" y="39052"/>
                    <a:pt x="6082" y="39052"/>
                  </a:cubicBezTo>
                  <a:lnTo>
                    <a:pt x="58469" y="39052"/>
                  </a:lnTo>
                  <a:cubicBezTo>
                    <a:pt x="61327" y="39052"/>
                    <a:pt x="64184" y="41910"/>
                    <a:pt x="65137" y="44767"/>
                  </a:cubicBezTo>
                  <a:lnTo>
                    <a:pt x="65137" y="175260"/>
                  </a:lnTo>
                  <a:cubicBezTo>
                    <a:pt x="65137" y="181927"/>
                    <a:pt x="67042" y="186690"/>
                    <a:pt x="69899" y="189547"/>
                  </a:cubicBezTo>
                  <a:cubicBezTo>
                    <a:pt x="72757" y="193358"/>
                    <a:pt x="77519" y="194310"/>
                    <a:pt x="83234" y="194310"/>
                  </a:cubicBezTo>
                  <a:lnTo>
                    <a:pt x="87044" y="194310"/>
                  </a:lnTo>
                  <a:cubicBezTo>
                    <a:pt x="96569" y="194310"/>
                    <a:pt x="104189" y="189547"/>
                    <a:pt x="104189" y="175260"/>
                  </a:cubicBezTo>
                  <a:lnTo>
                    <a:pt x="104189" y="46672"/>
                  </a:lnTo>
                  <a:cubicBezTo>
                    <a:pt x="104189" y="41910"/>
                    <a:pt x="107047" y="39052"/>
                    <a:pt x="111809" y="38100"/>
                  </a:cubicBezTo>
                  <a:cubicBezTo>
                    <a:pt x="111809" y="39052"/>
                    <a:pt x="139432" y="39052"/>
                    <a:pt x="140384" y="39052"/>
                  </a:cubicBezTo>
                  <a:lnTo>
                    <a:pt x="140384" y="3905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44" name="Freeform: Shape 340">
              <a:extLst>
                <a:ext uri="{FF2B5EF4-FFF2-40B4-BE49-F238E27FC236}">
                  <a16:creationId xmlns:a16="http://schemas.microsoft.com/office/drawing/2014/main" id="{EE2982DB-1B4A-6840-936D-442C30CE3D24}"/>
                </a:ext>
              </a:extLst>
            </p:cNvPr>
            <p:cNvSpPr/>
            <p:nvPr/>
          </p:nvSpPr>
          <p:spPr>
            <a:xfrm>
              <a:off x="2858452" y="2465070"/>
              <a:ext cx="71437" cy="107632"/>
            </a:xfrm>
            <a:custGeom>
              <a:avLst/>
              <a:gdLst>
                <a:gd name="connsiteX0" fmla="*/ 0 w 71437"/>
                <a:gd name="connsiteY0" fmla="*/ 102870 h 107632"/>
                <a:gd name="connsiteX1" fmla="*/ 0 w 71437"/>
                <a:gd name="connsiteY1" fmla="*/ 6667 h 107632"/>
                <a:gd name="connsiteX2" fmla="*/ 6667 w 71437"/>
                <a:gd name="connsiteY2" fmla="*/ 0 h 107632"/>
                <a:gd name="connsiteX3" fmla="*/ 66675 w 71437"/>
                <a:gd name="connsiteY3" fmla="*/ 0 h 107632"/>
                <a:gd name="connsiteX4" fmla="*/ 71438 w 71437"/>
                <a:gd name="connsiteY4" fmla="*/ 4763 h 107632"/>
                <a:gd name="connsiteX5" fmla="*/ 71438 w 71437"/>
                <a:gd name="connsiteY5" fmla="*/ 5715 h 107632"/>
                <a:gd name="connsiteX6" fmla="*/ 66675 w 71437"/>
                <a:gd name="connsiteY6" fmla="*/ 10477 h 107632"/>
                <a:gd name="connsiteX7" fmla="*/ 11430 w 71437"/>
                <a:gd name="connsiteY7" fmla="*/ 10477 h 107632"/>
                <a:gd name="connsiteX8" fmla="*/ 11430 w 71437"/>
                <a:gd name="connsiteY8" fmla="*/ 50483 h 107632"/>
                <a:gd name="connsiteX9" fmla="*/ 52388 w 71437"/>
                <a:gd name="connsiteY9" fmla="*/ 50483 h 107632"/>
                <a:gd name="connsiteX10" fmla="*/ 57150 w 71437"/>
                <a:gd name="connsiteY10" fmla="*/ 55245 h 107632"/>
                <a:gd name="connsiteX11" fmla="*/ 57150 w 71437"/>
                <a:gd name="connsiteY11" fmla="*/ 56197 h 107632"/>
                <a:gd name="connsiteX12" fmla="*/ 52388 w 71437"/>
                <a:gd name="connsiteY12" fmla="*/ 60960 h 107632"/>
                <a:gd name="connsiteX13" fmla="*/ 11430 w 71437"/>
                <a:gd name="connsiteY13" fmla="*/ 60960 h 107632"/>
                <a:gd name="connsiteX14" fmla="*/ 11430 w 71437"/>
                <a:gd name="connsiteY14" fmla="*/ 102870 h 107632"/>
                <a:gd name="connsiteX15" fmla="*/ 6667 w 71437"/>
                <a:gd name="connsiteY15" fmla="*/ 107633 h 107632"/>
                <a:gd name="connsiteX16" fmla="*/ 4763 w 71437"/>
                <a:gd name="connsiteY16" fmla="*/ 107633 h 107632"/>
                <a:gd name="connsiteX17" fmla="*/ 0 w 71437"/>
                <a:gd name="connsiteY17" fmla="*/ 102870 h 107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1437" h="107632">
                  <a:moveTo>
                    <a:pt x="0" y="102870"/>
                  </a:moveTo>
                  <a:lnTo>
                    <a:pt x="0" y="6667"/>
                  </a:lnTo>
                  <a:cubicBezTo>
                    <a:pt x="0" y="2858"/>
                    <a:pt x="2857" y="0"/>
                    <a:pt x="6667" y="0"/>
                  </a:cubicBezTo>
                  <a:lnTo>
                    <a:pt x="66675" y="0"/>
                  </a:lnTo>
                  <a:cubicBezTo>
                    <a:pt x="69532" y="0"/>
                    <a:pt x="71438" y="1905"/>
                    <a:pt x="71438" y="4763"/>
                  </a:cubicBezTo>
                  <a:lnTo>
                    <a:pt x="71438" y="5715"/>
                  </a:lnTo>
                  <a:cubicBezTo>
                    <a:pt x="71438" y="8572"/>
                    <a:pt x="69532" y="10477"/>
                    <a:pt x="66675" y="10477"/>
                  </a:cubicBezTo>
                  <a:lnTo>
                    <a:pt x="11430" y="10477"/>
                  </a:lnTo>
                  <a:lnTo>
                    <a:pt x="11430" y="50483"/>
                  </a:lnTo>
                  <a:lnTo>
                    <a:pt x="52388" y="50483"/>
                  </a:lnTo>
                  <a:cubicBezTo>
                    <a:pt x="55245" y="50483"/>
                    <a:pt x="57150" y="52388"/>
                    <a:pt x="57150" y="55245"/>
                  </a:cubicBezTo>
                  <a:lnTo>
                    <a:pt x="57150" y="56197"/>
                  </a:lnTo>
                  <a:cubicBezTo>
                    <a:pt x="57150" y="59055"/>
                    <a:pt x="55245" y="60960"/>
                    <a:pt x="52388" y="60960"/>
                  </a:cubicBezTo>
                  <a:lnTo>
                    <a:pt x="11430" y="60960"/>
                  </a:lnTo>
                  <a:lnTo>
                    <a:pt x="11430" y="102870"/>
                  </a:lnTo>
                  <a:cubicBezTo>
                    <a:pt x="11430" y="106680"/>
                    <a:pt x="9525" y="107633"/>
                    <a:pt x="6667" y="107633"/>
                  </a:cubicBezTo>
                  <a:lnTo>
                    <a:pt x="4763" y="107633"/>
                  </a:lnTo>
                  <a:cubicBezTo>
                    <a:pt x="952" y="107633"/>
                    <a:pt x="0" y="106680"/>
                    <a:pt x="0" y="10287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45" name="Freeform: Shape 341">
              <a:extLst>
                <a:ext uri="{FF2B5EF4-FFF2-40B4-BE49-F238E27FC236}">
                  <a16:creationId xmlns:a16="http://schemas.microsoft.com/office/drawing/2014/main" id="{CECB3B3D-AB1F-3C43-A3DB-147EF7FC0D04}"/>
                </a:ext>
              </a:extLst>
            </p:cNvPr>
            <p:cNvSpPr/>
            <p:nvPr/>
          </p:nvSpPr>
          <p:spPr>
            <a:xfrm>
              <a:off x="2926079" y="2491740"/>
              <a:ext cx="80962" cy="81950"/>
            </a:xfrm>
            <a:custGeom>
              <a:avLst/>
              <a:gdLst>
                <a:gd name="connsiteX0" fmla="*/ 0 w 80962"/>
                <a:gd name="connsiteY0" fmla="*/ 40957 h 81950"/>
                <a:gd name="connsiteX1" fmla="*/ 40958 w 80962"/>
                <a:gd name="connsiteY1" fmla="*/ 0 h 81950"/>
                <a:gd name="connsiteX2" fmla="*/ 80963 w 80962"/>
                <a:gd name="connsiteY2" fmla="*/ 40957 h 81950"/>
                <a:gd name="connsiteX3" fmla="*/ 40958 w 80962"/>
                <a:gd name="connsiteY3" fmla="*/ 81915 h 81950"/>
                <a:gd name="connsiteX4" fmla="*/ 0 w 80962"/>
                <a:gd name="connsiteY4" fmla="*/ 40957 h 81950"/>
                <a:gd name="connsiteX5" fmla="*/ 70485 w 80962"/>
                <a:gd name="connsiteY5" fmla="*/ 41910 h 81950"/>
                <a:gd name="connsiteX6" fmla="*/ 40958 w 80962"/>
                <a:gd name="connsiteY6" fmla="*/ 9525 h 81950"/>
                <a:gd name="connsiteX7" fmla="*/ 11430 w 80962"/>
                <a:gd name="connsiteY7" fmla="*/ 40957 h 81950"/>
                <a:gd name="connsiteX8" fmla="*/ 40958 w 80962"/>
                <a:gd name="connsiteY8" fmla="*/ 73342 h 81950"/>
                <a:gd name="connsiteX9" fmla="*/ 70485 w 80962"/>
                <a:gd name="connsiteY9" fmla="*/ 41910 h 81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962" h="81950">
                  <a:moveTo>
                    <a:pt x="0" y="40957"/>
                  </a:moveTo>
                  <a:cubicBezTo>
                    <a:pt x="0" y="17145"/>
                    <a:pt x="17145" y="0"/>
                    <a:pt x="40958" y="0"/>
                  </a:cubicBezTo>
                  <a:cubicBezTo>
                    <a:pt x="64770" y="0"/>
                    <a:pt x="80963" y="17145"/>
                    <a:pt x="80963" y="40957"/>
                  </a:cubicBezTo>
                  <a:cubicBezTo>
                    <a:pt x="80963" y="64770"/>
                    <a:pt x="63817" y="81915"/>
                    <a:pt x="40958" y="81915"/>
                  </a:cubicBezTo>
                  <a:cubicBezTo>
                    <a:pt x="17145" y="82867"/>
                    <a:pt x="0" y="64770"/>
                    <a:pt x="0" y="40957"/>
                  </a:cubicBezTo>
                  <a:moveTo>
                    <a:pt x="70485" y="41910"/>
                  </a:moveTo>
                  <a:cubicBezTo>
                    <a:pt x="70485" y="23813"/>
                    <a:pt x="58103" y="9525"/>
                    <a:pt x="40958" y="9525"/>
                  </a:cubicBezTo>
                  <a:cubicBezTo>
                    <a:pt x="23813" y="9525"/>
                    <a:pt x="11430" y="22860"/>
                    <a:pt x="11430" y="40957"/>
                  </a:cubicBezTo>
                  <a:cubicBezTo>
                    <a:pt x="11430" y="59055"/>
                    <a:pt x="23813" y="73342"/>
                    <a:pt x="40958" y="73342"/>
                  </a:cubicBezTo>
                  <a:cubicBezTo>
                    <a:pt x="57150" y="73342"/>
                    <a:pt x="70485" y="60007"/>
                    <a:pt x="70485" y="4191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46" name="Freeform: Shape 342">
              <a:extLst>
                <a:ext uri="{FF2B5EF4-FFF2-40B4-BE49-F238E27FC236}">
                  <a16:creationId xmlns:a16="http://schemas.microsoft.com/office/drawing/2014/main" id="{53EAF3EC-97B9-5C41-A8AF-20369A198C71}"/>
                </a:ext>
              </a:extLst>
            </p:cNvPr>
            <p:cNvSpPr/>
            <p:nvPr/>
          </p:nvSpPr>
          <p:spPr>
            <a:xfrm>
              <a:off x="3020377" y="2491740"/>
              <a:ext cx="41909" cy="80962"/>
            </a:xfrm>
            <a:custGeom>
              <a:avLst/>
              <a:gdLst>
                <a:gd name="connsiteX0" fmla="*/ 30480 w 41909"/>
                <a:gd name="connsiteY0" fmla="*/ 0 h 80962"/>
                <a:gd name="connsiteX1" fmla="*/ 41910 w 41909"/>
                <a:gd name="connsiteY1" fmla="*/ 7620 h 80962"/>
                <a:gd name="connsiteX2" fmla="*/ 39052 w 41909"/>
                <a:gd name="connsiteY2" fmla="*/ 13335 h 80962"/>
                <a:gd name="connsiteX3" fmla="*/ 29527 w 41909"/>
                <a:gd name="connsiteY3" fmla="*/ 10477 h 80962"/>
                <a:gd name="connsiteX4" fmla="*/ 10477 w 41909"/>
                <a:gd name="connsiteY4" fmla="*/ 45720 h 80962"/>
                <a:gd name="connsiteX5" fmla="*/ 10477 w 41909"/>
                <a:gd name="connsiteY5" fmla="*/ 76200 h 80962"/>
                <a:gd name="connsiteX6" fmla="*/ 5715 w 41909"/>
                <a:gd name="connsiteY6" fmla="*/ 80963 h 80962"/>
                <a:gd name="connsiteX7" fmla="*/ 4763 w 41909"/>
                <a:gd name="connsiteY7" fmla="*/ 80963 h 80962"/>
                <a:gd name="connsiteX8" fmla="*/ 0 w 41909"/>
                <a:gd name="connsiteY8" fmla="*/ 76200 h 80962"/>
                <a:gd name="connsiteX9" fmla="*/ 0 w 41909"/>
                <a:gd name="connsiteY9" fmla="*/ 2857 h 80962"/>
                <a:gd name="connsiteX10" fmla="*/ 3810 w 41909"/>
                <a:gd name="connsiteY10" fmla="*/ 1905 h 80962"/>
                <a:gd name="connsiteX11" fmla="*/ 10477 w 41909"/>
                <a:gd name="connsiteY11" fmla="*/ 12382 h 80962"/>
                <a:gd name="connsiteX12" fmla="*/ 10477 w 41909"/>
                <a:gd name="connsiteY12" fmla="*/ 17145 h 80962"/>
                <a:gd name="connsiteX13" fmla="*/ 30480 w 41909"/>
                <a:gd name="connsiteY13" fmla="*/ 0 h 80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909" h="80962">
                  <a:moveTo>
                    <a:pt x="30480" y="0"/>
                  </a:moveTo>
                  <a:cubicBezTo>
                    <a:pt x="38100" y="0"/>
                    <a:pt x="41910" y="2857"/>
                    <a:pt x="41910" y="7620"/>
                  </a:cubicBezTo>
                  <a:cubicBezTo>
                    <a:pt x="41910" y="11430"/>
                    <a:pt x="39052" y="13335"/>
                    <a:pt x="39052" y="13335"/>
                  </a:cubicBezTo>
                  <a:cubicBezTo>
                    <a:pt x="37147" y="11430"/>
                    <a:pt x="34290" y="10477"/>
                    <a:pt x="29527" y="10477"/>
                  </a:cubicBezTo>
                  <a:cubicBezTo>
                    <a:pt x="15240" y="10477"/>
                    <a:pt x="10477" y="24765"/>
                    <a:pt x="10477" y="45720"/>
                  </a:cubicBezTo>
                  <a:lnTo>
                    <a:pt x="10477" y="76200"/>
                  </a:lnTo>
                  <a:cubicBezTo>
                    <a:pt x="10477" y="80010"/>
                    <a:pt x="8572" y="80963"/>
                    <a:pt x="5715" y="80963"/>
                  </a:cubicBezTo>
                  <a:lnTo>
                    <a:pt x="4763" y="80963"/>
                  </a:lnTo>
                  <a:cubicBezTo>
                    <a:pt x="1905" y="80963"/>
                    <a:pt x="0" y="80010"/>
                    <a:pt x="0" y="76200"/>
                  </a:cubicBezTo>
                  <a:lnTo>
                    <a:pt x="0" y="2857"/>
                  </a:lnTo>
                  <a:cubicBezTo>
                    <a:pt x="0" y="2857"/>
                    <a:pt x="1905" y="1905"/>
                    <a:pt x="3810" y="1905"/>
                  </a:cubicBezTo>
                  <a:cubicBezTo>
                    <a:pt x="7620" y="1905"/>
                    <a:pt x="10477" y="3810"/>
                    <a:pt x="10477" y="12382"/>
                  </a:cubicBezTo>
                  <a:lnTo>
                    <a:pt x="10477" y="17145"/>
                  </a:lnTo>
                  <a:cubicBezTo>
                    <a:pt x="13335" y="5715"/>
                    <a:pt x="20002" y="0"/>
                    <a:pt x="30480" y="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47" name="Freeform: Shape 343">
              <a:extLst>
                <a:ext uri="{FF2B5EF4-FFF2-40B4-BE49-F238E27FC236}">
                  <a16:creationId xmlns:a16="http://schemas.microsoft.com/office/drawing/2014/main" id="{7E390C1F-9D17-A24E-B325-5F45E2EAE3DC}"/>
                </a:ext>
              </a:extLst>
            </p:cNvPr>
            <p:cNvSpPr/>
            <p:nvPr/>
          </p:nvSpPr>
          <p:spPr>
            <a:xfrm>
              <a:off x="3105150" y="2465070"/>
              <a:ext cx="76200" cy="108584"/>
            </a:xfrm>
            <a:custGeom>
              <a:avLst/>
              <a:gdLst>
                <a:gd name="connsiteX0" fmla="*/ 0 w 76200"/>
                <a:gd name="connsiteY0" fmla="*/ 100965 h 108584"/>
                <a:gd name="connsiteX1" fmla="*/ 0 w 76200"/>
                <a:gd name="connsiteY1" fmla="*/ 6667 h 108584"/>
                <a:gd name="connsiteX2" fmla="*/ 6667 w 76200"/>
                <a:gd name="connsiteY2" fmla="*/ 0 h 108584"/>
                <a:gd name="connsiteX3" fmla="*/ 70485 w 76200"/>
                <a:gd name="connsiteY3" fmla="*/ 0 h 108584"/>
                <a:gd name="connsiteX4" fmla="*/ 75247 w 76200"/>
                <a:gd name="connsiteY4" fmla="*/ 4763 h 108584"/>
                <a:gd name="connsiteX5" fmla="*/ 75247 w 76200"/>
                <a:gd name="connsiteY5" fmla="*/ 5715 h 108584"/>
                <a:gd name="connsiteX6" fmla="*/ 70485 w 76200"/>
                <a:gd name="connsiteY6" fmla="*/ 10477 h 108584"/>
                <a:gd name="connsiteX7" fmla="*/ 11430 w 76200"/>
                <a:gd name="connsiteY7" fmla="*/ 10477 h 108584"/>
                <a:gd name="connsiteX8" fmla="*/ 11430 w 76200"/>
                <a:gd name="connsiteY8" fmla="*/ 47625 h 108584"/>
                <a:gd name="connsiteX9" fmla="*/ 59055 w 76200"/>
                <a:gd name="connsiteY9" fmla="*/ 47625 h 108584"/>
                <a:gd name="connsiteX10" fmla="*/ 63817 w 76200"/>
                <a:gd name="connsiteY10" fmla="*/ 52388 h 108584"/>
                <a:gd name="connsiteX11" fmla="*/ 63817 w 76200"/>
                <a:gd name="connsiteY11" fmla="*/ 53340 h 108584"/>
                <a:gd name="connsiteX12" fmla="*/ 59055 w 76200"/>
                <a:gd name="connsiteY12" fmla="*/ 58102 h 108584"/>
                <a:gd name="connsiteX13" fmla="*/ 11430 w 76200"/>
                <a:gd name="connsiteY13" fmla="*/ 58102 h 108584"/>
                <a:gd name="connsiteX14" fmla="*/ 11430 w 76200"/>
                <a:gd name="connsiteY14" fmla="*/ 98108 h 108584"/>
                <a:gd name="connsiteX15" fmla="*/ 71438 w 76200"/>
                <a:gd name="connsiteY15" fmla="*/ 98108 h 108584"/>
                <a:gd name="connsiteX16" fmla="*/ 76200 w 76200"/>
                <a:gd name="connsiteY16" fmla="*/ 102870 h 108584"/>
                <a:gd name="connsiteX17" fmla="*/ 76200 w 76200"/>
                <a:gd name="connsiteY17" fmla="*/ 103822 h 108584"/>
                <a:gd name="connsiteX18" fmla="*/ 71438 w 76200"/>
                <a:gd name="connsiteY18" fmla="*/ 108585 h 108584"/>
                <a:gd name="connsiteX19" fmla="*/ 6667 w 76200"/>
                <a:gd name="connsiteY19" fmla="*/ 108585 h 108584"/>
                <a:gd name="connsiteX20" fmla="*/ 0 w 76200"/>
                <a:gd name="connsiteY20" fmla="*/ 100965 h 108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76200" h="108584">
                  <a:moveTo>
                    <a:pt x="0" y="100965"/>
                  </a:moveTo>
                  <a:lnTo>
                    <a:pt x="0" y="6667"/>
                  </a:lnTo>
                  <a:cubicBezTo>
                    <a:pt x="0" y="2858"/>
                    <a:pt x="2858" y="0"/>
                    <a:pt x="6667" y="0"/>
                  </a:cubicBezTo>
                  <a:lnTo>
                    <a:pt x="70485" y="0"/>
                  </a:lnTo>
                  <a:cubicBezTo>
                    <a:pt x="73342" y="0"/>
                    <a:pt x="75247" y="1905"/>
                    <a:pt x="75247" y="4763"/>
                  </a:cubicBezTo>
                  <a:lnTo>
                    <a:pt x="75247" y="5715"/>
                  </a:lnTo>
                  <a:cubicBezTo>
                    <a:pt x="75247" y="8572"/>
                    <a:pt x="73342" y="10477"/>
                    <a:pt x="70485" y="10477"/>
                  </a:cubicBezTo>
                  <a:lnTo>
                    <a:pt x="11430" y="10477"/>
                  </a:lnTo>
                  <a:lnTo>
                    <a:pt x="11430" y="47625"/>
                  </a:lnTo>
                  <a:lnTo>
                    <a:pt x="59055" y="47625"/>
                  </a:lnTo>
                  <a:cubicBezTo>
                    <a:pt x="61913" y="47625"/>
                    <a:pt x="63817" y="49530"/>
                    <a:pt x="63817" y="52388"/>
                  </a:cubicBezTo>
                  <a:lnTo>
                    <a:pt x="63817" y="53340"/>
                  </a:lnTo>
                  <a:cubicBezTo>
                    <a:pt x="63817" y="56197"/>
                    <a:pt x="61913" y="58102"/>
                    <a:pt x="59055" y="58102"/>
                  </a:cubicBezTo>
                  <a:lnTo>
                    <a:pt x="11430" y="58102"/>
                  </a:lnTo>
                  <a:lnTo>
                    <a:pt x="11430" y="98108"/>
                  </a:lnTo>
                  <a:lnTo>
                    <a:pt x="71438" y="98108"/>
                  </a:lnTo>
                  <a:cubicBezTo>
                    <a:pt x="74295" y="98108"/>
                    <a:pt x="76200" y="100013"/>
                    <a:pt x="76200" y="102870"/>
                  </a:cubicBezTo>
                  <a:lnTo>
                    <a:pt x="76200" y="103822"/>
                  </a:lnTo>
                  <a:cubicBezTo>
                    <a:pt x="76200" y="106680"/>
                    <a:pt x="74295" y="108585"/>
                    <a:pt x="71438" y="108585"/>
                  </a:cubicBezTo>
                  <a:lnTo>
                    <a:pt x="6667" y="108585"/>
                  </a:lnTo>
                  <a:cubicBezTo>
                    <a:pt x="2858" y="107633"/>
                    <a:pt x="0" y="104775"/>
                    <a:pt x="0" y="100965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48" name="Freeform: Shape 344">
              <a:extLst>
                <a:ext uri="{FF2B5EF4-FFF2-40B4-BE49-F238E27FC236}">
                  <a16:creationId xmlns:a16="http://schemas.microsoft.com/office/drawing/2014/main" id="{E9EC7255-216B-2245-88BE-89EF3BD382F3}"/>
                </a:ext>
              </a:extLst>
            </p:cNvPr>
            <p:cNvSpPr/>
            <p:nvPr/>
          </p:nvSpPr>
          <p:spPr>
            <a:xfrm>
              <a:off x="3180397" y="2492692"/>
              <a:ext cx="73342" cy="80010"/>
            </a:xfrm>
            <a:custGeom>
              <a:avLst/>
              <a:gdLst>
                <a:gd name="connsiteX0" fmla="*/ 36195 w 73342"/>
                <a:gd name="connsiteY0" fmla="*/ 70485 h 80010"/>
                <a:gd name="connsiteX1" fmla="*/ 60008 w 73342"/>
                <a:gd name="connsiteY1" fmla="*/ 8573 h 80010"/>
                <a:gd name="connsiteX2" fmla="*/ 67628 w 73342"/>
                <a:gd name="connsiteY2" fmla="*/ 953 h 80010"/>
                <a:gd name="connsiteX3" fmla="*/ 73343 w 73342"/>
                <a:gd name="connsiteY3" fmla="*/ 3810 h 80010"/>
                <a:gd name="connsiteX4" fmla="*/ 44768 w 73342"/>
                <a:gd name="connsiteY4" fmla="*/ 76200 h 80010"/>
                <a:gd name="connsiteX5" fmla="*/ 37148 w 73342"/>
                <a:gd name="connsiteY5" fmla="*/ 80010 h 80010"/>
                <a:gd name="connsiteX6" fmla="*/ 29528 w 73342"/>
                <a:gd name="connsiteY6" fmla="*/ 76200 h 80010"/>
                <a:gd name="connsiteX7" fmla="*/ 0 w 73342"/>
                <a:gd name="connsiteY7" fmla="*/ 2858 h 80010"/>
                <a:gd name="connsiteX8" fmla="*/ 5715 w 73342"/>
                <a:gd name="connsiteY8" fmla="*/ 0 h 80010"/>
                <a:gd name="connsiteX9" fmla="*/ 13335 w 73342"/>
                <a:gd name="connsiteY9" fmla="*/ 7620 h 80010"/>
                <a:gd name="connsiteX10" fmla="*/ 36195 w 73342"/>
                <a:gd name="connsiteY10" fmla="*/ 70485 h 80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3342" h="80010">
                  <a:moveTo>
                    <a:pt x="36195" y="70485"/>
                  </a:moveTo>
                  <a:lnTo>
                    <a:pt x="60008" y="8573"/>
                  </a:lnTo>
                  <a:cubicBezTo>
                    <a:pt x="62865" y="1905"/>
                    <a:pt x="64770" y="953"/>
                    <a:pt x="67628" y="953"/>
                  </a:cubicBezTo>
                  <a:cubicBezTo>
                    <a:pt x="71438" y="953"/>
                    <a:pt x="73343" y="3810"/>
                    <a:pt x="73343" y="3810"/>
                  </a:cubicBezTo>
                  <a:lnTo>
                    <a:pt x="44768" y="76200"/>
                  </a:lnTo>
                  <a:cubicBezTo>
                    <a:pt x="43815" y="79058"/>
                    <a:pt x="42863" y="80010"/>
                    <a:pt x="37148" y="80010"/>
                  </a:cubicBezTo>
                  <a:cubicBezTo>
                    <a:pt x="31433" y="80010"/>
                    <a:pt x="31433" y="79058"/>
                    <a:pt x="29528" y="76200"/>
                  </a:cubicBezTo>
                  <a:lnTo>
                    <a:pt x="0" y="2858"/>
                  </a:lnTo>
                  <a:cubicBezTo>
                    <a:pt x="0" y="1905"/>
                    <a:pt x="1905" y="0"/>
                    <a:pt x="5715" y="0"/>
                  </a:cubicBezTo>
                  <a:cubicBezTo>
                    <a:pt x="9525" y="0"/>
                    <a:pt x="11430" y="1905"/>
                    <a:pt x="13335" y="7620"/>
                  </a:cubicBezTo>
                  <a:lnTo>
                    <a:pt x="36195" y="7048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49" name="Freeform: Shape 345">
              <a:extLst>
                <a:ext uri="{FF2B5EF4-FFF2-40B4-BE49-F238E27FC236}">
                  <a16:creationId xmlns:a16="http://schemas.microsoft.com/office/drawing/2014/main" id="{3CC02ADD-1727-AD4B-9036-10AA8E61B355}"/>
                </a:ext>
              </a:extLst>
            </p:cNvPr>
            <p:cNvSpPr/>
            <p:nvPr/>
          </p:nvSpPr>
          <p:spPr>
            <a:xfrm>
              <a:off x="3256597" y="2490787"/>
              <a:ext cx="76200" cy="82867"/>
            </a:xfrm>
            <a:custGeom>
              <a:avLst/>
              <a:gdLst>
                <a:gd name="connsiteX0" fmla="*/ 40958 w 76200"/>
                <a:gd name="connsiteY0" fmla="*/ 74295 h 82867"/>
                <a:gd name="connsiteX1" fmla="*/ 67628 w 76200"/>
                <a:gd name="connsiteY1" fmla="*/ 60008 h 82867"/>
                <a:gd name="connsiteX2" fmla="*/ 74295 w 76200"/>
                <a:gd name="connsiteY2" fmla="*/ 65722 h 82867"/>
                <a:gd name="connsiteX3" fmla="*/ 40958 w 76200"/>
                <a:gd name="connsiteY3" fmla="*/ 82867 h 82867"/>
                <a:gd name="connsiteX4" fmla="*/ 0 w 76200"/>
                <a:gd name="connsiteY4" fmla="*/ 41910 h 82867"/>
                <a:gd name="connsiteX5" fmla="*/ 40005 w 76200"/>
                <a:gd name="connsiteY5" fmla="*/ 0 h 82867"/>
                <a:gd name="connsiteX6" fmla="*/ 76200 w 76200"/>
                <a:gd name="connsiteY6" fmla="*/ 40005 h 82867"/>
                <a:gd name="connsiteX7" fmla="*/ 76200 w 76200"/>
                <a:gd name="connsiteY7" fmla="*/ 40958 h 82867"/>
                <a:gd name="connsiteX8" fmla="*/ 71438 w 76200"/>
                <a:gd name="connsiteY8" fmla="*/ 44767 h 82867"/>
                <a:gd name="connsiteX9" fmla="*/ 10478 w 76200"/>
                <a:gd name="connsiteY9" fmla="*/ 44767 h 82867"/>
                <a:gd name="connsiteX10" fmla="*/ 40958 w 76200"/>
                <a:gd name="connsiteY10" fmla="*/ 74295 h 82867"/>
                <a:gd name="connsiteX11" fmla="*/ 64770 w 76200"/>
                <a:gd name="connsiteY11" fmla="*/ 36195 h 82867"/>
                <a:gd name="connsiteX12" fmla="*/ 39053 w 76200"/>
                <a:gd name="connsiteY12" fmla="*/ 10478 h 82867"/>
                <a:gd name="connsiteX13" fmla="*/ 10478 w 76200"/>
                <a:gd name="connsiteY13" fmla="*/ 36195 h 82867"/>
                <a:gd name="connsiteX14" fmla="*/ 64770 w 76200"/>
                <a:gd name="connsiteY14" fmla="*/ 36195 h 82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6200" h="82867">
                  <a:moveTo>
                    <a:pt x="40958" y="74295"/>
                  </a:moveTo>
                  <a:cubicBezTo>
                    <a:pt x="56198" y="74295"/>
                    <a:pt x="62865" y="67628"/>
                    <a:pt x="67628" y="60008"/>
                  </a:cubicBezTo>
                  <a:cubicBezTo>
                    <a:pt x="67628" y="59055"/>
                    <a:pt x="74295" y="60960"/>
                    <a:pt x="74295" y="65722"/>
                  </a:cubicBezTo>
                  <a:cubicBezTo>
                    <a:pt x="74295" y="71438"/>
                    <a:pt x="62865" y="82867"/>
                    <a:pt x="40958" y="82867"/>
                  </a:cubicBezTo>
                  <a:cubicBezTo>
                    <a:pt x="17145" y="82867"/>
                    <a:pt x="0" y="65722"/>
                    <a:pt x="0" y="41910"/>
                  </a:cubicBezTo>
                  <a:cubicBezTo>
                    <a:pt x="0" y="18097"/>
                    <a:pt x="17145" y="0"/>
                    <a:pt x="40005" y="0"/>
                  </a:cubicBezTo>
                  <a:cubicBezTo>
                    <a:pt x="61913" y="0"/>
                    <a:pt x="76200" y="15240"/>
                    <a:pt x="76200" y="40005"/>
                  </a:cubicBezTo>
                  <a:lnTo>
                    <a:pt x="76200" y="40958"/>
                  </a:lnTo>
                  <a:cubicBezTo>
                    <a:pt x="76200" y="43815"/>
                    <a:pt x="75248" y="44767"/>
                    <a:pt x="71438" y="44767"/>
                  </a:cubicBezTo>
                  <a:lnTo>
                    <a:pt x="10478" y="44767"/>
                  </a:lnTo>
                  <a:cubicBezTo>
                    <a:pt x="11430" y="61913"/>
                    <a:pt x="23813" y="74295"/>
                    <a:pt x="40958" y="74295"/>
                  </a:cubicBezTo>
                  <a:moveTo>
                    <a:pt x="64770" y="36195"/>
                  </a:moveTo>
                  <a:cubicBezTo>
                    <a:pt x="63818" y="20955"/>
                    <a:pt x="54293" y="10478"/>
                    <a:pt x="39053" y="10478"/>
                  </a:cubicBezTo>
                  <a:cubicBezTo>
                    <a:pt x="23813" y="10478"/>
                    <a:pt x="13335" y="20955"/>
                    <a:pt x="10478" y="36195"/>
                  </a:cubicBezTo>
                  <a:lnTo>
                    <a:pt x="64770" y="3619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50" name="Freeform: Shape 346">
              <a:extLst>
                <a:ext uri="{FF2B5EF4-FFF2-40B4-BE49-F238E27FC236}">
                  <a16:creationId xmlns:a16="http://schemas.microsoft.com/office/drawing/2014/main" id="{005746F4-8AB7-5E44-905A-8782D4817A27}"/>
                </a:ext>
              </a:extLst>
            </p:cNvPr>
            <p:cNvSpPr/>
            <p:nvPr/>
          </p:nvSpPr>
          <p:spPr>
            <a:xfrm>
              <a:off x="3349942" y="2491740"/>
              <a:ext cx="41910" cy="80962"/>
            </a:xfrm>
            <a:custGeom>
              <a:avLst/>
              <a:gdLst>
                <a:gd name="connsiteX0" fmla="*/ 30480 w 41910"/>
                <a:gd name="connsiteY0" fmla="*/ 0 h 80962"/>
                <a:gd name="connsiteX1" fmla="*/ 41910 w 41910"/>
                <a:gd name="connsiteY1" fmla="*/ 7620 h 80962"/>
                <a:gd name="connsiteX2" fmla="*/ 39053 w 41910"/>
                <a:gd name="connsiteY2" fmla="*/ 13335 h 80962"/>
                <a:gd name="connsiteX3" fmla="*/ 29528 w 41910"/>
                <a:gd name="connsiteY3" fmla="*/ 10477 h 80962"/>
                <a:gd name="connsiteX4" fmla="*/ 10478 w 41910"/>
                <a:gd name="connsiteY4" fmla="*/ 45720 h 80962"/>
                <a:gd name="connsiteX5" fmla="*/ 10478 w 41910"/>
                <a:gd name="connsiteY5" fmla="*/ 76200 h 80962"/>
                <a:gd name="connsiteX6" fmla="*/ 5715 w 41910"/>
                <a:gd name="connsiteY6" fmla="*/ 80963 h 80962"/>
                <a:gd name="connsiteX7" fmla="*/ 4763 w 41910"/>
                <a:gd name="connsiteY7" fmla="*/ 80963 h 80962"/>
                <a:gd name="connsiteX8" fmla="*/ 0 w 41910"/>
                <a:gd name="connsiteY8" fmla="*/ 76200 h 80962"/>
                <a:gd name="connsiteX9" fmla="*/ 0 w 41910"/>
                <a:gd name="connsiteY9" fmla="*/ 2857 h 80962"/>
                <a:gd name="connsiteX10" fmla="*/ 3810 w 41910"/>
                <a:gd name="connsiteY10" fmla="*/ 1905 h 80962"/>
                <a:gd name="connsiteX11" fmla="*/ 10478 w 41910"/>
                <a:gd name="connsiteY11" fmla="*/ 12382 h 80962"/>
                <a:gd name="connsiteX12" fmla="*/ 10478 w 41910"/>
                <a:gd name="connsiteY12" fmla="*/ 17145 h 80962"/>
                <a:gd name="connsiteX13" fmla="*/ 30480 w 41910"/>
                <a:gd name="connsiteY13" fmla="*/ 0 h 80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910" h="80962">
                  <a:moveTo>
                    <a:pt x="30480" y="0"/>
                  </a:moveTo>
                  <a:cubicBezTo>
                    <a:pt x="38100" y="0"/>
                    <a:pt x="41910" y="2857"/>
                    <a:pt x="41910" y="7620"/>
                  </a:cubicBezTo>
                  <a:cubicBezTo>
                    <a:pt x="41910" y="11430"/>
                    <a:pt x="39053" y="13335"/>
                    <a:pt x="39053" y="13335"/>
                  </a:cubicBezTo>
                  <a:cubicBezTo>
                    <a:pt x="37148" y="11430"/>
                    <a:pt x="34290" y="10477"/>
                    <a:pt x="29528" y="10477"/>
                  </a:cubicBezTo>
                  <a:cubicBezTo>
                    <a:pt x="15240" y="10477"/>
                    <a:pt x="10478" y="24765"/>
                    <a:pt x="10478" y="45720"/>
                  </a:cubicBezTo>
                  <a:lnTo>
                    <a:pt x="10478" y="76200"/>
                  </a:lnTo>
                  <a:cubicBezTo>
                    <a:pt x="10478" y="80010"/>
                    <a:pt x="8573" y="80963"/>
                    <a:pt x="5715" y="80963"/>
                  </a:cubicBezTo>
                  <a:lnTo>
                    <a:pt x="4763" y="80963"/>
                  </a:lnTo>
                  <a:cubicBezTo>
                    <a:pt x="1905" y="80963"/>
                    <a:pt x="0" y="80010"/>
                    <a:pt x="0" y="76200"/>
                  </a:cubicBezTo>
                  <a:lnTo>
                    <a:pt x="0" y="2857"/>
                  </a:lnTo>
                  <a:cubicBezTo>
                    <a:pt x="0" y="2857"/>
                    <a:pt x="1905" y="1905"/>
                    <a:pt x="3810" y="1905"/>
                  </a:cubicBezTo>
                  <a:cubicBezTo>
                    <a:pt x="7620" y="1905"/>
                    <a:pt x="10478" y="3810"/>
                    <a:pt x="10478" y="12382"/>
                  </a:cubicBezTo>
                  <a:lnTo>
                    <a:pt x="10478" y="17145"/>
                  </a:lnTo>
                  <a:cubicBezTo>
                    <a:pt x="12383" y="5715"/>
                    <a:pt x="20003" y="0"/>
                    <a:pt x="30480" y="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51" name="Freeform: Shape 347">
              <a:extLst>
                <a:ext uri="{FF2B5EF4-FFF2-40B4-BE49-F238E27FC236}">
                  <a16:creationId xmlns:a16="http://schemas.microsoft.com/office/drawing/2014/main" id="{A8F184F6-77D4-7348-9417-F9251506EABD}"/>
                </a:ext>
              </a:extLst>
            </p:cNvPr>
            <p:cNvSpPr/>
            <p:nvPr/>
          </p:nvSpPr>
          <p:spPr>
            <a:xfrm>
              <a:off x="3397567" y="2494597"/>
              <a:ext cx="73342" cy="112395"/>
            </a:xfrm>
            <a:custGeom>
              <a:avLst/>
              <a:gdLst>
                <a:gd name="connsiteX0" fmla="*/ 21908 w 73342"/>
                <a:gd name="connsiteY0" fmla="*/ 107633 h 112395"/>
                <a:gd name="connsiteX1" fmla="*/ 35242 w 73342"/>
                <a:gd name="connsiteY1" fmla="*/ 74295 h 112395"/>
                <a:gd name="connsiteX2" fmla="*/ 28575 w 73342"/>
                <a:gd name="connsiteY2" fmla="*/ 70485 h 112395"/>
                <a:gd name="connsiteX3" fmla="*/ 0 w 73342"/>
                <a:gd name="connsiteY3" fmla="*/ 2858 h 112395"/>
                <a:gd name="connsiteX4" fmla="*/ 5715 w 73342"/>
                <a:gd name="connsiteY4" fmla="*/ 0 h 112395"/>
                <a:gd name="connsiteX5" fmla="*/ 13335 w 73342"/>
                <a:gd name="connsiteY5" fmla="*/ 7620 h 112395"/>
                <a:gd name="connsiteX6" fmla="*/ 38100 w 73342"/>
                <a:gd name="connsiteY6" fmla="*/ 69533 h 112395"/>
                <a:gd name="connsiteX7" fmla="*/ 60008 w 73342"/>
                <a:gd name="connsiteY7" fmla="*/ 8573 h 112395"/>
                <a:gd name="connsiteX8" fmla="*/ 67628 w 73342"/>
                <a:gd name="connsiteY8" fmla="*/ 953 h 112395"/>
                <a:gd name="connsiteX9" fmla="*/ 73342 w 73342"/>
                <a:gd name="connsiteY9" fmla="*/ 3810 h 112395"/>
                <a:gd name="connsiteX10" fmla="*/ 35242 w 73342"/>
                <a:gd name="connsiteY10" fmla="*/ 105728 h 112395"/>
                <a:gd name="connsiteX11" fmla="*/ 27623 w 73342"/>
                <a:gd name="connsiteY11" fmla="*/ 112395 h 112395"/>
                <a:gd name="connsiteX12" fmla="*/ 21908 w 73342"/>
                <a:gd name="connsiteY12" fmla="*/ 107633 h 112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3342" h="112395">
                  <a:moveTo>
                    <a:pt x="21908" y="107633"/>
                  </a:moveTo>
                  <a:lnTo>
                    <a:pt x="35242" y="74295"/>
                  </a:lnTo>
                  <a:cubicBezTo>
                    <a:pt x="31433" y="74295"/>
                    <a:pt x="30480" y="73343"/>
                    <a:pt x="28575" y="70485"/>
                  </a:cubicBezTo>
                  <a:lnTo>
                    <a:pt x="0" y="2858"/>
                  </a:lnTo>
                  <a:cubicBezTo>
                    <a:pt x="0" y="1905"/>
                    <a:pt x="1905" y="0"/>
                    <a:pt x="5715" y="0"/>
                  </a:cubicBezTo>
                  <a:cubicBezTo>
                    <a:pt x="9525" y="0"/>
                    <a:pt x="11430" y="1905"/>
                    <a:pt x="13335" y="7620"/>
                  </a:cubicBezTo>
                  <a:lnTo>
                    <a:pt x="38100" y="69533"/>
                  </a:lnTo>
                  <a:lnTo>
                    <a:pt x="60008" y="8573"/>
                  </a:lnTo>
                  <a:cubicBezTo>
                    <a:pt x="61913" y="2858"/>
                    <a:pt x="64770" y="953"/>
                    <a:pt x="67628" y="953"/>
                  </a:cubicBezTo>
                  <a:cubicBezTo>
                    <a:pt x="70485" y="953"/>
                    <a:pt x="73342" y="2858"/>
                    <a:pt x="73342" y="3810"/>
                  </a:cubicBezTo>
                  <a:lnTo>
                    <a:pt x="35242" y="105728"/>
                  </a:lnTo>
                  <a:cubicBezTo>
                    <a:pt x="33338" y="111443"/>
                    <a:pt x="30480" y="112395"/>
                    <a:pt x="27623" y="112395"/>
                  </a:cubicBezTo>
                  <a:cubicBezTo>
                    <a:pt x="24765" y="110490"/>
                    <a:pt x="21908" y="107633"/>
                    <a:pt x="21908" y="10763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52" name="Freeform: Shape 348">
              <a:extLst>
                <a:ext uri="{FF2B5EF4-FFF2-40B4-BE49-F238E27FC236}">
                  <a16:creationId xmlns:a16="http://schemas.microsoft.com/office/drawing/2014/main" id="{BD1FEFCB-8F82-5A4D-9C5B-72BF3648BC87}"/>
                </a:ext>
              </a:extLst>
            </p:cNvPr>
            <p:cNvSpPr/>
            <p:nvPr/>
          </p:nvSpPr>
          <p:spPr>
            <a:xfrm>
              <a:off x="3472815" y="2491740"/>
              <a:ext cx="80962" cy="81950"/>
            </a:xfrm>
            <a:custGeom>
              <a:avLst/>
              <a:gdLst>
                <a:gd name="connsiteX0" fmla="*/ 0 w 80962"/>
                <a:gd name="connsiteY0" fmla="*/ 40957 h 81950"/>
                <a:gd name="connsiteX1" fmla="*/ 40957 w 80962"/>
                <a:gd name="connsiteY1" fmla="*/ 0 h 81950"/>
                <a:gd name="connsiteX2" fmla="*/ 80963 w 80962"/>
                <a:gd name="connsiteY2" fmla="*/ 40957 h 81950"/>
                <a:gd name="connsiteX3" fmla="*/ 40957 w 80962"/>
                <a:gd name="connsiteY3" fmla="*/ 81915 h 81950"/>
                <a:gd name="connsiteX4" fmla="*/ 0 w 80962"/>
                <a:gd name="connsiteY4" fmla="*/ 40957 h 81950"/>
                <a:gd name="connsiteX5" fmla="*/ 70485 w 80962"/>
                <a:gd name="connsiteY5" fmla="*/ 41910 h 81950"/>
                <a:gd name="connsiteX6" fmla="*/ 40957 w 80962"/>
                <a:gd name="connsiteY6" fmla="*/ 9525 h 81950"/>
                <a:gd name="connsiteX7" fmla="*/ 11430 w 80962"/>
                <a:gd name="connsiteY7" fmla="*/ 40957 h 81950"/>
                <a:gd name="connsiteX8" fmla="*/ 40957 w 80962"/>
                <a:gd name="connsiteY8" fmla="*/ 73342 h 81950"/>
                <a:gd name="connsiteX9" fmla="*/ 70485 w 80962"/>
                <a:gd name="connsiteY9" fmla="*/ 41910 h 81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962" h="81950">
                  <a:moveTo>
                    <a:pt x="0" y="40957"/>
                  </a:moveTo>
                  <a:cubicBezTo>
                    <a:pt x="0" y="17145"/>
                    <a:pt x="17145" y="0"/>
                    <a:pt x="40957" y="0"/>
                  </a:cubicBezTo>
                  <a:cubicBezTo>
                    <a:pt x="64770" y="0"/>
                    <a:pt x="80963" y="17145"/>
                    <a:pt x="80963" y="40957"/>
                  </a:cubicBezTo>
                  <a:cubicBezTo>
                    <a:pt x="80963" y="64770"/>
                    <a:pt x="63817" y="81915"/>
                    <a:pt x="40957" y="81915"/>
                  </a:cubicBezTo>
                  <a:cubicBezTo>
                    <a:pt x="17145" y="82867"/>
                    <a:pt x="0" y="64770"/>
                    <a:pt x="0" y="40957"/>
                  </a:cubicBezTo>
                  <a:moveTo>
                    <a:pt x="70485" y="41910"/>
                  </a:moveTo>
                  <a:cubicBezTo>
                    <a:pt x="70485" y="23813"/>
                    <a:pt x="58102" y="9525"/>
                    <a:pt x="40957" y="9525"/>
                  </a:cubicBezTo>
                  <a:cubicBezTo>
                    <a:pt x="23813" y="9525"/>
                    <a:pt x="11430" y="22860"/>
                    <a:pt x="11430" y="40957"/>
                  </a:cubicBezTo>
                  <a:cubicBezTo>
                    <a:pt x="11430" y="59055"/>
                    <a:pt x="23813" y="73342"/>
                    <a:pt x="40957" y="73342"/>
                  </a:cubicBezTo>
                  <a:cubicBezTo>
                    <a:pt x="58102" y="73342"/>
                    <a:pt x="70485" y="60007"/>
                    <a:pt x="70485" y="4191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53" name="Freeform: Shape 349">
              <a:extLst>
                <a:ext uri="{FF2B5EF4-FFF2-40B4-BE49-F238E27FC236}">
                  <a16:creationId xmlns:a16="http://schemas.microsoft.com/office/drawing/2014/main" id="{507E6250-FE61-BA44-A93B-70A0181220D0}"/>
                </a:ext>
              </a:extLst>
            </p:cNvPr>
            <p:cNvSpPr/>
            <p:nvPr/>
          </p:nvSpPr>
          <p:spPr>
            <a:xfrm>
              <a:off x="3567112" y="2491740"/>
              <a:ext cx="67627" cy="80009"/>
            </a:xfrm>
            <a:custGeom>
              <a:avLst/>
              <a:gdLst>
                <a:gd name="connsiteX0" fmla="*/ 36195 w 67627"/>
                <a:gd name="connsiteY0" fmla="*/ 0 h 80009"/>
                <a:gd name="connsiteX1" fmla="*/ 67628 w 67627"/>
                <a:gd name="connsiteY1" fmla="*/ 34290 h 80009"/>
                <a:gd name="connsiteX2" fmla="*/ 67628 w 67627"/>
                <a:gd name="connsiteY2" fmla="*/ 75247 h 80009"/>
                <a:gd name="connsiteX3" fmla="*/ 62865 w 67627"/>
                <a:gd name="connsiteY3" fmla="*/ 80010 h 80009"/>
                <a:gd name="connsiteX4" fmla="*/ 61913 w 67627"/>
                <a:gd name="connsiteY4" fmla="*/ 80010 h 80009"/>
                <a:gd name="connsiteX5" fmla="*/ 57150 w 67627"/>
                <a:gd name="connsiteY5" fmla="*/ 75247 h 80009"/>
                <a:gd name="connsiteX6" fmla="*/ 57150 w 67627"/>
                <a:gd name="connsiteY6" fmla="*/ 34290 h 80009"/>
                <a:gd name="connsiteX7" fmla="*/ 36195 w 67627"/>
                <a:gd name="connsiteY7" fmla="*/ 8572 h 80009"/>
                <a:gd name="connsiteX8" fmla="*/ 10478 w 67627"/>
                <a:gd name="connsiteY8" fmla="*/ 25717 h 80009"/>
                <a:gd name="connsiteX9" fmla="*/ 10478 w 67627"/>
                <a:gd name="connsiteY9" fmla="*/ 75247 h 80009"/>
                <a:gd name="connsiteX10" fmla="*/ 5715 w 67627"/>
                <a:gd name="connsiteY10" fmla="*/ 80010 h 80009"/>
                <a:gd name="connsiteX11" fmla="*/ 4763 w 67627"/>
                <a:gd name="connsiteY11" fmla="*/ 80010 h 80009"/>
                <a:gd name="connsiteX12" fmla="*/ 0 w 67627"/>
                <a:gd name="connsiteY12" fmla="*/ 75247 h 80009"/>
                <a:gd name="connsiteX13" fmla="*/ 0 w 67627"/>
                <a:gd name="connsiteY13" fmla="*/ 1905 h 80009"/>
                <a:gd name="connsiteX14" fmla="*/ 3810 w 67627"/>
                <a:gd name="connsiteY14" fmla="*/ 952 h 80009"/>
                <a:gd name="connsiteX15" fmla="*/ 10478 w 67627"/>
                <a:gd name="connsiteY15" fmla="*/ 11430 h 80009"/>
                <a:gd name="connsiteX16" fmla="*/ 10478 w 67627"/>
                <a:gd name="connsiteY16" fmla="*/ 14288 h 80009"/>
                <a:gd name="connsiteX17" fmla="*/ 36195 w 67627"/>
                <a:gd name="connsiteY17" fmla="*/ 0 h 80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7627" h="80009">
                  <a:moveTo>
                    <a:pt x="36195" y="0"/>
                  </a:moveTo>
                  <a:cubicBezTo>
                    <a:pt x="57150" y="0"/>
                    <a:pt x="67628" y="14288"/>
                    <a:pt x="67628" y="34290"/>
                  </a:cubicBezTo>
                  <a:lnTo>
                    <a:pt x="67628" y="75247"/>
                  </a:lnTo>
                  <a:cubicBezTo>
                    <a:pt x="67628" y="79057"/>
                    <a:pt x="65722" y="80010"/>
                    <a:pt x="62865" y="80010"/>
                  </a:cubicBezTo>
                  <a:lnTo>
                    <a:pt x="61913" y="80010"/>
                  </a:lnTo>
                  <a:cubicBezTo>
                    <a:pt x="59055" y="80010"/>
                    <a:pt x="57150" y="79057"/>
                    <a:pt x="57150" y="75247"/>
                  </a:cubicBezTo>
                  <a:lnTo>
                    <a:pt x="57150" y="34290"/>
                  </a:lnTo>
                  <a:cubicBezTo>
                    <a:pt x="57150" y="19050"/>
                    <a:pt x="49530" y="8572"/>
                    <a:pt x="36195" y="8572"/>
                  </a:cubicBezTo>
                  <a:cubicBezTo>
                    <a:pt x="23813" y="8572"/>
                    <a:pt x="15240" y="15240"/>
                    <a:pt x="10478" y="25717"/>
                  </a:cubicBezTo>
                  <a:lnTo>
                    <a:pt x="10478" y="75247"/>
                  </a:lnTo>
                  <a:cubicBezTo>
                    <a:pt x="10478" y="79057"/>
                    <a:pt x="8572" y="80010"/>
                    <a:pt x="5715" y="80010"/>
                  </a:cubicBezTo>
                  <a:lnTo>
                    <a:pt x="4763" y="80010"/>
                  </a:lnTo>
                  <a:cubicBezTo>
                    <a:pt x="1905" y="80010"/>
                    <a:pt x="0" y="79057"/>
                    <a:pt x="0" y="75247"/>
                  </a:cubicBezTo>
                  <a:lnTo>
                    <a:pt x="0" y="1905"/>
                  </a:lnTo>
                  <a:cubicBezTo>
                    <a:pt x="0" y="1905"/>
                    <a:pt x="1905" y="952"/>
                    <a:pt x="3810" y="952"/>
                  </a:cubicBezTo>
                  <a:cubicBezTo>
                    <a:pt x="7620" y="952"/>
                    <a:pt x="10478" y="2857"/>
                    <a:pt x="10478" y="11430"/>
                  </a:cubicBezTo>
                  <a:lnTo>
                    <a:pt x="10478" y="14288"/>
                  </a:lnTo>
                  <a:cubicBezTo>
                    <a:pt x="14288" y="5715"/>
                    <a:pt x="23813" y="0"/>
                    <a:pt x="36195" y="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55" name="Freeform: Shape 350">
              <a:extLst>
                <a:ext uri="{FF2B5EF4-FFF2-40B4-BE49-F238E27FC236}">
                  <a16:creationId xmlns:a16="http://schemas.microsoft.com/office/drawing/2014/main" id="{FEB79FF1-9756-AB4B-8B98-EB689079E257}"/>
                </a:ext>
              </a:extLst>
            </p:cNvPr>
            <p:cNvSpPr/>
            <p:nvPr/>
          </p:nvSpPr>
          <p:spPr>
            <a:xfrm>
              <a:off x="3646170" y="2490787"/>
              <a:ext cx="76200" cy="82867"/>
            </a:xfrm>
            <a:custGeom>
              <a:avLst/>
              <a:gdLst>
                <a:gd name="connsiteX0" fmla="*/ 40958 w 76200"/>
                <a:gd name="connsiteY0" fmla="*/ 74295 h 82867"/>
                <a:gd name="connsiteX1" fmla="*/ 67627 w 76200"/>
                <a:gd name="connsiteY1" fmla="*/ 60008 h 82867"/>
                <a:gd name="connsiteX2" fmla="*/ 74295 w 76200"/>
                <a:gd name="connsiteY2" fmla="*/ 65722 h 82867"/>
                <a:gd name="connsiteX3" fmla="*/ 40958 w 76200"/>
                <a:gd name="connsiteY3" fmla="*/ 82867 h 82867"/>
                <a:gd name="connsiteX4" fmla="*/ 0 w 76200"/>
                <a:gd name="connsiteY4" fmla="*/ 41910 h 82867"/>
                <a:gd name="connsiteX5" fmla="*/ 40005 w 76200"/>
                <a:gd name="connsiteY5" fmla="*/ 0 h 82867"/>
                <a:gd name="connsiteX6" fmla="*/ 76200 w 76200"/>
                <a:gd name="connsiteY6" fmla="*/ 40005 h 82867"/>
                <a:gd name="connsiteX7" fmla="*/ 76200 w 76200"/>
                <a:gd name="connsiteY7" fmla="*/ 40958 h 82867"/>
                <a:gd name="connsiteX8" fmla="*/ 71438 w 76200"/>
                <a:gd name="connsiteY8" fmla="*/ 44767 h 82867"/>
                <a:gd name="connsiteX9" fmla="*/ 10477 w 76200"/>
                <a:gd name="connsiteY9" fmla="*/ 44767 h 82867"/>
                <a:gd name="connsiteX10" fmla="*/ 40958 w 76200"/>
                <a:gd name="connsiteY10" fmla="*/ 74295 h 82867"/>
                <a:gd name="connsiteX11" fmla="*/ 64770 w 76200"/>
                <a:gd name="connsiteY11" fmla="*/ 36195 h 82867"/>
                <a:gd name="connsiteX12" fmla="*/ 39052 w 76200"/>
                <a:gd name="connsiteY12" fmla="*/ 10478 h 82867"/>
                <a:gd name="connsiteX13" fmla="*/ 10477 w 76200"/>
                <a:gd name="connsiteY13" fmla="*/ 36195 h 82867"/>
                <a:gd name="connsiteX14" fmla="*/ 64770 w 76200"/>
                <a:gd name="connsiteY14" fmla="*/ 36195 h 82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6200" h="82867">
                  <a:moveTo>
                    <a:pt x="40958" y="74295"/>
                  </a:moveTo>
                  <a:cubicBezTo>
                    <a:pt x="56197" y="74295"/>
                    <a:pt x="62865" y="67628"/>
                    <a:pt x="67627" y="60008"/>
                  </a:cubicBezTo>
                  <a:cubicBezTo>
                    <a:pt x="67627" y="59055"/>
                    <a:pt x="74295" y="60960"/>
                    <a:pt x="74295" y="65722"/>
                  </a:cubicBezTo>
                  <a:cubicBezTo>
                    <a:pt x="74295" y="71438"/>
                    <a:pt x="62865" y="82867"/>
                    <a:pt x="40958" y="82867"/>
                  </a:cubicBezTo>
                  <a:cubicBezTo>
                    <a:pt x="17145" y="82867"/>
                    <a:pt x="0" y="65722"/>
                    <a:pt x="0" y="41910"/>
                  </a:cubicBezTo>
                  <a:cubicBezTo>
                    <a:pt x="0" y="18097"/>
                    <a:pt x="17145" y="0"/>
                    <a:pt x="40005" y="0"/>
                  </a:cubicBezTo>
                  <a:cubicBezTo>
                    <a:pt x="61913" y="0"/>
                    <a:pt x="76200" y="15240"/>
                    <a:pt x="76200" y="40005"/>
                  </a:cubicBezTo>
                  <a:lnTo>
                    <a:pt x="76200" y="40958"/>
                  </a:lnTo>
                  <a:cubicBezTo>
                    <a:pt x="76200" y="43815"/>
                    <a:pt x="75247" y="44767"/>
                    <a:pt x="71438" y="44767"/>
                  </a:cubicBezTo>
                  <a:lnTo>
                    <a:pt x="10477" y="44767"/>
                  </a:lnTo>
                  <a:cubicBezTo>
                    <a:pt x="11430" y="61913"/>
                    <a:pt x="23813" y="74295"/>
                    <a:pt x="40958" y="74295"/>
                  </a:cubicBezTo>
                  <a:moveTo>
                    <a:pt x="64770" y="36195"/>
                  </a:moveTo>
                  <a:cubicBezTo>
                    <a:pt x="63817" y="20955"/>
                    <a:pt x="54292" y="10478"/>
                    <a:pt x="39052" y="10478"/>
                  </a:cubicBezTo>
                  <a:cubicBezTo>
                    <a:pt x="23813" y="10478"/>
                    <a:pt x="13335" y="20955"/>
                    <a:pt x="10477" y="36195"/>
                  </a:cubicBezTo>
                  <a:lnTo>
                    <a:pt x="64770" y="3619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180725710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1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" name="Freeform: Shape 1382">
            <a:extLst>
              <a:ext uri="{FF2B5EF4-FFF2-40B4-BE49-F238E27FC236}">
                <a16:creationId xmlns:a16="http://schemas.microsoft.com/office/drawing/2014/main" id="{67A4413F-86C3-445B-9041-8377ED16F4F4}"/>
              </a:ext>
            </a:extLst>
          </p:cNvPr>
          <p:cNvSpPr/>
          <p:nvPr/>
        </p:nvSpPr>
        <p:spPr>
          <a:xfrm>
            <a:off x="15862936" y="1455611"/>
            <a:ext cx="6159817" cy="8572"/>
          </a:xfrm>
          <a:custGeom>
            <a:avLst/>
            <a:gdLst>
              <a:gd name="connsiteX0" fmla="*/ 0 w 6159817"/>
              <a:gd name="connsiteY0" fmla="*/ 0 h 9525"/>
              <a:gd name="connsiteX1" fmla="*/ 6159818 w 6159817"/>
              <a:gd name="connsiteY1" fmla="*/ 0 h 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159817" h="9525">
                <a:moveTo>
                  <a:pt x="0" y="0"/>
                </a:moveTo>
                <a:lnTo>
                  <a:pt x="6159818" y="0"/>
                </a:lnTo>
              </a:path>
            </a:pathLst>
          </a:cu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2400"/>
          </a:p>
        </p:txBody>
      </p:sp>
      <p:sp>
        <p:nvSpPr>
          <p:cNvPr id="1699" name="Freeform: Shape 1698">
            <a:extLst>
              <a:ext uri="{FF2B5EF4-FFF2-40B4-BE49-F238E27FC236}">
                <a16:creationId xmlns:a16="http://schemas.microsoft.com/office/drawing/2014/main" id="{E5050D1F-EDF9-46B8-8FA7-D0B060EE4499}"/>
              </a:ext>
            </a:extLst>
          </p:cNvPr>
          <p:cNvSpPr/>
          <p:nvPr/>
        </p:nvSpPr>
        <p:spPr>
          <a:xfrm>
            <a:off x="15862935" y="1455611"/>
            <a:ext cx="6162675" cy="8572"/>
          </a:xfrm>
          <a:custGeom>
            <a:avLst/>
            <a:gdLst>
              <a:gd name="connsiteX0" fmla="*/ 0 w 6162675"/>
              <a:gd name="connsiteY0" fmla="*/ 0 h 9525"/>
              <a:gd name="connsiteX1" fmla="*/ 6162675 w 6162675"/>
              <a:gd name="connsiteY1" fmla="*/ 0 h 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162675" h="9525">
                <a:moveTo>
                  <a:pt x="0" y="0"/>
                </a:moveTo>
                <a:lnTo>
                  <a:pt x="6162675" y="0"/>
                </a:lnTo>
              </a:path>
            </a:pathLst>
          </a:cu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2400"/>
          </a:p>
        </p:txBody>
      </p:sp>
      <p:sp>
        <p:nvSpPr>
          <p:cNvPr id="1700" name="Freeform: Shape 1699">
            <a:extLst>
              <a:ext uri="{FF2B5EF4-FFF2-40B4-BE49-F238E27FC236}">
                <a16:creationId xmlns:a16="http://schemas.microsoft.com/office/drawing/2014/main" id="{59CD63E4-914C-467A-A764-6DC05619CAD0}"/>
              </a:ext>
            </a:extLst>
          </p:cNvPr>
          <p:cNvSpPr/>
          <p:nvPr/>
        </p:nvSpPr>
        <p:spPr>
          <a:xfrm>
            <a:off x="15860078" y="1457326"/>
            <a:ext cx="6167437" cy="8572"/>
          </a:xfrm>
          <a:custGeom>
            <a:avLst/>
            <a:gdLst>
              <a:gd name="connsiteX0" fmla="*/ 0 w 6167437"/>
              <a:gd name="connsiteY0" fmla="*/ 0 h 9525"/>
              <a:gd name="connsiteX1" fmla="*/ 6167438 w 6167437"/>
              <a:gd name="connsiteY1" fmla="*/ 0 h 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167437" h="9525">
                <a:moveTo>
                  <a:pt x="0" y="0"/>
                </a:moveTo>
                <a:lnTo>
                  <a:pt x="6167438" y="0"/>
                </a:lnTo>
              </a:path>
            </a:pathLst>
          </a:cu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2400"/>
          </a:p>
        </p:txBody>
      </p:sp>
      <p:sp>
        <p:nvSpPr>
          <p:cNvPr id="86" name="Text Placeholder 2">
            <a:extLst>
              <a:ext uri="{FF2B5EF4-FFF2-40B4-BE49-F238E27FC236}">
                <a16:creationId xmlns:a16="http://schemas.microsoft.com/office/drawing/2014/main" id="{9147BED3-AD59-473C-B06A-DAB4642B8F1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8970" y="2029968"/>
            <a:ext cx="4648201" cy="1697355"/>
          </a:xfrm>
          <a:prstGeom prst="rect">
            <a:avLst/>
          </a:prstGeom>
        </p:spPr>
        <p:txBody>
          <a:bodyPr/>
          <a:lstStyle>
            <a:lvl1pPr marL="6351" marR="2540" indent="0" algn="l" defTabSz="457189" rtl="0" eaLnBrk="1" latinLnBrk="0" hangingPunct="1">
              <a:lnSpc>
                <a:spcPts val="2051"/>
              </a:lnSpc>
              <a:spcBef>
                <a:spcPts val="460"/>
              </a:spcBef>
              <a:buFont typeface="Arial"/>
              <a:buNone/>
              <a:defRPr lang="en-US" sz="2051" b="1" i="0" dirty="0" smtClean="0">
                <a:solidFill>
                  <a:srgbClr val="2C4046"/>
                </a:solidFill>
                <a:latin typeface="Arial MT" pitchFamily="50" charset="0"/>
                <a:ea typeface="+mj-ea"/>
                <a:cs typeface="Arial"/>
              </a:defRPr>
            </a:lvl1pPr>
            <a:lvl2pPr marL="6351" marR="2540" indent="0" algn="l" defTabSz="457189" rtl="0" eaLnBrk="1" latinLnBrk="0" hangingPunct="1">
              <a:lnSpc>
                <a:spcPct val="77700"/>
              </a:lnSpc>
              <a:spcBef>
                <a:spcPts val="931"/>
              </a:spcBef>
              <a:buFont typeface="Arial"/>
              <a:buNone/>
              <a:defRPr lang="en-US" sz="3275" b="1" kern="1200" spc="-111" baseline="0" dirty="0" smtClean="0">
                <a:solidFill>
                  <a:srgbClr val="2C4046"/>
                </a:solidFill>
                <a:latin typeface="Arial"/>
                <a:ea typeface="+mn-ea"/>
                <a:cs typeface="Arial"/>
              </a:defRPr>
            </a:lvl2pPr>
            <a:lvl3pPr marL="6351" marR="2540" indent="0" algn="l" defTabSz="457189" rtl="0" eaLnBrk="1" latinLnBrk="0" hangingPunct="1">
              <a:lnSpc>
                <a:spcPct val="77700"/>
              </a:lnSpc>
              <a:spcBef>
                <a:spcPts val="931"/>
              </a:spcBef>
              <a:buFont typeface="Arial"/>
              <a:buNone/>
              <a:defRPr lang="en-US" sz="3275" b="1" kern="1200" spc="-111" baseline="0" dirty="0" smtClean="0">
                <a:solidFill>
                  <a:srgbClr val="2C4046"/>
                </a:solidFill>
                <a:latin typeface="Arial"/>
                <a:ea typeface="+mn-ea"/>
                <a:cs typeface="Arial"/>
              </a:defRPr>
            </a:lvl3pPr>
            <a:lvl4pPr marL="6351" marR="2540" indent="0" algn="l" defTabSz="457189" rtl="0" eaLnBrk="1" latinLnBrk="0" hangingPunct="1">
              <a:lnSpc>
                <a:spcPct val="77700"/>
              </a:lnSpc>
              <a:spcBef>
                <a:spcPts val="931"/>
              </a:spcBef>
              <a:buFont typeface="Arial"/>
              <a:buNone/>
              <a:defRPr lang="en-US" sz="3275" b="1" kern="1200" spc="-111" baseline="0" dirty="0" smtClean="0">
                <a:solidFill>
                  <a:srgbClr val="2C4046"/>
                </a:solidFill>
                <a:latin typeface="Arial"/>
                <a:ea typeface="+mn-ea"/>
                <a:cs typeface="Arial"/>
              </a:defRPr>
            </a:lvl4pPr>
            <a:lvl5pPr marL="6351" marR="2540" indent="0" algn="l" defTabSz="457189" rtl="0" eaLnBrk="1" latinLnBrk="0" hangingPunct="1">
              <a:lnSpc>
                <a:spcPct val="77700"/>
              </a:lnSpc>
              <a:spcBef>
                <a:spcPts val="931"/>
              </a:spcBef>
              <a:buFont typeface="Arial"/>
              <a:buNone/>
              <a:defRPr lang="en-US" sz="3275" b="1" kern="1200" spc="-111" baseline="0" dirty="0">
                <a:solidFill>
                  <a:srgbClr val="2C4046"/>
                </a:solidFill>
                <a:latin typeface="Arial"/>
                <a:ea typeface="+mn-ea"/>
                <a:cs typeface="Arial"/>
              </a:defRPr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83F21B0-E508-4D61-9B40-88D128C241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6276" y="3776474"/>
            <a:ext cx="5064125" cy="2269999"/>
          </a:xfrm>
          <a:prstGeom prst="rect">
            <a:avLst/>
          </a:prstGeom>
        </p:spPr>
        <p:txBody>
          <a:bodyPr/>
          <a:lstStyle>
            <a:lvl1pPr marL="6351" marR="29209" algn="l" defTabSz="457189" rtl="0" eaLnBrk="1" latinLnBrk="0" hangingPunct="1">
              <a:lnSpc>
                <a:spcPct val="102600"/>
              </a:lnSpc>
              <a:spcBef>
                <a:spcPts val="751"/>
              </a:spcBef>
              <a:defRPr lang="en-US" sz="651" kern="1200" spc="-15" dirty="0" smtClean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6351" marR="29209" algn="l" defTabSz="457189" rtl="0" eaLnBrk="1" latinLnBrk="0" hangingPunct="1">
              <a:lnSpc>
                <a:spcPct val="102600"/>
              </a:lnSpc>
              <a:spcBef>
                <a:spcPts val="771"/>
              </a:spcBef>
              <a:defRPr lang="en-US" sz="651" kern="1200" spc="-15" dirty="0" smtClean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2pPr>
            <a:lvl3pPr marL="6351" marR="29209" algn="l" defTabSz="457189" rtl="0" eaLnBrk="1" latinLnBrk="0" hangingPunct="1">
              <a:lnSpc>
                <a:spcPct val="102600"/>
              </a:lnSpc>
              <a:spcBef>
                <a:spcPts val="771"/>
              </a:spcBef>
              <a:defRPr lang="en-US" sz="651" kern="1200" spc="-15" dirty="0" smtClean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3pPr>
            <a:lvl4pPr marL="6351" marR="29209" algn="l" defTabSz="457189" rtl="0" eaLnBrk="1" latinLnBrk="0" hangingPunct="1">
              <a:lnSpc>
                <a:spcPct val="102600"/>
              </a:lnSpc>
              <a:spcBef>
                <a:spcPts val="771"/>
              </a:spcBef>
              <a:defRPr lang="en-US" sz="651" kern="1200" spc="-15" dirty="0" smtClean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4pPr>
            <a:lvl5pPr marL="6351" marR="29209" algn="l" defTabSz="457189" rtl="0" eaLnBrk="1" latinLnBrk="0" hangingPunct="1">
              <a:lnSpc>
                <a:spcPct val="102600"/>
              </a:lnSpc>
              <a:spcBef>
                <a:spcPts val="771"/>
              </a:spcBef>
              <a:defRPr lang="en-US" sz="651" kern="1200" spc="-15" dirty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4" name="Slide Number Placeholder 9">
            <a:extLst>
              <a:ext uri="{FF2B5EF4-FFF2-40B4-BE49-F238E27FC236}">
                <a16:creationId xmlns:a16="http://schemas.microsoft.com/office/drawing/2014/main" id="{5AB7AEF5-6381-47F5-B870-8B24B09D9D59}"/>
              </a:ext>
            </a:extLst>
          </p:cNvPr>
          <p:cNvSpPr txBox="1">
            <a:spLocks/>
          </p:cNvSpPr>
          <p:nvPr userDrawn="1"/>
        </p:nvSpPr>
        <p:spPr>
          <a:xfrm>
            <a:off x="11730624" y="324781"/>
            <a:ext cx="117005" cy="95939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defRPr lang="en-US" sz="700" b="1" kern="1200" smtClean="0">
                <a:solidFill>
                  <a:srgbClr val="2C4046"/>
                </a:solidFill>
                <a:latin typeface="Arial"/>
                <a:ea typeface="+mn-ea"/>
                <a:cs typeface="Arial"/>
              </a:defRPr>
            </a:lvl1pPr>
            <a:lvl2pPr marL="633954" algn="l" defTabSz="633954" rtl="0" eaLnBrk="1" latinLnBrk="0" hangingPunct="1">
              <a:defRPr sz="24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67907" algn="l" defTabSz="633954" rtl="0" eaLnBrk="1" latinLnBrk="0" hangingPunct="1">
              <a:defRPr sz="24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01861" algn="l" defTabSz="633954" rtl="0" eaLnBrk="1" latinLnBrk="0" hangingPunct="1">
              <a:defRPr sz="24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535814" algn="l" defTabSz="633954" rtl="0" eaLnBrk="1" latinLnBrk="0" hangingPunct="1">
              <a:defRPr sz="24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169768" algn="l" defTabSz="633954" rtl="0" eaLnBrk="1" latinLnBrk="0" hangingPunct="1">
              <a:defRPr sz="24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803721" algn="l" defTabSz="633954" rtl="0" eaLnBrk="1" latinLnBrk="0" hangingPunct="1">
              <a:defRPr sz="24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437675" algn="l" defTabSz="633954" rtl="0" eaLnBrk="1" latinLnBrk="0" hangingPunct="1">
              <a:defRPr sz="24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071628" algn="l" defTabSz="633954" rtl="0" eaLnBrk="1" latinLnBrk="0" hangingPunct="1">
              <a:defRPr sz="24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37941EF-9EE4-4C49-BBA8-147D44CBA153}" type="slidenum">
              <a:rPr lang="en-US" sz="600" smtClean="0"/>
              <a:pPr/>
              <a:t>‹#›</a:t>
            </a:fld>
            <a:endParaRPr lang="en-US" sz="600"/>
          </a:p>
        </p:txBody>
      </p:sp>
      <p:pic>
        <p:nvPicPr>
          <p:cNvPr id="41" name="object 3">
            <a:extLst>
              <a:ext uri="{FF2B5EF4-FFF2-40B4-BE49-F238E27FC236}">
                <a16:creationId xmlns:a16="http://schemas.microsoft.com/office/drawing/2014/main" id="{970AB8CD-787C-4AD5-93CA-DB74F187FFD0}"/>
              </a:ext>
            </a:extLst>
          </p:cNvPr>
          <p:cNvPicPr/>
          <p:nvPr userDrawn="1"/>
        </p:nvPicPr>
        <p:blipFill>
          <a:blip r:embed="rId2" cstate="print"/>
          <a:stretch>
            <a:fillRect/>
          </a:stretch>
        </p:blipFill>
        <p:spPr>
          <a:xfrm>
            <a:off x="6180175" y="685795"/>
            <a:ext cx="5249824" cy="3878512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457CDF06-973E-9843-8925-AD0F0889D99B}"/>
              </a:ext>
            </a:extLst>
          </p:cNvPr>
          <p:cNvGrpSpPr/>
          <p:nvPr userDrawn="1"/>
        </p:nvGrpSpPr>
        <p:grpSpPr>
          <a:xfrm>
            <a:off x="10897318" y="6082201"/>
            <a:ext cx="931165" cy="385303"/>
            <a:chOff x="2792363" y="2207895"/>
            <a:chExt cx="930007" cy="399097"/>
          </a:xfrm>
          <a:solidFill>
            <a:schemeClr val="tx2"/>
          </a:solidFill>
        </p:grpSpPr>
        <p:sp>
          <p:nvSpPr>
            <p:cNvPr id="38" name="Freeform: Shape 332">
              <a:extLst>
                <a:ext uri="{FF2B5EF4-FFF2-40B4-BE49-F238E27FC236}">
                  <a16:creationId xmlns:a16="http://schemas.microsoft.com/office/drawing/2014/main" id="{C7CA4A8F-B110-4540-B6F2-44C45ABB5C9C}"/>
                </a:ext>
              </a:extLst>
            </p:cNvPr>
            <p:cNvSpPr/>
            <p:nvPr/>
          </p:nvSpPr>
          <p:spPr>
            <a:xfrm>
              <a:off x="3139920" y="2207895"/>
              <a:ext cx="138093" cy="196214"/>
            </a:xfrm>
            <a:custGeom>
              <a:avLst/>
              <a:gdLst>
                <a:gd name="connsiteX0" fmla="*/ 134775 w 138093"/>
                <a:gd name="connsiteY0" fmla="*/ 179070 h 196214"/>
                <a:gd name="connsiteX1" fmla="*/ 110010 w 138093"/>
                <a:gd name="connsiteY1" fmla="*/ 149542 h 196214"/>
                <a:gd name="connsiteX2" fmla="*/ 107152 w 138093"/>
                <a:gd name="connsiteY2" fmla="*/ 144780 h 196214"/>
                <a:gd name="connsiteX3" fmla="*/ 93817 w 138093"/>
                <a:gd name="connsiteY3" fmla="*/ 126683 h 196214"/>
                <a:gd name="connsiteX4" fmla="*/ 95722 w 138093"/>
                <a:gd name="connsiteY4" fmla="*/ 108585 h 196214"/>
                <a:gd name="connsiteX5" fmla="*/ 98580 w 138093"/>
                <a:gd name="connsiteY5" fmla="*/ 105727 h 196214"/>
                <a:gd name="connsiteX6" fmla="*/ 101437 w 138093"/>
                <a:gd name="connsiteY6" fmla="*/ 101917 h 196214"/>
                <a:gd name="connsiteX7" fmla="*/ 101437 w 138093"/>
                <a:gd name="connsiteY7" fmla="*/ 101917 h 196214"/>
                <a:gd name="connsiteX8" fmla="*/ 102390 w 138093"/>
                <a:gd name="connsiteY8" fmla="*/ 100013 h 196214"/>
                <a:gd name="connsiteX9" fmla="*/ 102390 w 138093"/>
                <a:gd name="connsiteY9" fmla="*/ 99060 h 196214"/>
                <a:gd name="connsiteX10" fmla="*/ 106200 w 138093"/>
                <a:gd name="connsiteY10" fmla="*/ 95250 h 196214"/>
                <a:gd name="connsiteX11" fmla="*/ 120487 w 138093"/>
                <a:gd name="connsiteY11" fmla="*/ 81915 h 196214"/>
                <a:gd name="connsiteX12" fmla="*/ 122392 w 138093"/>
                <a:gd name="connsiteY12" fmla="*/ 73342 h 196214"/>
                <a:gd name="connsiteX13" fmla="*/ 122392 w 138093"/>
                <a:gd name="connsiteY13" fmla="*/ 73342 h 196214"/>
                <a:gd name="connsiteX14" fmla="*/ 122392 w 138093"/>
                <a:gd name="connsiteY14" fmla="*/ 73342 h 196214"/>
                <a:gd name="connsiteX15" fmla="*/ 102390 w 138093"/>
                <a:gd name="connsiteY15" fmla="*/ 61913 h 196214"/>
                <a:gd name="connsiteX16" fmla="*/ 102390 w 138093"/>
                <a:gd name="connsiteY16" fmla="*/ 61913 h 196214"/>
                <a:gd name="connsiteX17" fmla="*/ 102390 w 138093"/>
                <a:gd name="connsiteY17" fmla="*/ 61913 h 196214"/>
                <a:gd name="connsiteX18" fmla="*/ 102390 w 138093"/>
                <a:gd name="connsiteY18" fmla="*/ 61913 h 196214"/>
                <a:gd name="connsiteX19" fmla="*/ 101437 w 138093"/>
                <a:gd name="connsiteY19" fmla="*/ 61913 h 196214"/>
                <a:gd name="connsiteX20" fmla="*/ 101437 w 138093"/>
                <a:gd name="connsiteY20" fmla="*/ 61913 h 196214"/>
                <a:gd name="connsiteX21" fmla="*/ 100485 w 138093"/>
                <a:gd name="connsiteY21" fmla="*/ 61913 h 196214"/>
                <a:gd name="connsiteX22" fmla="*/ 99532 w 138093"/>
                <a:gd name="connsiteY22" fmla="*/ 61913 h 196214"/>
                <a:gd name="connsiteX23" fmla="*/ 94770 w 138093"/>
                <a:gd name="connsiteY23" fmla="*/ 62865 h 196214"/>
                <a:gd name="connsiteX24" fmla="*/ 94770 w 138093"/>
                <a:gd name="connsiteY24" fmla="*/ 62865 h 196214"/>
                <a:gd name="connsiteX25" fmla="*/ 93817 w 138093"/>
                <a:gd name="connsiteY25" fmla="*/ 62865 h 196214"/>
                <a:gd name="connsiteX26" fmla="*/ 89055 w 138093"/>
                <a:gd name="connsiteY26" fmla="*/ 66675 h 196214"/>
                <a:gd name="connsiteX27" fmla="*/ 89055 w 138093"/>
                <a:gd name="connsiteY27" fmla="*/ 66675 h 196214"/>
                <a:gd name="connsiteX28" fmla="*/ 83340 w 138093"/>
                <a:gd name="connsiteY28" fmla="*/ 72390 h 196214"/>
                <a:gd name="connsiteX29" fmla="*/ 62385 w 138093"/>
                <a:gd name="connsiteY29" fmla="*/ 93345 h 196214"/>
                <a:gd name="connsiteX30" fmla="*/ 50002 w 138093"/>
                <a:gd name="connsiteY30" fmla="*/ 100013 h 196214"/>
                <a:gd name="connsiteX31" fmla="*/ 42382 w 138093"/>
                <a:gd name="connsiteY31" fmla="*/ 91440 h 196214"/>
                <a:gd name="connsiteX32" fmla="*/ 42382 w 138093"/>
                <a:gd name="connsiteY32" fmla="*/ 31433 h 196214"/>
                <a:gd name="connsiteX33" fmla="*/ 42382 w 138093"/>
                <a:gd name="connsiteY33" fmla="*/ 31433 h 196214"/>
                <a:gd name="connsiteX34" fmla="*/ 42382 w 138093"/>
                <a:gd name="connsiteY34" fmla="*/ 31433 h 196214"/>
                <a:gd name="connsiteX35" fmla="*/ 42382 w 138093"/>
                <a:gd name="connsiteY35" fmla="*/ 30480 h 196214"/>
                <a:gd name="connsiteX36" fmla="*/ 42382 w 138093"/>
                <a:gd name="connsiteY36" fmla="*/ 30480 h 196214"/>
                <a:gd name="connsiteX37" fmla="*/ 31905 w 138093"/>
                <a:gd name="connsiteY37" fmla="*/ 3810 h 196214"/>
                <a:gd name="connsiteX38" fmla="*/ 17617 w 138093"/>
                <a:gd name="connsiteY38" fmla="*/ 0 h 196214"/>
                <a:gd name="connsiteX39" fmla="*/ 5235 w 138093"/>
                <a:gd name="connsiteY39" fmla="*/ 1905 h 196214"/>
                <a:gd name="connsiteX40" fmla="*/ 472 w 138093"/>
                <a:gd name="connsiteY40" fmla="*/ 10477 h 196214"/>
                <a:gd name="connsiteX41" fmla="*/ 2377 w 138093"/>
                <a:gd name="connsiteY41" fmla="*/ 39052 h 196214"/>
                <a:gd name="connsiteX42" fmla="*/ 2377 w 138093"/>
                <a:gd name="connsiteY42" fmla="*/ 177165 h 196214"/>
                <a:gd name="connsiteX43" fmla="*/ 20475 w 138093"/>
                <a:gd name="connsiteY43" fmla="*/ 196215 h 196214"/>
                <a:gd name="connsiteX44" fmla="*/ 24285 w 138093"/>
                <a:gd name="connsiteY44" fmla="*/ 196215 h 196214"/>
                <a:gd name="connsiteX45" fmla="*/ 41430 w 138093"/>
                <a:gd name="connsiteY45" fmla="*/ 177165 h 196214"/>
                <a:gd name="connsiteX46" fmla="*/ 41430 w 138093"/>
                <a:gd name="connsiteY46" fmla="*/ 175260 h 196214"/>
                <a:gd name="connsiteX47" fmla="*/ 41430 w 138093"/>
                <a:gd name="connsiteY47" fmla="*/ 144780 h 196214"/>
                <a:gd name="connsiteX48" fmla="*/ 49050 w 138093"/>
                <a:gd name="connsiteY48" fmla="*/ 136208 h 196214"/>
                <a:gd name="connsiteX49" fmla="*/ 64290 w 138093"/>
                <a:gd name="connsiteY49" fmla="*/ 146685 h 196214"/>
                <a:gd name="connsiteX50" fmla="*/ 93817 w 138093"/>
                <a:gd name="connsiteY50" fmla="*/ 183833 h 196214"/>
                <a:gd name="connsiteX51" fmla="*/ 93817 w 138093"/>
                <a:gd name="connsiteY51" fmla="*/ 183833 h 196214"/>
                <a:gd name="connsiteX52" fmla="*/ 115725 w 138093"/>
                <a:gd name="connsiteY52" fmla="*/ 196215 h 196214"/>
                <a:gd name="connsiteX53" fmla="*/ 136680 w 138093"/>
                <a:gd name="connsiteY53" fmla="*/ 185738 h 196214"/>
                <a:gd name="connsiteX54" fmla="*/ 134775 w 138093"/>
                <a:gd name="connsiteY54" fmla="*/ 179070 h 196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138093" h="196214">
                  <a:moveTo>
                    <a:pt x="134775" y="179070"/>
                  </a:moveTo>
                  <a:cubicBezTo>
                    <a:pt x="130012" y="175260"/>
                    <a:pt x="118582" y="160972"/>
                    <a:pt x="110010" y="149542"/>
                  </a:cubicBezTo>
                  <a:lnTo>
                    <a:pt x="107152" y="144780"/>
                  </a:lnTo>
                  <a:lnTo>
                    <a:pt x="93817" y="126683"/>
                  </a:lnTo>
                  <a:cubicBezTo>
                    <a:pt x="90007" y="120967"/>
                    <a:pt x="90960" y="115252"/>
                    <a:pt x="95722" y="108585"/>
                  </a:cubicBezTo>
                  <a:cubicBezTo>
                    <a:pt x="96675" y="107633"/>
                    <a:pt x="97627" y="106680"/>
                    <a:pt x="98580" y="105727"/>
                  </a:cubicBezTo>
                  <a:cubicBezTo>
                    <a:pt x="99532" y="104775"/>
                    <a:pt x="100485" y="103822"/>
                    <a:pt x="101437" y="101917"/>
                  </a:cubicBezTo>
                  <a:lnTo>
                    <a:pt x="101437" y="101917"/>
                  </a:lnTo>
                  <a:cubicBezTo>
                    <a:pt x="101437" y="100965"/>
                    <a:pt x="102390" y="100965"/>
                    <a:pt x="102390" y="100013"/>
                  </a:cubicBezTo>
                  <a:lnTo>
                    <a:pt x="102390" y="99060"/>
                  </a:lnTo>
                  <a:cubicBezTo>
                    <a:pt x="103342" y="98108"/>
                    <a:pt x="105247" y="96202"/>
                    <a:pt x="106200" y="95250"/>
                  </a:cubicBezTo>
                  <a:cubicBezTo>
                    <a:pt x="111915" y="88583"/>
                    <a:pt x="117630" y="83820"/>
                    <a:pt x="120487" y="81915"/>
                  </a:cubicBezTo>
                  <a:cubicBezTo>
                    <a:pt x="123345" y="80010"/>
                    <a:pt x="125250" y="78105"/>
                    <a:pt x="122392" y="73342"/>
                  </a:cubicBezTo>
                  <a:lnTo>
                    <a:pt x="122392" y="73342"/>
                  </a:lnTo>
                  <a:cubicBezTo>
                    <a:pt x="122392" y="73342"/>
                    <a:pt x="122392" y="73342"/>
                    <a:pt x="122392" y="73342"/>
                  </a:cubicBezTo>
                  <a:cubicBezTo>
                    <a:pt x="121440" y="70485"/>
                    <a:pt x="112867" y="61913"/>
                    <a:pt x="102390" y="61913"/>
                  </a:cubicBezTo>
                  <a:cubicBezTo>
                    <a:pt x="102390" y="61913"/>
                    <a:pt x="102390" y="61913"/>
                    <a:pt x="102390" y="61913"/>
                  </a:cubicBezTo>
                  <a:cubicBezTo>
                    <a:pt x="102390" y="61913"/>
                    <a:pt x="102390" y="61913"/>
                    <a:pt x="102390" y="61913"/>
                  </a:cubicBezTo>
                  <a:cubicBezTo>
                    <a:pt x="102390" y="61913"/>
                    <a:pt x="102390" y="61913"/>
                    <a:pt x="102390" y="61913"/>
                  </a:cubicBezTo>
                  <a:cubicBezTo>
                    <a:pt x="102390" y="61913"/>
                    <a:pt x="101437" y="61913"/>
                    <a:pt x="101437" y="61913"/>
                  </a:cubicBezTo>
                  <a:cubicBezTo>
                    <a:pt x="101437" y="61913"/>
                    <a:pt x="101437" y="61913"/>
                    <a:pt x="101437" y="61913"/>
                  </a:cubicBezTo>
                  <a:cubicBezTo>
                    <a:pt x="101437" y="61913"/>
                    <a:pt x="100485" y="61913"/>
                    <a:pt x="100485" y="61913"/>
                  </a:cubicBezTo>
                  <a:cubicBezTo>
                    <a:pt x="100485" y="61913"/>
                    <a:pt x="99532" y="61913"/>
                    <a:pt x="99532" y="61913"/>
                  </a:cubicBezTo>
                  <a:cubicBezTo>
                    <a:pt x="97627" y="61913"/>
                    <a:pt x="95722" y="62865"/>
                    <a:pt x="94770" y="62865"/>
                  </a:cubicBezTo>
                  <a:cubicBezTo>
                    <a:pt x="94770" y="62865"/>
                    <a:pt x="94770" y="62865"/>
                    <a:pt x="94770" y="62865"/>
                  </a:cubicBezTo>
                  <a:cubicBezTo>
                    <a:pt x="94770" y="62865"/>
                    <a:pt x="93817" y="62865"/>
                    <a:pt x="93817" y="62865"/>
                  </a:cubicBezTo>
                  <a:cubicBezTo>
                    <a:pt x="91912" y="63817"/>
                    <a:pt x="90007" y="64770"/>
                    <a:pt x="89055" y="66675"/>
                  </a:cubicBezTo>
                  <a:lnTo>
                    <a:pt x="89055" y="66675"/>
                  </a:lnTo>
                  <a:cubicBezTo>
                    <a:pt x="87150" y="68580"/>
                    <a:pt x="85245" y="70485"/>
                    <a:pt x="83340" y="72390"/>
                  </a:cubicBezTo>
                  <a:lnTo>
                    <a:pt x="62385" y="93345"/>
                  </a:lnTo>
                  <a:cubicBezTo>
                    <a:pt x="59527" y="96202"/>
                    <a:pt x="56670" y="100013"/>
                    <a:pt x="50002" y="100013"/>
                  </a:cubicBezTo>
                  <a:cubicBezTo>
                    <a:pt x="45240" y="100013"/>
                    <a:pt x="42382" y="97155"/>
                    <a:pt x="42382" y="91440"/>
                  </a:cubicBezTo>
                  <a:lnTo>
                    <a:pt x="42382" y="31433"/>
                  </a:lnTo>
                  <a:lnTo>
                    <a:pt x="42382" y="31433"/>
                  </a:lnTo>
                  <a:lnTo>
                    <a:pt x="42382" y="31433"/>
                  </a:lnTo>
                  <a:cubicBezTo>
                    <a:pt x="42382" y="31433"/>
                    <a:pt x="42382" y="30480"/>
                    <a:pt x="42382" y="30480"/>
                  </a:cubicBezTo>
                  <a:lnTo>
                    <a:pt x="42382" y="30480"/>
                  </a:lnTo>
                  <a:cubicBezTo>
                    <a:pt x="42382" y="18097"/>
                    <a:pt x="38572" y="8572"/>
                    <a:pt x="31905" y="3810"/>
                  </a:cubicBezTo>
                  <a:cubicBezTo>
                    <a:pt x="27142" y="952"/>
                    <a:pt x="22380" y="0"/>
                    <a:pt x="17617" y="0"/>
                  </a:cubicBezTo>
                  <a:cubicBezTo>
                    <a:pt x="11902" y="0"/>
                    <a:pt x="7140" y="952"/>
                    <a:pt x="5235" y="1905"/>
                  </a:cubicBezTo>
                  <a:cubicBezTo>
                    <a:pt x="-480" y="4763"/>
                    <a:pt x="-480" y="6667"/>
                    <a:pt x="472" y="10477"/>
                  </a:cubicBezTo>
                  <a:cubicBezTo>
                    <a:pt x="1425" y="14288"/>
                    <a:pt x="2377" y="27622"/>
                    <a:pt x="2377" y="39052"/>
                  </a:cubicBezTo>
                  <a:lnTo>
                    <a:pt x="2377" y="177165"/>
                  </a:lnTo>
                  <a:cubicBezTo>
                    <a:pt x="2377" y="191452"/>
                    <a:pt x="9997" y="196215"/>
                    <a:pt x="20475" y="196215"/>
                  </a:cubicBezTo>
                  <a:lnTo>
                    <a:pt x="24285" y="196215"/>
                  </a:lnTo>
                  <a:cubicBezTo>
                    <a:pt x="34762" y="196215"/>
                    <a:pt x="41430" y="191452"/>
                    <a:pt x="41430" y="177165"/>
                  </a:cubicBezTo>
                  <a:lnTo>
                    <a:pt x="41430" y="175260"/>
                  </a:lnTo>
                  <a:cubicBezTo>
                    <a:pt x="41430" y="171450"/>
                    <a:pt x="41430" y="148590"/>
                    <a:pt x="41430" y="144780"/>
                  </a:cubicBezTo>
                  <a:cubicBezTo>
                    <a:pt x="41430" y="138113"/>
                    <a:pt x="46192" y="136208"/>
                    <a:pt x="49050" y="136208"/>
                  </a:cubicBezTo>
                  <a:cubicBezTo>
                    <a:pt x="56670" y="136208"/>
                    <a:pt x="59527" y="140970"/>
                    <a:pt x="64290" y="146685"/>
                  </a:cubicBezTo>
                  <a:cubicBezTo>
                    <a:pt x="66195" y="149542"/>
                    <a:pt x="84292" y="171450"/>
                    <a:pt x="93817" y="183833"/>
                  </a:cubicBezTo>
                  <a:lnTo>
                    <a:pt x="93817" y="183833"/>
                  </a:lnTo>
                  <a:cubicBezTo>
                    <a:pt x="101437" y="193358"/>
                    <a:pt x="108105" y="196215"/>
                    <a:pt x="115725" y="196215"/>
                  </a:cubicBezTo>
                  <a:cubicBezTo>
                    <a:pt x="126202" y="196215"/>
                    <a:pt x="134775" y="188595"/>
                    <a:pt x="136680" y="185738"/>
                  </a:cubicBezTo>
                  <a:cubicBezTo>
                    <a:pt x="139537" y="183833"/>
                    <a:pt x="137632" y="181927"/>
                    <a:pt x="134775" y="17907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39" name="Freeform: Shape 333">
              <a:extLst>
                <a:ext uri="{FF2B5EF4-FFF2-40B4-BE49-F238E27FC236}">
                  <a16:creationId xmlns:a16="http://schemas.microsoft.com/office/drawing/2014/main" id="{3C9A077F-1ED4-2646-8189-EEDD516D6B6A}"/>
                </a:ext>
              </a:extLst>
            </p:cNvPr>
            <p:cNvSpPr/>
            <p:nvPr/>
          </p:nvSpPr>
          <p:spPr>
            <a:xfrm>
              <a:off x="3075150" y="2209800"/>
              <a:ext cx="41429" cy="197167"/>
            </a:xfrm>
            <a:custGeom>
              <a:avLst/>
              <a:gdLst>
                <a:gd name="connsiteX0" fmla="*/ 31905 w 41429"/>
                <a:gd name="connsiteY0" fmla="*/ 3810 h 197167"/>
                <a:gd name="connsiteX1" fmla="*/ 17617 w 41429"/>
                <a:gd name="connsiteY1" fmla="*/ 0 h 197167"/>
                <a:gd name="connsiteX2" fmla="*/ 5235 w 41429"/>
                <a:gd name="connsiteY2" fmla="*/ 1905 h 197167"/>
                <a:gd name="connsiteX3" fmla="*/ 472 w 41429"/>
                <a:gd name="connsiteY3" fmla="*/ 10478 h 197167"/>
                <a:gd name="connsiteX4" fmla="*/ 2377 w 41429"/>
                <a:gd name="connsiteY4" fmla="*/ 48578 h 197167"/>
                <a:gd name="connsiteX5" fmla="*/ 2377 w 41429"/>
                <a:gd name="connsiteY5" fmla="*/ 60008 h 197167"/>
                <a:gd name="connsiteX6" fmla="*/ 2377 w 41429"/>
                <a:gd name="connsiteY6" fmla="*/ 178117 h 197167"/>
                <a:gd name="connsiteX7" fmla="*/ 20475 w 41429"/>
                <a:gd name="connsiteY7" fmla="*/ 197167 h 197167"/>
                <a:gd name="connsiteX8" fmla="*/ 24285 w 41429"/>
                <a:gd name="connsiteY8" fmla="*/ 197167 h 197167"/>
                <a:gd name="connsiteX9" fmla="*/ 41430 w 41429"/>
                <a:gd name="connsiteY9" fmla="*/ 178117 h 197167"/>
                <a:gd name="connsiteX10" fmla="*/ 41430 w 41429"/>
                <a:gd name="connsiteY10" fmla="*/ 31433 h 197167"/>
                <a:gd name="connsiteX11" fmla="*/ 41430 w 41429"/>
                <a:gd name="connsiteY11" fmla="*/ 30480 h 197167"/>
                <a:gd name="connsiteX12" fmla="*/ 41430 w 41429"/>
                <a:gd name="connsiteY12" fmla="*/ 30480 h 197167"/>
                <a:gd name="connsiteX13" fmla="*/ 31905 w 41429"/>
                <a:gd name="connsiteY13" fmla="*/ 3810 h 197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429" h="197167">
                  <a:moveTo>
                    <a:pt x="31905" y="3810"/>
                  </a:moveTo>
                  <a:cubicBezTo>
                    <a:pt x="27142" y="953"/>
                    <a:pt x="22380" y="0"/>
                    <a:pt x="17617" y="0"/>
                  </a:cubicBezTo>
                  <a:cubicBezTo>
                    <a:pt x="11902" y="0"/>
                    <a:pt x="7140" y="953"/>
                    <a:pt x="5235" y="1905"/>
                  </a:cubicBezTo>
                  <a:cubicBezTo>
                    <a:pt x="-480" y="4763"/>
                    <a:pt x="-480" y="6667"/>
                    <a:pt x="472" y="10478"/>
                  </a:cubicBezTo>
                  <a:cubicBezTo>
                    <a:pt x="2377" y="16192"/>
                    <a:pt x="2377" y="34290"/>
                    <a:pt x="2377" y="48578"/>
                  </a:cubicBezTo>
                  <a:lnTo>
                    <a:pt x="2377" y="60008"/>
                  </a:lnTo>
                  <a:lnTo>
                    <a:pt x="2377" y="178117"/>
                  </a:lnTo>
                  <a:cubicBezTo>
                    <a:pt x="2377" y="192405"/>
                    <a:pt x="9997" y="197167"/>
                    <a:pt x="20475" y="197167"/>
                  </a:cubicBezTo>
                  <a:lnTo>
                    <a:pt x="24285" y="197167"/>
                  </a:lnTo>
                  <a:cubicBezTo>
                    <a:pt x="33810" y="197167"/>
                    <a:pt x="41430" y="192405"/>
                    <a:pt x="41430" y="178117"/>
                  </a:cubicBezTo>
                  <a:lnTo>
                    <a:pt x="41430" y="31433"/>
                  </a:lnTo>
                  <a:cubicBezTo>
                    <a:pt x="41430" y="31433"/>
                    <a:pt x="41430" y="30480"/>
                    <a:pt x="41430" y="30480"/>
                  </a:cubicBezTo>
                  <a:lnTo>
                    <a:pt x="41430" y="30480"/>
                  </a:lnTo>
                  <a:cubicBezTo>
                    <a:pt x="41430" y="18097"/>
                    <a:pt x="37620" y="8572"/>
                    <a:pt x="31905" y="381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40" name="Freeform: Shape 334">
              <a:extLst>
                <a:ext uri="{FF2B5EF4-FFF2-40B4-BE49-F238E27FC236}">
                  <a16:creationId xmlns:a16="http://schemas.microsoft.com/office/drawing/2014/main" id="{1447DA90-D64F-E044-BCB1-B53073DAFA1E}"/>
                </a:ext>
              </a:extLst>
            </p:cNvPr>
            <p:cNvSpPr/>
            <p:nvPr/>
          </p:nvSpPr>
          <p:spPr>
            <a:xfrm>
              <a:off x="2792363" y="2212657"/>
              <a:ext cx="171231" cy="194309"/>
            </a:xfrm>
            <a:custGeom>
              <a:avLst/>
              <a:gdLst>
                <a:gd name="connsiteX0" fmla="*/ 140384 w 171231"/>
                <a:gd name="connsiteY0" fmla="*/ 39052 h 194309"/>
                <a:gd name="connsiteX1" fmla="*/ 167054 w 171231"/>
                <a:gd name="connsiteY1" fmla="*/ 28575 h 194309"/>
                <a:gd name="connsiteX2" fmla="*/ 168959 w 171231"/>
                <a:gd name="connsiteY2" fmla="*/ 2858 h 194309"/>
                <a:gd name="connsiteX3" fmla="*/ 165149 w 171231"/>
                <a:gd name="connsiteY3" fmla="*/ 0 h 194309"/>
                <a:gd name="connsiteX4" fmla="*/ 30847 w 171231"/>
                <a:gd name="connsiteY4" fmla="*/ 0 h 194309"/>
                <a:gd name="connsiteX5" fmla="*/ 30847 w 171231"/>
                <a:gd name="connsiteY5" fmla="*/ 0 h 194309"/>
                <a:gd name="connsiteX6" fmla="*/ 4177 w 171231"/>
                <a:gd name="connsiteY6" fmla="*/ 10477 h 194309"/>
                <a:gd name="connsiteX7" fmla="*/ 2272 w 171231"/>
                <a:gd name="connsiteY7" fmla="*/ 36195 h 194309"/>
                <a:gd name="connsiteX8" fmla="*/ 6082 w 171231"/>
                <a:gd name="connsiteY8" fmla="*/ 39052 h 194309"/>
                <a:gd name="connsiteX9" fmla="*/ 58469 w 171231"/>
                <a:gd name="connsiteY9" fmla="*/ 39052 h 194309"/>
                <a:gd name="connsiteX10" fmla="*/ 65137 w 171231"/>
                <a:gd name="connsiteY10" fmla="*/ 44767 h 194309"/>
                <a:gd name="connsiteX11" fmla="*/ 65137 w 171231"/>
                <a:gd name="connsiteY11" fmla="*/ 175260 h 194309"/>
                <a:gd name="connsiteX12" fmla="*/ 69899 w 171231"/>
                <a:gd name="connsiteY12" fmla="*/ 189547 h 194309"/>
                <a:gd name="connsiteX13" fmla="*/ 83234 w 171231"/>
                <a:gd name="connsiteY13" fmla="*/ 194310 h 194309"/>
                <a:gd name="connsiteX14" fmla="*/ 87044 w 171231"/>
                <a:gd name="connsiteY14" fmla="*/ 194310 h 194309"/>
                <a:gd name="connsiteX15" fmla="*/ 104189 w 171231"/>
                <a:gd name="connsiteY15" fmla="*/ 175260 h 194309"/>
                <a:gd name="connsiteX16" fmla="*/ 104189 w 171231"/>
                <a:gd name="connsiteY16" fmla="*/ 46672 h 194309"/>
                <a:gd name="connsiteX17" fmla="*/ 111809 w 171231"/>
                <a:gd name="connsiteY17" fmla="*/ 38100 h 194309"/>
                <a:gd name="connsiteX18" fmla="*/ 140384 w 171231"/>
                <a:gd name="connsiteY18" fmla="*/ 39052 h 194309"/>
                <a:gd name="connsiteX19" fmla="*/ 140384 w 171231"/>
                <a:gd name="connsiteY19" fmla="*/ 39052 h 194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71231" h="194309">
                  <a:moveTo>
                    <a:pt x="140384" y="39052"/>
                  </a:moveTo>
                  <a:cubicBezTo>
                    <a:pt x="152767" y="39052"/>
                    <a:pt x="162292" y="35242"/>
                    <a:pt x="167054" y="28575"/>
                  </a:cubicBezTo>
                  <a:cubicBezTo>
                    <a:pt x="173722" y="19050"/>
                    <a:pt x="170864" y="6667"/>
                    <a:pt x="168959" y="2858"/>
                  </a:cubicBezTo>
                  <a:cubicBezTo>
                    <a:pt x="168007" y="952"/>
                    <a:pt x="166102" y="0"/>
                    <a:pt x="165149" y="0"/>
                  </a:cubicBezTo>
                  <a:cubicBezTo>
                    <a:pt x="165149" y="0"/>
                    <a:pt x="30847" y="0"/>
                    <a:pt x="30847" y="0"/>
                  </a:cubicBezTo>
                  <a:lnTo>
                    <a:pt x="30847" y="0"/>
                  </a:lnTo>
                  <a:cubicBezTo>
                    <a:pt x="18464" y="0"/>
                    <a:pt x="8939" y="3810"/>
                    <a:pt x="4177" y="10477"/>
                  </a:cubicBezTo>
                  <a:cubicBezTo>
                    <a:pt x="-2491" y="20002"/>
                    <a:pt x="367" y="32385"/>
                    <a:pt x="2272" y="36195"/>
                  </a:cubicBezTo>
                  <a:cubicBezTo>
                    <a:pt x="3224" y="38100"/>
                    <a:pt x="5129" y="39052"/>
                    <a:pt x="6082" y="39052"/>
                  </a:cubicBezTo>
                  <a:lnTo>
                    <a:pt x="58469" y="39052"/>
                  </a:lnTo>
                  <a:cubicBezTo>
                    <a:pt x="61327" y="39052"/>
                    <a:pt x="64184" y="41910"/>
                    <a:pt x="65137" y="44767"/>
                  </a:cubicBezTo>
                  <a:lnTo>
                    <a:pt x="65137" y="175260"/>
                  </a:lnTo>
                  <a:cubicBezTo>
                    <a:pt x="65137" y="181927"/>
                    <a:pt x="67042" y="186690"/>
                    <a:pt x="69899" y="189547"/>
                  </a:cubicBezTo>
                  <a:cubicBezTo>
                    <a:pt x="72757" y="193358"/>
                    <a:pt x="77519" y="194310"/>
                    <a:pt x="83234" y="194310"/>
                  </a:cubicBezTo>
                  <a:lnTo>
                    <a:pt x="87044" y="194310"/>
                  </a:lnTo>
                  <a:cubicBezTo>
                    <a:pt x="96569" y="194310"/>
                    <a:pt x="104189" y="189547"/>
                    <a:pt x="104189" y="175260"/>
                  </a:cubicBezTo>
                  <a:lnTo>
                    <a:pt x="104189" y="46672"/>
                  </a:lnTo>
                  <a:cubicBezTo>
                    <a:pt x="104189" y="41910"/>
                    <a:pt x="107047" y="39052"/>
                    <a:pt x="111809" y="38100"/>
                  </a:cubicBezTo>
                  <a:cubicBezTo>
                    <a:pt x="112762" y="39052"/>
                    <a:pt x="140384" y="39052"/>
                    <a:pt x="140384" y="39052"/>
                  </a:cubicBezTo>
                  <a:lnTo>
                    <a:pt x="140384" y="3905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42" name="Freeform: Shape 335">
              <a:extLst>
                <a:ext uri="{FF2B5EF4-FFF2-40B4-BE49-F238E27FC236}">
                  <a16:creationId xmlns:a16="http://schemas.microsoft.com/office/drawing/2014/main" id="{9DC0F811-B145-E74A-B27B-3F028A1E06D5}"/>
                </a:ext>
              </a:extLst>
            </p:cNvPr>
            <p:cNvSpPr/>
            <p:nvPr/>
          </p:nvSpPr>
          <p:spPr>
            <a:xfrm>
              <a:off x="2923222" y="2260282"/>
              <a:ext cx="131917" cy="147637"/>
            </a:xfrm>
            <a:custGeom>
              <a:avLst/>
              <a:gdLst>
                <a:gd name="connsiteX0" fmla="*/ 129540 w 131917"/>
                <a:gd name="connsiteY0" fmla="*/ 96202 h 147637"/>
                <a:gd name="connsiteX1" fmla="*/ 129540 w 131917"/>
                <a:gd name="connsiteY1" fmla="*/ 61913 h 147637"/>
                <a:gd name="connsiteX2" fmla="*/ 65723 w 131917"/>
                <a:gd name="connsiteY2" fmla="*/ 0 h 147637"/>
                <a:gd name="connsiteX3" fmla="*/ 6668 w 131917"/>
                <a:gd name="connsiteY3" fmla="*/ 34290 h 147637"/>
                <a:gd name="connsiteX4" fmla="*/ 30480 w 131917"/>
                <a:gd name="connsiteY4" fmla="*/ 51435 h 147637"/>
                <a:gd name="connsiteX5" fmla="*/ 32385 w 131917"/>
                <a:gd name="connsiteY5" fmla="*/ 50483 h 147637"/>
                <a:gd name="connsiteX6" fmla="*/ 32385 w 131917"/>
                <a:gd name="connsiteY6" fmla="*/ 50483 h 147637"/>
                <a:gd name="connsiteX7" fmla="*/ 65723 w 131917"/>
                <a:gd name="connsiteY7" fmla="*/ 30480 h 147637"/>
                <a:gd name="connsiteX8" fmla="*/ 91440 w 131917"/>
                <a:gd name="connsiteY8" fmla="*/ 51435 h 147637"/>
                <a:gd name="connsiteX9" fmla="*/ 87630 w 131917"/>
                <a:gd name="connsiteY9" fmla="*/ 55245 h 147637"/>
                <a:gd name="connsiteX10" fmla="*/ 87630 w 131917"/>
                <a:gd name="connsiteY10" fmla="*/ 55245 h 147637"/>
                <a:gd name="connsiteX11" fmla="*/ 8573 w 131917"/>
                <a:gd name="connsiteY11" fmla="*/ 80963 h 147637"/>
                <a:gd name="connsiteX12" fmla="*/ 0 w 131917"/>
                <a:gd name="connsiteY12" fmla="*/ 108585 h 147637"/>
                <a:gd name="connsiteX13" fmla="*/ 45720 w 131917"/>
                <a:gd name="connsiteY13" fmla="*/ 147638 h 147637"/>
                <a:gd name="connsiteX14" fmla="*/ 85725 w 131917"/>
                <a:gd name="connsiteY14" fmla="*/ 132397 h 147637"/>
                <a:gd name="connsiteX15" fmla="*/ 85725 w 131917"/>
                <a:gd name="connsiteY15" fmla="*/ 132397 h 147637"/>
                <a:gd name="connsiteX16" fmla="*/ 86678 w 131917"/>
                <a:gd name="connsiteY16" fmla="*/ 131445 h 147637"/>
                <a:gd name="connsiteX17" fmla="*/ 90488 w 131917"/>
                <a:gd name="connsiteY17" fmla="*/ 130492 h 147637"/>
                <a:gd name="connsiteX18" fmla="*/ 93345 w 131917"/>
                <a:gd name="connsiteY18" fmla="*/ 131445 h 147637"/>
                <a:gd name="connsiteX19" fmla="*/ 94298 w 131917"/>
                <a:gd name="connsiteY19" fmla="*/ 132397 h 147637"/>
                <a:gd name="connsiteX20" fmla="*/ 100965 w 131917"/>
                <a:gd name="connsiteY20" fmla="*/ 141922 h 147637"/>
                <a:gd name="connsiteX21" fmla="*/ 126683 w 131917"/>
                <a:gd name="connsiteY21" fmla="*/ 143827 h 147637"/>
                <a:gd name="connsiteX22" fmla="*/ 131445 w 131917"/>
                <a:gd name="connsiteY22" fmla="*/ 135255 h 147637"/>
                <a:gd name="connsiteX23" fmla="*/ 129540 w 131917"/>
                <a:gd name="connsiteY23" fmla="*/ 96202 h 147637"/>
                <a:gd name="connsiteX24" fmla="*/ 91440 w 131917"/>
                <a:gd name="connsiteY24" fmla="*/ 87630 h 147637"/>
                <a:gd name="connsiteX25" fmla="*/ 58103 w 131917"/>
                <a:gd name="connsiteY25" fmla="*/ 116205 h 147637"/>
                <a:gd name="connsiteX26" fmla="*/ 39053 w 131917"/>
                <a:gd name="connsiteY26" fmla="*/ 101917 h 147637"/>
                <a:gd name="connsiteX27" fmla="*/ 83820 w 131917"/>
                <a:gd name="connsiteY27" fmla="*/ 79058 h 147637"/>
                <a:gd name="connsiteX28" fmla="*/ 85725 w 131917"/>
                <a:gd name="connsiteY28" fmla="*/ 79058 h 147637"/>
                <a:gd name="connsiteX29" fmla="*/ 85725 w 131917"/>
                <a:gd name="connsiteY29" fmla="*/ 79058 h 147637"/>
                <a:gd name="connsiteX30" fmla="*/ 91440 w 131917"/>
                <a:gd name="connsiteY30" fmla="*/ 84772 h 147637"/>
                <a:gd name="connsiteX31" fmla="*/ 91440 w 131917"/>
                <a:gd name="connsiteY31" fmla="*/ 87630 h 147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31917" h="147637">
                  <a:moveTo>
                    <a:pt x="129540" y="96202"/>
                  </a:moveTo>
                  <a:lnTo>
                    <a:pt x="129540" y="61913"/>
                  </a:lnTo>
                  <a:cubicBezTo>
                    <a:pt x="129540" y="22860"/>
                    <a:pt x="120968" y="0"/>
                    <a:pt x="65723" y="0"/>
                  </a:cubicBezTo>
                  <a:cubicBezTo>
                    <a:pt x="24765" y="0"/>
                    <a:pt x="6668" y="17145"/>
                    <a:pt x="6668" y="34290"/>
                  </a:cubicBezTo>
                  <a:cubicBezTo>
                    <a:pt x="6668" y="49530"/>
                    <a:pt x="24765" y="51435"/>
                    <a:pt x="30480" y="51435"/>
                  </a:cubicBezTo>
                  <a:cubicBezTo>
                    <a:pt x="31433" y="51435"/>
                    <a:pt x="31433" y="51435"/>
                    <a:pt x="32385" y="50483"/>
                  </a:cubicBezTo>
                  <a:lnTo>
                    <a:pt x="32385" y="50483"/>
                  </a:lnTo>
                  <a:cubicBezTo>
                    <a:pt x="37148" y="40005"/>
                    <a:pt x="47625" y="30480"/>
                    <a:pt x="65723" y="30480"/>
                  </a:cubicBezTo>
                  <a:cubicBezTo>
                    <a:pt x="84773" y="30480"/>
                    <a:pt x="90488" y="36195"/>
                    <a:pt x="91440" y="51435"/>
                  </a:cubicBezTo>
                  <a:cubicBezTo>
                    <a:pt x="91440" y="53340"/>
                    <a:pt x="89535" y="55245"/>
                    <a:pt x="87630" y="55245"/>
                  </a:cubicBezTo>
                  <a:lnTo>
                    <a:pt x="87630" y="55245"/>
                  </a:lnTo>
                  <a:cubicBezTo>
                    <a:pt x="73343" y="56197"/>
                    <a:pt x="22860" y="62865"/>
                    <a:pt x="8573" y="80963"/>
                  </a:cubicBezTo>
                  <a:cubicBezTo>
                    <a:pt x="1905" y="88583"/>
                    <a:pt x="0" y="98108"/>
                    <a:pt x="0" y="108585"/>
                  </a:cubicBezTo>
                  <a:cubicBezTo>
                    <a:pt x="0" y="131445"/>
                    <a:pt x="17145" y="147638"/>
                    <a:pt x="45720" y="147638"/>
                  </a:cubicBezTo>
                  <a:cubicBezTo>
                    <a:pt x="61913" y="147638"/>
                    <a:pt x="76200" y="141922"/>
                    <a:pt x="85725" y="132397"/>
                  </a:cubicBezTo>
                  <a:lnTo>
                    <a:pt x="85725" y="132397"/>
                  </a:lnTo>
                  <a:cubicBezTo>
                    <a:pt x="85725" y="132397"/>
                    <a:pt x="86678" y="131445"/>
                    <a:pt x="86678" y="131445"/>
                  </a:cubicBezTo>
                  <a:cubicBezTo>
                    <a:pt x="87630" y="130492"/>
                    <a:pt x="89535" y="130492"/>
                    <a:pt x="90488" y="130492"/>
                  </a:cubicBezTo>
                  <a:cubicBezTo>
                    <a:pt x="91440" y="130492"/>
                    <a:pt x="92393" y="130492"/>
                    <a:pt x="93345" y="131445"/>
                  </a:cubicBezTo>
                  <a:cubicBezTo>
                    <a:pt x="94298" y="132397"/>
                    <a:pt x="94298" y="132397"/>
                    <a:pt x="94298" y="132397"/>
                  </a:cubicBezTo>
                  <a:cubicBezTo>
                    <a:pt x="96203" y="136208"/>
                    <a:pt x="98108" y="139065"/>
                    <a:pt x="100965" y="141922"/>
                  </a:cubicBezTo>
                  <a:cubicBezTo>
                    <a:pt x="110490" y="148590"/>
                    <a:pt x="122873" y="145733"/>
                    <a:pt x="126683" y="143827"/>
                  </a:cubicBezTo>
                  <a:cubicBezTo>
                    <a:pt x="132398" y="140970"/>
                    <a:pt x="132398" y="139065"/>
                    <a:pt x="131445" y="135255"/>
                  </a:cubicBezTo>
                  <a:cubicBezTo>
                    <a:pt x="130493" y="130492"/>
                    <a:pt x="129540" y="111442"/>
                    <a:pt x="129540" y="96202"/>
                  </a:cubicBezTo>
                  <a:moveTo>
                    <a:pt x="91440" y="87630"/>
                  </a:moveTo>
                  <a:cubicBezTo>
                    <a:pt x="91440" y="102870"/>
                    <a:pt x="78105" y="116205"/>
                    <a:pt x="58103" y="116205"/>
                  </a:cubicBezTo>
                  <a:cubicBezTo>
                    <a:pt x="44768" y="116205"/>
                    <a:pt x="39053" y="110490"/>
                    <a:pt x="39053" y="101917"/>
                  </a:cubicBezTo>
                  <a:cubicBezTo>
                    <a:pt x="39053" y="91440"/>
                    <a:pt x="54293" y="80963"/>
                    <a:pt x="83820" y="79058"/>
                  </a:cubicBezTo>
                  <a:lnTo>
                    <a:pt x="85725" y="79058"/>
                  </a:lnTo>
                  <a:lnTo>
                    <a:pt x="85725" y="79058"/>
                  </a:lnTo>
                  <a:cubicBezTo>
                    <a:pt x="88583" y="79058"/>
                    <a:pt x="91440" y="81915"/>
                    <a:pt x="91440" y="84772"/>
                  </a:cubicBezTo>
                  <a:lnTo>
                    <a:pt x="91440" y="8763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43" name="Freeform: Shape 336">
              <a:extLst>
                <a:ext uri="{FF2B5EF4-FFF2-40B4-BE49-F238E27FC236}">
                  <a16:creationId xmlns:a16="http://schemas.microsoft.com/office/drawing/2014/main" id="{0C66ABDC-095D-5849-B436-8BF565C3D95B}"/>
                </a:ext>
              </a:extLst>
            </p:cNvPr>
            <p:cNvSpPr/>
            <p:nvPr/>
          </p:nvSpPr>
          <p:spPr>
            <a:xfrm>
              <a:off x="3519015" y="2209800"/>
              <a:ext cx="41574" cy="196215"/>
            </a:xfrm>
            <a:custGeom>
              <a:avLst/>
              <a:gdLst>
                <a:gd name="connsiteX0" fmla="*/ 31905 w 41574"/>
                <a:gd name="connsiteY0" fmla="*/ 3810 h 196215"/>
                <a:gd name="connsiteX1" fmla="*/ 17617 w 41574"/>
                <a:gd name="connsiteY1" fmla="*/ 0 h 196215"/>
                <a:gd name="connsiteX2" fmla="*/ 5235 w 41574"/>
                <a:gd name="connsiteY2" fmla="*/ 1905 h 196215"/>
                <a:gd name="connsiteX3" fmla="*/ 472 w 41574"/>
                <a:gd name="connsiteY3" fmla="*/ 10478 h 196215"/>
                <a:gd name="connsiteX4" fmla="*/ 2377 w 41574"/>
                <a:gd name="connsiteY4" fmla="*/ 48578 h 196215"/>
                <a:gd name="connsiteX5" fmla="*/ 2377 w 41574"/>
                <a:gd name="connsiteY5" fmla="*/ 60008 h 196215"/>
                <a:gd name="connsiteX6" fmla="*/ 2377 w 41574"/>
                <a:gd name="connsiteY6" fmla="*/ 178117 h 196215"/>
                <a:gd name="connsiteX7" fmla="*/ 20475 w 41574"/>
                <a:gd name="connsiteY7" fmla="*/ 196215 h 196215"/>
                <a:gd name="connsiteX8" fmla="*/ 24285 w 41574"/>
                <a:gd name="connsiteY8" fmla="*/ 196215 h 196215"/>
                <a:gd name="connsiteX9" fmla="*/ 41430 w 41574"/>
                <a:gd name="connsiteY9" fmla="*/ 177165 h 196215"/>
                <a:gd name="connsiteX10" fmla="*/ 41430 w 41574"/>
                <a:gd name="connsiteY10" fmla="*/ 30480 h 196215"/>
                <a:gd name="connsiteX11" fmla="*/ 41430 w 41574"/>
                <a:gd name="connsiteY11" fmla="*/ 29528 h 196215"/>
                <a:gd name="connsiteX12" fmla="*/ 41430 w 41574"/>
                <a:gd name="connsiteY12" fmla="*/ 29528 h 196215"/>
                <a:gd name="connsiteX13" fmla="*/ 31905 w 41574"/>
                <a:gd name="connsiteY13" fmla="*/ 3810 h 196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574" h="196215">
                  <a:moveTo>
                    <a:pt x="31905" y="3810"/>
                  </a:moveTo>
                  <a:cubicBezTo>
                    <a:pt x="27142" y="953"/>
                    <a:pt x="22380" y="0"/>
                    <a:pt x="17617" y="0"/>
                  </a:cubicBezTo>
                  <a:cubicBezTo>
                    <a:pt x="11902" y="0"/>
                    <a:pt x="7140" y="953"/>
                    <a:pt x="5235" y="1905"/>
                  </a:cubicBezTo>
                  <a:cubicBezTo>
                    <a:pt x="-480" y="4763"/>
                    <a:pt x="-480" y="6667"/>
                    <a:pt x="472" y="10478"/>
                  </a:cubicBezTo>
                  <a:cubicBezTo>
                    <a:pt x="2377" y="16192"/>
                    <a:pt x="2377" y="34290"/>
                    <a:pt x="2377" y="48578"/>
                  </a:cubicBezTo>
                  <a:lnTo>
                    <a:pt x="2377" y="60008"/>
                  </a:lnTo>
                  <a:lnTo>
                    <a:pt x="2377" y="178117"/>
                  </a:lnTo>
                  <a:cubicBezTo>
                    <a:pt x="2377" y="192405"/>
                    <a:pt x="9997" y="196215"/>
                    <a:pt x="20475" y="196215"/>
                  </a:cubicBezTo>
                  <a:lnTo>
                    <a:pt x="24285" y="196215"/>
                  </a:lnTo>
                  <a:cubicBezTo>
                    <a:pt x="33810" y="196215"/>
                    <a:pt x="41430" y="191453"/>
                    <a:pt x="41430" y="177165"/>
                  </a:cubicBezTo>
                  <a:lnTo>
                    <a:pt x="41430" y="30480"/>
                  </a:lnTo>
                  <a:cubicBezTo>
                    <a:pt x="41430" y="30480"/>
                    <a:pt x="41430" y="29528"/>
                    <a:pt x="41430" y="29528"/>
                  </a:cubicBezTo>
                  <a:lnTo>
                    <a:pt x="41430" y="29528"/>
                  </a:lnTo>
                  <a:cubicBezTo>
                    <a:pt x="42382" y="18097"/>
                    <a:pt x="38572" y="8572"/>
                    <a:pt x="31905" y="381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44" name="Freeform: Shape 337">
              <a:extLst>
                <a:ext uri="{FF2B5EF4-FFF2-40B4-BE49-F238E27FC236}">
                  <a16:creationId xmlns:a16="http://schemas.microsoft.com/office/drawing/2014/main" id="{95322B56-229D-2547-A91E-3ABA7C64F97E}"/>
                </a:ext>
              </a:extLst>
            </p:cNvPr>
            <p:cNvSpPr/>
            <p:nvPr/>
          </p:nvSpPr>
          <p:spPr>
            <a:xfrm>
              <a:off x="3368040" y="2260282"/>
              <a:ext cx="131917" cy="147637"/>
            </a:xfrm>
            <a:custGeom>
              <a:avLst/>
              <a:gdLst>
                <a:gd name="connsiteX0" fmla="*/ 129540 w 131917"/>
                <a:gd name="connsiteY0" fmla="*/ 96202 h 147637"/>
                <a:gd name="connsiteX1" fmla="*/ 129540 w 131917"/>
                <a:gd name="connsiteY1" fmla="*/ 61913 h 147637"/>
                <a:gd name="connsiteX2" fmla="*/ 65722 w 131917"/>
                <a:gd name="connsiteY2" fmla="*/ 0 h 147637"/>
                <a:gd name="connsiteX3" fmla="*/ 6667 w 131917"/>
                <a:gd name="connsiteY3" fmla="*/ 34290 h 147637"/>
                <a:gd name="connsiteX4" fmla="*/ 30480 w 131917"/>
                <a:gd name="connsiteY4" fmla="*/ 51435 h 147637"/>
                <a:gd name="connsiteX5" fmla="*/ 32385 w 131917"/>
                <a:gd name="connsiteY5" fmla="*/ 50483 h 147637"/>
                <a:gd name="connsiteX6" fmla="*/ 32385 w 131917"/>
                <a:gd name="connsiteY6" fmla="*/ 50483 h 147637"/>
                <a:gd name="connsiteX7" fmla="*/ 65722 w 131917"/>
                <a:gd name="connsiteY7" fmla="*/ 30480 h 147637"/>
                <a:gd name="connsiteX8" fmla="*/ 91440 w 131917"/>
                <a:gd name="connsiteY8" fmla="*/ 51435 h 147637"/>
                <a:gd name="connsiteX9" fmla="*/ 87630 w 131917"/>
                <a:gd name="connsiteY9" fmla="*/ 55245 h 147637"/>
                <a:gd name="connsiteX10" fmla="*/ 87630 w 131917"/>
                <a:gd name="connsiteY10" fmla="*/ 55245 h 147637"/>
                <a:gd name="connsiteX11" fmla="*/ 8572 w 131917"/>
                <a:gd name="connsiteY11" fmla="*/ 80963 h 147637"/>
                <a:gd name="connsiteX12" fmla="*/ 0 w 131917"/>
                <a:gd name="connsiteY12" fmla="*/ 108585 h 147637"/>
                <a:gd name="connsiteX13" fmla="*/ 45720 w 131917"/>
                <a:gd name="connsiteY13" fmla="*/ 147638 h 147637"/>
                <a:gd name="connsiteX14" fmla="*/ 85725 w 131917"/>
                <a:gd name="connsiteY14" fmla="*/ 132397 h 147637"/>
                <a:gd name="connsiteX15" fmla="*/ 85725 w 131917"/>
                <a:gd name="connsiteY15" fmla="*/ 132397 h 147637"/>
                <a:gd name="connsiteX16" fmla="*/ 86677 w 131917"/>
                <a:gd name="connsiteY16" fmla="*/ 131445 h 147637"/>
                <a:gd name="connsiteX17" fmla="*/ 90488 w 131917"/>
                <a:gd name="connsiteY17" fmla="*/ 130492 h 147637"/>
                <a:gd name="connsiteX18" fmla="*/ 93345 w 131917"/>
                <a:gd name="connsiteY18" fmla="*/ 131445 h 147637"/>
                <a:gd name="connsiteX19" fmla="*/ 94297 w 131917"/>
                <a:gd name="connsiteY19" fmla="*/ 132397 h 147637"/>
                <a:gd name="connsiteX20" fmla="*/ 100965 w 131917"/>
                <a:gd name="connsiteY20" fmla="*/ 141922 h 147637"/>
                <a:gd name="connsiteX21" fmla="*/ 126682 w 131917"/>
                <a:gd name="connsiteY21" fmla="*/ 143827 h 147637"/>
                <a:gd name="connsiteX22" fmla="*/ 131445 w 131917"/>
                <a:gd name="connsiteY22" fmla="*/ 135255 h 147637"/>
                <a:gd name="connsiteX23" fmla="*/ 129540 w 131917"/>
                <a:gd name="connsiteY23" fmla="*/ 96202 h 147637"/>
                <a:gd name="connsiteX24" fmla="*/ 90488 w 131917"/>
                <a:gd name="connsiteY24" fmla="*/ 87630 h 147637"/>
                <a:gd name="connsiteX25" fmla="*/ 57150 w 131917"/>
                <a:gd name="connsiteY25" fmla="*/ 116205 h 147637"/>
                <a:gd name="connsiteX26" fmla="*/ 38100 w 131917"/>
                <a:gd name="connsiteY26" fmla="*/ 101917 h 147637"/>
                <a:gd name="connsiteX27" fmla="*/ 82867 w 131917"/>
                <a:gd name="connsiteY27" fmla="*/ 79058 h 147637"/>
                <a:gd name="connsiteX28" fmla="*/ 84772 w 131917"/>
                <a:gd name="connsiteY28" fmla="*/ 79058 h 147637"/>
                <a:gd name="connsiteX29" fmla="*/ 84772 w 131917"/>
                <a:gd name="connsiteY29" fmla="*/ 79058 h 147637"/>
                <a:gd name="connsiteX30" fmla="*/ 90488 w 131917"/>
                <a:gd name="connsiteY30" fmla="*/ 84772 h 147637"/>
                <a:gd name="connsiteX31" fmla="*/ 90488 w 131917"/>
                <a:gd name="connsiteY31" fmla="*/ 87630 h 147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31917" h="147637">
                  <a:moveTo>
                    <a:pt x="129540" y="96202"/>
                  </a:moveTo>
                  <a:lnTo>
                    <a:pt x="129540" y="61913"/>
                  </a:lnTo>
                  <a:cubicBezTo>
                    <a:pt x="129540" y="22860"/>
                    <a:pt x="120967" y="0"/>
                    <a:pt x="65722" y="0"/>
                  </a:cubicBezTo>
                  <a:cubicBezTo>
                    <a:pt x="24765" y="0"/>
                    <a:pt x="6667" y="17145"/>
                    <a:pt x="6667" y="34290"/>
                  </a:cubicBezTo>
                  <a:cubicBezTo>
                    <a:pt x="6667" y="49530"/>
                    <a:pt x="24765" y="51435"/>
                    <a:pt x="30480" y="51435"/>
                  </a:cubicBezTo>
                  <a:cubicBezTo>
                    <a:pt x="31432" y="51435"/>
                    <a:pt x="31432" y="51435"/>
                    <a:pt x="32385" y="50483"/>
                  </a:cubicBezTo>
                  <a:lnTo>
                    <a:pt x="32385" y="50483"/>
                  </a:lnTo>
                  <a:cubicBezTo>
                    <a:pt x="37147" y="40005"/>
                    <a:pt x="47625" y="30480"/>
                    <a:pt x="65722" y="30480"/>
                  </a:cubicBezTo>
                  <a:cubicBezTo>
                    <a:pt x="84772" y="30480"/>
                    <a:pt x="90488" y="36195"/>
                    <a:pt x="91440" y="51435"/>
                  </a:cubicBezTo>
                  <a:cubicBezTo>
                    <a:pt x="91440" y="53340"/>
                    <a:pt x="89535" y="55245"/>
                    <a:pt x="87630" y="55245"/>
                  </a:cubicBezTo>
                  <a:lnTo>
                    <a:pt x="87630" y="55245"/>
                  </a:lnTo>
                  <a:cubicBezTo>
                    <a:pt x="73342" y="56197"/>
                    <a:pt x="22860" y="62865"/>
                    <a:pt x="8572" y="80963"/>
                  </a:cubicBezTo>
                  <a:cubicBezTo>
                    <a:pt x="1905" y="88583"/>
                    <a:pt x="0" y="98108"/>
                    <a:pt x="0" y="108585"/>
                  </a:cubicBezTo>
                  <a:cubicBezTo>
                    <a:pt x="0" y="131445"/>
                    <a:pt x="17145" y="147638"/>
                    <a:pt x="45720" y="147638"/>
                  </a:cubicBezTo>
                  <a:cubicBezTo>
                    <a:pt x="61913" y="147638"/>
                    <a:pt x="76200" y="141922"/>
                    <a:pt x="85725" y="132397"/>
                  </a:cubicBezTo>
                  <a:lnTo>
                    <a:pt x="85725" y="132397"/>
                  </a:lnTo>
                  <a:cubicBezTo>
                    <a:pt x="85725" y="132397"/>
                    <a:pt x="86677" y="131445"/>
                    <a:pt x="86677" y="131445"/>
                  </a:cubicBezTo>
                  <a:cubicBezTo>
                    <a:pt x="87630" y="130492"/>
                    <a:pt x="89535" y="130492"/>
                    <a:pt x="90488" y="130492"/>
                  </a:cubicBezTo>
                  <a:cubicBezTo>
                    <a:pt x="91440" y="130492"/>
                    <a:pt x="92392" y="130492"/>
                    <a:pt x="93345" y="131445"/>
                  </a:cubicBezTo>
                  <a:cubicBezTo>
                    <a:pt x="94297" y="132397"/>
                    <a:pt x="94297" y="132397"/>
                    <a:pt x="94297" y="132397"/>
                  </a:cubicBezTo>
                  <a:cubicBezTo>
                    <a:pt x="96202" y="136208"/>
                    <a:pt x="98107" y="139065"/>
                    <a:pt x="100965" y="141922"/>
                  </a:cubicBezTo>
                  <a:cubicBezTo>
                    <a:pt x="110490" y="148590"/>
                    <a:pt x="122872" y="145733"/>
                    <a:pt x="126682" y="143827"/>
                  </a:cubicBezTo>
                  <a:cubicBezTo>
                    <a:pt x="132397" y="140970"/>
                    <a:pt x="132397" y="139065"/>
                    <a:pt x="131445" y="135255"/>
                  </a:cubicBezTo>
                  <a:cubicBezTo>
                    <a:pt x="129540" y="130492"/>
                    <a:pt x="129540" y="111442"/>
                    <a:pt x="129540" y="96202"/>
                  </a:cubicBezTo>
                  <a:moveTo>
                    <a:pt x="90488" y="87630"/>
                  </a:moveTo>
                  <a:cubicBezTo>
                    <a:pt x="90488" y="102870"/>
                    <a:pt x="77152" y="116205"/>
                    <a:pt x="57150" y="116205"/>
                  </a:cubicBezTo>
                  <a:cubicBezTo>
                    <a:pt x="43815" y="116205"/>
                    <a:pt x="38100" y="110490"/>
                    <a:pt x="38100" y="101917"/>
                  </a:cubicBezTo>
                  <a:cubicBezTo>
                    <a:pt x="38100" y="91440"/>
                    <a:pt x="53340" y="80963"/>
                    <a:pt x="82867" y="79058"/>
                  </a:cubicBezTo>
                  <a:lnTo>
                    <a:pt x="84772" y="79058"/>
                  </a:lnTo>
                  <a:lnTo>
                    <a:pt x="84772" y="79058"/>
                  </a:lnTo>
                  <a:cubicBezTo>
                    <a:pt x="87630" y="79058"/>
                    <a:pt x="90488" y="81915"/>
                    <a:pt x="90488" y="84772"/>
                  </a:cubicBezTo>
                  <a:lnTo>
                    <a:pt x="90488" y="8763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45" name="Freeform: Shape 338">
              <a:extLst>
                <a:ext uri="{FF2B5EF4-FFF2-40B4-BE49-F238E27FC236}">
                  <a16:creationId xmlns:a16="http://schemas.microsoft.com/office/drawing/2014/main" id="{4D5BEB31-7AE9-8A4F-94ED-CE238D19E02F}"/>
                </a:ext>
              </a:extLst>
            </p:cNvPr>
            <p:cNvSpPr/>
            <p:nvPr/>
          </p:nvSpPr>
          <p:spPr>
            <a:xfrm>
              <a:off x="3584737" y="2207895"/>
              <a:ext cx="137452" cy="196214"/>
            </a:xfrm>
            <a:custGeom>
              <a:avLst/>
              <a:gdLst>
                <a:gd name="connsiteX0" fmla="*/ 134775 w 137452"/>
                <a:gd name="connsiteY0" fmla="*/ 179070 h 196214"/>
                <a:gd name="connsiteX1" fmla="*/ 110010 w 137452"/>
                <a:gd name="connsiteY1" fmla="*/ 149542 h 196214"/>
                <a:gd name="connsiteX2" fmla="*/ 107152 w 137452"/>
                <a:gd name="connsiteY2" fmla="*/ 144780 h 196214"/>
                <a:gd name="connsiteX3" fmla="*/ 93817 w 137452"/>
                <a:gd name="connsiteY3" fmla="*/ 126683 h 196214"/>
                <a:gd name="connsiteX4" fmla="*/ 95722 w 137452"/>
                <a:gd name="connsiteY4" fmla="*/ 108585 h 196214"/>
                <a:gd name="connsiteX5" fmla="*/ 98580 w 137452"/>
                <a:gd name="connsiteY5" fmla="*/ 105727 h 196214"/>
                <a:gd name="connsiteX6" fmla="*/ 101437 w 137452"/>
                <a:gd name="connsiteY6" fmla="*/ 101917 h 196214"/>
                <a:gd name="connsiteX7" fmla="*/ 101437 w 137452"/>
                <a:gd name="connsiteY7" fmla="*/ 101917 h 196214"/>
                <a:gd name="connsiteX8" fmla="*/ 102390 w 137452"/>
                <a:gd name="connsiteY8" fmla="*/ 100013 h 196214"/>
                <a:gd name="connsiteX9" fmla="*/ 102390 w 137452"/>
                <a:gd name="connsiteY9" fmla="*/ 99060 h 196214"/>
                <a:gd name="connsiteX10" fmla="*/ 106200 w 137452"/>
                <a:gd name="connsiteY10" fmla="*/ 95250 h 196214"/>
                <a:gd name="connsiteX11" fmla="*/ 120487 w 137452"/>
                <a:gd name="connsiteY11" fmla="*/ 81915 h 196214"/>
                <a:gd name="connsiteX12" fmla="*/ 122392 w 137452"/>
                <a:gd name="connsiteY12" fmla="*/ 73342 h 196214"/>
                <a:gd name="connsiteX13" fmla="*/ 122392 w 137452"/>
                <a:gd name="connsiteY13" fmla="*/ 73342 h 196214"/>
                <a:gd name="connsiteX14" fmla="*/ 122392 w 137452"/>
                <a:gd name="connsiteY14" fmla="*/ 73342 h 196214"/>
                <a:gd name="connsiteX15" fmla="*/ 102390 w 137452"/>
                <a:gd name="connsiteY15" fmla="*/ 61913 h 196214"/>
                <a:gd name="connsiteX16" fmla="*/ 102390 w 137452"/>
                <a:gd name="connsiteY16" fmla="*/ 61913 h 196214"/>
                <a:gd name="connsiteX17" fmla="*/ 102390 w 137452"/>
                <a:gd name="connsiteY17" fmla="*/ 61913 h 196214"/>
                <a:gd name="connsiteX18" fmla="*/ 102390 w 137452"/>
                <a:gd name="connsiteY18" fmla="*/ 61913 h 196214"/>
                <a:gd name="connsiteX19" fmla="*/ 101437 w 137452"/>
                <a:gd name="connsiteY19" fmla="*/ 61913 h 196214"/>
                <a:gd name="connsiteX20" fmla="*/ 101437 w 137452"/>
                <a:gd name="connsiteY20" fmla="*/ 61913 h 196214"/>
                <a:gd name="connsiteX21" fmla="*/ 100485 w 137452"/>
                <a:gd name="connsiteY21" fmla="*/ 61913 h 196214"/>
                <a:gd name="connsiteX22" fmla="*/ 99532 w 137452"/>
                <a:gd name="connsiteY22" fmla="*/ 61913 h 196214"/>
                <a:gd name="connsiteX23" fmla="*/ 94770 w 137452"/>
                <a:gd name="connsiteY23" fmla="*/ 62865 h 196214"/>
                <a:gd name="connsiteX24" fmla="*/ 94770 w 137452"/>
                <a:gd name="connsiteY24" fmla="*/ 62865 h 196214"/>
                <a:gd name="connsiteX25" fmla="*/ 93817 w 137452"/>
                <a:gd name="connsiteY25" fmla="*/ 62865 h 196214"/>
                <a:gd name="connsiteX26" fmla="*/ 89055 w 137452"/>
                <a:gd name="connsiteY26" fmla="*/ 66675 h 196214"/>
                <a:gd name="connsiteX27" fmla="*/ 89055 w 137452"/>
                <a:gd name="connsiteY27" fmla="*/ 66675 h 196214"/>
                <a:gd name="connsiteX28" fmla="*/ 83340 w 137452"/>
                <a:gd name="connsiteY28" fmla="*/ 72390 h 196214"/>
                <a:gd name="connsiteX29" fmla="*/ 62385 w 137452"/>
                <a:gd name="connsiteY29" fmla="*/ 93345 h 196214"/>
                <a:gd name="connsiteX30" fmla="*/ 50002 w 137452"/>
                <a:gd name="connsiteY30" fmla="*/ 100013 h 196214"/>
                <a:gd name="connsiteX31" fmla="*/ 42382 w 137452"/>
                <a:gd name="connsiteY31" fmla="*/ 91440 h 196214"/>
                <a:gd name="connsiteX32" fmla="*/ 42382 w 137452"/>
                <a:gd name="connsiteY32" fmla="*/ 31433 h 196214"/>
                <a:gd name="connsiteX33" fmla="*/ 42382 w 137452"/>
                <a:gd name="connsiteY33" fmla="*/ 31433 h 196214"/>
                <a:gd name="connsiteX34" fmla="*/ 42382 w 137452"/>
                <a:gd name="connsiteY34" fmla="*/ 31433 h 196214"/>
                <a:gd name="connsiteX35" fmla="*/ 42382 w 137452"/>
                <a:gd name="connsiteY35" fmla="*/ 30480 h 196214"/>
                <a:gd name="connsiteX36" fmla="*/ 42382 w 137452"/>
                <a:gd name="connsiteY36" fmla="*/ 30480 h 196214"/>
                <a:gd name="connsiteX37" fmla="*/ 31905 w 137452"/>
                <a:gd name="connsiteY37" fmla="*/ 3810 h 196214"/>
                <a:gd name="connsiteX38" fmla="*/ 17617 w 137452"/>
                <a:gd name="connsiteY38" fmla="*/ 0 h 196214"/>
                <a:gd name="connsiteX39" fmla="*/ 5235 w 137452"/>
                <a:gd name="connsiteY39" fmla="*/ 1905 h 196214"/>
                <a:gd name="connsiteX40" fmla="*/ 472 w 137452"/>
                <a:gd name="connsiteY40" fmla="*/ 10477 h 196214"/>
                <a:gd name="connsiteX41" fmla="*/ 2377 w 137452"/>
                <a:gd name="connsiteY41" fmla="*/ 39052 h 196214"/>
                <a:gd name="connsiteX42" fmla="*/ 2377 w 137452"/>
                <a:gd name="connsiteY42" fmla="*/ 177165 h 196214"/>
                <a:gd name="connsiteX43" fmla="*/ 20475 w 137452"/>
                <a:gd name="connsiteY43" fmla="*/ 196215 h 196214"/>
                <a:gd name="connsiteX44" fmla="*/ 24285 w 137452"/>
                <a:gd name="connsiteY44" fmla="*/ 196215 h 196214"/>
                <a:gd name="connsiteX45" fmla="*/ 41430 w 137452"/>
                <a:gd name="connsiteY45" fmla="*/ 177165 h 196214"/>
                <a:gd name="connsiteX46" fmla="*/ 41430 w 137452"/>
                <a:gd name="connsiteY46" fmla="*/ 175260 h 196214"/>
                <a:gd name="connsiteX47" fmla="*/ 41430 w 137452"/>
                <a:gd name="connsiteY47" fmla="*/ 144780 h 196214"/>
                <a:gd name="connsiteX48" fmla="*/ 49050 w 137452"/>
                <a:gd name="connsiteY48" fmla="*/ 136208 h 196214"/>
                <a:gd name="connsiteX49" fmla="*/ 64290 w 137452"/>
                <a:gd name="connsiteY49" fmla="*/ 146685 h 196214"/>
                <a:gd name="connsiteX50" fmla="*/ 93817 w 137452"/>
                <a:gd name="connsiteY50" fmla="*/ 183833 h 196214"/>
                <a:gd name="connsiteX51" fmla="*/ 93817 w 137452"/>
                <a:gd name="connsiteY51" fmla="*/ 183833 h 196214"/>
                <a:gd name="connsiteX52" fmla="*/ 115725 w 137452"/>
                <a:gd name="connsiteY52" fmla="*/ 196215 h 196214"/>
                <a:gd name="connsiteX53" fmla="*/ 135727 w 137452"/>
                <a:gd name="connsiteY53" fmla="*/ 185738 h 196214"/>
                <a:gd name="connsiteX54" fmla="*/ 134775 w 137452"/>
                <a:gd name="connsiteY54" fmla="*/ 179070 h 196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137452" h="196214">
                  <a:moveTo>
                    <a:pt x="134775" y="179070"/>
                  </a:moveTo>
                  <a:cubicBezTo>
                    <a:pt x="130012" y="175260"/>
                    <a:pt x="118582" y="160972"/>
                    <a:pt x="110010" y="149542"/>
                  </a:cubicBezTo>
                  <a:lnTo>
                    <a:pt x="107152" y="144780"/>
                  </a:lnTo>
                  <a:lnTo>
                    <a:pt x="93817" y="126683"/>
                  </a:lnTo>
                  <a:cubicBezTo>
                    <a:pt x="90007" y="120967"/>
                    <a:pt x="90960" y="115252"/>
                    <a:pt x="95722" y="108585"/>
                  </a:cubicBezTo>
                  <a:cubicBezTo>
                    <a:pt x="96675" y="107633"/>
                    <a:pt x="97627" y="106680"/>
                    <a:pt x="98580" y="105727"/>
                  </a:cubicBezTo>
                  <a:cubicBezTo>
                    <a:pt x="99532" y="104775"/>
                    <a:pt x="100485" y="103822"/>
                    <a:pt x="101437" y="101917"/>
                  </a:cubicBezTo>
                  <a:lnTo>
                    <a:pt x="101437" y="101917"/>
                  </a:lnTo>
                  <a:cubicBezTo>
                    <a:pt x="101437" y="100965"/>
                    <a:pt x="102390" y="100965"/>
                    <a:pt x="102390" y="100013"/>
                  </a:cubicBezTo>
                  <a:lnTo>
                    <a:pt x="102390" y="99060"/>
                  </a:lnTo>
                  <a:cubicBezTo>
                    <a:pt x="103342" y="98108"/>
                    <a:pt x="105247" y="96202"/>
                    <a:pt x="106200" y="95250"/>
                  </a:cubicBezTo>
                  <a:cubicBezTo>
                    <a:pt x="111915" y="88583"/>
                    <a:pt x="117630" y="83820"/>
                    <a:pt x="120487" y="81915"/>
                  </a:cubicBezTo>
                  <a:cubicBezTo>
                    <a:pt x="123345" y="80010"/>
                    <a:pt x="125250" y="78105"/>
                    <a:pt x="122392" y="73342"/>
                  </a:cubicBezTo>
                  <a:lnTo>
                    <a:pt x="122392" y="73342"/>
                  </a:lnTo>
                  <a:cubicBezTo>
                    <a:pt x="122392" y="73342"/>
                    <a:pt x="122392" y="73342"/>
                    <a:pt x="122392" y="73342"/>
                  </a:cubicBezTo>
                  <a:cubicBezTo>
                    <a:pt x="121440" y="70485"/>
                    <a:pt x="112867" y="61913"/>
                    <a:pt x="102390" y="61913"/>
                  </a:cubicBezTo>
                  <a:cubicBezTo>
                    <a:pt x="102390" y="61913"/>
                    <a:pt x="102390" y="61913"/>
                    <a:pt x="102390" y="61913"/>
                  </a:cubicBezTo>
                  <a:cubicBezTo>
                    <a:pt x="102390" y="61913"/>
                    <a:pt x="102390" y="61913"/>
                    <a:pt x="102390" y="61913"/>
                  </a:cubicBezTo>
                  <a:cubicBezTo>
                    <a:pt x="102390" y="61913"/>
                    <a:pt x="102390" y="61913"/>
                    <a:pt x="102390" y="61913"/>
                  </a:cubicBezTo>
                  <a:cubicBezTo>
                    <a:pt x="102390" y="61913"/>
                    <a:pt x="101437" y="61913"/>
                    <a:pt x="101437" y="61913"/>
                  </a:cubicBezTo>
                  <a:cubicBezTo>
                    <a:pt x="101437" y="61913"/>
                    <a:pt x="101437" y="61913"/>
                    <a:pt x="101437" y="61913"/>
                  </a:cubicBezTo>
                  <a:cubicBezTo>
                    <a:pt x="101437" y="61913"/>
                    <a:pt x="100485" y="61913"/>
                    <a:pt x="100485" y="61913"/>
                  </a:cubicBezTo>
                  <a:cubicBezTo>
                    <a:pt x="100485" y="61913"/>
                    <a:pt x="99532" y="61913"/>
                    <a:pt x="99532" y="61913"/>
                  </a:cubicBezTo>
                  <a:cubicBezTo>
                    <a:pt x="97627" y="61913"/>
                    <a:pt x="95722" y="62865"/>
                    <a:pt x="94770" y="62865"/>
                  </a:cubicBezTo>
                  <a:cubicBezTo>
                    <a:pt x="94770" y="62865"/>
                    <a:pt x="94770" y="62865"/>
                    <a:pt x="94770" y="62865"/>
                  </a:cubicBezTo>
                  <a:cubicBezTo>
                    <a:pt x="94770" y="62865"/>
                    <a:pt x="93817" y="62865"/>
                    <a:pt x="93817" y="62865"/>
                  </a:cubicBezTo>
                  <a:cubicBezTo>
                    <a:pt x="91912" y="63817"/>
                    <a:pt x="90007" y="64770"/>
                    <a:pt x="89055" y="66675"/>
                  </a:cubicBezTo>
                  <a:lnTo>
                    <a:pt x="89055" y="66675"/>
                  </a:lnTo>
                  <a:cubicBezTo>
                    <a:pt x="87150" y="68580"/>
                    <a:pt x="85245" y="70485"/>
                    <a:pt x="83340" y="72390"/>
                  </a:cubicBezTo>
                  <a:lnTo>
                    <a:pt x="62385" y="93345"/>
                  </a:lnTo>
                  <a:cubicBezTo>
                    <a:pt x="59527" y="96202"/>
                    <a:pt x="56670" y="100013"/>
                    <a:pt x="50002" y="100013"/>
                  </a:cubicBezTo>
                  <a:cubicBezTo>
                    <a:pt x="45240" y="100013"/>
                    <a:pt x="42382" y="97155"/>
                    <a:pt x="42382" y="91440"/>
                  </a:cubicBezTo>
                  <a:lnTo>
                    <a:pt x="42382" y="31433"/>
                  </a:lnTo>
                  <a:lnTo>
                    <a:pt x="42382" y="31433"/>
                  </a:lnTo>
                  <a:lnTo>
                    <a:pt x="42382" y="31433"/>
                  </a:lnTo>
                  <a:cubicBezTo>
                    <a:pt x="42382" y="31433"/>
                    <a:pt x="42382" y="30480"/>
                    <a:pt x="42382" y="30480"/>
                  </a:cubicBezTo>
                  <a:lnTo>
                    <a:pt x="42382" y="30480"/>
                  </a:lnTo>
                  <a:cubicBezTo>
                    <a:pt x="42382" y="18097"/>
                    <a:pt x="38572" y="8572"/>
                    <a:pt x="31905" y="3810"/>
                  </a:cubicBezTo>
                  <a:cubicBezTo>
                    <a:pt x="27142" y="952"/>
                    <a:pt x="22380" y="0"/>
                    <a:pt x="17617" y="0"/>
                  </a:cubicBezTo>
                  <a:cubicBezTo>
                    <a:pt x="11902" y="0"/>
                    <a:pt x="7140" y="952"/>
                    <a:pt x="5235" y="1905"/>
                  </a:cubicBezTo>
                  <a:cubicBezTo>
                    <a:pt x="-480" y="4763"/>
                    <a:pt x="-480" y="6667"/>
                    <a:pt x="472" y="10477"/>
                  </a:cubicBezTo>
                  <a:cubicBezTo>
                    <a:pt x="1425" y="14288"/>
                    <a:pt x="2377" y="27622"/>
                    <a:pt x="2377" y="39052"/>
                  </a:cubicBezTo>
                  <a:lnTo>
                    <a:pt x="2377" y="177165"/>
                  </a:lnTo>
                  <a:cubicBezTo>
                    <a:pt x="2377" y="191452"/>
                    <a:pt x="9997" y="196215"/>
                    <a:pt x="20475" y="196215"/>
                  </a:cubicBezTo>
                  <a:lnTo>
                    <a:pt x="24285" y="196215"/>
                  </a:lnTo>
                  <a:cubicBezTo>
                    <a:pt x="34762" y="196215"/>
                    <a:pt x="41430" y="191452"/>
                    <a:pt x="41430" y="177165"/>
                  </a:cubicBezTo>
                  <a:lnTo>
                    <a:pt x="41430" y="175260"/>
                  </a:lnTo>
                  <a:cubicBezTo>
                    <a:pt x="41430" y="171450"/>
                    <a:pt x="41430" y="148590"/>
                    <a:pt x="41430" y="144780"/>
                  </a:cubicBezTo>
                  <a:cubicBezTo>
                    <a:pt x="41430" y="138113"/>
                    <a:pt x="46192" y="136208"/>
                    <a:pt x="49050" y="136208"/>
                  </a:cubicBezTo>
                  <a:cubicBezTo>
                    <a:pt x="56670" y="136208"/>
                    <a:pt x="59527" y="140970"/>
                    <a:pt x="64290" y="146685"/>
                  </a:cubicBezTo>
                  <a:cubicBezTo>
                    <a:pt x="66195" y="149542"/>
                    <a:pt x="84292" y="171450"/>
                    <a:pt x="93817" y="183833"/>
                  </a:cubicBezTo>
                  <a:lnTo>
                    <a:pt x="93817" y="183833"/>
                  </a:lnTo>
                  <a:cubicBezTo>
                    <a:pt x="101437" y="193358"/>
                    <a:pt x="108105" y="196215"/>
                    <a:pt x="115725" y="196215"/>
                  </a:cubicBezTo>
                  <a:cubicBezTo>
                    <a:pt x="126202" y="196215"/>
                    <a:pt x="134775" y="188595"/>
                    <a:pt x="135727" y="185738"/>
                  </a:cubicBezTo>
                  <a:cubicBezTo>
                    <a:pt x="138585" y="183833"/>
                    <a:pt x="137632" y="181927"/>
                    <a:pt x="134775" y="17907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46" name="Freeform: Shape 339">
              <a:extLst>
                <a:ext uri="{FF2B5EF4-FFF2-40B4-BE49-F238E27FC236}">
                  <a16:creationId xmlns:a16="http://schemas.microsoft.com/office/drawing/2014/main" id="{E73AF50B-5BBA-0542-8DDA-BFF135F4188B}"/>
                </a:ext>
              </a:extLst>
            </p:cNvPr>
            <p:cNvSpPr/>
            <p:nvPr/>
          </p:nvSpPr>
          <p:spPr>
            <a:xfrm>
              <a:off x="3237180" y="2212657"/>
              <a:ext cx="171231" cy="194309"/>
            </a:xfrm>
            <a:custGeom>
              <a:avLst/>
              <a:gdLst>
                <a:gd name="connsiteX0" fmla="*/ 140384 w 171231"/>
                <a:gd name="connsiteY0" fmla="*/ 39052 h 194309"/>
                <a:gd name="connsiteX1" fmla="*/ 167054 w 171231"/>
                <a:gd name="connsiteY1" fmla="*/ 28575 h 194309"/>
                <a:gd name="connsiteX2" fmla="*/ 168959 w 171231"/>
                <a:gd name="connsiteY2" fmla="*/ 2858 h 194309"/>
                <a:gd name="connsiteX3" fmla="*/ 165149 w 171231"/>
                <a:gd name="connsiteY3" fmla="*/ 0 h 194309"/>
                <a:gd name="connsiteX4" fmla="*/ 30847 w 171231"/>
                <a:gd name="connsiteY4" fmla="*/ 0 h 194309"/>
                <a:gd name="connsiteX5" fmla="*/ 30847 w 171231"/>
                <a:gd name="connsiteY5" fmla="*/ 0 h 194309"/>
                <a:gd name="connsiteX6" fmla="*/ 4177 w 171231"/>
                <a:gd name="connsiteY6" fmla="*/ 10477 h 194309"/>
                <a:gd name="connsiteX7" fmla="*/ 2272 w 171231"/>
                <a:gd name="connsiteY7" fmla="*/ 36195 h 194309"/>
                <a:gd name="connsiteX8" fmla="*/ 6082 w 171231"/>
                <a:gd name="connsiteY8" fmla="*/ 39052 h 194309"/>
                <a:gd name="connsiteX9" fmla="*/ 58469 w 171231"/>
                <a:gd name="connsiteY9" fmla="*/ 39052 h 194309"/>
                <a:gd name="connsiteX10" fmla="*/ 65137 w 171231"/>
                <a:gd name="connsiteY10" fmla="*/ 44767 h 194309"/>
                <a:gd name="connsiteX11" fmla="*/ 65137 w 171231"/>
                <a:gd name="connsiteY11" fmla="*/ 175260 h 194309"/>
                <a:gd name="connsiteX12" fmla="*/ 69899 w 171231"/>
                <a:gd name="connsiteY12" fmla="*/ 189547 h 194309"/>
                <a:gd name="connsiteX13" fmla="*/ 83234 w 171231"/>
                <a:gd name="connsiteY13" fmla="*/ 194310 h 194309"/>
                <a:gd name="connsiteX14" fmla="*/ 87044 w 171231"/>
                <a:gd name="connsiteY14" fmla="*/ 194310 h 194309"/>
                <a:gd name="connsiteX15" fmla="*/ 104189 w 171231"/>
                <a:gd name="connsiteY15" fmla="*/ 175260 h 194309"/>
                <a:gd name="connsiteX16" fmla="*/ 104189 w 171231"/>
                <a:gd name="connsiteY16" fmla="*/ 46672 h 194309"/>
                <a:gd name="connsiteX17" fmla="*/ 111809 w 171231"/>
                <a:gd name="connsiteY17" fmla="*/ 38100 h 194309"/>
                <a:gd name="connsiteX18" fmla="*/ 140384 w 171231"/>
                <a:gd name="connsiteY18" fmla="*/ 39052 h 194309"/>
                <a:gd name="connsiteX19" fmla="*/ 140384 w 171231"/>
                <a:gd name="connsiteY19" fmla="*/ 39052 h 194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71231" h="194309">
                  <a:moveTo>
                    <a:pt x="140384" y="39052"/>
                  </a:moveTo>
                  <a:cubicBezTo>
                    <a:pt x="152767" y="39052"/>
                    <a:pt x="162292" y="35242"/>
                    <a:pt x="167054" y="28575"/>
                  </a:cubicBezTo>
                  <a:cubicBezTo>
                    <a:pt x="173722" y="19050"/>
                    <a:pt x="170864" y="6667"/>
                    <a:pt x="168959" y="2858"/>
                  </a:cubicBezTo>
                  <a:cubicBezTo>
                    <a:pt x="168007" y="952"/>
                    <a:pt x="166102" y="0"/>
                    <a:pt x="165149" y="0"/>
                  </a:cubicBezTo>
                  <a:cubicBezTo>
                    <a:pt x="165149" y="0"/>
                    <a:pt x="30847" y="0"/>
                    <a:pt x="30847" y="0"/>
                  </a:cubicBezTo>
                  <a:lnTo>
                    <a:pt x="30847" y="0"/>
                  </a:lnTo>
                  <a:cubicBezTo>
                    <a:pt x="18464" y="0"/>
                    <a:pt x="8939" y="3810"/>
                    <a:pt x="4177" y="10477"/>
                  </a:cubicBezTo>
                  <a:cubicBezTo>
                    <a:pt x="-2491" y="20002"/>
                    <a:pt x="367" y="32385"/>
                    <a:pt x="2272" y="36195"/>
                  </a:cubicBezTo>
                  <a:cubicBezTo>
                    <a:pt x="3224" y="38100"/>
                    <a:pt x="5129" y="39052"/>
                    <a:pt x="6082" y="39052"/>
                  </a:cubicBezTo>
                  <a:lnTo>
                    <a:pt x="58469" y="39052"/>
                  </a:lnTo>
                  <a:cubicBezTo>
                    <a:pt x="61327" y="39052"/>
                    <a:pt x="64184" y="41910"/>
                    <a:pt x="65137" y="44767"/>
                  </a:cubicBezTo>
                  <a:lnTo>
                    <a:pt x="65137" y="175260"/>
                  </a:lnTo>
                  <a:cubicBezTo>
                    <a:pt x="65137" y="181927"/>
                    <a:pt x="67042" y="186690"/>
                    <a:pt x="69899" y="189547"/>
                  </a:cubicBezTo>
                  <a:cubicBezTo>
                    <a:pt x="72757" y="193358"/>
                    <a:pt x="77519" y="194310"/>
                    <a:pt x="83234" y="194310"/>
                  </a:cubicBezTo>
                  <a:lnTo>
                    <a:pt x="87044" y="194310"/>
                  </a:lnTo>
                  <a:cubicBezTo>
                    <a:pt x="96569" y="194310"/>
                    <a:pt x="104189" y="189547"/>
                    <a:pt x="104189" y="175260"/>
                  </a:cubicBezTo>
                  <a:lnTo>
                    <a:pt x="104189" y="46672"/>
                  </a:lnTo>
                  <a:cubicBezTo>
                    <a:pt x="104189" y="41910"/>
                    <a:pt x="107047" y="39052"/>
                    <a:pt x="111809" y="38100"/>
                  </a:cubicBezTo>
                  <a:cubicBezTo>
                    <a:pt x="111809" y="39052"/>
                    <a:pt x="139432" y="39052"/>
                    <a:pt x="140384" y="39052"/>
                  </a:cubicBezTo>
                  <a:lnTo>
                    <a:pt x="140384" y="3905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47" name="Freeform: Shape 340">
              <a:extLst>
                <a:ext uri="{FF2B5EF4-FFF2-40B4-BE49-F238E27FC236}">
                  <a16:creationId xmlns:a16="http://schemas.microsoft.com/office/drawing/2014/main" id="{807EA0A5-62DE-9A44-B9B7-4E8CD659BAEF}"/>
                </a:ext>
              </a:extLst>
            </p:cNvPr>
            <p:cNvSpPr/>
            <p:nvPr/>
          </p:nvSpPr>
          <p:spPr>
            <a:xfrm>
              <a:off x="2858452" y="2465070"/>
              <a:ext cx="71437" cy="107632"/>
            </a:xfrm>
            <a:custGeom>
              <a:avLst/>
              <a:gdLst>
                <a:gd name="connsiteX0" fmla="*/ 0 w 71437"/>
                <a:gd name="connsiteY0" fmla="*/ 102870 h 107632"/>
                <a:gd name="connsiteX1" fmla="*/ 0 w 71437"/>
                <a:gd name="connsiteY1" fmla="*/ 6667 h 107632"/>
                <a:gd name="connsiteX2" fmla="*/ 6667 w 71437"/>
                <a:gd name="connsiteY2" fmla="*/ 0 h 107632"/>
                <a:gd name="connsiteX3" fmla="*/ 66675 w 71437"/>
                <a:gd name="connsiteY3" fmla="*/ 0 h 107632"/>
                <a:gd name="connsiteX4" fmla="*/ 71438 w 71437"/>
                <a:gd name="connsiteY4" fmla="*/ 4763 h 107632"/>
                <a:gd name="connsiteX5" fmla="*/ 71438 w 71437"/>
                <a:gd name="connsiteY5" fmla="*/ 5715 h 107632"/>
                <a:gd name="connsiteX6" fmla="*/ 66675 w 71437"/>
                <a:gd name="connsiteY6" fmla="*/ 10477 h 107632"/>
                <a:gd name="connsiteX7" fmla="*/ 11430 w 71437"/>
                <a:gd name="connsiteY7" fmla="*/ 10477 h 107632"/>
                <a:gd name="connsiteX8" fmla="*/ 11430 w 71437"/>
                <a:gd name="connsiteY8" fmla="*/ 50483 h 107632"/>
                <a:gd name="connsiteX9" fmla="*/ 52388 w 71437"/>
                <a:gd name="connsiteY9" fmla="*/ 50483 h 107632"/>
                <a:gd name="connsiteX10" fmla="*/ 57150 w 71437"/>
                <a:gd name="connsiteY10" fmla="*/ 55245 h 107632"/>
                <a:gd name="connsiteX11" fmla="*/ 57150 w 71437"/>
                <a:gd name="connsiteY11" fmla="*/ 56197 h 107632"/>
                <a:gd name="connsiteX12" fmla="*/ 52388 w 71437"/>
                <a:gd name="connsiteY12" fmla="*/ 60960 h 107632"/>
                <a:gd name="connsiteX13" fmla="*/ 11430 w 71437"/>
                <a:gd name="connsiteY13" fmla="*/ 60960 h 107632"/>
                <a:gd name="connsiteX14" fmla="*/ 11430 w 71437"/>
                <a:gd name="connsiteY14" fmla="*/ 102870 h 107632"/>
                <a:gd name="connsiteX15" fmla="*/ 6667 w 71437"/>
                <a:gd name="connsiteY15" fmla="*/ 107633 h 107632"/>
                <a:gd name="connsiteX16" fmla="*/ 4763 w 71437"/>
                <a:gd name="connsiteY16" fmla="*/ 107633 h 107632"/>
                <a:gd name="connsiteX17" fmla="*/ 0 w 71437"/>
                <a:gd name="connsiteY17" fmla="*/ 102870 h 107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1437" h="107632">
                  <a:moveTo>
                    <a:pt x="0" y="102870"/>
                  </a:moveTo>
                  <a:lnTo>
                    <a:pt x="0" y="6667"/>
                  </a:lnTo>
                  <a:cubicBezTo>
                    <a:pt x="0" y="2858"/>
                    <a:pt x="2857" y="0"/>
                    <a:pt x="6667" y="0"/>
                  </a:cubicBezTo>
                  <a:lnTo>
                    <a:pt x="66675" y="0"/>
                  </a:lnTo>
                  <a:cubicBezTo>
                    <a:pt x="69532" y="0"/>
                    <a:pt x="71438" y="1905"/>
                    <a:pt x="71438" y="4763"/>
                  </a:cubicBezTo>
                  <a:lnTo>
                    <a:pt x="71438" y="5715"/>
                  </a:lnTo>
                  <a:cubicBezTo>
                    <a:pt x="71438" y="8572"/>
                    <a:pt x="69532" y="10477"/>
                    <a:pt x="66675" y="10477"/>
                  </a:cubicBezTo>
                  <a:lnTo>
                    <a:pt x="11430" y="10477"/>
                  </a:lnTo>
                  <a:lnTo>
                    <a:pt x="11430" y="50483"/>
                  </a:lnTo>
                  <a:lnTo>
                    <a:pt x="52388" y="50483"/>
                  </a:lnTo>
                  <a:cubicBezTo>
                    <a:pt x="55245" y="50483"/>
                    <a:pt x="57150" y="52388"/>
                    <a:pt x="57150" y="55245"/>
                  </a:cubicBezTo>
                  <a:lnTo>
                    <a:pt x="57150" y="56197"/>
                  </a:lnTo>
                  <a:cubicBezTo>
                    <a:pt x="57150" y="59055"/>
                    <a:pt x="55245" y="60960"/>
                    <a:pt x="52388" y="60960"/>
                  </a:cubicBezTo>
                  <a:lnTo>
                    <a:pt x="11430" y="60960"/>
                  </a:lnTo>
                  <a:lnTo>
                    <a:pt x="11430" y="102870"/>
                  </a:lnTo>
                  <a:cubicBezTo>
                    <a:pt x="11430" y="106680"/>
                    <a:pt x="9525" y="107633"/>
                    <a:pt x="6667" y="107633"/>
                  </a:cubicBezTo>
                  <a:lnTo>
                    <a:pt x="4763" y="107633"/>
                  </a:lnTo>
                  <a:cubicBezTo>
                    <a:pt x="952" y="107633"/>
                    <a:pt x="0" y="106680"/>
                    <a:pt x="0" y="10287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48" name="Freeform: Shape 341">
              <a:extLst>
                <a:ext uri="{FF2B5EF4-FFF2-40B4-BE49-F238E27FC236}">
                  <a16:creationId xmlns:a16="http://schemas.microsoft.com/office/drawing/2014/main" id="{D1E642C8-F0CA-0743-A241-F9EECB6B2FDA}"/>
                </a:ext>
              </a:extLst>
            </p:cNvPr>
            <p:cNvSpPr/>
            <p:nvPr/>
          </p:nvSpPr>
          <p:spPr>
            <a:xfrm>
              <a:off x="2926079" y="2491740"/>
              <a:ext cx="80962" cy="81950"/>
            </a:xfrm>
            <a:custGeom>
              <a:avLst/>
              <a:gdLst>
                <a:gd name="connsiteX0" fmla="*/ 0 w 80962"/>
                <a:gd name="connsiteY0" fmla="*/ 40957 h 81950"/>
                <a:gd name="connsiteX1" fmla="*/ 40958 w 80962"/>
                <a:gd name="connsiteY1" fmla="*/ 0 h 81950"/>
                <a:gd name="connsiteX2" fmla="*/ 80963 w 80962"/>
                <a:gd name="connsiteY2" fmla="*/ 40957 h 81950"/>
                <a:gd name="connsiteX3" fmla="*/ 40958 w 80962"/>
                <a:gd name="connsiteY3" fmla="*/ 81915 h 81950"/>
                <a:gd name="connsiteX4" fmla="*/ 0 w 80962"/>
                <a:gd name="connsiteY4" fmla="*/ 40957 h 81950"/>
                <a:gd name="connsiteX5" fmla="*/ 70485 w 80962"/>
                <a:gd name="connsiteY5" fmla="*/ 41910 h 81950"/>
                <a:gd name="connsiteX6" fmla="*/ 40958 w 80962"/>
                <a:gd name="connsiteY6" fmla="*/ 9525 h 81950"/>
                <a:gd name="connsiteX7" fmla="*/ 11430 w 80962"/>
                <a:gd name="connsiteY7" fmla="*/ 40957 h 81950"/>
                <a:gd name="connsiteX8" fmla="*/ 40958 w 80962"/>
                <a:gd name="connsiteY8" fmla="*/ 73342 h 81950"/>
                <a:gd name="connsiteX9" fmla="*/ 70485 w 80962"/>
                <a:gd name="connsiteY9" fmla="*/ 41910 h 81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962" h="81950">
                  <a:moveTo>
                    <a:pt x="0" y="40957"/>
                  </a:moveTo>
                  <a:cubicBezTo>
                    <a:pt x="0" y="17145"/>
                    <a:pt x="17145" y="0"/>
                    <a:pt x="40958" y="0"/>
                  </a:cubicBezTo>
                  <a:cubicBezTo>
                    <a:pt x="64770" y="0"/>
                    <a:pt x="80963" y="17145"/>
                    <a:pt x="80963" y="40957"/>
                  </a:cubicBezTo>
                  <a:cubicBezTo>
                    <a:pt x="80963" y="64770"/>
                    <a:pt x="63817" y="81915"/>
                    <a:pt x="40958" y="81915"/>
                  </a:cubicBezTo>
                  <a:cubicBezTo>
                    <a:pt x="17145" y="82867"/>
                    <a:pt x="0" y="64770"/>
                    <a:pt x="0" y="40957"/>
                  </a:cubicBezTo>
                  <a:moveTo>
                    <a:pt x="70485" y="41910"/>
                  </a:moveTo>
                  <a:cubicBezTo>
                    <a:pt x="70485" y="23813"/>
                    <a:pt x="58103" y="9525"/>
                    <a:pt x="40958" y="9525"/>
                  </a:cubicBezTo>
                  <a:cubicBezTo>
                    <a:pt x="23813" y="9525"/>
                    <a:pt x="11430" y="22860"/>
                    <a:pt x="11430" y="40957"/>
                  </a:cubicBezTo>
                  <a:cubicBezTo>
                    <a:pt x="11430" y="59055"/>
                    <a:pt x="23813" y="73342"/>
                    <a:pt x="40958" y="73342"/>
                  </a:cubicBezTo>
                  <a:cubicBezTo>
                    <a:pt x="57150" y="73342"/>
                    <a:pt x="70485" y="60007"/>
                    <a:pt x="70485" y="4191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49" name="Freeform: Shape 342">
              <a:extLst>
                <a:ext uri="{FF2B5EF4-FFF2-40B4-BE49-F238E27FC236}">
                  <a16:creationId xmlns:a16="http://schemas.microsoft.com/office/drawing/2014/main" id="{24F45E17-40EA-7847-9837-4C23A2B78BBE}"/>
                </a:ext>
              </a:extLst>
            </p:cNvPr>
            <p:cNvSpPr/>
            <p:nvPr/>
          </p:nvSpPr>
          <p:spPr>
            <a:xfrm>
              <a:off x="3020377" y="2491740"/>
              <a:ext cx="41909" cy="80962"/>
            </a:xfrm>
            <a:custGeom>
              <a:avLst/>
              <a:gdLst>
                <a:gd name="connsiteX0" fmla="*/ 30480 w 41909"/>
                <a:gd name="connsiteY0" fmla="*/ 0 h 80962"/>
                <a:gd name="connsiteX1" fmla="*/ 41910 w 41909"/>
                <a:gd name="connsiteY1" fmla="*/ 7620 h 80962"/>
                <a:gd name="connsiteX2" fmla="*/ 39052 w 41909"/>
                <a:gd name="connsiteY2" fmla="*/ 13335 h 80962"/>
                <a:gd name="connsiteX3" fmla="*/ 29527 w 41909"/>
                <a:gd name="connsiteY3" fmla="*/ 10477 h 80962"/>
                <a:gd name="connsiteX4" fmla="*/ 10477 w 41909"/>
                <a:gd name="connsiteY4" fmla="*/ 45720 h 80962"/>
                <a:gd name="connsiteX5" fmla="*/ 10477 w 41909"/>
                <a:gd name="connsiteY5" fmla="*/ 76200 h 80962"/>
                <a:gd name="connsiteX6" fmla="*/ 5715 w 41909"/>
                <a:gd name="connsiteY6" fmla="*/ 80963 h 80962"/>
                <a:gd name="connsiteX7" fmla="*/ 4763 w 41909"/>
                <a:gd name="connsiteY7" fmla="*/ 80963 h 80962"/>
                <a:gd name="connsiteX8" fmla="*/ 0 w 41909"/>
                <a:gd name="connsiteY8" fmla="*/ 76200 h 80962"/>
                <a:gd name="connsiteX9" fmla="*/ 0 w 41909"/>
                <a:gd name="connsiteY9" fmla="*/ 2857 h 80962"/>
                <a:gd name="connsiteX10" fmla="*/ 3810 w 41909"/>
                <a:gd name="connsiteY10" fmla="*/ 1905 h 80962"/>
                <a:gd name="connsiteX11" fmla="*/ 10477 w 41909"/>
                <a:gd name="connsiteY11" fmla="*/ 12382 h 80962"/>
                <a:gd name="connsiteX12" fmla="*/ 10477 w 41909"/>
                <a:gd name="connsiteY12" fmla="*/ 17145 h 80962"/>
                <a:gd name="connsiteX13" fmla="*/ 30480 w 41909"/>
                <a:gd name="connsiteY13" fmla="*/ 0 h 80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909" h="80962">
                  <a:moveTo>
                    <a:pt x="30480" y="0"/>
                  </a:moveTo>
                  <a:cubicBezTo>
                    <a:pt x="38100" y="0"/>
                    <a:pt x="41910" y="2857"/>
                    <a:pt x="41910" y="7620"/>
                  </a:cubicBezTo>
                  <a:cubicBezTo>
                    <a:pt x="41910" y="11430"/>
                    <a:pt x="39052" y="13335"/>
                    <a:pt x="39052" y="13335"/>
                  </a:cubicBezTo>
                  <a:cubicBezTo>
                    <a:pt x="37147" y="11430"/>
                    <a:pt x="34290" y="10477"/>
                    <a:pt x="29527" y="10477"/>
                  </a:cubicBezTo>
                  <a:cubicBezTo>
                    <a:pt x="15240" y="10477"/>
                    <a:pt x="10477" y="24765"/>
                    <a:pt x="10477" y="45720"/>
                  </a:cubicBezTo>
                  <a:lnTo>
                    <a:pt x="10477" y="76200"/>
                  </a:lnTo>
                  <a:cubicBezTo>
                    <a:pt x="10477" y="80010"/>
                    <a:pt x="8572" y="80963"/>
                    <a:pt x="5715" y="80963"/>
                  </a:cubicBezTo>
                  <a:lnTo>
                    <a:pt x="4763" y="80963"/>
                  </a:lnTo>
                  <a:cubicBezTo>
                    <a:pt x="1905" y="80963"/>
                    <a:pt x="0" y="80010"/>
                    <a:pt x="0" y="76200"/>
                  </a:cubicBezTo>
                  <a:lnTo>
                    <a:pt x="0" y="2857"/>
                  </a:lnTo>
                  <a:cubicBezTo>
                    <a:pt x="0" y="2857"/>
                    <a:pt x="1905" y="1905"/>
                    <a:pt x="3810" y="1905"/>
                  </a:cubicBezTo>
                  <a:cubicBezTo>
                    <a:pt x="7620" y="1905"/>
                    <a:pt x="10477" y="3810"/>
                    <a:pt x="10477" y="12382"/>
                  </a:cubicBezTo>
                  <a:lnTo>
                    <a:pt x="10477" y="17145"/>
                  </a:lnTo>
                  <a:cubicBezTo>
                    <a:pt x="13335" y="5715"/>
                    <a:pt x="20002" y="0"/>
                    <a:pt x="30480" y="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50" name="Freeform: Shape 343">
              <a:extLst>
                <a:ext uri="{FF2B5EF4-FFF2-40B4-BE49-F238E27FC236}">
                  <a16:creationId xmlns:a16="http://schemas.microsoft.com/office/drawing/2014/main" id="{AFF0D008-C761-F14E-8316-3466FAA339F0}"/>
                </a:ext>
              </a:extLst>
            </p:cNvPr>
            <p:cNvSpPr/>
            <p:nvPr/>
          </p:nvSpPr>
          <p:spPr>
            <a:xfrm>
              <a:off x="3105150" y="2465070"/>
              <a:ext cx="76200" cy="108584"/>
            </a:xfrm>
            <a:custGeom>
              <a:avLst/>
              <a:gdLst>
                <a:gd name="connsiteX0" fmla="*/ 0 w 76200"/>
                <a:gd name="connsiteY0" fmla="*/ 100965 h 108584"/>
                <a:gd name="connsiteX1" fmla="*/ 0 w 76200"/>
                <a:gd name="connsiteY1" fmla="*/ 6667 h 108584"/>
                <a:gd name="connsiteX2" fmla="*/ 6667 w 76200"/>
                <a:gd name="connsiteY2" fmla="*/ 0 h 108584"/>
                <a:gd name="connsiteX3" fmla="*/ 70485 w 76200"/>
                <a:gd name="connsiteY3" fmla="*/ 0 h 108584"/>
                <a:gd name="connsiteX4" fmla="*/ 75247 w 76200"/>
                <a:gd name="connsiteY4" fmla="*/ 4763 h 108584"/>
                <a:gd name="connsiteX5" fmla="*/ 75247 w 76200"/>
                <a:gd name="connsiteY5" fmla="*/ 5715 h 108584"/>
                <a:gd name="connsiteX6" fmla="*/ 70485 w 76200"/>
                <a:gd name="connsiteY6" fmla="*/ 10477 h 108584"/>
                <a:gd name="connsiteX7" fmla="*/ 11430 w 76200"/>
                <a:gd name="connsiteY7" fmla="*/ 10477 h 108584"/>
                <a:gd name="connsiteX8" fmla="*/ 11430 w 76200"/>
                <a:gd name="connsiteY8" fmla="*/ 47625 h 108584"/>
                <a:gd name="connsiteX9" fmla="*/ 59055 w 76200"/>
                <a:gd name="connsiteY9" fmla="*/ 47625 h 108584"/>
                <a:gd name="connsiteX10" fmla="*/ 63817 w 76200"/>
                <a:gd name="connsiteY10" fmla="*/ 52388 h 108584"/>
                <a:gd name="connsiteX11" fmla="*/ 63817 w 76200"/>
                <a:gd name="connsiteY11" fmla="*/ 53340 h 108584"/>
                <a:gd name="connsiteX12" fmla="*/ 59055 w 76200"/>
                <a:gd name="connsiteY12" fmla="*/ 58102 h 108584"/>
                <a:gd name="connsiteX13" fmla="*/ 11430 w 76200"/>
                <a:gd name="connsiteY13" fmla="*/ 58102 h 108584"/>
                <a:gd name="connsiteX14" fmla="*/ 11430 w 76200"/>
                <a:gd name="connsiteY14" fmla="*/ 98108 h 108584"/>
                <a:gd name="connsiteX15" fmla="*/ 71438 w 76200"/>
                <a:gd name="connsiteY15" fmla="*/ 98108 h 108584"/>
                <a:gd name="connsiteX16" fmla="*/ 76200 w 76200"/>
                <a:gd name="connsiteY16" fmla="*/ 102870 h 108584"/>
                <a:gd name="connsiteX17" fmla="*/ 76200 w 76200"/>
                <a:gd name="connsiteY17" fmla="*/ 103822 h 108584"/>
                <a:gd name="connsiteX18" fmla="*/ 71438 w 76200"/>
                <a:gd name="connsiteY18" fmla="*/ 108585 h 108584"/>
                <a:gd name="connsiteX19" fmla="*/ 6667 w 76200"/>
                <a:gd name="connsiteY19" fmla="*/ 108585 h 108584"/>
                <a:gd name="connsiteX20" fmla="*/ 0 w 76200"/>
                <a:gd name="connsiteY20" fmla="*/ 100965 h 108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76200" h="108584">
                  <a:moveTo>
                    <a:pt x="0" y="100965"/>
                  </a:moveTo>
                  <a:lnTo>
                    <a:pt x="0" y="6667"/>
                  </a:lnTo>
                  <a:cubicBezTo>
                    <a:pt x="0" y="2858"/>
                    <a:pt x="2858" y="0"/>
                    <a:pt x="6667" y="0"/>
                  </a:cubicBezTo>
                  <a:lnTo>
                    <a:pt x="70485" y="0"/>
                  </a:lnTo>
                  <a:cubicBezTo>
                    <a:pt x="73342" y="0"/>
                    <a:pt x="75247" y="1905"/>
                    <a:pt x="75247" y="4763"/>
                  </a:cubicBezTo>
                  <a:lnTo>
                    <a:pt x="75247" y="5715"/>
                  </a:lnTo>
                  <a:cubicBezTo>
                    <a:pt x="75247" y="8572"/>
                    <a:pt x="73342" y="10477"/>
                    <a:pt x="70485" y="10477"/>
                  </a:cubicBezTo>
                  <a:lnTo>
                    <a:pt x="11430" y="10477"/>
                  </a:lnTo>
                  <a:lnTo>
                    <a:pt x="11430" y="47625"/>
                  </a:lnTo>
                  <a:lnTo>
                    <a:pt x="59055" y="47625"/>
                  </a:lnTo>
                  <a:cubicBezTo>
                    <a:pt x="61913" y="47625"/>
                    <a:pt x="63817" y="49530"/>
                    <a:pt x="63817" y="52388"/>
                  </a:cubicBezTo>
                  <a:lnTo>
                    <a:pt x="63817" y="53340"/>
                  </a:lnTo>
                  <a:cubicBezTo>
                    <a:pt x="63817" y="56197"/>
                    <a:pt x="61913" y="58102"/>
                    <a:pt x="59055" y="58102"/>
                  </a:cubicBezTo>
                  <a:lnTo>
                    <a:pt x="11430" y="58102"/>
                  </a:lnTo>
                  <a:lnTo>
                    <a:pt x="11430" y="98108"/>
                  </a:lnTo>
                  <a:lnTo>
                    <a:pt x="71438" y="98108"/>
                  </a:lnTo>
                  <a:cubicBezTo>
                    <a:pt x="74295" y="98108"/>
                    <a:pt x="76200" y="100013"/>
                    <a:pt x="76200" y="102870"/>
                  </a:cubicBezTo>
                  <a:lnTo>
                    <a:pt x="76200" y="103822"/>
                  </a:lnTo>
                  <a:cubicBezTo>
                    <a:pt x="76200" y="106680"/>
                    <a:pt x="74295" y="108585"/>
                    <a:pt x="71438" y="108585"/>
                  </a:cubicBezTo>
                  <a:lnTo>
                    <a:pt x="6667" y="108585"/>
                  </a:lnTo>
                  <a:cubicBezTo>
                    <a:pt x="2858" y="107633"/>
                    <a:pt x="0" y="104775"/>
                    <a:pt x="0" y="100965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51" name="Freeform: Shape 344">
              <a:extLst>
                <a:ext uri="{FF2B5EF4-FFF2-40B4-BE49-F238E27FC236}">
                  <a16:creationId xmlns:a16="http://schemas.microsoft.com/office/drawing/2014/main" id="{55DFA5E4-05BC-F540-BB91-D1641E3E4A7A}"/>
                </a:ext>
              </a:extLst>
            </p:cNvPr>
            <p:cNvSpPr/>
            <p:nvPr/>
          </p:nvSpPr>
          <p:spPr>
            <a:xfrm>
              <a:off x="3180397" y="2492692"/>
              <a:ext cx="73342" cy="80010"/>
            </a:xfrm>
            <a:custGeom>
              <a:avLst/>
              <a:gdLst>
                <a:gd name="connsiteX0" fmla="*/ 36195 w 73342"/>
                <a:gd name="connsiteY0" fmla="*/ 70485 h 80010"/>
                <a:gd name="connsiteX1" fmla="*/ 60008 w 73342"/>
                <a:gd name="connsiteY1" fmla="*/ 8573 h 80010"/>
                <a:gd name="connsiteX2" fmla="*/ 67628 w 73342"/>
                <a:gd name="connsiteY2" fmla="*/ 953 h 80010"/>
                <a:gd name="connsiteX3" fmla="*/ 73343 w 73342"/>
                <a:gd name="connsiteY3" fmla="*/ 3810 h 80010"/>
                <a:gd name="connsiteX4" fmla="*/ 44768 w 73342"/>
                <a:gd name="connsiteY4" fmla="*/ 76200 h 80010"/>
                <a:gd name="connsiteX5" fmla="*/ 37148 w 73342"/>
                <a:gd name="connsiteY5" fmla="*/ 80010 h 80010"/>
                <a:gd name="connsiteX6" fmla="*/ 29528 w 73342"/>
                <a:gd name="connsiteY6" fmla="*/ 76200 h 80010"/>
                <a:gd name="connsiteX7" fmla="*/ 0 w 73342"/>
                <a:gd name="connsiteY7" fmla="*/ 2858 h 80010"/>
                <a:gd name="connsiteX8" fmla="*/ 5715 w 73342"/>
                <a:gd name="connsiteY8" fmla="*/ 0 h 80010"/>
                <a:gd name="connsiteX9" fmla="*/ 13335 w 73342"/>
                <a:gd name="connsiteY9" fmla="*/ 7620 h 80010"/>
                <a:gd name="connsiteX10" fmla="*/ 36195 w 73342"/>
                <a:gd name="connsiteY10" fmla="*/ 70485 h 80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3342" h="80010">
                  <a:moveTo>
                    <a:pt x="36195" y="70485"/>
                  </a:moveTo>
                  <a:lnTo>
                    <a:pt x="60008" y="8573"/>
                  </a:lnTo>
                  <a:cubicBezTo>
                    <a:pt x="62865" y="1905"/>
                    <a:pt x="64770" y="953"/>
                    <a:pt x="67628" y="953"/>
                  </a:cubicBezTo>
                  <a:cubicBezTo>
                    <a:pt x="71438" y="953"/>
                    <a:pt x="73343" y="3810"/>
                    <a:pt x="73343" y="3810"/>
                  </a:cubicBezTo>
                  <a:lnTo>
                    <a:pt x="44768" y="76200"/>
                  </a:lnTo>
                  <a:cubicBezTo>
                    <a:pt x="43815" y="79058"/>
                    <a:pt x="42863" y="80010"/>
                    <a:pt x="37148" y="80010"/>
                  </a:cubicBezTo>
                  <a:cubicBezTo>
                    <a:pt x="31433" y="80010"/>
                    <a:pt x="31433" y="79058"/>
                    <a:pt x="29528" y="76200"/>
                  </a:cubicBezTo>
                  <a:lnTo>
                    <a:pt x="0" y="2858"/>
                  </a:lnTo>
                  <a:cubicBezTo>
                    <a:pt x="0" y="1905"/>
                    <a:pt x="1905" y="0"/>
                    <a:pt x="5715" y="0"/>
                  </a:cubicBezTo>
                  <a:cubicBezTo>
                    <a:pt x="9525" y="0"/>
                    <a:pt x="11430" y="1905"/>
                    <a:pt x="13335" y="7620"/>
                  </a:cubicBezTo>
                  <a:lnTo>
                    <a:pt x="36195" y="7048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52" name="Freeform: Shape 345">
              <a:extLst>
                <a:ext uri="{FF2B5EF4-FFF2-40B4-BE49-F238E27FC236}">
                  <a16:creationId xmlns:a16="http://schemas.microsoft.com/office/drawing/2014/main" id="{91F635B2-B5A7-9044-93FF-09493509E873}"/>
                </a:ext>
              </a:extLst>
            </p:cNvPr>
            <p:cNvSpPr/>
            <p:nvPr/>
          </p:nvSpPr>
          <p:spPr>
            <a:xfrm>
              <a:off x="3256597" y="2490787"/>
              <a:ext cx="76200" cy="82867"/>
            </a:xfrm>
            <a:custGeom>
              <a:avLst/>
              <a:gdLst>
                <a:gd name="connsiteX0" fmla="*/ 40958 w 76200"/>
                <a:gd name="connsiteY0" fmla="*/ 74295 h 82867"/>
                <a:gd name="connsiteX1" fmla="*/ 67628 w 76200"/>
                <a:gd name="connsiteY1" fmla="*/ 60008 h 82867"/>
                <a:gd name="connsiteX2" fmla="*/ 74295 w 76200"/>
                <a:gd name="connsiteY2" fmla="*/ 65722 h 82867"/>
                <a:gd name="connsiteX3" fmla="*/ 40958 w 76200"/>
                <a:gd name="connsiteY3" fmla="*/ 82867 h 82867"/>
                <a:gd name="connsiteX4" fmla="*/ 0 w 76200"/>
                <a:gd name="connsiteY4" fmla="*/ 41910 h 82867"/>
                <a:gd name="connsiteX5" fmla="*/ 40005 w 76200"/>
                <a:gd name="connsiteY5" fmla="*/ 0 h 82867"/>
                <a:gd name="connsiteX6" fmla="*/ 76200 w 76200"/>
                <a:gd name="connsiteY6" fmla="*/ 40005 h 82867"/>
                <a:gd name="connsiteX7" fmla="*/ 76200 w 76200"/>
                <a:gd name="connsiteY7" fmla="*/ 40958 h 82867"/>
                <a:gd name="connsiteX8" fmla="*/ 71438 w 76200"/>
                <a:gd name="connsiteY8" fmla="*/ 44767 h 82867"/>
                <a:gd name="connsiteX9" fmla="*/ 10478 w 76200"/>
                <a:gd name="connsiteY9" fmla="*/ 44767 h 82867"/>
                <a:gd name="connsiteX10" fmla="*/ 40958 w 76200"/>
                <a:gd name="connsiteY10" fmla="*/ 74295 h 82867"/>
                <a:gd name="connsiteX11" fmla="*/ 64770 w 76200"/>
                <a:gd name="connsiteY11" fmla="*/ 36195 h 82867"/>
                <a:gd name="connsiteX12" fmla="*/ 39053 w 76200"/>
                <a:gd name="connsiteY12" fmla="*/ 10478 h 82867"/>
                <a:gd name="connsiteX13" fmla="*/ 10478 w 76200"/>
                <a:gd name="connsiteY13" fmla="*/ 36195 h 82867"/>
                <a:gd name="connsiteX14" fmla="*/ 64770 w 76200"/>
                <a:gd name="connsiteY14" fmla="*/ 36195 h 82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6200" h="82867">
                  <a:moveTo>
                    <a:pt x="40958" y="74295"/>
                  </a:moveTo>
                  <a:cubicBezTo>
                    <a:pt x="56198" y="74295"/>
                    <a:pt x="62865" y="67628"/>
                    <a:pt x="67628" y="60008"/>
                  </a:cubicBezTo>
                  <a:cubicBezTo>
                    <a:pt x="67628" y="59055"/>
                    <a:pt x="74295" y="60960"/>
                    <a:pt x="74295" y="65722"/>
                  </a:cubicBezTo>
                  <a:cubicBezTo>
                    <a:pt x="74295" y="71438"/>
                    <a:pt x="62865" y="82867"/>
                    <a:pt x="40958" y="82867"/>
                  </a:cubicBezTo>
                  <a:cubicBezTo>
                    <a:pt x="17145" y="82867"/>
                    <a:pt x="0" y="65722"/>
                    <a:pt x="0" y="41910"/>
                  </a:cubicBezTo>
                  <a:cubicBezTo>
                    <a:pt x="0" y="18097"/>
                    <a:pt x="17145" y="0"/>
                    <a:pt x="40005" y="0"/>
                  </a:cubicBezTo>
                  <a:cubicBezTo>
                    <a:pt x="61913" y="0"/>
                    <a:pt x="76200" y="15240"/>
                    <a:pt x="76200" y="40005"/>
                  </a:cubicBezTo>
                  <a:lnTo>
                    <a:pt x="76200" y="40958"/>
                  </a:lnTo>
                  <a:cubicBezTo>
                    <a:pt x="76200" y="43815"/>
                    <a:pt x="75248" y="44767"/>
                    <a:pt x="71438" y="44767"/>
                  </a:cubicBezTo>
                  <a:lnTo>
                    <a:pt x="10478" y="44767"/>
                  </a:lnTo>
                  <a:cubicBezTo>
                    <a:pt x="11430" y="61913"/>
                    <a:pt x="23813" y="74295"/>
                    <a:pt x="40958" y="74295"/>
                  </a:cubicBezTo>
                  <a:moveTo>
                    <a:pt x="64770" y="36195"/>
                  </a:moveTo>
                  <a:cubicBezTo>
                    <a:pt x="63818" y="20955"/>
                    <a:pt x="54293" y="10478"/>
                    <a:pt x="39053" y="10478"/>
                  </a:cubicBezTo>
                  <a:cubicBezTo>
                    <a:pt x="23813" y="10478"/>
                    <a:pt x="13335" y="20955"/>
                    <a:pt x="10478" y="36195"/>
                  </a:cubicBezTo>
                  <a:lnTo>
                    <a:pt x="64770" y="3619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53" name="Freeform: Shape 346">
              <a:extLst>
                <a:ext uri="{FF2B5EF4-FFF2-40B4-BE49-F238E27FC236}">
                  <a16:creationId xmlns:a16="http://schemas.microsoft.com/office/drawing/2014/main" id="{0330FC0F-C40D-2248-B45F-FB799ED5D1EE}"/>
                </a:ext>
              </a:extLst>
            </p:cNvPr>
            <p:cNvSpPr/>
            <p:nvPr/>
          </p:nvSpPr>
          <p:spPr>
            <a:xfrm>
              <a:off x="3349942" y="2491740"/>
              <a:ext cx="41910" cy="80962"/>
            </a:xfrm>
            <a:custGeom>
              <a:avLst/>
              <a:gdLst>
                <a:gd name="connsiteX0" fmla="*/ 30480 w 41910"/>
                <a:gd name="connsiteY0" fmla="*/ 0 h 80962"/>
                <a:gd name="connsiteX1" fmla="*/ 41910 w 41910"/>
                <a:gd name="connsiteY1" fmla="*/ 7620 h 80962"/>
                <a:gd name="connsiteX2" fmla="*/ 39053 w 41910"/>
                <a:gd name="connsiteY2" fmla="*/ 13335 h 80962"/>
                <a:gd name="connsiteX3" fmla="*/ 29528 w 41910"/>
                <a:gd name="connsiteY3" fmla="*/ 10477 h 80962"/>
                <a:gd name="connsiteX4" fmla="*/ 10478 w 41910"/>
                <a:gd name="connsiteY4" fmla="*/ 45720 h 80962"/>
                <a:gd name="connsiteX5" fmla="*/ 10478 w 41910"/>
                <a:gd name="connsiteY5" fmla="*/ 76200 h 80962"/>
                <a:gd name="connsiteX6" fmla="*/ 5715 w 41910"/>
                <a:gd name="connsiteY6" fmla="*/ 80963 h 80962"/>
                <a:gd name="connsiteX7" fmla="*/ 4763 w 41910"/>
                <a:gd name="connsiteY7" fmla="*/ 80963 h 80962"/>
                <a:gd name="connsiteX8" fmla="*/ 0 w 41910"/>
                <a:gd name="connsiteY8" fmla="*/ 76200 h 80962"/>
                <a:gd name="connsiteX9" fmla="*/ 0 w 41910"/>
                <a:gd name="connsiteY9" fmla="*/ 2857 h 80962"/>
                <a:gd name="connsiteX10" fmla="*/ 3810 w 41910"/>
                <a:gd name="connsiteY10" fmla="*/ 1905 h 80962"/>
                <a:gd name="connsiteX11" fmla="*/ 10478 w 41910"/>
                <a:gd name="connsiteY11" fmla="*/ 12382 h 80962"/>
                <a:gd name="connsiteX12" fmla="*/ 10478 w 41910"/>
                <a:gd name="connsiteY12" fmla="*/ 17145 h 80962"/>
                <a:gd name="connsiteX13" fmla="*/ 30480 w 41910"/>
                <a:gd name="connsiteY13" fmla="*/ 0 h 80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910" h="80962">
                  <a:moveTo>
                    <a:pt x="30480" y="0"/>
                  </a:moveTo>
                  <a:cubicBezTo>
                    <a:pt x="38100" y="0"/>
                    <a:pt x="41910" y="2857"/>
                    <a:pt x="41910" y="7620"/>
                  </a:cubicBezTo>
                  <a:cubicBezTo>
                    <a:pt x="41910" y="11430"/>
                    <a:pt x="39053" y="13335"/>
                    <a:pt x="39053" y="13335"/>
                  </a:cubicBezTo>
                  <a:cubicBezTo>
                    <a:pt x="37148" y="11430"/>
                    <a:pt x="34290" y="10477"/>
                    <a:pt x="29528" y="10477"/>
                  </a:cubicBezTo>
                  <a:cubicBezTo>
                    <a:pt x="15240" y="10477"/>
                    <a:pt x="10478" y="24765"/>
                    <a:pt x="10478" y="45720"/>
                  </a:cubicBezTo>
                  <a:lnTo>
                    <a:pt x="10478" y="76200"/>
                  </a:lnTo>
                  <a:cubicBezTo>
                    <a:pt x="10478" y="80010"/>
                    <a:pt x="8573" y="80963"/>
                    <a:pt x="5715" y="80963"/>
                  </a:cubicBezTo>
                  <a:lnTo>
                    <a:pt x="4763" y="80963"/>
                  </a:lnTo>
                  <a:cubicBezTo>
                    <a:pt x="1905" y="80963"/>
                    <a:pt x="0" y="80010"/>
                    <a:pt x="0" y="76200"/>
                  </a:cubicBezTo>
                  <a:lnTo>
                    <a:pt x="0" y="2857"/>
                  </a:lnTo>
                  <a:cubicBezTo>
                    <a:pt x="0" y="2857"/>
                    <a:pt x="1905" y="1905"/>
                    <a:pt x="3810" y="1905"/>
                  </a:cubicBezTo>
                  <a:cubicBezTo>
                    <a:pt x="7620" y="1905"/>
                    <a:pt x="10478" y="3810"/>
                    <a:pt x="10478" y="12382"/>
                  </a:cubicBezTo>
                  <a:lnTo>
                    <a:pt x="10478" y="17145"/>
                  </a:lnTo>
                  <a:cubicBezTo>
                    <a:pt x="12383" y="5715"/>
                    <a:pt x="20003" y="0"/>
                    <a:pt x="30480" y="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55" name="Freeform: Shape 347">
              <a:extLst>
                <a:ext uri="{FF2B5EF4-FFF2-40B4-BE49-F238E27FC236}">
                  <a16:creationId xmlns:a16="http://schemas.microsoft.com/office/drawing/2014/main" id="{43750342-948A-F24C-8AF5-9D87ECF3F420}"/>
                </a:ext>
              </a:extLst>
            </p:cNvPr>
            <p:cNvSpPr/>
            <p:nvPr/>
          </p:nvSpPr>
          <p:spPr>
            <a:xfrm>
              <a:off x="3397567" y="2494597"/>
              <a:ext cx="73342" cy="112395"/>
            </a:xfrm>
            <a:custGeom>
              <a:avLst/>
              <a:gdLst>
                <a:gd name="connsiteX0" fmla="*/ 21908 w 73342"/>
                <a:gd name="connsiteY0" fmla="*/ 107633 h 112395"/>
                <a:gd name="connsiteX1" fmla="*/ 35242 w 73342"/>
                <a:gd name="connsiteY1" fmla="*/ 74295 h 112395"/>
                <a:gd name="connsiteX2" fmla="*/ 28575 w 73342"/>
                <a:gd name="connsiteY2" fmla="*/ 70485 h 112395"/>
                <a:gd name="connsiteX3" fmla="*/ 0 w 73342"/>
                <a:gd name="connsiteY3" fmla="*/ 2858 h 112395"/>
                <a:gd name="connsiteX4" fmla="*/ 5715 w 73342"/>
                <a:gd name="connsiteY4" fmla="*/ 0 h 112395"/>
                <a:gd name="connsiteX5" fmla="*/ 13335 w 73342"/>
                <a:gd name="connsiteY5" fmla="*/ 7620 h 112395"/>
                <a:gd name="connsiteX6" fmla="*/ 38100 w 73342"/>
                <a:gd name="connsiteY6" fmla="*/ 69533 h 112395"/>
                <a:gd name="connsiteX7" fmla="*/ 60008 w 73342"/>
                <a:gd name="connsiteY7" fmla="*/ 8573 h 112395"/>
                <a:gd name="connsiteX8" fmla="*/ 67628 w 73342"/>
                <a:gd name="connsiteY8" fmla="*/ 953 h 112395"/>
                <a:gd name="connsiteX9" fmla="*/ 73342 w 73342"/>
                <a:gd name="connsiteY9" fmla="*/ 3810 h 112395"/>
                <a:gd name="connsiteX10" fmla="*/ 35242 w 73342"/>
                <a:gd name="connsiteY10" fmla="*/ 105728 h 112395"/>
                <a:gd name="connsiteX11" fmla="*/ 27623 w 73342"/>
                <a:gd name="connsiteY11" fmla="*/ 112395 h 112395"/>
                <a:gd name="connsiteX12" fmla="*/ 21908 w 73342"/>
                <a:gd name="connsiteY12" fmla="*/ 107633 h 112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3342" h="112395">
                  <a:moveTo>
                    <a:pt x="21908" y="107633"/>
                  </a:moveTo>
                  <a:lnTo>
                    <a:pt x="35242" y="74295"/>
                  </a:lnTo>
                  <a:cubicBezTo>
                    <a:pt x="31433" y="74295"/>
                    <a:pt x="30480" y="73343"/>
                    <a:pt x="28575" y="70485"/>
                  </a:cubicBezTo>
                  <a:lnTo>
                    <a:pt x="0" y="2858"/>
                  </a:lnTo>
                  <a:cubicBezTo>
                    <a:pt x="0" y="1905"/>
                    <a:pt x="1905" y="0"/>
                    <a:pt x="5715" y="0"/>
                  </a:cubicBezTo>
                  <a:cubicBezTo>
                    <a:pt x="9525" y="0"/>
                    <a:pt x="11430" y="1905"/>
                    <a:pt x="13335" y="7620"/>
                  </a:cubicBezTo>
                  <a:lnTo>
                    <a:pt x="38100" y="69533"/>
                  </a:lnTo>
                  <a:lnTo>
                    <a:pt x="60008" y="8573"/>
                  </a:lnTo>
                  <a:cubicBezTo>
                    <a:pt x="61913" y="2858"/>
                    <a:pt x="64770" y="953"/>
                    <a:pt x="67628" y="953"/>
                  </a:cubicBezTo>
                  <a:cubicBezTo>
                    <a:pt x="70485" y="953"/>
                    <a:pt x="73342" y="2858"/>
                    <a:pt x="73342" y="3810"/>
                  </a:cubicBezTo>
                  <a:lnTo>
                    <a:pt x="35242" y="105728"/>
                  </a:lnTo>
                  <a:cubicBezTo>
                    <a:pt x="33338" y="111443"/>
                    <a:pt x="30480" y="112395"/>
                    <a:pt x="27623" y="112395"/>
                  </a:cubicBezTo>
                  <a:cubicBezTo>
                    <a:pt x="24765" y="110490"/>
                    <a:pt x="21908" y="107633"/>
                    <a:pt x="21908" y="10763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56" name="Freeform: Shape 348">
              <a:extLst>
                <a:ext uri="{FF2B5EF4-FFF2-40B4-BE49-F238E27FC236}">
                  <a16:creationId xmlns:a16="http://schemas.microsoft.com/office/drawing/2014/main" id="{19E39E37-BC99-034D-9512-30BA909DE705}"/>
                </a:ext>
              </a:extLst>
            </p:cNvPr>
            <p:cNvSpPr/>
            <p:nvPr/>
          </p:nvSpPr>
          <p:spPr>
            <a:xfrm>
              <a:off x="3472815" y="2491740"/>
              <a:ext cx="80962" cy="81950"/>
            </a:xfrm>
            <a:custGeom>
              <a:avLst/>
              <a:gdLst>
                <a:gd name="connsiteX0" fmla="*/ 0 w 80962"/>
                <a:gd name="connsiteY0" fmla="*/ 40957 h 81950"/>
                <a:gd name="connsiteX1" fmla="*/ 40957 w 80962"/>
                <a:gd name="connsiteY1" fmla="*/ 0 h 81950"/>
                <a:gd name="connsiteX2" fmla="*/ 80963 w 80962"/>
                <a:gd name="connsiteY2" fmla="*/ 40957 h 81950"/>
                <a:gd name="connsiteX3" fmla="*/ 40957 w 80962"/>
                <a:gd name="connsiteY3" fmla="*/ 81915 h 81950"/>
                <a:gd name="connsiteX4" fmla="*/ 0 w 80962"/>
                <a:gd name="connsiteY4" fmla="*/ 40957 h 81950"/>
                <a:gd name="connsiteX5" fmla="*/ 70485 w 80962"/>
                <a:gd name="connsiteY5" fmla="*/ 41910 h 81950"/>
                <a:gd name="connsiteX6" fmla="*/ 40957 w 80962"/>
                <a:gd name="connsiteY6" fmla="*/ 9525 h 81950"/>
                <a:gd name="connsiteX7" fmla="*/ 11430 w 80962"/>
                <a:gd name="connsiteY7" fmla="*/ 40957 h 81950"/>
                <a:gd name="connsiteX8" fmla="*/ 40957 w 80962"/>
                <a:gd name="connsiteY8" fmla="*/ 73342 h 81950"/>
                <a:gd name="connsiteX9" fmla="*/ 70485 w 80962"/>
                <a:gd name="connsiteY9" fmla="*/ 41910 h 81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962" h="81950">
                  <a:moveTo>
                    <a:pt x="0" y="40957"/>
                  </a:moveTo>
                  <a:cubicBezTo>
                    <a:pt x="0" y="17145"/>
                    <a:pt x="17145" y="0"/>
                    <a:pt x="40957" y="0"/>
                  </a:cubicBezTo>
                  <a:cubicBezTo>
                    <a:pt x="64770" y="0"/>
                    <a:pt x="80963" y="17145"/>
                    <a:pt x="80963" y="40957"/>
                  </a:cubicBezTo>
                  <a:cubicBezTo>
                    <a:pt x="80963" y="64770"/>
                    <a:pt x="63817" y="81915"/>
                    <a:pt x="40957" y="81915"/>
                  </a:cubicBezTo>
                  <a:cubicBezTo>
                    <a:pt x="17145" y="82867"/>
                    <a:pt x="0" y="64770"/>
                    <a:pt x="0" y="40957"/>
                  </a:cubicBezTo>
                  <a:moveTo>
                    <a:pt x="70485" y="41910"/>
                  </a:moveTo>
                  <a:cubicBezTo>
                    <a:pt x="70485" y="23813"/>
                    <a:pt x="58102" y="9525"/>
                    <a:pt x="40957" y="9525"/>
                  </a:cubicBezTo>
                  <a:cubicBezTo>
                    <a:pt x="23813" y="9525"/>
                    <a:pt x="11430" y="22860"/>
                    <a:pt x="11430" y="40957"/>
                  </a:cubicBezTo>
                  <a:cubicBezTo>
                    <a:pt x="11430" y="59055"/>
                    <a:pt x="23813" y="73342"/>
                    <a:pt x="40957" y="73342"/>
                  </a:cubicBezTo>
                  <a:cubicBezTo>
                    <a:pt x="58102" y="73342"/>
                    <a:pt x="70485" y="60007"/>
                    <a:pt x="70485" y="4191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57" name="Freeform: Shape 349">
              <a:extLst>
                <a:ext uri="{FF2B5EF4-FFF2-40B4-BE49-F238E27FC236}">
                  <a16:creationId xmlns:a16="http://schemas.microsoft.com/office/drawing/2014/main" id="{2C1AC602-CF1A-1E4F-A920-EEBE9B505E79}"/>
                </a:ext>
              </a:extLst>
            </p:cNvPr>
            <p:cNvSpPr/>
            <p:nvPr/>
          </p:nvSpPr>
          <p:spPr>
            <a:xfrm>
              <a:off x="3567112" y="2491740"/>
              <a:ext cx="67627" cy="80009"/>
            </a:xfrm>
            <a:custGeom>
              <a:avLst/>
              <a:gdLst>
                <a:gd name="connsiteX0" fmla="*/ 36195 w 67627"/>
                <a:gd name="connsiteY0" fmla="*/ 0 h 80009"/>
                <a:gd name="connsiteX1" fmla="*/ 67628 w 67627"/>
                <a:gd name="connsiteY1" fmla="*/ 34290 h 80009"/>
                <a:gd name="connsiteX2" fmla="*/ 67628 w 67627"/>
                <a:gd name="connsiteY2" fmla="*/ 75247 h 80009"/>
                <a:gd name="connsiteX3" fmla="*/ 62865 w 67627"/>
                <a:gd name="connsiteY3" fmla="*/ 80010 h 80009"/>
                <a:gd name="connsiteX4" fmla="*/ 61913 w 67627"/>
                <a:gd name="connsiteY4" fmla="*/ 80010 h 80009"/>
                <a:gd name="connsiteX5" fmla="*/ 57150 w 67627"/>
                <a:gd name="connsiteY5" fmla="*/ 75247 h 80009"/>
                <a:gd name="connsiteX6" fmla="*/ 57150 w 67627"/>
                <a:gd name="connsiteY6" fmla="*/ 34290 h 80009"/>
                <a:gd name="connsiteX7" fmla="*/ 36195 w 67627"/>
                <a:gd name="connsiteY7" fmla="*/ 8572 h 80009"/>
                <a:gd name="connsiteX8" fmla="*/ 10478 w 67627"/>
                <a:gd name="connsiteY8" fmla="*/ 25717 h 80009"/>
                <a:gd name="connsiteX9" fmla="*/ 10478 w 67627"/>
                <a:gd name="connsiteY9" fmla="*/ 75247 h 80009"/>
                <a:gd name="connsiteX10" fmla="*/ 5715 w 67627"/>
                <a:gd name="connsiteY10" fmla="*/ 80010 h 80009"/>
                <a:gd name="connsiteX11" fmla="*/ 4763 w 67627"/>
                <a:gd name="connsiteY11" fmla="*/ 80010 h 80009"/>
                <a:gd name="connsiteX12" fmla="*/ 0 w 67627"/>
                <a:gd name="connsiteY12" fmla="*/ 75247 h 80009"/>
                <a:gd name="connsiteX13" fmla="*/ 0 w 67627"/>
                <a:gd name="connsiteY13" fmla="*/ 1905 h 80009"/>
                <a:gd name="connsiteX14" fmla="*/ 3810 w 67627"/>
                <a:gd name="connsiteY14" fmla="*/ 952 h 80009"/>
                <a:gd name="connsiteX15" fmla="*/ 10478 w 67627"/>
                <a:gd name="connsiteY15" fmla="*/ 11430 h 80009"/>
                <a:gd name="connsiteX16" fmla="*/ 10478 w 67627"/>
                <a:gd name="connsiteY16" fmla="*/ 14288 h 80009"/>
                <a:gd name="connsiteX17" fmla="*/ 36195 w 67627"/>
                <a:gd name="connsiteY17" fmla="*/ 0 h 80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7627" h="80009">
                  <a:moveTo>
                    <a:pt x="36195" y="0"/>
                  </a:moveTo>
                  <a:cubicBezTo>
                    <a:pt x="57150" y="0"/>
                    <a:pt x="67628" y="14288"/>
                    <a:pt x="67628" y="34290"/>
                  </a:cubicBezTo>
                  <a:lnTo>
                    <a:pt x="67628" y="75247"/>
                  </a:lnTo>
                  <a:cubicBezTo>
                    <a:pt x="67628" y="79057"/>
                    <a:pt x="65722" y="80010"/>
                    <a:pt x="62865" y="80010"/>
                  </a:cubicBezTo>
                  <a:lnTo>
                    <a:pt x="61913" y="80010"/>
                  </a:lnTo>
                  <a:cubicBezTo>
                    <a:pt x="59055" y="80010"/>
                    <a:pt x="57150" y="79057"/>
                    <a:pt x="57150" y="75247"/>
                  </a:cubicBezTo>
                  <a:lnTo>
                    <a:pt x="57150" y="34290"/>
                  </a:lnTo>
                  <a:cubicBezTo>
                    <a:pt x="57150" y="19050"/>
                    <a:pt x="49530" y="8572"/>
                    <a:pt x="36195" y="8572"/>
                  </a:cubicBezTo>
                  <a:cubicBezTo>
                    <a:pt x="23813" y="8572"/>
                    <a:pt x="15240" y="15240"/>
                    <a:pt x="10478" y="25717"/>
                  </a:cubicBezTo>
                  <a:lnTo>
                    <a:pt x="10478" y="75247"/>
                  </a:lnTo>
                  <a:cubicBezTo>
                    <a:pt x="10478" y="79057"/>
                    <a:pt x="8572" y="80010"/>
                    <a:pt x="5715" y="80010"/>
                  </a:cubicBezTo>
                  <a:lnTo>
                    <a:pt x="4763" y="80010"/>
                  </a:lnTo>
                  <a:cubicBezTo>
                    <a:pt x="1905" y="80010"/>
                    <a:pt x="0" y="79057"/>
                    <a:pt x="0" y="75247"/>
                  </a:cubicBezTo>
                  <a:lnTo>
                    <a:pt x="0" y="1905"/>
                  </a:lnTo>
                  <a:cubicBezTo>
                    <a:pt x="0" y="1905"/>
                    <a:pt x="1905" y="952"/>
                    <a:pt x="3810" y="952"/>
                  </a:cubicBezTo>
                  <a:cubicBezTo>
                    <a:pt x="7620" y="952"/>
                    <a:pt x="10478" y="2857"/>
                    <a:pt x="10478" y="11430"/>
                  </a:cubicBezTo>
                  <a:lnTo>
                    <a:pt x="10478" y="14288"/>
                  </a:lnTo>
                  <a:cubicBezTo>
                    <a:pt x="14288" y="5715"/>
                    <a:pt x="23813" y="0"/>
                    <a:pt x="36195" y="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58" name="Freeform: Shape 350">
              <a:extLst>
                <a:ext uri="{FF2B5EF4-FFF2-40B4-BE49-F238E27FC236}">
                  <a16:creationId xmlns:a16="http://schemas.microsoft.com/office/drawing/2014/main" id="{15A2C9A0-43B2-AD42-A3E9-31AE7C4B8161}"/>
                </a:ext>
              </a:extLst>
            </p:cNvPr>
            <p:cNvSpPr/>
            <p:nvPr/>
          </p:nvSpPr>
          <p:spPr>
            <a:xfrm>
              <a:off x="3646170" y="2490787"/>
              <a:ext cx="76200" cy="82867"/>
            </a:xfrm>
            <a:custGeom>
              <a:avLst/>
              <a:gdLst>
                <a:gd name="connsiteX0" fmla="*/ 40958 w 76200"/>
                <a:gd name="connsiteY0" fmla="*/ 74295 h 82867"/>
                <a:gd name="connsiteX1" fmla="*/ 67627 w 76200"/>
                <a:gd name="connsiteY1" fmla="*/ 60008 h 82867"/>
                <a:gd name="connsiteX2" fmla="*/ 74295 w 76200"/>
                <a:gd name="connsiteY2" fmla="*/ 65722 h 82867"/>
                <a:gd name="connsiteX3" fmla="*/ 40958 w 76200"/>
                <a:gd name="connsiteY3" fmla="*/ 82867 h 82867"/>
                <a:gd name="connsiteX4" fmla="*/ 0 w 76200"/>
                <a:gd name="connsiteY4" fmla="*/ 41910 h 82867"/>
                <a:gd name="connsiteX5" fmla="*/ 40005 w 76200"/>
                <a:gd name="connsiteY5" fmla="*/ 0 h 82867"/>
                <a:gd name="connsiteX6" fmla="*/ 76200 w 76200"/>
                <a:gd name="connsiteY6" fmla="*/ 40005 h 82867"/>
                <a:gd name="connsiteX7" fmla="*/ 76200 w 76200"/>
                <a:gd name="connsiteY7" fmla="*/ 40958 h 82867"/>
                <a:gd name="connsiteX8" fmla="*/ 71438 w 76200"/>
                <a:gd name="connsiteY8" fmla="*/ 44767 h 82867"/>
                <a:gd name="connsiteX9" fmla="*/ 10477 w 76200"/>
                <a:gd name="connsiteY9" fmla="*/ 44767 h 82867"/>
                <a:gd name="connsiteX10" fmla="*/ 40958 w 76200"/>
                <a:gd name="connsiteY10" fmla="*/ 74295 h 82867"/>
                <a:gd name="connsiteX11" fmla="*/ 64770 w 76200"/>
                <a:gd name="connsiteY11" fmla="*/ 36195 h 82867"/>
                <a:gd name="connsiteX12" fmla="*/ 39052 w 76200"/>
                <a:gd name="connsiteY12" fmla="*/ 10478 h 82867"/>
                <a:gd name="connsiteX13" fmla="*/ 10477 w 76200"/>
                <a:gd name="connsiteY13" fmla="*/ 36195 h 82867"/>
                <a:gd name="connsiteX14" fmla="*/ 64770 w 76200"/>
                <a:gd name="connsiteY14" fmla="*/ 36195 h 82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6200" h="82867">
                  <a:moveTo>
                    <a:pt x="40958" y="74295"/>
                  </a:moveTo>
                  <a:cubicBezTo>
                    <a:pt x="56197" y="74295"/>
                    <a:pt x="62865" y="67628"/>
                    <a:pt x="67627" y="60008"/>
                  </a:cubicBezTo>
                  <a:cubicBezTo>
                    <a:pt x="67627" y="59055"/>
                    <a:pt x="74295" y="60960"/>
                    <a:pt x="74295" y="65722"/>
                  </a:cubicBezTo>
                  <a:cubicBezTo>
                    <a:pt x="74295" y="71438"/>
                    <a:pt x="62865" y="82867"/>
                    <a:pt x="40958" y="82867"/>
                  </a:cubicBezTo>
                  <a:cubicBezTo>
                    <a:pt x="17145" y="82867"/>
                    <a:pt x="0" y="65722"/>
                    <a:pt x="0" y="41910"/>
                  </a:cubicBezTo>
                  <a:cubicBezTo>
                    <a:pt x="0" y="18097"/>
                    <a:pt x="17145" y="0"/>
                    <a:pt x="40005" y="0"/>
                  </a:cubicBezTo>
                  <a:cubicBezTo>
                    <a:pt x="61913" y="0"/>
                    <a:pt x="76200" y="15240"/>
                    <a:pt x="76200" y="40005"/>
                  </a:cubicBezTo>
                  <a:lnTo>
                    <a:pt x="76200" y="40958"/>
                  </a:lnTo>
                  <a:cubicBezTo>
                    <a:pt x="76200" y="43815"/>
                    <a:pt x="75247" y="44767"/>
                    <a:pt x="71438" y="44767"/>
                  </a:cubicBezTo>
                  <a:lnTo>
                    <a:pt x="10477" y="44767"/>
                  </a:lnTo>
                  <a:cubicBezTo>
                    <a:pt x="11430" y="61913"/>
                    <a:pt x="23813" y="74295"/>
                    <a:pt x="40958" y="74295"/>
                  </a:cubicBezTo>
                  <a:moveTo>
                    <a:pt x="64770" y="36195"/>
                  </a:moveTo>
                  <a:cubicBezTo>
                    <a:pt x="63817" y="20955"/>
                    <a:pt x="54292" y="10478"/>
                    <a:pt x="39052" y="10478"/>
                  </a:cubicBezTo>
                  <a:cubicBezTo>
                    <a:pt x="23813" y="10478"/>
                    <a:pt x="13335" y="20955"/>
                    <a:pt x="10477" y="36195"/>
                  </a:cubicBezTo>
                  <a:lnTo>
                    <a:pt x="64770" y="3619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342932280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1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Graphic 238">
            <a:extLst>
              <a:ext uri="{FF2B5EF4-FFF2-40B4-BE49-F238E27FC236}">
                <a16:creationId xmlns:a16="http://schemas.microsoft.com/office/drawing/2014/main" id="{9A9A4257-4D39-4711-85B1-421F3F92C59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0176" y="686399"/>
            <a:ext cx="5234385" cy="3866855"/>
          </a:xfrm>
          <a:prstGeom prst="rect">
            <a:avLst/>
          </a:prstGeom>
        </p:spPr>
      </p:pic>
      <p:sp>
        <p:nvSpPr>
          <p:cNvPr id="86" name="Text Placeholder 2">
            <a:extLst>
              <a:ext uri="{FF2B5EF4-FFF2-40B4-BE49-F238E27FC236}">
                <a16:creationId xmlns:a16="http://schemas.microsoft.com/office/drawing/2014/main" id="{9147BED3-AD59-473C-B06A-DAB4642B8F1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614341" y="1977717"/>
            <a:ext cx="4648201" cy="1131244"/>
          </a:xfrm>
          <a:prstGeom prst="rect">
            <a:avLst/>
          </a:prstGeom>
        </p:spPr>
        <p:txBody>
          <a:bodyPr/>
          <a:lstStyle>
            <a:lvl1pPr marL="6351" marR="2540" indent="0" algn="l" defTabSz="457189" rtl="0" eaLnBrk="1" latinLnBrk="0" hangingPunct="1">
              <a:lnSpc>
                <a:spcPts val="2051"/>
              </a:lnSpc>
              <a:spcBef>
                <a:spcPts val="460"/>
              </a:spcBef>
              <a:buFont typeface="Arial"/>
              <a:buNone/>
              <a:defRPr lang="en-US" sz="2051" b="1" i="0" dirty="0" smtClean="0">
                <a:solidFill>
                  <a:srgbClr val="2C4046"/>
                </a:solidFill>
                <a:latin typeface="Arial MT" pitchFamily="50" charset="0"/>
                <a:ea typeface="+mj-ea"/>
                <a:cs typeface="Arial"/>
              </a:defRPr>
            </a:lvl1pPr>
            <a:lvl2pPr marL="6351" marR="2540" indent="0" algn="l" defTabSz="457189" rtl="0" eaLnBrk="1" latinLnBrk="0" hangingPunct="1">
              <a:lnSpc>
                <a:spcPct val="77700"/>
              </a:lnSpc>
              <a:spcBef>
                <a:spcPts val="931"/>
              </a:spcBef>
              <a:buFont typeface="Arial"/>
              <a:buNone/>
              <a:defRPr lang="en-US" sz="3275" b="1" kern="1200" spc="-111" baseline="0" dirty="0" smtClean="0">
                <a:solidFill>
                  <a:srgbClr val="2C4046"/>
                </a:solidFill>
                <a:latin typeface="Arial"/>
                <a:ea typeface="+mn-ea"/>
                <a:cs typeface="Arial"/>
              </a:defRPr>
            </a:lvl2pPr>
            <a:lvl3pPr marL="6351" marR="2540" indent="0" algn="l" defTabSz="457189" rtl="0" eaLnBrk="1" latinLnBrk="0" hangingPunct="1">
              <a:lnSpc>
                <a:spcPct val="77700"/>
              </a:lnSpc>
              <a:spcBef>
                <a:spcPts val="931"/>
              </a:spcBef>
              <a:buFont typeface="Arial"/>
              <a:buNone/>
              <a:defRPr lang="en-US" sz="3275" b="1" kern="1200" spc="-111" baseline="0" dirty="0" smtClean="0">
                <a:solidFill>
                  <a:srgbClr val="2C4046"/>
                </a:solidFill>
                <a:latin typeface="Arial"/>
                <a:ea typeface="+mn-ea"/>
                <a:cs typeface="Arial"/>
              </a:defRPr>
            </a:lvl3pPr>
            <a:lvl4pPr marL="6351" marR="2540" indent="0" algn="l" defTabSz="457189" rtl="0" eaLnBrk="1" latinLnBrk="0" hangingPunct="1">
              <a:lnSpc>
                <a:spcPct val="77700"/>
              </a:lnSpc>
              <a:spcBef>
                <a:spcPts val="931"/>
              </a:spcBef>
              <a:buFont typeface="Arial"/>
              <a:buNone/>
              <a:defRPr lang="en-US" sz="3275" b="1" kern="1200" spc="-111" baseline="0" dirty="0" smtClean="0">
                <a:solidFill>
                  <a:srgbClr val="2C4046"/>
                </a:solidFill>
                <a:latin typeface="Arial"/>
                <a:ea typeface="+mn-ea"/>
                <a:cs typeface="Arial"/>
              </a:defRPr>
            </a:lvl4pPr>
            <a:lvl5pPr marL="6351" marR="2540" indent="0" algn="l" defTabSz="457189" rtl="0" eaLnBrk="1" latinLnBrk="0" hangingPunct="1">
              <a:lnSpc>
                <a:spcPct val="77700"/>
              </a:lnSpc>
              <a:spcBef>
                <a:spcPts val="931"/>
              </a:spcBef>
              <a:buFont typeface="Arial"/>
              <a:buNone/>
              <a:defRPr lang="en-US" sz="3275" b="1" kern="1200" spc="-111" baseline="0" dirty="0">
                <a:solidFill>
                  <a:srgbClr val="2C4046"/>
                </a:solidFill>
                <a:latin typeface="Arial"/>
                <a:ea typeface="+mn-ea"/>
                <a:cs typeface="Arial"/>
              </a:defRPr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83F21B0-E508-4D61-9B40-88D128C241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598104" y="3201707"/>
            <a:ext cx="5064125" cy="2663516"/>
          </a:xfrm>
          <a:prstGeom prst="rect">
            <a:avLst/>
          </a:prstGeom>
        </p:spPr>
        <p:txBody>
          <a:bodyPr/>
          <a:lstStyle>
            <a:lvl1pPr marL="6351" marR="29209" algn="l" defTabSz="457189" rtl="0" eaLnBrk="1" latinLnBrk="0" hangingPunct="1">
              <a:lnSpc>
                <a:spcPct val="102600"/>
              </a:lnSpc>
              <a:spcBef>
                <a:spcPts val="751"/>
              </a:spcBef>
              <a:defRPr lang="en-US" sz="651" kern="1200" spc="-15" dirty="0" smtClean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6351" marR="29209" algn="l" defTabSz="457189" rtl="0" eaLnBrk="1" latinLnBrk="0" hangingPunct="1">
              <a:lnSpc>
                <a:spcPct val="102600"/>
              </a:lnSpc>
              <a:spcBef>
                <a:spcPts val="771"/>
              </a:spcBef>
              <a:defRPr lang="en-US" sz="651" kern="1200" spc="-15" dirty="0" smtClean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2pPr>
            <a:lvl3pPr marL="6351" marR="29209" algn="l" defTabSz="457189" rtl="0" eaLnBrk="1" latinLnBrk="0" hangingPunct="1">
              <a:lnSpc>
                <a:spcPct val="102600"/>
              </a:lnSpc>
              <a:spcBef>
                <a:spcPts val="771"/>
              </a:spcBef>
              <a:defRPr lang="en-US" sz="651" kern="1200" spc="-15" dirty="0" smtClean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3pPr>
            <a:lvl4pPr marL="6351" marR="29209" algn="l" defTabSz="457189" rtl="0" eaLnBrk="1" latinLnBrk="0" hangingPunct="1">
              <a:lnSpc>
                <a:spcPct val="102600"/>
              </a:lnSpc>
              <a:spcBef>
                <a:spcPts val="771"/>
              </a:spcBef>
              <a:defRPr lang="en-US" sz="651" kern="1200" spc="-15" dirty="0" smtClean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4pPr>
            <a:lvl5pPr marL="6351" marR="29209" algn="l" defTabSz="457189" rtl="0" eaLnBrk="1" latinLnBrk="0" hangingPunct="1">
              <a:lnSpc>
                <a:spcPct val="102600"/>
              </a:lnSpc>
              <a:spcBef>
                <a:spcPts val="771"/>
              </a:spcBef>
              <a:defRPr lang="en-US" sz="651" kern="1200" spc="-15" dirty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4" name="Slide Number Placeholder 9">
            <a:extLst>
              <a:ext uri="{FF2B5EF4-FFF2-40B4-BE49-F238E27FC236}">
                <a16:creationId xmlns:a16="http://schemas.microsoft.com/office/drawing/2014/main" id="{5AB7AEF5-6381-47F5-B870-8B24B09D9D59}"/>
              </a:ext>
            </a:extLst>
          </p:cNvPr>
          <p:cNvSpPr txBox="1">
            <a:spLocks/>
          </p:cNvSpPr>
          <p:nvPr userDrawn="1"/>
        </p:nvSpPr>
        <p:spPr>
          <a:xfrm>
            <a:off x="11730624" y="324781"/>
            <a:ext cx="117005" cy="95939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defRPr lang="en-US" sz="700" b="1" kern="1200" smtClean="0">
                <a:solidFill>
                  <a:srgbClr val="2C4046"/>
                </a:solidFill>
                <a:latin typeface="Arial"/>
                <a:ea typeface="+mn-ea"/>
                <a:cs typeface="Arial"/>
              </a:defRPr>
            </a:lvl1pPr>
            <a:lvl2pPr marL="633954" algn="l" defTabSz="633954" rtl="0" eaLnBrk="1" latinLnBrk="0" hangingPunct="1">
              <a:defRPr sz="24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67907" algn="l" defTabSz="633954" rtl="0" eaLnBrk="1" latinLnBrk="0" hangingPunct="1">
              <a:defRPr sz="24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01861" algn="l" defTabSz="633954" rtl="0" eaLnBrk="1" latinLnBrk="0" hangingPunct="1">
              <a:defRPr sz="24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535814" algn="l" defTabSz="633954" rtl="0" eaLnBrk="1" latinLnBrk="0" hangingPunct="1">
              <a:defRPr sz="24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169768" algn="l" defTabSz="633954" rtl="0" eaLnBrk="1" latinLnBrk="0" hangingPunct="1">
              <a:defRPr sz="24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803721" algn="l" defTabSz="633954" rtl="0" eaLnBrk="1" latinLnBrk="0" hangingPunct="1">
              <a:defRPr sz="24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437675" algn="l" defTabSz="633954" rtl="0" eaLnBrk="1" latinLnBrk="0" hangingPunct="1">
              <a:defRPr sz="24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071628" algn="l" defTabSz="633954" rtl="0" eaLnBrk="1" latinLnBrk="0" hangingPunct="1">
              <a:defRPr sz="24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37941EF-9EE4-4C49-BBA8-147D44CBA153}" type="slidenum">
              <a:rPr lang="en-US" sz="600" smtClean="0"/>
              <a:pPr/>
              <a:t>‹#›</a:t>
            </a:fld>
            <a:endParaRPr lang="en-US" sz="600"/>
          </a:p>
        </p:txBody>
      </p:sp>
      <p:grpSp>
        <p:nvGrpSpPr>
          <p:cNvPr id="1709" name="Group 1708">
            <a:extLst>
              <a:ext uri="{FF2B5EF4-FFF2-40B4-BE49-F238E27FC236}">
                <a16:creationId xmlns:a16="http://schemas.microsoft.com/office/drawing/2014/main" id="{DA5FA60A-2D80-433E-A845-E52F084EDA55}"/>
              </a:ext>
            </a:extLst>
          </p:cNvPr>
          <p:cNvGrpSpPr/>
          <p:nvPr userDrawn="1"/>
        </p:nvGrpSpPr>
        <p:grpSpPr>
          <a:xfrm>
            <a:off x="1577893" y="1562073"/>
            <a:ext cx="3638233" cy="1633756"/>
            <a:chOff x="13353361" y="2652593"/>
            <a:chExt cx="2727998" cy="1361132"/>
          </a:xfrm>
        </p:grpSpPr>
        <p:grpSp>
          <p:nvGrpSpPr>
            <p:cNvPr id="21" name="Graphic 4">
              <a:extLst>
                <a:ext uri="{FF2B5EF4-FFF2-40B4-BE49-F238E27FC236}">
                  <a16:creationId xmlns:a16="http://schemas.microsoft.com/office/drawing/2014/main" id="{E9C6B197-A819-45A5-A2F9-B908181A2744}"/>
                </a:ext>
              </a:extLst>
            </p:cNvPr>
            <p:cNvGrpSpPr/>
            <p:nvPr/>
          </p:nvGrpSpPr>
          <p:grpSpPr>
            <a:xfrm>
              <a:off x="15328468" y="2660983"/>
              <a:ext cx="742112" cy="1125092"/>
              <a:chOff x="15328435" y="2660965"/>
              <a:chExt cx="742110" cy="1125084"/>
            </a:xfrm>
            <a:solidFill>
              <a:schemeClr val="accent1"/>
            </a:solidFill>
          </p:grpSpPr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53498D76-1392-462E-A650-591ED405A99B}"/>
                  </a:ext>
                </a:extLst>
              </p:cNvPr>
              <p:cNvSpPr/>
              <p:nvPr/>
            </p:nvSpPr>
            <p:spPr>
              <a:xfrm>
                <a:off x="15737440" y="3056435"/>
                <a:ext cx="26791" cy="729614"/>
              </a:xfrm>
              <a:custGeom>
                <a:avLst/>
                <a:gdLst>
                  <a:gd name="connsiteX0" fmla="*/ 17145 w 26791"/>
                  <a:gd name="connsiteY0" fmla="*/ 729615 h 729614"/>
                  <a:gd name="connsiteX1" fmla="*/ 9525 w 26791"/>
                  <a:gd name="connsiteY1" fmla="*/ 729615 h 729614"/>
                  <a:gd name="connsiteX2" fmla="*/ 0 w 26791"/>
                  <a:gd name="connsiteY2" fmla="*/ 720090 h 729614"/>
                  <a:gd name="connsiteX3" fmla="*/ 0 w 26791"/>
                  <a:gd name="connsiteY3" fmla="*/ 9525 h 729614"/>
                  <a:gd name="connsiteX4" fmla="*/ 9525 w 26791"/>
                  <a:gd name="connsiteY4" fmla="*/ 0 h 729614"/>
                  <a:gd name="connsiteX5" fmla="*/ 17145 w 26791"/>
                  <a:gd name="connsiteY5" fmla="*/ 0 h 729614"/>
                  <a:gd name="connsiteX6" fmla="*/ 26670 w 26791"/>
                  <a:gd name="connsiteY6" fmla="*/ 9525 h 729614"/>
                  <a:gd name="connsiteX7" fmla="*/ 26670 w 26791"/>
                  <a:gd name="connsiteY7" fmla="*/ 720090 h 729614"/>
                  <a:gd name="connsiteX8" fmla="*/ 17145 w 26791"/>
                  <a:gd name="connsiteY8" fmla="*/ 729615 h 7296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6791" h="729614">
                    <a:moveTo>
                      <a:pt x="17145" y="729615"/>
                    </a:moveTo>
                    <a:lnTo>
                      <a:pt x="9525" y="729615"/>
                    </a:lnTo>
                    <a:cubicBezTo>
                      <a:pt x="3810" y="729615"/>
                      <a:pt x="0" y="724853"/>
                      <a:pt x="0" y="720090"/>
                    </a:cubicBezTo>
                    <a:lnTo>
                      <a:pt x="0" y="9525"/>
                    </a:lnTo>
                    <a:cubicBezTo>
                      <a:pt x="0" y="3810"/>
                      <a:pt x="4763" y="0"/>
                      <a:pt x="9525" y="0"/>
                    </a:cubicBezTo>
                    <a:lnTo>
                      <a:pt x="17145" y="0"/>
                    </a:lnTo>
                    <a:cubicBezTo>
                      <a:pt x="22860" y="0"/>
                      <a:pt x="26670" y="4763"/>
                      <a:pt x="26670" y="9525"/>
                    </a:cubicBezTo>
                    <a:lnTo>
                      <a:pt x="26670" y="720090"/>
                    </a:lnTo>
                    <a:cubicBezTo>
                      <a:pt x="27622" y="724853"/>
                      <a:pt x="22860" y="729615"/>
                      <a:pt x="17145" y="729615"/>
                    </a:cubicBezTo>
                  </a:path>
                </a:pathLst>
              </a:custGeom>
              <a:solidFill>
                <a:srgbClr val="38505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400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04E80B34-C690-4963-9AAA-B6E81A319083}"/>
                  </a:ext>
                </a:extLst>
              </p:cNvPr>
              <p:cNvSpPr/>
              <p:nvPr/>
            </p:nvSpPr>
            <p:spPr>
              <a:xfrm>
                <a:off x="15792502" y="2660965"/>
                <a:ext cx="30845" cy="51252"/>
              </a:xfrm>
              <a:custGeom>
                <a:avLst/>
                <a:gdLst>
                  <a:gd name="connsiteX0" fmla="*/ 8755 w 30845"/>
                  <a:gd name="connsiteY0" fmla="*/ 50665 h 51252"/>
                  <a:gd name="connsiteX1" fmla="*/ 6850 w 30845"/>
                  <a:gd name="connsiteY1" fmla="*/ 49712 h 51252"/>
                  <a:gd name="connsiteX2" fmla="*/ 183 w 30845"/>
                  <a:gd name="connsiteY2" fmla="*/ 37330 h 51252"/>
                  <a:gd name="connsiteX3" fmla="*/ 9708 w 30845"/>
                  <a:gd name="connsiteY3" fmla="*/ 6850 h 51252"/>
                  <a:gd name="connsiteX4" fmla="*/ 22090 w 30845"/>
                  <a:gd name="connsiteY4" fmla="*/ 182 h 51252"/>
                  <a:gd name="connsiteX5" fmla="*/ 23995 w 30845"/>
                  <a:gd name="connsiteY5" fmla="*/ 1135 h 51252"/>
                  <a:gd name="connsiteX6" fmla="*/ 30663 w 30845"/>
                  <a:gd name="connsiteY6" fmla="*/ 13518 h 51252"/>
                  <a:gd name="connsiteX7" fmla="*/ 21138 w 30845"/>
                  <a:gd name="connsiteY7" fmla="*/ 43998 h 51252"/>
                  <a:gd name="connsiteX8" fmla="*/ 8755 w 30845"/>
                  <a:gd name="connsiteY8" fmla="*/ 50665 h 512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0845" h="51252">
                    <a:moveTo>
                      <a:pt x="8755" y="50665"/>
                    </a:moveTo>
                    <a:lnTo>
                      <a:pt x="6850" y="49712"/>
                    </a:lnTo>
                    <a:cubicBezTo>
                      <a:pt x="2088" y="47807"/>
                      <a:pt x="-770" y="42093"/>
                      <a:pt x="183" y="37330"/>
                    </a:cubicBezTo>
                    <a:lnTo>
                      <a:pt x="9708" y="6850"/>
                    </a:lnTo>
                    <a:cubicBezTo>
                      <a:pt x="11613" y="2087"/>
                      <a:pt x="17327" y="-770"/>
                      <a:pt x="22090" y="182"/>
                    </a:cubicBezTo>
                    <a:lnTo>
                      <a:pt x="23995" y="1135"/>
                    </a:lnTo>
                    <a:cubicBezTo>
                      <a:pt x="28758" y="3040"/>
                      <a:pt x="31615" y="8755"/>
                      <a:pt x="30663" y="13518"/>
                    </a:cubicBezTo>
                    <a:lnTo>
                      <a:pt x="21138" y="43998"/>
                    </a:lnTo>
                    <a:cubicBezTo>
                      <a:pt x="20185" y="49712"/>
                      <a:pt x="14470" y="52570"/>
                      <a:pt x="8755" y="50665"/>
                    </a:cubicBezTo>
                  </a:path>
                </a:pathLst>
              </a:custGeom>
              <a:solidFill>
                <a:srgbClr val="38505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400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140FEC4C-A9EF-429B-AB3A-149484B70686}"/>
                  </a:ext>
                </a:extLst>
              </p:cNvPr>
              <p:cNvSpPr/>
              <p:nvPr/>
            </p:nvSpPr>
            <p:spPr>
              <a:xfrm>
                <a:off x="15328435" y="2674771"/>
                <a:ext cx="742110" cy="498577"/>
              </a:xfrm>
              <a:custGeom>
                <a:avLst/>
                <a:gdLst>
                  <a:gd name="connsiteX0" fmla="*/ 477584 w 742110"/>
                  <a:gd name="connsiteY0" fmla="*/ 19714 h 498577"/>
                  <a:gd name="connsiteX1" fmla="*/ 2287 w 742110"/>
                  <a:gd name="connsiteY1" fmla="*/ 234979 h 498577"/>
                  <a:gd name="connsiteX2" fmla="*/ 19432 w 742110"/>
                  <a:gd name="connsiteY2" fmla="*/ 274031 h 498577"/>
                  <a:gd name="connsiteX3" fmla="*/ 693802 w 742110"/>
                  <a:gd name="connsiteY3" fmla="*/ 496916 h 498577"/>
                  <a:gd name="connsiteX4" fmla="*/ 730950 w 742110"/>
                  <a:gd name="connsiteY4" fmla="*/ 475961 h 498577"/>
                  <a:gd name="connsiteX5" fmla="*/ 477584 w 742110"/>
                  <a:gd name="connsiteY5" fmla="*/ 19714 h 498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42110" h="498577">
                    <a:moveTo>
                      <a:pt x="477584" y="19714"/>
                    </a:moveTo>
                    <a:cubicBezTo>
                      <a:pt x="286132" y="-44104"/>
                      <a:pt x="79440" y="52099"/>
                      <a:pt x="2287" y="234979"/>
                    </a:cubicBezTo>
                    <a:cubicBezTo>
                      <a:pt x="-4381" y="250219"/>
                      <a:pt x="4192" y="268316"/>
                      <a:pt x="19432" y="274031"/>
                    </a:cubicBezTo>
                    <a:lnTo>
                      <a:pt x="693802" y="496916"/>
                    </a:lnTo>
                    <a:cubicBezTo>
                      <a:pt x="709994" y="502631"/>
                      <a:pt x="727140" y="493106"/>
                      <a:pt x="730950" y="475961"/>
                    </a:cubicBezTo>
                    <a:cubicBezTo>
                      <a:pt x="778575" y="282604"/>
                      <a:pt x="669990" y="82579"/>
                      <a:pt x="477584" y="19714"/>
                    </a:cubicBezTo>
                  </a:path>
                </a:pathLst>
              </a:custGeom>
              <a:solidFill>
                <a:srgbClr val="38505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400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112BD247-DDAA-4F9D-9479-4FC25EFD4FF9}"/>
                  </a:ext>
                </a:extLst>
              </p:cNvPr>
              <p:cNvSpPr/>
              <p:nvPr/>
            </p:nvSpPr>
            <p:spPr>
              <a:xfrm>
                <a:off x="15523251" y="2690137"/>
                <a:ext cx="371092" cy="418097"/>
              </a:xfrm>
              <a:custGeom>
                <a:avLst/>
                <a:gdLst>
                  <a:gd name="connsiteX0" fmla="*/ 282768 w 371092"/>
                  <a:gd name="connsiteY0" fmla="*/ 4348 h 418097"/>
                  <a:gd name="connsiteX1" fmla="*/ 1781 w 371092"/>
                  <a:gd name="connsiteY1" fmla="*/ 285336 h 418097"/>
                  <a:gd name="connsiteX2" fmla="*/ 19878 w 371092"/>
                  <a:gd name="connsiteY2" fmla="*/ 322484 h 418097"/>
                  <a:gd name="connsiteX3" fmla="*/ 304676 w 371092"/>
                  <a:gd name="connsiteY3" fmla="*/ 416781 h 418097"/>
                  <a:gd name="connsiteX4" fmla="*/ 341824 w 371092"/>
                  <a:gd name="connsiteY4" fmla="*/ 397731 h 418097"/>
                  <a:gd name="connsiteX5" fmla="*/ 282768 w 371092"/>
                  <a:gd name="connsiteY5" fmla="*/ 4348 h 418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1092" h="418097">
                    <a:moveTo>
                      <a:pt x="282768" y="4348"/>
                    </a:moveTo>
                    <a:cubicBezTo>
                      <a:pt x="193234" y="-25179"/>
                      <a:pt x="70361" y="98646"/>
                      <a:pt x="1781" y="285336"/>
                    </a:cubicBezTo>
                    <a:cubicBezTo>
                      <a:pt x="-3934" y="300576"/>
                      <a:pt x="4639" y="317721"/>
                      <a:pt x="19878" y="322484"/>
                    </a:cubicBezTo>
                    <a:lnTo>
                      <a:pt x="304676" y="416781"/>
                    </a:lnTo>
                    <a:cubicBezTo>
                      <a:pt x="319916" y="421543"/>
                      <a:pt x="337061" y="412971"/>
                      <a:pt x="341824" y="397731"/>
                    </a:cubicBezTo>
                    <a:cubicBezTo>
                      <a:pt x="397068" y="206278"/>
                      <a:pt x="372303" y="33876"/>
                      <a:pt x="282768" y="4348"/>
                    </a:cubicBezTo>
                  </a:path>
                </a:pathLst>
              </a:custGeom>
              <a:solidFill>
                <a:srgbClr val="102D3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400"/>
              </a:p>
            </p:txBody>
          </p:sp>
        </p:grp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5B16A3F5-8FF7-4703-A038-F338656E5165}"/>
                </a:ext>
              </a:extLst>
            </p:cNvPr>
            <p:cNvSpPr/>
            <p:nvPr/>
          </p:nvSpPr>
          <p:spPr>
            <a:xfrm>
              <a:off x="14626830" y="3643200"/>
              <a:ext cx="1454529" cy="369573"/>
            </a:xfrm>
            <a:custGeom>
              <a:avLst/>
              <a:gdLst>
                <a:gd name="connsiteX0" fmla="*/ 1453541 w 1454526"/>
                <a:gd name="connsiteY0" fmla="*/ 320040 h 369570"/>
                <a:gd name="connsiteX1" fmla="*/ 1192556 w 1454526"/>
                <a:gd name="connsiteY1" fmla="*/ 103822 h 369570"/>
                <a:gd name="connsiteX2" fmla="*/ 1057301 w 1454526"/>
                <a:gd name="connsiteY2" fmla="*/ 140970 h 369570"/>
                <a:gd name="connsiteX3" fmla="*/ 983006 w 1454526"/>
                <a:gd name="connsiteY3" fmla="*/ 128588 h 369570"/>
                <a:gd name="connsiteX4" fmla="*/ 702971 w 1454526"/>
                <a:gd name="connsiteY4" fmla="*/ 0 h 369570"/>
                <a:gd name="connsiteX5" fmla="*/ 401029 w 1454526"/>
                <a:gd name="connsiteY5" fmla="*/ 156210 h 369570"/>
                <a:gd name="connsiteX6" fmla="*/ 344831 w 1454526"/>
                <a:gd name="connsiteY6" fmla="*/ 168592 h 369570"/>
                <a:gd name="connsiteX7" fmla="*/ 227674 w 1454526"/>
                <a:gd name="connsiteY7" fmla="*/ 137160 h 369570"/>
                <a:gd name="connsiteX8" fmla="*/ 979 w 1454526"/>
                <a:gd name="connsiteY8" fmla="*/ 317183 h 369570"/>
                <a:gd name="connsiteX9" fmla="*/ 42889 w 1454526"/>
                <a:gd name="connsiteY9" fmla="*/ 369570 h 369570"/>
                <a:gd name="connsiteX10" fmla="*/ 379121 w 1454526"/>
                <a:gd name="connsiteY10" fmla="*/ 369570 h 369570"/>
                <a:gd name="connsiteX11" fmla="*/ 461989 w 1454526"/>
                <a:gd name="connsiteY11" fmla="*/ 369570 h 369570"/>
                <a:gd name="connsiteX12" fmla="*/ 928714 w 1454526"/>
                <a:gd name="connsiteY12" fmla="*/ 369570 h 369570"/>
                <a:gd name="connsiteX13" fmla="*/ 1075399 w 1454526"/>
                <a:gd name="connsiteY13" fmla="*/ 369570 h 369570"/>
                <a:gd name="connsiteX14" fmla="*/ 1415441 w 1454526"/>
                <a:gd name="connsiteY14" fmla="*/ 369570 h 369570"/>
                <a:gd name="connsiteX15" fmla="*/ 1453541 w 1454526"/>
                <a:gd name="connsiteY15" fmla="*/ 320040 h 369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54526" h="369570">
                  <a:moveTo>
                    <a:pt x="1453541" y="320040"/>
                  </a:moveTo>
                  <a:cubicBezTo>
                    <a:pt x="1430681" y="197167"/>
                    <a:pt x="1322096" y="103822"/>
                    <a:pt x="1192556" y="103822"/>
                  </a:cubicBezTo>
                  <a:cubicBezTo>
                    <a:pt x="1143026" y="103822"/>
                    <a:pt x="1097306" y="117158"/>
                    <a:pt x="1057301" y="140970"/>
                  </a:cubicBezTo>
                  <a:cubicBezTo>
                    <a:pt x="1032536" y="155258"/>
                    <a:pt x="1002056" y="149542"/>
                    <a:pt x="983006" y="128588"/>
                  </a:cubicBezTo>
                  <a:cubicBezTo>
                    <a:pt x="915379" y="49530"/>
                    <a:pt x="814414" y="0"/>
                    <a:pt x="702971" y="0"/>
                  </a:cubicBezTo>
                  <a:cubicBezTo>
                    <a:pt x="578194" y="0"/>
                    <a:pt x="467704" y="61913"/>
                    <a:pt x="401029" y="156210"/>
                  </a:cubicBezTo>
                  <a:cubicBezTo>
                    <a:pt x="388646" y="174308"/>
                    <a:pt x="363881" y="180023"/>
                    <a:pt x="344831" y="168592"/>
                  </a:cubicBezTo>
                  <a:cubicBezTo>
                    <a:pt x="310541" y="148590"/>
                    <a:pt x="270536" y="137160"/>
                    <a:pt x="227674" y="137160"/>
                  </a:cubicBezTo>
                  <a:cubicBezTo>
                    <a:pt x="117184" y="137160"/>
                    <a:pt x="24791" y="214312"/>
                    <a:pt x="979" y="317183"/>
                  </a:cubicBezTo>
                  <a:cubicBezTo>
                    <a:pt x="-4736" y="343852"/>
                    <a:pt x="15266" y="369570"/>
                    <a:pt x="42889" y="369570"/>
                  </a:cubicBezTo>
                  <a:lnTo>
                    <a:pt x="379121" y="369570"/>
                  </a:lnTo>
                  <a:lnTo>
                    <a:pt x="461989" y="369570"/>
                  </a:lnTo>
                  <a:lnTo>
                    <a:pt x="928714" y="369570"/>
                  </a:lnTo>
                  <a:lnTo>
                    <a:pt x="1075399" y="369570"/>
                  </a:lnTo>
                  <a:lnTo>
                    <a:pt x="1415441" y="369570"/>
                  </a:lnTo>
                  <a:cubicBezTo>
                    <a:pt x="1439254" y="369570"/>
                    <a:pt x="1459256" y="345758"/>
                    <a:pt x="1453541" y="320040"/>
                  </a:cubicBezTo>
                </a:path>
              </a:pathLst>
            </a:custGeom>
            <a:solidFill>
              <a:srgbClr val="102D3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BBE76525-743C-4116-ACE1-F37819390726}"/>
                </a:ext>
              </a:extLst>
            </p:cNvPr>
            <p:cNvSpPr/>
            <p:nvPr/>
          </p:nvSpPr>
          <p:spPr>
            <a:xfrm>
              <a:off x="14242045" y="2676407"/>
              <a:ext cx="217170" cy="217171"/>
            </a:xfrm>
            <a:custGeom>
              <a:avLst/>
              <a:gdLst>
                <a:gd name="connsiteX0" fmla="*/ 217170 w 217170"/>
                <a:gd name="connsiteY0" fmla="*/ 108585 h 217170"/>
                <a:gd name="connsiteX1" fmla="*/ 108585 w 217170"/>
                <a:gd name="connsiteY1" fmla="*/ 217170 h 217170"/>
                <a:gd name="connsiteX2" fmla="*/ 0 w 217170"/>
                <a:gd name="connsiteY2" fmla="*/ 108585 h 217170"/>
                <a:gd name="connsiteX3" fmla="*/ 108585 w 217170"/>
                <a:gd name="connsiteY3" fmla="*/ 0 h 217170"/>
                <a:gd name="connsiteX4" fmla="*/ 217170 w 217170"/>
                <a:gd name="connsiteY4" fmla="*/ 108585 h 2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7170" h="217170">
                  <a:moveTo>
                    <a:pt x="217170" y="108585"/>
                  </a:moveTo>
                  <a:cubicBezTo>
                    <a:pt x="217170" y="168592"/>
                    <a:pt x="168592" y="217170"/>
                    <a:pt x="108585" y="217170"/>
                  </a:cubicBezTo>
                  <a:cubicBezTo>
                    <a:pt x="48578" y="217170"/>
                    <a:pt x="0" y="168592"/>
                    <a:pt x="0" y="108585"/>
                  </a:cubicBezTo>
                  <a:cubicBezTo>
                    <a:pt x="0" y="48577"/>
                    <a:pt x="48578" y="0"/>
                    <a:pt x="108585" y="0"/>
                  </a:cubicBezTo>
                  <a:cubicBezTo>
                    <a:pt x="168592" y="0"/>
                    <a:pt x="217170" y="48577"/>
                    <a:pt x="217170" y="108585"/>
                  </a:cubicBezTo>
                </a:path>
              </a:pathLst>
            </a:custGeom>
            <a:solidFill>
              <a:srgbClr val="38505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grpSp>
          <p:nvGrpSpPr>
            <p:cNvPr id="43" name="Graphic 4">
              <a:extLst>
                <a:ext uri="{FF2B5EF4-FFF2-40B4-BE49-F238E27FC236}">
                  <a16:creationId xmlns:a16="http://schemas.microsoft.com/office/drawing/2014/main" id="{E9C6B197-A819-45A5-A2F9-B908181A2744}"/>
                </a:ext>
              </a:extLst>
            </p:cNvPr>
            <p:cNvGrpSpPr/>
            <p:nvPr/>
          </p:nvGrpSpPr>
          <p:grpSpPr>
            <a:xfrm>
              <a:off x="14827834" y="2721174"/>
              <a:ext cx="237172" cy="172403"/>
              <a:chOff x="14827802" y="2721155"/>
              <a:chExt cx="237172" cy="172402"/>
            </a:xfrm>
            <a:solidFill>
              <a:srgbClr val="385059"/>
            </a:solidFill>
          </p:grpSpPr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31A8D8FB-1F35-41DE-A7A3-49A57F2DE3B0}"/>
                  </a:ext>
                </a:extLst>
              </p:cNvPr>
              <p:cNvSpPr/>
              <p:nvPr/>
            </p:nvSpPr>
            <p:spPr>
              <a:xfrm>
                <a:off x="14827802" y="2792593"/>
                <a:ext cx="127634" cy="20002"/>
              </a:xfrm>
              <a:custGeom>
                <a:avLst/>
                <a:gdLst>
                  <a:gd name="connsiteX0" fmla="*/ 63817 w 127634"/>
                  <a:gd name="connsiteY0" fmla="*/ 20003 h 20002"/>
                  <a:gd name="connsiteX1" fmla="*/ 63817 w 127634"/>
                  <a:gd name="connsiteY1" fmla="*/ 20003 h 20002"/>
                  <a:gd name="connsiteX2" fmla="*/ 17145 w 127634"/>
                  <a:gd name="connsiteY2" fmla="*/ 1905 h 20002"/>
                  <a:gd name="connsiteX3" fmla="*/ 952 w 127634"/>
                  <a:gd name="connsiteY3" fmla="*/ 1905 h 20002"/>
                  <a:gd name="connsiteX4" fmla="*/ 0 w 127634"/>
                  <a:gd name="connsiteY4" fmla="*/ 953 h 20002"/>
                  <a:gd name="connsiteX5" fmla="*/ 952 w 127634"/>
                  <a:gd name="connsiteY5" fmla="*/ 0 h 20002"/>
                  <a:gd name="connsiteX6" fmla="*/ 17145 w 127634"/>
                  <a:gd name="connsiteY6" fmla="*/ 0 h 20002"/>
                  <a:gd name="connsiteX7" fmla="*/ 63817 w 127634"/>
                  <a:gd name="connsiteY7" fmla="*/ 18097 h 20002"/>
                  <a:gd name="connsiteX8" fmla="*/ 110490 w 127634"/>
                  <a:gd name="connsiteY8" fmla="*/ 0 h 20002"/>
                  <a:gd name="connsiteX9" fmla="*/ 126682 w 127634"/>
                  <a:gd name="connsiteY9" fmla="*/ 0 h 20002"/>
                  <a:gd name="connsiteX10" fmla="*/ 127635 w 127634"/>
                  <a:gd name="connsiteY10" fmla="*/ 953 h 20002"/>
                  <a:gd name="connsiteX11" fmla="*/ 126682 w 127634"/>
                  <a:gd name="connsiteY11" fmla="*/ 1905 h 20002"/>
                  <a:gd name="connsiteX12" fmla="*/ 110490 w 127634"/>
                  <a:gd name="connsiteY12" fmla="*/ 1905 h 20002"/>
                  <a:gd name="connsiteX13" fmla="*/ 63817 w 127634"/>
                  <a:gd name="connsiteY13" fmla="*/ 20003 h 20002"/>
                  <a:gd name="connsiteX14" fmla="*/ 63817 w 127634"/>
                  <a:gd name="connsiteY14" fmla="*/ 20003 h 20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27634" h="20002">
                    <a:moveTo>
                      <a:pt x="63817" y="20003"/>
                    </a:moveTo>
                    <a:cubicBezTo>
                      <a:pt x="63817" y="20003"/>
                      <a:pt x="62865" y="20003"/>
                      <a:pt x="63817" y="20003"/>
                    </a:cubicBezTo>
                    <a:cubicBezTo>
                      <a:pt x="50482" y="7620"/>
                      <a:pt x="34290" y="1905"/>
                      <a:pt x="17145" y="1905"/>
                    </a:cubicBezTo>
                    <a:lnTo>
                      <a:pt x="952" y="1905"/>
                    </a:lnTo>
                    <a:cubicBezTo>
                      <a:pt x="0" y="1905"/>
                      <a:pt x="0" y="953"/>
                      <a:pt x="0" y="953"/>
                    </a:cubicBezTo>
                    <a:cubicBezTo>
                      <a:pt x="0" y="953"/>
                      <a:pt x="952" y="0"/>
                      <a:pt x="952" y="0"/>
                    </a:cubicBezTo>
                    <a:lnTo>
                      <a:pt x="17145" y="0"/>
                    </a:lnTo>
                    <a:cubicBezTo>
                      <a:pt x="34290" y="0"/>
                      <a:pt x="51435" y="6667"/>
                      <a:pt x="63817" y="18097"/>
                    </a:cubicBezTo>
                    <a:cubicBezTo>
                      <a:pt x="77152" y="6667"/>
                      <a:pt x="93345" y="0"/>
                      <a:pt x="110490" y="0"/>
                    </a:cubicBezTo>
                    <a:lnTo>
                      <a:pt x="126682" y="0"/>
                    </a:lnTo>
                    <a:cubicBezTo>
                      <a:pt x="127635" y="0"/>
                      <a:pt x="127635" y="953"/>
                      <a:pt x="127635" y="953"/>
                    </a:cubicBezTo>
                    <a:cubicBezTo>
                      <a:pt x="127635" y="953"/>
                      <a:pt x="126682" y="1905"/>
                      <a:pt x="126682" y="1905"/>
                    </a:cubicBezTo>
                    <a:lnTo>
                      <a:pt x="110490" y="1905"/>
                    </a:lnTo>
                    <a:cubicBezTo>
                      <a:pt x="93345" y="1905"/>
                      <a:pt x="77152" y="8572"/>
                      <a:pt x="63817" y="20003"/>
                    </a:cubicBezTo>
                    <a:cubicBezTo>
                      <a:pt x="64770" y="20003"/>
                      <a:pt x="63817" y="20003"/>
                      <a:pt x="63817" y="20003"/>
                    </a:cubicBezTo>
                  </a:path>
                </a:pathLst>
              </a:custGeom>
              <a:solidFill>
                <a:srgbClr val="38505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400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95D386E4-4C76-453F-9ABB-A4EBED740EFE}"/>
                  </a:ext>
                </a:extLst>
              </p:cNvPr>
              <p:cNvSpPr/>
              <p:nvPr/>
            </p:nvSpPr>
            <p:spPr>
              <a:xfrm>
                <a:off x="14954485" y="2875460"/>
                <a:ext cx="110490" cy="18097"/>
              </a:xfrm>
              <a:custGeom>
                <a:avLst/>
                <a:gdLst>
                  <a:gd name="connsiteX0" fmla="*/ 55245 w 110490"/>
                  <a:gd name="connsiteY0" fmla="*/ 18098 h 18097"/>
                  <a:gd name="connsiteX1" fmla="*/ 55245 w 110490"/>
                  <a:gd name="connsiteY1" fmla="*/ 18098 h 18097"/>
                  <a:gd name="connsiteX2" fmla="*/ 15240 w 110490"/>
                  <a:gd name="connsiteY2" fmla="*/ 1905 h 18097"/>
                  <a:gd name="connsiteX3" fmla="*/ 953 w 110490"/>
                  <a:gd name="connsiteY3" fmla="*/ 1905 h 18097"/>
                  <a:gd name="connsiteX4" fmla="*/ 0 w 110490"/>
                  <a:gd name="connsiteY4" fmla="*/ 953 h 18097"/>
                  <a:gd name="connsiteX5" fmla="*/ 953 w 110490"/>
                  <a:gd name="connsiteY5" fmla="*/ 0 h 18097"/>
                  <a:gd name="connsiteX6" fmla="*/ 15240 w 110490"/>
                  <a:gd name="connsiteY6" fmla="*/ 0 h 18097"/>
                  <a:gd name="connsiteX7" fmla="*/ 55245 w 110490"/>
                  <a:gd name="connsiteY7" fmla="*/ 15240 h 18097"/>
                  <a:gd name="connsiteX8" fmla="*/ 95250 w 110490"/>
                  <a:gd name="connsiteY8" fmla="*/ 0 h 18097"/>
                  <a:gd name="connsiteX9" fmla="*/ 109538 w 110490"/>
                  <a:gd name="connsiteY9" fmla="*/ 0 h 18097"/>
                  <a:gd name="connsiteX10" fmla="*/ 110490 w 110490"/>
                  <a:gd name="connsiteY10" fmla="*/ 953 h 18097"/>
                  <a:gd name="connsiteX11" fmla="*/ 109538 w 110490"/>
                  <a:gd name="connsiteY11" fmla="*/ 1905 h 18097"/>
                  <a:gd name="connsiteX12" fmla="*/ 95250 w 110490"/>
                  <a:gd name="connsiteY12" fmla="*/ 1905 h 18097"/>
                  <a:gd name="connsiteX13" fmla="*/ 55245 w 110490"/>
                  <a:gd name="connsiteY13" fmla="*/ 18098 h 18097"/>
                  <a:gd name="connsiteX14" fmla="*/ 55245 w 110490"/>
                  <a:gd name="connsiteY14" fmla="*/ 18098 h 18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10490" h="18097">
                    <a:moveTo>
                      <a:pt x="55245" y="18098"/>
                    </a:moveTo>
                    <a:cubicBezTo>
                      <a:pt x="54293" y="18098"/>
                      <a:pt x="54293" y="18098"/>
                      <a:pt x="55245" y="18098"/>
                    </a:cubicBezTo>
                    <a:cubicBezTo>
                      <a:pt x="43815" y="7620"/>
                      <a:pt x="29528" y="1905"/>
                      <a:pt x="15240" y="1905"/>
                    </a:cubicBezTo>
                    <a:lnTo>
                      <a:pt x="953" y="1905"/>
                    </a:lnTo>
                    <a:cubicBezTo>
                      <a:pt x="0" y="1905"/>
                      <a:pt x="0" y="953"/>
                      <a:pt x="0" y="953"/>
                    </a:cubicBezTo>
                    <a:cubicBezTo>
                      <a:pt x="0" y="0"/>
                      <a:pt x="953" y="0"/>
                      <a:pt x="953" y="0"/>
                    </a:cubicBezTo>
                    <a:lnTo>
                      <a:pt x="15240" y="0"/>
                    </a:lnTo>
                    <a:cubicBezTo>
                      <a:pt x="30480" y="0"/>
                      <a:pt x="43815" y="5715"/>
                      <a:pt x="55245" y="15240"/>
                    </a:cubicBezTo>
                    <a:cubicBezTo>
                      <a:pt x="66675" y="5715"/>
                      <a:pt x="80010" y="0"/>
                      <a:pt x="95250" y="0"/>
                    </a:cubicBezTo>
                    <a:lnTo>
                      <a:pt x="109538" y="0"/>
                    </a:lnTo>
                    <a:cubicBezTo>
                      <a:pt x="110490" y="0"/>
                      <a:pt x="110490" y="953"/>
                      <a:pt x="110490" y="953"/>
                    </a:cubicBezTo>
                    <a:cubicBezTo>
                      <a:pt x="110490" y="1905"/>
                      <a:pt x="109538" y="1905"/>
                      <a:pt x="109538" y="1905"/>
                    </a:cubicBezTo>
                    <a:lnTo>
                      <a:pt x="95250" y="1905"/>
                    </a:lnTo>
                    <a:cubicBezTo>
                      <a:pt x="80010" y="2858"/>
                      <a:pt x="66675" y="7620"/>
                      <a:pt x="55245" y="18098"/>
                    </a:cubicBezTo>
                    <a:cubicBezTo>
                      <a:pt x="55245" y="18098"/>
                      <a:pt x="55245" y="18098"/>
                      <a:pt x="55245" y="18098"/>
                    </a:cubicBezTo>
                  </a:path>
                </a:pathLst>
              </a:custGeom>
              <a:solidFill>
                <a:srgbClr val="38505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400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7E79D2D0-2E43-481D-9ACE-C8285BD2F89C}"/>
                  </a:ext>
                </a:extLst>
              </p:cNvPr>
              <p:cNvSpPr/>
              <p:nvPr/>
            </p:nvSpPr>
            <p:spPr>
              <a:xfrm>
                <a:off x="14878285" y="2721155"/>
                <a:ext cx="163830" cy="25717"/>
              </a:xfrm>
              <a:custGeom>
                <a:avLst/>
                <a:gdLst>
                  <a:gd name="connsiteX0" fmla="*/ 81915 w 163830"/>
                  <a:gd name="connsiteY0" fmla="*/ 25717 h 25717"/>
                  <a:gd name="connsiteX1" fmla="*/ 81915 w 163830"/>
                  <a:gd name="connsiteY1" fmla="*/ 25717 h 25717"/>
                  <a:gd name="connsiteX2" fmla="*/ 21907 w 163830"/>
                  <a:gd name="connsiteY2" fmla="*/ 1905 h 25717"/>
                  <a:gd name="connsiteX3" fmla="*/ 953 w 163830"/>
                  <a:gd name="connsiteY3" fmla="*/ 1905 h 25717"/>
                  <a:gd name="connsiteX4" fmla="*/ 0 w 163830"/>
                  <a:gd name="connsiteY4" fmla="*/ 953 h 25717"/>
                  <a:gd name="connsiteX5" fmla="*/ 953 w 163830"/>
                  <a:gd name="connsiteY5" fmla="*/ 0 h 25717"/>
                  <a:gd name="connsiteX6" fmla="*/ 21907 w 163830"/>
                  <a:gd name="connsiteY6" fmla="*/ 0 h 25717"/>
                  <a:gd name="connsiteX7" fmla="*/ 81915 w 163830"/>
                  <a:gd name="connsiteY7" fmla="*/ 22860 h 25717"/>
                  <a:gd name="connsiteX8" fmla="*/ 141922 w 163830"/>
                  <a:gd name="connsiteY8" fmla="*/ 0 h 25717"/>
                  <a:gd name="connsiteX9" fmla="*/ 162878 w 163830"/>
                  <a:gd name="connsiteY9" fmla="*/ 0 h 25717"/>
                  <a:gd name="connsiteX10" fmla="*/ 163830 w 163830"/>
                  <a:gd name="connsiteY10" fmla="*/ 953 h 25717"/>
                  <a:gd name="connsiteX11" fmla="*/ 162878 w 163830"/>
                  <a:gd name="connsiteY11" fmla="*/ 1905 h 25717"/>
                  <a:gd name="connsiteX12" fmla="*/ 141922 w 163830"/>
                  <a:gd name="connsiteY12" fmla="*/ 1905 h 25717"/>
                  <a:gd name="connsiteX13" fmla="*/ 81915 w 163830"/>
                  <a:gd name="connsiteY13" fmla="*/ 25717 h 25717"/>
                  <a:gd name="connsiteX14" fmla="*/ 81915 w 163830"/>
                  <a:gd name="connsiteY14" fmla="*/ 25717 h 25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63830" h="25717">
                    <a:moveTo>
                      <a:pt x="81915" y="25717"/>
                    </a:moveTo>
                    <a:cubicBezTo>
                      <a:pt x="80963" y="25717"/>
                      <a:pt x="80963" y="25717"/>
                      <a:pt x="81915" y="25717"/>
                    </a:cubicBezTo>
                    <a:cubicBezTo>
                      <a:pt x="64770" y="10478"/>
                      <a:pt x="43815" y="1905"/>
                      <a:pt x="21907" y="1905"/>
                    </a:cubicBezTo>
                    <a:lnTo>
                      <a:pt x="953" y="1905"/>
                    </a:lnTo>
                    <a:cubicBezTo>
                      <a:pt x="0" y="1905"/>
                      <a:pt x="0" y="953"/>
                      <a:pt x="0" y="953"/>
                    </a:cubicBezTo>
                    <a:cubicBezTo>
                      <a:pt x="0" y="953"/>
                      <a:pt x="953" y="0"/>
                      <a:pt x="953" y="0"/>
                    </a:cubicBezTo>
                    <a:lnTo>
                      <a:pt x="21907" y="0"/>
                    </a:lnTo>
                    <a:cubicBezTo>
                      <a:pt x="43815" y="0"/>
                      <a:pt x="64770" y="8572"/>
                      <a:pt x="81915" y="22860"/>
                    </a:cubicBezTo>
                    <a:cubicBezTo>
                      <a:pt x="98107" y="7620"/>
                      <a:pt x="119063" y="0"/>
                      <a:pt x="141922" y="0"/>
                    </a:cubicBezTo>
                    <a:lnTo>
                      <a:pt x="162878" y="0"/>
                    </a:lnTo>
                    <a:cubicBezTo>
                      <a:pt x="163830" y="0"/>
                      <a:pt x="163830" y="953"/>
                      <a:pt x="163830" y="953"/>
                    </a:cubicBezTo>
                    <a:cubicBezTo>
                      <a:pt x="163830" y="953"/>
                      <a:pt x="162878" y="1905"/>
                      <a:pt x="162878" y="1905"/>
                    </a:cubicBezTo>
                    <a:lnTo>
                      <a:pt x="141922" y="1905"/>
                    </a:lnTo>
                    <a:cubicBezTo>
                      <a:pt x="119063" y="1905"/>
                      <a:pt x="98107" y="10478"/>
                      <a:pt x="81915" y="25717"/>
                    </a:cubicBezTo>
                    <a:cubicBezTo>
                      <a:pt x="81915" y="25717"/>
                      <a:pt x="81915" y="25717"/>
                      <a:pt x="81915" y="25717"/>
                    </a:cubicBezTo>
                  </a:path>
                </a:pathLst>
              </a:custGeom>
              <a:solidFill>
                <a:srgbClr val="38505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400"/>
              </a:p>
            </p:txBody>
          </p:sp>
        </p:grpSp>
        <p:grpSp>
          <p:nvGrpSpPr>
            <p:cNvPr id="48" name="Graphic 4">
              <a:extLst>
                <a:ext uri="{FF2B5EF4-FFF2-40B4-BE49-F238E27FC236}">
                  <a16:creationId xmlns:a16="http://schemas.microsoft.com/office/drawing/2014/main" id="{E9C6B197-A819-45A5-A2F9-B908181A2744}"/>
                </a:ext>
              </a:extLst>
            </p:cNvPr>
            <p:cNvGrpSpPr/>
            <p:nvPr/>
          </p:nvGrpSpPr>
          <p:grpSpPr>
            <a:xfrm>
              <a:off x="13353361" y="2652593"/>
              <a:ext cx="911837" cy="1361131"/>
              <a:chOff x="13353332" y="2652575"/>
              <a:chExt cx="911835" cy="1361122"/>
            </a:xfrm>
            <a:solidFill>
              <a:schemeClr val="accent1"/>
            </a:solidFill>
          </p:grpSpPr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39670825-C7CC-4AC5-8AE3-9EF366A2860F}"/>
                  </a:ext>
                </a:extLst>
              </p:cNvPr>
              <p:cNvSpPr/>
              <p:nvPr/>
            </p:nvSpPr>
            <p:spPr>
              <a:xfrm>
                <a:off x="13354285" y="2652575"/>
                <a:ext cx="588645" cy="1360170"/>
              </a:xfrm>
              <a:custGeom>
                <a:avLst/>
                <a:gdLst>
                  <a:gd name="connsiteX0" fmla="*/ 588645 w 588645"/>
                  <a:gd name="connsiteY0" fmla="*/ 1360170 h 1360170"/>
                  <a:gd name="connsiteX1" fmla="*/ 0 w 588645"/>
                  <a:gd name="connsiteY1" fmla="*/ 1360170 h 1360170"/>
                  <a:gd name="connsiteX2" fmla="*/ 0 w 588645"/>
                  <a:gd name="connsiteY2" fmla="*/ 294322 h 1360170"/>
                  <a:gd name="connsiteX3" fmla="*/ 294322 w 588645"/>
                  <a:gd name="connsiteY3" fmla="*/ 0 h 1360170"/>
                  <a:gd name="connsiteX4" fmla="*/ 588645 w 588645"/>
                  <a:gd name="connsiteY4" fmla="*/ 294322 h 1360170"/>
                  <a:gd name="connsiteX5" fmla="*/ 588645 w 588645"/>
                  <a:gd name="connsiteY5" fmla="*/ 1360170 h 13601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88645" h="1360170">
                    <a:moveTo>
                      <a:pt x="588645" y="1360170"/>
                    </a:moveTo>
                    <a:lnTo>
                      <a:pt x="0" y="1360170"/>
                    </a:lnTo>
                    <a:lnTo>
                      <a:pt x="0" y="294322"/>
                    </a:lnTo>
                    <a:cubicBezTo>
                      <a:pt x="0" y="131445"/>
                      <a:pt x="131445" y="0"/>
                      <a:pt x="294322" y="0"/>
                    </a:cubicBezTo>
                    <a:cubicBezTo>
                      <a:pt x="457200" y="0"/>
                      <a:pt x="588645" y="131445"/>
                      <a:pt x="588645" y="294322"/>
                    </a:cubicBezTo>
                    <a:lnTo>
                      <a:pt x="588645" y="1360170"/>
                    </a:lnTo>
                    <a:close/>
                  </a:path>
                </a:pathLst>
              </a:custGeom>
              <a:solidFill>
                <a:srgbClr val="102D3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400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965B23F8-F800-4EDC-8CBB-FB3060E9651D}"/>
                  </a:ext>
                </a:extLst>
              </p:cNvPr>
              <p:cNvSpPr/>
              <p:nvPr/>
            </p:nvSpPr>
            <p:spPr>
              <a:xfrm>
                <a:off x="13554310" y="3825102"/>
                <a:ext cx="710857" cy="188595"/>
              </a:xfrm>
              <a:custGeom>
                <a:avLst/>
                <a:gdLst>
                  <a:gd name="connsiteX0" fmla="*/ 694372 w 710857"/>
                  <a:gd name="connsiteY0" fmla="*/ 94297 h 188595"/>
                  <a:gd name="connsiteX1" fmla="*/ 618172 w 710857"/>
                  <a:gd name="connsiteY1" fmla="*/ 94297 h 188595"/>
                  <a:gd name="connsiteX2" fmla="*/ 618172 w 710857"/>
                  <a:gd name="connsiteY2" fmla="*/ 18097 h 188595"/>
                  <a:gd name="connsiteX3" fmla="*/ 600075 w 710857"/>
                  <a:gd name="connsiteY3" fmla="*/ 0 h 188595"/>
                  <a:gd name="connsiteX4" fmla="*/ 0 w 710857"/>
                  <a:gd name="connsiteY4" fmla="*/ 953 h 188595"/>
                  <a:gd name="connsiteX5" fmla="*/ 0 w 710857"/>
                  <a:gd name="connsiteY5" fmla="*/ 95250 h 188595"/>
                  <a:gd name="connsiteX6" fmla="*/ 83820 w 710857"/>
                  <a:gd name="connsiteY6" fmla="*/ 95250 h 188595"/>
                  <a:gd name="connsiteX7" fmla="*/ 83820 w 710857"/>
                  <a:gd name="connsiteY7" fmla="*/ 188595 h 188595"/>
                  <a:gd name="connsiteX8" fmla="*/ 710565 w 710857"/>
                  <a:gd name="connsiteY8" fmla="*/ 188595 h 188595"/>
                  <a:gd name="connsiteX9" fmla="*/ 710565 w 710857"/>
                  <a:gd name="connsiteY9" fmla="*/ 112395 h 188595"/>
                  <a:gd name="connsiteX10" fmla="*/ 694372 w 710857"/>
                  <a:gd name="connsiteY10" fmla="*/ 94297 h 188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710857" h="188595">
                    <a:moveTo>
                      <a:pt x="694372" y="94297"/>
                    </a:moveTo>
                    <a:lnTo>
                      <a:pt x="618172" y="94297"/>
                    </a:lnTo>
                    <a:lnTo>
                      <a:pt x="618172" y="18097"/>
                    </a:lnTo>
                    <a:cubicBezTo>
                      <a:pt x="618172" y="8572"/>
                      <a:pt x="610553" y="0"/>
                      <a:pt x="600075" y="0"/>
                    </a:cubicBezTo>
                    <a:lnTo>
                      <a:pt x="0" y="953"/>
                    </a:lnTo>
                    <a:lnTo>
                      <a:pt x="0" y="95250"/>
                    </a:lnTo>
                    <a:lnTo>
                      <a:pt x="83820" y="95250"/>
                    </a:lnTo>
                    <a:lnTo>
                      <a:pt x="83820" y="188595"/>
                    </a:lnTo>
                    <a:lnTo>
                      <a:pt x="710565" y="188595"/>
                    </a:lnTo>
                    <a:lnTo>
                      <a:pt x="710565" y="112395"/>
                    </a:lnTo>
                    <a:cubicBezTo>
                      <a:pt x="712470" y="101918"/>
                      <a:pt x="704850" y="94297"/>
                      <a:pt x="694372" y="94297"/>
                    </a:cubicBezTo>
                  </a:path>
                </a:pathLst>
              </a:custGeom>
              <a:solidFill>
                <a:srgbClr val="38505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400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74318EEA-9565-4E44-A63A-3EC1BB73F158}"/>
                  </a:ext>
                </a:extLst>
              </p:cNvPr>
              <p:cNvSpPr/>
              <p:nvPr/>
            </p:nvSpPr>
            <p:spPr>
              <a:xfrm>
                <a:off x="13353332" y="3825102"/>
                <a:ext cx="323922" cy="188595"/>
              </a:xfrm>
              <a:custGeom>
                <a:avLst/>
                <a:gdLst>
                  <a:gd name="connsiteX0" fmla="*/ 306705 w 323922"/>
                  <a:gd name="connsiteY0" fmla="*/ 94297 h 188595"/>
                  <a:gd name="connsiteX1" fmla="*/ 230505 w 323922"/>
                  <a:gd name="connsiteY1" fmla="*/ 94297 h 188595"/>
                  <a:gd name="connsiteX2" fmla="*/ 230505 w 323922"/>
                  <a:gd name="connsiteY2" fmla="*/ 18097 h 188595"/>
                  <a:gd name="connsiteX3" fmla="*/ 212407 w 323922"/>
                  <a:gd name="connsiteY3" fmla="*/ 0 h 188595"/>
                  <a:gd name="connsiteX4" fmla="*/ 0 w 323922"/>
                  <a:gd name="connsiteY4" fmla="*/ 0 h 188595"/>
                  <a:gd name="connsiteX5" fmla="*/ 0 w 323922"/>
                  <a:gd name="connsiteY5" fmla="*/ 188595 h 188595"/>
                  <a:gd name="connsiteX6" fmla="*/ 323850 w 323922"/>
                  <a:gd name="connsiteY6" fmla="*/ 188595 h 188595"/>
                  <a:gd name="connsiteX7" fmla="*/ 323850 w 323922"/>
                  <a:gd name="connsiteY7" fmla="*/ 112395 h 188595"/>
                  <a:gd name="connsiteX8" fmla="*/ 306705 w 323922"/>
                  <a:gd name="connsiteY8" fmla="*/ 94297 h 188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23922" h="188595">
                    <a:moveTo>
                      <a:pt x="306705" y="94297"/>
                    </a:moveTo>
                    <a:lnTo>
                      <a:pt x="230505" y="94297"/>
                    </a:lnTo>
                    <a:lnTo>
                      <a:pt x="230505" y="18097"/>
                    </a:lnTo>
                    <a:cubicBezTo>
                      <a:pt x="230505" y="8572"/>
                      <a:pt x="222885" y="0"/>
                      <a:pt x="212407" y="0"/>
                    </a:cubicBezTo>
                    <a:lnTo>
                      <a:pt x="0" y="0"/>
                    </a:lnTo>
                    <a:lnTo>
                      <a:pt x="0" y="188595"/>
                    </a:lnTo>
                    <a:lnTo>
                      <a:pt x="323850" y="188595"/>
                    </a:lnTo>
                    <a:lnTo>
                      <a:pt x="323850" y="112395"/>
                    </a:lnTo>
                    <a:cubicBezTo>
                      <a:pt x="324803" y="101918"/>
                      <a:pt x="316230" y="94297"/>
                      <a:pt x="306705" y="94297"/>
                    </a:cubicBezTo>
                  </a:path>
                </a:pathLst>
              </a:custGeom>
              <a:solidFill>
                <a:srgbClr val="102D3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400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15D7748E-1E3A-4C42-8A8A-9BFCA969DBF3}"/>
                  </a:ext>
                </a:extLst>
              </p:cNvPr>
              <p:cNvSpPr/>
              <p:nvPr/>
            </p:nvSpPr>
            <p:spPr>
              <a:xfrm>
                <a:off x="13367620" y="2652575"/>
                <a:ext cx="588644" cy="1171574"/>
              </a:xfrm>
              <a:custGeom>
                <a:avLst/>
                <a:gdLst>
                  <a:gd name="connsiteX0" fmla="*/ 588645 w 588644"/>
                  <a:gd name="connsiteY0" fmla="*/ 1171575 h 1171574"/>
                  <a:gd name="connsiteX1" fmla="*/ 0 w 588644"/>
                  <a:gd name="connsiteY1" fmla="*/ 1171575 h 1171574"/>
                  <a:gd name="connsiteX2" fmla="*/ 0 w 588644"/>
                  <a:gd name="connsiteY2" fmla="*/ 294322 h 1171574"/>
                  <a:gd name="connsiteX3" fmla="*/ 294323 w 588644"/>
                  <a:gd name="connsiteY3" fmla="*/ 0 h 1171574"/>
                  <a:gd name="connsiteX4" fmla="*/ 588645 w 588644"/>
                  <a:gd name="connsiteY4" fmla="*/ 294322 h 1171574"/>
                  <a:gd name="connsiteX5" fmla="*/ 588645 w 588644"/>
                  <a:gd name="connsiteY5" fmla="*/ 1171575 h 11715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88644" h="1171574">
                    <a:moveTo>
                      <a:pt x="588645" y="1171575"/>
                    </a:moveTo>
                    <a:lnTo>
                      <a:pt x="0" y="1171575"/>
                    </a:lnTo>
                    <a:lnTo>
                      <a:pt x="0" y="294322"/>
                    </a:lnTo>
                    <a:cubicBezTo>
                      <a:pt x="0" y="131445"/>
                      <a:pt x="131445" y="0"/>
                      <a:pt x="294323" y="0"/>
                    </a:cubicBezTo>
                    <a:cubicBezTo>
                      <a:pt x="457200" y="0"/>
                      <a:pt x="588645" y="131445"/>
                      <a:pt x="588645" y="294322"/>
                    </a:cubicBezTo>
                    <a:lnTo>
                      <a:pt x="588645" y="1171575"/>
                    </a:lnTo>
                    <a:close/>
                  </a:path>
                </a:pathLst>
              </a:custGeom>
              <a:solidFill>
                <a:srgbClr val="38505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400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CC8B2E38-0659-4F1E-AF07-430DB5EEB1E7}"/>
                  </a:ext>
                </a:extLst>
              </p:cNvPr>
              <p:cNvSpPr/>
              <p:nvPr/>
            </p:nvSpPr>
            <p:spPr>
              <a:xfrm>
                <a:off x="13396194" y="2681150"/>
                <a:ext cx="531495" cy="1142999"/>
              </a:xfrm>
              <a:custGeom>
                <a:avLst/>
                <a:gdLst>
                  <a:gd name="connsiteX0" fmla="*/ 0 w 531495"/>
                  <a:gd name="connsiteY0" fmla="*/ 1143000 h 1142999"/>
                  <a:gd name="connsiteX1" fmla="*/ 0 w 531495"/>
                  <a:gd name="connsiteY1" fmla="*/ 265747 h 1142999"/>
                  <a:gd name="connsiteX2" fmla="*/ 78105 w 531495"/>
                  <a:gd name="connsiteY2" fmla="*/ 78105 h 1142999"/>
                  <a:gd name="connsiteX3" fmla="*/ 265748 w 531495"/>
                  <a:gd name="connsiteY3" fmla="*/ 0 h 1142999"/>
                  <a:gd name="connsiteX4" fmla="*/ 453390 w 531495"/>
                  <a:gd name="connsiteY4" fmla="*/ 78105 h 1142999"/>
                  <a:gd name="connsiteX5" fmla="*/ 531495 w 531495"/>
                  <a:gd name="connsiteY5" fmla="*/ 265747 h 1142999"/>
                  <a:gd name="connsiteX6" fmla="*/ 531495 w 531495"/>
                  <a:gd name="connsiteY6" fmla="*/ 1143000 h 1142999"/>
                  <a:gd name="connsiteX7" fmla="*/ 0 w 531495"/>
                  <a:gd name="connsiteY7" fmla="*/ 1143000 h 11429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1495" h="1142999">
                    <a:moveTo>
                      <a:pt x="0" y="1143000"/>
                    </a:moveTo>
                    <a:lnTo>
                      <a:pt x="0" y="265747"/>
                    </a:lnTo>
                    <a:cubicBezTo>
                      <a:pt x="0" y="195263"/>
                      <a:pt x="27623" y="128588"/>
                      <a:pt x="78105" y="78105"/>
                    </a:cubicBezTo>
                    <a:cubicBezTo>
                      <a:pt x="128588" y="27622"/>
                      <a:pt x="194310" y="0"/>
                      <a:pt x="265748" y="0"/>
                    </a:cubicBezTo>
                    <a:cubicBezTo>
                      <a:pt x="336233" y="0"/>
                      <a:pt x="402908" y="27622"/>
                      <a:pt x="453390" y="78105"/>
                    </a:cubicBezTo>
                    <a:cubicBezTo>
                      <a:pt x="503873" y="128588"/>
                      <a:pt x="531495" y="194310"/>
                      <a:pt x="531495" y="265747"/>
                    </a:cubicBezTo>
                    <a:lnTo>
                      <a:pt x="531495" y="1143000"/>
                    </a:lnTo>
                    <a:lnTo>
                      <a:pt x="0" y="1143000"/>
                    </a:lnTo>
                    <a:close/>
                  </a:path>
                </a:pathLst>
              </a:custGeom>
              <a:solidFill>
                <a:srgbClr val="102D3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400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AEC2EF3A-7A0E-43C5-8011-B63EBCA273BE}"/>
                  </a:ext>
                </a:extLst>
              </p:cNvPr>
              <p:cNvSpPr/>
              <p:nvPr/>
            </p:nvSpPr>
            <p:spPr>
              <a:xfrm>
                <a:off x="13442867" y="2909750"/>
                <a:ext cx="202882" cy="153352"/>
              </a:xfrm>
              <a:custGeom>
                <a:avLst/>
                <a:gdLst>
                  <a:gd name="connsiteX0" fmla="*/ 11430 w 202882"/>
                  <a:gd name="connsiteY0" fmla="*/ 952 h 153352"/>
                  <a:gd name="connsiteX1" fmla="*/ 1905 w 202882"/>
                  <a:gd name="connsiteY1" fmla="*/ 9525 h 153352"/>
                  <a:gd name="connsiteX2" fmla="*/ 0 w 202882"/>
                  <a:gd name="connsiteY2" fmla="*/ 37147 h 153352"/>
                  <a:gd name="connsiteX3" fmla="*/ 0 w 202882"/>
                  <a:gd name="connsiteY3" fmla="*/ 120967 h 153352"/>
                  <a:gd name="connsiteX4" fmla="*/ 32385 w 202882"/>
                  <a:gd name="connsiteY4" fmla="*/ 153352 h 153352"/>
                  <a:gd name="connsiteX5" fmla="*/ 193358 w 202882"/>
                  <a:gd name="connsiteY5" fmla="*/ 153352 h 153352"/>
                  <a:gd name="connsiteX6" fmla="*/ 202883 w 202882"/>
                  <a:gd name="connsiteY6" fmla="*/ 143827 h 153352"/>
                  <a:gd name="connsiteX7" fmla="*/ 202883 w 202882"/>
                  <a:gd name="connsiteY7" fmla="*/ 9525 h 153352"/>
                  <a:gd name="connsiteX8" fmla="*/ 193358 w 202882"/>
                  <a:gd name="connsiteY8" fmla="*/ 0 h 153352"/>
                  <a:gd name="connsiteX9" fmla="*/ 11430 w 202882"/>
                  <a:gd name="connsiteY9" fmla="*/ 0 h 1533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02882" h="153352">
                    <a:moveTo>
                      <a:pt x="11430" y="952"/>
                    </a:moveTo>
                    <a:cubicBezTo>
                      <a:pt x="6667" y="952"/>
                      <a:pt x="2858" y="4763"/>
                      <a:pt x="1905" y="9525"/>
                    </a:cubicBezTo>
                    <a:cubicBezTo>
                      <a:pt x="952" y="19050"/>
                      <a:pt x="0" y="27622"/>
                      <a:pt x="0" y="37147"/>
                    </a:cubicBezTo>
                    <a:lnTo>
                      <a:pt x="0" y="120967"/>
                    </a:lnTo>
                    <a:cubicBezTo>
                      <a:pt x="0" y="139065"/>
                      <a:pt x="14288" y="153352"/>
                      <a:pt x="32385" y="153352"/>
                    </a:cubicBezTo>
                    <a:lnTo>
                      <a:pt x="193358" y="153352"/>
                    </a:lnTo>
                    <a:cubicBezTo>
                      <a:pt x="199072" y="153352"/>
                      <a:pt x="202883" y="149542"/>
                      <a:pt x="202883" y="143827"/>
                    </a:cubicBezTo>
                    <a:lnTo>
                      <a:pt x="202883" y="9525"/>
                    </a:lnTo>
                    <a:cubicBezTo>
                      <a:pt x="202883" y="4763"/>
                      <a:pt x="199072" y="0"/>
                      <a:pt x="193358" y="0"/>
                    </a:cubicBezTo>
                    <a:lnTo>
                      <a:pt x="11430" y="0"/>
                    </a:lnTo>
                    <a:close/>
                  </a:path>
                </a:pathLst>
              </a:custGeom>
              <a:solidFill>
                <a:srgbClr val="2C404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400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444888F3-51E9-4484-B12B-C926375DBB29}"/>
                  </a:ext>
                </a:extLst>
              </p:cNvPr>
              <p:cNvSpPr/>
              <p:nvPr/>
            </p:nvSpPr>
            <p:spPr>
              <a:xfrm>
                <a:off x="13668610" y="2729605"/>
                <a:ext cx="190393" cy="152521"/>
              </a:xfrm>
              <a:custGeom>
                <a:avLst/>
                <a:gdLst>
                  <a:gd name="connsiteX0" fmla="*/ 180975 w 190393"/>
                  <a:gd name="connsiteY0" fmla="*/ 152522 h 152521"/>
                  <a:gd name="connsiteX1" fmla="*/ 189547 w 190393"/>
                  <a:gd name="connsiteY1" fmla="*/ 139187 h 152521"/>
                  <a:gd name="connsiteX2" fmla="*/ 140017 w 190393"/>
                  <a:gd name="connsiteY2" fmla="*/ 62987 h 152521"/>
                  <a:gd name="connsiteX3" fmla="*/ 10478 w 190393"/>
                  <a:gd name="connsiteY3" fmla="*/ 122 h 152521"/>
                  <a:gd name="connsiteX4" fmla="*/ 0 w 190393"/>
                  <a:gd name="connsiteY4" fmla="*/ 9647 h 152521"/>
                  <a:gd name="connsiteX5" fmla="*/ 0 w 190393"/>
                  <a:gd name="connsiteY5" fmla="*/ 142045 h 152521"/>
                  <a:gd name="connsiteX6" fmla="*/ 9525 w 190393"/>
                  <a:gd name="connsiteY6" fmla="*/ 151570 h 152521"/>
                  <a:gd name="connsiteX7" fmla="*/ 180975 w 190393"/>
                  <a:gd name="connsiteY7" fmla="*/ 151570 h 1525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90393" h="152521">
                    <a:moveTo>
                      <a:pt x="180975" y="152522"/>
                    </a:moveTo>
                    <a:cubicBezTo>
                      <a:pt x="187642" y="152522"/>
                      <a:pt x="192405" y="145854"/>
                      <a:pt x="189547" y="139187"/>
                    </a:cubicBezTo>
                    <a:cubicBezTo>
                      <a:pt x="179070" y="110612"/>
                      <a:pt x="161925" y="84895"/>
                      <a:pt x="140017" y="62987"/>
                    </a:cubicBezTo>
                    <a:cubicBezTo>
                      <a:pt x="104775" y="27745"/>
                      <a:pt x="59055" y="5837"/>
                      <a:pt x="10478" y="122"/>
                    </a:cubicBezTo>
                    <a:cubicBezTo>
                      <a:pt x="4763" y="-830"/>
                      <a:pt x="0" y="3932"/>
                      <a:pt x="0" y="9647"/>
                    </a:cubicBezTo>
                    <a:lnTo>
                      <a:pt x="0" y="142045"/>
                    </a:lnTo>
                    <a:cubicBezTo>
                      <a:pt x="0" y="146807"/>
                      <a:pt x="3810" y="151570"/>
                      <a:pt x="9525" y="151570"/>
                    </a:cubicBezTo>
                    <a:lnTo>
                      <a:pt x="180975" y="151570"/>
                    </a:lnTo>
                    <a:close/>
                  </a:path>
                </a:pathLst>
              </a:custGeom>
              <a:solidFill>
                <a:srgbClr val="2C404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400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F14825C8-0032-4358-A176-BF69B9C56206}"/>
                  </a:ext>
                </a:extLst>
              </p:cNvPr>
              <p:cNvSpPr/>
              <p:nvPr/>
            </p:nvSpPr>
            <p:spPr>
              <a:xfrm>
                <a:off x="13668610" y="2911655"/>
                <a:ext cx="203834" cy="152400"/>
              </a:xfrm>
              <a:custGeom>
                <a:avLst/>
                <a:gdLst>
                  <a:gd name="connsiteX0" fmla="*/ 10478 w 203834"/>
                  <a:gd name="connsiteY0" fmla="*/ 152400 h 152400"/>
                  <a:gd name="connsiteX1" fmla="*/ 171450 w 203834"/>
                  <a:gd name="connsiteY1" fmla="*/ 152400 h 152400"/>
                  <a:gd name="connsiteX2" fmla="*/ 203835 w 203834"/>
                  <a:gd name="connsiteY2" fmla="*/ 120015 h 152400"/>
                  <a:gd name="connsiteX3" fmla="*/ 203835 w 203834"/>
                  <a:gd name="connsiteY3" fmla="*/ 36195 h 152400"/>
                  <a:gd name="connsiteX4" fmla="*/ 201930 w 203834"/>
                  <a:gd name="connsiteY4" fmla="*/ 8572 h 152400"/>
                  <a:gd name="connsiteX5" fmla="*/ 192405 w 203834"/>
                  <a:gd name="connsiteY5" fmla="*/ 0 h 152400"/>
                  <a:gd name="connsiteX6" fmla="*/ 9525 w 203834"/>
                  <a:gd name="connsiteY6" fmla="*/ 0 h 152400"/>
                  <a:gd name="connsiteX7" fmla="*/ 0 w 203834"/>
                  <a:gd name="connsiteY7" fmla="*/ 9525 h 152400"/>
                  <a:gd name="connsiteX8" fmla="*/ 0 w 203834"/>
                  <a:gd name="connsiteY8" fmla="*/ 143828 h 152400"/>
                  <a:gd name="connsiteX9" fmla="*/ 10478 w 203834"/>
                  <a:gd name="connsiteY9" fmla="*/ 152400 h 152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03834" h="152400">
                    <a:moveTo>
                      <a:pt x="10478" y="152400"/>
                    </a:moveTo>
                    <a:lnTo>
                      <a:pt x="171450" y="152400"/>
                    </a:lnTo>
                    <a:cubicBezTo>
                      <a:pt x="189547" y="152400"/>
                      <a:pt x="203835" y="138113"/>
                      <a:pt x="203835" y="120015"/>
                    </a:cubicBezTo>
                    <a:lnTo>
                      <a:pt x="203835" y="36195"/>
                    </a:lnTo>
                    <a:cubicBezTo>
                      <a:pt x="203835" y="26670"/>
                      <a:pt x="202883" y="17145"/>
                      <a:pt x="201930" y="8572"/>
                    </a:cubicBezTo>
                    <a:cubicBezTo>
                      <a:pt x="200978" y="3810"/>
                      <a:pt x="197167" y="0"/>
                      <a:pt x="192405" y="0"/>
                    </a:cubicBezTo>
                    <a:lnTo>
                      <a:pt x="9525" y="0"/>
                    </a:lnTo>
                    <a:cubicBezTo>
                      <a:pt x="3810" y="0"/>
                      <a:pt x="0" y="3810"/>
                      <a:pt x="0" y="9525"/>
                    </a:cubicBezTo>
                    <a:lnTo>
                      <a:pt x="0" y="143828"/>
                    </a:lnTo>
                    <a:cubicBezTo>
                      <a:pt x="953" y="147638"/>
                      <a:pt x="4763" y="152400"/>
                      <a:pt x="10478" y="152400"/>
                    </a:cubicBezTo>
                  </a:path>
                </a:pathLst>
              </a:custGeom>
              <a:solidFill>
                <a:srgbClr val="2C404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400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795E6C5D-CB8A-44B8-AF80-5F0C128C085A}"/>
                  </a:ext>
                </a:extLst>
              </p:cNvPr>
              <p:cNvSpPr/>
              <p:nvPr/>
            </p:nvSpPr>
            <p:spPr>
              <a:xfrm>
                <a:off x="13456309" y="2730558"/>
                <a:ext cx="190393" cy="152521"/>
              </a:xfrm>
              <a:custGeom>
                <a:avLst/>
                <a:gdLst>
                  <a:gd name="connsiteX0" fmla="*/ 190393 w 190393"/>
                  <a:gd name="connsiteY0" fmla="*/ 9647 h 152521"/>
                  <a:gd name="connsiteX1" fmla="*/ 179916 w 190393"/>
                  <a:gd name="connsiteY1" fmla="*/ 122 h 152521"/>
                  <a:gd name="connsiteX2" fmla="*/ 50376 w 190393"/>
                  <a:gd name="connsiteY2" fmla="*/ 62987 h 152521"/>
                  <a:gd name="connsiteX3" fmla="*/ 846 w 190393"/>
                  <a:gd name="connsiteY3" fmla="*/ 139187 h 152521"/>
                  <a:gd name="connsiteX4" fmla="*/ 9418 w 190393"/>
                  <a:gd name="connsiteY4" fmla="*/ 152522 h 152521"/>
                  <a:gd name="connsiteX5" fmla="*/ 179916 w 190393"/>
                  <a:gd name="connsiteY5" fmla="*/ 152522 h 152521"/>
                  <a:gd name="connsiteX6" fmla="*/ 189441 w 190393"/>
                  <a:gd name="connsiteY6" fmla="*/ 142997 h 152521"/>
                  <a:gd name="connsiteX7" fmla="*/ 189441 w 190393"/>
                  <a:gd name="connsiteY7" fmla="*/ 9647 h 1525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90393" h="152521">
                    <a:moveTo>
                      <a:pt x="190393" y="9647"/>
                    </a:moveTo>
                    <a:cubicBezTo>
                      <a:pt x="190393" y="3932"/>
                      <a:pt x="185631" y="-831"/>
                      <a:pt x="179916" y="122"/>
                    </a:cubicBezTo>
                    <a:cubicBezTo>
                      <a:pt x="131338" y="5837"/>
                      <a:pt x="85618" y="27744"/>
                      <a:pt x="50376" y="62987"/>
                    </a:cubicBezTo>
                    <a:cubicBezTo>
                      <a:pt x="28468" y="84894"/>
                      <a:pt x="11323" y="110612"/>
                      <a:pt x="846" y="139187"/>
                    </a:cubicBezTo>
                    <a:cubicBezTo>
                      <a:pt x="-2012" y="145855"/>
                      <a:pt x="2751" y="152522"/>
                      <a:pt x="9418" y="152522"/>
                    </a:cubicBezTo>
                    <a:lnTo>
                      <a:pt x="179916" y="152522"/>
                    </a:lnTo>
                    <a:cubicBezTo>
                      <a:pt x="184679" y="152522"/>
                      <a:pt x="189441" y="148712"/>
                      <a:pt x="189441" y="142997"/>
                    </a:cubicBezTo>
                    <a:lnTo>
                      <a:pt x="189441" y="9647"/>
                    </a:lnTo>
                    <a:close/>
                  </a:path>
                </a:pathLst>
              </a:custGeom>
              <a:solidFill>
                <a:srgbClr val="2C404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400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BC00EE75-E448-4B29-A3BA-605C009AFCD9}"/>
                  </a:ext>
                </a:extLst>
              </p:cNvPr>
              <p:cNvSpPr/>
              <p:nvPr/>
            </p:nvSpPr>
            <p:spPr>
              <a:xfrm>
                <a:off x="13443819" y="3259318"/>
                <a:ext cx="72480" cy="160020"/>
              </a:xfrm>
              <a:custGeom>
                <a:avLst/>
                <a:gdLst>
                  <a:gd name="connsiteX0" fmla="*/ 58103 w 72480"/>
                  <a:gd name="connsiteY0" fmla="*/ 160020 h 160020"/>
                  <a:gd name="connsiteX1" fmla="*/ 14288 w 72480"/>
                  <a:gd name="connsiteY1" fmla="*/ 160020 h 160020"/>
                  <a:gd name="connsiteX2" fmla="*/ 0 w 72480"/>
                  <a:gd name="connsiteY2" fmla="*/ 145733 h 160020"/>
                  <a:gd name="connsiteX3" fmla="*/ 0 w 72480"/>
                  <a:gd name="connsiteY3" fmla="*/ 14288 h 160020"/>
                  <a:gd name="connsiteX4" fmla="*/ 14288 w 72480"/>
                  <a:gd name="connsiteY4" fmla="*/ 0 h 160020"/>
                  <a:gd name="connsiteX5" fmla="*/ 58103 w 72480"/>
                  <a:gd name="connsiteY5" fmla="*/ 0 h 160020"/>
                  <a:gd name="connsiteX6" fmla="*/ 72390 w 72480"/>
                  <a:gd name="connsiteY6" fmla="*/ 14288 h 160020"/>
                  <a:gd name="connsiteX7" fmla="*/ 72390 w 72480"/>
                  <a:gd name="connsiteY7" fmla="*/ 145733 h 160020"/>
                  <a:gd name="connsiteX8" fmla="*/ 58103 w 72480"/>
                  <a:gd name="connsiteY8" fmla="*/ 160020 h 160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2480" h="160020">
                    <a:moveTo>
                      <a:pt x="58103" y="160020"/>
                    </a:moveTo>
                    <a:lnTo>
                      <a:pt x="14288" y="160020"/>
                    </a:lnTo>
                    <a:cubicBezTo>
                      <a:pt x="5715" y="160020"/>
                      <a:pt x="0" y="153353"/>
                      <a:pt x="0" y="145733"/>
                    </a:cubicBezTo>
                    <a:lnTo>
                      <a:pt x="0" y="14288"/>
                    </a:lnTo>
                    <a:cubicBezTo>
                      <a:pt x="0" y="5715"/>
                      <a:pt x="6668" y="0"/>
                      <a:pt x="14288" y="0"/>
                    </a:cubicBezTo>
                    <a:lnTo>
                      <a:pt x="58103" y="0"/>
                    </a:lnTo>
                    <a:cubicBezTo>
                      <a:pt x="66675" y="0"/>
                      <a:pt x="72390" y="6667"/>
                      <a:pt x="72390" y="14288"/>
                    </a:cubicBezTo>
                    <a:lnTo>
                      <a:pt x="72390" y="145733"/>
                    </a:lnTo>
                    <a:cubicBezTo>
                      <a:pt x="73343" y="153353"/>
                      <a:pt x="66675" y="160020"/>
                      <a:pt x="58103" y="160020"/>
                    </a:cubicBezTo>
                  </a:path>
                </a:pathLst>
              </a:custGeom>
              <a:solidFill>
                <a:srgbClr val="38505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400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CA9B88F8-3A2E-4349-845D-2F841CD547BB}"/>
                  </a:ext>
                </a:extLst>
              </p:cNvPr>
              <p:cNvSpPr/>
              <p:nvPr/>
            </p:nvSpPr>
            <p:spPr>
              <a:xfrm>
                <a:off x="13462869" y="3281225"/>
                <a:ext cx="66675" cy="66675"/>
              </a:xfrm>
              <a:custGeom>
                <a:avLst/>
                <a:gdLst>
                  <a:gd name="connsiteX0" fmla="*/ 66675 w 66675"/>
                  <a:gd name="connsiteY0" fmla="*/ 33338 h 66675"/>
                  <a:gd name="connsiteX1" fmla="*/ 33338 w 66675"/>
                  <a:gd name="connsiteY1" fmla="*/ 66675 h 66675"/>
                  <a:gd name="connsiteX2" fmla="*/ 0 w 66675"/>
                  <a:gd name="connsiteY2" fmla="*/ 33338 h 66675"/>
                  <a:gd name="connsiteX3" fmla="*/ 33338 w 66675"/>
                  <a:gd name="connsiteY3" fmla="*/ 0 h 66675"/>
                  <a:gd name="connsiteX4" fmla="*/ 66675 w 66675"/>
                  <a:gd name="connsiteY4" fmla="*/ 33338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66675" y="33338"/>
                    </a:moveTo>
                    <a:cubicBezTo>
                      <a:pt x="66675" y="51435"/>
                      <a:pt x="51435" y="66675"/>
                      <a:pt x="33338" y="66675"/>
                    </a:cubicBezTo>
                    <a:cubicBezTo>
                      <a:pt x="15240" y="66675"/>
                      <a:pt x="0" y="51435"/>
                      <a:pt x="0" y="33338"/>
                    </a:cubicBezTo>
                    <a:cubicBezTo>
                      <a:pt x="0" y="15240"/>
                      <a:pt x="15240" y="0"/>
                      <a:pt x="33338" y="0"/>
                    </a:cubicBezTo>
                    <a:cubicBezTo>
                      <a:pt x="51435" y="0"/>
                      <a:pt x="66675" y="15240"/>
                      <a:pt x="66675" y="33338"/>
                    </a:cubicBezTo>
                  </a:path>
                </a:pathLst>
              </a:custGeom>
              <a:solidFill>
                <a:srgbClr val="2C404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400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583C0286-5F6C-4273-990F-4115506C1A5A}"/>
                  </a:ext>
                </a:extLst>
              </p:cNvPr>
              <p:cNvSpPr/>
              <p:nvPr/>
            </p:nvSpPr>
            <p:spPr>
              <a:xfrm>
                <a:off x="13435247" y="3792718"/>
                <a:ext cx="446722" cy="32384"/>
              </a:xfrm>
              <a:custGeom>
                <a:avLst/>
                <a:gdLst>
                  <a:gd name="connsiteX0" fmla="*/ 421958 w 446722"/>
                  <a:gd name="connsiteY0" fmla="*/ 0 h 32384"/>
                  <a:gd name="connsiteX1" fmla="*/ 25717 w 446722"/>
                  <a:gd name="connsiteY1" fmla="*/ 0 h 32384"/>
                  <a:gd name="connsiteX2" fmla="*/ 0 w 446722"/>
                  <a:gd name="connsiteY2" fmla="*/ 25718 h 32384"/>
                  <a:gd name="connsiteX3" fmla="*/ 6667 w 446722"/>
                  <a:gd name="connsiteY3" fmla="*/ 32385 h 32384"/>
                  <a:gd name="connsiteX4" fmla="*/ 440055 w 446722"/>
                  <a:gd name="connsiteY4" fmla="*/ 32385 h 32384"/>
                  <a:gd name="connsiteX5" fmla="*/ 446722 w 446722"/>
                  <a:gd name="connsiteY5" fmla="*/ 25718 h 32384"/>
                  <a:gd name="connsiteX6" fmla="*/ 421958 w 446722"/>
                  <a:gd name="connsiteY6" fmla="*/ 0 h 323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46722" h="32384">
                    <a:moveTo>
                      <a:pt x="421958" y="0"/>
                    </a:moveTo>
                    <a:lnTo>
                      <a:pt x="25717" y="0"/>
                    </a:lnTo>
                    <a:cubicBezTo>
                      <a:pt x="11430" y="0"/>
                      <a:pt x="0" y="11430"/>
                      <a:pt x="0" y="25718"/>
                    </a:cubicBezTo>
                    <a:cubicBezTo>
                      <a:pt x="0" y="29528"/>
                      <a:pt x="2858" y="32385"/>
                      <a:pt x="6667" y="32385"/>
                    </a:cubicBezTo>
                    <a:lnTo>
                      <a:pt x="440055" y="32385"/>
                    </a:lnTo>
                    <a:cubicBezTo>
                      <a:pt x="443865" y="32385"/>
                      <a:pt x="446722" y="29528"/>
                      <a:pt x="446722" y="25718"/>
                    </a:cubicBezTo>
                    <a:cubicBezTo>
                      <a:pt x="446722" y="11430"/>
                      <a:pt x="436245" y="0"/>
                      <a:pt x="421958" y="0"/>
                    </a:cubicBezTo>
                  </a:path>
                </a:pathLst>
              </a:custGeom>
              <a:solidFill>
                <a:srgbClr val="2C404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400"/>
              </a:p>
            </p:txBody>
          </p:sp>
          <p:sp>
            <p:nvSpPr>
              <p:cNvPr id="1344" name="Freeform: Shape 1343">
                <a:extLst>
                  <a:ext uri="{FF2B5EF4-FFF2-40B4-BE49-F238E27FC236}">
                    <a16:creationId xmlns:a16="http://schemas.microsoft.com/office/drawing/2014/main" id="{6BCDF699-38F2-4CDB-A870-127D4EE5E16C}"/>
                  </a:ext>
                </a:extLst>
              </p:cNvPr>
              <p:cNvSpPr/>
              <p:nvPr/>
            </p:nvSpPr>
            <p:spPr>
              <a:xfrm>
                <a:off x="13688612" y="3615552"/>
                <a:ext cx="67627" cy="178117"/>
              </a:xfrm>
              <a:custGeom>
                <a:avLst/>
                <a:gdLst>
                  <a:gd name="connsiteX0" fmla="*/ 55245 w 67627"/>
                  <a:gd name="connsiteY0" fmla="*/ 58103 h 178117"/>
                  <a:gd name="connsiteX1" fmla="*/ 44767 w 67627"/>
                  <a:gd name="connsiteY1" fmla="*/ 30480 h 178117"/>
                  <a:gd name="connsiteX2" fmla="*/ 44767 w 67627"/>
                  <a:gd name="connsiteY2" fmla="*/ 6668 h 178117"/>
                  <a:gd name="connsiteX3" fmla="*/ 38100 w 67627"/>
                  <a:gd name="connsiteY3" fmla="*/ 0 h 178117"/>
                  <a:gd name="connsiteX4" fmla="*/ 28575 w 67627"/>
                  <a:gd name="connsiteY4" fmla="*/ 0 h 178117"/>
                  <a:gd name="connsiteX5" fmla="*/ 21907 w 67627"/>
                  <a:gd name="connsiteY5" fmla="*/ 6668 h 178117"/>
                  <a:gd name="connsiteX6" fmla="*/ 21907 w 67627"/>
                  <a:gd name="connsiteY6" fmla="*/ 30480 h 178117"/>
                  <a:gd name="connsiteX7" fmla="*/ 10477 w 67627"/>
                  <a:gd name="connsiteY7" fmla="*/ 59055 h 178117"/>
                  <a:gd name="connsiteX8" fmla="*/ 0 w 67627"/>
                  <a:gd name="connsiteY8" fmla="*/ 84773 h 178117"/>
                  <a:gd name="connsiteX9" fmla="*/ 0 w 67627"/>
                  <a:gd name="connsiteY9" fmla="*/ 86678 h 178117"/>
                  <a:gd name="connsiteX10" fmla="*/ 0 w 67627"/>
                  <a:gd name="connsiteY10" fmla="*/ 153353 h 178117"/>
                  <a:gd name="connsiteX11" fmla="*/ 0 w 67627"/>
                  <a:gd name="connsiteY11" fmla="*/ 167640 h 178117"/>
                  <a:gd name="connsiteX12" fmla="*/ 10477 w 67627"/>
                  <a:gd name="connsiteY12" fmla="*/ 178118 h 178117"/>
                  <a:gd name="connsiteX13" fmla="*/ 57150 w 67627"/>
                  <a:gd name="connsiteY13" fmla="*/ 178118 h 178117"/>
                  <a:gd name="connsiteX14" fmla="*/ 67627 w 67627"/>
                  <a:gd name="connsiteY14" fmla="*/ 167640 h 178117"/>
                  <a:gd name="connsiteX15" fmla="*/ 67627 w 67627"/>
                  <a:gd name="connsiteY15" fmla="*/ 86678 h 178117"/>
                  <a:gd name="connsiteX16" fmla="*/ 55245 w 67627"/>
                  <a:gd name="connsiteY16" fmla="*/ 58103 h 1781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7627" h="178117">
                    <a:moveTo>
                      <a:pt x="55245" y="58103"/>
                    </a:moveTo>
                    <a:cubicBezTo>
                      <a:pt x="48577" y="50483"/>
                      <a:pt x="44767" y="40958"/>
                      <a:pt x="44767" y="30480"/>
                    </a:cubicBezTo>
                    <a:lnTo>
                      <a:pt x="44767" y="6668"/>
                    </a:lnTo>
                    <a:cubicBezTo>
                      <a:pt x="44767" y="2858"/>
                      <a:pt x="41910" y="0"/>
                      <a:pt x="38100" y="0"/>
                    </a:cubicBezTo>
                    <a:lnTo>
                      <a:pt x="28575" y="0"/>
                    </a:lnTo>
                    <a:cubicBezTo>
                      <a:pt x="24765" y="0"/>
                      <a:pt x="21907" y="2858"/>
                      <a:pt x="21907" y="6668"/>
                    </a:cubicBezTo>
                    <a:lnTo>
                      <a:pt x="21907" y="30480"/>
                    </a:lnTo>
                    <a:cubicBezTo>
                      <a:pt x="21907" y="40958"/>
                      <a:pt x="18097" y="50483"/>
                      <a:pt x="10477" y="59055"/>
                    </a:cubicBezTo>
                    <a:cubicBezTo>
                      <a:pt x="3810" y="66675"/>
                      <a:pt x="0" y="75248"/>
                      <a:pt x="0" y="84773"/>
                    </a:cubicBezTo>
                    <a:cubicBezTo>
                      <a:pt x="0" y="85725"/>
                      <a:pt x="0" y="85725"/>
                      <a:pt x="0" y="86678"/>
                    </a:cubicBezTo>
                    <a:lnTo>
                      <a:pt x="0" y="153353"/>
                    </a:lnTo>
                    <a:lnTo>
                      <a:pt x="0" y="167640"/>
                    </a:lnTo>
                    <a:cubicBezTo>
                      <a:pt x="0" y="173355"/>
                      <a:pt x="4763" y="178118"/>
                      <a:pt x="10477" y="178118"/>
                    </a:cubicBezTo>
                    <a:lnTo>
                      <a:pt x="57150" y="178118"/>
                    </a:lnTo>
                    <a:cubicBezTo>
                      <a:pt x="62865" y="178118"/>
                      <a:pt x="67627" y="173355"/>
                      <a:pt x="67627" y="167640"/>
                    </a:cubicBezTo>
                    <a:lnTo>
                      <a:pt x="67627" y="86678"/>
                    </a:lnTo>
                    <a:cubicBezTo>
                      <a:pt x="66675" y="76200"/>
                      <a:pt x="62865" y="65723"/>
                      <a:pt x="55245" y="58103"/>
                    </a:cubicBezTo>
                  </a:path>
                </a:pathLst>
              </a:custGeom>
              <a:solidFill>
                <a:srgbClr val="2C404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400"/>
              </a:p>
            </p:txBody>
          </p:sp>
        </p:grpSp>
        <p:sp>
          <p:nvSpPr>
            <p:cNvPr id="1346" name="Freeform: Shape 1345">
              <a:extLst>
                <a:ext uri="{FF2B5EF4-FFF2-40B4-BE49-F238E27FC236}">
                  <a16:creationId xmlns:a16="http://schemas.microsoft.com/office/drawing/2014/main" id="{FEC7BBC5-5B7B-47CE-854D-4D7282069857}"/>
                </a:ext>
              </a:extLst>
            </p:cNvPr>
            <p:cNvSpPr/>
            <p:nvPr/>
          </p:nvSpPr>
          <p:spPr>
            <a:xfrm>
              <a:off x="14551608" y="3276485"/>
              <a:ext cx="261937" cy="547691"/>
            </a:xfrm>
            <a:custGeom>
              <a:avLst/>
              <a:gdLst>
                <a:gd name="connsiteX0" fmla="*/ 102870 w 261937"/>
                <a:gd name="connsiteY0" fmla="*/ 463867 h 547687"/>
                <a:gd name="connsiteX1" fmla="*/ 130492 w 261937"/>
                <a:gd name="connsiteY1" fmla="*/ 163830 h 547687"/>
                <a:gd name="connsiteX2" fmla="*/ 159067 w 261937"/>
                <a:gd name="connsiteY2" fmla="*/ 463867 h 547687"/>
                <a:gd name="connsiteX3" fmla="*/ 166688 w 261937"/>
                <a:gd name="connsiteY3" fmla="*/ 547687 h 547687"/>
                <a:gd name="connsiteX4" fmla="*/ 261938 w 261937"/>
                <a:gd name="connsiteY4" fmla="*/ 547687 h 547687"/>
                <a:gd name="connsiteX5" fmla="*/ 259080 w 261937"/>
                <a:gd name="connsiteY5" fmla="*/ 463867 h 547687"/>
                <a:gd name="connsiteX6" fmla="*/ 244792 w 261937"/>
                <a:gd name="connsiteY6" fmla="*/ 0 h 547687"/>
                <a:gd name="connsiteX7" fmla="*/ 137160 w 261937"/>
                <a:gd name="connsiteY7" fmla="*/ 0 h 547687"/>
                <a:gd name="connsiteX8" fmla="*/ 123825 w 261937"/>
                <a:gd name="connsiteY8" fmla="*/ 0 h 547687"/>
                <a:gd name="connsiteX9" fmla="*/ 16192 w 261937"/>
                <a:gd name="connsiteY9" fmla="*/ 0 h 547687"/>
                <a:gd name="connsiteX10" fmla="*/ 1905 w 261937"/>
                <a:gd name="connsiteY10" fmla="*/ 463867 h 547687"/>
                <a:gd name="connsiteX11" fmla="*/ 0 w 261937"/>
                <a:gd name="connsiteY11" fmla="*/ 547687 h 547687"/>
                <a:gd name="connsiteX12" fmla="*/ 95250 w 261937"/>
                <a:gd name="connsiteY12" fmla="*/ 547687 h 547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1937" h="547687">
                  <a:moveTo>
                    <a:pt x="102870" y="463867"/>
                  </a:moveTo>
                  <a:lnTo>
                    <a:pt x="130492" y="163830"/>
                  </a:lnTo>
                  <a:lnTo>
                    <a:pt x="159067" y="463867"/>
                  </a:lnTo>
                  <a:lnTo>
                    <a:pt x="166688" y="547687"/>
                  </a:lnTo>
                  <a:lnTo>
                    <a:pt x="261938" y="547687"/>
                  </a:lnTo>
                  <a:lnTo>
                    <a:pt x="259080" y="463867"/>
                  </a:lnTo>
                  <a:lnTo>
                    <a:pt x="244792" y="0"/>
                  </a:lnTo>
                  <a:lnTo>
                    <a:pt x="137160" y="0"/>
                  </a:lnTo>
                  <a:lnTo>
                    <a:pt x="123825" y="0"/>
                  </a:lnTo>
                  <a:lnTo>
                    <a:pt x="16192" y="0"/>
                  </a:lnTo>
                  <a:lnTo>
                    <a:pt x="1905" y="463867"/>
                  </a:lnTo>
                  <a:lnTo>
                    <a:pt x="0" y="547687"/>
                  </a:lnTo>
                  <a:lnTo>
                    <a:pt x="95250" y="547687"/>
                  </a:lnTo>
                  <a:close/>
                </a:path>
              </a:pathLst>
            </a:custGeom>
            <a:solidFill>
              <a:srgbClr val="F7CDA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347" name="Freeform: Shape 1346">
              <a:extLst>
                <a:ext uri="{FF2B5EF4-FFF2-40B4-BE49-F238E27FC236}">
                  <a16:creationId xmlns:a16="http://schemas.microsoft.com/office/drawing/2014/main" id="{E9AC6792-2D68-41A5-A16A-C36EBD94BEC5}"/>
                </a:ext>
              </a:extLst>
            </p:cNvPr>
            <p:cNvSpPr/>
            <p:nvPr/>
          </p:nvSpPr>
          <p:spPr>
            <a:xfrm>
              <a:off x="14547798" y="3824176"/>
              <a:ext cx="99060" cy="102871"/>
            </a:xfrm>
            <a:custGeom>
              <a:avLst/>
              <a:gdLst>
                <a:gd name="connsiteX0" fmla="*/ 88583 w 99060"/>
                <a:gd name="connsiteY0" fmla="*/ 102870 h 102870"/>
                <a:gd name="connsiteX1" fmla="*/ 99060 w 99060"/>
                <a:gd name="connsiteY1" fmla="*/ 0 h 102870"/>
                <a:gd name="connsiteX2" fmla="*/ 3810 w 99060"/>
                <a:gd name="connsiteY2" fmla="*/ 0 h 102870"/>
                <a:gd name="connsiteX3" fmla="*/ 0 w 99060"/>
                <a:gd name="connsiteY3" fmla="*/ 102870 h 102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060" h="102870">
                  <a:moveTo>
                    <a:pt x="88583" y="102870"/>
                  </a:moveTo>
                  <a:lnTo>
                    <a:pt x="99060" y="0"/>
                  </a:lnTo>
                  <a:lnTo>
                    <a:pt x="3810" y="0"/>
                  </a:lnTo>
                  <a:lnTo>
                    <a:pt x="0" y="10287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348" name="Freeform: Shape 1347">
              <a:extLst>
                <a:ext uri="{FF2B5EF4-FFF2-40B4-BE49-F238E27FC236}">
                  <a16:creationId xmlns:a16="http://schemas.microsoft.com/office/drawing/2014/main" id="{C344AABC-118D-48DB-9129-101AEA496BCC}"/>
                </a:ext>
              </a:extLst>
            </p:cNvPr>
            <p:cNvSpPr/>
            <p:nvPr/>
          </p:nvSpPr>
          <p:spPr>
            <a:xfrm>
              <a:off x="14718297" y="3824176"/>
              <a:ext cx="98107" cy="102871"/>
            </a:xfrm>
            <a:custGeom>
              <a:avLst/>
              <a:gdLst>
                <a:gd name="connsiteX0" fmla="*/ 9525 w 98107"/>
                <a:gd name="connsiteY0" fmla="*/ 102870 h 102870"/>
                <a:gd name="connsiteX1" fmla="*/ 98107 w 98107"/>
                <a:gd name="connsiteY1" fmla="*/ 102870 h 102870"/>
                <a:gd name="connsiteX2" fmla="*/ 95250 w 98107"/>
                <a:gd name="connsiteY2" fmla="*/ 0 h 102870"/>
                <a:gd name="connsiteX3" fmla="*/ 0 w 98107"/>
                <a:gd name="connsiteY3" fmla="*/ 0 h 102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8107" h="102870">
                  <a:moveTo>
                    <a:pt x="9525" y="102870"/>
                  </a:moveTo>
                  <a:lnTo>
                    <a:pt x="98107" y="102870"/>
                  </a:lnTo>
                  <a:lnTo>
                    <a:pt x="9525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349" name="Freeform: Shape 1348">
              <a:extLst>
                <a:ext uri="{FF2B5EF4-FFF2-40B4-BE49-F238E27FC236}">
                  <a16:creationId xmlns:a16="http://schemas.microsoft.com/office/drawing/2014/main" id="{69DD1908-6158-4735-A56A-265310AF1244}"/>
                </a:ext>
              </a:extLst>
            </p:cNvPr>
            <p:cNvSpPr/>
            <p:nvPr/>
          </p:nvSpPr>
          <p:spPr>
            <a:xfrm>
              <a:off x="14809736" y="3039311"/>
              <a:ext cx="336233" cy="141569"/>
            </a:xfrm>
            <a:custGeom>
              <a:avLst/>
              <a:gdLst>
                <a:gd name="connsiteX0" fmla="*/ 168593 w 336232"/>
                <a:gd name="connsiteY0" fmla="*/ 131445 h 141568"/>
                <a:gd name="connsiteX1" fmla="*/ 331470 w 336232"/>
                <a:gd name="connsiteY1" fmla="*/ 39053 h 141568"/>
                <a:gd name="connsiteX2" fmla="*/ 336233 w 336232"/>
                <a:gd name="connsiteY2" fmla="*/ 8573 h 141568"/>
                <a:gd name="connsiteX3" fmla="*/ 335280 w 336232"/>
                <a:gd name="connsiteY3" fmla="*/ 7620 h 141568"/>
                <a:gd name="connsiteX4" fmla="*/ 301943 w 336232"/>
                <a:gd name="connsiteY4" fmla="*/ 1905 h 141568"/>
                <a:gd name="connsiteX5" fmla="*/ 140018 w 336232"/>
                <a:gd name="connsiteY5" fmla="*/ 59055 h 141568"/>
                <a:gd name="connsiteX6" fmla="*/ 121920 w 336232"/>
                <a:gd name="connsiteY6" fmla="*/ 56198 h 141568"/>
                <a:gd name="connsiteX7" fmla="*/ 49530 w 336232"/>
                <a:gd name="connsiteY7" fmla="*/ 953 h 141568"/>
                <a:gd name="connsiteX8" fmla="*/ 0 w 336232"/>
                <a:gd name="connsiteY8" fmla="*/ 80010 h 141568"/>
                <a:gd name="connsiteX9" fmla="*/ 92393 w 336232"/>
                <a:gd name="connsiteY9" fmla="*/ 132398 h 141568"/>
                <a:gd name="connsiteX10" fmla="*/ 168593 w 336232"/>
                <a:gd name="connsiteY10" fmla="*/ 131445 h 141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36232" h="141568">
                  <a:moveTo>
                    <a:pt x="168593" y="131445"/>
                  </a:moveTo>
                  <a:lnTo>
                    <a:pt x="331470" y="39053"/>
                  </a:lnTo>
                  <a:lnTo>
                    <a:pt x="336233" y="8573"/>
                  </a:lnTo>
                  <a:lnTo>
                    <a:pt x="335280" y="7620"/>
                  </a:lnTo>
                  <a:cubicBezTo>
                    <a:pt x="325755" y="0"/>
                    <a:pt x="313373" y="-1905"/>
                    <a:pt x="301943" y="1905"/>
                  </a:cubicBezTo>
                  <a:lnTo>
                    <a:pt x="140018" y="59055"/>
                  </a:lnTo>
                  <a:cubicBezTo>
                    <a:pt x="134303" y="60960"/>
                    <a:pt x="127635" y="60007"/>
                    <a:pt x="121920" y="56198"/>
                  </a:cubicBezTo>
                  <a:lnTo>
                    <a:pt x="49530" y="953"/>
                  </a:lnTo>
                  <a:lnTo>
                    <a:pt x="0" y="80010"/>
                  </a:lnTo>
                  <a:lnTo>
                    <a:pt x="92393" y="132398"/>
                  </a:lnTo>
                  <a:cubicBezTo>
                    <a:pt x="115253" y="144780"/>
                    <a:pt x="144780" y="144780"/>
                    <a:pt x="168593" y="131445"/>
                  </a:cubicBezTo>
                </a:path>
              </a:pathLst>
            </a:custGeom>
            <a:solidFill>
              <a:srgbClr val="F7CDA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350" name="Freeform: Shape 1349">
              <a:extLst>
                <a:ext uri="{FF2B5EF4-FFF2-40B4-BE49-F238E27FC236}">
                  <a16:creationId xmlns:a16="http://schemas.microsoft.com/office/drawing/2014/main" id="{C9EE0835-B125-40E6-A829-214B9021BC54}"/>
                </a:ext>
              </a:extLst>
            </p:cNvPr>
            <p:cNvSpPr/>
            <p:nvPr/>
          </p:nvSpPr>
          <p:spPr>
            <a:xfrm>
              <a:off x="14580212" y="2833570"/>
              <a:ext cx="207143" cy="169546"/>
            </a:xfrm>
            <a:custGeom>
              <a:avLst/>
              <a:gdLst>
                <a:gd name="connsiteX0" fmla="*/ 94269 w 207143"/>
                <a:gd name="connsiteY0" fmla="*/ 0 h 169545"/>
                <a:gd name="connsiteX1" fmla="*/ 163801 w 207143"/>
                <a:gd name="connsiteY1" fmla="*/ 9525 h 169545"/>
                <a:gd name="connsiteX2" fmla="*/ 163801 w 207143"/>
                <a:gd name="connsiteY2" fmla="*/ 45720 h 169545"/>
                <a:gd name="connsiteX3" fmla="*/ 185709 w 207143"/>
                <a:gd name="connsiteY3" fmla="*/ 91440 h 169545"/>
                <a:gd name="connsiteX4" fmla="*/ 204759 w 207143"/>
                <a:gd name="connsiteY4" fmla="*/ 152400 h 169545"/>
                <a:gd name="connsiteX5" fmla="*/ 199996 w 207143"/>
                <a:gd name="connsiteY5" fmla="*/ 169545 h 169545"/>
                <a:gd name="connsiteX6" fmla="*/ 112366 w 207143"/>
                <a:gd name="connsiteY6" fmla="*/ 169545 h 169545"/>
                <a:gd name="connsiteX7" fmla="*/ 94269 w 207143"/>
                <a:gd name="connsiteY7" fmla="*/ 169545 h 169545"/>
                <a:gd name="connsiteX8" fmla="*/ 6639 w 207143"/>
                <a:gd name="connsiteY8" fmla="*/ 169545 h 169545"/>
                <a:gd name="connsiteX9" fmla="*/ 1876 w 207143"/>
                <a:gd name="connsiteY9" fmla="*/ 152400 h 169545"/>
                <a:gd name="connsiteX10" fmla="*/ 20926 w 207143"/>
                <a:gd name="connsiteY10" fmla="*/ 91440 h 169545"/>
                <a:gd name="connsiteX11" fmla="*/ 42834 w 207143"/>
                <a:gd name="connsiteY11" fmla="*/ 45720 h 169545"/>
                <a:gd name="connsiteX12" fmla="*/ 42834 w 207143"/>
                <a:gd name="connsiteY12" fmla="*/ 9525 h 169545"/>
                <a:gd name="connsiteX13" fmla="*/ 112366 w 207143"/>
                <a:gd name="connsiteY13" fmla="*/ 0 h 169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7143" h="169545">
                  <a:moveTo>
                    <a:pt x="94269" y="0"/>
                  </a:moveTo>
                  <a:lnTo>
                    <a:pt x="163801" y="9525"/>
                  </a:lnTo>
                  <a:lnTo>
                    <a:pt x="163801" y="45720"/>
                  </a:lnTo>
                  <a:cubicBezTo>
                    <a:pt x="163801" y="62865"/>
                    <a:pt x="171421" y="80010"/>
                    <a:pt x="185709" y="91440"/>
                  </a:cubicBezTo>
                  <a:cubicBezTo>
                    <a:pt x="203806" y="105727"/>
                    <a:pt x="211426" y="129540"/>
                    <a:pt x="204759" y="152400"/>
                  </a:cubicBezTo>
                  <a:lnTo>
                    <a:pt x="199996" y="169545"/>
                  </a:lnTo>
                  <a:lnTo>
                    <a:pt x="112366" y="169545"/>
                  </a:lnTo>
                  <a:lnTo>
                    <a:pt x="94269" y="169545"/>
                  </a:lnTo>
                  <a:lnTo>
                    <a:pt x="6639" y="169545"/>
                  </a:lnTo>
                  <a:lnTo>
                    <a:pt x="1876" y="152400"/>
                  </a:lnTo>
                  <a:cubicBezTo>
                    <a:pt x="-3839" y="130492"/>
                    <a:pt x="3781" y="106680"/>
                    <a:pt x="20926" y="91440"/>
                  </a:cubicBezTo>
                  <a:cubicBezTo>
                    <a:pt x="34261" y="80010"/>
                    <a:pt x="42834" y="63817"/>
                    <a:pt x="42834" y="45720"/>
                  </a:cubicBezTo>
                  <a:lnTo>
                    <a:pt x="42834" y="9525"/>
                  </a:lnTo>
                  <a:lnTo>
                    <a:pt x="112366" y="0"/>
                  </a:lnTo>
                </a:path>
              </a:pathLst>
            </a:custGeom>
            <a:solidFill>
              <a:srgbClr val="FFFC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351" name="Freeform: Shape 1350">
              <a:extLst>
                <a:ext uri="{FF2B5EF4-FFF2-40B4-BE49-F238E27FC236}">
                  <a16:creationId xmlns:a16="http://schemas.microsoft.com/office/drawing/2014/main" id="{9F9F04D1-63AB-4026-A392-AE2DC376218E}"/>
                </a:ext>
              </a:extLst>
            </p:cNvPr>
            <p:cNvSpPr/>
            <p:nvPr/>
          </p:nvSpPr>
          <p:spPr>
            <a:xfrm>
              <a:off x="14519119" y="3263149"/>
              <a:ext cx="325859" cy="253367"/>
            </a:xfrm>
            <a:custGeom>
              <a:avLst/>
              <a:gdLst>
                <a:gd name="connsiteX0" fmla="*/ 303951 w 325858"/>
                <a:gd name="connsiteY0" fmla="*/ 0 h 253365"/>
                <a:gd name="connsiteX1" fmla="*/ 22964 w 325858"/>
                <a:gd name="connsiteY1" fmla="*/ 0 h 253365"/>
                <a:gd name="connsiteX2" fmla="*/ 104 w 325858"/>
                <a:gd name="connsiteY2" fmla="*/ 240030 h 253365"/>
                <a:gd name="connsiteX3" fmla="*/ 12486 w 325858"/>
                <a:gd name="connsiteY3" fmla="*/ 253365 h 253365"/>
                <a:gd name="connsiteX4" fmla="*/ 313476 w 325858"/>
                <a:gd name="connsiteY4" fmla="*/ 253365 h 253365"/>
                <a:gd name="connsiteX5" fmla="*/ 325859 w 325858"/>
                <a:gd name="connsiteY5" fmla="*/ 240030 h 253365"/>
                <a:gd name="connsiteX6" fmla="*/ 303951 w 325858"/>
                <a:gd name="connsiteY6" fmla="*/ 0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5858" h="253365">
                  <a:moveTo>
                    <a:pt x="303951" y="0"/>
                  </a:moveTo>
                  <a:lnTo>
                    <a:pt x="22964" y="0"/>
                  </a:lnTo>
                  <a:lnTo>
                    <a:pt x="104" y="240030"/>
                  </a:lnTo>
                  <a:cubicBezTo>
                    <a:pt x="-849" y="247650"/>
                    <a:pt x="4866" y="253365"/>
                    <a:pt x="12486" y="253365"/>
                  </a:cubicBezTo>
                  <a:lnTo>
                    <a:pt x="313476" y="253365"/>
                  </a:lnTo>
                  <a:cubicBezTo>
                    <a:pt x="321096" y="253365"/>
                    <a:pt x="325859" y="247650"/>
                    <a:pt x="325859" y="240030"/>
                  </a:cubicBezTo>
                  <a:lnTo>
                    <a:pt x="303951" y="0"/>
                  </a:lnTo>
                  <a:close/>
                </a:path>
              </a:pathLst>
            </a:custGeom>
            <a:solidFill>
              <a:srgbClr val="111C2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352" name="Freeform: Shape 1351">
              <a:extLst>
                <a:ext uri="{FF2B5EF4-FFF2-40B4-BE49-F238E27FC236}">
                  <a16:creationId xmlns:a16="http://schemas.microsoft.com/office/drawing/2014/main" id="{66947398-3839-4255-A2DB-70ED31C8D407}"/>
                </a:ext>
              </a:extLst>
            </p:cNvPr>
            <p:cNvSpPr/>
            <p:nvPr/>
          </p:nvSpPr>
          <p:spPr>
            <a:xfrm>
              <a:off x="14514461" y="2959300"/>
              <a:ext cx="344805" cy="332424"/>
            </a:xfrm>
            <a:custGeom>
              <a:avLst/>
              <a:gdLst>
                <a:gd name="connsiteX0" fmla="*/ 306705 w 344804"/>
                <a:gd name="connsiteY0" fmla="*/ 51435 h 332422"/>
                <a:gd name="connsiteX1" fmla="*/ 236220 w 344804"/>
                <a:gd name="connsiteY1" fmla="*/ 17145 h 332422"/>
                <a:gd name="connsiteX2" fmla="*/ 166687 w 344804"/>
                <a:gd name="connsiteY2" fmla="*/ 0 h 332422"/>
                <a:gd name="connsiteX3" fmla="*/ 90488 w 344804"/>
                <a:gd name="connsiteY3" fmla="*/ 20955 h 332422"/>
                <a:gd name="connsiteX4" fmla="*/ 19050 w 344804"/>
                <a:gd name="connsiteY4" fmla="*/ 80963 h 332422"/>
                <a:gd name="connsiteX5" fmla="*/ 0 w 344804"/>
                <a:gd name="connsiteY5" fmla="*/ 120967 h 332422"/>
                <a:gd name="connsiteX6" fmla="*/ 47625 w 344804"/>
                <a:gd name="connsiteY6" fmla="*/ 142875 h 332422"/>
                <a:gd name="connsiteX7" fmla="*/ 30480 w 344804"/>
                <a:gd name="connsiteY7" fmla="*/ 215265 h 332422"/>
                <a:gd name="connsiteX8" fmla="*/ 29527 w 344804"/>
                <a:gd name="connsiteY8" fmla="*/ 218122 h 332422"/>
                <a:gd name="connsiteX9" fmla="*/ 19050 w 344804"/>
                <a:gd name="connsiteY9" fmla="*/ 293370 h 332422"/>
                <a:gd name="connsiteX10" fmla="*/ 17145 w 344804"/>
                <a:gd name="connsiteY10" fmla="*/ 319088 h 332422"/>
                <a:gd name="connsiteX11" fmla="*/ 29527 w 344804"/>
                <a:gd name="connsiteY11" fmla="*/ 332422 h 332422"/>
                <a:gd name="connsiteX12" fmla="*/ 308610 w 344804"/>
                <a:gd name="connsiteY12" fmla="*/ 332422 h 332422"/>
                <a:gd name="connsiteX13" fmla="*/ 320992 w 344804"/>
                <a:gd name="connsiteY13" fmla="*/ 319088 h 332422"/>
                <a:gd name="connsiteX14" fmla="*/ 295275 w 344804"/>
                <a:gd name="connsiteY14" fmla="*/ 159067 h 332422"/>
                <a:gd name="connsiteX15" fmla="*/ 344805 w 344804"/>
                <a:gd name="connsiteY15" fmla="*/ 80010 h 332422"/>
                <a:gd name="connsiteX16" fmla="*/ 306705 w 344804"/>
                <a:gd name="connsiteY16" fmla="*/ 51435 h 332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44804" h="332422">
                  <a:moveTo>
                    <a:pt x="306705" y="51435"/>
                  </a:moveTo>
                  <a:cubicBezTo>
                    <a:pt x="285750" y="35242"/>
                    <a:pt x="261937" y="23813"/>
                    <a:pt x="236220" y="17145"/>
                  </a:cubicBezTo>
                  <a:lnTo>
                    <a:pt x="166687" y="0"/>
                  </a:lnTo>
                  <a:lnTo>
                    <a:pt x="90488" y="20955"/>
                  </a:lnTo>
                  <a:cubicBezTo>
                    <a:pt x="59055" y="29528"/>
                    <a:pt x="33338" y="51435"/>
                    <a:pt x="19050" y="80963"/>
                  </a:cubicBezTo>
                  <a:lnTo>
                    <a:pt x="0" y="120967"/>
                  </a:lnTo>
                  <a:lnTo>
                    <a:pt x="47625" y="142875"/>
                  </a:lnTo>
                  <a:cubicBezTo>
                    <a:pt x="41910" y="163830"/>
                    <a:pt x="36195" y="188595"/>
                    <a:pt x="30480" y="215265"/>
                  </a:cubicBezTo>
                  <a:cubicBezTo>
                    <a:pt x="30480" y="216217"/>
                    <a:pt x="30480" y="217170"/>
                    <a:pt x="29527" y="218122"/>
                  </a:cubicBezTo>
                  <a:lnTo>
                    <a:pt x="19050" y="293370"/>
                  </a:lnTo>
                  <a:cubicBezTo>
                    <a:pt x="18097" y="301942"/>
                    <a:pt x="17145" y="310515"/>
                    <a:pt x="17145" y="319088"/>
                  </a:cubicBezTo>
                  <a:cubicBezTo>
                    <a:pt x="17145" y="326708"/>
                    <a:pt x="22860" y="332422"/>
                    <a:pt x="29527" y="332422"/>
                  </a:cubicBezTo>
                  <a:lnTo>
                    <a:pt x="308610" y="332422"/>
                  </a:lnTo>
                  <a:cubicBezTo>
                    <a:pt x="316230" y="332422"/>
                    <a:pt x="321945" y="326708"/>
                    <a:pt x="320992" y="319088"/>
                  </a:cubicBezTo>
                  <a:cubicBezTo>
                    <a:pt x="317183" y="258128"/>
                    <a:pt x="305752" y="202883"/>
                    <a:pt x="295275" y="159067"/>
                  </a:cubicBezTo>
                  <a:lnTo>
                    <a:pt x="344805" y="80010"/>
                  </a:lnTo>
                  <a:lnTo>
                    <a:pt x="306705" y="51435"/>
                  </a:lnTo>
                  <a:close/>
                </a:path>
              </a:pathLst>
            </a:custGeom>
            <a:solidFill>
              <a:srgbClr val="00F0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353" name="Freeform: Shape 1352">
              <a:extLst>
                <a:ext uri="{FF2B5EF4-FFF2-40B4-BE49-F238E27FC236}">
                  <a16:creationId xmlns:a16="http://schemas.microsoft.com/office/drawing/2014/main" id="{83BA0A6B-07CA-4BE1-AB05-C30346B82FD2}"/>
                </a:ext>
              </a:extLst>
            </p:cNvPr>
            <p:cNvSpPr/>
            <p:nvPr/>
          </p:nvSpPr>
          <p:spPr>
            <a:xfrm>
              <a:off x="14624951" y="2960253"/>
              <a:ext cx="110490" cy="64770"/>
            </a:xfrm>
            <a:custGeom>
              <a:avLst/>
              <a:gdLst>
                <a:gd name="connsiteX0" fmla="*/ 49530 w 110490"/>
                <a:gd name="connsiteY0" fmla="*/ 64770 h 64769"/>
                <a:gd name="connsiteX1" fmla="*/ 61913 w 110490"/>
                <a:gd name="connsiteY1" fmla="*/ 64770 h 64769"/>
                <a:gd name="connsiteX2" fmla="*/ 110490 w 110490"/>
                <a:gd name="connsiteY2" fmla="*/ 17145 h 64769"/>
                <a:gd name="connsiteX3" fmla="*/ 110490 w 110490"/>
                <a:gd name="connsiteY3" fmla="*/ 17145 h 64769"/>
                <a:gd name="connsiteX4" fmla="*/ 110490 w 110490"/>
                <a:gd name="connsiteY4" fmla="*/ 13335 h 64769"/>
                <a:gd name="connsiteX5" fmla="*/ 55245 w 110490"/>
                <a:gd name="connsiteY5" fmla="*/ 0 h 64769"/>
                <a:gd name="connsiteX6" fmla="*/ 0 w 110490"/>
                <a:gd name="connsiteY6" fmla="*/ 15240 h 64769"/>
                <a:gd name="connsiteX7" fmla="*/ 0 w 110490"/>
                <a:gd name="connsiteY7" fmla="*/ 17145 h 64769"/>
                <a:gd name="connsiteX8" fmla="*/ 49530 w 110490"/>
                <a:gd name="connsiteY8" fmla="*/ 64770 h 64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0490" h="64769">
                  <a:moveTo>
                    <a:pt x="49530" y="64770"/>
                  </a:moveTo>
                  <a:lnTo>
                    <a:pt x="61913" y="64770"/>
                  </a:lnTo>
                  <a:cubicBezTo>
                    <a:pt x="88583" y="64770"/>
                    <a:pt x="109538" y="43815"/>
                    <a:pt x="110490" y="17145"/>
                  </a:cubicBezTo>
                  <a:lnTo>
                    <a:pt x="110490" y="17145"/>
                  </a:lnTo>
                  <a:lnTo>
                    <a:pt x="110490" y="13335"/>
                  </a:lnTo>
                  <a:lnTo>
                    <a:pt x="55245" y="0"/>
                  </a:lnTo>
                  <a:lnTo>
                    <a:pt x="0" y="15240"/>
                  </a:lnTo>
                  <a:lnTo>
                    <a:pt x="0" y="17145"/>
                  </a:lnTo>
                  <a:cubicBezTo>
                    <a:pt x="953" y="42863"/>
                    <a:pt x="21908" y="64770"/>
                    <a:pt x="49530" y="64770"/>
                  </a:cubicBezTo>
                </a:path>
              </a:pathLst>
            </a:custGeom>
            <a:solidFill>
              <a:srgbClr val="00B1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354" name="Freeform: Shape 1353">
              <a:extLst>
                <a:ext uri="{FF2B5EF4-FFF2-40B4-BE49-F238E27FC236}">
                  <a16:creationId xmlns:a16="http://schemas.microsoft.com/office/drawing/2014/main" id="{3FEB3382-EBA9-4D21-8A01-8887B1183F80}"/>
                </a:ext>
              </a:extLst>
            </p:cNvPr>
            <p:cNvSpPr/>
            <p:nvPr/>
          </p:nvSpPr>
          <p:spPr>
            <a:xfrm>
              <a:off x="14666861" y="3071696"/>
              <a:ext cx="67627" cy="178118"/>
            </a:xfrm>
            <a:custGeom>
              <a:avLst/>
              <a:gdLst>
                <a:gd name="connsiteX0" fmla="*/ 55245 w 67627"/>
                <a:gd name="connsiteY0" fmla="*/ 58102 h 178117"/>
                <a:gd name="connsiteX1" fmla="*/ 44768 w 67627"/>
                <a:gd name="connsiteY1" fmla="*/ 30480 h 178117"/>
                <a:gd name="connsiteX2" fmla="*/ 44768 w 67627"/>
                <a:gd name="connsiteY2" fmla="*/ 6667 h 178117"/>
                <a:gd name="connsiteX3" fmla="*/ 38100 w 67627"/>
                <a:gd name="connsiteY3" fmla="*/ 0 h 178117"/>
                <a:gd name="connsiteX4" fmla="*/ 28575 w 67627"/>
                <a:gd name="connsiteY4" fmla="*/ 0 h 178117"/>
                <a:gd name="connsiteX5" fmla="*/ 21908 w 67627"/>
                <a:gd name="connsiteY5" fmla="*/ 6667 h 178117"/>
                <a:gd name="connsiteX6" fmla="*/ 21908 w 67627"/>
                <a:gd name="connsiteY6" fmla="*/ 30480 h 178117"/>
                <a:gd name="connsiteX7" fmla="*/ 10478 w 67627"/>
                <a:gd name="connsiteY7" fmla="*/ 59055 h 178117"/>
                <a:gd name="connsiteX8" fmla="*/ 0 w 67627"/>
                <a:gd name="connsiteY8" fmla="*/ 84772 h 178117"/>
                <a:gd name="connsiteX9" fmla="*/ 0 w 67627"/>
                <a:gd name="connsiteY9" fmla="*/ 86677 h 178117"/>
                <a:gd name="connsiteX10" fmla="*/ 0 w 67627"/>
                <a:gd name="connsiteY10" fmla="*/ 153352 h 178117"/>
                <a:gd name="connsiteX11" fmla="*/ 0 w 67627"/>
                <a:gd name="connsiteY11" fmla="*/ 167640 h 178117"/>
                <a:gd name="connsiteX12" fmla="*/ 10478 w 67627"/>
                <a:gd name="connsiteY12" fmla="*/ 178117 h 178117"/>
                <a:gd name="connsiteX13" fmla="*/ 57150 w 67627"/>
                <a:gd name="connsiteY13" fmla="*/ 178117 h 178117"/>
                <a:gd name="connsiteX14" fmla="*/ 67628 w 67627"/>
                <a:gd name="connsiteY14" fmla="*/ 167640 h 178117"/>
                <a:gd name="connsiteX15" fmla="*/ 67628 w 67627"/>
                <a:gd name="connsiteY15" fmla="*/ 86677 h 178117"/>
                <a:gd name="connsiteX16" fmla="*/ 55245 w 67627"/>
                <a:gd name="connsiteY16" fmla="*/ 58102 h 17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7627" h="178117">
                  <a:moveTo>
                    <a:pt x="55245" y="58102"/>
                  </a:moveTo>
                  <a:cubicBezTo>
                    <a:pt x="48578" y="50483"/>
                    <a:pt x="44768" y="40958"/>
                    <a:pt x="44768" y="30480"/>
                  </a:cubicBezTo>
                  <a:lnTo>
                    <a:pt x="44768" y="6667"/>
                  </a:lnTo>
                  <a:cubicBezTo>
                    <a:pt x="44768" y="2858"/>
                    <a:pt x="41910" y="0"/>
                    <a:pt x="38100" y="0"/>
                  </a:cubicBezTo>
                  <a:lnTo>
                    <a:pt x="28575" y="0"/>
                  </a:lnTo>
                  <a:cubicBezTo>
                    <a:pt x="24765" y="0"/>
                    <a:pt x="21908" y="2858"/>
                    <a:pt x="21908" y="6667"/>
                  </a:cubicBezTo>
                  <a:lnTo>
                    <a:pt x="21908" y="30480"/>
                  </a:lnTo>
                  <a:cubicBezTo>
                    <a:pt x="21908" y="40958"/>
                    <a:pt x="18098" y="50483"/>
                    <a:pt x="10478" y="59055"/>
                  </a:cubicBezTo>
                  <a:cubicBezTo>
                    <a:pt x="3810" y="66675"/>
                    <a:pt x="0" y="75247"/>
                    <a:pt x="0" y="84772"/>
                  </a:cubicBezTo>
                  <a:cubicBezTo>
                    <a:pt x="0" y="85725"/>
                    <a:pt x="0" y="85725"/>
                    <a:pt x="0" y="86677"/>
                  </a:cubicBezTo>
                  <a:lnTo>
                    <a:pt x="0" y="153352"/>
                  </a:lnTo>
                  <a:lnTo>
                    <a:pt x="0" y="167640"/>
                  </a:lnTo>
                  <a:cubicBezTo>
                    <a:pt x="0" y="173355"/>
                    <a:pt x="4763" y="178117"/>
                    <a:pt x="10478" y="178117"/>
                  </a:cubicBezTo>
                  <a:lnTo>
                    <a:pt x="57150" y="178117"/>
                  </a:lnTo>
                  <a:cubicBezTo>
                    <a:pt x="62865" y="178117"/>
                    <a:pt x="67628" y="173355"/>
                    <a:pt x="67628" y="167640"/>
                  </a:cubicBezTo>
                  <a:lnTo>
                    <a:pt x="67628" y="86677"/>
                  </a:lnTo>
                  <a:cubicBezTo>
                    <a:pt x="66675" y="76200"/>
                    <a:pt x="62865" y="65722"/>
                    <a:pt x="55245" y="58102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355" name="Freeform: Shape 1354">
              <a:extLst>
                <a:ext uri="{FF2B5EF4-FFF2-40B4-BE49-F238E27FC236}">
                  <a16:creationId xmlns:a16="http://schemas.microsoft.com/office/drawing/2014/main" id="{A04E82E5-D198-478B-A016-C130AD8750D0}"/>
                </a:ext>
              </a:extLst>
            </p:cNvPr>
            <p:cNvSpPr/>
            <p:nvPr/>
          </p:nvSpPr>
          <p:spPr>
            <a:xfrm>
              <a:off x="14458469" y="3082173"/>
              <a:ext cx="266204" cy="178173"/>
            </a:xfrm>
            <a:custGeom>
              <a:avLst/>
              <a:gdLst>
                <a:gd name="connsiteX0" fmla="*/ 251254 w 266204"/>
                <a:gd name="connsiteY0" fmla="*/ 112395 h 178172"/>
                <a:gd name="connsiteX1" fmla="*/ 207439 w 266204"/>
                <a:gd name="connsiteY1" fmla="*/ 111443 h 178172"/>
                <a:gd name="connsiteX2" fmla="*/ 207439 w 266204"/>
                <a:gd name="connsiteY2" fmla="*/ 90488 h 178172"/>
                <a:gd name="connsiteX3" fmla="*/ 196961 w 266204"/>
                <a:gd name="connsiteY3" fmla="*/ 92393 h 178172"/>
                <a:gd name="connsiteX4" fmla="*/ 184579 w 266204"/>
                <a:gd name="connsiteY4" fmla="*/ 99060 h 178172"/>
                <a:gd name="connsiteX5" fmla="*/ 163624 w 266204"/>
                <a:gd name="connsiteY5" fmla="*/ 106680 h 178172"/>
                <a:gd name="connsiteX6" fmla="*/ 84566 w 266204"/>
                <a:gd name="connsiteY6" fmla="*/ 97155 h 178172"/>
                <a:gd name="connsiteX7" fmla="*/ 85519 w 266204"/>
                <a:gd name="connsiteY7" fmla="*/ 94298 h 178172"/>
                <a:gd name="connsiteX8" fmla="*/ 102664 w 266204"/>
                <a:gd name="connsiteY8" fmla="*/ 21908 h 178172"/>
                <a:gd name="connsiteX9" fmla="*/ 55039 w 266204"/>
                <a:gd name="connsiteY9" fmla="*/ 0 h 178172"/>
                <a:gd name="connsiteX10" fmla="*/ 4556 w 266204"/>
                <a:gd name="connsiteY10" fmla="*/ 104775 h 178172"/>
                <a:gd name="connsiteX11" fmla="*/ 44561 w 266204"/>
                <a:gd name="connsiteY11" fmla="*/ 171450 h 178172"/>
                <a:gd name="connsiteX12" fmla="*/ 75041 w 266204"/>
                <a:gd name="connsiteY12" fmla="*/ 172403 h 178172"/>
                <a:gd name="connsiteX13" fmla="*/ 217916 w 266204"/>
                <a:gd name="connsiteY13" fmla="*/ 178118 h 178172"/>
                <a:gd name="connsiteX14" fmla="*/ 259826 w 266204"/>
                <a:gd name="connsiteY14" fmla="*/ 150495 h 178172"/>
                <a:gd name="connsiteX15" fmla="*/ 265541 w 266204"/>
                <a:gd name="connsiteY15" fmla="*/ 134303 h 178172"/>
                <a:gd name="connsiteX16" fmla="*/ 251254 w 266204"/>
                <a:gd name="connsiteY16" fmla="*/ 112395 h 178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66204" h="178172">
                  <a:moveTo>
                    <a:pt x="251254" y="112395"/>
                  </a:moveTo>
                  <a:lnTo>
                    <a:pt x="207439" y="111443"/>
                  </a:lnTo>
                  <a:lnTo>
                    <a:pt x="207439" y="90488"/>
                  </a:lnTo>
                  <a:lnTo>
                    <a:pt x="196961" y="92393"/>
                  </a:lnTo>
                  <a:cubicBezTo>
                    <a:pt x="192199" y="93345"/>
                    <a:pt x="187436" y="96203"/>
                    <a:pt x="184579" y="99060"/>
                  </a:cubicBezTo>
                  <a:cubicBezTo>
                    <a:pt x="178864" y="104775"/>
                    <a:pt x="171244" y="107633"/>
                    <a:pt x="163624" y="106680"/>
                  </a:cubicBezTo>
                  <a:lnTo>
                    <a:pt x="84566" y="97155"/>
                  </a:lnTo>
                  <a:lnTo>
                    <a:pt x="85519" y="94298"/>
                  </a:lnTo>
                  <a:cubicBezTo>
                    <a:pt x="90281" y="67628"/>
                    <a:pt x="96949" y="42863"/>
                    <a:pt x="102664" y="21908"/>
                  </a:cubicBezTo>
                  <a:lnTo>
                    <a:pt x="55039" y="0"/>
                  </a:lnTo>
                  <a:lnTo>
                    <a:pt x="4556" y="104775"/>
                  </a:lnTo>
                  <a:cubicBezTo>
                    <a:pt x="-9731" y="134303"/>
                    <a:pt x="11224" y="169545"/>
                    <a:pt x="44561" y="171450"/>
                  </a:cubicBezTo>
                  <a:lnTo>
                    <a:pt x="75041" y="172403"/>
                  </a:lnTo>
                  <a:lnTo>
                    <a:pt x="217916" y="178118"/>
                  </a:lnTo>
                  <a:cubicBezTo>
                    <a:pt x="236014" y="179070"/>
                    <a:pt x="253159" y="167640"/>
                    <a:pt x="259826" y="150495"/>
                  </a:cubicBezTo>
                  <a:lnTo>
                    <a:pt x="265541" y="134303"/>
                  </a:lnTo>
                  <a:cubicBezTo>
                    <a:pt x="268399" y="122873"/>
                    <a:pt x="261731" y="112395"/>
                    <a:pt x="251254" y="112395"/>
                  </a:cubicBezTo>
                </a:path>
              </a:pathLst>
            </a:custGeom>
            <a:solidFill>
              <a:srgbClr val="F7CDA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356" name="Freeform: Shape 1355">
              <a:extLst>
                <a:ext uri="{FF2B5EF4-FFF2-40B4-BE49-F238E27FC236}">
                  <a16:creationId xmlns:a16="http://schemas.microsoft.com/office/drawing/2014/main" id="{145B1ADC-C4E0-42C6-9A1B-04E7284B9F4F}"/>
                </a:ext>
              </a:extLst>
            </p:cNvPr>
            <p:cNvSpPr/>
            <p:nvPr/>
          </p:nvSpPr>
          <p:spPr>
            <a:xfrm>
              <a:off x="14623998" y="2779277"/>
              <a:ext cx="120015" cy="69533"/>
            </a:xfrm>
            <a:custGeom>
              <a:avLst/>
              <a:gdLst>
                <a:gd name="connsiteX0" fmla="*/ 71438 w 120015"/>
                <a:gd name="connsiteY0" fmla="*/ 0 h 69532"/>
                <a:gd name="connsiteX1" fmla="*/ 48578 w 120015"/>
                <a:gd name="connsiteY1" fmla="*/ 0 h 69532"/>
                <a:gd name="connsiteX2" fmla="*/ 0 w 120015"/>
                <a:gd name="connsiteY2" fmla="*/ 48577 h 69532"/>
                <a:gd name="connsiteX3" fmla="*/ 0 w 120015"/>
                <a:gd name="connsiteY3" fmla="*/ 69532 h 69532"/>
                <a:gd name="connsiteX4" fmla="*/ 120015 w 120015"/>
                <a:gd name="connsiteY4" fmla="*/ 69532 h 69532"/>
                <a:gd name="connsiteX5" fmla="*/ 120015 w 120015"/>
                <a:gd name="connsiteY5" fmla="*/ 48577 h 69532"/>
                <a:gd name="connsiteX6" fmla="*/ 71438 w 120015"/>
                <a:gd name="connsiteY6" fmla="*/ 0 h 69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0015" h="69532">
                  <a:moveTo>
                    <a:pt x="71438" y="0"/>
                  </a:moveTo>
                  <a:lnTo>
                    <a:pt x="48578" y="0"/>
                  </a:lnTo>
                  <a:cubicBezTo>
                    <a:pt x="21908" y="0"/>
                    <a:pt x="0" y="21907"/>
                    <a:pt x="0" y="48577"/>
                  </a:cubicBezTo>
                  <a:lnTo>
                    <a:pt x="0" y="69532"/>
                  </a:lnTo>
                  <a:lnTo>
                    <a:pt x="120015" y="69532"/>
                  </a:lnTo>
                  <a:lnTo>
                    <a:pt x="120015" y="48577"/>
                  </a:lnTo>
                  <a:cubicBezTo>
                    <a:pt x="120015" y="21907"/>
                    <a:pt x="98108" y="0"/>
                    <a:pt x="71438" y="0"/>
                  </a:cubicBezTo>
                </a:path>
              </a:pathLst>
            </a:custGeom>
            <a:solidFill>
              <a:srgbClr val="00B1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357" name="Freeform: Shape 1356">
              <a:extLst>
                <a:ext uri="{FF2B5EF4-FFF2-40B4-BE49-F238E27FC236}">
                  <a16:creationId xmlns:a16="http://schemas.microsoft.com/office/drawing/2014/main" id="{C02F9743-A3BF-4D82-B049-D428C78BF947}"/>
                </a:ext>
              </a:extLst>
            </p:cNvPr>
            <p:cNvSpPr/>
            <p:nvPr/>
          </p:nvSpPr>
          <p:spPr>
            <a:xfrm>
              <a:off x="14649717" y="2919295"/>
              <a:ext cx="59055" cy="81915"/>
            </a:xfrm>
            <a:custGeom>
              <a:avLst/>
              <a:gdLst>
                <a:gd name="connsiteX0" fmla="*/ 43815 w 59055"/>
                <a:gd name="connsiteY0" fmla="*/ 58102 h 81914"/>
                <a:gd name="connsiteX1" fmla="*/ 28575 w 59055"/>
                <a:gd name="connsiteY1" fmla="*/ 50483 h 81914"/>
                <a:gd name="connsiteX2" fmla="*/ 20003 w 59055"/>
                <a:gd name="connsiteY2" fmla="*/ 40005 h 81914"/>
                <a:gd name="connsiteX3" fmla="*/ 35243 w 59055"/>
                <a:gd name="connsiteY3" fmla="*/ 40958 h 81914"/>
                <a:gd name="connsiteX4" fmla="*/ 49530 w 59055"/>
                <a:gd name="connsiteY4" fmla="*/ 37147 h 81914"/>
                <a:gd name="connsiteX5" fmla="*/ 59055 w 59055"/>
                <a:gd name="connsiteY5" fmla="*/ 30480 h 81914"/>
                <a:gd name="connsiteX6" fmla="*/ 59055 w 59055"/>
                <a:gd name="connsiteY6" fmla="*/ 14288 h 81914"/>
                <a:gd name="connsiteX7" fmla="*/ 0 w 59055"/>
                <a:gd name="connsiteY7" fmla="*/ 0 h 81914"/>
                <a:gd name="connsiteX8" fmla="*/ 0 w 59055"/>
                <a:gd name="connsiteY8" fmla="*/ 59055 h 81914"/>
                <a:gd name="connsiteX9" fmla="*/ 22860 w 59055"/>
                <a:gd name="connsiteY9" fmla="*/ 81915 h 81914"/>
                <a:gd name="connsiteX10" fmla="*/ 36195 w 59055"/>
                <a:gd name="connsiteY10" fmla="*/ 81915 h 81914"/>
                <a:gd name="connsiteX11" fmla="*/ 59055 w 59055"/>
                <a:gd name="connsiteY11" fmla="*/ 59055 h 81914"/>
                <a:gd name="connsiteX12" fmla="*/ 43815 w 59055"/>
                <a:gd name="connsiteY12" fmla="*/ 58102 h 81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9055" h="81914">
                  <a:moveTo>
                    <a:pt x="43815" y="58102"/>
                  </a:moveTo>
                  <a:cubicBezTo>
                    <a:pt x="38100" y="58102"/>
                    <a:pt x="32385" y="55245"/>
                    <a:pt x="28575" y="50483"/>
                  </a:cubicBezTo>
                  <a:lnTo>
                    <a:pt x="20003" y="40005"/>
                  </a:lnTo>
                  <a:lnTo>
                    <a:pt x="35243" y="40958"/>
                  </a:lnTo>
                  <a:cubicBezTo>
                    <a:pt x="40005" y="40958"/>
                    <a:pt x="44768" y="37147"/>
                    <a:pt x="49530" y="37147"/>
                  </a:cubicBezTo>
                  <a:lnTo>
                    <a:pt x="59055" y="30480"/>
                  </a:lnTo>
                  <a:lnTo>
                    <a:pt x="59055" y="14288"/>
                  </a:lnTo>
                  <a:lnTo>
                    <a:pt x="0" y="0"/>
                  </a:lnTo>
                  <a:lnTo>
                    <a:pt x="0" y="59055"/>
                  </a:lnTo>
                  <a:cubicBezTo>
                    <a:pt x="0" y="71438"/>
                    <a:pt x="10478" y="81915"/>
                    <a:pt x="22860" y="81915"/>
                  </a:cubicBezTo>
                  <a:lnTo>
                    <a:pt x="36195" y="81915"/>
                  </a:lnTo>
                  <a:cubicBezTo>
                    <a:pt x="48578" y="81915"/>
                    <a:pt x="59055" y="71438"/>
                    <a:pt x="59055" y="59055"/>
                  </a:cubicBezTo>
                  <a:lnTo>
                    <a:pt x="43815" y="58102"/>
                  </a:lnTo>
                  <a:close/>
                </a:path>
              </a:pathLst>
            </a:custGeom>
            <a:solidFill>
              <a:srgbClr val="F7CDA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358" name="Freeform: Shape 1357">
              <a:extLst>
                <a:ext uri="{FF2B5EF4-FFF2-40B4-BE49-F238E27FC236}">
                  <a16:creationId xmlns:a16="http://schemas.microsoft.com/office/drawing/2014/main" id="{0A03328B-99EC-4A2D-9E50-259CF8F75FE9}"/>
                </a:ext>
              </a:extLst>
            </p:cNvPr>
            <p:cNvSpPr/>
            <p:nvPr/>
          </p:nvSpPr>
          <p:spPr>
            <a:xfrm>
              <a:off x="14670672" y="2948822"/>
              <a:ext cx="40004" cy="28575"/>
            </a:xfrm>
            <a:custGeom>
              <a:avLst/>
              <a:gdLst>
                <a:gd name="connsiteX0" fmla="*/ 15240 w 40004"/>
                <a:gd name="connsiteY0" fmla="*/ 11430 h 28575"/>
                <a:gd name="connsiteX1" fmla="*/ 0 w 40004"/>
                <a:gd name="connsiteY1" fmla="*/ 10478 h 28575"/>
                <a:gd name="connsiteX2" fmla="*/ 8572 w 40004"/>
                <a:gd name="connsiteY2" fmla="*/ 20955 h 28575"/>
                <a:gd name="connsiteX3" fmla="*/ 23813 w 40004"/>
                <a:gd name="connsiteY3" fmla="*/ 28575 h 28575"/>
                <a:gd name="connsiteX4" fmla="*/ 40005 w 40004"/>
                <a:gd name="connsiteY4" fmla="*/ 28575 h 28575"/>
                <a:gd name="connsiteX5" fmla="*/ 40005 w 40004"/>
                <a:gd name="connsiteY5" fmla="*/ 28575 h 28575"/>
                <a:gd name="connsiteX6" fmla="*/ 40005 w 40004"/>
                <a:gd name="connsiteY6" fmla="*/ 0 h 28575"/>
                <a:gd name="connsiteX7" fmla="*/ 30480 w 40004"/>
                <a:gd name="connsiteY7" fmla="*/ 6668 h 28575"/>
                <a:gd name="connsiteX8" fmla="*/ 15240 w 40004"/>
                <a:gd name="connsiteY8" fmla="*/ 11430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004" h="28575">
                  <a:moveTo>
                    <a:pt x="15240" y="11430"/>
                  </a:moveTo>
                  <a:lnTo>
                    <a:pt x="0" y="10478"/>
                  </a:lnTo>
                  <a:lnTo>
                    <a:pt x="8572" y="20955"/>
                  </a:lnTo>
                  <a:cubicBezTo>
                    <a:pt x="12382" y="25718"/>
                    <a:pt x="17145" y="28575"/>
                    <a:pt x="23813" y="28575"/>
                  </a:cubicBezTo>
                  <a:lnTo>
                    <a:pt x="40005" y="28575"/>
                  </a:lnTo>
                  <a:cubicBezTo>
                    <a:pt x="40005" y="28575"/>
                    <a:pt x="40005" y="28575"/>
                    <a:pt x="40005" y="28575"/>
                  </a:cubicBezTo>
                  <a:lnTo>
                    <a:pt x="40005" y="0"/>
                  </a:lnTo>
                  <a:lnTo>
                    <a:pt x="30480" y="6668"/>
                  </a:lnTo>
                  <a:cubicBezTo>
                    <a:pt x="24765" y="7620"/>
                    <a:pt x="20002" y="11430"/>
                    <a:pt x="15240" y="11430"/>
                  </a:cubicBezTo>
                </a:path>
              </a:pathLst>
            </a:custGeom>
            <a:solidFill>
              <a:srgbClr val="111C2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359" name="Freeform: Shape 1358">
              <a:extLst>
                <a:ext uri="{FF2B5EF4-FFF2-40B4-BE49-F238E27FC236}">
                  <a16:creationId xmlns:a16="http://schemas.microsoft.com/office/drawing/2014/main" id="{D38A98A7-5D53-4ECD-8166-E9BEC7FB4A18}"/>
                </a:ext>
              </a:extLst>
            </p:cNvPr>
            <p:cNvSpPr/>
            <p:nvPr/>
          </p:nvSpPr>
          <p:spPr>
            <a:xfrm>
              <a:off x="14605904" y="2832616"/>
              <a:ext cx="155249" cy="129541"/>
            </a:xfrm>
            <a:custGeom>
              <a:avLst/>
              <a:gdLst>
                <a:gd name="connsiteX0" fmla="*/ 145729 w 155249"/>
                <a:gd name="connsiteY0" fmla="*/ 33338 h 129540"/>
                <a:gd name="connsiteX1" fmla="*/ 130489 w 155249"/>
                <a:gd name="connsiteY1" fmla="*/ 37148 h 129540"/>
                <a:gd name="connsiteX2" fmla="*/ 130489 w 155249"/>
                <a:gd name="connsiteY2" fmla="*/ 36195 h 129540"/>
                <a:gd name="connsiteX3" fmla="*/ 130489 w 155249"/>
                <a:gd name="connsiteY3" fmla="*/ 37148 h 129540"/>
                <a:gd name="connsiteX4" fmla="*/ 130489 w 155249"/>
                <a:gd name="connsiteY4" fmla="*/ 37148 h 129540"/>
                <a:gd name="connsiteX5" fmla="*/ 115249 w 155249"/>
                <a:gd name="connsiteY5" fmla="*/ 7620 h 129540"/>
                <a:gd name="connsiteX6" fmla="*/ 115249 w 155249"/>
                <a:gd name="connsiteY6" fmla="*/ 0 h 129540"/>
                <a:gd name="connsiteX7" fmla="*/ 113344 w 155249"/>
                <a:gd name="connsiteY7" fmla="*/ 0 h 129540"/>
                <a:gd name="connsiteX8" fmla="*/ 40001 w 155249"/>
                <a:gd name="connsiteY8" fmla="*/ 953 h 129540"/>
                <a:gd name="connsiteX9" fmla="*/ 40001 w 155249"/>
                <a:gd name="connsiteY9" fmla="*/ 7620 h 129540"/>
                <a:gd name="connsiteX10" fmla="*/ 24761 w 155249"/>
                <a:gd name="connsiteY10" fmla="*/ 37148 h 129540"/>
                <a:gd name="connsiteX11" fmla="*/ 24761 w 155249"/>
                <a:gd name="connsiteY11" fmla="*/ 37148 h 129540"/>
                <a:gd name="connsiteX12" fmla="*/ 9521 w 155249"/>
                <a:gd name="connsiteY12" fmla="*/ 33338 h 129540"/>
                <a:gd name="connsiteX13" fmla="*/ 949 w 155249"/>
                <a:gd name="connsiteY13" fmla="*/ 52388 h 129540"/>
                <a:gd name="connsiteX14" fmla="*/ 2854 w 155249"/>
                <a:gd name="connsiteY14" fmla="*/ 57150 h 129540"/>
                <a:gd name="connsiteX15" fmla="*/ 19046 w 155249"/>
                <a:gd name="connsiteY15" fmla="*/ 74295 h 129540"/>
                <a:gd name="connsiteX16" fmla="*/ 19046 w 155249"/>
                <a:gd name="connsiteY16" fmla="*/ 74295 h 129540"/>
                <a:gd name="connsiteX17" fmla="*/ 21904 w 155249"/>
                <a:gd name="connsiteY17" fmla="*/ 79058 h 129540"/>
                <a:gd name="connsiteX18" fmla="*/ 77149 w 155249"/>
                <a:gd name="connsiteY18" fmla="*/ 129540 h 129540"/>
                <a:gd name="connsiteX19" fmla="*/ 78101 w 155249"/>
                <a:gd name="connsiteY19" fmla="*/ 129540 h 129540"/>
                <a:gd name="connsiteX20" fmla="*/ 133346 w 155249"/>
                <a:gd name="connsiteY20" fmla="*/ 79058 h 129540"/>
                <a:gd name="connsiteX21" fmla="*/ 136204 w 155249"/>
                <a:gd name="connsiteY21" fmla="*/ 74295 h 129540"/>
                <a:gd name="connsiteX22" fmla="*/ 136204 w 155249"/>
                <a:gd name="connsiteY22" fmla="*/ 74295 h 129540"/>
                <a:gd name="connsiteX23" fmla="*/ 152396 w 155249"/>
                <a:gd name="connsiteY23" fmla="*/ 57150 h 129540"/>
                <a:gd name="connsiteX24" fmla="*/ 154301 w 155249"/>
                <a:gd name="connsiteY24" fmla="*/ 52388 h 129540"/>
                <a:gd name="connsiteX25" fmla="*/ 145729 w 155249"/>
                <a:gd name="connsiteY25" fmla="*/ 33338 h 129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55249" h="129540">
                  <a:moveTo>
                    <a:pt x="145729" y="33338"/>
                  </a:moveTo>
                  <a:cubicBezTo>
                    <a:pt x="140014" y="31433"/>
                    <a:pt x="134299" y="33338"/>
                    <a:pt x="130489" y="37148"/>
                  </a:cubicBezTo>
                  <a:lnTo>
                    <a:pt x="130489" y="36195"/>
                  </a:lnTo>
                  <a:lnTo>
                    <a:pt x="130489" y="37148"/>
                  </a:lnTo>
                  <a:lnTo>
                    <a:pt x="130489" y="37148"/>
                  </a:lnTo>
                  <a:cubicBezTo>
                    <a:pt x="120964" y="30480"/>
                    <a:pt x="115249" y="20003"/>
                    <a:pt x="115249" y="7620"/>
                  </a:cubicBezTo>
                  <a:lnTo>
                    <a:pt x="115249" y="0"/>
                  </a:lnTo>
                  <a:cubicBezTo>
                    <a:pt x="114296" y="0"/>
                    <a:pt x="114296" y="0"/>
                    <a:pt x="113344" y="0"/>
                  </a:cubicBezTo>
                  <a:lnTo>
                    <a:pt x="40001" y="953"/>
                  </a:lnTo>
                  <a:lnTo>
                    <a:pt x="40001" y="7620"/>
                  </a:lnTo>
                  <a:cubicBezTo>
                    <a:pt x="40001" y="19050"/>
                    <a:pt x="34286" y="30480"/>
                    <a:pt x="24761" y="37148"/>
                  </a:cubicBezTo>
                  <a:lnTo>
                    <a:pt x="24761" y="37148"/>
                  </a:lnTo>
                  <a:cubicBezTo>
                    <a:pt x="20951" y="32385"/>
                    <a:pt x="14284" y="31433"/>
                    <a:pt x="9521" y="33338"/>
                  </a:cubicBezTo>
                  <a:cubicBezTo>
                    <a:pt x="1901" y="36195"/>
                    <a:pt x="-1909" y="44767"/>
                    <a:pt x="949" y="52388"/>
                  </a:cubicBezTo>
                  <a:lnTo>
                    <a:pt x="2854" y="57150"/>
                  </a:lnTo>
                  <a:cubicBezTo>
                    <a:pt x="5711" y="64770"/>
                    <a:pt x="12379" y="71438"/>
                    <a:pt x="19046" y="74295"/>
                  </a:cubicBezTo>
                  <a:cubicBezTo>
                    <a:pt x="19046" y="74295"/>
                    <a:pt x="19046" y="74295"/>
                    <a:pt x="19046" y="74295"/>
                  </a:cubicBezTo>
                  <a:cubicBezTo>
                    <a:pt x="20951" y="75248"/>
                    <a:pt x="21904" y="77153"/>
                    <a:pt x="21904" y="79058"/>
                  </a:cubicBezTo>
                  <a:cubicBezTo>
                    <a:pt x="23809" y="107633"/>
                    <a:pt x="47621" y="129540"/>
                    <a:pt x="77149" y="129540"/>
                  </a:cubicBezTo>
                  <a:lnTo>
                    <a:pt x="78101" y="129540"/>
                  </a:lnTo>
                  <a:cubicBezTo>
                    <a:pt x="107629" y="129540"/>
                    <a:pt x="130489" y="106680"/>
                    <a:pt x="133346" y="79058"/>
                  </a:cubicBezTo>
                  <a:cubicBezTo>
                    <a:pt x="133346" y="77153"/>
                    <a:pt x="134299" y="75248"/>
                    <a:pt x="136204" y="74295"/>
                  </a:cubicBezTo>
                  <a:cubicBezTo>
                    <a:pt x="136204" y="74295"/>
                    <a:pt x="136204" y="74295"/>
                    <a:pt x="136204" y="74295"/>
                  </a:cubicBezTo>
                  <a:cubicBezTo>
                    <a:pt x="143824" y="70485"/>
                    <a:pt x="149539" y="64770"/>
                    <a:pt x="152396" y="57150"/>
                  </a:cubicBezTo>
                  <a:lnTo>
                    <a:pt x="154301" y="52388"/>
                  </a:lnTo>
                  <a:cubicBezTo>
                    <a:pt x="157159" y="44767"/>
                    <a:pt x="153349" y="36195"/>
                    <a:pt x="145729" y="33338"/>
                  </a:cubicBezTo>
                </a:path>
              </a:pathLst>
            </a:custGeom>
            <a:solidFill>
              <a:srgbClr val="F7CDA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360" name="Freeform: Shape 1359">
              <a:extLst>
                <a:ext uri="{FF2B5EF4-FFF2-40B4-BE49-F238E27FC236}">
                  <a16:creationId xmlns:a16="http://schemas.microsoft.com/office/drawing/2014/main" id="{F765DD9E-A86F-40D6-8C2A-DB17FF094F7B}"/>
                </a:ext>
              </a:extLst>
            </p:cNvPr>
            <p:cNvSpPr/>
            <p:nvPr/>
          </p:nvSpPr>
          <p:spPr>
            <a:xfrm>
              <a:off x="14651621" y="2884258"/>
              <a:ext cx="51434" cy="27455"/>
            </a:xfrm>
            <a:custGeom>
              <a:avLst/>
              <a:gdLst>
                <a:gd name="connsiteX0" fmla="*/ 49530 w 51434"/>
                <a:gd name="connsiteY0" fmla="*/ 24560 h 27455"/>
                <a:gd name="connsiteX1" fmla="*/ 51435 w 51434"/>
                <a:gd name="connsiteY1" fmla="*/ 20750 h 27455"/>
                <a:gd name="connsiteX2" fmla="*/ 48577 w 51434"/>
                <a:gd name="connsiteY2" fmla="*/ 17892 h 27455"/>
                <a:gd name="connsiteX3" fmla="*/ 12382 w 51434"/>
                <a:gd name="connsiteY3" fmla="*/ 747 h 27455"/>
                <a:gd name="connsiteX4" fmla="*/ 952 w 51434"/>
                <a:gd name="connsiteY4" fmla="*/ 4557 h 27455"/>
                <a:gd name="connsiteX5" fmla="*/ 0 w 51434"/>
                <a:gd name="connsiteY5" fmla="*/ 7415 h 27455"/>
                <a:gd name="connsiteX6" fmla="*/ 40957 w 51434"/>
                <a:gd name="connsiteY6" fmla="*/ 26465 h 27455"/>
                <a:gd name="connsiteX7" fmla="*/ 49530 w 51434"/>
                <a:gd name="connsiteY7" fmla="*/ 24560 h 27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434" h="27455">
                  <a:moveTo>
                    <a:pt x="49530" y="24560"/>
                  </a:moveTo>
                  <a:lnTo>
                    <a:pt x="51435" y="20750"/>
                  </a:lnTo>
                  <a:cubicBezTo>
                    <a:pt x="50482" y="19797"/>
                    <a:pt x="49530" y="18845"/>
                    <a:pt x="48577" y="17892"/>
                  </a:cubicBezTo>
                  <a:lnTo>
                    <a:pt x="12382" y="747"/>
                  </a:lnTo>
                  <a:cubicBezTo>
                    <a:pt x="8572" y="-1158"/>
                    <a:pt x="2857" y="747"/>
                    <a:pt x="952" y="4557"/>
                  </a:cubicBezTo>
                  <a:cubicBezTo>
                    <a:pt x="952" y="5510"/>
                    <a:pt x="0" y="6462"/>
                    <a:pt x="0" y="7415"/>
                  </a:cubicBezTo>
                  <a:lnTo>
                    <a:pt x="40957" y="26465"/>
                  </a:lnTo>
                  <a:cubicBezTo>
                    <a:pt x="43815" y="28370"/>
                    <a:pt x="47625" y="27417"/>
                    <a:pt x="49530" y="24560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361" name="Freeform: Shape 1360">
              <a:extLst>
                <a:ext uri="{FF2B5EF4-FFF2-40B4-BE49-F238E27FC236}">
                  <a16:creationId xmlns:a16="http://schemas.microsoft.com/office/drawing/2014/main" id="{8EB6EEE4-4F1F-4E2A-894C-8EFF91A81679}"/>
                </a:ext>
              </a:extLst>
            </p:cNvPr>
            <p:cNvSpPr/>
            <p:nvPr/>
          </p:nvSpPr>
          <p:spPr>
            <a:xfrm>
              <a:off x="14649717" y="2892625"/>
              <a:ext cx="54918" cy="37470"/>
            </a:xfrm>
            <a:custGeom>
              <a:avLst/>
              <a:gdLst>
                <a:gd name="connsiteX0" fmla="*/ 53340 w 54918"/>
                <a:gd name="connsiteY0" fmla="*/ 12383 h 37470"/>
                <a:gd name="connsiteX1" fmla="*/ 51435 w 54918"/>
                <a:gd name="connsiteY1" fmla="*/ 16192 h 37470"/>
                <a:gd name="connsiteX2" fmla="*/ 42863 w 54918"/>
                <a:gd name="connsiteY2" fmla="*/ 19050 h 37470"/>
                <a:gd name="connsiteX3" fmla="*/ 1905 w 54918"/>
                <a:gd name="connsiteY3" fmla="*/ 0 h 37470"/>
                <a:gd name="connsiteX4" fmla="*/ 0 w 54918"/>
                <a:gd name="connsiteY4" fmla="*/ 10478 h 37470"/>
                <a:gd name="connsiteX5" fmla="*/ 6668 w 54918"/>
                <a:gd name="connsiteY5" fmla="*/ 10478 h 37470"/>
                <a:gd name="connsiteX6" fmla="*/ 24765 w 54918"/>
                <a:gd name="connsiteY6" fmla="*/ 37147 h 37470"/>
                <a:gd name="connsiteX7" fmla="*/ 54293 w 54918"/>
                <a:gd name="connsiteY7" fmla="*/ 20955 h 37470"/>
                <a:gd name="connsiteX8" fmla="*/ 53340 w 54918"/>
                <a:gd name="connsiteY8" fmla="*/ 12383 h 37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918" h="37470">
                  <a:moveTo>
                    <a:pt x="53340" y="12383"/>
                  </a:moveTo>
                  <a:lnTo>
                    <a:pt x="51435" y="16192"/>
                  </a:lnTo>
                  <a:cubicBezTo>
                    <a:pt x="49530" y="19050"/>
                    <a:pt x="45720" y="20003"/>
                    <a:pt x="42863" y="19050"/>
                  </a:cubicBezTo>
                  <a:lnTo>
                    <a:pt x="1905" y="0"/>
                  </a:lnTo>
                  <a:cubicBezTo>
                    <a:pt x="953" y="3810"/>
                    <a:pt x="0" y="7620"/>
                    <a:pt x="0" y="10478"/>
                  </a:cubicBezTo>
                  <a:cubicBezTo>
                    <a:pt x="1905" y="10478"/>
                    <a:pt x="3810" y="10478"/>
                    <a:pt x="6668" y="10478"/>
                  </a:cubicBezTo>
                  <a:cubicBezTo>
                    <a:pt x="19050" y="13335"/>
                    <a:pt x="26670" y="24765"/>
                    <a:pt x="24765" y="37147"/>
                  </a:cubicBezTo>
                  <a:cubicBezTo>
                    <a:pt x="37147" y="39053"/>
                    <a:pt x="49530" y="32385"/>
                    <a:pt x="54293" y="20955"/>
                  </a:cubicBezTo>
                  <a:cubicBezTo>
                    <a:pt x="55245" y="18097"/>
                    <a:pt x="55245" y="14288"/>
                    <a:pt x="53340" y="12383"/>
                  </a:cubicBezTo>
                </a:path>
              </a:pathLst>
            </a:custGeom>
            <a:solidFill>
              <a:srgbClr val="111C2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362" name="Freeform: Shape 1361">
              <a:extLst>
                <a:ext uri="{FF2B5EF4-FFF2-40B4-BE49-F238E27FC236}">
                  <a16:creationId xmlns:a16="http://schemas.microsoft.com/office/drawing/2014/main" id="{174C3C98-3F77-439F-8346-E99B2E73E618}"/>
                </a:ext>
              </a:extLst>
            </p:cNvPr>
            <p:cNvSpPr/>
            <p:nvPr/>
          </p:nvSpPr>
          <p:spPr>
            <a:xfrm>
              <a:off x="14649717" y="2902679"/>
              <a:ext cx="25030" cy="27093"/>
            </a:xfrm>
            <a:custGeom>
              <a:avLst/>
              <a:gdLst>
                <a:gd name="connsiteX0" fmla="*/ 6668 w 25030"/>
                <a:gd name="connsiteY0" fmla="*/ 423 h 27093"/>
                <a:gd name="connsiteX1" fmla="*/ 0 w 25030"/>
                <a:gd name="connsiteY1" fmla="*/ 423 h 27093"/>
                <a:gd name="connsiteX2" fmla="*/ 16193 w 25030"/>
                <a:gd name="connsiteY2" fmla="*/ 24236 h 27093"/>
                <a:gd name="connsiteX3" fmla="*/ 24765 w 25030"/>
                <a:gd name="connsiteY3" fmla="*/ 27093 h 27093"/>
                <a:gd name="connsiteX4" fmla="*/ 6668 w 25030"/>
                <a:gd name="connsiteY4" fmla="*/ 423 h 27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030" h="27093">
                  <a:moveTo>
                    <a:pt x="6668" y="423"/>
                  </a:moveTo>
                  <a:cubicBezTo>
                    <a:pt x="4763" y="423"/>
                    <a:pt x="1905" y="-529"/>
                    <a:pt x="0" y="423"/>
                  </a:cubicBezTo>
                  <a:cubicBezTo>
                    <a:pt x="953" y="10901"/>
                    <a:pt x="6668" y="20426"/>
                    <a:pt x="16193" y="24236"/>
                  </a:cubicBezTo>
                  <a:cubicBezTo>
                    <a:pt x="19050" y="25188"/>
                    <a:pt x="21907" y="26141"/>
                    <a:pt x="24765" y="27093"/>
                  </a:cubicBezTo>
                  <a:cubicBezTo>
                    <a:pt x="26670" y="14711"/>
                    <a:pt x="18097" y="3281"/>
                    <a:pt x="6668" y="423"/>
                  </a:cubicBezTo>
                </a:path>
              </a:pathLst>
            </a:custGeom>
            <a:solidFill>
              <a:srgbClr val="F9655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363" name="Freeform: Shape 1362">
              <a:extLst>
                <a:ext uri="{FF2B5EF4-FFF2-40B4-BE49-F238E27FC236}">
                  <a16:creationId xmlns:a16="http://schemas.microsoft.com/office/drawing/2014/main" id="{6B46C792-D8F1-4F6F-A1C7-B9783664221D}"/>
                </a:ext>
              </a:extLst>
            </p:cNvPr>
            <p:cNvSpPr/>
            <p:nvPr/>
          </p:nvSpPr>
          <p:spPr>
            <a:xfrm>
              <a:off x="14741157" y="2876433"/>
              <a:ext cx="9525" cy="14287"/>
            </a:xfrm>
            <a:custGeom>
              <a:avLst/>
              <a:gdLst>
                <a:gd name="connsiteX0" fmla="*/ 953 w 9525"/>
                <a:gd name="connsiteY0" fmla="*/ 14288 h 14287"/>
                <a:gd name="connsiteX1" fmla="*/ 0 w 9525"/>
                <a:gd name="connsiteY1" fmla="*/ 13335 h 14287"/>
                <a:gd name="connsiteX2" fmla="*/ 7620 w 9525"/>
                <a:gd name="connsiteY2" fmla="*/ 0 h 14287"/>
                <a:gd name="connsiteX3" fmla="*/ 9525 w 9525"/>
                <a:gd name="connsiteY3" fmla="*/ 0 h 14287"/>
                <a:gd name="connsiteX4" fmla="*/ 9525 w 9525"/>
                <a:gd name="connsiteY4" fmla="*/ 1905 h 14287"/>
                <a:gd name="connsiteX5" fmla="*/ 2857 w 9525"/>
                <a:gd name="connsiteY5" fmla="*/ 13335 h 14287"/>
                <a:gd name="connsiteX6" fmla="*/ 953 w 9525"/>
                <a:gd name="connsiteY6" fmla="*/ 14288 h 14287"/>
                <a:gd name="connsiteX7" fmla="*/ 953 w 9525"/>
                <a:gd name="connsiteY7" fmla="*/ 14288 h 14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525" h="14287">
                  <a:moveTo>
                    <a:pt x="953" y="14288"/>
                  </a:moveTo>
                  <a:cubicBezTo>
                    <a:pt x="0" y="14288"/>
                    <a:pt x="0" y="13335"/>
                    <a:pt x="0" y="13335"/>
                  </a:cubicBezTo>
                  <a:cubicBezTo>
                    <a:pt x="0" y="13335"/>
                    <a:pt x="0" y="4763"/>
                    <a:pt x="7620" y="0"/>
                  </a:cubicBezTo>
                  <a:cubicBezTo>
                    <a:pt x="8572" y="0"/>
                    <a:pt x="9525" y="0"/>
                    <a:pt x="9525" y="0"/>
                  </a:cubicBezTo>
                  <a:cubicBezTo>
                    <a:pt x="9525" y="952"/>
                    <a:pt x="9525" y="1905"/>
                    <a:pt x="9525" y="1905"/>
                  </a:cubicBezTo>
                  <a:cubicBezTo>
                    <a:pt x="2857" y="6667"/>
                    <a:pt x="2857" y="12383"/>
                    <a:pt x="2857" y="13335"/>
                  </a:cubicBezTo>
                  <a:cubicBezTo>
                    <a:pt x="1905" y="13335"/>
                    <a:pt x="1905" y="14288"/>
                    <a:pt x="953" y="14288"/>
                  </a:cubicBezTo>
                  <a:cubicBezTo>
                    <a:pt x="953" y="14288"/>
                    <a:pt x="953" y="14288"/>
                    <a:pt x="953" y="14288"/>
                  </a:cubicBezTo>
                </a:path>
              </a:pathLst>
            </a:custGeom>
            <a:solidFill>
              <a:srgbClr val="111C2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364" name="Freeform: Shape 1363">
              <a:extLst>
                <a:ext uri="{FF2B5EF4-FFF2-40B4-BE49-F238E27FC236}">
                  <a16:creationId xmlns:a16="http://schemas.microsoft.com/office/drawing/2014/main" id="{1B837A8F-6D5A-41EA-940B-FB78DB3BF112}"/>
                </a:ext>
              </a:extLst>
            </p:cNvPr>
            <p:cNvSpPr/>
            <p:nvPr/>
          </p:nvSpPr>
          <p:spPr>
            <a:xfrm>
              <a:off x="14615665" y="2875718"/>
              <a:ext cx="10239" cy="15001"/>
            </a:xfrm>
            <a:custGeom>
              <a:avLst/>
              <a:gdLst>
                <a:gd name="connsiteX0" fmla="*/ 8334 w 10239"/>
                <a:gd name="connsiteY0" fmla="*/ 15002 h 15001"/>
                <a:gd name="connsiteX1" fmla="*/ 8334 w 10239"/>
                <a:gd name="connsiteY1" fmla="*/ 15002 h 15001"/>
                <a:gd name="connsiteX2" fmla="*/ 7382 w 10239"/>
                <a:gd name="connsiteY2" fmla="*/ 14049 h 15001"/>
                <a:gd name="connsiteX3" fmla="*/ 714 w 10239"/>
                <a:gd name="connsiteY3" fmla="*/ 2619 h 15001"/>
                <a:gd name="connsiteX4" fmla="*/ 714 w 10239"/>
                <a:gd name="connsiteY4" fmla="*/ 714 h 15001"/>
                <a:gd name="connsiteX5" fmla="*/ 2620 w 10239"/>
                <a:gd name="connsiteY5" fmla="*/ 714 h 15001"/>
                <a:gd name="connsiteX6" fmla="*/ 10239 w 10239"/>
                <a:gd name="connsiteY6" fmla="*/ 14049 h 15001"/>
                <a:gd name="connsiteX7" fmla="*/ 8334 w 10239"/>
                <a:gd name="connsiteY7" fmla="*/ 15002 h 15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239" h="15001">
                  <a:moveTo>
                    <a:pt x="8334" y="15002"/>
                  </a:moveTo>
                  <a:cubicBezTo>
                    <a:pt x="8334" y="15002"/>
                    <a:pt x="8334" y="15002"/>
                    <a:pt x="8334" y="15002"/>
                  </a:cubicBezTo>
                  <a:cubicBezTo>
                    <a:pt x="7382" y="15002"/>
                    <a:pt x="7382" y="14049"/>
                    <a:pt x="7382" y="14049"/>
                  </a:cubicBezTo>
                  <a:cubicBezTo>
                    <a:pt x="7382" y="14049"/>
                    <a:pt x="7382" y="7382"/>
                    <a:pt x="714" y="2619"/>
                  </a:cubicBezTo>
                  <a:cubicBezTo>
                    <a:pt x="-238" y="2619"/>
                    <a:pt x="-238" y="1667"/>
                    <a:pt x="714" y="714"/>
                  </a:cubicBezTo>
                  <a:cubicBezTo>
                    <a:pt x="714" y="-238"/>
                    <a:pt x="1667" y="-238"/>
                    <a:pt x="2620" y="714"/>
                  </a:cubicBezTo>
                  <a:cubicBezTo>
                    <a:pt x="10239" y="6429"/>
                    <a:pt x="10239" y="14049"/>
                    <a:pt x="10239" y="14049"/>
                  </a:cubicBezTo>
                  <a:cubicBezTo>
                    <a:pt x="10239" y="14049"/>
                    <a:pt x="9287" y="15002"/>
                    <a:pt x="8334" y="15002"/>
                  </a:cubicBezTo>
                </a:path>
              </a:pathLst>
            </a:custGeom>
            <a:solidFill>
              <a:srgbClr val="111C2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365" name="Freeform: Shape 1364">
              <a:extLst>
                <a:ext uri="{FF2B5EF4-FFF2-40B4-BE49-F238E27FC236}">
                  <a16:creationId xmlns:a16="http://schemas.microsoft.com/office/drawing/2014/main" id="{12CE166B-89D9-41C2-A110-B8EBA6332846}"/>
                </a:ext>
              </a:extLst>
            </p:cNvPr>
            <p:cNvSpPr/>
            <p:nvPr/>
          </p:nvSpPr>
          <p:spPr>
            <a:xfrm>
              <a:off x="14616378" y="2828807"/>
              <a:ext cx="170498" cy="20002"/>
            </a:xfrm>
            <a:custGeom>
              <a:avLst/>
              <a:gdLst>
                <a:gd name="connsiteX0" fmla="*/ 158115 w 170497"/>
                <a:gd name="connsiteY0" fmla="*/ 20002 h 20002"/>
                <a:gd name="connsiteX1" fmla="*/ 3810 w 170497"/>
                <a:gd name="connsiteY1" fmla="*/ 20002 h 20002"/>
                <a:gd name="connsiteX2" fmla="*/ 0 w 170497"/>
                <a:gd name="connsiteY2" fmla="*/ 16192 h 20002"/>
                <a:gd name="connsiteX3" fmla="*/ 0 w 170497"/>
                <a:gd name="connsiteY3" fmla="*/ 12383 h 20002"/>
                <a:gd name="connsiteX4" fmla="*/ 12382 w 170497"/>
                <a:gd name="connsiteY4" fmla="*/ 0 h 20002"/>
                <a:gd name="connsiteX5" fmla="*/ 166688 w 170497"/>
                <a:gd name="connsiteY5" fmla="*/ 0 h 20002"/>
                <a:gd name="connsiteX6" fmla="*/ 170497 w 170497"/>
                <a:gd name="connsiteY6" fmla="*/ 3810 h 20002"/>
                <a:gd name="connsiteX7" fmla="*/ 170497 w 170497"/>
                <a:gd name="connsiteY7" fmla="*/ 7620 h 20002"/>
                <a:gd name="connsiteX8" fmla="*/ 158115 w 170497"/>
                <a:gd name="connsiteY8" fmla="*/ 20002 h 20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0497" h="20002">
                  <a:moveTo>
                    <a:pt x="158115" y="20002"/>
                  </a:moveTo>
                  <a:lnTo>
                    <a:pt x="3810" y="20002"/>
                  </a:lnTo>
                  <a:cubicBezTo>
                    <a:pt x="1905" y="20002"/>
                    <a:pt x="0" y="18097"/>
                    <a:pt x="0" y="16192"/>
                  </a:cubicBezTo>
                  <a:lnTo>
                    <a:pt x="0" y="12383"/>
                  </a:lnTo>
                  <a:cubicBezTo>
                    <a:pt x="0" y="5715"/>
                    <a:pt x="5715" y="0"/>
                    <a:pt x="12382" y="0"/>
                  </a:cubicBezTo>
                  <a:lnTo>
                    <a:pt x="166688" y="0"/>
                  </a:lnTo>
                  <a:cubicBezTo>
                    <a:pt x="168593" y="0"/>
                    <a:pt x="170497" y="1905"/>
                    <a:pt x="170497" y="3810"/>
                  </a:cubicBezTo>
                  <a:lnTo>
                    <a:pt x="170497" y="7620"/>
                  </a:lnTo>
                  <a:cubicBezTo>
                    <a:pt x="170497" y="14288"/>
                    <a:pt x="164782" y="20002"/>
                    <a:pt x="158115" y="20002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366" name="Freeform: Shape 1365">
              <a:extLst>
                <a:ext uri="{FF2B5EF4-FFF2-40B4-BE49-F238E27FC236}">
                  <a16:creationId xmlns:a16="http://schemas.microsoft.com/office/drawing/2014/main" id="{BF5B2662-BE3A-4E39-B7F4-76A5B45226ED}"/>
                </a:ext>
              </a:extLst>
            </p:cNvPr>
            <p:cNvSpPr/>
            <p:nvPr/>
          </p:nvSpPr>
          <p:spPr>
            <a:xfrm>
              <a:off x="14675434" y="2770704"/>
              <a:ext cx="17144" cy="8572"/>
            </a:xfrm>
            <a:custGeom>
              <a:avLst/>
              <a:gdLst>
                <a:gd name="connsiteX0" fmla="*/ 0 w 17144"/>
                <a:gd name="connsiteY0" fmla="*/ 8573 h 8572"/>
                <a:gd name="connsiteX1" fmla="*/ 8572 w 17144"/>
                <a:gd name="connsiteY1" fmla="*/ 0 h 8572"/>
                <a:gd name="connsiteX2" fmla="*/ 17145 w 17144"/>
                <a:gd name="connsiteY2" fmla="*/ 8573 h 8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144" h="8572">
                  <a:moveTo>
                    <a:pt x="0" y="8573"/>
                  </a:moveTo>
                  <a:cubicBezTo>
                    <a:pt x="0" y="3810"/>
                    <a:pt x="3810" y="0"/>
                    <a:pt x="8572" y="0"/>
                  </a:cubicBezTo>
                  <a:cubicBezTo>
                    <a:pt x="13335" y="0"/>
                    <a:pt x="17145" y="3810"/>
                    <a:pt x="17145" y="8573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367" name="Freeform: Shape 1366">
              <a:extLst>
                <a:ext uri="{FF2B5EF4-FFF2-40B4-BE49-F238E27FC236}">
                  <a16:creationId xmlns:a16="http://schemas.microsoft.com/office/drawing/2014/main" id="{2FF7D5FB-0C3D-43E0-A03F-99E9BA9C4E54}"/>
                </a:ext>
              </a:extLst>
            </p:cNvPr>
            <p:cNvSpPr/>
            <p:nvPr/>
          </p:nvSpPr>
          <p:spPr>
            <a:xfrm>
              <a:off x="14685911" y="2878894"/>
              <a:ext cx="11430" cy="12776"/>
            </a:xfrm>
            <a:custGeom>
              <a:avLst/>
              <a:gdLst>
                <a:gd name="connsiteX0" fmla="*/ 7620 w 11430"/>
                <a:gd name="connsiteY0" fmla="*/ 12777 h 12776"/>
                <a:gd name="connsiteX1" fmla="*/ 6668 w 11430"/>
                <a:gd name="connsiteY1" fmla="*/ 11825 h 12776"/>
                <a:gd name="connsiteX2" fmla="*/ 6668 w 11430"/>
                <a:gd name="connsiteY2" fmla="*/ 9920 h 12776"/>
                <a:gd name="connsiteX3" fmla="*/ 7620 w 11430"/>
                <a:gd name="connsiteY3" fmla="*/ 4205 h 12776"/>
                <a:gd name="connsiteX4" fmla="*/ 4763 w 11430"/>
                <a:gd name="connsiteY4" fmla="*/ 2300 h 12776"/>
                <a:gd name="connsiteX5" fmla="*/ 1905 w 11430"/>
                <a:gd name="connsiteY5" fmla="*/ 3252 h 12776"/>
                <a:gd name="connsiteX6" fmla="*/ 0 w 11430"/>
                <a:gd name="connsiteY6" fmla="*/ 3252 h 12776"/>
                <a:gd name="connsiteX7" fmla="*/ 0 w 11430"/>
                <a:gd name="connsiteY7" fmla="*/ 1347 h 12776"/>
                <a:gd name="connsiteX8" fmla="*/ 5715 w 11430"/>
                <a:gd name="connsiteY8" fmla="*/ 395 h 12776"/>
                <a:gd name="connsiteX9" fmla="*/ 10478 w 11430"/>
                <a:gd name="connsiteY9" fmla="*/ 3252 h 12776"/>
                <a:gd name="connsiteX10" fmla="*/ 7620 w 11430"/>
                <a:gd name="connsiteY10" fmla="*/ 12777 h 12776"/>
                <a:gd name="connsiteX11" fmla="*/ 7620 w 11430"/>
                <a:gd name="connsiteY11" fmla="*/ 12777 h 12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30" h="12776">
                  <a:moveTo>
                    <a:pt x="7620" y="12777"/>
                  </a:moveTo>
                  <a:cubicBezTo>
                    <a:pt x="7620" y="12777"/>
                    <a:pt x="6668" y="12777"/>
                    <a:pt x="6668" y="11825"/>
                  </a:cubicBezTo>
                  <a:cubicBezTo>
                    <a:pt x="6668" y="10872"/>
                    <a:pt x="6668" y="9920"/>
                    <a:pt x="6668" y="9920"/>
                  </a:cubicBezTo>
                  <a:cubicBezTo>
                    <a:pt x="8573" y="8967"/>
                    <a:pt x="9525" y="6109"/>
                    <a:pt x="7620" y="4205"/>
                  </a:cubicBezTo>
                  <a:cubicBezTo>
                    <a:pt x="6668" y="3252"/>
                    <a:pt x="5715" y="2300"/>
                    <a:pt x="4763" y="2300"/>
                  </a:cubicBezTo>
                  <a:cubicBezTo>
                    <a:pt x="3810" y="2300"/>
                    <a:pt x="2858" y="2300"/>
                    <a:pt x="1905" y="3252"/>
                  </a:cubicBezTo>
                  <a:cubicBezTo>
                    <a:pt x="953" y="3252"/>
                    <a:pt x="0" y="3252"/>
                    <a:pt x="0" y="3252"/>
                  </a:cubicBezTo>
                  <a:cubicBezTo>
                    <a:pt x="0" y="2300"/>
                    <a:pt x="0" y="1347"/>
                    <a:pt x="0" y="1347"/>
                  </a:cubicBezTo>
                  <a:cubicBezTo>
                    <a:pt x="1905" y="395"/>
                    <a:pt x="3810" y="-558"/>
                    <a:pt x="5715" y="395"/>
                  </a:cubicBezTo>
                  <a:cubicBezTo>
                    <a:pt x="7620" y="395"/>
                    <a:pt x="9525" y="1347"/>
                    <a:pt x="10478" y="3252"/>
                  </a:cubicBezTo>
                  <a:cubicBezTo>
                    <a:pt x="12383" y="6109"/>
                    <a:pt x="11430" y="9920"/>
                    <a:pt x="7620" y="12777"/>
                  </a:cubicBezTo>
                  <a:cubicBezTo>
                    <a:pt x="8573" y="12777"/>
                    <a:pt x="7620" y="12777"/>
                    <a:pt x="7620" y="12777"/>
                  </a:cubicBezTo>
                </a:path>
              </a:pathLst>
            </a:custGeom>
            <a:solidFill>
              <a:srgbClr val="111C2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368" name="Freeform: Shape 1367">
              <a:extLst>
                <a:ext uri="{FF2B5EF4-FFF2-40B4-BE49-F238E27FC236}">
                  <a16:creationId xmlns:a16="http://schemas.microsoft.com/office/drawing/2014/main" id="{F60F5245-F249-4956-913A-18DAC55AB374}"/>
                </a:ext>
              </a:extLst>
            </p:cNvPr>
            <p:cNvSpPr/>
            <p:nvPr/>
          </p:nvSpPr>
          <p:spPr>
            <a:xfrm>
              <a:off x="14702104" y="2865954"/>
              <a:ext cx="13334" cy="7620"/>
            </a:xfrm>
            <a:custGeom>
              <a:avLst/>
              <a:gdLst>
                <a:gd name="connsiteX0" fmla="*/ 953 w 13334"/>
                <a:gd name="connsiteY0" fmla="*/ 7620 h 7620"/>
                <a:gd name="connsiteX1" fmla="*/ 0 w 13334"/>
                <a:gd name="connsiteY1" fmla="*/ 6667 h 7620"/>
                <a:gd name="connsiteX2" fmla="*/ 1905 w 13334"/>
                <a:gd name="connsiteY2" fmla="*/ 1905 h 7620"/>
                <a:gd name="connsiteX3" fmla="*/ 6668 w 13334"/>
                <a:gd name="connsiteY3" fmla="*/ 0 h 7620"/>
                <a:gd name="connsiteX4" fmla="*/ 6668 w 13334"/>
                <a:gd name="connsiteY4" fmla="*/ 0 h 7620"/>
                <a:gd name="connsiteX5" fmla="*/ 11430 w 13334"/>
                <a:gd name="connsiteY5" fmla="*/ 1905 h 7620"/>
                <a:gd name="connsiteX6" fmla="*/ 13335 w 13334"/>
                <a:gd name="connsiteY6" fmla="*/ 6667 h 7620"/>
                <a:gd name="connsiteX7" fmla="*/ 12382 w 13334"/>
                <a:gd name="connsiteY7" fmla="*/ 7620 h 7620"/>
                <a:gd name="connsiteX8" fmla="*/ 11430 w 13334"/>
                <a:gd name="connsiteY8" fmla="*/ 6667 h 7620"/>
                <a:gd name="connsiteX9" fmla="*/ 10478 w 13334"/>
                <a:gd name="connsiteY9" fmla="*/ 3810 h 7620"/>
                <a:gd name="connsiteX10" fmla="*/ 7620 w 13334"/>
                <a:gd name="connsiteY10" fmla="*/ 2858 h 7620"/>
                <a:gd name="connsiteX11" fmla="*/ 7620 w 13334"/>
                <a:gd name="connsiteY11" fmla="*/ 2858 h 7620"/>
                <a:gd name="connsiteX12" fmla="*/ 4763 w 13334"/>
                <a:gd name="connsiteY12" fmla="*/ 3810 h 7620"/>
                <a:gd name="connsiteX13" fmla="*/ 3810 w 13334"/>
                <a:gd name="connsiteY13" fmla="*/ 6667 h 7620"/>
                <a:gd name="connsiteX14" fmla="*/ 953 w 13334"/>
                <a:gd name="connsiteY14" fmla="*/ 7620 h 7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334" h="7620">
                  <a:moveTo>
                    <a:pt x="953" y="7620"/>
                  </a:moveTo>
                  <a:cubicBezTo>
                    <a:pt x="0" y="7620"/>
                    <a:pt x="0" y="6667"/>
                    <a:pt x="0" y="6667"/>
                  </a:cubicBezTo>
                  <a:cubicBezTo>
                    <a:pt x="0" y="4763"/>
                    <a:pt x="953" y="2858"/>
                    <a:pt x="1905" y="1905"/>
                  </a:cubicBezTo>
                  <a:cubicBezTo>
                    <a:pt x="2857" y="953"/>
                    <a:pt x="4763" y="0"/>
                    <a:pt x="6668" y="0"/>
                  </a:cubicBezTo>
                  <a:lnTo>
                    <a:pt x="6668" y="0"/>
                  </a:lnTo>
                  <a:cubicBezTo>
                    <a:pt x="8572" y="0"/>
                    <a:pt x="10478" y="953"/>
                    <a:pt x="11430" y="1905"/>
                  </a:cubicBezTo>
                  <a:cubicBezTo>
                    <a:pt x="12382" y="2858"/>
                    <a:pt x="13335" y="4763"/>
                    <a:pt x="13335" y="6667"/>
                  </a:cubicBezTo>
                  <a:cubicBezTo>
                    <a:pt x="13335" y="7620"/>
                    <a:pt x="12382" y="7620"/>
                    <a:pt x="12382" y="7620"/>
                  </a:cubicBezTo>
                  <a:cubicBezTo>
                    <a:pt x="11430" y="7620"/>
                    <a:pt x="11430" y="6667"/>
                    <a:pt x="11430" y="6667"/>
                  </a:cubicBezTo>
                  <a:cubicBezTo>
                    <a:pt x="11430" y="5715"/>
                    <a:pt x="11430" y="4763"/>
                    <a:pt x="10478" y="3810"/>
                  </a:cubicBezTo>
                  <a:cubicBezTo>
                    <a:pt x="9525" y="2858"/>
                    <a:pt x="8572" y="2858"/>
                    <a:pt x="7620" y="2858"/>
                  </a:cubicBezTo>
                  <a:lnTo>
                    <a:pt x="7620" y="2858"/>
                  </a:lnTo>
                  <a:cubicBezTo>
                    <a:pt x="6668" y="2858"/>
                    <a:pt x="5715" y="2858"/>
                    <a:pt x="4763" y="3810"/>
                  </a:cubicBezTo>
                  <a:cubicBezTo>
                    <a:pt x="3810" y="4763"/>
                    <a:pt x="3810" y="5715"/>
                    <a:pt x="3810" y="6667"/>
                  </a:cubicBezTo>
                  <a:cubicBezTo>
                    <a:pt x="2857" y="7620"/>
                    <a:pt x="1905" y="7620"/>
                    <a:pt x="953" y="7620"/>
                  </a:cubicBezTo>
                  <a:close/>
                </a:path>
              </a:pathLst>
            </a:custGeom>
            <a:solidFill>
              <a:srgbClr val="111C2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369" name="Freeform: Shape 1368">
              <a:extLst>
                <a:ext uri="{FF2B5EF4-FFF2-40B4-BE49-F238E27FC236}">
                  <a16:creationId xmlns:a16="http://schemas.microsoft.com/office/drawing/2014/main" id="{DCD4A905-CBE8-4FB2-8538-38A0E8E616AD}"/>
                </a:ext>
              </a:extLst>
            </p:cNvPr>
            <p:cNvSpPr/>
            <p:nvPr/>
          </p:nvSpPr>
          <p:spPr>
            <a:xfrm>
              <a:off x="14664004" y="2865954"/>
              <a:ext cx="13334" cy="7620"/>
            </a:xfrm>
            <a:custGeom>
              <a:avLst/>
              <a:gdLst>
                <a:gd name="connsiteX0" fmla="*/ 953 w 13334"/>
                <a:gd name="connsiteY0" fmla="*/ 7620 h 7620"/>
                <a:gd name="connsiteX1" fmla="*/ 0 w 13334"/>
                <a:gd name="connsiteY1" fmla="*/ 6667 h 7620"/>
                <a:gd name="connsiteX2" fmla="*/ 1905 w 13334"/>
                <a:gd name="connsiteY2" fmla="*/ 1905 h 7620"/>
                <a:gd name="connsiteX3" fmla="*/ 6668 w 13334"/>
                <a:gd name="connsiteY3" fmla="*/ 0 h 7620"/>
                <a:gd name="connsiteX4" fmla="*/ 6668 w 13334"/>
                <a:gd name="connsiteY4" fmla="*/ 0 h 7620"/>
                <a:gd name="connsiteX5" fmla="*/ 13335 w 13334"/>
                <a:gd name="connsiteY5" fmla="*/ 6667 h 7620"/>
                <a:gd name="connsiteX6" fmla="*/ 12382 w 13334"/>
                <a:gd name="connsiteY6" fmla="*/ 7620 h 7620"/>
                <a:gd name="connsiteX7" fmla="*/ 12382 w 13334"/>
                <a:gd name="connsiteY7" fmla="*/ 7620 h 7620"/>
                <a:gd name="connsiteX8" fmla="*/ 11430 w 13334"/>
                <a:gd name="connsiteY8" fmla="*/ 6667 h 7620"/>
                <a:gd name="connsiteX9" fmla="*/ 7620 w 13334"/>
                <a:gd name="connsiteY9" fmla="*/ 2858 h 7620"/>
                <a:gd name="connsiteX10" fmla="*/ 7620 w 13334"/>
                <a:gd name="connsiteY10" fmla="*/ 2858 h 7620"/>
                <a:gd name="connsiteX11" fmla="*/ 4763 w 13334"/>
                <a:gd name="connsiteY11" fmla="*/ 3810 h 7620"/>
                <a:gd name="connsiteX12" fmla="*/ 3810 w 13334"/>
                <a:gd name="connsiteY12" fmla="*/ 6667 h 7620"/>
                <a:gd name="connsiteX13" fmla="*/ 953 w 13334"/>
                <a:gd name="connsiteY13" fmla="*/ 7620 h 7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334" h="7620">
                  <a:moveTo>
                    <a:pt x="953" y="7620"/>
                  </a:moveTo>
                  <a:cubicBezTo>
                    <a:pt x="0" y="7620"/>
                    <a:pt x="0" y="6667"/>
                    <a:pt x="0" y="6667"/>
                  </a:cubicBezTo>
                  <a:cubicBezTo>
                    <a:pt x="0" y="4763"/>
                    <a:pt x="953" y="2858"/>
                    <a:pt x="1905" y="1905"/>
                  </a:cubicBezTo>
                  <a:cubicBezTo>
                    <a:pt x="2857" y="953"/>
                    <a:pt x="4763" y="0"/>
                    <a:pt x="6668" y="0"/>
                  </a:cubicBezTo>
                  <a:lnTo>
                    <a:pt x="6668" y="0"/>
                  </a:lnTo>
                  <a:cubicBezTo>
                    <a:pt x="10478" y="0"/>
                    <a:pt x="13335" y="2858"/>
                    <a:pt x="13335" y="6667"/>
                  </a:cubicBezTo>
                  <a:cubicBezTo>
                    <a:pt x="13335" y="7620"/>
                    <a:pt x="12382" y="7620"/>
                    <a:pt x="12382" y="7620"/>
                  </a:cubicBezTo>
                  <a:lnTo>
                    <a:pt x="12382" y="7620"/>
                  </a:lnTo>
                  <a:cubicBezTo>
                    <a:pt x="11430" y="7620"/>
                    <a:pt x="11430" y="6667"/>
                    <a:pt x="11430" y="6667"/>
                  </a:cubicBezTo>
                  <a:cubicBezTo>
                    <a:pt x="11430" y="4763"/>
                    <a:pt x="9525" y="2858"/>
                    <a:pt x="7620" y="2858"/>
                  </a:cubicBezTo>
                  <a:lnTo>
                    <a:pt x="7620" y="2858"/>
                  </a:lnTo>
                  <a:cubicBezTo>
                    <a:pt x="6668" y="2858"/>
                    <a:pt x="5715" y="2858"/>
                    <a:pt x="4763" y="3810"/>
                  </a:cubicBezTo>
                  <a:cubicBezTo>
                    <a:pt x="3810" y="4763"/>
                    <a:pt x="3810" y="5715"/>
                    <a:pt x="3810" y="6667"/>
                  </a:cubicBezTo>
                  <a:cubicBezTo>
                    <a:pt x="1905" y="7620"/>
                    <a:pt x="1905" y="7620"/>
                    <a:pt x="953" y="7620"/>
                  </a:cubicBezTo>
                  <a:close/>
                </a:path>
              </a:pathLst>
            </a:custGeom>
            <a:solidFill>
              <a:srgbClr val="111C2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370" name="Freeform: Shape 1369">
              <a:extLst>
                <a:ext uri="{FF2B5EF4-FFF2-40B4-BE49-F238E27FC236}">
                  <a16:creationId xmlns:a16="http://schemas.microsoft.com/office/drawing/2014/main" id="{0445C7AE-28CB-4AA0-9E29-74E95AEADD4C}"/>
                </a:ext>
              </a:extLst>
            </p:cNvPr>
            <p:cNvSpPr/>
            <p:nvPr/>
          </p:nvSpPr>
          <p:spPr>
            <a:xfrm>
              <a:off x="14562644" y="3033595"/>
              <a:ext cx="21349" cy="60959"/>
            </a:xfrm>
            <a:custGeom>
              <a:avLst/>
              <a:gdLst>
                <a:gd name="connsiteX0" fmla="*/ 1347 w 21349"/>
                <a:gd name="connsiteY0" fmla="*/ 60960 h 60959"/>
                <a:gd name="connsiteX1" fmla="*/ 1347 w 21349"/>
                <a:gd name="connsiteY1" fmla="*/ 60960 h 60959"/>
                <a:gd name="connsiteX2" fmla="*/ 394 w 21349"/>
                <a:gd name="connsiteY2" fmla="*/ 59055 h 60959"/>
                <a:gd name="connsiteX3" fmla="*/ 18492 w 21349"/>
                <a:gd name="connsiteY3" fmla="*/ 952 h 60959"/>
                <a:gd name="connsiteX4" fmla="*/ 20397 w 21349"/>
                <a:gd name="connsiteY4" fmla="*/ 0 h 60959"/>
                <a:gd name="connsiteX5" fmla="*/ 21350 w 21349"/>
                <a:gd name="connsiteY5" fmla="*/ 1905 h 60959"/>
                <a:gd name="connsiteX6" fmla="*/ 3252 w 21349"/>
                <a:gd name="connsiteY6" fmla="*/ 60008 h 60959"/>
                <a:gd name="connsiteX7" fmla="*/ 1347 w 21349"/>
                <a:gd name="connsiteY7" fmla="*/ 60960 h 60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349" h="60959">
                  <a:moveTo>
                    <a:pt x="1347" y="60960"/>
                  </a:moveTo>
                  <a:cubicBezTo>
                    <a:pt x="1347" y="60960"/>
                    <a:pt x="1347" y="60960"/>
                    <a:pt x="1347" y="60960"/>
                  </a:cubicBezTo>
                  <a:cubicBezTo>
                    <a:pt x="394" y="60960"/>
                    <a:pt x="-558" y="60008"/>
                    <a:pt x="394" y="59055"/>
                  </a:cubicBezTo>
                  <a:cubicBezTo>
                    <a:pt x="7062" y="34290"/>
                    <a:pt x="13730" y="14288"/>
                    <a:pt x="18492" y="952"/>
                  </a:cubicBezTo>
                  <a:cubicBezTo>
                    <a:pt x="18492" y="0"/>
                    <a:pt x="19444" y="0"/>
                    <a:pt x="20397" y="0"/>
                  </a:cubicBezTo>
                  <a:cubicBezTo>
                    <a:pt x="21350" y="0"/>
                    <a:pt x="21350" y="952"/>
                    <a:pt x="21350" y="1905"/>
                  </a:cubicBezTo>
                  <a:cubicBezTo>
                    <a:pt x="16587" y="15240"/>
                    <a:pt x="9919" y="35242"/>
                    <a:pt x="3252" y="60008"/>
                  </a:cubicBezTo>
                  <a:cubicBezTo>
                    <a:pt x="2300" y="60008"/>
                    <a:pt x="2300" y="60960"/>
                    <a:pt x="1347" y="60960"/>
                  </a:cubicBezTo>
                </a:path>
              </a:pathLst>
            </a:custGeom>
            <a:solidFill>
              <a:srgbClr val="00B1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371" name="Freeform: Shape 1370">
              <a:extLst>
                <a:ext uri="{FF2B5EF4-FFF2-40B4-BE49-F238E27FC236}">
                  <a16:creationId xmlns:a16="http://schemas.microsoft.com/office/drawing/2014/main" id="{7DEFF439-9639-477D-A082-76523629627E}"/>
                </a:ext>
              </a:extLst>
            </p:cNvPr>
            <p:cNvSpPr/>
            <p:nvPr/>
          </p:nvSpPr>
          <p:spPr>
            <a:xfrm>
              <a:off x="14783067" y="3033595"/>
              <a:ext cx="24765" cy="76201"/>
            </a:xfrm>
            <a:custGeom>
              <a:avLst/>
              <a:gdLst>
                <a:gd name="connsiteX0" fmla="*/ 22860 w 24765"/>
                <a:gd name="connsiteY0" fmla="*/ 76200 h 76200"/>
                <a:gd name="connsiteX1" fmla="*/ 21907 w 24765"/>
                <a:gd name="connsiteY1" fmla="*/ 75247 h 76200"/>
                <a:gd name="connsiteX2" fmla="*/ 0 w 24765"/>
                <a:gd name="connsiteY2" fmla="*/ 1905 h 76200"/>
                <a:gd name="connsiteX3" fmla="*/ 953 w 24765"/>
                <a:gd name="connsiteY3" fmla="*/ 0 h 76200"/>
                <a:gd name="connsiteX4" fmla="*/ 2857 w 24765"/>
                <a:gd name="connsiteY4" fmla="*/ 952 h 76200"/>
                <a:gd name="connsiteX5" fmla="*/ 24765 w 24765"/>
                <a:gd name="connsiteY5" fmla="*/ 74295 h 76200"/>
                <a:gd name="connsiteX6" fmla="*/ 22860 w 24765"/>
                <a:gd name="connsiteY6" fmla="*/ 76200 h 76200"/>
                <a:gd name="connsiteX7" fmla="*/ 22860 w 24765"/>
                <a:gd name="connsiteY7" fmla="*/ 7620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765" h="76200">
                  <a:moveTo>
                    <a:pt x="22860" y="76200"/>
                  </a:moveTo>
                  <a:cubicBezTo>
                    <a:pt x="21907" y="76200"/>
                    <a:pt x="21907" y="76200"/>
                    <a:pt x="21907" y="75247"/>
                  </a:cubicBezTo>
                  <a:cubicBezTo>
                    <a:pt x="13335" y="42863"/>
                    <a:pt x="5715" y="19050"/>
                    <a:pt x="0" y="1905"/>
                  </a:cubicBezTo>
                  <a:cubicBezTo>
                    <a:pt x="0" y="952"/>
                    <a:pt x="0" y="0"/>
                    <a:pt x="953" y="0"/>
                  </a:cubicBezTo>
                  <a:cubicBezTo>
                    <a:pt x="1905" y="0"/>
                    <a:pt x="2857" y="0"/>
                    <a:pt x="2857" y="952"/>
                  </a:cubicBezTo>
                  <a:cubicBezTo>
                    <a:pt x="9525" y="17145"/>
                    <a:pt x="16193" y="41910"/>
                    <a:pt x="24765" y="74295"/>
                  </a:cubicBezTo>
                  <a:cubicBezTo>
                    <a:pt x="24765" y="74295"/>
                    <a:pt x="23813" y="75247"/>
                    <a:pt x="22860" y="76200"/>
                  </a:cubicBezTo>
                  <a:cubicBezTo>
                    <a:pt x="23813" y="75247"/>
                    <a:pt x="22860" y="76200"/>
                    <a:pt x="22860" y="76200"/>
                  </a:cubicBezTo>
                </a:path>
              </a:pathLst>
            </a:custGeom>
            <a:solidFill>
              <a:srgbClr val="00B1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372" name="Freeform: Shape 1371">
              <a:extLst>
                <a:ext uri="{FF2B5EF4-FFF2-40B4-BE49-F238E27FC236}">
                  <a16:creationId xmlns:a16="http://schemas.microsoft.com/office/drawing/2014/main" id="{0BB6590A-8628-4525-AD54-3A80E7009C78}"/>
                </a:ext>
              </a:extLst>
            </p:cNvPr>
            <p:cNvSpPr/>
            <p:nvPr/>
          </p:nvSpPr>
          <p:spPr>
            <a:xfrm>
              <a:off x="14455406" y="3990864"/>
              <a:ext cx="186690" cy="22860"/>
            </a:xfrm>
            <a:custGeom>
              <a:avLst/>
              <a:gdLst>
                <a:gd name="connsiteX0" fmla="*/ 27622 w 186690"/>
                <a:gd name="connsiteY0" fmla="*/ 22860 h 22860"/>
                <a:gd name="connsiteX1" fmla="*/ 160972 w 186690"/>
                <a:gd name="connsiteY1" fmla="*/ 22860 h 22860"/>
                <a:gd name="connsiteX2" fmla="*/ 186690 w 186690"/>
                <a:gd name="connsiteY2" fmla="*/ 0 h 22860"/>
                <a:gd name="connsiteX3" fmla="*/ 0 w 186690"/>
                <a:gd name="connsiteY3" fmla="*/ 0 h 22860"/>
                <a:gd name="connsiteX4" fmla="*/ 27622 w 186690"/>
                <a:gd name="connsiteY4" fmla="*/ 22860 h 22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6690" h="22860">
                  <a:moveTo>
                    <a:pt x="27622" y="22860"/>
                  </a:moveTo>
                  <a:lnTo>
                    <a:pt x="160972" y="22860"/>
                  </a:lnTo>
                  <a:cubicBezTo>
                    <a:pt x="173355" y="22860"/>
                    <a:pt x="184785" y="12383"/>
                    <a:pt x="186690" y="0"/>
                  </a:cubicBezTo>
                  <a:lnTo>
                    <a:pt x="0" y="0"/>
                  </a:lnTo>
                  <a:cubicBezTo>
                    <a:pt x="1905" y="13335"/>
                    <a:pt x="12382" y="22860"/>
                    <a:pt x="27622" y="22860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373" name="Freeform: Shape 1372">
              <a:extLst>
                <a:ext uri="{FF2B5EF4-FFF2-40B4-BE49-F238E27FC236}">
                  <a16:creationId xmlns:a16="http://schemas.microsoft.com/office/drawing/2014/main" id="{8B3283C8-F1F1-4920-9C43-F3C87173D6C0}"/>
                </a:ext>
              </a:extLst>
            </p:cNvPr>
            <p:cNvSpPr/>
            <p:nvPr/>
          </p:nvSpPr>
          <p:spPr>
            <a:xfrm>
              <a:off x="14455406" y="3887994"/>
              <a:ext cx="190684" cy="102870"/>
            </a:xfrm>
            <a:custGeom>
              <a:avLst/>
              <a:gdLst>
                <a:gd name="connsiteX0" fmla="*/ 184785 w 190684"/>
                <a:gd name="connsiteY0" fmla="*/ 26670 h 102869"/>
                <a:gd name="connsiteX1" fmla="*/ 145732 w 190684"/>
                <a:gd name="connsiteY1" fmla="*/ 26670 h 102869"/>
                <a:gd name="connsiteX2" fmla="*/ 119063 w 190684"/>
                <a:gd name="connsiteY2" fmla="*/ 0 h 102869"/>
                <a:gd name="connsiteX3" fmla="*/ 108585 w 190684"/>
                <a:gd name="connsiteY3" fmla="*/ 0 h 102869"/>
                <a:gd name="connsiteX4" fmla="*/ 84772 w 190684"/>
                <a:gd name="connsiteY4" fmla="*/ 15240 h 102869"/>
                <a:gd name="connsiteX5" fmla="*/ 58102 w 190684"/>
                <a:gd name="connsiteY5" fmla="*/ 44768 h 102869"/>
                <a:gd name="connsiteX6" fmla="*/ 45720 w 190684"/>
                <a:gd name="connsiteY6" fmla="*/ 51435 h 102869"/>
                <a:gd name="connsiteX7" fmla="*/ 24765 w 190684"/>
                <a:gd name="connsiteY7" fmla="*/ 60960 h 102869"/>
                <a:gd name="connsiteX8" fmla="*/ 18097 w 190684"/>
                <a:gd name="connsiteY8" fmla="*/ 64770 h 102869"/>
                <a:gd name="connsiteX9" fmla="*/ 15240 w 190684"/>
                <a:gd name="connsiteY9" fmla="*/ 66675 h 102869"/>
                <a:gd name="connsiteX10" fmla="*/ 0 w 190684"/>
                <a:gd name="connsiteY10" fmla="*/ 91440 h 102869"/>
                <a:gd name="connsiteX11" fmla="*/ 0 w 190684"/>
                <a:gd name="connsiteY11" fmla="*/ 94297 h 102869"/>
                <a:gd name="connsiteX12" fmla="*/ 0 w 190684"/>
                <a:gd name="connsiteY12" fmla="*/ 102870 h 102869"/>
                <a:gd name="connsiteX13" fmla="*/ 186690 w 190684"/>
                <a:gd name="connsiteY13" fmla="*/ 102870 h 102869"/>
                <a:gd name="connsiteX14" fmla="*/ 186690 w 190684"/>
                <a:gd name="connsiteY14" fmla="*/ 100965 h 102869"/>
                <a:gd name="connsiteX15" fmla="*/ 189547 w 190684"/>
                <a:gd name="connsiteY15" fmla="*/ 51435 h 102869"/>
                <a:gd name="connsiteX16" fmla="*/ 190500 w 190684"/>
                <a:gd name="connsiteY16" fmla="*/ 34290 h 102869"/>
                <a:gd name="connsiteX17" fmla="*/ 184785 w 190684"/>
                <a:gd name="connsiteY17" fmla="*/ 26670 h 102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0684" h="102869">
                  <a:moveTo>
                    <a:pt x="184785" y="26670"/>
                  </a:moveTo>
                  <a:lnTo>
                    <a:pt x="145732" y="26670"/>
                  </a:lnTo>
                  <a:cubicBezTo>
                    <a:pt x="145732" y="11430"/>
                    <a:pt x="133350" y="0"/>
                    <a:pt x="119063" y="0"/>
                  </a:cubicBezTo>
                  <a:lnTo>
                    <a:pt x="108585" y="0"/>
                  </a:lnTo>
                  <a:cubicBezTo>
                    <a:pt x="98107" y="0"/>
                    <a:pt x="89535" y="5715"/>
                    <a:pt x="84772" y="15240"/>
                  </a:cubicBezTo>
                  <a:cubicBezTo>
                    <a:pt x="79057" y="27622"/>
                    <a:pt x="69532" y="37147"/>
                    <a:pt x="58102" y="44768"/>
                  </a:cubicBezTo>
                  <a:cubicBezTo>
                    <a:pt x="54292" y="46672"/>
                    <a:pt x="49530" y="49530"/>
                    <a:pt x="45720" y="51435"/>
                  </a:cubicBezTo>
                  <a:lnTo>
                    <a:pt x="24765" y="60960"/>
                  </a:lnTo>
                  <a:cubicBezTo>
                    <a:pt x="22860" y="61913"/>
                    <a:pt x="20002" y="63818"/>
                    <a:pt x="18097" y="64770"/>
                  </a:cubicBezTo>
                  <a:cubicBezTo>
                    <a:pt x="17145" y="65722"/>
                    <a:pt x="16192" y="66675"/>
                    <a:pt x="15240" y="66675"/>
                  </a:cubicBezTo>
                  <a:cubicBezTo>
                    <a:pt x="7620" y="73343"/>
                    <a:pt x="1905" y="81915"/>
                    <a:pt x="0" y="91440"/>
                  </a:cubicBezTo>
                  <a:cubicBezTo>
                    <a:pt x="0" y="92393"/>
                    <a:pt x="0" y="93345"/>
                    <a:pt x="0" y="94297"/>
                  </a:cubicBezTo>
                  <a:cubicBezTo>
                    <a:pt x="0" y="97155"/>
                    <a:pt x="0" y="100013"/>
                    <a:pt x="0" y="102870"/>
                  </a:cubicBezTo>
                  <a:lnTo>
                    <a:pt x="186690" y="102870"/>
                  </a:lnTo>
                  <a:cubicBezTo>
                    <a:pt x="186690" y="101918"/>
                    <a:pt x="186690" y="101918"/>
                    <a:pt x="186690" y="100965"/>
                  </a:cubicBezTo>
                  <a:lnTo>
                    <a:pt x="189547" y="51435"/>
                  </a:lnTo>
                  <a:lnTo>
                    <a:pt x="190500" y="34290"/>
                  </a:lnTo>
                  <a:cubicBezTo>
                    <a:pt x="191453" y="29528"/>
                    <a:pt x="188595" y="26670"/>
                    <a:pt x="184785" y="26670"/>
                  </a:cubicBezTo>
                </a:path>
              </a:pathLst>
            </a:custGeom>
            <a:solidFill>
              <a:srgbClr val="F9655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374" name="Freeform: Shape 1373">
              <a:extLst>
                <a:ext uri="{FF2B5EF4-FFF2-40B4-BE49-F238E27FC236}">
                  <a16:creationId xmlns:a16="http://schemas.microsoft.com/office/drawing/2014/main" id="{56205333-E686-49F2-9EF8-6BD8C5F5FCC0}"/>
                </a:ext>
              </a:extLst>
            </p:cNvPr>
            <p:cNvSpPr/>
            <p:nvPr/>
          </p:nvSpPr>
          <p:spPr>
            <a:xfrm>
              <a:off x="14724964" y="3990864"/>
              <a:ext cx="186690" cy="22860"/>
            </a:xfrm>
            <a:custGeom>
              <a:avLst/>
              <a:gdLst>
                <a:gd name="connsiteX0" fmla="*/ 159068 w 186690"/>
                <a:gd name="connsiteY0" fmla="*/ 22860 h 22860"/>
                <a:gd name="connsiteX1" fmla="*/ 25718 w 186690"/>
                <a:gd name="connsiteY1" fmla="*/ 22860 h 22860"/>
                <a:gd name="connsiteX2" fmla="*/ 0 w 186690"/>
                <a:gd name="connsiteY2" fmla="*/ 0 h 22860"/>
                <a:gd name="connsiteX3" fmla="*/ 186690 w 186690"/>
                <a:gd name="connsiteY3" fmla="*/ 0 h 22860"/>
                <a:gd name="connsiteX4" fmla="*/ 159068 w 186690"/>
                <a:gd name="connsiteY4" fmla="*/ 22860 h 22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6690" h="22860">
                  <a:moveTo>
                    <a:pt x="159068" y="22860"/>
                  </a:moveTo>
                  <a:lnTo>
                    <a:pt x="25718" y="22860"/>
                  </a:lnTo>
                  <a:cubicBezTo>
                    <a:pt x="13335" y="22860"/>
                    <a:pt x="1905" y="12383"/>
                    <a:pt x="0" y="0"/>
                  </a:cubicBezTo>
                  <a:lnTo>
                    <a:pt x="186690" y="0"/>
                  </a:lnTo>
                  <a:cubicBezTo>
                    <a:pt x="184785" y="13335"/>
                    <a:pt x="173355" y="22860"/>
                    <a:pt x="159068" y="22860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375" name="Freeform: Shape 1374">
              <a:extLst>
                <a:ext uri="{FF2B5EF4-FFF2-40B4-BE49-F238E27FC236}">
                  <a16:creationId xmlns:a16="http://schemas.microsoft.com/office/drawing/2014/main" id="{D8A0A530-03E7-4C94-89A5-21949C3BA843}"/>
                </a:ext>
              </a:extLst>
            </p:cNvPr>
            <p:cNvSpPr/>
            <p:nvPr/>
          </p:nvSpPr>
          <p:spPr>
            <a:xfrm>
              <a:off x="14720969" y="3887994"/>
              <a:ext cx="190684" cy="102870"/>
            </a:xfrm>
            <a:custGeom>
              <a:avLst/>
              <a:gdLst>
                <a:gd name="connsiteX0" fmla="*/ 5900 w 190684"/>
                <a:gd name="connsiteY0" fmla="*/ 26670 h 102869"/>
                <a:gd name="connsiteX1" fmla="*/ 44952 w 190684"/>
                <a:gd name="connsiteY1" fmla="*/ 26670 h 102869"/>
                <a:gd name="connsiteX2" fmla="*/ 71622 w 190684"/>
                <a:gd name="connsiteY2" fmla="*/ 0 h 102869"/>
                <a:gd name="connsiteX3" fmla="*/ 82100 w 190684"/>
                <a:gd name="connsiteY3" fmla="*/ 0 h 102869"/>
                <a:gd name="connsiteX4" fmla="*/ 105912 w 190684"/>
                <a:gd name="connsiteY4" fmla="*/ 15240 h 102869"/>
                <a:gd name="connsiteX5" fmla="*/ 132582 w 190684"/>
                <a:gd name="connsiteY5" fmla="*/ 44768 h 102869"/>
                <a:gd name="connsiteX6" fmla="*/ 144965 w 190684"/>
                <a:gd name="connsiteY6" fmla="*/ 51435 h 102869"/>
                <a:gd name="connsiteX7" fmla="*/ 165920 w 190684"/>
                <a:gd name="connsiteY7" fmla="*/ 60960 h 102869"/>
                <a:gd name="connsiteX8" fmla="*/ 172587 w 190684"/>
                <a:gd name="connsiteY8" fmla="*/ 64770 h 102869"/>
                <a:gd name="connsiteX9" fmla="*/ 175445 w 190684"/>
                <a:gd name="connsiteY9" fmla="*/ 66675 h 102869"/>
                <a:gd name="connsiteX10" fmla="*/ 190685 w 190684"/>
                <a:gd name="connsiteY10" fmla="*/ 91440 h 102869"/>
                <a:gd name="connsiteX11" fmla="*/ 190685 w 190684"/>
                <a:gd name="connsiteY11" fmla="*/ 94297 h 102869"/>
                <a:gd name="connsiteX12" fmla="*/ 190685 w 190684"/>
                <a:gd name="connsiteY12" fmla="*/ 102870 h 102869"/>
                <a:gd name="connsiteX13" fmla="*/ 3995 w 190684"/>
                <a:gd name="connsiteY13" fmla="*/ 102870 h 102869"/>
                <a:gd name="connsiteX14" fmla="*/ 3995 w 190684"/>
                <a:gd name="connsiteY14" fmla="*/ 100965 h 102869"/>
                <a:gd name="connsiteX15" fmla="*/ 1137 w 190684"/>
                <a:gd name="connsiteY15" fmla="*/ 51435 h 102869"/>
                <a:gd name="connsiteX16" fmla="*/ 185 w 190684"/>
                <a:gd name="connsiteY16" fmla="*/ 34290 h 102869"/>
                <a:gd name="connsiteX17" fmla="*/ 5900 w 190684"/>
                <a:gd name="connsiteY17" fmla="*/ 26670 h 102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0684" h="102869">
                  <a:moveTo>
                    <a:pt x="5900" y="26670"/>
                  </a:moveTo>
                  <a:lnTo>
                    <a:pt x="44952" y="26670"/>
                  </a:lnTo>
                  <a:cubicBezTo>
                    <a:pt x="44952" y="11430"/>
                    <a:pt x="57335" y="0"/>
                    <a:pt x="71622" y="0"/>
                  </a:cubicBezTo>
                  <a:lnTo>
                    <a:pt x="82100" y="0"/>
                  </a:lnTo>
                  <a:cubicBezTo>
                    <a:pt x="92577" y="0"/>
                    <a:pt x="101150" y="5715"/>
                    <a:pt x="105912" y="15240"/>
                  </a:cubicBezTo>
                  <a:cubicBezTo>
                    <a:pt x="111627" y="27622"/>
                    <a:pt x="121152" y="37147"/>
                    <a:pt x="132582" y="44768"/>
                  </a:cubicBezTo>
                  <a:cubicBezTo>
                    <a:pt x="136392" y="46672"/>
                    <a:pt x="141155" y="49530"/>
                    <a:pt x="144965" y="51435"/>
                  </a:cubicBezTo>
                  <a:lnTo>
                    <a:pt x="165920" y="60960"/>
                  </a:lnTo>
                  <a:cubicBezTo>
                    <a:pt x="167825" y="61913"/>
                    <a:pt x="170682" y="63818"/>
                    <a:pt x="172587" y="64770"/>
                  </a:cubicBezTo>
                  <a:cubicBezTo>
                    <a:pt x="173540" y="65722"/>
                    <a:pt x="174492" y="66675"/>
                    <a:pt x="175445" y="66675"/>
                  </a:cubicBezTo>
                  <a:cubicBezTo>
                    <a:pt x="183065" y="73343"/>
                    <a:pt x="188780" y="81915"/>
                    <a:pt x="190685" y="91440"/>
                  </a:cubicBezTo>
                  <a:cubicBezTo>
                    <a:pt x="190685" y="92393"/>
                    <a:pt x="190685" y="93345"/>
                    <a:pt x="190685" y="94297"/>
                  </a:cubicBezTo>
                  <a:cubicBezTo>
                    <a:pt x="190685" y="97155"/>
                    <a:pt x="190685" y="100013"/>
                    <a:pt x="190685" y="102870"/>
                  </a:cubicBezTo>
                  <a:lnTo>
                    <a:pt x="3995" y="102870"/>
                  </a:lnTo>
                  <a:cubicBezTo>
                    <a:pt x="3995" y="101918"/>
                    <a:pt x="3995" y="101918"/>
                    <a:pt x="3995" y="100965"/>
                  </a:cubicBezTo>
                  <a:lnTo>
                    <a:pt x="1137" y="51435"/>
                  </a:lnTo>
                  <a:lnTo>
                    <a:pt x="185" y="34290"/>
                  </a:lnTo>
                  <a:cubicBezTo>
                    <a:pt x="-768" y="29528"/>
                    <a:pt x="2090" y="26670"/>
                    <a:pt x="5900" y="26670"/>
                  </a:cubicBezTo>
                </a:path>
              </a:pathLst>
            </a:custGeom>
            <a:solidFill>
              <a:srgbClr val="F9655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376" name="Freeform: Shape 1375">
              <a:extLst>
                <a:ext uri="{FF2B5EF4-FFF2-40B4-BE49-F238E27FC236}">
                  <a16:creationId xmlns:a16="http://schemas.microsoft.com/office/drawing/2014/main" id="{4263DC11-C0B3-406A-A90B-AF9B955E5664}"/>
                </a:ext>
              </a:extLst>
            </p:cNvPr>
            <p:cNvSpPr/>
            <p:nvPr/>
          </p:nvSpPr>
          <p:spPr>
            <a:xfrm>
              <a:off x="15525202" y="3754643"/>
              <a:ext cx="182743" cy="257993"/>
            </a:xfrm>
            <a:custGeom>
              <a:avLst/>
              <a:gdLst>
                <a:gd name="connsiteX0" fmla="*/ 3674 w 182743"/>
                <a:gd name="connsiteY0" fmla="*/ 230505 h 257991"/>
                <a:gd name="connsiteX1" fmla="*/ 6531 w 182743"/>
                <a:gd name="connsiteY1" fmla="*/ 254318 h 257991"/>
                <a:gd name="connsiteX2" fmla="*/ 30344 w 182743"/>
                <a:gd name="connsiteY2" fmla="*/ 251460 h 257991"/>
                <a:gd name="connsiteX3" fmla="*/ 182744 w 182743"/>
                <a:gd name="connsiteY3" fmla="*/ 56197 h 257991"/>
                <a:gd name="connsiteX4" fmla="*/ 182744 w 182743"/>
                <a:gd name="connsiteY4" fmla="*/ 0 h 257991"/>
                <a:gd name="connsiteX5" fmla="*/ 3674 w 182743"/>
                <a:gd name="connsiteY5" fmla="*/ 230505 h 257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2743" h="257991">
                  <a:moveTo>
                    <a:pt x="3674" y="230505"/>
                  </a:moveTo>
                  <a:cubicBezTo>
                    <a:pt x="-2041" y="238125"/>
                    <a:pt x="-1089" y="248603"/>
                    <a:pt x="6531" y="254318"/>
                  </a:cubicBezTo>
                  <a:cubicBezTo>
                    <a:pt x="14151" y="260032"/>
                    <a:pt x="24629" y="259080"/>
                    <a:pt x="30344" y="251460"/>
                  </a:cubicBezTo>
                  <a:lnTo>
                    <a:pt x="182744" y="56197"/>
                  </a:lnTo>
                  <a:lnTo>
                    <a:pt x="182744" y="0"/>
                  </a:lnTo>
                  <a:lnTo>
                    <a:pt x="3674" y="230505"/>
                  </a:lnTo>
                  <a:close/>
                </a:path>
              </a:pathLst>
            </a:custGeom>
            <a:solidFill>
              <a:srgbClr val="D8B27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377" name="Freeform: Shape 1376">
              <a:extLst>
                <a:ext uri="{FF2B5EF4-FFF2-40B4-BE49-F238E27FC236}">
                  <a16:creationId xmlns:a16="http://schemas.microsoft.com/office/drawing/2014/main" id="{D6F2D419-0AC1-4155-B010-474DEC66FCEB}"/>
                </a:ext>
              </a:extLst>
            </p:cNvPr>
            <p:cNvSpPr/>
            <p:nvPr/>
          </p:nvSpPr>
          <p:spPr>
            <a:xfrm>
              <a:off x="15525065" y="3554617"/>
              <a:ext cx="365760" cy="458971"/>
            </a:xfrm>
            <a:custGeom>
              <a:avLst/>
              <a:gdLst>
                <a:gd name="connsiteX0" fmla="*/ 204788 w 365759"/>
                <a:gd name="connsiteY0" fmla="*/ 228600 h 458968"/>
                <a:gd name="connsiteX1" fmla="*/ 352425 w 365759"/>
                <a:gd name="connsiteY1" fmla="*/ 38100 h 458968"/>
                <a:gd name="connsiteX2" fmla="*/ 365760 w 365759"/>
                <a:gd name="connsiteY2" fmla="*/ 20955 h 458968"/>
                <a:gd name="connsiteX3" fmla="*/ 338138 w 365759"/>
                <a:gd name="connsiteY3" fmla="*/ 0 h 458968"/>
                <a:gd name="connsiteX4" fmla="*/ 308610 w 365759"/>
                <a:gd name="connsiteY4" fmla="*/ 38100 h 458968"/>
                <a:gd name="connsiteX5" fmla="*/ 182880 w 365759"/>
                <a:gd name="connsiteY5" fmla="*/ 200025 h 458968"/>
                <a:gd name="connsiteX6" fmla="*/ 57150 w 365759"/>
                <a:gd name="connsiteY6" fmla="*/ 38100 h 458968"/>
                <a:gd name="connsiteX7" fmla="*/ 27622 w 365759"/>
                <a:gd name="connsiteY7" fmla="*/ 0 h 458968"/>
                <a:gd name="connsiteX8" fmla="*/ 0 w 365759"/>
                <a:gd name="connsiteY8" fmla="*/ 20955 h 458968"/>
                <a:gd name="connsiteX9" fmla="*/ 13335 w 365759"/>
                <a:gd name="connsiteY9" fmla="*/ 38100 h 458968"/>
                <a:gd name="connsiteX10" fmla="*/ 160972 w 365759"/>
                <a:gd name="connsiteY10" fmla="*/ 228600 h 458968"/>
                <a:gd name="connsiteX11" fmla="*/ 182880 w 365759"/>
                <a:gd name="connsiteY11" fmla="*/ 257175 h 458968"/>
                <a:gd name="connsiteX12" fmla="*/ 335280 w 365759"/>
                <a:gd name="connsiteY12" fmla="*/ 452438 h 458968"/>
                <a:gd name="connsiteX13" fmla="*/ 359093 w 365759"/>
                <a:gd name="connsiteY13" fmla="*/ 455295 h 458968"/>
                <a:gd name="connsiteX14" fmla="*/ 361950 w 365759"/>
                <a:gd name="connsiteY14" fmla="*/ 431482 h 458968"/>
                <a:gd name="connsiteX15" fmla="*/ 204788 w 365759"/>
                <a:gd name="connsiteY15" fmla="*/ 228600 h 458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65759" h="458968">
                  <a:moveTo>
                    <a:pt x="204788" y="228600"/>
                  </a:moveTo>
                  <a:lnTo>
                    <a:pt x="352425" y="38100"/>
                  </a:lnTo>
                  <a:lnTo>
                    <a:pt x="365760" y="20955"/>
                  </a:lnTo>
                  <a:lnTo>
                    <a:pt x="338138" y="0"/>
                  </a:lnTo>
                  <a:lnTo>
                    <a:pt x="308610" y="38100"/>
                  </a:lnTo>
                  <a:lnTo>
                    <a:pt x="182880" y="200025"/>
                  </a:lnTo>
                  <a:lnTo>
                    <a:pt x="57150" y="38100"/>
                  </a:lnTo>
                  <a:lnTo>
                    <a:pt x="27622" y="0"/>
                  </a:lnTo>
                  <a:lnTo>
                    <a:pt x="0" y="20955"/>
                  </a:lnTo>
                  <a:lnTo>
                    <a:pt x="13335" y="38100"/>
                  </a:lnTo>
                  <a:lnTo>
                    <a:pt x="160972" y="228600"/>
                  </a:lnTo>
                  <a:lnTo>
                    <a:pt x="182880" y="257175"/>
                  </a:lnTo>
                  <a:lnTo>
                    <a:pt x="335280" y="452438"/>
                  </a:lnTo>
                  <a:cubicBezTo>
                    <a:pt x="340995" y="460057"/>
                    <a:pt x="352425" y="461010"/>
                    <a:pt x="359093" y="455295"/>
                  </a:cubicBezTo>
                  <a:cubicBezTo>
                    <a:pt x="366713" y="449580"/>
                    <a:pt x="367665" y="438150"/>
                    <a:pt x="361950" y="431482"/>
                  </a:cubicBezTo>
                  <a:lnTo>
                    <a:pt x="204788" y="228600"/>
                  </a:lnTo>
                  <a:close/>
                </a:path>
              </a:pathLst>
            </a:custGeom>
            <a:solidFill>
              <a:srgbClr val="D8B27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378" name="Freeform: Shape 1377">
              <a:extLst>
                <a:ext uri="{FF2B5EF4-FFF2-40B4-BE49-F238E27FC236}">
                  <a16:creationId xmlns:a16="http://schemas.microsoft.com/office/drawing/2014/main" id="{1FC16F6F-8ABE-4853-93B3-AE24AC299C34}"/>
                </a:ext>
              </a:extLst>
            </p:cNvPr>
            <p:cNvSpPr/>
            <p:nvPr/>
          </p:nvSpPr>
          <p:spPr>
            <a:xfrm>
              <a:off x="15707946" y="3783219"/>
              <a:ext cx="27622" cy="43815"/>
            </a:xfrm>
            <a:custGeom>
              <a:avLst/>
              <a:gdLst>
                <a:gd name="connsiteX0" fmla="*/ 27622 w 27622"/>
                <a:gd name="connsiteY0" fmla="*/ 6668 h 43815"/>
                <a:gd name="connsiteX1" fmla="*/ 12382 w 27622"/>
                <a:gd name="connsiteY1" fmla="*/ 43815 h 43815"/>
                <a:gd name="connsiteX2" fmla="*/ 6667 w 27622"/>
                <a:gd name="connsiteY2" fmla="*/ 36195 h 43815"/>
                <a:gd name="connsiteX3" fmla="*/ 0 w 27622"/>
                <a:gd name="connsiteY3" fmla="*/ 27622 h 43815"/>
                <a:gd name="connsiteX4" fmla="*/ 21907 w 27622"/>
                <a:gd name="connsiteY4" fmla="*/ 0 h 43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622" h="43815">
                  <a:moveTo>
                    <a:pt x="27622" y="6668"/>
                  </a:moveTo>
                  <a:lnTo>
                    <a:pt x="12382" y="43815"/>
                  </a:lnTo>
                  <a:lnTo>
                    <a:pt x="6667" y="36195"/>
                  </a:lnTo>
                  <a:lnTo>
                    <a:pt x="0" y="27622"/>
                  </a:lnTo>
                  <a:lnTo>
                    <a:pt x="21907" y="0"/>
                  </a:lnTo>
                  <a:close/>
                </a:path>
              </a:pathLst>
            </a:custGeom>
            <a:solidFill>
              <a:srgbClr val="111C2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379" name="Freeform: Shape 1378">
              <a:extLst>
                <a:ext uri="{FF2B5EF4-FFF2-40B4-BE49-F238E27FC236}">
                  <a16:creationId xmlns:a16="http://schemas.microsoft.com/office/drawing/2014/main" id="{2476B4E4-2136-4E39-88CF-EA351260A4CF}"/>
                </a:ext>
              </a:extLst>
            </p:cNvPr>
            <p:cNvSpPr/>
            <p:nvPr/>
          </p:nvSpPr>
          <p:spPr>
            <a:xfrm>
              <a:off x="15490775" y="3352686"/>
              <a:ext cx="67627" cy="178118"/>
            </a:xfrm>
            <a:custGeom>
              <a:avLst/>
              <a:gdLst>
                <a:gd name="connsiteX0" fmla="*/ 55245 w 67627"/>
                <a:gd name="connsiteY0" fmla="*/ 58102 h 178117"/>
                <a:gd name="connsiteX1" fmla="*/ 44768 w 67627"/>
                <a:gd name="connsiteY1" fmla="*/ 30480 h 178117"/>
                <a:gd name="connsiteX2" fmla="*/ 44768 w 67627"/>
                <a:gd name="connsiteY2" fmla="*/ 6667 h 178117"/>
                <a:gd name="connsiteX3" fmla="*/ 38100 w 67627"/>
                <a:gd name="connsiteY3" fmla="*/ 0 h 178117"/>
                <a:gd name="connsiteX4" fmla="*/ 28575 w 67627"/>
                <a:gd name="connsiteY4" fmla="*/ 0 h 178117"/>
                <a:gd name="connsiteX5" fmla="*/ 21908 w 67627"/>
                <a:gd name="connsiteY5" fmla="*/ 6667 h 178117"/>
                <a:gd name="connsiteX6" fmla="*/ 21908 w 67627"/>
                <a:gd name="connsiteY6" fmla="*/ 30480 h 178117"/>
                <a:gd name="connsiteX7" fmla="*/ 10478 w 67627"/>
                <a:gd name="connsiteY7" fmla="*/ 59055 h 178117"/>
                <a:gd name="connsiteX8" fmla="*/ 0 w 67627"/>
                <a:gd name="connsiteY8" fmla="*/ 84772 h 178117"/>
                <a:gd name="connsiteX9" fmla="*/ 0 w 67627"/>
                <a:gd name="connsiteY9" fmla="*/ 86677 h 178117"/>
                <a:gd name="connsiteX10" fmla="*/ 0 w 67627"/>
                <a:gd name="connsiteY10" fmla="*/ 153352 h 178117"/>
                <a:gd name="connsiteX11" fmla="*/ 0 w 67627"/>
                <a:gd name="connsiteY11" fmla="*/ 167640 h 178117"/>
                <a:gd name="connsiteX12" fmla="*/ 10478 w 67627"/>
                <a:gd name="connsiteY12" fmla="*/ 178117 h 178117"/>
                <a:gd name="connsiteX13" fmla="*/ 57150 w 67627"/>
                <a:gd name="connsiteY13" fmla="*/ 178117 h 178117"/>
                <a:gd name="connsiteX14" fmla="*/ 67628 w 67627"/>
                <a:gd name="connsiteY14" fmla="*/ 167640 h 178117"/>
                <a:gd name="connsiteX15" fmla="*/ 67628 w 67627"/>
                <a:gd name="connsiteY15" fmla="*/ 86677 h 178117"/>
                <a:gd name="connsiteX16" fmla="*/ 55245 w 67627"/>
                <a:gd name="connsiteY16" fmla="*/ 58102 h 17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7627" h="178117">
                  <a:moveTo>
                    <a:pt x="55245" y="58102"/>
                  </a:moveTo>
                  <a:cubicBezTo>
                    <a:pt x="48578" y="50483"/>
                    <a:pt x="44768" y="40958"/>
                    <a:pt x="44768" y="30480"/>
                  </a:cubicBezTo>
                  <a:lnTo>
                    <a:pt x="44768" y="6667"/>
                  </a:lnTo>
                  <a:cubicBezTo>
                    <a:pt x="44768" y="2858"/>
                    <a:pt x="41910" y="0"/>
                    <a:pt x="38100" y="0"/>
                  </a:cubicBezTo>
                  <a:lnTo>
                    <a:pt x="28575" y="0"/>
                  </a:lnTo>
                  <a:cubicBezTo>
                    <a:pt x="24765" y="0"/>
                    <a:pt x="21908" y="2858"/>
                    <a:pt x="21908" y="6667"/>
                  </a:cubicBezTo>
                  <a:lnTo>
                    <a:pt x="21908" y="30480"/>
                  </a:lnTo>
                  <a:cubicBezTo>
                    <a:pt x="21908" y="40958"/>
                    <a:pt x="18098" y="50483"/>
                    <a:pt x="10478" y="59055"/>
                  </a:cubicBezTo>
                  <a:cubicBezTo>
                    <a:pt x="3810" y="66675"/>
                    <a:pt x="0" y="75247"/>
                    <a:pt x="0" y="84772"/>
                  </a:cubicBezTo>
                  <a:cubicBezTo>
                    <a:pt x="0" y="85725"/>
                    <a:pt x="0" y="85725"/>
                    <a:pt x="0" y="86677"/>
                  </a:cubicBezTo>
                  <a:lnTo>
                    <a:pt x="0" y="153352"/>
                  </a:lnTo>
                  <a:lnTo>
                    <a:pt x="0" y="167640"/>
                  </a:lnTo>
                  <a:cubicBezTo>
                    <a:pt x="0" y="173355"/>
                    <a:pt x="4763" y="178117"/>
                    <a:pt x="10478" y="178117"/>
                  </a:cubicBezTo>
                  <a:lnTo>
                    <a:pt x="57150" y="178117"/>
                  </a:lnTo>
                  <a:cubicBezTo>
                    <a:pt x="62865" y="178117"/>
                    <a:pt x="67628" y="173355"/>
                    <a:pt x="67628" y="167640"/>
                  </a:cubicBezTo>
                  <a:lnTo>
                    <a:pt x="67628" y="86677"/>
                  </a:lnTo>
                  <a:cubicBezTo>
                    <a:pt x="65723" y="76200"/>
                    <a:pt x="61913" y="65722"/>
                    <a:pt x="55245" y="58102"/>
                  </a:cubicBezTo>
                </a:path>
              </a:pathLst>
            </a:custGeom>
            <a:solidFill>
              <a:srgbClr val="F9655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380" name="Freeform: Shape 1379">
              <a:extLst>
                <a:ext uri="{FF2B5EF4-FFF2-40B4-BE49-F238E27FC236}">
                  <a16:creationId xmlns:a16="http://schemas.microsoft.com/office/drawing/2014/main" id="{70182FB3-1674-4866-BFA0-A32CD4255F39}"/>
                </a:ext>
              </a:extLst>
            </p:cNvPr>
            <p:cNvSpPr/>
            <p:nvPr/>
          </p:nvSpPr>
          <p:spPr>
            <a:xfrm>
              <a:off x="15417434" y="3529851"/>
              <a:ext cx="580111" cy="49530"/>
            </a:xfrm>
            <a:custGeom>
              <a:avLst/>
              <a:gdLst>
                <a:gd name="connsiteX0" fmla="*/ 541972 w 580110"/>
                <a:gd name="connsiteY0" fmla="*/ 49530 h 49530"/>
                <a:gd name="connsiteX1" fmla="*/ 39053 w 580110"/>
                <a:gd name="connsiteY1" fmla="*/ 49530 h 49530"/>
                <a:gd name="connsiteX2" fmla="*/ 0 w 580110"/>
                <a:gd name="connsiteY2" fmla="*/ 10478 h 49530"/>
                <a:gd name="connsiteX3" fmla="*/ 10478 w 580110"/>
                <a:gd name="connsiteY3" fmla="*/ 0 h 49530"/>
                <a:gd name="connsiteX4" fmla="*/ 569595 w 580110"/>
                <a:gd name="connsiteY4" fmla="*/ 0 h 49530"/>
                <a:gd name="connsiteX5" fmla="*/ 580072 w 580110"/>
                <a:gd name="connsiteY5" fmla="*/ 10478 h 49530"/>
                <a:gd name="connsiteX6" fmla="*/ 541972 w 580110"/>
                <a:gd name="connsiteY6" fmla="*/ 49530 h 49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0110" h="49530">
                  <a:moveTo>
                    <a:pt x="541972" y="49530"/>
                  </a:moveTo>
                  <a:lnTo>
                    <a:pt x="39053" y="49530"/>
                  </a:lnTo>
                  <a:cubicBezTo>
                    <a:pt x="18097" y="49530"/>
                    <a:pt x="0" y="32385"/>
                    <a:pt x="0" y="10478"/>
                  </a:cubicBezTo>
                  <a:cubicBezTo>
                    <a:pt x="0" y="4763"/>
                    <a:pt x="4763" y="0"/>
                    <a:pt x="10478" y="0"/>
                  </a:cubicBezTo>
                  <a:lnTo>
                    <a:pt x="569595" y="0"/>
                  </a:lnTo>
                  <a:cubicBezTo>
                    <a:pt x="575310" y="0"/>
                    <a:pt x="580072" y="4763"/>
                    <a:pt x="580072" y="10478"/>
                  </a:cubicBezTo>
                  <a:cubicBezTo>
                    <a:pt x="581025" y="32385"/>
                    <a:pt x="563880" y="49530"/>
                    <a:pt x="541972" y="49530"/>
                  </a:cubicBezTo>
                </a:path>
              </a:pathLst>
            </a:custGeom>
            <a:solidFill>
              <a:srgbClr val="D8B27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381" name="Freeform: Shape 1380">
              <a:extLst>
                <a:ext uri="{FF2B5EF4-FFF2-40B4-BE49-F238E27FC236}">
                  <a16:creationId xmlns:a16="http://schemas.microsoft.com/office/drawing/2014/main" id="{CA4BFA23-A8DD-49B4-B608-A8EDC5CB0821}"/>
                </a:ext>
              </a:extLst>
            </p:cNvPr>
            <p:cNvSpPr/>
            <p:nvPr/>
          </p:nvSpPr>
          <p:spPr>
            <a:xfrm>
              <a:off x="15710803" y="3490799"/>
              <a:ext cx="38100" cy="38100"/>
            </a:xfrm>
            <a:custGeom>
              <a:avLst/>
              <a:gdLst>
                <a:gd name="connsiteX0" fmla="*/ 21908 w 38100"/>
                <a:gd name="connsiteY0" fmla="*/ 38100 h 38100"/>
                <a:gd name="connsiteX1" fmla="*/ 16193 w 38100"/>
                <a:gd name="connsiteY1" fmla="*/ 38100 h 38100"/>
                <a:gd name="connsiteX2" fmla="*/ 0 w 38100"/>
                <a:gd name="connsiteY2" fmla="*/ 21908 h 38100"/>
                <a:gd name="connsiteX3" fmla="*/ 0 w 38100"/>
                <a:gd name="connsiteY3" fmla="*/ 0 h 38100"/>
                <a:gd name="connsiteX4" fmla="*/ 38100 w 38100"/>
                <a:gd name="connsiteY4" fmla="*/ 0 h 38100"/>
                <a:gd name="connsiteX5" fmla="*/ 38100 w 38100"/>
                <a:gd name="connsiteY5" fmla="*/ 21908 h 38100"/>
                <a:gd name="connsiteX6" fmla="*/ 21908 w 38100"/>
                <a:gd name="connsiteY6" fmla="*/ 3810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100" h="38100">
                  <a:moveTo>
                    <a:pt x="21908" y="38100"/>
                  </a:moveTo>
                  <a:lnTo>
                    <a:pt x="16193" y="38100"/>
                  </a:lnTo>
                  <a:cubicBezTo>
                    <a:pt x="7620" y="38100"/>
                    <a:pt x="0" y="30480"/>
                    <a:pt x="0" y="21908"/>
                  </a:cubicBezTo>
                  <a:lnTo>
                    <a:pt x="0" y="0"/>
                  </a:lnTo>
                  <a:lnTo>
                    <a:pt x="38100" y="0"/>
                  </a:lnTo>
                  <a:lnTo>
                    <a:pt x="38100" y="21908"/>
                  </a:lnTo>
                  <a:cubicBezTo>
                    <a:pt x="38100" y="30480"/>
                    <a:pt x="30480" y="38100"/>
                    <a:pt x="21908" y="38100"/>
                  </a:cubicBezTo>
                </a:path>
              </a:pathLst>
            </a:custGeom>
            <a:solidFill>
              <a:srgbClr val="111C2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382" name="Freeform: Shape 1381">
              <a:extLst>
                <a:ext uri="{FF2B5EF4-FFF2-40B4-BE49-F238E27FC236}">
                  <a16:creationId xmlns:a16="http://schemas.microsoft.com/office/drawing/2014/main" id="{FEC2B57C-DFCA-4722-A4DB-9B37E514F30E}"/>
                </a:ext>
              </a:extLst>
            </p:cNvPr>
            <p:cNvSpPr/>
            <p:nvPr/>
          </p:nvSpPr>
          <p:spPr>
            <a:xfrm>
              <a:off x="15825104" y="3490799"/>
              <a:ext cx="38100" cy="38100"/>
            </a:xfrm>
            <a:custGeom>
              <a:avLst/>
              <a:gdLst>
                <a:gd name="connsiteX0" fmla="*/ 21908 w 38100"/>
                <a:gd name="connsiteY0" fmla="*/ 38100 h 38100"/>
                <a:gd name="connsiteX1" fmla="*/ 16193 w 38100"/>
                <a:gd name="connsiteY1" fmla="*/ 38100 h 38100"/>
                <a:gd name="connsiteX2" fmla="*/ 0 w 38100"/>
                <a:gd name="connsiteY2" fmla="*/ 21908 h 38100"/>
                <a:gd name="connsiteX3" fmla="*/ 0 w 38100"/>
                <a:gd name="connsiteY3" fmla="*/ 0 h 38100"/>
                <a:gd name="connsiteX4" fmla="*/ 38100 w 38100"/>
                <a:gd name="connsiteY4" fmla="*/ 0 h 38100"/>
                <a:gd name="connsiteX5" fmla="*/ 38100 w 38100"/>
                <a:gd name="connsiteY5" fmla="*/ 21908 h 38100"/>
                <a:gd name="connsiteX6" fmla="*/ 21908 w 38100"/>
                <a:gd name="connsiteY6" fmla="*/ 3810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100" h="38100">
                  <a:moveTo>
                    <a:pt x="21908" y="38100"/>
                  </a:moveTo>
                  <a:lnTo>
                    <a:pt x="16193" y="38100"/>
                  </a:lnTo>
                  <a:cubicBezTo>
                    <a:pt x="7620" y="38100"/>
                    <a:pt x="0" y="30480"/>
                    <a:pt x="0" y="21908"/>
                  </a:cubicBezTo>
                  <a:lnTo>
                    <a:pt x="0" y="0"/>
                  </a:lnTo>
                  <a:lnTo>
                    <a:pt x="38100" y="0"/>
                  </a:lnTo>
                  <a:lnTo>
                    <a:pt x="38100" y="21908"/>
                  </a:lnTo>
                  <a:cubicBezTo>
                    <a:pt x="38100" y="30480"/>
                    <a:pt x="31433" y="38100"/>
                    <a:pt x="21908" y="38100"/>
                  </a:cubicBezTo>
                </a:path>
              </a:pathLst>
            </a:custGeom>
            <a:solidFill>
              <a:srgbClr val="111C2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384" name="Freeform: Shape 1383">
              <a:extLst>
                <a:ext uri="{FF2B5EF4-FFF2-40B4-BE49-F238E27FC236}">
                  <a16:creationId xmlns:a16="http://schemas.microsoft.com/office/drawing/2014/main" id="{096BCC38-A1E0-4A97-A54D-F062130937D1}"/>
                </a:ext>
              </a:extLst>
            </p:cNvPr>
            <p:cNvSpPr/>
            <p:nvPr/>
          </p:nvSpPr>
          <p:spPr>
            <a:xfrm>
              <a:off x="15677466" y="3293630"/>
              <a:ext cx="219075" cy="171451"/>
            </a:xfrm>
            <a:custGeom>
              <a:avLst/>
              <a:gdLst>
                <a:gd name="connsiteX0" fmla="*/ 0 w 219075"/>
                <a:gd name="connsiteY0" fmla="*/ 0 h 171450"/>
                <a:gd name="connsiteX1" fmla="*/ 219075 w 219075"/>
                <a:gd name="connsiteY1" fmla="*/ 0 h 171450"/>
                <a:gd name="connsiteX2" fmla="*/ 219075 w 219075"/>
                <a:gd name="connsiteY2" fmla="*/ 171450 h 171450"/>
                <a:gd name="connsiteX3" fmla="*/ 0 w 219075"/>
                <a:gd name="connsiteY3" fmla="*/ 171450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9075" h="171450">
                  <a:moveTo>
                    <a:pt x="0" y="0"/>
                  </a:moveTo>
                  <a:lnTo>
                    <a:pt x="219075" y="0"/>
                  </a:lnTo>
                  <a:lnTo>
                    <a:pt x="219075" y="171450"/>
                  </a:lnTo>
                  <a:lnTo>
                    <a:pt x="0" y="171450"/>
                  </a:lnTo>
                  <a:close/>
                </a:path>
              </a:pathLst>
            </a:custGeom>
            <a:solidFill>
              <a:srgbClr val="111C2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grpSp>
          <p:nvGrpSpPr>
            <p:cNvPr id="1386" name="Graphic 4">
              <a:extLst>
                <a:ext uri="{FF2B5EF4-FFF2-40B4-BE49-F238E27FC236}">
                  <a16:creationId xmlns:a16="http://schemas.microsoft.com/office/drawing/2014/main" id="{E9C6B197-A819-45A5-A2F9-B908181A2744}"/>
                </a:ext>
              </a:extLst>
            </p:cNvPr>
            <p:cNvGrpSpPr/>
            <p:nvPr/>
          </p:nvGrpSpPr>
          <p:grpSpPr>
            <a:xfrm>
              <a:off x="15578645" y="3170994"/>
              <a:ext cx="417672" cy="417912"/>
              <a:chOff x="15578610" y="3170973"/>
              <a:chExt cx="417671" cy="417909"/>
            </a:xfrm>
            <a:solidFill>
              <a:srgbClr val="16585D"/>
            </a:solidFill>
          </p:grpSpPr>
          <p:sp>
            <p:nvSpPr>
              <p:cNvPr id="1387" name="Freeform: Shape 1386">
                <a:extLst>
                  <a:ext uri="{FF2B5EF4-FFF2-40B4-BE49-F238E27FC236}">
                    <a16:creationId xmlns:a16="http://schemas.microsoft.com/office/drawing/2014/main" id="{19790496-081E-4A43-B1EA-303465B7D0A7}"/>
                  </a:ext>
                </a:extLst>
              </p:cNvPr>
              <p:cNvSpPr/>
              <p:nvPr/>
            </p:nvSpPr>
            <p:spPr>
              <a:xfrm>
                <a:off x="15578610" y="3170973"/>
                <a:ext cx="211931" cy="211216"/>
              </a:xfrm>
              <a:custGeom>
                <a:avLst/>
                <a:gdLst>
                  <a:gd name="connsiteX0" fmla="*/ 1667 w 211931"/>
                  <a:gd name="connsiteY0" fmla="*/ 211217 h 211216"/>
                  <a:gd name="connsiteX1" fmla="*/ 714 w 211931"/>
                  <a:gd name="connsiteY1" fmla="*/ 211217 h 211216"/>
                  <a:gd name="connsiteX2" fmla="*/ 714 w 211931"/>
                  <a:gd name="connsiteY2" fmla="*/ 209312 h 211216"/>
                  <a:gd name="connsiteX3" fmla="*/ 209312 w 211931"/>
                  <a:gd name="connsiteY3" fmla="*/ 714 h 211216"/>
                  <a:gd name="connsiteX4" fmla="*/ 211217 w 211931"/>
                  <a:gd name="connsiteY4" fmla="*/ 714 h 211216"/>
                  <a:gd name="connsiteX5" fmla="*/ 211217 w 211931"/>
                  <a:gd name="connsiteY5" fmla="*/ 2619 h 211216"/>
                  <a:gd name="connsiteX6" fmla="*/ 2619 w 211931"/>
                  <a:gd name="connsiteY6" fmla="*/ 211217 h 211216"/>
                  <a:gd name="connsiteX7" fmla="*/ 1667 w 211931"/>
                  <a:gd name="connsiteY7" fmla="*/ 211217 h 2112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11931" h="211216">
                    <a:moveTo>
                      <a:pt x="1667" y="211217"/>
                    </a:moveTo>
                    <a:cubicBezTo>
                      <a:pt x="1667" y="211217"/>
                      <a:pt x="714" y="211217"/>
                      <a:pt x="714" y="211217"/>
                    </a:cubicBezTo>
                    <a:cubicBezTo>
                      <a:pt x="-238" y="210264"/>
                      <a:pt x="-238" y="210264"/>
                      <a:pt x="714" y="209312"/>
                    </a:cubicBezTo>
                    <a:lnTo>
                      <a:pt x="209312" y="714"/>
                    </a:lnTo>
                    <a:cubicBezTo>
                      <a:pt x="210264" y="-238"/>
                      <a:pt x="210264" y="-238"/>
                      <a:pt x="211217" y="714"/>
                    </a:cubicBezTo>
                    <a:cubicBezTo>
                      <a:pt x="212169" y="1667"/>
                      <a:pt x="212169" y="1667"/>
                      <a:pt x="211217" y="2619"/>
                    </a:cubicBezTo>
                    <a:lnTo>
                      <a:pt x="2619" y="211217"/>
                    </a:lnTo>
                    <a:cubicBezTo>
                      <a:pt x="2619" y="211217"/>
                      <a:pt x="1667" y="211217"/>
                      <a:pt x="1667" y="211217"/>
                    </a:cubicBezTo>
                  </a:path>
                </a:pathLst>
              </a:custGeom>
              <a:solidFill>
                <a:srgbClr val="16585D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400"/>
              </a:p>
            </p:txBody>
          </p:sp>
          <p:sp>
            <p:nvSpPr>
              <p:cNvPr id="1388" name="Freeform: Shape 1387">
                <a:extLst>
                  <a:ext uri="{FF2B5EF4-FFF2-40B4-BE49-F238E27FC236}">
                    <a16:creationId xmlns:a16="http://schemas.microsoft.com/office/drawing/2014/main" id="{A3271564-1BF5-4716-AC58-A111C40E96A9}"/>
                  </a:ext>
                </a:extLst>
              </p:cNvPr>
              <p:cNvSpPr/>
              <p:nvPr/>
            </p:nvSpPr>
            <p:spPr>
              <a:xfrm>
                <a:off x="15597660" y="3190023"/>
                <a:ext cx="211931" cy="211216"/>
              </a:xfrm>
              <a:custGeom>
                <a:avLst/>
                <a:gdLst>
                  <a:gd name="connsiteX0" fmla="*/ 1667 w 211931"/>
                  <a:gd name="connsiteY0" fmla="*/ 211217 h 211216"/>
                  <a:gd name="connsiteX1" fmla="*/ 714 w 211931"/>
                  <a:gd name="connsiteY1" fmla="*/ 211217 h 211216"/>
                  <a:gd name="connsiteX2" fmla="*/ 714 w 211931"/>
                  <a:gd name="connsiteY2" fmla="*/ 209312 h 211216"/>
                  <a:gd name="connsiteX3" fmla="*/ 209312 w 211931"/>
                  <a:gd name="connsiteY3" fmla="*/ 714 h 211216"/>
                  <a:gd name="connsiteX4" fmla="*/ 211217 w 211931"/>
                  <a:gd name="connsiteY4" fmla="*/ 714 h 211216"/>
                  <a:gd name="connsiteX5" fmla="*/ 211217 w 211931"/>
                  <a:gd name="connsiteY5" fmla="*/ 2619 h 211216"/>
                  <a:gd name="connsiteX6" fmla="*/ 2619 w 211931"/>
                  <a:gd name="connsiteY6" fmla="*/ 211217 h 211216"/>
                  <a:gd name="connsiteX7" fmla="*/ 1667 w 211931"/>
                  <a:gd name="connsiteY7" fmla="*/ 211217 h 2112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11931" h="211216">
                    <a:moveTo>
                      <a:pt x="1667" y="211217"/>
                    </a:moveTo>
                    <a:cubicBezTo>
                      <a:pt x="1667" y="211217"/>
                      <a:pt x="714" y="211217"/>
                      <a:pt x="714" y="211217"/>
                    </a:cubicBezTo>
                    <a:cubicBezTo>
                      <a:pt x="-238" y="210264"/>
                      <a:pt x="-238" y="210264"/>
                      <a:pt x="714" y="209312"/>
                    </a:cubicBezTo>
                    <a:lnTo>
                      <a:pt x="209312" y="714"/>
                    </a:lnTo>
                    <a:cubicBezTo>
                      <a:pt x="210264" y="-238"/>
                      <a:pt x="210264" y="-238"/>
                      <a:pt x="211217" y="714"/>
                    </a:cubicBezTo>
                    <a:cubicBezTo>
                      <a:pt x="212169" y="1667"/>
                      <a:pt x="212169" y="1667"/>
                      <a:pt x="211217" y="2619"/>
                    </a:cubicBezTo>
                    <a:lnTo>
                      <a:pt x="2619" y="211217"/>
                    </a:lnTo>
                    <a:cubicBezTo>
                      <a:pt x="1667" y="211217"/>
                      <a:pt x="1667" y="211217"/>
                      <a:pt x="1667" y="211217"/>
                    </a:cubicBezTo>
                  </a:path>
                </a:pathLst>
              </a:custGeom>
              <a:solidFill>
                <a:srgbClr val="16585D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400"/>
              </a:p>
            </p:txBody>
          </p:sp>
          <p:sp>
            <p:nvSpPr>
              <p:cNvPr id="1389" name="Freeform: Shape 1388">
                <a:extLst>
                  <a:ext uri="{FF2B5EF4-FFF2-40B4-BE49-F238E27FC236}">
                    <a16:creationId xmlns:a16="http://schemas.microsoft.com/office/drawing/2014/main" id="{F69D6DE4-1D30-4F08-8D77-3F1FAF1654DB}"/>
                  </a:ext>
                </a:extLst>
              </p:cNvPr>
              <p:cNvSpPr/>
              <p:nvPr/>
            </p:nvSpPr>
            <p:spPr>
              <a:xfrm>
                <a:off x="15634808" y="3227171"/>
                <a:ext cx="211931" cy="211216"/>
              </a:xfrm>
              <a:custGeom>
                <a:avLst/>
                <a:gdLst>
                  <a:gd name="connsiteX0" fmla="*/ 1667 w 211931"/>
                  <a:gd name="connsiteY0" fmla="*/ 211217 h 211216"/>
                  <a:gd name="connsiteX1" fmla="*/ 714 w 211931"/>
                  <a:gd name="connsiteY1" fmla="*/ 211217 h 211216"/>
                  <a:gd name="connsiteX2" fmla="*/ 714 w 211931"/>
                  <a:gd name="connsiteY2" fmla="*/ 209312 h 211216"/>
                  <a:gd name="connsiteX3" fmla="*/ 209312 w 211931"/>
                  <a:gd name="connsiteY3" fmla="*/ 714 h 211216"/>
                  <a:gd name="connsiteX4" fmla="*/ 211217 w 211931"/>
                  <a:gd name="connsiteY4" fmla="*/ 714 h 211216"/>
                  <a:gd name="connsiteX5" fmla="*/ 211217 w 211931"/>
                  <a:gd name="connsiteY5" fmla="*/ 2619 h 211216"/>
                  <a:gd name="connsiteX6" fmla="*/ 2620 w 211931"/>
                  <a:gd name="connsiteY6" fmla="*/ 211217 h 211216"/>
                  <a:gd name="connsiteX7" fmla="*/ 1667 w 211931"/>
                  <a:gd name="connsiteY7" fmla="*/ 211217 h 2112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11931" h="211216">
                    <a:moveTo>
                      <a:pt x="1667" y="211217"/>
                    </a:moveTo>
                    <a:cubicBezTo>
                      <a:pt x="1667" y="211217"/>
                      <a:pt x="714" y="211217"/>
                      <a:pt x="714" y="211217"/>
                    </a:cubicBezTo>
                    <a:cubicBezTo>
                      <a:pt x="-238" y="210264"/>
                      <a:pt x="-238" y="210264"/>
                      <a:pt x="714" y="209312"/>
                    </a:cubicBezTo>
                    <a:lnTo>
                      <a:pt x="209312" y="714"/>
                    </a:lnTo>
                    <a:cubicBezTo>
                      <a:pt x="210264" y="-238"/>
                      <a:pt x="210264" y="-238"/>
                      <a:pt x="211217" y="714"/>
                    </a:cubicBezTo>
                    <a:cubicBezTo>
                      <a:pt x="212170" y="1667"/>
                      <a:pt x="212170" y="1667"/>
                      <a:pt x="211217" y="2619"/>
                    </a:cubicBezTo>
                    <a:lnTo>
                      <a:pt x="2620" y="211217"/>
                    </a:lnTo>
                    <a:cubicBezTo>
                      <a:pt x="2620" y="211217"/>
                      <a:pt x="1667" y="211217"/>
                      <a:pt x="1667" y="211217"/>
                    </a:cubicBezTo>
                  </a:path>
                </a:pathLst>
              </a:custGeom>
              <a:solidFill>
                <a:srgbClr val="16585D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400"/>
              </a:p>
            </p:txBody>
          </p:sp>
          <p:sp>
            <p:nvSpPr>
              <p:cNvPr id="1390" name="Freeform: Shape 1389">
                <a:extLst>
                  <a:ext uri="{FF2B5EF4-FFF2-40B4-BE49-F238E27FC236}">
                    <a16:creationId xmlns:a16="http://schemas.microsoft.com/office/drawing/2014/main" id="{B74CEC5D-E694-4158-954E-5249C2793771}"/>
                  </a:ext>
                </a:extLst>
              </p:cNvPr>
              <p:cNvSpPr/>
              <p:nvPr/>
            </p:nvSpPr>
            <p:spPr>
              <a:xfrm>
                <a:off x="15671955" y="3265271"/>
                <a:ext cx="211931" cy="211216"/>
              </a:xfrm>
              <a:custGeom>
                <a:avLst/>
                <a:gdLst>
                  <a:gd name="connsiteX0" fmla="*/ 1667 w 211931"/>
                  <a:gd name="connsiteY0" fmla="*/ 211217 h 211216"/>
                  <a:gd name="connsiteX1" fmla="*/ 714 w 211931"/>
                  <a:gd name="connsiteY1" fmla="*/ 211217 h 211216"/>
                  <a:gd name="connsiteX2" fmla="*/ 714 w 211931"/>
                  <a:gd name="connsiteY2" fmla="*/ 209312 h 211216"/>
                  <a:gd name="connsiteX3" fmla="*/ 209312 w 211931"/>
                  <a:gd name="connsiteY3" fmla="*/ 714 h 211216"/>
                  <a:gd name="connsiteX4" fmla="*/ 211217 w 211931"/>
                  <a:gd name="connsiteY4" fmla="*/ 714 h 211216"/>
                  <a:gd name="connsiteX5" fmla="*/ 211217 w 211931"/>
                  <a:gd name="connsiteY5" fmla="*/ 2619 h 211216"/>
                  <a:gd name="connsiteX6" fmla="*/ 2620 w 211931"/>
                  <a:gd name="connsiteY6" fmla="*/ 211217 h 211216"/>
                  <a:gd name="connsiteX7" fmla="*/ 1667 w 211931"/>
                  <a:gd name="connsiteY7" fmla="*/ 211217 h 2112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11931" h="211216">
                    <a:moveTo>
                      <a:pt x="1667" y="211217"/>
                    </a:moveTo>
                    <a:cubicBezTo>
                      <a:pt x="1667" y="211217"/>
                      <a:pt x="714" y="211217"/>
                      <a:pt x="714" y="211217"/>
                    </a:cubicBezTo>
                    <a:cubicBezTo>
                      <a:pt x="-238" y="210264"/>
                      <a:pt x="-238" y="210264"/>
                      <a:pt x="714" y="209312"/>
                    </a:cubicBezTo>
                    <a:lnTo>
                      <a:pt x="209312" y="714"/>
                    </a:lnTo>
                    <a:cubicBezTo>
                      <a:pt x="210264" y="-238"/>
                      <a:pt x="210264" y="-238"/>
                      <a:pt x="211217" y="714"/>
                    </a:cubicBezTo>
                    <a:cubicBezTo>
                      <a:pt x="212170" y="1667"/>
                      <a:pt x="212170" y="1667"/>
                      <a:pt x="211217" y="2619"/>
                    </a:cubicBezTo>
                    <a:lnTo>
                      <a:pt x="2620" y="211217"/>
                    </a:lnTo>
                    <a:cubicBezTo>
                      <a:pt x="2620" y="211217"/>
                      <a:pt x="2620" y="211217"/>
                      <a:pt x="1667" y="211217"/>
                    </a:cubicBezTo>
                  </a:path>
                </a:pathLst>
              </a:custGeom>
              <a:solidFill>
                <a:srgbClr val="16585D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400"/>
              </a:p>
            </p:txBody>
          </p:sp>
          <p:sp>
            <p:nvSpPr>
              <p:cNvPr id="1391" name="Freeform: Shape 1390">
                <a:extLst>
                  <a:ext uri="{FF2B5EF4-FFF2-40B4-BE49-F238E27FC236}">
                    <a16:creationId xmlns:a16="http://schemas.microsoft.com/office/drawing/2014/main" id="{484AE28F-7D96-490C-9C70-B5A4C68EDF0A}"/>
                  </a:ext>
                </a:extLst>
              </p:cNvPr>
              <p:cNvSpPr/>
              <p:nvPr/>
            </p:nvSpPr>
            <p:spPr>
              <a:xfrm>
                <a:off x="15710055" y="3302418"/>
                <a:ext cx="211931" cy="211216"/>
              </a:xfrm>
              <a:custGeom>
                <a:avLst/>
                <a:gdLst>
                  <a:gd name="connsiteX0" fmla="*/ 1667 w 211931"/>
                  <a:gd name="connsiteY0" fmla="*/ 211217 h 211216"/>
                  <a:gd name="connsiteX1" fmla="*/ 714 w 211931"/>
                  <a:gd name="connsiteY1" fmla="*/ 211217 h 211216"/>
                  <a:gd name="connsiteX2" fmla="*/ 714 w 211931"/>
                  <a:gd name="connsiteY2" fmla="*/ 209312 h 211216"/>
                  <a:gd name="connsiteX3" fmla="*/ 209312 w 211931"/>
                  <a:gd name="connsiteY3" fmla="*/ 714 h 211216"/>
                  <a:gd name="connsiteX4" fmla="*/ 211217 w 211931"/>
                  <a:gd name="connsiteY4" fmla="*/ 714 h 211216"/>
                  <a:gd name="connsiteX5" fmla="*/ 211217 w 211931"/>
                  <a:gd name="connsiteY5" fmla="*/ 2619 h 211216"/>
                  <a:gd name="connsiteX6" fmla="*/ 2620 w 211931"/>
                  <a:gd name="connsiteY6" fmla="*/ 211217 h 211216"/>
                  <a:gd name="connsiteX7" fmla="*/ 1667 w 211931"/>
                  <a:gd name="connsiteY7" fmla="*/ 211217 h 2112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11931" h="211216">
                    <a:moveTo>
                      <a:pt x="1667" y="211217"/>
                    </a:moveTo>
                    <a:cubicBezTo>
                      <a:pt x="1667" y="211217"/>
                      <a:pt x="714" y="211217"/>
                      <a:pt x="714" y="211217"/>
                    </a:cubicBezTo>
                    <a:cubicBezTo>
                      <a:pt x="-238" y="210264"/>
                      <a:pt x="-238" y="210264"/>
                      <a:pt x="714" y="209312"/>
                    </a:cubicBezTo>
                    <a:lnTo>
                      <a:pt x="209312" y="714"/>
                    </a:lnTo>
                    <a:cubicBezTo>
                      <a:pt x="210264" y="-238"/>
                      <a:pt x="210264" y="-238"/>
                      <a:pt x="211217" y="714"/>
                    </a:cubicBezTo>
                    <a:cubicBezTo>
                      <a:pt x="212170" y="1667"/>
                      <a:pt x="212170" y="1667"/>
                      <a:pt x="211217" y="2619"/>
                    </a:cubicBezTo>
                    <a:lnTo>
                      <a:pt x="2620" y="211217"/>
                    </a:lnTo>
                    <a:cubicBezTo>
                      <a:pt x="1667" y="211217"/>
                      <a:pt x="1667" y="211217"/>
                      <a:pt x="1667" y="211217"/>
                    </a:cubicBezTo>
                  </a:path>
                </a:pathLst>
              </a:custGeom>
              <a:solidFill>
                <a:srgbClr val="16585D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400"/>
              </a:p>
            </p:txBody>
          </p:sp>
          <p:sp>
            <p:nvSpPr>
              <p:cNvPr id="1392" name="Freeform: Shape 1391">
                <a:extLst>
                  <a:ext uri="{FF2B5EF4-FFF2-40B4-BE49-F238E27FC236}">
                    <a16:creationId xmlns:a16="http://schemas.microsoft.com/office/drawing/2014/main" id="{B08A1BCD-D915-416C-BF06-F587A3C46F8C}"/>
                  </a:ext>
                </a:extLst>
              </p:cNvPr>
              <p:cNvSpPr/>
              <p:nvPr/>
            </p:nvSpPr>
            <p:spPr>
              <a:xfrm>
                <a:off x="15747203" y="3339566"/>
                <a:ext cx="211931" cy="211216"/>
              </a:xfrm>
              <a:custGeom>
                <a:avLst/>
                <a:gdLst>
                  <a:gd name="connsiteX0" fmla="*/ 1667 w 211931"/>
                  <a:gd name="connsiteY0" fmla="*/ 211217 h 211216"/>
                  <a:gd name="connsiteX1" fmla="*/ 714 w 211931"/>
                  <a:gd name="connsiteY1" fmla="*/ 211217 h 211216"/>
                  <a:gd name="connsiteX2" fmla="*/ 714 w 211931"/>
                  <a:gd name="connsiteY2" fmla="*/ 209312 h 211216"/>
                  <a:gd name="connsiteX3" fmla="*/ 209312 w 211931"/>
                  <a:gd name="connsiteY3" fmla="*/ 714 h 211216"/>
                  <a:gd name="connsiteX4" fmla="*/ 211217 w 211931"/>
                  <a:gd name="connsiteY4" fmla="*/ 714 h 211216"/>
                  <a:gd name="connsiteX5" fmla="*/ 211217 w 211931"/>
                  <a:gd name="connsiteY5" fmla="*/ 2619 h 211216"/>
                  <a:gd name="connsiteX6" fmla="*/ 2619 w 211931"/>
                  <a:gd name="connsiteY6" fmla="*/ 211217 h 211216"/>
                  <a:gd name="connsiteX7" fmla="*/ 1667 w 211931"/>
                  <a:gd name="connsiteY7" fmla="*/ 211217 h 2112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11931" h="211216">
                    <a:moveTo>
                      <a:pt x="1667" y="211217"/>
                    </a:moveTo>
                    <a:cubicBezTo>
                      <a:pt x="1667" y="211217"/>
                      <a:pt x="714" y="211217"/>
                      <a:pt x="714" y="211217"/>
                    </a:cubicBezTo>
                    <a:cubicBezTo>
                      <a:pt x="-238" y="210264"/>
                      <a:pt x="-238" y="210264"/>
                      <a:pt x="714" y="209312"/>
                    </a:cubicBezTo>
                    <a:lnTo>
                      <a:pt x="209312" y="714"/>
                    </a:lnTo>
                    <a:cubicBezTo>
                      <a:pt x="210264" y="-238"/>
                      <a:pt x="210264" y="-238"/>
                      <a:pt x="211217" y="714"/>
                    </a:cubicBezTo>
                    <a:cubicBezTo>
                      <a:pt x="212169" y="1667"/>
                      <a:pt x="212169" y="1667"/>
                      <a:pt x="211217" y="2619"/>
                    </a:cubicBezTo>
                    <a:lnTo>
                      <a:pt x="2619" y="211217"/>
                    </a:lnTo>
                    <a:cubicBezTo>
                      <a:pt x="2619" y="211217"/>
                      <a:pt x="1667" y="211217"/>
                      <a:pt x="1667" y="211217"/>
                    </a:cubicBezTo>
                  </a:path>
                </a:pathLst>
              </a:custGeom>
              <a:solidFill>
                <a:srgbClr val="16585D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400"/>
              </a:p>
            </p:txBody>
          </p:sp>
          <p:sp>
            <p:nvSpPr>
              <p:cNvPr id="1393" name="Freeform: Shape 1392">
                <a:extLst>
                  <a:ext uri="{FF2B5EF4-FFF2-40B4-BE49-F238E27FC236}">
                    <a16:creationId xmlns:a16="http://schemas.microsoft.com/office/drawing/2014/main" id="{11BAE59B-48CB-499E-8E1B-EAC734D25B51}"/>
                  </a:ext>
                </a:extLst>
              </p:cNvPr>
              <p:cNvSpPr/>
              <p:nvPr/>
            </p:nvSpPr>
            <p:spPr>
              <a:xfrm>
                <a:off x="15615758" y="3209073"/>
                <a:ext cx="211931" cy="211216"/>
              </a:xfrm>
              <a:custGeom>
                <a:avLst/>
                <a:gdLst>
                  <a:gd name="connsiteX0" fmla="*/ 1667 w 211931"/>
                  <a:gd name="connsiteY0" fmla="*/ 211217 h 211216"/>
                  <a:gd name="connsiteX1" fmla="*/ 714 w 211931"/>
                  <a:gd name="connsiteY1" fmla="*/ 211217 h 211216"/>
                  <a:gd name="connsiteX2" fmla="*/ 714 w 211931"/>
                  <a:gd name="connsiteY2" fmla="*/ 209312 h 211216"/>
                  <a:gd name="connsiteX3" fmla="*/ 209312 w 211931"/>
                  <a:gd name="connsiteY3" fmla="*/ 714 h 211216"/>
                  <a:gd name="connsiteX4" fmla="*/ 211217 w 211931"/>
                  <a:gd name="connsiteY4" fmla="*/ 714 h 211216"/>
                  <a:gd name="connsiteX5" fmla="*/ 211217 w 211931"/>
                  <a:gd name="connsiteY5" fmla="*/ 2619 h 211216"/>
                  <a:gd name="connsiteX6" fmla="*/ 2620 w 211931"/>
                  <a:gd name="connsiteY6" fmla="*/ 211217 h 211216"/>
                  <a:gd name="connsiteX7" fmla="*/ 1667 w 211931"/>
                  <a:gd name="connsiteY7" fmla="*/ 211217 h 2112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11931" h="211216">
                    <a:moveTo>
                      <a:pt x="1667" y="211217"/>
                    </a:moveTo>
                    <a:cubicBezTo>
                      <a:pt x="1667" y="211217"/>
                      <a:pt x="714" y="211217"/>
                      <a:pt x="714" y="211217"/>
                    </a:cubicBezTo>
                    <a:cubicBezTo>
                      <a:pt x="-238" y="210264"/>
                      <a:pt x="-238" y="210264"/>
                      <a:pt x="714" y="209312"/>
                    </a:cubicBezTo>
                    <a:lnTo>
                      <a:pt x="209312" y="714"/>
                    </a:lnTo>
                    <a:cubicBezTo>
                      <a:pt x="210264" y="-238"/>
                      <a:pt x="210264" y="-238"/>
                      <a:pt x="211217" y="714"/>
                    </a:cubicBezTo>
                    <a:cubicBezTo>
                      <a:pt x="212170" y="1667"/>
                      <a:pt x="212170" y="1667"/>
                      <a:pt x="211217" y="2619"/>
                    </a:cubicBezTo>
                    <a:lnTo>
                      <a:pt x="2620" y="211217"/>
                    </a:lnTo>
                    <a:cubicBezTo>
                      <a:pt x="2620" y="211217"/>
                      <a:pt x="2620" y="211217"/>
                      <a:pt x="1667" y="211217"/>
                    </a:cubicBezTo>
                  </a:path>
                </a:pathLst>
              </a:custGeom>
              <a:solidFill>
                <a:srgbClr val="16585D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400"/>
              </a:p>
            </p:txBody>
          </p:sp>
          <p:sp>
            <p:nvSpPr>
              <p:cNvPr id="1394" name="Freeform: Shape 1393">
                <a:extLst>
                  <a:ext uri="{FF2B5EF4-FFF2-40B4-BE49-F238E27FC236}">
                    <a16:creationId xmlns:a16="http://schemas.microsoft.com/office/drawing/2014/main" id="{514BD1AC-A720-4FC3-B01E-73AF2E1E9CDB}"/>
                  </a:ext>
                </a:extLst>
              </p:cNvPr>
              <p:cNvSpPr/>
              <p:nvPr/>
            </p:nvSpPr>
            <p:spPr>
              <a:xfrm>
                <a:off x="15653858" y="3246221"/>
                <a:ext cx="211931" cy="211216"/>
              </a:xfrm>
              <a:custGeom>
                <a:avLst/>
                <a:gdLst>
                  <a:gd name="connsiteX0" fmla="*/ 1667 w 211931"/>
                  <a:gd name="connsiteY0" fmla="*/ 211217 h 211216"/>
                  <a:gd name="connsiteX1" fmla="*/ 714 w 211931"/>
                  <a:gd name="connsiteY1" fmla="*/ 211217 h 211216"/>
                  <a:gd name="connsiteX2" fmla="*/ 714 w 211931"/>
                  <a:gd name="connsiteY2" fmla="*/ 209312 h 211216"/>
                  <a:gd name="connsiteX3" fmla="*/ 209312 w 211931"/>
                  <a:gd name="connsiteY3" fmla="*/ 714 h 211216"/>
                  <a:gd name="connsiteX4" fmla="*/ 211217 w 211931"/>
                  <a:gd name="connsiteY4" fmla="*/ 714 h 211216"/>
                  <a:gd name="connsiteX5" fmla="*/ 211217 w 211931"/>
                  <a:gd name="connsiteY5" fmla="*/ 2619 h 211216"/>
                  <a:gd name="connsiteX6" fmla="*/ 2620 w 211931"/>
                  <a:gd name="connsiteY6" fmla="*/ 211217 h 211216"/>
                  <a:gd name="connsiteX7" fmla="*/ 1667 w 211931"/>
                  <a:gd name="connsiteY7" fmla="*/ 211217 h 2112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11931" h="211216">
                    <a:moveTo>
                      <a:pt x="1667" y="211217"/>
                    </a:moveTo>
                    <a:cubicBezTo>
                      <a:pt x="1667" y="211217"/>
                      <a:pt x="714" y="211217"/>
                      <a:pt x="714" y="211217"/>
                    </a:cubicBezTo>
                    <a:cubicBezTo>
                      <a:pt x="-238" y="210264"/>
                      <a:pt x="-238" y="210264"/>
                      <a:pt x="714" y="209312"/>
                    </a:cubicBezTo>
                    <a:lnTo>
                      <a:pt x="209312" y="714"/>
                    </a:lnTo>
                    <a:cubicBezTo>
                      <a:pt x="210264" y="-238"/>
                      <a:pt x="210264" y="-238"/>
                      <a:pt x="211217" y="714"/>
                    </a:cubicBezTo>
                    <a:cubicBezTo>
                      <a:pt x="212170" y="1667"/>
                      <a:pt x="212170" y="1667"/>
                      <a:pt x="211217" y="2619"/>
                    </a:cubicBezTo>
                    <a:lnTo>
                      <a:pt x="2620" y="211217"/>
                    </a:lnTo>
                    <a:cubicBezTo>
                      <a:pt x="1667" y="211217"/>
                      <a:pt x="1667" y="211217"/>
                      <a:pt x="1667" y="211217"/>
                    </a:cubicBezTo>
                  </a:path>
                </a:pathLst>
              </a:custGeom>
              <a:solidFill>
                <a:srgbClr val="16585D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400"/>
              </a:p>
            </p:txBody>
          </p:sp>
          <p:sp>
            <p:nvSpPr>
              <p:cNvPr id="1395" name="Freeform: Shape 1394">
                <a:extLst>
                  <a:ext uri="{FF2B5EF4-FFF2-40B4-BE49-F238E27FC236}">
                    <a16:creationId xmlns:a16="http://schemas.microsoft.com/office/drawing/2014/main" id="{11719B26-EC41-413A-9ACF-A365AB72F3A4}"/>
                  </a:ext>
                </a:extLst>
              </p:cNvPr>
              <p:cNvSpPr/>
              <p:nvPr/>
            </p:nvSpPr>
            <p:spPr>
              <a:xfrm>
                <a:off x="15691005" y="3283368"/>
                <a:ext cx="211931" cy="211216"/>
              </a:xfrm>
              <a:custGeom>
                <a:avLst/>
                <a:gdLst>
                  <a:gd name="connsiteX0" fmla="*/ 1667 w 211931"/>
                  <a:gd name="connsiteY0" fmla="*/ 211217 h 211216"/>
                  <a:gd name="connsiteX1" fmla="*/ 714 w 211931"/>
                  <a:gd name="connsiteY1" fmla="*/ 211217 h 211216"/>
                  <a:gd name="connsiteX2" fmla="*/ 714 w 211931"/>
                  <a:gd name="connsiteY2" fmla="*/ 209312 h 211216"/>
                  <a:gd name="connsiteX3" fmla="*/ 209312 w 211931"/>
                  <a:gd name="connsiteY3" fmla="*/ 714 h 211216"/>
                  <a:gd name="connsiteX4" fmla="*/ 211217 w 211931"/>
                  <a:gd name="connsiteY4" fmla="*/ 714 h 211216"/>
                  <a:gd name="connsiteX5" fmla="*/ 211217 w 211931"/>
                  <a:gd name="connsiteY5" fmla="*/ 2619 h 211216"/>
                  <a:gd name="connsiteX6" fmla="*/ 2620 w 211931"/>
                  <a:gd name="connsiteY6" fmla="*/ 211217 h 211216"/>
                  <a:gd name="connsiteX7" fmla="*/ 1667 w 211931"/>
                  <a:gd name="connsiteY7" fmla="*/ 211217 h 2112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11931" h="211216">
                    <a:moveTo>
                      <a:pt x="1667" y="211217"/>
                    </a:moveTo>
                    <a:cubicBezTo>
                      <a:pt x="1667" y="211217"/>
                      <a:pt x="714" y="211217"/>
                      <a:pt x="714" y="211217"/>
                    </a:cubicBezTo>
                    <a:cubicBezTo>
                      <a:pt x="-238" y="210264"/>
                      <a:pt x="-238" y="210264"/>
                      <a:pt x="714" y="209312"/>
                    </a:cubicBezTo>
                    <a:lnTo>
                      <a:pt x="209312" y="714"/>
                    </a:lnTo>
                    <a:cubicBezTo>
                      <a:pt x="210264" y="-238"/>
                      <a:pt x="210264" y="-238"/>
                      <a:pt x="211217" y="714"/>
                    </a:cubicBezTo>
                    <a:cubicBezTo>
                      <a:pt x="212170" y="1667"/>
                      <a:pt x="212170" y="1667"/>
                      <a:pt x="211217" y="2619"/>
                    </a:cubicBezTo>
                    <a:lnTo>
                      <a:pt x="2620" y="211217"/>
                    </a:lnTo>
                    <a:cubicBezTo>
                      <a:pt x="2620" y="211217"/>
                      <a:pt x="1667" y="211217"/>
                      <a:pt x="1667" y="211217"/>
                    </a:cubicBezTo>
                  </a:path>
                </a:pathLst>
              </a:custGeom>
              <a:solidFill>
                <a:srgbClr val="16585D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400"/>
              </a:p>
            </p:txBody>
          </p:sp>
          <p:sp>
            <p:nvSpPr>
              <p:cNvPr id="1396" name="Freeform: Shape 1395">
                <a:extLst>
                  <a:ext uri="{FF2B5EF4-FFF2-40B4-BE49-F238E27FC236}">
                    <a16:creationId xmlns:a16="http://schemas.microsoft.com/office/drawing/2014/main" id="{118271E7-04DD-4717-9791-41512B0B31B6}"/>
                  </a:ext>
                </a:extLst>
              </p:cNvPr>
              <p:cNvSpPr/>
              <p:nvPr/>
            </p:nvSpPr>
            <p:spPr>
              <a:xfrm>
                <a:off x="15728153" y="3321468"/>
                <a:ext cx="211931" cy="211216"/>
              </a:xfrm>
              <a:custGeom>
                <a:avLst/>
                <a:gdLst>
                  <a:gd name="connsiteX0" fmla="*/ 1667 w 211931"/>
                  <a:gd name="connsiteY0" fmla="*/ 211217 h 211216"/>
                  <a:gd name="connsiteX1" fmla="*/ 714 w 211931"/>
                  <a:gd name="connsiteY1" fmla="*/ 211217 h 211216"/>
                  <a:gd name="connsiteX2" fmla="*/ 714 w 211931"/>
                  <a:gd name="connsiteY2" fmla="*/ 209312 h 211216"/>
                  <a:gd name="connsiteX3" fmla="*/ 209312 w 211931"/>
                  <a:gd name="connsiteY3" fmla="*/ 714 h 211216"/>
                  <a:gd name="connsiteX4" fmla="*/ 211217 w 211931"/>
                  <a:gd name="connsiteY4" fmla="*/ 714 h 211216"/>
                  <a:gd name="connsiteX5" fmla="*/ 211217 w 211931"/>
                  <a:gd name="connsiteY5" fmla="*/ 2619 h 211216"/>
                  <a:gd name="connsiteX6" fmla="*/ 2619 w 211931"/>
                  <a:gd name="connsiteY6" fmla="*/ 211217 h 211216"/>
                  <a:gd name="connsiteX7" fmla="*/ 1667 w 211931"/>
                  <a:gd name="connsiteY7" fmla="*/ 211217 h 2112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11931" h="211216">
                    <a:moveTo>
                      <a:pt x="1667" y="211217"/>
                    </a:moveTo>
                    <a:cubicBezTo>
                      <a:pt x="1667" y="211217"/>
                      <a:pt x="714" y="211217"/>
                      <a:pt x="714" y="211217"/>
                    </a:cubicBezTo>
                    <a:cubicBezTo>
                      <a:pt x="-238" y="210264"/>
                      <a:pt x="-238" y="210264"/>
                      <a:pt x="714" y="209312"/>
                    </a:cubicBezTo>
                    <a:lnTo>
                      <a:pt x="209312" y="714"/>
                    </a:lnTo>
                    <a:cubicBezTo>
                      <a:pt x="210264" y="-238"/>
                      <a:pt x="210264" y="-238"/>
                      <a:pt x="211217" y="714"/>
                    </a:cubicBezTo>
                    <a:cubicBezTo>
                      <a:pt x="212169" y="1667"/>
                      <a:pt x="212169" y="1667"/>
                      <a:pt x="211217" y="2619"/>
                    </a:cubicBezTo>
                    <a:lnTo>
                      <a:pt x="2619" y="211217"/>
                    </a:lnTo>
                    <a:cubicBezTo>
                      <a:pt x="2619" y="210264"/>
                      <a:pt x="2619" y="211217"/>
                      <a:pt x="1667" y="211217"/>
                    </a:cubicBezTo>
                  </a:path>
                </a:pathLst>
              </a:custGeom>
              <a:solidFill>
                <a:srgbClr val="16585D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400"/>
              </a:p>
            </p:txBody>
          </p:sp>
          <p:sp>
            <p:nvSpPr>
              <p:cNvPr id="1397" name="Freeform: Shape 1396">
                <a:extLst>
                  <a:ext uri="{FF2B5EF4-FFF2-40B4-BE49-F238E27FC236}">
                    <a16:creationId xmlns:a16="http://schemas.microsoft.com/office/drawing/2014/main" id="{6177D2AC-278D-4F97-B6A4-C99916568C86}"/>
                  </a:ext>
                </a:extLst>
              </p:cNvPr>
              <p:cNvSpPr/>
              <p:nvPr/>
            </p:nvSpPr>
            <p:spPr>
              <a:xfrm>
                <a:off x="15766253" y="3358616"/>
                <a:ext cx="211931" cy="211216"/>
              </a:xfrm>
              <a:custGeom>
                <a:avLst/>
                <a:gdLst>
                  <a:gd name="connsiteX0" fmla="*/ 1667 w 211931"/>
                  <a:gd name="connsiteY0" fmla="*/ 211217 h 211216"/>
                  <a:gd name="connsiteX1" fmla="*/ 714 w 211931"/>
                  <a:gd name="connsiteY1" fmla="*/ 211217 h 211216"/>
                  <a:gd name="connsiteX2" fmla="*/ 714 w 211931"/>
                  <a:gd name="connsiteY2" fmla="*/ 209312 h 211216"/>
                  <a:gd name="connsiteX3" fmla="*/ 209312 w 211931"/>
                  <a:gd name="connsiteY3" fmla="*/ 714 h 211216"/>
                  <a:gd name="connsiteX4" fmla="*/ 211217 w 211931"/>
                  <a:gd name="connsiteY4" fmla="*/ 714 h 211216"/>
                  <a:gd name="connsiteX5" fmla="*/ 211217 w 211931"/>
                  <a:gd name="connsiteY5" fmla="*/ 2619 h 211216"/>
                  <a:gd name="connsiteX6" fmla="*/ 2619 w 211931"/>
                  <a:gd name="connsiteY6" fmla="*/ 211217 h 211216"/>
                  <a:gd name="connsiteX7" fmla="*/ 1667 w 211931"/>
                  <a:gd name="connsiteY7" fmla="*/ 211217 h 2112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11931" h="211216">
                    <a:moveTo>
                      <a:pt x="1667" y="211217"/>
                    </a:moveTo>
                    <a:cubicBezTo>
                      <a:pt x="1667" y="211217"/>
                      <a:pt x="714" y="211217"/>
                      <a:pt x="714" y="211217"/>
                    </a:cubicBezTo>
                    <a:cubicBezTo>
                      <a:pt x="-238" y="210264"/>
                      <a:pt x="-238" y="210264"/>
                      <a:pt x="714" y="209312"/>
                    </a:cubicBezTo>
                    <a:lnTo>
                      <a:pt x="209312" y="714"/>
                    </a:lnTo>
                    <a:cubicBezTo>
                      <a:pt x="210264" y="-238"/>
                      <a:pt x="210264" y="-238"/>
                      <a:pt x="211217" y="714"/>
                    </a:cubicBezTo>
                    <a:cubicBezTo>
                      <a:pt x="212169" y="1667"/>
                      <a:pt x="212169" y="1667"/>
                      <a:pt x="211217" y="2619"/>
                    </a:cubicBezTo>
                    <a:lnTo>
                      <a:pt x="2619" y="211217"/>
                    </a:lnTo>
                    <a:cubicBezTo>
                      <a:pt x="1667" y="211217"/>
                      <a:pt x="1667" y="211217"/>
                      <a:pt x="1667" y="211217"/>
                    </a:cubicBezTo>
                  </a:path>
                </a:pathLst>
              </a:custGeom>
              <a:solidFill>
                <a:srgbClr val="16585D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400"/>
              </a:p>
            </p:txBody>
          </p:sp>
          <p:sp>
            <p:nvSpPr>
              <p:cNvPr id="1398" name="Freeform: Shape 1397">
                <a:extLst>
                  <a:ext uri="{FF2B5EF4-FFF2-40B4-BE49-F238E27FC236}">
                    <a16:creationId xmlns:a16="http://schemas.microsoft.com/office/drawing/2014/main" id="{D29617CA-33E9-42EE-B455-0EFD4C5BBABF}"/>
                  </a:ext>
                </a:extLst>
              </p:cNvPr>
              <p:cNvSpPr/>
              <p:nvPr/>
            </p:nvSpPr>
            <p:spPr>
              <a:xfrm>
                <a:off x="15784350" y="3377666"/>
                <a:ext cx="211931" cy="211216"/>
              </a:xfrm>
              <a:custGeom>
                <a:avLst/>
                <a:gdLst>
                  <a:gd name="connsiteX0" fmla="*/ 1667 w 211931"/>
                  <a:gd name="connsiteY0" fmla="*/ 211217 h 211216"/>
                  <a:gd name="connsiteX1" fmla="*/ 714 w 211931"/>
                  <a:gd name="connsiteY1" fmla="*/ 211217 h 211216"/>
                  <a:gd name="connsiteX2" fmla="*/ 714 w 211931"/>
                  <a:gd name="connsiteY2" fmla="*/ 209312 h 211216"/>
                  <a:gd name="connsiteX3" fmla="*/ 209312 w 211931"/>
                  <a:gd name="connsiteY3" fmla="*/ 714 h 211216"/>
                  <a:gd name="connsiteX4" fmla="*/ 211217 w 211931"/>
                  <a:gd name="connsiteY4" fmla="*/ 714 h 211216"/>
                  <a:gd name="connsiteX5" fmla="*/ 211217 w 211931"/>
                  <a:gd name="connsiteY5" fmla="*/ 2619 h 211216"/>
                  <a:gd name="connsiteX6" fmla="*/ 2619 w 211931"/>
                  <a:gd name="connsiteY6" fmla="*/ 211217 h 211216"/>
                  <a:gd name="connsiteX7" fmla="*/ 1667 w 211931"/>
                  <a:gd name="connsiteY7" fmla="*/ 211217 h 2112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11931" h="211216">
                    <a:moveTo>
                      <a:pt x="1667" y="211217"/>
                    </a:moveTo>
                    <a:cubicBezTo>
                      <a:pt x="1667" y="211217"/>
                      <a:pt x="714" y="211217"/>
                      <a:pt x="714" y="211217"/>
                    </a:cubicBezTo>
                    <a:cubicBezTo>
                      <a:pt x="-238" y="210264"/>
                      <a:pt x="-238" y="210264"/>
                      <a:pt x="714" y="209312"/>
                    </a:cubicBezTo>
                    <a:lnTo>
                      <a:pt x="209312" y="714"/>
                    </a:lnTo>
                    <a:cubicBezTo>
                      <a:pt x="210264" y="-238"/>
                      <a:pt x="210264" y="-238"/>
                      <a:pt x="211217" y="714"/>
                    </a:cubicBezTo>
                    <a:cubicBezTo>
                      <a:pt x="212169" y="1667"/>
                      <a:pt x="212169" y="1667"/>
                      <a:pt x="211217" y="2619"/>
                    </a:cubicBezTo>
                    <a:lnTo>
                      <a:pt x="2619" y="211217"/>
                    </a:lnTo>
                    <a:cubicBezTo>
                      <a:pt x="2619" y="210264"/>
                      <a:pt x="2619" y="211217"/>
                      <a:pt x="1667" y="211217"/>
                    </a:cubicBezTo>
                  </a:path>
                </a:pathLst>
              </a:custGeom>
              <a:solidFill>
                <a:srgbClr val="16585D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400"/>
              </a:p>
            </p:txBody>
          </p:sp>
          <p:sp>
            <p:nvSpPr>
              <p:cNvPr id="1399" name="Freeform: Shape 1398">
                <a:extLst>
                  <a:ext uri="{FF2B5EF4-FFF2-40B4-BE49-F238E27FC236}">
                    <a16:creationId xmlns:a16="http://schemas.microsoft.com/office/drawing/2014/main" id="{DA975325-7969-4635-9802-81B0DC27D0D2}"/>
                  </a:ext>
                </a:extLst>
              </p:cNvPr>
              <p:cNvSpPr/>
              <p:nvPr/>
            </p:nvSpPr>
            <p:spPr>
              <a:xfrm>
                <a:off x="15784350" y="3170973"/>
                <a:ext cx="211931" cy="211216"/>
              </a:xfrm>
              <a:custGeom>
                <a:avLst/>
                <a:gdLst>
                  <a:gd name="connsiteX0" fmla="*/ 210264 w 211931"/>
                  <a:gd name="connsiteY0" fmla="*/ 211217 h 211216"/>
                  <a:gd name="connsiteX1" fmla="*/ 209312 w 211931"/>
                  <a:gd name="connsiteY1" fmla="*/ 211217 h 211216"/>
                  <a:gd name="connsiteX2" fmla="*/ 714 w 211931"/>
                  <a:gd name="connsiteY2" fmla="*/ 2619 h 211216"/>
                  <a:gd name="connsiteX3" fmla="*/ 714 w 211931"/>
                  <a:gd name="connsiteY3" fmla="*/ 714 h 211216"/>
                  <a:gd name="connsiteX4" fmla="*/ 2619 w 211931"/>
                  <a:gd name="connsiteY4" fmla="*/ 714 h 211216"/>
                  <a:gd name="connsiteX5" fmla="*/ 211217 w 211931"/>
                  <a:gd name="connsiteY5" fmla="*/ 209312 h 211216"/>
                  <a:gd name="connsiteX6" fmla="*/ 211217 w 211931"/>
                  <a:gd name="connsiteY6" fmla="*/ 211217 h 211216"/>
                  <a:gd name="connsiteX7" fmla="*/ 210264 w 211931"/>
                  <a:gd name="connsiteY7" fmla="*/ 211217 h 2112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11931" h="211216">
                    <a:moveTo>
                      <a:pt x="210264" y="211217"/>
                    </a:moveTo>
                    <a:cubicBezTo>
                      <a:pt x="210264" y="211217"/>
                      <a:pt x="209312" y="211217"/>
                      <a:pt x="209312" y="211217"/>
                    </a:cubicBezTo>
                    <a:lnTo>
                      <a:pt x="714" y="2619"/>
                    </a:lnTo>
                    <a:cubicBezTo>
                      <a:pt x="-238" y="1667"/>
                      <a:pt x="-238" y="1667"/>
                      <a:pt x="714" y="714"/>
                    </a:cubicBezTo>
                    <a:cubicBezTo>
                      <a:pt x="1667" y="-238"/>
                      <a:pt x="1667" y="-238"/>
                      <a:pt x="2619" y="714"/>
                    </a:cubicBezTo>
                    <a:lnTo>
                      <a:pt x="211217" y="209312"/>
                    </a:lnTo>
                    <a:cubicBezTo>
                      <a:pt x="212169" y="210264"/>
                      <a:pt x="212169" y="210264"/>
                      <a:pt x="211217" y="211217"/>
                    </a:cubicBezTo>
                    <a:cubicBezTo>
                      <a:pt x="211217" y="211217"/>
                      <a:pt x="210264" y="211217"/>
                      <a:pt x="210264" y="211217"/>
                    </a:cubicBezTo>
                  </a:path>
                </a:pathLst>
              </a:custGeom>
              <a:solidFill>
                <a:srgbClr val="16585D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400"/>
              </a:p>
            </p:txBody>
          </p:sp>
          <p:sp>
            <p:nvSpPr>
              <p:cNvPr id="1400" name="Freeform: Shape 1399">
                <a:extLst>
                  <a:ext uri="{FF2B5EF4-FFF2-40B4-BE49-F238E27FC236}">
                    <a16:creationId xmlns:a16="http://schemas.microsoft.com/office/drawing/2014/main" id="{4078D532-F476-470B-9189-5D1D7A33BEC9}"/>
                  </a:ext>
                </a:extLst>
              </p:cNvPr>
              <p:cNvSpPr/>
              <p:nvPr/>
            </p:nvSpPr>
            <p:spPr>
              <a:xfrm>
                <a:off x="15766253" y="3190023"/>
                <a:ext cx="211931" cy="211216"/>
              </a:xfrm>
              <a:custGeom>
                <a:avLst/>
                <a:gdLst>
                  <a:gd name="connsiteX0" fmla="*/ 209312 w 211931"/>
                  <a:gd name="connsiteY0" fmla="*/ 211217 h 211216"/>
                  <a:gd name="connsiteX1" fmla="*/ 208359 w 211931"/>
                  <a:gd name="connsiteY1" fmla="*/ 211217 h 211216"/>
                  <a:gd name="connsiteX2" fmla="*/ 714 w 211931"/>
                  <a:gd name="connsiteY2" fmla="*/ 2619 h 211216"/>
                  <a:gd name="connsiteX3" fmla="*/ 714 w 211931"/>
                  <a:gd name="connsiteY3" fmla="*/ 714 h 211216"/>
                  <a:gd name="connsiteX4" fmla="*/ 2619 w 211931"/>
                  <a:gd name="connsiteY4" fmla="*/ 714 h 211216"/>
                  <a:gd name="connsiteX5" fmla="*/ 211217 w 211931"/>
                  <a:gd name="connsiteY5" fmla="*/ 209312 h 211216"/>
                  <a:gd name="connsiteX6" fmla="*/ 211217 w 211931"/>
                  <a:gd name="connsiteY6" fmla="*/ 211217 h 211216"/>
                  <a:gd name="connsiteX7" fmla="*/ 209312 w 211931"/>
                  <a:gd name="connsiteY7" fmla="*/ 211217 h 2112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11931" h="211216">
                    <a:moveTo>
                      <a:pt x="209312" y="211217"/>
                    </a:moveTo>
                    <a:cubicBezTo>
                      <a:pt x="209312" y="211217"/>
                      <a:pt x="208359" y="211217"/>
                      <a:pt x="208359" y="211217"/>
                    </a:cubicBezTo>
                    <a:lnTo>
                      <a:pt x="714" y="2619"/>
                    </a:lnTo>
                    <a:cubicBezTo>
                      <a:pt x="-238" y="1667"/>
                      <a:pt x="-238" y="1667"/>
                      <a:pt x="714" y="714"/>
                    </a:cubicBezTo>
                    <a:cubicBezTo>
                      <a:pt x="1667" y="-238"/>
                      <a:pt x="1667" y="-238"/>
                      <a:pt x="2619" y="714"/>
                    </a:cubicBezTo>
                    <a:lnTo>
                      <a:pt x="211217" y="209312"/>
                    </a:lnTo>
                    <a:cubicBezTo>
                      <a:pt x="212169" y="210264"/>
                      <a:pt x="212169" y="210264"/>
                      <a:pt x="211217" y="211217"/>
                    </a:cubicBezTo>
                    <a:cubicBezTo>
                      <a:pt x="210264" y="211217"/>
                      <a:pt x="210264" y="211217"/>
                      <a:pt x="209312" y="211217"/>
                    </a:cubicBezTo>
                  </a:path>
                </a:pathLst>
              </a:custGeom>
              <a:solidFill>
                <a:srgbClr val="16585D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400"/>
              </a:p>
            </p:txBody>
          </p:sp>
          <p:sp>
            <p:nvSpPr>
              <p:cNvPr id="1401" name="Freeform: Shape 1400">
                <a:extLst>
                  <a:ext uri="{FF2B5EF4-FFF2-40B4-BE49-F238E27FC236}">
                    <a16:creationId xmlns:a16="http://schemas.microsoft.com/office/drawing/2014/main" id="{C58A0A25-3A79-487F-979E-74594182C42D}"/>
                  </a:ext>
                </a:extLst>
              </p:cNvPr>
              <p:cNvSpPr/>
              <p:nvPr/>
            </p:nvSpPr>
            <p:spPr>
              <a:xfrm>
                <a:off x="15728153" y="3227171"/>
                <a:ext cx="211931" cy="211216"/>
              </a:xfrm>
              <a:custGeom>
                <a:avLst/>
                <a:gdLst>
                  <a:gd name="connsiteX0" fmla="*/ 210264 w 211931"/>
                  <a:gd name="connsiteY0" fmla="*/ 211217 h 211216"/>
                  <a:gd name="connsiteX1" fmla="*/ 209312 w 211931"/>
                  <a:gd name="connsiteY1" fmla="*/ 211217 h 211216"/>
                  <a:gd name="connsiteX2" fmla="*/ 714 w 211931"/>
                  <a:gd name="connsiteY2" fmla="*/ 2619 h 211216"/>
                  <a:gd name="connsiteX3" fmla="*/ 714 w 211931"/>
                  <a:gd name="connsiteY3" fmla="*/ 714 h 211216"/>
                  <a:gd name="connsiteX4" fmla="*/ 2619 w 211931"/>
                  <a:gd name="connsiteY4" fmla="*/ 714 h 211216"/>
                  <a:gd name="connsiteX5" fmla="*/ 211217 w 211931"/>
                  <a:gd name="connsiteY5" fmla="*/ 209312 h 211216"/>
                  <a:gd name="connsiteX6" fmla="*/ 211217 w 211931"/>
                  <a:gd name="connsiteY6" fmla="*/ 211217 h 211216"/>
                  <a:gd name="connsiteX7" fmla="*/ 210264 w 211931"/>
                  <a:gd name="connsiteY7" fmla="*/ 211217 h 2112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11931" h="211216">
                    <a:moveTo>
                      <a:pt x="210264" y="211217"/>
                    </a:moveTo>
                    <a:cubicBezTo>
                      <a:pt x="210264" y="211217"/>
                      <a:pt x="209312" y="211217"/>
                      <a:pt x="209312" y="211217"/>
                    </a:cubicBezTo>
                    <a:lnTo>
                      <a:pt x="714" y="2619"/>
                    </a:lnTo>
                    <a:cubicBezTo>
                      <a:pt x="-238" y="1667"/>
                      <a:pt x="-238" y="1667"/>
                      <a:pt x="714" y="714"/>
                    </a:cubicBezTo>
                    <a:cubicBezTo>
                      <a:pt x="1667" y="-238"/>
                      <a:pt x="1667" y="-238"/>
                      <a:pt x="2619" y="714"/>
                    </a:cubicBezTo>
                    <a:lnTo>
                      <a:pt x="211217" y="209312"/>
                    </a:lnTo>
                    <a:cubicBezTo>
                      <a:pt x="212169" y="210264"/>
                      <a:pt x="212169" y="210264"/>
                      <a:pt x="211217" y="211217"/>
                    </a:cubicBezTo>
                    <a:cubicBezTo>
                      <a:pt x="211217" y="211217"/>
                      <a:pt x="210264" y="211217"/>
                      <a:pt x="210264" y="211217"/>
                    </a:cubicBezTo>
                  </a:path>
                </a:pathLst>
              </a:custGeom>
              <a:solidFill>
                <a:srgbClr val="16585D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400"/>
              </a:p>
            </p:txBody>
          </p:sp>
          <p:sp>
            <p:nvSpPr>
              <p:cNvPr id="1402" name="Freeform: Shape 1401">
                <a:extLst>
                  <a:ext uri="{FF2B5EF4-FFF2-40B4-BE49-F238E27FC236}">
                    <a16:creationId xmlns:a16="http://schemas.microsoft.com/office/drawing/2014/main" id="{75198D85-2149-4A53-BFBF-0449806B8B6E}"/>
                  </a:ext>
                </a:extLst>
              </p:cNvPr>
              <p:cNvSpPr/>
              <p:nvPr/>
            </p:nvSpPr>
            <p:spPr>
              <a:xfrm>
                <a:off x="15691005" y="3265271"/>
                <a:ext cx="211931" cy="211216"/>
              </a:xfrm>
              <a:custGeom>
                <a:avLst/>
                <a:gdLst>
                  <a:gd name="connsiteX0" fmla="*/ 210264 w 211931"/>
                  <a:gd name="connsiteY0" fmla="*/ 211217 h 211216"/>
                  <a:gd name="connsiteX1" fmla="*/ 209312 w 211931"/>
                  <a:gd name="connsiteY1" fmla="*/ 211217 h 211216"/>
                  <a:gd name="connsiteX2" fmla="*/ 714 w 211931"/>
                  <a:gd name="connsiteY2" fmla="*/ 2619 h 211216"/>
                  <a:gd name="connsiteX3" fmla="*/ 714 w 211931"/>
                  <a:gd name="connsiteY3" fmla="*/ 714 h 211216"/>
                  <a:gd name="connsiteX4" fmla="*/ 2620 w 211931"/>
                  <a:gd name="connsiteY4" fmla="*/ 714 h 211216"/>
                  <a:gd name="connsiteX5" fmla="*/ 211217 w 211931"/>
                  <a:gd name="connsiteY5" fmla="*/ 209312 h 211216"/>
                  <a:gd name="connsiteX6" fmla="*/ 211217 w 211931"/>
                  <a:gd name="connsiteY6" fmla="*/ 211217 h 211216"/>
                  <a:gd name="connsiteX7" fmla="*/ 210264 w 211931"/>
                  <a:gd name="connsiteY7" fmla="*/ 211217 h 2112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11931" h="211216">
                    <a:moveTo>
                      <a:pt x="210264" y="211217"/>
                    </a:moveTo>
                    <a:cubicBezTo>
                      <a:pt x="210264" y="211217"/>
                      <a:pt x="209312" y="211217"/>
                      <a:pt x="209312" y="211217"/>
                    </a:cubicBezTo>
                    <a:lnTo>
                      <a:pt x="714" y="2619"/>
                    </a:lnTo>
                    <a:cubicBezTo>
                      <a:pt x="-238" y="1667"/>
                      <a:pt x="-238" y="1667"/>
                      <a:pt x="714" y="714"/>
                    </a:cubicBezTo>
                    <a:cubicBezTo>
                      <a:pt x="1667" y="-238"/>
                      <a:pt x="1667" y="-238"/>
                      <a:pt x="2620" y="714"/>
                    </a:cubicBezTo>
                    <a:lnTo>
                      <a:pt x="211217" y="209312"/>
                    </a:lnTo>
                    <a:cubicBezTo>
                      <a:pt x="212170" y="210264"/>
                      <a:pt x="212170" y="210264"/>
                      <a:pt x="211217" y="211217"/>
                    </a:cubicBezTo>
                    <a:cubicBezTo>
                      <a:pt x="210264" y="211217"/>
                      <a:pt x="210264" y="211217"/>
                      <a:pt x="210264" y="211217"/>
                    </a:cubicBezTo>
                  </a:path>
                </a:pathLst>
              </a:custGeom>
              <a:solidFill>
                <a:srgbClr val="16585D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400"/>
              </a:p>
            </p:txBody>
          </p:sp>
          <p:sp>
            <p:nvSpPr>
              <p:cNvPr id="1403" name="Freeform: Shape 1402">
                <a:extLst>
                  <a:ext uri="{FF2B5EF4-FFF2-40B4-BE49-F238E27FC236}">
                    <a16:creationId xmlns:a16="http://schemas.microsoft.com/office/drawing/2014/main" id="{4385559A-745E-4795-B217-DFEEABD2A623}"/>
                  </a:ext>
                </a:extLst>
              </p:cNvPr>
              <p:cNvSpPr/>
              <p:nvPr/>
            </p:nvSpPr>
            <p:spPr>
              <a:xfrm>
                <a:off x="15652905" y="3302418"/>
                <a:ext cx="211931" cy="211216"/>
              </a:xfrm>
              <a:custGeom>
                <a:avLst/>
                <a:gdLst>
                  <a:gd name="connsiteX0" fmla="*/ 210264 w 211931"/>
                  <a:gd name="connsiteY0" fmla="*/ 211217 h 211216"/>
                  <a:gd name="connsiteX1" fmla="*/ 209312 w 211931"/>
                  <a:gd name="connsiteY1" fmla="*/ 211217 h 211216"/>
                  <a:gd name="connsiteX2" fmla="*/ 714 w 211931"/>
                  <a:gd name="connsiteY2" fmla="*/ 2619 h 211216"/>
                  <a:gd name="connsiteX3" fmla="*/ 714 w 211931"/>
                  <a:gd name="connsiteY3" fmla="*/ 714 h 211216"/>
                  <a:gd name="connsiteX4" fmla="*/ 2620 w 211931"/>
                  <a:gd name="connsiteY4" fmla="*/ 714 h 211216"/>
                  <a:gd name="connsiteX5" fmla="*/ 211217 w 211931"/>
                  <a:gd name="connsiteY5" fmla="*/ 209312 h 211216"/>
                  <a:gd name="connsiteX6" fmla="*/ 211217 w 211931"/>
                  <a:gd name="connsiteY6" fmla="*/ 211217 h 211216"/>
                  <a:gd name="connsiteX7" fmla="*/ 210264 w 211931"/>
                  <a:gd name="connsiteY7" fmla="*/ 211217 h 2112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11931" h="211216">
                    <a:moveTo>
                      <a:pt x="210264" y="211217"/>
                    </a:moveTo>
                    <a:cubicBezTo>
                      <a:pt x="210264" y="211217"/>
                      <a:pt x="209312" y="211217"/>
                      <a:pt x="209312" y="211217"/>
                    </a:cubicBezTo>
                    <a:lnTo>
                      <a:pt x="714" y="2619"/>
                    </a:lnTo>
                    <a:cubicBezTo>
                      <a:pt x="-238" y="1667"/>
                      <a:pt x="-238" y="1667"/>
                      <a:pt x="714" y="714"/>
                    </a:cubicBezTo>
                    <a:cubicBezTo>
                      <a:pt x="1667" y="-238"/>
                      <a:pt x="1667" y="-238"/>
                      <a:pt x="2620" y="714"/>
                    </a:cubicBezTo>
                    <a:lnTo>
                      <a:pt x="211217" y="209312"/>
                    </a:lnTo>
                    <a:cubicBezTo>
                      <a:pt x="212170" y="210264"/>
                      <a:pt x="212170" y="210264"/>
                      <a:pt x="211217" y="211217"/>
                    </a:cubicBezTo>
                    <a:cubicBezTo>
                      <a:pt x="211217" y="211217"/>
                      <a:pt x="211217" y="211217"/>
                      <a:pt x="210264" y="211217"/>
                    </a:cubicBezTo>
                  </a:path>
                </a:pathLst>
              </a:custGeom>
              <a:solidFill>
                <a:srgbClr val="16585D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400"/>
              </a:p>
            </p:txBody>
          </p:sp>
          <p:sp>
            <p:nvSpPr>
              <p:cNvPr id="1404" name="Freeform: Shape 1403">
                <a:extLst>
                  <a:ext uri="{FF2B5EF4-FFF2-40B4-BE49-F238E27FC236}">
                    <a16:creationId xmlns:a16="http://schemas.microsoft.com/office/drawing/2014/main" id="{1D126407-33CA-4ECA-94C0-225EAF6EE640}"/>
                  </a:ext>
                </a:extLst>
              </p:cNvPr>
              <p:cNvSpPr/>
              <p:nvPr/>
            </p:nvSpPr>
            <p:spPr>
              <a:xfrm>
                <a:off x="15615758" y="3339566"/>
                <a:ext cx="211931" cy="211216"/>
              </a:xfrm>
              <a:custGeom>
                <a:avLst/>
                <a:gdLst>
                  <a:gd name="connsiteX0" fmla="*/ 210264 w 211931"/>
                  <a:gd name="connsiteY0" fmla="*/ 211217 h 211216"/>
                  <a:gd name="connsiteX1" fmla="*/ 209312 w 211931"/>
                  <a:gd name="connsiteY1" fmla="*/ 211217 h 211216"/>
                  <a:gd name="connsiteX2" fmla="*/ 714 w 211931"/>
                  <a:gd name="connsiteY2" fmla="*/ 2619 h 211216"/>
                  <a:gd name="connsiteX3" fmla="*/ 714 w 211931"/>
                  <a:gd name="connsiteY3" fmla="*/ 714 h 211216"/>
                  <a:gd name="connsiteX4" fmla="*/ 2620 w 211931"/>
                  <a:gd name="connsiteY4" fmla="*/ 714 h 211216"/>
                  <a:gd name="connsiteX5" fmla="*/ 211217 w 211931"/>
                  <a:gd name="connsiteY5" fmla="*/ 209312 h 211216"/>
                  <a:gd name="connsiteX6" fmla="*/ 211217 w 211931"/>
                  <a:gd name="connsiteY6" fmla="*/ 211217 h 211216"/>
                  <a:gd name="connsiteX7" fmla="*/ 210264 w 211931"/>
                  <a:gd name="connsiteY7" fmla="*/ 211217 h 2112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11931" h="211216">
                    <a:moveTo>
                      <a:pt x="210264" y="211217"/>
                    </a:moveTo>
                    <a:cubicBezTo>
                      <a:pt x="210264" y="211217"/>
                      <a:pt x="209312" y="211217"/>
                      <a:pt x="209312" y="211217"/>
                    </a:cubicBezTo>
                    <a:lnTo>
                      <a:pt x="714" y="2619"/>
                    </a:lnTo>
                    <a:cubicBezTo>
                      <a:pt x="-238" y="1667"/>
                      <a:pt x="-238" y="1667"/>
                      <a:pt x="714" y="714"/>
                    </a:cubicBezTo>
                    <a:cubicBezTo>
                      <a:pt x="1667" y="-238"/>
                      <a:pt x="1667" y="-238"/>
                      <a:pt x="2620" y="714"/>
                    </a:cubicBezTo>
                    <a:lnTo>
                      <a:pt x="211217" y="209312"/>
                    </a:lnTo>
                    <a:cubicBezTo>
                      <a:pt x="212170" y="210264"/>
                      <a:pt x="212170" y="210264"/>
                      <a:pt x="211217" y="211217"/>
                    </a:cubicBezTo>
                    <a:cubicBezTo>
                      <a:pt x="211217" y="211217"/>
                      <a:pt x="211217" y="211217"/>
                      <a:pt x="210264" y="211217"/>
                    </a:cubicBezTo>
                  </a:path>
                </a:pathLst>
              </a:custGeom>
              <a:solidFill>
                <a:srgbClr val="16585D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400"/>
              </a:p>
            </p:txBody>
          </p:sp>
          <p:sp>
            <p:nvSpPr>
              <p:cNvPr id="1405" name="Freeform: Shape 1404">
                <a:extLst>
                  <a:ext uri="{FF2B5EF4-FFF2-40B4-BE49-F238E27FC236}">
                    <a16:creationId xmlns:a16="http://schemas.microsoft.com/office/drawing/2014/main" id="{08A37FD3-16BF-43EB-BC5C-1F1EB3B05F7E}"/>
                  </a:ext>
                </a:extLst>
              </p:cNvPr>
              <p:cNvSpPr/>
              <p:nvPr/>
            </p:nvSpPr>
            <p:spPr>
              <a:xfrm>
                <a:off x="15747203" y="3209073"/>
                <a:ext cx="211931" cy="211216"/>
              </a:xfrm>
              <a:custGeom>
                <a:avLst/>
                <a:gdLst>
                  <a:gd name="connsiteX0" fmla="*/ 210264 w 211931"/>
                  <a:gd name="connsiteY0" fmla="*/ 211217 h 211216"/>
                  <a:gd name="connsiteX1" fmla="*/ 209312 w 211931"/>
                  <a:gd name="connsiteY1" fmla="*/ 211217 h 211216"/>
                  <a:gd name="connsiteX2" fmla="*/ 714 w 211931"/>
                  <a:gd name="connsiteY2" fmla="*/ 2619 h 211216"/>
                  <a:gd name="connsiteX3" fmla="*/ 714 w 211931"/>
                  <a:gd name="connsiteY3" fmla="*/ 714 h 211216"/>
                  <a:gd name="connsiteX4" fmla="*/ 2619 w 211931"/>
                  <a:gd name="connsiteY4" fmla="*/ 714 h 211216"/>
                  <a:gd name="connsiteX5" fmla="*/ 211217 w 211931"/>
                  <a:gd name="connsiteY5" fmla="*/ 209312 h 211216"/>
                  <a:gd name="connsiteX6" fmla="*/ 211217 w 211931"/>
                  <a:gd name="connsiteY6" fmla="*/ 211217 h 211216"/>
                  <a:gd name="connsiteX7" fmla="*/ 210264 w 211931"/>
                  <a:gd name="connsiteY7" fmla="*/ 211217 h 2112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11931" h="211216">
                    <a:moveTo>
                      <a:pt x="210264" y="211217"/>
                    </a:moveTo>
                    <a:cubicBezTo>
                      <a:pt x="210264" y="211217"/>
                      <a:pt x="209312" y="211217"/>
                      <a:pt x="209312" y="211217"/>
                    </a:cubicBezTo>
                    <a:lnTo>
                      <a:pt x="714" y="2619"/>
                    </a:lnTo>
                    <a:cubicBezTo>
                      <a:pt x="-238" y="1667"/>
                      <a:pt x="-238" y="1667"/>
                      <a:pt x="714" y="714"/>
                    </a:cubicBezTo>
                    <a:cubicBezTo>
                      <a:pt x="1667" y="-238"/>
                      <a:pt x="1667" y="-238"/>
                      <a:pt x="2619" y="714"/>
                    </a:cubicBezTo>
                    <a:lnTo>
                      <a:pt x="211217" y="209312"/>
                    </a:lnTo>
                    <a:cubicBezTo>
                      <a:pt x="212169" y="210264"/>
                      <a:pt x="212169" y="210264"/>
                      <a:pt x="211217" y="211217"/>
                    </a:cubicBezTo>
                    <a:cubicBezTo>
                      <a:pt x="210264" y="211217"/>
                      <a:pt x="210264" y="211217"/>
                      <a:pt x="210264" y="211217"/>
                    </a:cubicBezTo>
                  </a:path>
                </a:pathLst>
              </a:custGeom>
              <a:solidFill>
                <a:srgbClr val="16585D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400"/>
              </a:p>
            </p:txBody>
          </p:sp>
          <p:sp>
            <p:nvSpPr>
              <p:cNvPr id="1406" name="Freeform: Shape 1405">
                <a:extLst>
                  <a:ext uri="{FF2B5EF4-FFF2-40B4-BE49-F238E27FC236}">
                    <a16:creationId xmlns:a16="http://schemas.microsoft.com/office/drawing/2014/main" id="{90021991-E6F6-44CB-85F5-CB5D8BF958E3}"/>
                  </a:ext>
                </a:extLst>
              </p:cNvPr>
              <p:cNvSpPr/>
              <p:nvPr/>
            </p:nvSpPr>
            <p:spPr>
              <a:xfrm>
                <a:off x="15709103" y="3246221"/>
                <a:ext cx="211931" cy="211216"/>
              </a:xfrm>
              <a:custGeom>
                <a:avLst/>
                <a:gdLst>
                  <a:gd name="connsiteX0" fmla="*/ 210264 w 211931"/>
                  <a:gd name="connsiteY0" fmla="*/ 211217 h 211216"/>
                  <a:gd name="connsiteX1" fmla="*/ 209312 w 211931"/>
                  <a:gd name="connsiteY1" fmla="*/ 211217 h 211216"/>
                  <a:gd name="connsiteX2" fmla="*/ 714 w 211931"/>
                  <a:gd name="connsiteY2" fmla="*/ 2619 h 211216"/>
                  <a:gd name="connsiteX3" fmla="*/ 714 w 211931"/>
                  <a:gd name="connsiteY3" fmla="*/ 714 h 211216"/>
                  <a:gd name="connsiteX4" fmla="*/ 2619 w 211931"/>
                  <a:gd name="connsiteY4" fmla="*/ 714 h 211216"/>
                  <a:gd name="connsiteX5" fmla="*/ 211217 w 211931"/>
                  <a:gd name="connsiteY5" fmla="*/ 209312 h 211216"/>
                  <a:gd name="connsiteX6" fmla="*/ 211217 w 211931"/>
                  <a:gd name="connsiteY6" fmla="*/ 211217 h 211216"/>
                  <a:gd name="connsiteX7" fmla="*/ 210264 w 211931"/>
                  <a:gd name="connsiteY7" fmla="*/ 211217 h 2112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11931" h="211216">
                    <a:moveTo>
                      <a:pt x="210264" y="211217"/>
                    </a:moveTo>
                    <a:cubicBezTo>
                      <a:pt x="210264" y="211217"/>
                      <a:pt x="209312" y="211217"/>
                      <a:pt x="209312" y="211217"/>
                    </a:cubicBezTo>
                    <a:lnTo>
                      <a:pt x="714" y="2619"/>
                    </a:lnTo>
                    <a:cubicBezTo>
                      <a:pt x="-238" y="1667"/>
                      <a:pt x="-238" y="1667"/>
                      <a:pt x="714" y="714"/>
                    </a:cubicBezTo>
                    <a:cubicBezTo>
                      <a:pt x="1667" y="-238"/>
                      <a:pt x="1667" y="-238"/>
                      <a:pt x="2619" y="714"/>
                    </a:cubicBezTo>
                    <a:lnTo>
                      <a:pt x="211217" y="209312"/>
                    </a:lnTo>
                    <a:cubicBezTo>
                      <a:pt x="212169" y="210264"/>
                      <a:pt x="212169" y="210264"/>
                      <a:pt x="211217" y="211217"/>
                    </a:cubicBezTo>
                    <a:cubicBezTo>
                      <a:pt x="211217" y="211217"/>
                      <a:pt x="211217" y="211217"/>
                      <a:pt x="210264" y="211217"/>
                    </a:cubicBezTo>
                  </a:path>
                </a:pathLst>
              </a:custGeom>
              <a:solidFill>
                <a:srgbClr val="16585D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400"/>
              </a:p>
            </p:txBody>
          </p:sp>
          <p:sp>
            <p:nvSpPr>
              <p:cNvPr id="1407" name="Freeform: Shape 1406">
                <a:extLst>
                  <a:ext uri="{FF2B5EF4-FFF2-40B4-BE49-F238E27FC236}">
                    <a16:creationId xmlns:a16="http://schemas.microsoft.com/office/drawing/2014/main" id="{48670E61-2761-40D3-B327-719093F2BD65}"/>
                  </a:ext>
                </a:extLst>
              </p:cNvPr>
              <p:cNvSpPr/>
              <p:nvPr/>
            </p:nvSpPr>
            <p:spPr>
              <a:xfrm>
                <a:off x="15671955" y="3283368"/>
                <a:ext cx="211931" cy="211216"/>
              </a:xfrm>
              <a:custGeom>
                <a:avLst/>
                <a:gdLst>
                  <a:gd name="connsiteX0" fmla="*/ 210264 w 211931"/>
                  <a:gd name="connsiteY0" fmla="*/ 211217 h 211216"/>
                  <a:gd name="connsiteX1" fmla="*/ 209312 w 211931"/>
                  <a:gd name="connsiteY1" fmla="*/ 211217 h 211216"/>
                  <a:gd name="connsiteX2" fmla="*/ 714 w 211931"/>
                  <a:gd name="connsiteY2" fmla="*/ 2619 h 211216"/>
                  <a:gd name="connsiteX3" fmla="*/ 714 w 211931"/>
                  <a:gd name="connsiteY3" fmla="*/ 714 h 211216"/>
                  <a:gd name="connsiteX4" fmla="*/ 2620 w 211931"/>
                  <a:gd name="connsiteY4" fmla="*/ 714 h 211216"/>
                  <a:gd name="connsiteX5" fmla="*/ 211217 w 211931"/>
                  <a:gd name="connsiteY5" fmla="*/ 209312 h 211216"/>
                  <a:gd name="connsiteX6" fmla="*/ 211217 w 211931"/>
                  <a:gd name="connsiteY6" fmla="*/ 211217 h 211216"/>
                  <a:gd name="connsiteX7" fmla="*/ 210264 w 211931"/>
                  <a:gd name="connsiteY7" fmla="*/ 211217 h 2112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11931" h="211216">
                    <a:moveTo>
                      <a:pt x="210264" y="211217"/>
                    </a:moveTo>
                    <a:cubicBezTo>
                      <a:pt x="210264" y="211217"/>
                      <a:pt x="209312" y="211217"/>
                      <a:pt x="209312" y="211217"/>
                    </a:cubicBezTo>
                    <a:lnTo>
                      <a:pt x="714" y="2619"/>
                    </a:lnTo>
                    <a:cubicBezTo>
                      <a:pt x="-238" y="1667"/>
                      <a:pt x="-238" y="1667"/>
                      <a:pt x="714" y="714"/>
                    </a:cubicBezTo>
                    <a:cubicBezTo>
                      <a:pt x="1667" y="-238"/>
                      <a:pt x="1667" y="-238"/>
                      <a:pt x="2620" y="714"/>
                    </a:cubicBezTo>
                    <a:lnTo>
                      <a:pt x="211217" y="209312"/>
                    </a:lnTo>
                    <a:cubicBezTo>
                      <a:pt x="212170" y="210264"/>
                      <a:pt x="212170" y="210264"/>
                      <a:pt x="211217" y="211217"/>
                    </a:cubicBezTo>
                    <a:cubicBezTo>
                      <a:pt x="211217" y="211217"/>
                      <a:pt x="210264" y="211217"/>
                      <a:pt x="210264" y="211217"/>
                    </a:cubicBezTo>
                  </a:path>
                </a:pathLst>
              </a:custGeom>
              <a:solidFill>
                <a:srgbClr val="16585D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400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190A2826-833E-44B1-AF7C-946DC424B461}"/>
                  </a:ext>
                </a:extLst>
              </p:cNvPr>
              <p:cNvSpPr/>
              <p:nvPr/>
            </p:nvSpPr>
            <p:spPr>
              <a:xfrm>
                <a:off x="15634808" y="3321468"/>
                <a:ext cx="211931" cy="211216"/>
              </a:xfrm>
              <a:custGeom>
                <a:avLst/>
                <a:gdLst>
                  <a:gd name="connsiteX0" fmla="*/ 210264 w 211931"/>
                  <a:gd name="connsiteY0" fmla="*/ 211217 h 211216"/>
                  <a:gd name="connsiteX1" fmla="*/ 209312 w 211931"/>
                  <a:gd name="connsiteY1" fmla="*/ 211217 h 211216"/>
                  <a:gd name="connsiteX2" fmla="*/ 714 w 211931"/>
                  <a:gd name="connsiteY2" fmla="*/ 2619 h 211216"/>
                  <a:gd name="connsiteX3" fmla="*/ 714 w 211931"/>
                  <a:gd name="connsiteY3" fmla="*/ 714 h 211216"/>
                  <a:gd name="connsiteX4" fmla="*/ 2620 w 211931"/>
                  <a:gd name="connsiteY4" fmla="*/ 714 h 211216"/>
                  <a:gd name="connsiteX5" fmla="*/ 211217 w 211931"/>
                  <a:gd name="connsiteY5" fmla="*/ 209312 h 211216"/>
                  <a:gd name="connsiteX6" fmla="*/ 211217 w 211931"/>
                  <a:gd name="connsiteY6" fmla="*/ 211217 h 211216"/>
                  <a:gd name="connsiteX7" fmla="*/ 210264 w 211931"/>
                  <a:gd name="connsiteY7" fmla="*/ 211217 h 2112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11931" h="211216">
                    <a:moveTo>
                      <a:pt x="210264" y="211217"/>
                    </a:moveTo>
                    <a:cubicBezTo>
                      <a:pt x="210264" y="211217"/>
                      <a:pt x="209312" y="211217"/>
                      <a:pt x="209312" y="211217"/>
                    </a:cubicBezTo>
                    <a:lnTo>
                      <a:pt x="714" y="2619"/>
                    </a:lnTo>
                    <a:cubicBezTo>
                      <a:pt x="-238" y="1667"/>
                      <a:pt x="-238" y="1667"/>
                      <a:pt x="714" y="714"/>
                    </a:cubicBezTo>
                    <a:cubicBezTo>
                      <a:pt x="1667" y="-238"/>
                      <a:pt x="1667" y="-238"/>
                      <a:pt x="2620" y="714"/>
                    </a:cubicBezTo>
                    <a:lnTo>
                      <a:pt x="211217" y="209312"/>
                    </a:lnTo>
                    <a:cubicBezTo>
                      <a:pt x="212170" y="210264"/>
                      <a:pt x="212170" y="210264"/>
                      <a:pt x="211217" y="211217"/>
                    </a:cubicBezTo>
                    <a:cubicBezTo>
                      <a:pt x="211217" y="210264"/>
                      <a:pt x="210264" y="211217"/>
                      <a:pt x="210264" y="211217"/>
                    </a:cubicBezTo>
                  </a:path>
                </a:pathLst>
              </a:custGeom>
              <a:solidFill>
                <a:srgbClr val="16585D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400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FCD0BEE1-A658-4E47-B6D7-31BD323E5C9F}"/>
                  </a:ext>
                </a:extLst>
              </p:cNvPr>
              <p:cNvSpPr/>
              <p:nvPr/>
            </p:nvSpPr>
            <p:spPr>
              <a:xfrm>
                <a:off x="15596708" y="3358616"/>
                <a:ext cx="211931" cy="211216"/>
              </a:xfrm>
              <a:custGeom>
                <a:avLst/>
                <a:gdLst>
                  <a:gd name="connsiteX0" fmla="*/ 210264 w 211931"/>
                  <a:gd name="connsiteY0" fmla="*/ 211217 h 211216"/>
                  <a:gd name="connsiteX1" fmla="*/ 209312 w 211931"/>
                  <a:gd name="connsiteY1" fmla="*/ 211217 h 211216"/>
                  <a:gd name="connsiteX2" fmla="*/ 714 w 211931"/>
                  <a:gd name="connsiteY2" fmla="*/ 2619 h 211216"/>
                  <a:gd name="connsiteX3" fmla="*/ 714 w 211931"/>
                  <a:gd name="connsiteY3" fmla="*/ 714 h 211216"/>
                  <a:gd name="connsiteX4" fmla="*/ 2620 w 211931"/>
                  <a:gd name="connsiteY4" fmla="*/ 714 h 211216"/>
                  <a:gd name="connsiteX5" fmla="*/ 211217 w 211931"/>
                  <a:gd name="connsiteY5" fmla="*/ 209312 h 211216"/>
                  <a:gd name="connsiteX6" fmla="*/ 211217 w 211931"/>
                  <a:gd name="connsiteY6" fmla="*/ 211217 h 211216"/>
                  <a:gd name="connsiteX7" fmla="*/ 210264 w 211931"/>
                  <a:gd name="connsiteY7" fmla="*/ 211217 h 2112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11931" h="211216">
                    <a:moveTo>
                      <a:pt x="210264" y="211217"/>
                    </a:moveTo>
                    <a:cubicBezTo>
                      <a:pt x="210264" y="211217"/>
                      <a:pt x="209312" y="211217"/>
                      <a:pt x="209312" y="211217"/>
                    </a:cubicBezTo>
                    <a:lnTo>
                      <a:pt x="714" y="2619"/>
                    </a:lnTo>
                    <a:cubicBezTo>
                      <a:pt x="-238" y="1667"/>
                      <a:pt x="-238" y="1667"/>
                      <a:pt x="714" y="714"/>
                    </a:cubicBezTo>
                    <a:cubicBezTo>
                      <a:pt x="1667" y="-238"/>
                      <a:pt x="1667" y="-238"/>
                      <a:pt x="2620" y="714"/>
                    </a:cubicBezTo>
                    <a:lnTo>
                      <a:pt x="211217" y="209312"/>
                    </a:lnTo>
                    <a:cubicBezTo>
                      <a:pt x="212170" y="210264"/>
                      <a:pt x="212170" y="210264"/>
                      <a:pt x="211217" y="211217"/>
                    </a:cubicBezTo>
                    <a:cubicBezTo>
                      <a:pt x="211217" y="211217"/>
                      <a:pt x="211217" y="211217"/>
                      <a:pt x="210264" y="211217"/>
                    </a:cubicBezTo>
                  </a:path>
                </a:pathLst>
              </a:custGeom>
              <a:solidFill>
                <a:srgbClr val="16585D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400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A53BE3B9-637F-4D57-A5A2-4E0C64B57D49}"/>
                  </a:ext>
                </a:extLst>
              </p:cNvPr>
              <p:cNvSpPr/>
              <p:nvPr/>
            </p:nvSpPr>
            <p:spPr>
              <a:xfrm>
                <a:off x="15578610" y="3377666"/>
                <a:ext cx="211931" cy="211216"/>
              </a:xfrm>
              <a:custGeom>
                <a:avLst/>
                <a:gdLst>
                  <a:gd name="connsiteX0" fmla="*/ 210264 w 211931"/>
                  <a:gd name="connsiteY0" fmla="*/ 211217 h 211216"/>
                  <a:gd name="connsiteX1" fmla="*/ 209312 w 211931"/>
                  <a:gd name="connsiteY1" fmla="*/ 211217 h 211216"/>
                  <a:gd name="connsiteX2" fmla="*/ 714 w 211931"/>
                  <a:gd name="connsiteY2" fmla="*/ 2619 h 211216"/>
                  <a:gd name="connsiteX3" fmla="*/ 714 w 211931"/>
                  <a:gd name="connsiteY3" fmla="*/ 714 h 211216"/>
                  <a:gd name="connsiteX4" fmla="*/ 2619 w 211931"/>
                  <a:gd name="connsiteY4" fmla="*/ 714 h 211216"/>
                  <a:gd name="connsiteX5" fmla="*/ 211217 w 211931"/>
                  <a:gd name="connsiteY5" fmla="*/ 209312 h 211216"/>
                  <a:gd name="connsiteX6" fmla="*/ 211217 w 211931"/>
                  <a:gd name="connsiteY6" fmla="*/ 211217 h 211216"/>
                  <a:gd name="connsiteX7" fmla="*/ 210264 w 211931"/>
                  <a:gd name="connsiteY7" fmla="*/ 211217 h 2112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11931" h="211216">
                    <a:moveTo>
                      <a:pt x="210264" y="211217"/>
                    </a:moveTo>
                    <a:cubicBezTo>
                      <a:pt x="210264" y="211217"/>
                      <a:pt x="209312" y="211217"/>
                      <a:pt x="209312" y="211217"/>
                    </a:cubicBezTo>
                    <a:lnTo>
                      <a:pt x="714" y="2619"/>
                    </a:lnTo>
                    <a:cubicBezTo>
                      <a:pt x="-238" y="1667"/>
                      <a:pt x="-238" y="1667"/>
                      <a:pt x="714" y="714"/>
                    </a:cubicBezTo>
                    <a:cubicBezTo>
                      <a:pt x="1667" y="-238"/>
                      <a:pt x="1667" y="-238"/>
                      <a:pt x="2619" y="714"/>
                    </a:cubicBezTo>
                    <a:lnTo>
                      <a:pt x="211217" y="209312"/>
                    </a:lnTo>
                    <a:cubicBezTo>
                      <a:pt x="212169" y="210264"/>
                      <a:pt x="212169" y="210264"/>
                      <a:pt x="211217" y="211217"/>
                    </a:cubicBezTo>
                    <a:cubicBezTo>
                      <a:pt x="211217" y="210264"/>
                      <a:pt x="210264" y="211217"/>
                      <a:pt x="210264" y="211217"/>
                    </a:cubicBezTo>
                  </a:path>
                </a:pathLst>
              </a:custGeom>
              <a:solidFill>
                <a:srgbClr val="16585D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400"/>
              </a:p>
            </p:txBody>
          </p:sp>
        </p:grp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13AAB747-394D-47C7-800E-48925906C6BE}"/>
                </a:ext>
              </a:extLst>
            </p:cNvPr>
            <p:cNvSpPr/>
            <p:nvPr/>
          </p:nvSpPr>
          <p:spPr>
            <a:xfrm>
              <a:off x="15677467" y="3466033"/>
              <a:ext cx="219075" cy="41910"/>
            </a:xfrm>
            <a:custGeom>
              <a:avLst/>
              <a:gdLst>
                <a:gd name="connsiteX0" fmla="*/ 0 w 219075"/>
                <a:gd name="connsiteY0" fmla="*/ 16192 h 41910"/>
                <a:gd name="connsiteX1" fmla="*/ 25718 w 219075"/>
                <a:gd name="connsiteY1" fmla="*/ 41910 h 41910"/>
                <a:gd name="connsiteX2" fmla="*/ 193358 w 219075"/>
                <a:gd name="connsiteY2" fmla="*/ 41910 h 41910"/>
                <a:gd name="connsiteX3" fmla="*/ 219075 w 219075"/>
                <a:gd name="connsiteY3" fmla="*/ 16192 h 41910"/>
                <a:gd name="connsiteX4" fmla="*/ 219075 w 219075"/>
                <a:gd name="connsiteY4" fmla="*/ 0 h 41910"/>
                <a:gd name="connsiteX5" fmla="*/ 0 w 219075"/>
                <a:gd name="connsiteY5" fmla="*/ 0 h 41910"/>
                <a:gd name="connsiteX6" fmla="*/ 0 w 219075"/>
                <a:gd name="connsiteY6" fmla="*/ 16192 h 41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9075" h="41910">
                  <a:moveTo>
                    <a:pt x="0" y="16192"/>
                  </a:moveTo>
                  <a:cubicBezTo>
                    <a:pt x="0" y="30480"/>
                    <a:pt x="11430" y="41910"/>
                    <a:pt x="25718" y="41910"/>
                  </a:cubicBezTo>
                  <a:lnTo>
                    <a:pt x="193358" y="41910"/>
                  </a:lnTo>
                  <a:cubicBezTo>
                    <a:pt x="207645" y="41910"/>
                    <a:pt x="219075" y="30480"/>
                    <a:pt x="219075" y="16192"/>
                  </a:cubicBezTo>
                  <a:lnTo>
                    <a:pt x="219075" y="0"/>
                  </a:lnTo>
                  <a:lnTo>
                    <a:pt x="0" y="0"/>
                  </a:lnTo>
                  <a:lnTo>
                    <a:pt x="0" y="16192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ECA45716-1862-4C5C-B7A8-AAB754141486}"/>
                </a:ext>
              </a:extLst>
            </p:cNvPr>
            <p:cNvSpPr/>
            <p:nvPr/>
          </p:nvSpPr>
          <p:spPr>
            <a:xfrm>
              <a:off x="15677468" y="3251719"/>
              <a:ext cx="219075" cy="42862"/>
            </a:xfrm>
            <a:custGeom>
              <a:avLst/>
              <a:gdLst>
                <a:gd name="connsiteX0" fmla="*/ 219075 w 219075"/>
                <a:gd name="connsiteY0" fmla="*/ 25717 h 42862"/>
                <a:gd name="connsiteX1" fmla="*/ 193358 w 219075"/>
                <a:gd name="connsiteY1" fmla="*/ 0 h 42862"/>
                <a:gd name="connsiteX2" fmla="*/ 25718 w 219075"/>
                <a:gd name="connsiteY2" fmla="*/ 0 h 42862"/>
                <a:gd name="connsiteX3" fmla="*/ 0 w 219075"/>
                <a:gd name="connsiteY3" fmla="*/ 25717 h 42862"/>
                <a:gd name="connsiteX4" fmla="*/ 0 w 219075"/>
                <a:gd name="connsiteY4" fmla="*/ 42863 h 42862"/>
                <a:gd name="connsiteX5" fmla="*/ 219075 w 219075"/>
                <a:gd name="connsiteY5" fmla="*/ 42863 h 42862"/>
                <a:gd name="connsiteX6" fmla="*/ 219075 w 219075"/>
                <a:gd name="connsiteY6" fmla="*/ 25717 h 42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9075" h="42862">
                  <a:moveTo>
                    <a:pt x="219075" y="25717"/>
                  </a:moveTo>
                  <a:cubicBezTo>
                    <a:pt x="219075" y="11430"/>
                    <a:pt x="207645" y="0"/>
                    <a:pt x="193358" y="0"/>
                  </a:cubicBezTo>
                  <a:lnTo>
                    <a:pt x="25718" y="0"/>
                  </a:lnTo>
                  <a:cubicBezTo>
                    <a:pt x="11430" y="0"/>
                    <a:pt x="0" y="11430"/>
                    <a:pt x="0" y="25717"/>
                  </a:cubicBezTo>
                  <a:lnTo>
                    <a:pt x="0" y="42863"/>
                  </a:lnTo>
                  <a:lnTo>
                    <a:pt x="219075" y="42863"/>
                  </a:lnTo>
                  <a:lnTo>
                    <a:pt x="219075" y="25717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74110487-7967-4B71-8E11-10082293AC46}"/>
                </a:ext>
              </a:extLst>
            </p:cNvPr>
            <p:cNvSpPr/>
            <p:nvPr/>
          </p:nvSpPr>
          <p:spPr>
            <a:xfrm>
              <a:off x="15770813" y="3267912"/>
              <a:ext cx="9525" cy="9525"/>
            </a:xfrm>
            <a:custGeom>
              <a:avLst/>
              <a:gdLst>
                <a:gd name="connsiteX0" fmla="*/ 9525 w 9525"/>
                <a:gd name="connsiteY0" fmla="*/ 4763 h 9525"/>
                <a:gd name="connsiteX1" fmla="*/ 4763 w 9525"/>
                <a:gd name="connsiteY1" fmla="*/ 9525 h 9525"/>
                <a:gd name="connsiteX2" fmla="*/ 0 w 9525"/>
                <a:gd name="connsiteY2" fmla="*/ 4763 h 9525"/>
                <a:gd name="connsiteX3" fmla="*/ 4763 w 9525"/>
                <a:gd name="connsiteY3" fmla="*/ 0 h 9525"/>
                <a:gd name="connsiteX4" fmla="*/ 9525 w 9525"/>
                <a:gd name="connsiteY4" fmla="*/ 4763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9525" y="4763"/>
                  </a:moveTo>
                  <a:cubicBezTo>
                    <a:pt x="9525" y="7620"/>
                    <a:pt x="7620" y="9525"/>
                    <a:pt x="4763" y="9525"/>
                  </a:cubicBezTo>
                  <a:cubicBezTo>
                    <a:pt x="1905" y="9525"/>
                    <a:pt x="0" y="7620"/>
                    <a:pt x="0" y="4763"/>
                  </a:cubicBezTo>
                  <a:cubicBezTo>
                    <a:pt x="0" y="1905"/>
                    <a:pt x="1905" y="0"/>
                    <a:pt x="4763" y="0"/>
                  </a:cubicBezTo>
                  <a:cubicBezTo>
                    <a:pt x="7620" y="0"/>
                    <a:pt x="9525" y="1905"/>
                    <a:pt x="9525" y="4763"/>
                  </a:cubicBezTo>
                </a:path>
              </a:pathLst>
            </a:custGeom>
            <a:solidFill>
              <a:srgbClr val="111C2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75CE42AE-5F71-4C8B-9E04-B24C13009B0A}"/>
                </a:ext>
              </a:extLst>
            </p:cNvPr>
            <p:cNvSpPr/>
            <p:nvPr/>
          </p:nvSpPr>
          <p:spPr>
            <a:xfrm>
              <a:off x="15792721" y="3267912"/>
              <a:ext cx="9525" cy="9525"/>
            </a:xfrm>
            <a:custGeom>
              <a:avLst/>
              <a:gdLst>
                <a:gd name="connsiteX0" fmla="*/ 9525 w 9525"/>
                <a:gd name="connsiteY0" fmla="*/ 4763 h 9525"/>
                <a:gd name="connsiteX1" fmla="*/ 4763 w 9525"/>
                <a:gd name="connsiteY1" fmla="*/ 9525 h 9525"/>
                <a:gd name="connsiteX2" fmla="*/ 0 w 9525"/>
                <a:gd name="connsiteY2" fmla="*/ 4763 h 9525"/>
                <a:gd name="connsiteX3" fmla="*/ 4763 w 9525"/>
                <a:gd name="connsiteY3" fmla="*/ 0 h 9525"/>
                <a:gd name="connsiteX4" fmla="*/ 9525 w 9525"/>
                <a:gd name="connsiteY4" fmla="*/ 4763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9525" y="4763"/>
                  </a:moveTo>
                  <a:cubicBezTo>
                    <a:pt x="9525" y="7620"/>
                    <a:pt x="7620" y="9525"/>
                    <a:pt x="4763" y="9525"/>
                  </a:cubicBezTo>
                  <a:cubicBezTo>
                    <a:pt x="1905" y="9525"/>
                    <a:pt x="0" y="7620"/>
                    <a:pt x="0" y="4763"/>
                  </a:cubicBezTo>
                  <a:cubicBezTo>
                    <a:pt x="0" y="1905"/>
                    <a:pt x="1905" y="0"/>
                    <a:pt x="4763" y="0"/>
                  </a:cubicBezTo>
                  <a:cubicBezTo>
                    <a:pt x="7620" y="0"/>
                    <a:pt x="9525" y="1905"/>
                    <a:pt x="9525" y="4763"/>
                  </a:cubicBezTo>
                </a:path>
              </a:pathLst>
            </a:custGeom>
            <a:solidFill>
              <a:srgbClr val="111C2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61FC1A3C-3A97-4D46-860F-2F16CA5C1A6B}"/>
                </a:ext>
              </a:extLst>
            </p:cNvPr>
            <p:cNvSpPr/>
            <p:nvPr/>
          </p:nvSpPr>
          <p:spPr>
            <a:xfrm>
              <a:off x="15814630" y="3267912"/>
              <a:ext cx="9525" cy="9525"/>
            </a:xfrm>
            <a:custGeom>
              <a:avLst/>
              <a:gdLst>
                <a:gd name="connsiteX0" fmla="*/ 9525 w 9525"/>
                <a:gd name="connsiteY0" fmla="*/ 4763 h 9525"/>
                <a:gd name="connsiteX1" fmla="*/ 4763 w 9525"/>
                <a:gd name="connsiteY1" fmla="*/ 9525 h 9525"/>
                <a:gd name="connsiteX2" fmla="*/ 0 w 9525"/>
                <a:gd name="connsiteY2" fmla="*/ 4763 h 9525"/>
                <a:gd name="connsiteX3" fmla="*/ 4763 w 9525"/>
                <a:gd name="connsiteY3" fmla="*/ 0 h 9525"/>
                <a:gd name="connsiteX4" fmla="*/ 9525 w 9525"/>
                <a:gd name="connsiteY4" fmla="*/ 4763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9525" y="4763"/>
                  </a:moveTo>
                  <a:cubicBezTo>
                    <a:pt x="9525" y="7620"/>
                    <a:pt x="7620" y="9525"/>
                    <a:pt x="4763" y="9525"/>
                  </a:cubicBezTo>
                  <a:cubicBezTo>
                    <a:pt x="1905" y="9525"/>
                    <a:pt x="0" y="7620"/>
                    <a:pt x="0" y="4763"/>
                  </a:cubicBezTo>
                  <a:cubicBezTo>
                    <a:pt x="0" y="1905"/>
                    <a:pt x="1905" y="0"/>
                    <a:pt x="4763" y="0"/>
                  </a:cubicBezTo>
                  <a:cubicBezTo>
                    <a:pt x="7620" y="0"/>
                    <a:pt x="9525" y="1905"/>
                    <a:pt x="9525" y="4763"/>
                  </a:cubicBezTo>
                </a:path>
              </a:pathLst>
            </a:custGeom>
            <a:solidFill>
              <a:srgbClr val="111C2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CAAD8DD0-E1D1-4502-965A-16E889EA9D0F}"/>
                </a:ext>
              </a:extLst>
            </p:cNvPr>
            <p:cNvSpPr/>
            <p:nvPr/>
          </p:nvSpPr>
          <p:spPr>
            <a:xfrm>
              <a:off x="15749858" y="3267912"/>
              <a:ext cx="9525" cy="9525"/>
            </a:xfrm>
            <a:custGeom>
              <a:avLst/>
              <a:gdLst>
                <a:gd name="connsiteX0" fmla="*/ 9525 w 9525"/>
                <a:gd name="connsiteY0" fmla="*/ 4763 h 9525"/>
                <a:gd name="connsiteX1" fmla="*/ 4763 w 9525"/>
                <a:gd name="connsiteY1" fmla="*/ 9525 h 9525"/>
                <a:gd name="connsiteX2" fmla="*/ 0 w 9525"/>
                <a:gd name="connsiteY2" fmla="*/ 4763 h 9525"/>
                <a:gd name="connsiteX3" fmla="*/ 4763 w 9525"/>
                <a:gd name="connsiteY3" fmla="*/ 0 h 9525"/>
                <a:gd name="connsiteX4" fmla="*/ 9525 w 9525"/>
                <a:gd name="connsiteY4" fmla="*/ 4763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9525" y="4763"/>
                  </a:moveTo>
                  <a:cubicBezTo>
                    <a:pt x="9525" y="7620"/>
                    <a:pt x="7620" y="9525"/>
                    <a:pt x="4763" y="9525"/>
                  </a:cubicBezTo>
                  <a:cubicBezTo>
                    <a:pt x="1905" y="9525"/>
                    <a:pt x="0" y="7620"/>
                    <a:pt x="0" y="4763"/>
                  </a:cubicBezTo>
                  <a:cubicBezTo>
                    <a:pt x="0" y="1905"/>
                    <a:pt x="1905" y="0"/>
                    <a:pt x="4763" y="0"/>
                  </a:cubicBezTo>
                  <a:cubicBezTo>
                    <a:pt x="6668" y="0"/>
                    <a:pt x="9525" y="1905"/>
                    <a:pt x="9525" y="4763"/>
                  </a:cubicBezTo>
                </a:path>
              </a:pathLst>
            </a:custGeom>
            <a:solidFill>
              <a:srgbClr val="111C2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grpSp>
          <p:nvGrpSpPr>
            <p:cNvPr id="73" name="Graphic 4">
              <a:extLst>
                <a:ext uri="{FF2B5EF4-FFF2-40B4-BE49-F238E27FC236}">
                  <a16:creationId xmlns:a16="http://schemas.microsoft.com/office/drawing/2014/main" id="{E9C6B197-A819-45A5-A2F9-B908181A2744}"/>
                </a:ext>
              </a:extLst>
            </p:cNvPr>
            <p:cNvGrpSpPr/>
            <p:nvPr/>
          </p:nvGrpSpPr>
          <p:grpSpPr>
            <a:xfrm>
              <a:off x="15541470" y="3107891"/>
              <a:ext cx="142082" cy="194025"/>
              <a:chOff x="15541434" y="3107870"/>
              <a:chExt cx="142082" cy="194024"/>
            </a:xfrm>
            <a:solidFill>
              <a:srgbClr val="385059"/>
            </a:solidFill>
          </p:grpSpPr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68F87555-EDCA-4247-B4BB-5ACB63FF8F1E}"/>
                  </a:ext>
                </a:extLst>
              </p:cNvPr>
              <p:cNvSpPr/>
              <p:nvPr/>
            </p:nvSpPr>
            <p:spPr>
              <a:xfrm>
                <a:off x="15541434" y="3107870"/>
                <a:ext cx="48041" cy="61080"/>
              </a:xfrm>
              <a:custGeom>
                <a:avLst/>
                <a:gdLst>
                  <a:gd name="connsiteX0" fmla="*/ 29318 w 48041"/>
                  <a:gd name="connsiteY0" fmla="*/ 48577 h 61080"/>
                  <a:gd name="connsiteX1" fmla="*/ 29318 w 48041"/>
                  <a:gd name="connsiteY1" fmla="*/ 48577 h 61080"/>
                  <a:gd name="connsiteX2" fmla="*/ 33128 w 48041"/>
                  <a:gd name="connsiteY2" fmla="*/ 22860 h 61080"/>
                  <a:gd name="connsiteX3" fmla="*/ 42653 w 48041"/>
                  <a:gd name="connsiteY3" fmla="*/ 20002 h 61080"/>
                  <a:gd name="connsiteX4" fmla="*/ 46463 w 48041"/>
                  <a:gd name="connsiteY4" fmla="*/ 20955 h 61080"/>
                  <a:gd name="connsiteX5" fmla="*/ 47416 w 48041"/>
                  <a:gd name="connsiteY5" fmla="*/ 16192 h 61080"/>
                  <a:gd name="connsiteX6" fmla="*/ 35033 w 48041"/>
                  <a:gd name="connsiteY6" fmla="*/ 952 h 61080"/>
                  <a:gd name="connsiteX7" fmla="*/ 32176 w 48041"/>
                  <a:gd name="connsiteY7" fmla="*/ 0 h 61080"/>
                  <a:gd name="connsiteX8" fmla="*/ 30271 w 48041"/>
                  <a:gd name="connsiteY8" fmla="*/ 2857 h 61080"/>
                  <a:gd name="connsiteX9" fmla="*/ 24556 w 48041"/>
                  <a:gd name="connsiteY9" fmla="*/ 36195 h 61080"/>
                  <a:gd name="connsiteX10" fmla="*/ 14078 w 48041"/>
                  <a:gd name="connsiteY10" fmla="*/ 32385 h 61080"/>
                  <a:gd name="connsiteX11" fmla="*/ 743 w 48041"/>
                  <a:gd name="connsiteY11" fmla="*/ 41910 h 61080"/>
                  <a:gd name="connsiteX12" fmla="*/ 12173 w 48041"/>
                  <a:gd name="connsiteY12" fmla="*/ 60960 h 61080"/>
                  <a:gd name="connsiteX13" fmla="*/ 29318 w 48041"/>
                  <a:gd name="connsiteY13" fmla="*/ 48577 h 61080"/>
                  <a:gd name="connsiteX14" fmla="*/ 29318 w 48041"/>
                  <a:gd name="connsiteY14" fmla="*/ 48577 h 61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8041" h="61080">
                    <a:moveTo>
                      <a:pt x="29318" y="48577"/>
                    </a:moveTo>
                    <a:cubicBezTo>
                      <a:pt x="29318" y="48577"/>
                      <a:pt x="29318" y="47625"/>
                      <a:pt x="29318" y="48577"/>
                    </a:cubicBezTo>
                    <a:lnTo>
                      <a:pt x="33128" y="22860"/>
                    </a:lnTo>
                    <a:cubicBezTo>
                      <a:pt x="34081" y="18097"/>
                      <a:pt x="39796" y="16192"/>
                      <a:pt x="42653" y="20002"/>
                    </a:cubicBezTo>
                    <a:cubicBezTo>
                      <a:pt x="43606" y="20955"/>
                      <a:pt x="45511" y="21907"/>
                      <a:pt x="46463" y="20955"/>
                    </a:cubicBezTo>
                    <a:cubicBezTo>
                      <a:pt x="48368" y="20002"/>
                      <a:pt x="48368" y="18097"/>
                      <a:pt x="47416" y="16192"/>
                    </a:cubicBezTo>
                    <a:lnTo>
                      <a:pt x="35033" y="952"/>
                    </a:lnTo>
                    <a:cubicBezTo>
                      <a:pt x="34081" y="0"/>
                      <a:pt x="33128" y="0"/>
                      <a:pt x="32176" y="0"/>
                    </a:cubicBezTo>
                    <a:cubicBezTo>
                      <a:pt x="31223" y="0"/>
                      <a:pt x="30271" y="952"/>
                      <a:pt x="30271" y="2857"/>
                    </a:cubicBezTo>
                    <a:lnTo>
                      <a:pt x="24556" y="36195"/>
                    </a:lnTo>
                    <a:cubicBezTo>
                      <a:pt x="21698" y="33338"/>
                      <a:pt x="17888" y="32385"/>
                      <a:pt x="14078" y="32385"/>
                    </a:cubicBezTo>
                    <a:cubicBezTo>
                      <a:pt x="8363" y="32385"/>
                      <a:pt x="2648" y="36195"/>
                      <a:pt x="743" y="41910"/>
                    </a:cubicBezTo>
                    <a:cubicBezTo>
                      <a:pt x="-2114" y="50482"/>
                      <a:pt x="3601" y="59055"/>
                      <a:pt x="12173" y="60960"/>
                    </a:cubicBezTo>
                    <a:cubicBezTo>
                      <a:pt x="20746" y="61913"/>
                      <a:pt x="28366" y="57150"/>
                      <a:pt x="29318" y="48577"/>
                    </a:cubicBezTo>
                    <a:cubicBezTo>
                      <a:pt x="29318" y="48577"/>
                      <a:pt x="29318" y="48577"/>
                      <a:pt x="29318" y="48577"/>
                    </a:cubicBezTo>
                  </a:path>
                </a:pathLst>
              </a:custGeom>
              <a:solidFill>
                <a:srgbClr val="38505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400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1D2955BF-1B7C-40C8-BC45-99F6627021B5}"/>
                  </a:ext>
                </a:extLst>
              </p:cNvPr>
              <p:cNvSpPr/>
              <p:nvPr/>
            </p:nvSpPr>
            <p:spPr>
              <a:xfrm>
                <a:off x="15655421" y="3126799"/>
                <a:ext cx="28095" cy="63938"/>
              </a:xfrm>
              <a:custGeom>
                <a:avLst/>
                <a:gdLst>
                  <a:gd name="connsiteX0" fmla="*/ 12486 w 28095"/>
                  <a:gd name="connsiteY0" fmla="*/ 121 h 63938"/>
                  <a:gd name="connsiteX1" fmla="*/ 104 w 28095"/>
                  <a:gd name="connsiteY1" fmla="*/ 16314 h 63938"/>
                  <a:gd name="connsiteX2" fmla="*/ 104 w 28095"/>
                  <a:gd name="connsiteY2" fmla="*/ 17266 h 63938"/>
                  <a:gd name="connsiteX3" fmla="*/ 104 w 28095"/>
                  <a:gd name="connsiteY3" fmla="*/ 17266 h 63938"/>
                  <a:gd name="connsiteX4" fmla="*/ 7724 w 28095"/>
                  <a:gd name="connsiteY4" fmla="*/ 61081 h 63938"/>
                  <a:gd name="connsiteX5" fmla="*/ 10581 w 28095"/>
                  <a:gd name="connsiteY5" fmla="*/ 63939 h 63938"/>
                  <a:gd name="connsiteX6" fmla="*/ 13439 w 28095"/>
                  <a:gd name="connsiteY6" fmla="*/ 60129 h 63938"/>
                  <a:gd name="connsiteX7" fmla="*/ 9629 w 28095"/>
                  <a:gd name="connsiteY7" fmla="*/ 37269 h 63938"/>
                  <a:gd name="connsiteX8" fmla="*/ 16296 w 28095"/>
                  <a:gd name="connsiteY8" fmla="*/ 27744 h 63938"/>
                  <a:gd name="connsiteX9" fmla="*/ 16296 w 28095"/>
                  <a:gd name="connsiteY9" fmla="*/ 27744 h 63938"/>
                  <a:gd name="connsiteX10" fmla="*/ 27726 w 28095"/>
                  <a:gd name="connsiteY10" fmla="*/ 10599 h 63938"/>
                  <a:gd name="connsiteX11" fmla="*/ 12486 w 28095"/>
                  <a:gd name="connsiteY11" fmla="*/ 121 h 639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8095" h="63938">
                    <a:moveTo>
                      <a:pt x="12486" y="121"/>
                    </a:moveTo>
                    <a:cubicBezTo>
                      <a:pt x="4866" y="1074"/>
                      <a:pt x="-849" y="8694"/>
                      <a:pt x="104" y="16314"/>
                    </a:cubicBezTo>
                    <a:cubicBezTo>
                      <a:pt x="104" y="16314"/>
                      <a:pt x="104" y="16314"/>
                      <a:pt x="104" y="17266"/>
                    </a:cubicBezTo>
                    <a:cubicBezTo>
                      <a:pt x="104" y="17266"/>
                      <a:pt x="104" y="17266"/>
                      <a:pt x="104" y="17266"/>
                    </a:cubicBezTo>
                    <a:lnTo>
                      <a:pt x="7724" y="61081"/>
                    </a:lnTo>
                    <a:cubicBezTo>
                      <a:pt x="7724" y="62986"/>
                      <a:pt x="9629" y="63939"/>
                      <a:pt x="10581" y="63939"/>
                    </a:cubicBezTo>
                    <a:cubicBezTo>
                      <a:pt x="12486" y="63939"/>
                      <a:pt x="13439" y="62034"/>
                      <a:pt x="13439" y="60129"/>
                    </a:cubicBezTo>
                    <a:lnTo>
                      <a:pt x="9629" y="37269"/>
                    </a:lnTo>
                    <a:cubicBezTo>
                      <a:pt x="8676" y="32506"/>
                      <a:pt x="11534" y="28696"/>
                      <a:pt x="16296" y="27744"/>
                    </a:cubicBezTo>
                    <a:cubicBezTo>
                      <a:pt x="16296" y="27744"/>
                      <a:pt x="16296" y="27744"/>
                      <a:pt x="16296" y="27744"/>
                    </a:cubicBezTo>
                    <a:cubicBezTo>
                      <a:pt x="23916" y="26791"/>
                      <a:pt x="29631" y="18219"/>
                      <a:pt x="27726" y="10599"/>
                    </a:cubicBezTo>
                    <a:cubicBezTo>
                      <a:pt x="26774" y="3931"/>
                      <a:pt x="19154" y="-831"/>
                      <a:pt x="12486" y="121"/>
                    </a:cubicBezTo>
                  </a:path>
                </a:pathLst>
              </a:custGeom>
              <a:solidFill>
                <a:srgbClr val="38505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400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9AC2A6BE-2096-40FA-9A3E-46B2ED27939C}"/>
                  </a:ext>
                </a:extLst>
              </p:cNvPr>
              <p:cNvSpPr/>
              <p:nvPr/>
            </p:nvSpPr>
            <p:spPr>
              <a:xfrm>
                <a:off x="15558369" y="3209788"/>
                <a:ext cx="65255" cy="92107"/>
              </a:xfrm>
              <a:custGeom>
                <a:avLst/>
                <a:gdLst>
                  <a:gd name="connsiteX0" fmla="*/ 50483 w 65255"/>
                  <a:gd name="connsiteY0" fmla="*/ 0 h 92107"/>
                  <a:gd name="connsiteX1" fmla="*/ 47625 w 65255"/>
                  <a:gd name="connsiteY1" fmla="*/ 0 h 92107"/>
                  <a:gd name="connsiteX2" fmla="*/ 10478 w 65255"/>
                  <a:gd name="connsiteY2" fmla="*/ 21908 h 92107"/>
                  <a:gd name="connsiteX3" fmla="*/ 9525 w 65255"/>
                  <a:gd name="connsiteY3" fmla="*/ 25717 h 92107"/>
                  <a:gd name="connsiteX4" fmla="*/ 17145 w 65255"/>
                  <a:gd name="connsiteY4" fmla="*/ 54292 h 92107"/>
                  <a:gd name="connsiteX5" fmla="*/ 11430 w 65255"/>
                  <a:gd name="connsiteY5" fmla="*/ 63817 h 92107"/>
                  <a:gd name="connsiteX6" fmla="*/ 8572 w 65255"/>
                  <a:gd name="connsiteY6" fmla="*/ 64770 h 92107"/>
                  <a:gd name="connsiteX7" fmla="*/ 0 w 65255"/>
                  <a:gd name="connsiteY7" fmla="*/ 78105 h 92107"/>
                  <a:gd name="connsiteX8" fmla="*/ 19050 w 65255"/>
                  <a:gd name="connsiteY8" fmla="*/ 91440 h 92107"/>
                  <a:gd name="connsiteX9" fmla="*/ 28575 w 65255"/>
                  <a:gd name="connsiteY9" fmla="*/ 74295 h 92107"/>
                  <a:gd name="connsiteX10" fmla="*/ 16193 w 65255"/>
                  <a:gd name="connsiteY10" fmla="*/ 26670 h 92107"/>
                  <a:gd name="connsiteX11" fmla="*/ 47625 w 65255"/>
                  <a:gd name="connsiteY11" fmla="*/ 8572 h 92107"/>
                  <a:gd name="connsiteX12" fmla="*/ 53340 w 65255"/>
                  <a:gd name="connsiteY12" fmla="*/ 31433 h 92107"/>
                  <a:gd name="connsiteX13" fmla="*/ 47625 w 65255"/>
                  <a:gd name="connsiteY13" fmla="*/ 40958 h 92107"/>
                  <a:gd name="connsiteX14" fmla="*/ 44768 w 65255"/>
                  <a:gd name="connsiteY14" fmla="*/ 41910 h 92107"/>
                  <a:gd name="connsiteX15" fmla="*/ 36195 w 65255"/>
                  <a:gd name="connsiteY15" fmla="*/ 55245 h 92107"/>
                  <a:gd name="connsiteX16" fmla="*/ 55245 w 65255"/>
                  <a:gd name="connsiteY16" fmla="*/ 68580 h 92107"/>
                  <a:gd name="connsiteX17" fmla="*/ 64770 w 65255"/>
                  <a:gd name="connsiteY17" fmla="*/ 51435 h 92107"/>
                  <a:gd name="connsiteX18" fmla="*/ 52388 w 65255"/>
                  <a:gd name="connsiteY18" fmla="*/ 3810 h 92107"/>
                  <a:gd name="connsiteX19" fmla="*/ 50483 w 65255"/>
                  <a:gd name="connsiteY19" fmla="*/ 0 h 921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65255" h="92107">
                    <a:moveTo>
                      <a:pt x="50483" y="0"/>
                    </a:moveTo>
                    <a:cubicBezTo>
                      <a:pt x="49530" y="0"/>
                      <a:pt x="48578" y="0"/>
                      <a:pt x="47625" y="0"/>
                    </a:cubicBezTo>
                    <a:lnTo>
                      <a:pt x="10478" y="21908"/>
                    </a:lnTo>
                    <a:cubicBezTo>
                      <a:pt x="9525" y="22860"/>
                      <a:pt x="8572" y="23813"/>
                      <a:pt x="9525" y="25717"/>
                    </a:cubicBezTo>
                    <a:lnTo>
                      <a:pt x="17145" y="54292"/>
                    </a:lnTo>
                    <a:cubicBezTo>
                      <a:pt x="18097" y="58102"/>
                      <a:pt x="15240" y="62865"/>
                      <a:pt x="11430" y="63817"/>
                    </a:cubicBezTo>
                    <a:cubicBezTo>
                      <a:pt x="10478" y="63817"/>
                      <a:pt x="9525" y="64770"/>
                      <a:pt x="8572" y="64770"/>
                    </a:cubicBezTo>
                    <a:cubicBezTo>
                      <a:pt x="3810" y="66675"/>
                      <a:pt x="0" y="72390"/>
                      <a:pt x="0" y="78105"/>
                    </a:cubicBezTo>
                    <a:cubicBezTo>
                      <a:pt x="953" y="87630"/>
                      <a:pt x="9525" y="94297"/>
                      <a:pt x="19050" y="91440"/>
                    </a:cubicBezTo>
                    <a:cubicBezTo>
                      <a:pt x="26670" y="89535"/>
                      <a:pt x="30480" y="80963"/>
                      <a:pt x="28575" y="74295"/>
                    </a:cubicBezTo>
                    <a:lnTo>
                      <a:pt x="16193" y="26670"/>
                    </a:lnTo>
                    <a:lnTo>
                      <a:pt x="47625" y="8572"/>
                    </a:lnTo>
                    <a:lnTo>
                      <a:pt x="53340" y="31433"/>
                    </a:lnTo>
                    <a:cubicBezTo>
                      <a:pt x="54293" y="35242"/>
                      <a:pt x="51435" y="40005"/>
                      <a:pt x="47625" y="40958"/>
                    </a:cubicBezTo>
                    <a:cubicBezTo>
                      <a:pt x="46672" y="40958"/>
                      <a:pt x="45720" y="41910"/>
                      <a:pt x="44768" y="41910"/>
                    </a:cubicBezTo>
                    <a:cubicBezTo>
                      <a:pt x="39053" y="43815"/>
                      <a:pt x="36195" y="49530"/>
                      <a:pt x="36195" y="55245"/>
                    </a:cubicBezTo>
                    <a:cubicBezTo>
                      <a:pt x="37147" y="64770"/>
                      <a:pt x="45720" y="71438"/>
                      <a:pt x="55245" y="68580"/>
                    </a:cubicBezTo>
                    <a:cubicBezTo>
                      <a:pt x="62865" y="66675"/>
                      <a:pt x="66675" y="58102"/>
                      <a:pt x="64770" y="51435"/>
                    </a:cubicBezTo>
                    <a:lnTo>
                      <a:pt x="52388" y="3810"/>
                    </a:lnTo>
                    <a:cubicBezTo>
                      <a:pt x="51435" y="952"/>
                      <a:pt x="51435" y="0"/>
                      <a:pt x="50483" y="0"/>
                    </a:cubicBezTo>
                  </a:path>
                </a:pathLst>
              </a:custGeom>
              <a:solidFill>
                <a:srgbClr val="38505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400"/>
              </a:p>
            </p:txBody>
          </p:sp>
        </p:grp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1F9B30FD-18EC-40CC-B5B5-9407A9F81049}"/>
                </a:ext>
              </a:extLst>
            </p:cNvPr>
            <p:cNvSpPr/>
            <p:nvPr/>
          </p:nvSpPr>
          <p:spPr>
            <a:xfrm>
              <a:off x="14385876" y="3376498"/>
              <a:ext cx="117157" cy="24764"/>
            </a:xfrm>
            <a:custGeom>
              <a:avLst/>
              <a:gdLst>
                <a:gd name="connsiteX0" fmla="*/ 109538 w 117157"/>
                <a:gd name="connsiteY0" fmla="*/ 0 h 24764"/>
                <a:gd name="connsiteX1" fmla="*/ 17145 w 117157"/>
                <a:gd name="connsiteY1" fmla="*/ 0 h 24764"/>
                <a:gd name="connsiteX2" fmla="*/ 0 w 117157"/>
                <a:gd name="connsiteY2" fmla="*/ 17145 h 24764"/>
                <a:gd name="connsiteX3" fmla="*/ 7620 w 117157"/>
                <a:gd name="connsiteY3" fmla="*/ 24765 h 24764"/>
                <a:gd name="connsiteX4" fmla="*/ 100013 w 117157"/>
                <a:gd name="connsiteY4" fmla="*/ 24765 h 24764"/>
                <a:gd name="connsiteX5" fmla="*/ 117158 w 117157"/>
                <a:gd name="connsiteY5" fmla="*/ 7620 h 24764"/>
                <a:gd name="connsiteX6" fmla="*/ 109538 w 117157"/>
                <a:gd name="connsiteY6" fmla="*/ 0 h 2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7157" h="24764">
                  <a:moveTo>
                    <a:pt x="109538" y="0"/>
                  </a:moveTo>
                  <a:lnTo>
                    <a:pt x="17145" y="0"/>
                  </a:lnTo>
                  <a:cubicBezTo>
                    <a:pt x="7620" y="0"/>
                    <a:pt x="0" y="7620"/>
                    <a:pt x="0" y="17145"/>
                  </a:cubicBezTo>
                  <a:cubicBezTo>
                    <a:pt x="0" y="20955"/>
                    <a:pt x="3810" y="24765"/>
                    <a:pt x="7620" y="24765"/>
                  </a:cubicBezTo>
                  <a:lnTo>
                    <a:pt x="100013" y="24765"/>
                  </a:lnTo>
                  <a:cubicBezTo>
                    <a:pt x="109538" y="24765"/>
                    <a:pt x="117158" y="17145"/>
                    <a:pt x="117158" y="7620"/>
                  </a:cubicBezTo>
                  <a:cubicBezTo>
                    <a:pt x="117158" y="2858"/>
                    <a:pt x="113347" y="0"/>
                    <a:pt x="109538" y="0"/>
                  </a:cubicBezTo>
                </a:path>
              </a:pathLst>
            </a:custGeom>
            <a:solidFill>
              <a:srgbClr val="F9655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90A59839-252C-49EA-85E9-285F7EF31F07}"/>
                </a:ext>
              </a:extLst>
            </p:cNvPr>
            <p:cNvSpPr/>
            <p:nvPr/>
          </p:nvSpPr>
          <p:spPr>
            <a:xfrm>
              <a:off x="14528751" y="3376498"/>
              <a:ext cx="117157" cy="24764"/>
            </a:xfrm>
            <a:custGeom>
              <a:avLst/>
              <a:gdLst>
                <a:gd name="connsiteX0" fmla="*/ 109537 w 117157"/>
                <a:gd name="connsiteY0" fmla="*/ 0 h 24764"/>
                <a:gd name="connsiteX1" fmla="*/ 17145 w 117157"/>
                <a:gd name="connsiteY1" fmla="*/ 0 h 24764"/>
                <a:gd name="connsiteX2" fmla="*/ 0 w 117157"/>
                <a:gd name="connsiteY2" fmla="*/ 17145 h 24764"/>
                <a:gd name="connsiteX3" fmla="*/ 7620 w 117157"/>
                <a:gd name="connsiteY3" fmla="*/ 24765 h 24764"/>
                <a:gd name="connsiteX4" fmla="*/ 100012 w 117157"/>
                <a:gd name="connsiteY4" fmla="*/ 24765 h 24764"/>
                <a:gd name="connsiteX5" fmla="*/ 117158 w 117157"/>
                <a:gd name="connsiteY5" fmla="*/ 7620 h 24764"/>
                <a:gd name="connsiteX6" fmla="*/ 109537 w 117157"/>
                <a:gd name="connsiteY6" fmla="*/ 0 h 2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7157" h="24764">
                  <a:moveTo>
                    <a:pt x="109537" y="0"/>
                  </a:moveTo>
                  <a:lnTo>
                    <a:pt x="17145" y="0"/>
                  </a:lnTo>
                  <a:cubicBezTo>
                    <a:pt x="7620" y="0"/>
                    <a:pt x="0" y="7620"/>
                    <a:pt x="0" y="17145"/>
                  </a:cubicBezTo>
                  <a:cubicBezTo>
                    <a:pt x="0" y="20955"/>
                    <a:pt x="3810" y="24765"/>
                    <a:pt x="7620" y="24765"/>
                  </a:cubicBezTo>
                  <a:lnTo>
                    <a:pt x="100012" y="24765"/>
                  </a:lnTo>
                  <a:cubicBezTo>
                    <a:pt x="109537" y="24765"/>
                    <a:pt x="117158" y="17145"/>
                    <a:pt x="117158" y="7620"/>
                  </a:cubicBezTo>
                  <a:cubicBezTo>
                    <a:pt x="117158" y="2858"/>
                    <a:pt x="114300" y="0"/>
                    <a:pt x="109537" y="0"/>
                  </a:cubicBezTo>
                </a:path>
              </a:pathLst>
            </a:custGeom>
            <a:solidFill>
              <a:srgbClr val="F9655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8AE23DC7-C91F-4C03-A34B-8068242466A8}"/>
                </a:ext>
              </a:extLst>
            </p:cNvPr>
            <p:cNvSpPr/>
            <p:nvPr/>
          </p:nvSpPr>
          <p:spPr>
            <a:xfrm>
              <a:off x="14671626" y="3376498"/>
              <a:ext cx="117157" cy="24764"/>
            </a:xfrm>
            <a:custGeom>
              <a:avLst/>
              <a:gdLst>
                <a:gd name="connsiteX0" fmla="*/ 109538 w 117157"/>
                <a:gd name="connsiteY0" fmla="*/ 0 h 24764"/>
                <a:gd name="connsiteX1" fmla="*/ 17145 w 117157"/>
                <a:gd name="connsiteY1" fmla="*/ 0 h 24764"/>
                <a:gd name="connsiteX2" fmla="*/ 0 w 117157"/>
                <a:gd name="connsiteY2" fmla="*/ 17145 h 24764"/>
                <a:gd name="connsiteX3" fmla="*/ 7620 w 117157"/>
                <a:gd name="connsiteY3" fmla="*/ 24765 h 24764"/>
                <a:gd name="connsiteX4" fmla="*/ 100013 w 117157"/>
                <a:gd name="connsiteY4" fmla="*/ 24765 h 24764"/>
                <a:gd name="connsiteX5" fmla="*/ 117158 w 117157"/>
                <a:gd name="connsiteY5" fmla="*/ 7620 h 24764"/>
                <a:gd name="connsiteX6" fmla="*/ 109538 w 117157"/>
                <a:gd name="connsiteY6" fmla="*/ 0 h 2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7157" h="24764">
                  <a:moveTo>
                    <a:pt x="109538" y="0"/>
                  </a:moveTo>
                  <a:lnTo>
                    <a:pt x="17145" y="0"/>
                  </a:lnTo>
                  <a:cubicBezTo>
                    <a:pt x="7620" y="0"/>
                    <a:pt x="0" y="7620"/>
                    <a:pt x="0" y="17145"/>
                  </a:cubicBezTo>
                  <a:cubicBezTo>
                    <a:pt x="0" y="20955"/>
                    <a:pt x="3810" y="24765"/>
                    <a:pt x="7620" y="24765"/>
                  </a:cubicBezTo>
                  <a:lnTo>
                    <a:pt x="100013" y="24765"/>
                  </a:lnTo>
                  <a:cubicBezTo>
                    <a:pt x="109538" y="24765"/>
                    <a:pt x="117158" y="17145"/>
                    <a:pt x="117158" y="7620"/>
                  </a:cubicBezTo>
                  <a:cubicBezTo>
                    <a:pt x="117158" y="2858"/>
                    <a:pt x="114300" y="0"/>
                    <a:pt x="109538" y="0"/>
                  </a:cubicBezTo>
                </a:path>
              </a:pathLst>
            </a:custGeom>
            <a:solidFill>
              <a:srgbClr val="F9655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60330EEC-9039-401B-B33B-BA65FAB857E7}"/>
                </a:ext>
              </a:extLst>
            </p:cNvPr>
            <p:cNvSpPr/>
            <p:nvPr/>
          </p:nvSpPr>
          <p:spPr>
            <a:xfrm>
              <a:off x="14815453" y="3376498"/>
              <a:ext cx="117157" cy="24764"/>
            </a:xfrm>
            <a:custGeom>
              <a:avLst/>
              <a:gdLst>
                <a:gd name="connsiteX0" fmla="*/ 109538 w 117157"/>
                <a:gd name="connsiteY0" fmla="*/ 0 h 24764"/>
                <a:gd name="connsiteX1" fmla="*/ 17145 w 117157"/>
                <a:gd name="connsiteY1" fmla="*/ 0 h 24764"/>
                <a:gd name="connsiteX2" fmla="*/ 0 w 117157"/>
                <a:gd name="connsiteY2" fmla="*/ 17145 h 24764"/>
                <a:gd name="connsiteX3" fmla="*/ 7620 w 117157"/>
                <a:gd name="connsiteY3" fmla="*/ 24765 h 24764"/>
                <a:gd name="connsiteX4" fmla="*/ 100013 w 117157"/>
                <a:gd name="connsiteY4" fmla="*/ 24765 h 24764"/>
                <a:gd name="connsiteX5" fmla="*/ 117158 w 117157"/>
                <a:gd name="connsiteY5" fmla="*/ 7620 h 24764"/>
                <a:gd name="connsiteX6" fmla="*/ 109538 w 117157"/>
                <a:gd name="connsiteY6" fmla="*/ 0 h 2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7157" h="24764">
                  <a:moveTo>
                    <a:pt x="109538" y="0"/>
                  </a:moveTo>
                  <a:lnTo>
                    <a:pt x="17145" y="0"/>
                  </a:lnTo>
                  <a:cubicBezTo>
                    <a:pt x="7620" y="0"/>
                    <a:pt x="0" y="7620"/>
                    <a:pt x="0" y="17145"/>
                  </a:cubicBezTo>
                  <a:cubicBezTo>
                    <a:pt x="0" y="20955"/>
                    <a:pt x="3810" y="24765"/>
                    <a:pt x="7620" y="24765"/>
                  </a:cubicBezTo>
                  <a:lnTo>
                    <a:pt x="100013" y="24765"/>
                  </a:lnTo>
                  <a:cubicBezTo>
                    <a:pt x="109538" y="24765"/>
                    <a:pt x="117158" y="17145"/>
                    <a:pt x="117158" y="7620"/>
                  </a:cubicBezTo>
                  <a:cubicBezTo>
                    <a:pt x="116205" y="2858"/>
                    <a:pt x="113347" y="0"/>
                    <a:pt x="109538" y="0"/>
                  </a:cubicBezTo>
                </a:path>
              </a:pathLst>
            </a:custGeom>
            <a:solidFill>
              <a:srgbClr val="F9655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4A33B8DA-4482-4739-9C26-AA8C1562627B}"/>
                </a:ext>
              </a:extLst>
            </p:cNvPr>
            <p:cNvSpPr/>
            <p:nvPr/>
          </p:nvSpPr>
          <p:spPr>
            <a:xfrm>
              <a:off x="14349680" y="3607957"/>
              <a:ext cx="95250" cy="388622"/>
            </a:xfrm>
            <a:custGeom>
              <a:avLst/>
              <a:gdLst>
                <a:gd name="connsiteX0" fmla="*/ 60008 w 95250"/>
                <a:gd name="connsiteY0" fmla="*/ 0 h 388619"/>
                <a:gd name="connsiteX1" fmla="*/ 55245 w 95250"/>
                <a:gd name="connsiteY1" fmla="*/ 30480 h 388619"/>
                <a:gd name="connsiteX2" fmla="*/ 0 w 95250"/>
                <a:gd name="connsiteY2" fmla="*/ 382905 h 388619"/>
                <a:gd name="connsiteX3" fmla="*/ 4763 w 95250"/>
                <a:gd name="connsiteY3" fmla="*/ 388620 h 388619"/>
                <a:gd name="connsiteX4" fmla="*/ 39053 w 95250"/>
                <a:gd name="connsiteY4" fmla="*/ 360045 h 388619"/>
                <a:gd name="connsiteX5" fmla="*/ 91440 w 95250"/>
                <a:gd name="connsiteY5" fmla="*/ 22860 h 388619"/>
                <a:gd name="connsiteX6" fmla="*/ 95250 w 95250"/>
                <a:gd name="connsiteY6" fmla="*/ 952 h 388619"/>
                <a:gd name="connsiteX7" fmla="*/ 60008 w 95250"/>
                <a:gd name="connsiteY7" fmla="*/ 952 h 388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5250" h="388619">
                  <a:moveTo>
                    <a:pt x="60008" y="0"/>
                  </a:moveTo>
                  <a:lnTo>
                    <a:pt x="55245" y="30480"/>
                  </a:lnTo>
                  <a:lnTo>
                    <a:pt x="0" y="382905"/>
                  </a:lnTo>
                  <a:cubicBezTo>
                    <a:pt x="0" y="385763"/>
                    <a:pt x="1905" y="388620"/>
                    <a:pt x="4763" y="388620"/>
                  </a:cubicBezTo>
                  <a:cubicBezTo>
                    <a:pt x="21908" y="388620"/>
                    <a:pt x="36195" y="376238"/>
                    <a:pt x="39053" y="360045"/>
                  </a:cubicBezTo>
                  <a:lnTo>
                    <a:pt x="91440" y="22860"/>
                  </a:lnTo>
                  <a:lnTo>
                    <a:pt x="95250" y="952"/>
                  </a:lnTo>
                  <a:lnTo>
                    <a:pt x="60008" y="952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3220C7AB-5672-4FFF-9B41-B4DCF3B051FB}"/>
                </a:ext>
              </a:extLst>
            </p:cNvPr>
            <p:cNvSpPr/>
            <p:nvPr/>
          </p:nvSpPr>
          <p:spPr>
            <a:xfrm>
              <a:off x="14870700" y="3607957"/>
              <a:ext cx="97154" cy="404049"/>
            </a:xfrm>
            <a:custGeom>
              <a:avLst/>
              <a:gdLst>
                <a:gd name="connsiteX0" fmla="*/ 97155 w 97154"/>
                <a:gd name="connsiteY0" fmla="*/ 399097 h 404046"/>
                <a:gd name="connsiteX1" fmla="*/ 38100 w 97154"/>
                <a:gd name="connsiteY1" fmla="*/ 21907 h 404046"/>
                <a:gd name="connsiteX2" fmla="*/ 34290 w 97154"/>
                <a:gd name="connsiteY2" fmla="*/ 0 h 404046"/>
                <a:gd name="connsiteX3" fmla="*/ 0 w 97154"/>
                <a:gd name="connsiteY3" fmla="*/ 0 h 404046"/>
                <a:gd name="connsiteX4" fmla="*/ 4763 w 97154"/>
                <a:gd name="connsiteY4" fmla="*/ 29527 h 404046"/>
                <a:gd name="connsiteX5" fmla="*/ 59055 w 97154"/>
                <a:gd name="connsiteY5" fmla="*/ 375285 h 404046"/>
                <a:gd name="connsiteX6" fmla="*/ 93345 w 97154"/>
                <a:gd name="connsiteY6" fmla="*/ 403860 h 404046"/>
                <a:gd name="connsiteX7" fmla="*/ 97155 w 97154"/>
                <a:gd name="connsiteY7" fmla="*/ 399097 h 404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7154" h="404046">
                  <a:moveTo>
                    <a:pt x="97155" y="399097"/>
                  </a:moveTo>
                  <a:lnTo>
                    <a:pt x="38100" y="21907"/>
                  </a:lnTo>
                  <a:lnTo>
                    <a:pt x="34290" y="0"/>
                  </a:lnTo>
                  <a:lnTo>
                    <a:pt x="0" y="0"/>
                  </a:lnTo>
                  <a:lnTo>
                    <a:pt x="4763" y="29527"/>
                  </a:lnTo>
                  <a:lnTo>
                    <a:pt x="59055" y="375285"/>
                  </a:lnTo>
                  <a:cubicBezTo>
                    <a:pt x="61913" y="392430"/>
                    <a:pt x="76200" y="403860"/>
                    <a:pt x="93345" y="403860"/>
                  </a:cubicBezTo>
                  <a:cubicBezTo>
                    <a:pt x="95250" y="404813"/>
                    <a:pt x="97155" y="401955"/>
                    <a:pt x="97155" y="399097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1BCE7A92-E053-46B8-8604-D805AC2EEEEA}"/>
                </a:ext>
              </a:extLst>
            </p:cNvPr>
            <p:cNvSpPr/>
            <p:nvPr/>
          </p:nvSpPr>
          <p:spPr>
            <a:xfrm>
              <a:off x="14283909" y="3503181"/>
              <a:ext cx="751572" cy="35242"/>
            </a:xfrm>
            <a:custGeom>
              <a:avLst/>
              <a:gdLst>
                <a:gd name="connsiteX0" fmla="*/ 28623 w 751570"/>
                <a:gd name="connsiteY0" fmla="*/ 35242 h 35242"/>
                <a:gd name="connsiteX1" fmla="*/ 722996 w 751570"/>
                <a:gd name="connsiteY1" fmla="*/ 35242 h 35242"/>
                <a:gd name="connsiteX2" fmla="*/ 751571 w 751570"/>
                <a:gd name="connsiteY2" fmla="*/ 6667 h 35242"/>
                <a:gd name="connsiteX3" fmla="*/ 744903 w 751570"/>
                <a:gd name="connsiteY3" fmla="*/ 0 h 35242"/>
                <a:gd name="connsiteX4" fmla="*/ 4811 w 751570"/>
                <a:gd name="connsiteY4" fmla="*/ 0 h 35242"/>
                <a:gd name="connsiteX5" fmla="*/ 48 w 751570"/>
                <a:gd name="connsiteY5" fmla="*/ 4763 h 35242"/>
                <a:gd name="connsiteX6" fmla="*/ 48 w 751570"/>
                <a:gd name="connsiteY6" fmla="*/ 6667 h 35242"/>
                <a:gd name="connsiteX7" fmla="*/ 28623 w 751570"/>
                <a:gd name="connsiteY7" fmla="*/ 35242 h 35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51570" h="35242">
                  <a:moveTo>
                    <a:pt x="28623" y="35242"/>
                  </a:moveTo>
                  <a:lnTo>
                    <a:pt x="722996" y="35242"/>
                  </a:lnTo>
                  <a:cubicBezTo>
                    <a:pt x="739188" y="35242"/>
                    <a:pt x="751571" y="22860"/>
                    <a:pt x="751571" y="6667"/>
                  </a:cubicBezTo>
                  <a:cubicBezTo>
                    <a:pt x="751571" y="2857"/>
                    <a:pt x="748713" y="0"/>
                    <a:pt x="744903" y="0"/>
                  </a:cubicBezTo>
                  <a:lnTo>
                    <a:pt x="4811" y="0"/>
                  </a:lnTo>
                  <a:cubicBezTo>
                    <a:pt x="1953" y="0"/>
                    <a:pt x="48" y="1905"/>
                    <a:pt x="48" y="4763"/>
                  </a:cubicBezTo>
                  <a:lnTo>
                    <a:pt x="48" y="6667"/>
                  </a:lnTo>
                  <a:cubicBezTo>
                    <a:pt x="-904" y="22860"/>
                    <a:pt x="12430" y="35242"/>
                    <a:pt x="28623" y="35242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7F94EBC4-E9C8-40C7-BF46-E0BC6A5C719C}"/>
                </a:ext>
              </a:extLst>
            </p:cNvPr>
            <p:cNvSpPr/>
            <p:nvPr/>
          </p:nvSpPr>
          <p:spPr>
            <a:xfrm>
              <a:off x="14344918" y="3460318"/>
              <a:ext cx="626771" cy="183833"/>
            </a:xfrm>
            <a:custGeom>
              <a:avLst/>
              <a:gdLst>
                <a:gd name="connsiteX0" fmla="*/ 567690 w 626769"/>
                <a:gd name="connsiteY0" fmla="*/ 183832 h 183832"/>
                <a:gd name="connsiteX1" fmla="*/ 60008 w 626769"/>
                <a:gd name="connsiteY1" fmla="*/ 183832 h 183832"/>
                <a:gd name="connsiteX2" fmla="*/ 0 w 626769"/>
                <a:gd name="connsiteY2" fmla="*/ 123825 h 183832"/>
                <a:gd name="connsiteX3" fmla="*/ 0 w 626769"/>
                <a:gd name="connsiteY3" fmla="*/ 0 h 183832"/>
                <a:gd name="connsiteX4" fmla="*/ 626745 w 626769"/>
                <a:gd name="connsiteY4" fmla="*/ 0 h 183832"/>
                <a:gd name="connsiteX5" fmla="*/ 626745 w 626769"/>
                <a:gd name="connsiteY5" fmla="*/ 123825 h 183832"/>
                <a:gd name="connsiteX6" fmla="*/ 567690 w 626769"/>
                <a:gd name="connsiteY6" fmla="*/ 183832 h 183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26769" h="183832">
                  <a:moveTo>
                    <a:pt x="567690" y="183832"/>
                  </a:moveTo>
                  <a:lnTo>
                    <a:pt x="60008" y="183832"/>
                  </a:lnTo>
                  <a:cubicBezTo>
                    <a:pt x="26670" y="183832"/>
                    <a:pt x="0" y="157163"/>
                    <a:pt x="0" y="123825"/>
                  </a:cubicBezTo>
                  <a:lnTo>
                    <a:pt x="0" y="0"/>
                  </a:lnTo>
                  <a:lnTo>
                    <a:pt x="626745" y="0"/>
                  </a:lnTo>
                  <a:lnTo>
                    <a:pt x="626745" y="123825"/>
                  </a:lnTo>
                  <a:cubicBezTo>
                    <a:pt x="627697" y="157163"/>
                    <a:pt x="601028" y="183832"/>
                    <a:pt x="567690" y="183832"/>
                  </a:cubicBezTo>
                </a:path>
              </a:pathLst>
            </a:custGeom>
            <a:solidFill>
              <a:srgbClr val="00B1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DC6DD10F-2DCD-4DB4-B301-37F098C67D88}"/>
                </a:ext>
              </a:extLst>
            </p:cNvPr>
            <p:cNvSpPr/>
            <p:nvPr/>
          </p:nvSpPr>
          <p:spPr>
            <a:xfrm>
              <a:off x="14315390" y="3426981"/>
              <a:ext cx="686753" cy="35242"/>
            </a:xfrm>
            <a:custGeom>
              <a:avLst/>
              <a:gdLst>
                <a:gd name="connsiteX0" fmla="*/ 29528 w 686752"/>
                <a:gd name="connsiteY0" fmla="*/ 35242 h 35242"/>
                <a:gd name="connsiteX1" fmla="*/ 658178 w 686752"/>
                <a:gd name="connsiteY1" fmla="*/ 35242 h 35242"/>
                <a:gd name="connsiteX2" fmla="*/ 686753 w 686752"/>
                <a:gd name="connsiteY2" fmla="*/ 6667 h 35242"/>
                <a:gd name="connsiteX3" fmla="*/ 680085 w 686752"/>
                <a:gd name="connsiteY3" fmla="*/ 0 h 35242"/>
                <a:gd name="connsiteX4" fmla="*/ 4763 w 686752"/>
                <a:gd name="connsiteY4" fmla="*/ 0 h 35242"/>
                <a:gd name="connsiteX5" fmla="*/ 0 w 686752"/>
                <a:gd name="connsiteY5" fmla="*/ 4763 h 35242"/>
                <a:gd name="connsiteX6" fmla="*/ 0 w 686752"/>
                <a:gd name="connsiteY6" fmla="*/ 6667 h 35242"/>
                <a:gd name="connsiteX7" fmla="*/ 29528 w 686752"/>
                <a:gd name="connsiteY7" fmla="*/ 35242 h 35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86752" h="35242">
                  <a:moveTo>
                    <a:pt x="29528" y="35242"/>
                  </a:moveTo>
                  <a:lnTo>
                    <a:pt x="658178" y="35242"/>
                  </a:lnTo>
                  <a:cubicBezTo>
                    <a:pt x="674370" y="35242"/>
                    <a:pt x="686753" y="22860"/>
                    <a:pt x="686753" y="6667"/>
                  </a:cubicBezTo>
                  <a:cubicBezTo>
                    <a:pt x="686753" y="2857"/>
                    <a:pt x="683895" y="0"/>
                    <a:pt x="680085" y="0"/>
                  </a:cubicBezTo>
                  <a:lnTo>
                    <a:pt x="4763" y="0"/>
                  </a:lnTo>
                  <a:cubicBezTo>
                    <a:pt x="1905" y="0"/>
                    <a:pt x="0" y="1905"/>
                    <a:pt x="0" y="4763"/>
                  </a:cubicBezTo>
                  <a:lnTo>
                    <a:pt x="0" y="6667"/>
                  </a:lnTo>
                  <a:cubicBezTo>
                    <a:pt x="0" y="22860"/>
                    <a:pt x="13335" y="35242"/>
                    <a:pt x="29528" y="35242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8C91DF4E-2AF0-40E4-89C7-7FAE581D9123}"/>
                </a:ext>
              </a:extLst>
            </p:cNvPr>
            <p:cNvSpPr/>
            <p:nvPr/>
          </p:nvSpPr>
          <p:spPr>
            <a:xfrm>
              <a:off x="14340155" y="3400311"/>
              <a:ext cx="636771" cy="30479"/>
            </a:xfrm>
            <a:custGeom>
              <a:avLst/>
              <a:gdLst>
                <a:gd name="connsiteX0" fmla="*/ 629603 w 636770"/>
                <a:gd name="connsiteY0" fmla="*/ 0 h 30479"/>
                <a:gd name="connsiteX1" fmla="*/ 8572 w 636770"/>
                <a:gd name="connsiteY1" fmla="*/ 0 h 30479"/>
                <a:gd name="connsiteX2" fmla="*/ 0 w 636770"/>
                <a:gd name="connsiteY2" fmla="*/ 8572 h 30479"/>
                <a:gd name="connsiteX3" fmla="*/ 8572 w 636770"/>
                <a:gd name="connsiteY3" fmla="*/ 17145 h 30479"/>
                <a:gd name="connsiteX4" fmla="*/ 106680 w 636770"/>
                <a:gd name="connsiteY4" fmla="*/ 17145 h 30479"/>
                <a:gd name="connsiteX5" fmla="*/ 115253 w 636770"/>
                <a:gd name="connsiteY5" fmla="*/ 25717 h 30479"/>
                <a:gd name="connsiteX6" fmla="*/ 115253 w 636770"/>
                <a:gd name="connsiteY6" fmla="*/ 30480 h 30479"/>
                <a:gd name="connsiteX7" fmla="*/ 132397 w 636770"/>
                <a:gd name="connsiteY7" fmla="*/ 30480 h 30479"/>
                <a:gd name="connsiteX8" fmla="*/ 132397 w 636770"/>
                <a:gd name="connsiteY8" fmla="*/ 25717 h 30479"/>
                <a:gd name="connsiteX9" fmla="*/ 140970 w 636770"/>
                <a:gd name="connsiteY9" fmla="*/ 17145 h 30479"/>
                <a:gd name="connsiteX10" fmla="*/ 307657 w 636770"/>
                <a:gd name="connsiteY10" fmla="*/ 17145 h 30479"/>
                <a:gd name="connsiteX11" fmla="*/ 316230 w 636770"/>
                <a:gd name="connsiteY11" fmla="*/ 25717 h 30479"/>
                <a:gd name="connsiteX12" fmla="*/ 316230 w 636770"/>
                <a:gd name="connsiteY12" fmla="*/ 30480 h 30479"/>
                <a:gd name="connsiteX13" fmla="*/ 333375 w 636770"/>
                <a:gd name="connsiteY13" fmla="*/ 30480 h 30479"/>
                <a:gd name="connsiteX14" fmla="*/ 333375 w 636770"/>
                <a:gd name="connsiteY14" fmla="*/ 25717 h 30479"/>
                <a:gd name="connsiteX15" fmla="*/ 341947 w 636770"/>
                <a:gd name="connsiteY15" fmla="*/ 17145 h 30479"/>
                <a:gd name="connsiteX16" fmla="*/ 495300 w 636770"/>
                <a:gd name="connsiteY16" fmla="*/ 17145 h 30479"/>
                <a:gd name="connsiteX17" fmla="*/ 503872 w 636770"/>
                <a:gd name="connsiteY17" fmla="*/ 25717 h 30479"/>
                <a:gd name="connsiteX18" fmla="*/ 503872 w 636770"/>
                <a:gd name="connsiteY18" fmla="*/ 30480 h 30479"/>
                <a:gd name="connsiteX19" fmla="*/ 521018 w 636770"/>
                <a:gd name="connsiteY19" fmla="*/ 30480 h 30479"/>
                <a:gd name="connsiteX20" fmla="*/ 521018 w 636770"/>
                <a:gd name="connsiteY20" fmla="*/ 25717 h 30479"/>
                <a:gd name="connsiteX21" fmla="*/ 529590 w 636770"/>
                <a:gd name="connsiteY21" fmla="*/ 17145 h 30479"/>
                <a:gd name="connsiteX22" fmla="*/ 627697 w 636770"/>
                <a:gd name="connsiteY22" fmla="*/ 17145 h 30479"/>
                <a:gd name="connsiteX23" fmla="*/ 636270 w 636770"/>
                <a:gd name="connsiteY23" fmla="*/ 8572 h 30479"/>
                <a:gd name="connsiteX24" fmla="*/ 629603 w 636770"/>
                <a:gd name="connsiteY24" fmla="*/ 0 h 30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36770" h="30479">
                  <a:moveTo>
                    <a:pt x="629603" y="0"/>
                  </a:moveTo>
                  <a:lnTo>
                    <a:pt x="8572" y="0"/>
                  </a:lnTo>
                  <a:cubicBezTo>
                    <a:pt x="3810" y="0"/>
                    <a:pt x="0" y="3810"/>
                    <a:pt x="0" y="8572"/>
                  </a:cubicBezTo>
                  <a:cubicBezTo>
                    <a:pt x="0" y="13335"/>
                    <a:pt x="3810" y="17145"/>
                    <a:pt x="8572" y="17145"/>
                  </a:cubicBezTo>
                  <a:lnTo>
                    <a:pt x="106680" y="17145"/>
                  </a:lnTo>
                  <a:cubicBezTo>
                    <a:pt x="111442" y="17145"/>
                    <a:pt x="115253" y="20955"/>
                    <a:pt x="115253" y="25717"/>
                  </a:cubicBezTo>
                  <a:lnTo>
                    <a:pt x="115253" y="30480"/>
                  </a:lnTo>
                  <a:lnTo>
                    <a:pt x="132397" y="30480"/>
                  </a:lnTo>
                  <a:lnTo>
                    <a:pt x="132397" y="25717"/>
                  </a:lnTo>
                  <a:cubicBezTo>
                    <a:pt x="132397" y="20955"/>
                    <a:pt x="136208" y="17145"/>
                    <a:pt x="140970" y="17145"/>
                  </a:cubicBezTo>
                  <a:lnTo>
                    <a:pt x="307657" y="17145"/>
                  </a:lnTo>
                  <a:cubicBezTo>
                    <a:pt x="312420" y="17145"/>
                    <a:pt x="316230" y="20955"/>
                    <a:pt x="316230" y="25717"/>
                  </a:cubicBezTo>
                  <a:lnTo>
                    <a:pt x="316230" y="30480"/>
                  </a:lnTo>
                  <a:lnTo>
                    <a:pt x="333375" y="30480"/>
                  </a:lnTo>
                  <a:lnTo>
                    <a:pt x="333375" y="25717"/>
                  </a:lnTo>
                  <a:cubicBezTo>
                    <a:pt x="333375" y="20955"/>
                    <a:pt x="337185" y="17145"/>
                    <a:pt x="341947" y="17145"/>
                  </a:cubicBezTo>
                  <a:lnTo>
                    <a:pt x="495300" y="17145"/>
                  </a:lnTo>
                  <a:cubicBezTo>
                    <a:pt x="500063" y="17145"/>
                    <a:pt x="503872" y="20955"/>
                    <a:pt x="503872" y="25717"/>
                  </a:cubicBezTo>
                  <a:lnTo>
                    <a:pt x="503872" y="30480"/>
                  </a:lnTo>
                  <a:lnTo>
                    <a:pt x="521018" y="30480"/>
                  </a:lnTo>
                  <a:lnTo>
                    <a:pt x="521018" y="25717"/>
                  </a:lnTo>
                  <a:cubicBezTo>
                    <a:pt x="521018" y="20955"/>
                    <a:pt x="524828" y="17145"/>
                    <a:pt x="529590" y="17145"/>
                  </a:cubicBezTo>
                  <a:lnTo>
                    <a:pt x="627697" y="17145"/>
                  </a:lnTo>
                  <a:cubicBezTo>
                    <a:pt x="632460" y="17145"/>
                    <a:pt x="636270" y="13335"/>
                    <a:pt x="636270" y="8572"/>
                  </a:cubicBezTo>
                  <a:cubicBezTo>
                    <a:pt x="638175" y="3810"/>
                    <a:pt x="634365" y="0"/>
                    <a:pt x="629603" y="0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1F8FF745-0EA8-4ACD-8E15-9DAD2F21A8C2}"/>
                </a:ext>
              </a:extLst>
            </p:cNvPr>
            <p:cNvSpPr/>
            <p:nvPr/>
          </p:nvSpPr>
          <p:spPr>
            <a:xfrm>
              <a:off x="14314438" y="3897519"/>
              <a:ext cx="116204" cy="116206"/>
            </a:xfrm>
            <a:custGeom>
              <a:avLst/>
              <a:gdLst>
                <a:gd name="connsiteX0" fmla="*/ 116205 w 116204"/>
                <a:gd name="connsiteY0" fmla="*/ 58103 h 116205"/>
                <a:gd name="connsiteX1" fmla="*/ 58102 w 116204"/>
                <a:gd name="connsiteY1" fmla="*/ 0 h 116205"/>
                <a:gd name="connsiteX2" fmla="*/ 0 w 116204"/>
                <a:gd name="connsiteY2" fmla="*/ 58103 h 116205"/>
                <a:gd name="connsiteX3" fmla="*/ 58102 w 116204"/>
                <a:gd name="connsiteY3" fmla="*/ 116205 h 116205"/>
                <a:gd name="connsiteX4" fmla="*/ 116205 w 116204"/>
                <a:gd name="connsiteY4" fmla="*/ 58103 h 116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204" h="116205">
                  <a:moveTo>
                    <a:pt x="116205" y="58103"/>
                  </a:moveTo>
                  <a:cubicBezTo>
                    <a:pt x="116205" y="25718"/>
                    <a:pt x="90488" y="0"/>
                    <a:pt x="58102" y="0"/>
                  </a:cubicBezTo>
                  <a:cubicBezTo>
                    <a:pt x="25717" y="0"/>
                    <a:pt x="0" y="25718"/>
                    <a:pt x="0" y="58103"/>
                  </a:cubicBezTo>
                  <a:cubicBezTo>
                    <a:pt x="0" y="90488"/>
                    <a:pt x="25717" y="116205"/>
                    <a:pt x="58102" y="116205"/>
                  </a:cubicBezTo>
                  <a:cubicBezTo>
                    <a:pt x="90488" y="116205"/>
                    <a:pt x="116205" y="89535"/>
                    <a:pt x="116205" y="58103"/>
                  </a:cubicBezTo>
                </a:path>
              </a:pathLst>
            </a:custGeom>
            <a:solidFill>
              <a:srgbClr val="111C2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75A36F31-17DD-4C1B-BABE-D8B1F777F075}"/>
                </a:ext>
              </a:extLst>
            </p:cNvPr>
            <p:cNvSpPr/>
            <p:nvPr/>
          </p:nvSpPr>
          <p:spPr>
            <a:xfrm>
              <a:off x="14343965" y="3927047"/>
              <a:ext cx="57150" cy="57150"/>
            </a:xfrm>
            <a:custGeom>
              <a:avLst/>
              <a:gdLst>
                <a:gd name="connsiteX0" fmla="*/ 57150 w 57150"/>
                <a:gd name="connsiteY0" fmla="*/ 28575 h 57150"/>
                <a:gd name="connsiteX1" fmla="*/ 28575 w 57150"/>
                <a:gd name="connsiteY1" fmla="*/ 0 h 57150"/>
                <a:gd name="connsiteX2" fmla="*/ 0 w 57150"/>
                <a:gd name="connsiteY2" fmla="*/ 28575 h 57150"/>
                <a:gd name="connsiteX3" fmla="*/ 28575 w 57150"/>
                <a:gd name="connsiteY3" fmla="*/ 57150 h 57150"/>
                <a:gd name="connsiteX4" fmla="*/ 57150 w 57150"/>
                <a:gd name="connsiteY4" fmla="*/ 28575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7150" y="28575"/>
                  </a:moveTo>
                  <a:cubicBezTo>
                    <a:pt x="57150" y="13335"/>
                    <a:pt x="44768" y="0"/>
                    <a:pt x="28575" y="0"/>
                  </a:cubicBezTo>
                  <a:cubicBezTo>
                    <a:pt x="13335" y="0"/>
                    <a:pt x="0" y="12382"/>
                    <a:pt x="0" y="28575"/>
                  </a:cubicBezTo>
                  <a:cubicBezTo>
                    <a:pt x="0" y="43815"/>
                    <a:pt x="12383" y="57150"/>
                    <a:pt x="28575" y="57150"/>
                  </a:cubicBezTo>
                  <a:cubicBezTo>
                    <a:pt x="43815" y="56197"/>
                    <a:pt x="57150" y="43815"/>
                    <a:pt x="57150" y="28575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A9781138-8F7B-4378-9738-97388D6951F8}"/>
                </a:ext>
              </a:extLst>
            </p:cNvPr>
            <p:cNvSpPr/>
            <p:nvPr/>
          </p:nvSpPr>
          <p:spPr>
            <a:xfrm>
              <a:off x="14388733" y="3200284"/>
              <a:ext cx="69926" cy="155258"/>
            </a:xfrm>
            <a:custGeom>
              <a:avLst/>
              <a:gdLst>
                <a:gd name="connsiteX0" fmla="*/ 68580 w 69926"/>
                <a:gd name="connsiteY0" fmla="*/ 155258 h 155257"/>
                <a:gd name="connsiteX1" fmla="*/ 67627 w 69926"/>
                <a:gd name="connsiteY1" fmla="*/ 154305 h 155257"/>
                <a:gd name="connsiteX2" fmla="*/ 67627 w 69926"/>
                <a:gd name="connsiteY2" fmla="*/ 144780 h 155257"/>
                <a:gd name="connsiteX3" fmla="*/ 34290 w 69926"/>
                <a:gd name="connsiteY3" fmla="*/ 81915 h 155257"/>
                <a:gd name="connsiteX4" fmla="*/ 0 w 69926"/>
                <a:gd name="connsiteY4" fmla="*/ 17145 h 155257"/>
                <a:gd name="connsiteX5" fmla="*/ 0 w 69926"/>
                <a:gd name="connsiteY5" fmla="*/ 952 h 155257"/>
                <a:gd name="connsiteX6" fmla="*/ 952 w 69926"/>
                <a:gd name="connsiteY6" fmla="*/ 0 h 155257"/>
                <a:gd name="connsiteX7" fmla="*/ 1905 w 69926"/>
                <a:gd name="connsiteY7" fmla="*/ 952 h 155257"/>
                <a:gd name="connsiteX8" fmla="*/ 1905 w 69926"/>
                <a:gd name="connsiteY8" fmla="*/ 17145 h 155257"/>
                <a:gd name="connsiteX9" fmla="*/ 35242 w 69926"/>
                <a:gd name="connsiteY9" fmla="*/ 80010 h 155257"/>
                <a:gd name="connsiteX10" fmla="*/ 69532 w 69926"/>
                <a:gd name="connsiteY10" fmla="*/ 144780 h 155257"/>
                <a:gd name="connsiteX11" fmla="*/ 69532 w 69926"/>
                <a:gd name="connsiteY11" fmla="*/ 154305 h 155257"/>
                <a:gd name="connsiteX12" fmla="*/ 68580 w 69926"/>
                <a:gd name="connsiteY12" fmla="*/ 155258 h 155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9926" h="155257">
                  <a:moveTo>
                    <a:pt x="68580" y="155258"/>
                  </a:moveTo>
                  <a:cubicBezTo>
                    <a:pt x="67627" y="155258"/>
                    <a:pt x="67627" y="154305"/>
                    <a:pt x="67627" y="154305"/>
                  </a:cubicBezTo>
                  <a:lnTo>
                    <a:pt x="67627" y="144780"/>
                  </a:lnTo>
                  <a:cubicBezTo>
                    <a:pt x="67627" y="120015"/>
                    <a:pt x="55245" y="96202"/>
                    <a:pt x="34290" y="81915"/>
                  </a:cubicBezTo>
                  <a:cubicBezTo>
                    <a:pt x="13335" y="67627"/>
                    <a:pt x="0" y="42863"/>
                    <a:pt x="0" y="17145"/>
                  </a:cubicBezTo>
                  <a:lnTo>
                    <a:pt x="0" y="952"/>
                  </a:lnTo>
                  <a:cubicBezTo>
                    <a:pt x="0" y="0"/>
                    <a:pt x="952" y="0"/>
                    <a:pt x="952" y="0"/>
                  </a:cubicBezTo>
                  <a:cubicBezTo>
                    <a:pt x="1905" y="0"/>
                    <a:pt x="1905" y="952"/>
                    <a:pt x="1905" y="952"/>
                  </a:cubicBezTo>
                  <a:lnTo>
                    <a:pt x="1905" y="17145"/>
                  </a:lnTo>
                  <a:cubicBezTo>
                    <a:pt x="1905" y="41910"/>
                    <a:pt x="14288" y="65722"/>
                    <a:pt x="35242" y="80010"/>
                  </a:cubicBezTo>
                  <a:cubicBezTo>
                    <a:pt x="56197" y="94297"/>
                    <a:pt x="69532" y="119063"/>
                    <a:pt x="69532" y="144780"/>
                  </a:cubicBezTo>
                  <a:lnTo>
                    <a:pt x="69532" y="154305"/>
                  </a:lnTo>
                  <a:cubicBezTo>
                    <a:pt x="70485" y="154305"/>
                    <a:pt x="69532" y="155258"/>
                    <a:pt x="68580" y="155258"/>
                  </a:cubicBezTo>
                </a:path>
              </a:pathLst>
            </a:custGeom>
            <a:solidFill>
              <a:srgbClr val="38505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EAAC3E23-7B17-4E75-955E-A1CDDD27A362}"/>
                </a:ext>
              </a:extLst>
            </p:cNvPr>
            <p:cNvSpPr/>
            <p:nvPr/>
          </p:nvSpPr>
          <p:spPr>
            <a:xfrm>
              <a:off x="14362063" y="3165993"/>
              <a:ext cx="47386" cy="139066"/>
            </a:xfrm>
            <a:custGeom>
              <a:avLst/>
              <a:gdLst>
                <a:gd name="connsiteX0" fmla="*/ 46672 w 47386"/>
                <a:gd name="connsiteY0" fmla="*/ 139065 h 139065"/>
                <a:gd name="connsiteX1" fmla="*/ 46672 w 47386"/>
                <a:gd name="connsiteY1" fmla="*/ 139065 h 139065"/>
                <a:gd name="connsiteX2" fmla="*/ 0 w 47386"/>
                <a:gd name="connsiteY2" fmla="*/ 51435 h 139065"/>
                <a:gd name="connsiteX3" fmla="*/ 0 w 47386"/>
                <a:gd name="connsiteY3" fmla="*/ 953 h 139065"/>
                <a:gd name="connsiteX4" fmla="*/ 952 w 47386"/>
                <a:gd name="connsiteY4" fmla="*/ 0 h 139065"/>
                <a:gd name="connsiteX5" fmla="*/ 1905 w 47386"/>
                <a:gd name="connsiteY5" fmla="*/ 953 h 139065"/>
                <a:gd name="connsiteX6" fmla="*/ 1905 w 47386"/>
                <a:gd name="connsiteY6" fmla="*/ 51435 h 139065"/>
                <a:gd name="connsiteX7" fmla="*/ 46672 w 47386"/>
                <a:gd name="connsiteY7" fmla="*/ 136208 h 139065"/>
                <a:gd name="connsiteX8" fmla="*/ 46672 w 47386"/>
                <a:gd name="connsiteY8" fmla="*/ 138113 h 139065"/>
                <a:gd name="connsiteX9" fmla="*/ 46672 w 47386"/>
                <a:gd name="connsiteY9" fmla="*/ 139065 h 139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7386" h="139065">
                  <a:moveTo>
                    <a:pt x="46672" y="139065"/>
                  </a:moveTo>
                  <a:cubicBezTo>
                    <a:pt x="46672" y="139065"/>
                    <a:pt x="45720" y="139065"/>
                    <a:pt x="46672" y="139065"/>
                  </a:cubicBezTo>
                  <a:cubicBezTo>
                    <a:pt x="17145" y="119063"/>
                    <a:pt x="0" y="86678"/>
                    <a:pt x="0" y="51435"/>
                  </a:cubicBezTo>
                  <a:lnTo>
                    <a:pt x="0" y="953"/>
                  </a:lnTo>
                  <a:cubicBezTo>
                    <a:pt x="0" y="0"/>
                    <a:pt x="952" y="0"/>
                    <a:pt x="952" y="0"/>
                  </a:cubicBezTo>
                  <a:cubicBezTo>
                    <a:pt x="1905" y="0"/>
                    <a:pt x="1905" y="953"/>
                    <a:pt x="1905" y="953"/>
                  </a:cubicBezTo>
                  <a:lnTo>
                    <a:pt x="1905" y="51435"/>
                  </a:lnTo>
                  <a:cubicBezTo>
                    <a:pt x="1905" y="85725"/>
                    <a:pt x="19050" y="117158"/>
                    <a:pt x="46672" y="136208"/>
                  </a:cubicBezTo>
                  <a:cubicBezTo>
                    <a:pt x="47625" y="136208"/>
                    <a:pt x="47625" y="137160"/>
                    <a:pt x="46672" y="138113"/>
                  </a:cubicBezTo>
                  <a:cubicBezTo>
                    <a:pt x="47625" y="138113"/>
                    <a:pt x="46672" y="139065"/>
                    <a:pt x="46672" y="139065"/>
                  </a:cubicBezTo>
                </a:path>
              </a:pathLst>
            </a:custGeom>
            <a:solidFill>
              <a:srgbClr val="38505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7020D627-ECB2-4844-8961-E7875076C124}"/>
                </a:ext>
              </a:extLst>
            </p:cNvPr>
            <p:cNvSpPr/>
            <p:nvPr/>
          </p:nvSpPr>
          <p:spPr>
            <a:xfrm>
              <a:off x="14438502" y="3257673"/>
              <a:ext cx="48339" cy="97869"/>
            </a:xfrm>
            <a:custGeom>
              <a:avLst/>
              <a:gdLst>
                <a:gd name="connsiteX0" fmla="*/ 46434 w 48339"/>
                <a:gd name="connsiteY0" fmla="*/ 97869 h 97869"/>
                <a:gd name="connsiteX1" fmla="*/ 45482 w 48339"/>
                <a:gd name="connsiteY1" fmla="*/ 96917 h 97869"/>
                <a:gd name="connsiteX2" fmla="*/ 45482 w 48339"/>
                <a:gd name="connsiteY2" fmla="*/ 87392 h 97869"/>
                <a:gd name="connsiteX3" fmla="*/ 714 w 48339"/>
                <a:gd name="connsiteY3" fmla="*/ 2619 h 97869"/>
                <a:gd name="connsiteX4" fmla="*/ 714 w 48339"/>
                <a:gd name="connsiteY4" fmla="*/ 714 h 97869"/>
                <a:gd name="connsiteX5" fmla="*/ 2619 w 48339"/>
                <a:gd name="connsiteY5" fmla="*/ 714 h 97869"/>
                <a:gd name="connsiteX6" fmla="*/ 48339 w 48339"/>
                <a:gd name="connsiteY6" fmla="*/ 88344 h 97869"/>
                <a:gd name="connsiteX7" fmla="*/ 48339 w 48339"/>
                <a:gd name="connsiteY7" fmla="*/ 97869 h 97869"/>
                <a:gd name="connsiteX8" fmla="*/ 46434 w 48339"/>
                <a:gd name="connsiteY8" fmla="*/ 97869 h 97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339" h="97869">
                  <a:moveTo>
                    <a:pt x="46434" y="97869"/>
                  </a:moveTo>
                  <a:cubicBezTo>
                    <a:pt x="45482" y="97869"/>
                    <a:pt x="45482" y="96917"/>
                    <a:pt x="45482" y="96917"/>
                  </a:cubicBezTo>
                  <a:lnTo>
                    <a:pt x="45482" y="87392"/>
                  </a:lnTo>
                  <a:cubicBezTo>
                    <a:pt x="45482" y="53102"/>
                    <a:pt x="28337" y="21669"/>
                    <a:pt x="714" y="2619"/>
                  </a:cubicBezTo>
                  <a:cubicBezTo>
                    <a:pt x="-238" y="2619"/>
                    <a:pt x="-238" y="1667"/>
                    <a:pt x="714" y="714"/>
                  </a:cubicBezTo>
                  <a:cubicBezTo>
                    <a:pt x="1667" y="-238"/>
                    <a:pt x="1667" y="-238"/>
                    <a:pt x="2619" y="714"/>
                  </a:cubicBezTo>
                  <a:cubicBezTo>
                    <a:pt x="31194" y="20717"/>
                    <a:pt x="48339" y="53102"/>
                    <a:pt x="48339" y="88344"/>
                  </a:cubicBezTo>
                  <a:lnTo>
                    <a:pt x="48339" y="97869"/>
                  </a:lnTo>
                  <a:cubicBezTo>
                    <a:pt x="47387" y="96917"/>
                    <a:pt x="47387" y="97869"/>
                    <a:pt x="46434" y="97869"/>
                  </a:cubicBezTo>
                </a:path>
              </a:pathLst>
            </a:custGeom>
            <a:solidFill>
              <a:srgbClr val="38505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54CF2869-1DC6-4FA6-B09D-A748C794802E}"/>
                </a:ext>
              </a:extLst>
            </p:cNvPr>
            <p:cNvSpPr/>
            <p:nvPr/>
          </p:nvSpPr>
          <p:spPr>
            <a:xfrm>
              <a:off x="15016432" y="3342207"/>
              <a:ext cx="206692" cy="652466"/>
            </a:xfrm>
            <a:custGeom>
              <a:avLst/>
              <a:gdLst>
                <a:gd name="connsiteX0" fmla="*/ 17145 w 206692"/>
                <a:gd name="connsiteY0" fmla="*/ 652463 h 652462"/>
                <a:gd name="connsiteX1" fmla="*/ 135255 w 206692"/>
                <a:gd name="connsiteY1" fmla="*/ 652463 h 652462"/>
                <a:gd name="connsiteX2" fmla="*/ 161925 w 206692"/>
                <a:gd name="connsiteY2" fmla="*/ 632460 h 652462"/>
                <a:gd name="connsiteX3" fmla="*/ 160972 w 206692"/>
                <a:gd name="connsiteY3" fmla="*/ 614363 h 652462"/>
                <a:gd name="connsiteX4" fmla="*/ 152400 w 206692"/>
                <a:gd name="connsiteY4" fmla="*/ 549593 h 652462"/>
                <a:gd name="connsiteX5" fmla="*/ 206693 w 206692"/>
                <a:gd name="connsiteY5" fmla="*/ 953 h 652462"/>
                <a:gd name="connsiteX6" fmla="*/ 90488 w 206692"/>
                <a:gd name="connsiteY6" fmla="*/ 0 h 652462"/>
                <a:gd name="connsiteX7" fmla="*/ 60960 w 206692"/>
                <a:gd name="connsiteY7" fmla="*/ 559118 h 652462"/>
                <a:gd name="connsiteX8" fmla="*/ 22860 w 206692"/>
                <a:gd name="connsiteY8" fmla="*/ 613410 h 652462"/>
                <a:gd name="connsiteX9" fmla="*/ 0 w 206692"/>
                <a:gd name="connsiteY9" fmla="*/ 623888 h 652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6692" h="652462">
                  <a:moveTo>
                    <a:pt x="17145" y="652463"/>
                  </a:moveTo>
                  <a:lnTo>
                    <a:pt x="135255" y="652463"/>
                  </a:lnTo>
                  <a:cubicBezTo>
                    <a:pt x="147638" y="652463"/>
                    <a:pt x="159068" y="643890"/>
                    <a:pt x="161925" y="632460"/>
                  </a:cubicBezTo>
                  <a:cubicBezTo>
                    <a:pt x="163830" y="626745"/>
                    <a:pt x="163830" y="620077"/>
                    <a:pt x="160972" y="614363"/>
                  </a:cubicBezTo>
                  <a:cubicBezTo>
                    <a:pt x="153353" y="593408"/>
                    <a:pt x="150495" y="571500"/>
                    <a:pt x="152400" y="549593"/>
                  </a:cubicBezTo>
                  <a:lnTo>
                    <a:pt x="206693" y="953"/>
                  </a:lnTo>
                  <a:lnTo>
                    <a:pt x="90488" y="0"/>
                  </a:lnTo>
                  <a:lnTo>
                    <a:pt x="60960" y="559118"/>
                  </a:lnTo>
                  <a:cubicBezTo>
                    <a:pt x="59055" y="582930"/>
                    <a:pt x="44768" y="603885"/>
                    <a:pt x="22860" y="613410"/>
                  </a:cubicBezTo>
                  <a:lnTo>
                    <a:pt x="0" y="623888"/>
                  </a:lnTo>
                </a:path>
              </a:pathLst>
            </a:custGeom>
            <a:solidFill>
              <a:srgbClr val="AA8D4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AD6C1136-747B-474F-8F21-3B7413826BEB}"/>
                </a:ext>
              </a:extLst>
            </p:cNvPr>
            <p:cNvSpPr/>
            <p:nvPr/>
          </p:nvSpPr>
          <p:spPr>
            <a:xfrm>
              <a:off x="15036435" y="3909653"/>
              <a:ext cx="100386" cy="90736"/>
            </a:xfrm>
            <a:custGeom>
              <a:avLst/>
              <a:gdLst>
                <a:gd name="connsiteX0" fmla="*/ 100013 w 100386"/>
                <a:gd name="connsiteY0" fmla="*/ 82163 h 90735"/>
                <a:gd name="connsiteX1" fmla="*/ 32385 w 100386"/>
                <a:gd name="connsiteY1" fmla="*/ 248 h 90735"/>
                <a:gd name="connsiteX2" fmla="*/ 24765 w 100386"/>
                <a:gd name="connsiteY2" fmla="*/ 4058 h 90735"/>
                <a:gd name="connsiteX3" fmla="*/ 8572 w 100386"/>
                <a:gd name="connsiteY3" fmla="*/ 25013 h 90735"/>
                <a:gd name="connsiteX4" fmla="*/ 2857 w 100386"/>
                <a:gd name="connsiteY4" fmla="*/ 28823 h 90735"/>
                <a:gd name="connsiteX5" fmla="*/ 0 w 100386"/>
                <a:gd name="connsiteY5" fmla="*/ 35490 h 90735"/>
                <a:gd name="connsiteX6" fmla="*/ 3810 w 100386"/>
                <a:gd name="connsiteY6" fmla="*/ 41205 h 90735"/>
                <a:gd name="connsiteX7" fmla="*/ 40957 w 100386"/>
                <a:gd name="connsiteY7" fmla="*/ 85973 h 90735"/>
                <a:gd name="connsiteX8" fmla="*/ 46672 w 100386"/>
                <a:gd name="connsiteY8" fmla="*/ 90735 h 90735"/>
                <a:gd name="connsiteX9" fmla="*/ 93345 w 100386"/>
                <a:gd name="connsiteY9" fmla="*/ 90735 h 90735"/>
                <a:gd name="connsiteX10" fmla="*/ 98107 w 100386"/>
                <a:gd name="connsiteY10" fmla="*/ 87878 h 90735"/>
                <a:gd name="connsiteX11" fmla="*/ 100013 w 100386"/>
                <a:gd name="connsiteY11" fmla="*/ 82163 h 90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386" h="90735">
                  <a:moveTo>
                    <a:pt x="100013" y="82163"/>
                  </a:moveTo>
                  <a:cubicBezTo>
                    <a:pt x="90488" y="43110"/>
                    <a:pt x="65722" y="12630"/>
                    <a:pt x="32385" y="248"/>
                  </a:cubicBezTo>
                  <a:cubicBezTo>
                    <a:pt x="29528" y="-705"/>
                    <a:pt x="26670" y="1200"/>
                    <a:pt x="24765" y="4058"/>
                  </a:cubicBezTo>
                  <a:cubicBezTo>
                    <a:pt x="20955" y="12630"/>
                    <a:pt x="15240" y="20250"/>
                    <a:pt x="8572" y="25013"/>
                  </a:cubicBezTo>
                  <a:lnTo>
                    <a:pt x="2857" y="28823"/>
                  </a:lnTo>
                  <a:cubicBezTo>
                    <a:pt x="953" y="29775"/>
                    <a:pt x="0" y="32633"/>
                    <a:pt x="0" y="35490"/>
                  </a:cubicBezTo>
                  <a:cubicBezTo>
                    <a:pt x="0" y="38348"/>
                    <a:pt x="1905" y="40253"/>
                    <a:pt x="3810" y="41205"/>
                  </a:cubicBezTo>
                  <a:cubicBezTo>
                    <a:pt x="21907" y="47873"/>
                    <a:pt x="36195" y="64065"/>
                    <a:pt x="40957" y="85973"/>
                  </a:cubicBezTo>
                  <a:cubicBezTo>
                    <a:pt x="41910" y="88830"/>
                    <a:pt x="43815" y="90735"/>
                    <a:pt x="46672" y="90735"/>
                  </a:cubicBezTo>
                  <a:lnTo>
                    <a:pt x="93345" y="90735"/>
                  </a:lnTo>
                  <a:cubicBezTo>
                    <a:pt x="95250" y="90735"/>
                    <a:pt x="97155" y="89783"/>
                    <a:pt x="98107" y="87878"/>
                  </a:cubicBezTo>
                  <a:cubicBezTo>
                    <a:pt x="100013" y="85973"/>
                    <a:pt x="100965" y="84068"/>
                    <a:pt x="100013" y="82163"/>
                  </a:cubicBezTo>
                </a:path>
              </a:pathLst>
            </a:custGeom>
            <a:solidFill>
              <a:srgbClr val="00F0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F0C035C5-AA66-44A8-B9C3-0D93C518178A}"/>
                </a:ext>
              </a:extLst>
            </p:cNvPr>
            <p:cNvSpPr/>
            <p:nvPr/>
          </p:nvSpPr>
          <p:spPr>
            <a:xfrm>
              <a:off x="15026910" y="3946096"/>
              <a:ext cx="57150" cy="47625"/>
            </a:xfrm>
            <a:custGeom>
              <a:avLst/>
              <a:gdLst>
                <a:gd name="connsiteX0" fmla="*/ 20003 w 57150"/>
                <a:gd name="connsiteY0" fmla="*/ 0 h 47625"/>
                <a:gd name="connsiteX1" fmla="*/ 15240 w 57150"/>
                <a:gd name="connsiteY1" fmla="*/ 2857 h 47625"/>
                <a:gd name="connsiteX2" fmla="*/ 0 w 57150"/>
                <a:gd name="connsiteY2" fmla="*/ 11430 h 47625"/>
                <a:gd name="connsiteX3" fmla="*/ 25717 w 57150"/>
                <a:gd name="connsiteY3" fmla="*/ 47625 h 47625"/>
                <a:gd name="connsiteX4" fmla="*/ 57150 w 57150"/>
                <a:gd name="connsiteY4" fmla="*/ 47625 h 47625"/>
                <a:gd name="connsiteX5" fmla="*/ 20003 w 57150"/>
                <a:gd name="connsiteY5" fmla="*/ 0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150" h="47625">
                  <a:moveTo>
                    <a:pt x="20003" y="0"/>
                  </a:moveTo>
                  <a:cubicBezTo>
                    <a:pt x="18097" y="953"/>
                    <a:pt x="17145" y="1905"/>
                    <a:pt x="15240" y="2857"/>
                  </a:cubicBezTo>
                  <a:lnTo>
                    <a:pt x="0" y="11430"/>
                  </a:lnTo>
                  <a:lnTo>
                    <a:pt x="25717" y="47625"/>
                  </a:lnTo>
                  <a:lnTo>
                    <a:pt x="57150" y="47625"/>
                  </a:lnTo>
                  <a:cubicBezTo>
                    <a:pt x="49530" y="15240"/>
                    <a:pt x="29528" y="3810"/>
                    <a:pt x="20003" y="0"/>
                  </a:cubicBezTo>
                </a:path>
              </a:pathLst>
            </a:custGeom>
            <a:solidFill>
              <a:srgbClr val="AA8D4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D78DD54C-0390-4963-BFE7-C0E99AC5EFC6}"/>
                </a:ext>
              </a:extLst>
            </p:cNvPr>
            <p:cNvSpPr/>
            <p:nvPr/>
          </p:nvSpPr>
          <p:spPr>
            <a:xfrm>
              <a:off x="15002145" y="3992770"/>
              <a:ext cx="183832" cy="20955"/>
            </a:xfrm>
            <a:custGeom>
              <a:avLst/>
              <a:gdLst>
                <a:gd name="connsiteX0" fmla="*/ 173355 w 183832"/>
                <a:gd name="connsiteY0" fmla="*/ 0 h 20955"/>
                <a:gd name="connsiteX1" fmla="*/ 10478 w 183832"/>
                <a:gd name="connsiteY1" fmla="*/ 0 h 20955"/>
                <a:gd name="connsiteX2" fmla="*/ 0 w 183832"/>
                <a:gd name="connsiteY2" fmla="*/ 10478 h 20955"/>
                <a:gd name="connsiteX3" fmla="*/ 10478 w 183832"/>
                <a:gd name="connsiteY3" fmla="*/ 20955 h 20955"/>
                <a:gd name="connsiteX4" fmla="*/ 173355 w 183832"/>
                <a:gd name="connsiteY4" fmla="*/ 20955 h 20955"/>
                <a:gd name="connsiteX5" fmla="*/ 183832 w 183832"/>
                <a:gd name="connsiteY5" fmla="*/ 10478 h 20955"/>
                <a:gd name="connsiteX6" fmla="*/ 173355 w 183832"/>
                <a:gd name="connsiteY6" fmla="*/ 0 h 20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3832" h="20955">
                  <a:moveTo>
                    <a:pt x="173355" y="0"/>
                  </a:moveTo>
                  <a:lnTo>
                    <a:pt x="10478" y="0"/>
                  </a:lnTo>
                  <a:cubicBezTo>
                    <a:pt x="4763" y="0"/>
                    <a:pt x="0" y="4763"/>
                    <a:pt x="0" y="10478"/>
                  </a:cubicBezTo>
                  <a:cubicBezTo>
                    <a:pt x="0" y="16193"/>
                    <a:pt x="4763" y="20955"/>
                    <a:pt x="10478" y="20955"/>
                  </a:cubicBezTo>
                  <a:lnTo>
                    <a:pt x="173355" y="20955"/>
                  </a:lnTo>
                  <a:cubicBezTo>
                    <a:pt x="179070" y="20955"/>
                    <a:pt x="183832" y="16193"/>
                    <a:pt x="183832" y="10478"/>
                  </a:cubicBezTo>
                  <a:cubicBezTo>
                    <a:pt x="183832" y="4763"/>
                    <a:pt x="179070" y="0"/>
                    <a:pt x="173355" y="0"/>
                  </a:cubicBezTo>
                </a:path>
              </a:pathLst>
            </a:custGeom>
            <a:solidFill>
              <a:srgbClr val="00F0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27EC43F4-DD45-44B1-808B-119F84DC9FCD}"/>
                </a:ext>
              </a:extLst>
            </p:cNvPr>
            <p:cNvSpPr/>
            <p:nvPr/>
          </p:nvSpPr>
          <p:spPr>
            <a:xfrm>
              <a:off x="15010717" y="3945145"/>
              <a:ext cx="73342" cy="47625"/>
            </a:xfrm>
            <a:custGeom>
              <a:avLst/>
              <a:gdLst>
                <a:gd name="connsiteX0" fmla="*/ 73343 w 73342"/>
                <a:gd name="connsiteY0" fmla="*/ 47625 h 47625"/>
                <a:gd name="connsiteX1" fmla="*/ 17145 w 73342"/>
                <a:gd name="connsiteY1" fmla="*/ 47625 h 47625"/>
                <a:gd name="connsiteX2" fmla="*/ 0 w 73342"/>
                <a:gd name="connsiteY2" fmla="*/ 30480 h 47625"/>
                <a:gd name="connsiteX3" fmla="*/ 10478 w 73342"/>
                <a:gd name="connsiteY3" fmla="*/ 14288 h 47625"/>
                <a:gd name="connsiteX4" fmla="*/ 16193 w 73342"/>
                <a:gd name="connsiteY4" fmla="*/ 11430 h 47625"/>
                <a:gd name="connsiteX5" fmla="*/ 36195 w 73342"/>
                <a:gd name="connsiteY5" fmla="*/ 0 h 47625"/>
                <a:gd name="connsiteX6" fmla="*/ 48578 w 73342"/>
                <a:gd name="connsiteY6" fmla="*/ 27622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342" h="47625">
                  <a:moveTo>
                    <a:pt x="73343" y="47625"/>
                  </a:moveTo>
                  <a:lnTo>
                    <a:pt x="17145" y="47625"/>
                  </a:lnTo>
                  <a:cubicBezTo>
                    <a:pt x="7620" y="47625"/>
                    <a:pt x="0" y="40005"/>
                    <a:pt x="0" y="30480"/>
                  </a:cubicBezTo>
                  <a:cubicBezTo>
                    <a:pt x="0" y="23813"/>
                    <a:pt x="3810" y="17145"/>
                    <a:pt x="10478" y="14288"/>
                  </a:cubicBezTo>
                  <a:lnTo>
                    <a:pt x="16193" y="11430"/>
                  </a:lnTo>
                  <a:lnTo>
                    <a:pt x="36195" y="0"/>
                  </a:lnTo>
                  <a:lnTo>
                    <a:pt x="48578" y="27622"/>
                  </a:lnTo>
                </a:path>
              </a:pathLst>
            </a:custGeom>
            <a:solidFill>
              <a:srgbClr val="AA8D4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081214C6-58AA-4630-B18A-2B19E0121BF2}"/>
                </a:ext>
              </a:extLst>
            </p:cNvPr>
            <p:cNvSpPr/>
            <p:nvPr/>
          </p:nvSpPr>
          <p:spPr>
            <a:xfrm>
              <a:off x="15200264" y="3342207"/>
              <a:ext cx="206692" cy="652466"/>
            </a:xfrm>
            <a:custGeom>
              <a:avLst/>
              <a:gdLst>
                <a:gd name="connsiteX0" fmla="*/ 189548 w 206692"/>
                <a:gd name="connsiteY0" fmla="*/ 652463 h 652462"/>
                <a:gd name="connsiteX1" fmla="*/ 71438 w 206692"/>
                <a:gd name="connsiteY1" fmla="*/ 652463 h 652462"/>
                <a:gd name="connsiteX2" fmla="*/ 44768 w 206692"/>
                <a:gd name="connsiteY2" fmla="*/ 632460 h 652462"/>
                <a:gd name="connsiteX3" fmla="*/ 45720 w 206692"/>
                <a:gd name="connsiteY3" fmla="*/ 614363 h 652462"/>
                <a:gd name="connsiteX4" fmla="*/ 54293 w 206692"/>
                <a:gd name="connsiteY4" fmla="*/ 549593 h 652462"/>
                <a:gd name="connsiteX5" fmla="*/ 0 w 206692"/>
                <a:gd name="connsiteY5" fmla="*/ 953 h 652462"/>
                <a:gd name="connsiteX6" fmla="*/ 116205 w 206692"/>
                <a:gd name="connsiteY6" fmla="*/ 0 h 652462"/>
                <a:gd name="connsiteX7" fmla="*/ 145733 w 206692"/>
                <a:gd name="connsiteY7" fmla="*/ 559118 h 652462"/>
                <a:gd name="connsiteX8" fmla="*/ 183833 w 206692"/>
                <a:gd name="connsiteY8" fmla="*/ 613410 h 652462"/>
                <a:gd name="connsiteX9" fmla="*/ 206693 w 206692"/>
                <a:gd name="connsiteY9" fmla="*/ 623888 h 652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6692" h="652462">
                  <a:moveTo>
                    <a:pt x="189548" y="652463"/>
                  </a:moveTo>
                  <a:lnTo>
                    <a:pt x="71438" y="652463"/>
                  </a:lnTo>
                  <a:cubicBezTo>
                    <a:pt x="59055" y="652463"/>
                    <a:pt x="47625" y="643890"/>
                    <a:pt x="44768" y="632460"/>
                  </a:cubicBezTo>
                  <a:cubicBezTo>
                    <a:pt x="42863" y="626745"/>
                    <a:pt x="42863" y="620077"/>
                    <a:pt x="45720" y="614363"/>
                  </a:cubicBezTo>
                  <a:cubicBezTo>
                    <a:pt x="53340" y="593408"/>
                    <a:pt x="56198" y="571500"/>
                    <a:pt x="54293" y="549593"/>
                  </a:cubicBezTo>
                  <a:lnTo>
                    <a:pt x="0" y="953"/>
                  </a:lnTo>
                  <a:lnTo>
                    <a:pt x="116205" y="0"/>
                  </a:lnTo>
                  <a:lnTo>
                    <a:pt x="145733" y="559118"/>
                  </a:lnTo>
                  <a:cubicBezTo>
                    <a:pt x="147638" y="582930"/>
                    <a:pt x="161925" y="603885"/>
                    <a:pt x="183833" y="613410"/>
                  </a:cubicBezTo>
                  <a:lnTo>
                    <a:pt x="206693" y="623888"/>
                  </a:lnTo>
                </a:path>
              </a:pathLst>
            </a:custGeom>
            <a:solidFill>
              <a:srgbClr val="AA8D4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5C333EAA-F132-4463-9E90-E94D13214518}"/>
                </a:ext>
              </a:extLst>
            </p:cNvPr>
            <p:cNvSpPr/>
            <p:nvPr/>
          </p:nvSpPr>
          <p:spPr>
            <a:xfrm>
              <a:off x="15286943" y="3909653"/>
              <a:ext cx="100012" cy="90736"/>
            </a:xfrm>
            <a:custGeom>
              <a:avLst/>
              <a:gdLst>
                <a:gd name="connsiteX0" fmla="*/ 0 w 100012"/>
                <a:gd name="connsiteY0" fmla="*/ 82163 h 90735"/>
                <a:gd name="connsiteX1" fmla="*/ 67628 w 100012"/>
                <a:gd name="connsiteY1" fmla="*/ 248 h 90735"/>
                <a:gd name="connsiteX2" fmla="*/ 75247 w 100012"/>
                <a:gd name="connsiteY2" fmla="*/ 4058 h 90735"/>
                <a:gd name="connsiteX3" fmla="*/ 91440 w 100012"/>
                <a:gd name="connsiteY3" fmla="*/ 25013 h 90735"/>
                <a:gd name="connsiteX4" fmla="*/ 97155 w 100012"/>
                <a:gd name="connsiteY4" fmla="*/ 28823 h 90735"/>
                <a:gd name="connsiteX5" fmla="*/ 100013 w 100012"/>
                <a:gd name="connsiteY5" fmla="*/ 35490 h 90735"/>
                <a:gd name="connsiteX6" fmla="*/ 96203 w 100012"/>
                <a:gd name="connsiteY6" fmla="*/ 41205 h 90735"/>
                <a:gd name="connsiteX7" fmla="*/ 59055 w 100012"/>
                <a:gd name="connsiteY7" fmla="*/ 85973 h 90735"/>
                <a:gd name="connsiteX8" fmla="*/ 53340 w 100012"/>
                <a:gd name="connsiteY8" fmla="*/ 90735 h 90735"/>
                <a:gd name="connsiteX9" fmla="*/ 6668 w 100012"/>
                <a:gd name="connsiteY9" fmla="*/ 90735 h 90735"/>
                <a:gd name="connsiteX10" fmla="*/ 1905 w 100012"/>
                <a:gd name="connsiteY10" fmla="*/ 87878 h 90735"/>
                <a:gd name="connsiteX11" fmla="*/ 0 w 100012"/>
                <a:gd name="connsiteY11" fmla="*/ 82163 h 90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012" h="90735">
                  <a:moveTo>
                    <a:pt x="0" y="82163"/>
                  </a:moveTo>
                  <a:cubicBezTo>
                    <a:pt x="9525" y="43110"/>
                    <a:pt x="34290" y="12630"/>
                    <a:pt x="67628" y="248"/>
                  </a:cubicBezTo>
                  <a:cubicBezTo>
                    <a:pt x="70485" y="-705"/>
                    <a:pt x="73343" y="1200"/>
                    <a:pt x="75247" y="4058"/>
                  </a:cubicBezTo>
                  <a:cubicBezTo>
                    <a:pt x="78105" y="12630"/>
                    <a:pt x="84772" y="20250"/>
                    <a:pt x="91440" y="25013"/>
                  </a:cubicBezTo>
                  <a:lnTo>
                    <a:pt x="97155" y="28823"/>
                  </a:lnTo>
                  <a:cubicBezTo>
                    <a:pt x="99060" y="29775"/>
                    <a:pt x="100013" y="32633"/>
                    <a:pt x="100013" y="35490"/>
                  </a:cubicBezTo>
                  <a:cubicBezTo>
                    <a:pt x="100013" y="38348"/>
                    <a:pt x="98108" y="40253"/>
                    <a:pt x="96203" y="41205"/>
                  </a:cubicBezTo>
                  <a:cubicBezTo>
                    <a:pt x="78105" y="47873"/>
                    <a:pt x="63818" y="64065"/>
                    <a:pt x="59055" y="85973"/>
                  </a:cubicBezTo>
                  <a:cubicBezTo>
                    <a:pt x="58103" y="88830"/>
                    <a:pt x="56197" y="90735"/>
                    <a:pt x="53340" y="90735"/>
                  </a:cubicBezTo>
                  <a:lnTo>
                    <a:pt x="6668" y="90735"/>
                  </a:lnTo>
                  <a:cubicBezTo>
                    <a:pt x="4763" y="90735"/>
                    <a:pt x="2858" y="89783"/>
                    <a:pt x="1905" y="87878"/>
                  </a:cubicBezTo>
                  <a:cubicBezTo>
                    <a:pt x="0" y="85973"/>
                    <a:pt x="0" y="84068"/>
                    <a:pt x="0" y="82163"/>
                  </a:cubicBezTo>
                </a:path>
              </a:pathLst>
            </a:custGeom>
            <a:solidFill>
              <a:srgbClr val="00F0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50F9829B-E848-4F72-B850-FCDB13CF6ABE}"/>
                </a:ext>
              </a:extLst>
            </p:cNvPr>
            <p:cNvSpPr/>
            <p:nvPr/>
          </p:nvSpPr>
          <p:spPr>
            <a:xfrm>
              <a:off x="15339330" y="3946096"/>
              <a:ext cx="57150" cy="47625"/>
            </a:xfrm>
            <a:custGeom>
              <a:avLst/>
              <a:gdLst>
                <a:gd name="connsiteX0" fmla="*/ 37147 w 57150"/>
                <a:gd name="connsiteY0" fmla="*/ 0 h 47625"/>
                <a:gd name="connsiteX1" fmla="*/ 41910 w 57150"/>
                <a:gd name="connsiteY1" fmla="*/ 2857 h 47625"/>
                <a:gd name="connsiteX2" fmla="*/ 57150 w 57150"/>
                <a:gd name="connsiteY2" fmla="*/ 11430 h 47625"/>
                <a:gd name="connsiteX3" fmla="*/ 31433 w 57150"/>
                <a:gd name="connsiteY3" fmla="*/ 47625 h 47625"/>
                <a:gd name="connsiteX4" fmla="*/ 0 w 57150"/>
                <a:gd name="connsiteY4" fmla="*/ 47625 h 47625"/>
                <a:gd name="connsiteX5" fmla="*/ 37147 w 57150"/>
                <a:gd name="connsiteY5" fmla="*/ 0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150" h="47625">
                  <a:moveTo>
                    <a:pt x="37147" y="0"/>
                  </a:moveTo>
                  <a:cubicBezTo>
                    <a:pt x="39053" y="953"/>
                    <a:pt x="40005" y="1905"/>
                    <a:pt x="41910" y="2857"/>
                  </a:cubicBezTo>
                  <a:lnTo>
                    <a:pt x="57150" y="11430"/>
                  </a:lnTo>
                  <a:lnTo>
                    <a:pt x="31433" y="47625"/>
                  </a:lnTo>
                  <a:lnTo>
                    <a:pt x="0" y="47625"/>
                  </a:lnTo>
                  <a:cubicBezTo>
                    <a:pt x="8572" y="15240"/>
                    <a:pt x="27622" y="3810"/>
                    <a:pt x="37147" y="0"/>
                  </a:cubicBezTo>
                </a:path>
              </a:pathLst>
            </a:custGeom>
            <a:solidFill>
              <a:srgbClr val="AA8D4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7DF60A29-35DF-4E28-BA9E-AD6F899D6D56}"/>
                </a:ext>
              </a:extLst>
            </p:cNvPr>
            <p:cNvSpPr/>
            <p:nvPr/>
          </p:nvSpPr>
          <p:spPr>
            <a:xfrm>
              <a:off x="15237412" y="3992770"/>
              <a:ext cx="183832" cy="20955"/>
            </a:xfrm>
            <a:custGeom>
              <a:avLst/>
              <a:gdLst>
                <a:gd name="connsiteX0" fmla="*/ 10477 w 183832"/>
                <a:gd name="connsiteY0" fmla="*/ 0 h 20955"/>
                <a:gd name="connsiteX1" fmla="*/ 173355 w 183832"/>
                <a:gd name="connsiteY1" fmla="*/ 0 h 20955"/>
                <a:gd name="connsiteX2" fmla="*/ 183832 w 183832"/>
                <a:gd name="connsiteY2" fmla="*/ 10478 h 20955"/>
                <a:gd name="connsiteX3" fmla="*/ 173355 w 183832"/>
                <a:gd name="connsiteY3" fmla="*/ 20955 h 20955"/>
                <a:gd name="connsiteX4" fmla="*/ 10477 w 183832"/>
                <a:gd name="connsiteY4" fmla="*/ 20955 h 20955"/>
                <a:gd name="connsiteX5" fmla="*/ 0 w 183832"/>
                <a:gd name="connsiteY5" fmla="*/ 10478 h 20955"/>
                <a:gd name="connsiteX6" fmla="*/ 10477 w 183832"/>
                <a:gd name="connsiteY6" fmla="*/ 0 h 20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3832" h="20955">
                  <a:moveTo>
                    <a:pt x="10477" y="0"/>
                  </a:moveTo>
                  <a:lnTo>
                    <a:pt x="173355" y="0"/>
                  </a:lnTo>
                  <a:cubicBezTo>
                    <a:pt x="179070" y="0"/>
                    <a:pt x="183832" y="4763"/>
                    <a:pt x="183832" y="10478"/>
                  </a:cubicBezTo>
                  <a:cubicBezTo>
                    <a:pt x="183832" y="16193"/>
                    <a:pt x="179070" y="20955"/>
                    <a:pt x="173355" y="20955"/>
                  </a:cubicBezTo>
                  <a:lnTo>
                    <a:pt x="10477" y="20955"/>
                  </a:lnTo>
                  <a:cubicBezTo>
                    <a:pt x="4763" y="20955"/>
                    <a:pt x="0" y="16193"/>
                    <a:pt x="0" y="10478"/>
                  </a:cubicBezTo>
                  <a:cubicBezTo>
                    <a:pt x="0" y="4763"/>
                    <a:pt x="4763" y="0"/>
                    <a:pt x="10477" y="0"/>
                  </a:cubicBezTo>
                </a:path>
              </a:pathLst>
            </a:custGeom>
            <a:solidFill>
              <a:srgbClr val="00F0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99D43778-03AA-441D-A7B1-3EDB81C91E34}"/>
                </a:ext>
              </a:extLst>
            </p:cNvPr>
            <p:cNvSpPr/>
            <p:nvPr/>
          </p:nvSpPr>
          <p:spPr>
            <a:xfrm>
              <a:off x="15339330" y="3945145"/>
              <a:ext cx="73342" cy="47625"/>
            </a:xfrm>
            <a:custGeom>
              <a:avLst/>
              <a:gdLst>
                <a:gd name="connsiteX0" fmla="*/ 0 w 73342"/>
                <a:gd name="connsiteY0" fmla="*/ 47625 h 47625"/>
                <a:gd name="connsiteX1" fmla="*/ 56197 w 73342"/>
                <a:gd name="connsiteY1" fmla="*/ 47625 h 47625"/>
                <a:gd name="connsiteX2" fmla="*/ 73343 w 73342"/>
                <a:gd name="connsiteY2" fmla="*/ 30480 h 47625"/>
                <a:gd name="connsiteX3" fmla="*/ 62865 w 73342"/>
                <a:gd name="connsiteY3" fmla="*/ 14288 h 47625"/>
                <a:gd name="connsiteX4" fmla="*/ 57150 w 73342"/>
                <a:gd name="connsiteY4" fmla="*/ 11430 h 47625"/>
                <a:gd name="connsiteX5" fmla="*/ 37147 w 73342"/>
                <a:gd name="connsiteY5" fmla="*/ 0 h 47625"/>
                <a:gd name="connsiteX6" fmla="*/ 24765 w 73342"/>
                <a:gd name="connsiteY6" fmla="*/ 28575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342" h="47625">
                  <a:moveTo>
                    <a:pt x="0" y="47625"/>
                  </a:moveTo>
                  <a:lnTo>
                    <a:pt x="56197" y="47625"/>
                  </a:lnTo>
                  <a:cubicBezTo>
                    <a:pt x="65722" y="47625"/>
                    <a:pt x="73343" y="40005"/>
                    <a:pt x="73343" y="30480"/>
                  </a:cubicBezTo>
                  <a:cubicBezTo>
                    <a:pt x="73343" y="23813"/>
                    <a:pt x="69533" y="17145"/>
                    <a:pt x="62865" y="14288"/>
                  </a:cubicBezTo>
                  <a:lnTo>
                    <a:pt x="57150" y="11430"/>
                  </a:lnTo>
                  <a:lnTo>
                    <a:pt x="37147" y="0"/>
                  </a:lnTo>
                  <a:lnTo>
                    <a:pt x="24765" y="28575"/>
                  </a:lnTo>
                </a:path>
              </a:pathLst>
            </a:custGeom>
            <a:solidFill>
              <a:srgbClr val="AA8D4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B1D30441-6A02-4A33-AB4D-6D9D67FDCB80}"/>
                </a:ext>
              </a:extLst>
            </p:cNvPr>
            <p:cNvSpPr/>
            <p:nvPr/>
          </p:nvSpPr>
          <p:spPr>
            <a:xfrm>
              <a:off x="15055485" y="3033595"/>
              <a:ext cx="319088" cy="305754"/>
            </a:xfrm>
            <a:custGeom>
              <a:avLst/>
              <a:gdLst>
                <a:gd name="connsiteX0" fmla="*/ 254317 w 319087"/>
                <a:gd name="connsiteY0" fmla="*/ 152400 h 305752"/>
                <a:gd name="connsiteX1" fmla="*/ 254317 w 319087"/>
                <a:gd name="connsiteY1" fmla="*/ 152400 h 305752"/>
                <a:gd name="connsiteX2" fmla="*/ 319088 w 319087"/>
                <a:gd name="connsiteY2" fmla="*/ 121920 h 305752"/>
                <a:gd name="connsiteX3" fmla="*/ 283845 w 319087"/>
                <a:gd name="connsiteY3" fmla="*/ 58102 h 305752"/>
                <a:gd name="connsiteX4" fmla="*/ 227647 w 319087"/>
                <a:gd name="connsiteY4" fmla="*/ 14288 h 305752"/>
                <a:gd name="connsiteX5" fmla="*/ 188595 w 319087"/>
                <a:gd name="connsiteY5" fmla="*/ 3810 h 305752"/>
                <a:gd name="connsiteX6" fmla="*/ 179070 w 319087"/>
                <a:gd name="connsiteY6" fmla="*/ 1905 h 305752"/>
                <a:gd name="connsiteX7" fmla="*/ 156210 w 319087"/>
                <a:gd name="connsiteY7" fmla="*/ 0 h 305752"/>
                <a:gd name="connsiteX8" fmla="*/ 116205 w 319087"/>
                <a:gd name="connsiteY8" fmla="*/ 5715 h 305752"/>
                <a:gd name="connsiteX9" fmla="*/ 87630 w 319087"/>
                <a:gd name="connsiteY9" fmla="*/ 14288 h 305752"/>
                <a:gd name="connsiteX10" fmla="*/ 36195 w 319087"/>
                <a:gd name="connsiteY10" fmla="*/ 46672 h 305752"/>
                <a:gd name="connsiteX11" fmla="*/ 0 w 319087"/>
                <a:gd name="connsiteY11" fmla="*/ 84772 h 305752"/>
                <a:gd name="connsiteX12" fmla="*/ 57150 w 319087"/>
                <a:gd name="connsiteY12" fmla="*/ 147638 h 305752"/>
                <a:gd name="connsiteX13" fmla="*/ 34290 w 319087"/>
                <a:gd name="connsiteY13" fmla="*/ 291465 h 305752"/>
                <a:gd name="connsiteX14" fmla="*/ 46672 w 319087"/>
                <a:gd name="connsiteY14" fmla="*/ 305752 h 305752"/>
                <a:gd name="connsiteX15" fmla="*/ 98107 w 319087"/>
                <a:gd name="connsiteY15" fmla="*/ 305752 h 305752"/>
                <a:gd name="connsiteX16" fmla="*/ 213360 w 319087"/>
                <a:gd name="connsiteY16" fmla="*/ 305752 h 305752"/>
                <a:gd name="connsiteX17" fmla="*/ 264795 w 319087"/>
                <a:gd name="connsiteY17" fmla="*/ 305752 h 305752"/>
                <a:gd name="connsiteX18" fmla="*/ 277178 w 319087"/>
                <a:gd name="connsiteY18" fmla="*/ 291465 h 305752"/>
                <a:gd name="connsiteX19" fmla="*/ 254317 w 319087"/>
                <a:gd name="connsiteY19" fmla="*/ 152400 h 305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19087" h="305752">
                  <a:moveTo>
                    <a:pt x="254317" y="152400"/>
                  </a:moveTo>
                  <a:lnTo>
                    <a:pt x="254317" y="152400"/>
                  </a:lnTo>
                  <a:lnTo>
                    <a:pt x="319088" y="121920"/>
                  </a:lnTo>
                  <a:lnTo>
                    <a:pt x="283845" y="58102"/>
                  </a:lnTo>
                  <a:cubicBezTo>
                    <a:pt x="271463" y="36195"/>
                    <a:pt x="251460" y="20955"/>
                    <a:pt x="227647" y="14288"/>
                  </a:cubicBezTo>
                  <a:lnTo>
                    <a:pt x="188595" y="3810"/>
                  </a:lnTo>
                  <a:cubicBezTo>
                    <a:pt x="185738" y="2858"/>
                    <a:pt x="181928" y="1905"/>
                    <a:pt x="179070" y="1905"/>
                  </a:cubicBezTo>
                  <a:cubicBezTo>
                    <a:pt x="171450" y="952"/>
                    <a:pt x="163830" y="0"/>
                    <a:pt x="156210" y="0"/>
                  </a:cubicBezTo>
                  <a:cubicBezTo>
                    <a:pt x="142875" y="0"/>
                    <a:pt x="129540" y="1905"/>
                    <a:pt x="116205" y="5715"/>
                  </a:cubicBezTo>
                  <a:lnTo>
                    <a:pt x="87630" y="14288"/>
                  </a:lnTo>
                  <a:cubicBezTo>
                    <a:pt x="67628" y="20955"/>
                    <a:pt x="49530" y="31433"/>
                    <a:pt x="36195" y="46672"/>
                  </a:cubicBezTo>
                  <a:lnTo>
                    <a:pt x="0" y="84772"/>
                  </a:lnTo>
                  <a:lnTo>
                    <a:pt x="57150" y="147638"/>
                  </a:lnTo>
                  <a:lnTo>
                    <a:pt x="34290" y="291465"/>
                  </a:lnTo>
                  <a:cubicBezTo>
                    <a:pt x="33338" y="299085"/>
                    <a:pt x="39053" y="305752"/>
                    <a:pt x="46672" y="305752"/>
                  </a:cubicBezTo>
                  <a:lnTo>
                    <a:pt x="98107" y="305752"/>
                  </a:lnTo>
                  <a:lnTo>
                    <a:pt x="213360" y="305752"/>
                  </a:lnTo>
                  <a:lnTo>
                    <a:pt x="264795" y="305752"/>
                  </a:lnTo>
                  <a:cubicBezTo>
                    <a:pt x="272415" y="305752"/>
                    <a:pt x="278130" y="299085"/>
                    <a:pt x="277178" y="291465"/>
                  </a:cubicBezTo>
                  <a:lnTo>
                    <a:pt x="254317" y="152400"/>
                  </a:lnTo>
                  <a:close/>
                </a:path>
              </a:pathLst>
            </a:custGeom>
            <a:solidFill>
              <a:srgbClr val="FFFC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62BE33A-1A67-40E4-A8F7-1A7F54DF3852}"/>
                </a:ext>
              </a:extLst>
            </p:cNvPr>
            <p:cNvSpPr/>
            <p:nvPr/>
          </p:nvSpPr>
          <p:spPr>
            <a:xfrm>
              <a:off x="15165022" y="3036453"/>
              <a:ext cx="91440" cy="45719"/>
            </a:xfrm>
            <a:custGeom>
              <a:avLst/>
              <a:gdLst>
                <a:gd name="connsiteX0" fmla="*/ 43815 w 91440"/>
                <a:gd name="connsiteY0" fmla="*/ 45720 h 45719"/>
                <a:gd name="connsiteX1" fmla="*/ 45720 w 91440"/>
                <a:gd name="connsiteY1" fmla="*/ 45720 h 45719"/>
                <a:gd name="connsiteX2" fmla="*/ 78105 w 91440"/>
                <a:gd name="connsiteY2" fmla="*/ 32385 h 45719"/>
                <a:gd name="connsiteX3" fmla="*/ 91440 w 91440"/>
                <a:gd name="connsiteY3" fmla="*/ 6667 h 45719"/>
                <a:gd name="connsiteX4" fmla="*/ 79057 w 91440"/>
                <a:gd name="connsiteY4" fmla="*/ 3810 h 45719"/>
                <a:gd name="connsiteX5" fmla="*/ 69532 w 91440"/>
                <a:gd name="connsiteY5" fmla="*/ 1905 h 45719"/>
                <a:gd name="connsiteX6" fmla="*/ 46672 w 91440"/>
                <a:gd name="connsiteY6" fmla="*/ 0 h 45719"/>
                <a:gd name="connsiteX7" fmla="*/ 6667 w 91440"/>
                <a:gd name="connsiteY7" fmla="*/ 6667 h 45719"/>
                <a:gd name="connsiteX8" fmla="*/ 0 w 91440"/>
                <a:gd name="connsiteY8" fmla="*/ 8572 h 45719"/>
                <a:gd name="connsiteX9" fmla="*/ 43815 w 91440"/>
                <a:gd name="connsiteY9" fmla="*/ 45720 h 45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1440" h="45719">
                  <a:moveTo>
                    <a:pt x="43815" y="45720"/>
                  </a:moveTo>
                  <a:cubicBezTo>
                    <a:pt x="44767" y="45720"/>
                    <a:pt x="45720" y="45720"/>
                    <a:pt x="45720" y="45720"/>
                  </a:cubicBezTo>
                  <a:cubicBezTo>
                    <a:pt x="58103" y="45720"/>
                    <a:pt x="69532" y="40957"/>
                    <a:pt x="78105" y="32385"/>
                  </a:cubicBezTo>
                  <a:cubicBezTo>
                    <a:pt x="85725" y="25717"/>
                    <a:pt x="89535" y="16192"/>
                    <a:pt x="91440" y="6667"/>
                  </a:cubicBezTo>
                  <a:lnTo>
                    <a:pt x="79057" y="3810"/>
                  </a:lnTo>
                  <a:cubicBezTo>
                    <a:pt x="76200" y="2857"/>
                    <a:pt x="72390" y="1905"/>
                    <a:pt x="69532" y="1905"/>
                  </a:cubicBezTo>
                  <a:cubicBezTo>
                    <a:pt x="61913" y="952"/>
                    <a:pt x="54292" y="0"/>
                    <a:pt x="46672" y="0"/>
                  </a:cubicBezTo>
                  <a:cubicBezTo>
                    <a:pt x="33338" y="0"/>
                    <a:pt x="20003" y="1905"/>
                    <a:pt x="6667" y="6667"/>
                  </a:cubicBezTo>
                  <a:lnTo>
                    <a:pt x="0" y="8572"/>
                  </a:lnTo>
                  <a:cubicBezTo>
                    <a:pt x="3810" y="27622"/>
                    <a:pt x="21907" y="43815"/>
                    <a:pt x="43815" y="45720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87A4452A-E8A8-47A1-A16C-FAB717E086F7}"/>
                </a:ext>
              </a:extLst>
            </p:cNvPr>
            <p:cNvSpPr/>
            <p:nvPr/>
          </p:nvSpPr>
          <p:spPr>
            <a:xfrm>
              <a:off x="14933996" y="3122179"/>
              <a:ext cx="179592" cy="182527"/>
            </a:xfrm>
            <a:custGeom>
              <a:avLst/>
              <a:gdLst>
                <a:gd name="connsiteX0" fmla="*/ 10046 w 179591"/>
                <a:gd name="connsiteY0" fmla="*/ 119063 h 182526"/>
                <a:gd name="connsiteX1" fmla="*/ 12904 w 179591"/>
                <a:gd name="connsiteY1" fmla="*/ 173355 h 182526"/>
                <a:gd name="connsiteX2" fmla="*/ 63386 w 179591"/>
                <a:gd name="connsiteY2" fmla="*/ 172402 h 182526"/>
                <a:gd name="connsiteX3" fmla="*/ 179591 w 179591"/>
                <a:gd name="connsiteY3" fmla="*/ 62865 h 182526"/>
                <a:gd name="connsiteX4" fmla="*/ 122441 w 179591"/>
                <a:gd name="connsiteY4" fmla="*/ 0 h 182526"/>
                <a:gd name="connsiteX5" fmla="*/ 10046 w 179591"/>
                <a:gd name="connsiteY5" fmla="*/ 119063 h 182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9591" h="182526">
                  <a:moveTo>
                    <a:pt x="10046" y="119063"/>
                  </a:moveTo>
                  <a:cubicBezTo>
                    <a:pt x="-4242" y="134302"/>
                    <a:pt x="-3289" y="159067"/>
                    <a:pt x="12904" y="173355"/>
                  </a:cubicBezTo>
                  <a:cubicBezTo>
                    <a:pt x="27191" y="185738"/>
                    <a:pt x="49098" y="185738"/>
                    <a:pt x="63386" y="172402"/>
                  </a:cubicBezTo>
                  <a:lnTo>
                    <a:pt x="179591" y="62865"/>
                  </a:lnTo>
                  <a:lnTo>
                    <a:pt x="122441" y="0"/>
                  </a:lnTo>
                  <a:lnTo>
                    <a:pt x="10046" y="119063"/>
                  </a:lnTo>
                  <a:close/>
                </a:path>
              </a:pathLst>
            </a:custGeom>
            <a:solidFill>
              <a:srgbClr val="AA8D4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758C2C8B-4295-4EE4-8698-D0F595E90319}"/>
                </a:ext>
              </a:extLst>
            </p:cNvPr>
            <p:cNvSpPr/>
            <p:nvPr/>
          </p:nvSpPr>
          <p:spPr>
            <a:xfrm>
              <a:off x="15037387" y="3178376"/>
              <a:ext cx="46672" cy="119063"/>
            </a:xfrm>
            <a:custGeom>
              <a:avLst/>
              <a:gdLst>
                <a:gd name="connsiteX0" fmla="*/ 35242 w 46672"/>
                <a:gd name="connsiteY0" fmla="*/ 0 h 119062"/>
                <a:gd name="connsiteX1" fmla="*/ 11430 w 46672"/>
                <a:gd name="connsiteY1" fmla="*/ 0 h 119062"/>
                <a:gd name="connsiteX2" fmla="*/ 0 w 46672"/>
                <a:gd name="connsiteY2" fmla="*/ 11430 h 119062"/>
                <a:gd name="connsiteX3" fmla="*/ 0 w 46672"/>
                <a:gd name="connsiteY3" fmla="*/ 119063 h 119062"/>
                <a:gd name="connsiteX4" fmla="*/ 36195 w 46672"/>
                <a:gd name="connsiteY4" fmla="*/ 119063 h 119062"/>
                <a:gd name="connsiteX5" fmla="*/ 46672 w 46672"/>
                <a:gd name="connsiteY5" fmla="*/ 108585 h 119062"/>
                <a:gd name="connsiteX6" fmla="*/ 46672 w 46672"/>
                <a:gd name="connsiteY6" fmla="*/ 11430 h 119062"/>
                <a:gd name="connsiteX7" fmla="*/ 35242 w 46672"/>
                <a:gd name="connsiteY7" fmla="*/ 0 h 119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672" h="119062">
                  <a:moveTo>
                    <a:pt x="35242" y="0"/>
                  </a:moveTo>
                  <a:lnTo>
                    <a:pt x="11430" y="0"/>
                  </a:lnTo>
                  <a:cubicBezTo>
                    <a:pt x="4763" y="0"/>
                    <a:pt x="0" y="4763"/>
                    <a:pt x="0" y="11430"/>
                  </a:cubicBezTo>
                  <a:lnTo>
                    <a:pt x="0" y="119063"/>
                  </a:lnTo>
                  <a:lnTo>
                    <a:pt x="36195" y="119063"/>
                  </a:lnTo>
                  <a:cubicBezTo>
                    <a:pt x="41910" y="119063"/>
                    <a:pt x="46672" y="114300"/>
                    <a:pt x="46672" y="108585"/>
                  </a:cubicBezTo>
                  <a:lnTo>
                    <a:pt x="46672" y="11430"/>
                  </a:lnTo>
                  <a:cubicBezTo>
                    <a:pt x="46672" y="4763"/>
                    <a:pt x="41910" y="0"/>
                    <a:pt x="35242" y="0"/>
                  </a:cubicBezTo>
                </a:path>
              </a:pathLst>
            </a:custGeom>
            <a:solidFill>
              <a:srgbClr val="00B1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BAA15401-2170-48F5-8B07-C915A0056861}"/>
                </a:ext>
              </a:extLst>
            </p:cNvPr>
            <p:cNvSpPr/>
            <p:nvPr/>
          </p:nvSpPr>
          <p:spPr>
            <a:xfrm>
              <a:off x="15027862" y="3178376"/>
              <a:ext cx="46672" cy="119063"/>
            </a:xfrm>
            <a:custGeom>
              <a:avLst/>
              <a:gdLst>
                <a:gd name="connsiteX0" fmla="*/ 35242 w 46672"/>
                <a:gd name="connsiteY0" fmla="*/ 0 h 119062"/>
                <a:gd name="connsiteX1" fmla="*/ 11430 w 46672"/>
                <a:gd name="connsiteY1" fmla="*/ 0 h 119062"/>
                <a:gd name="connsiteX2" fmla="*/ 0 w 46672"/>
                <a:gd name="connsiteY2" fmla="*/ 11430 h 119062"/>
                <a:gd name="connsiteX3" fmla="*/ 0 w 46672"/>
                <a:gd name="connsiteY3" fmla="*/ 119063 h 119062"/>
                <a:gd name="connsiteX4" fmla="*/ 36195 w 46672"/>
                <a:gd name="connsiteY4" fmla="*/ 119063 h 119062"/>
                <a:gd name="connsiteX5" fmla="*/ 46672 w 46672"/>
                <a:gd name="connsiteY5" fmla="*/ 108585 h 119062"/>
                <a:gd name="connsiteX6" fmla="*/ 46672 w 46672"/>
                <a:gd name="connsiteY6" fmla="*/ 11430 h 119062"/>
                <a:gd name="connsiteX7" fmla="*/ 35242 w 46672"/>
                <a:gd name="connsiteY7" fmla="*/ 0 h 119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672" h="119062">
                  <a:moveTo>
                    <a:pt x="35242" y="0"/>
                  </a:moveTo>
                  <a:lnTo>
                    <a:pt x="11430" y="0"/>
                  </a:lnTo>
                  <a:cubicBezTo>
                    <a:pt x="4763" y="0"/>
                    <a:pt x="0" y="4763"/>
                    <a:pt x="0" y="11430"/>
                  </a:cubicBezTo>
                  <a:lnTo>
                    <a:pt x="0" y="119063"/>
                  </a:lnTo>
                  <a:lnTo>
                    <a:pt x="36195" y="119063"/>
                  </a:lnTo>
                  <a:cubicBezTo>
                    <a:pt x="41910" y="119063"/>
                    <a:pt x="46672" y="114300"/>
                    <a:pt x="46672" y="108585"/>
                  </a:cubicBezTo>
                  <a:lnTo>
                    <a:pt x="46672" y="11430"/>
                  </a:lnTo>
                  <a:cubicBezTo>
                    <a:pt x="46672" y="4763"/>
                    <a:pt x="41910" y="0"/>
                    <a:pt x="35242" y="0"/>
                  </a:cubicBezTo>
                </a:path>
              </a:pathLst>
            </a:custGeom>
            <a:solidFill>
              <a:srgbClr val="00F0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CB08997A-E80D-440D-9820-1DB95E819005}"/>
                </a:ext>
              </a:extLst>
            </p:cNvPr>
            <p:cNvSpPr/>
            <p:nvPr/>
          </p:nvSpPr>
          <p:spPr>
            <a:xfrm>
              <a:off x="15015479" y="3178376"/>
              <a:ext cx="58223" cy="73343"/>
            </a:xfrm>
            <a:custGeom>
              <a:avLst/>
              <a:gdLst>
                <a:gd name="connsiteX0" fmla="*/ 47625 w 58223"/>
                <a:gd name="connsiteY0" fmla="*/ 0 h 73342"/>
                <a:gd name="connsiteX1" fmla="*/ 11430 w 58223"/>
                <a:gd name="connsiteY1" fmla="*/ 0 h 73342"/>
                <a:gd name="connsiteX2" fmla="*/ 0 w 58223"/>
                <a:gd name="connsiteY2" fmla="*/ 11430 h 73342"/>
                <a:gd name="connsiteX3" fmla="*/ 0 w 58223"/>
                <a:gd name="connsiteY3" fmla="*/ 73342 h 73342"/>
                <a:gd name="connsiteX4" fmla="*/ 58103 w 58223"/>
                <a:gd name="connsiteY4" fmla="*/ 73342 h 73342"/>
                <a:gd name="connsiteX5" fmla="*/ 58103 w 58223"/>
                <a:gd name="connsiteY5" fmla="*/ 11430 h 73342"/>
                <a:gd name="connsiteX6" fmla="*/ 47625 w 58223"/>
                <a:gd name="connsiteY6" fmla="*/ 0 h 7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223" h="73342">
                  <a:moveTo>
                    <a:pt x="47625" y="0"/>
                  </a:moveTo>
                  <a:lnTo>
                    <a:pt x="11430" y="0"/>
                  </a:lnTo>
                  <a:cubicBezTo>
                    <a:pt x="4763" y="0"/>
                    <a:pt x="0" y="4763"/>
                    <a:pt x="0" y="11430"/>
                  </a:cubicBezTo>
                  <a:lnTo>
                    <a:pt x="0" y="73342"/>
                  </a:lnTo>
                  <a:lnTo>
                    <a:pt x="58103" y="73342"/>
                  </a:lnTo>
                  <a:lnTo>
                    <a:pt x="58103" y="11430"/>
                  </a:lnTo>
                  <a:cubicBezTo>
                    <a:pt x="59055" y="4763"/>
                    <a:pt x="54293" y="0"/>
                    <a:pt x="47625" y="0"/>
                  </a:cubicBezTo>
                </a:path>
              </a:pathLst>
            </a:custGeom>
            <a:solidFill>
              <a:srgbClr val="00F0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DA840E7C-021E-4A26-A22B-E21B63674704}"/>
                </a:ext>
              </a:extLst>
            </p:cNvPr>
            <p:cNvSpPr/>
            <p:nvPr/>
          </p:nvSpPr>
          <p:spPr>
            <a:xfrm>
              <a:off x="14967854" y="3198003"/>
              <a:ext cx="101516" cy="106103"/>
            </a:xfrm>
            <a:custGeom>
              <a:avLst/>
              <a:gdLst>
                <a:gd name="connsiteX0" fmla="*/ 0 w 101516"/>
                <a:gd name="connsiteY0" fmla="*/ 106103 h 106102"/>
                <a:gd name="connsiteX1" fmla="*/ 64770 w 101516"/>
                <a:gd name="connsiteY1" fmla="*/ 106103 h 106102"/>
                <a:gd name="connsiteX2" fmla="*/ 97155 w 101516"/>
                <a:gd name="connsiteY2" fmla="*/ 81338 h 106102"/>
                <a:gd name="connsiteX3" fmla="*/ 100965 w 101516"/>
                <a:gd name="connsiteY3" fmla="*/ 64193 h 106102"/>
                <a:gd name="connsiteX4" fmla="*/ 82868 w 101516"/>
                <a:gd name="connsiteY4" fmla="*/ 41333 h 106102"/>
                <a:gd name="connsiteX5" fmla="*/ 53340 w 101516"/>
                <a:gd name="connsiteY5" fmla="*/ 41333 h 106102"/>
                <a:gd name="connsiteX6" fmla="*/ 53340 w 101516"/>
                <a:gd name="connsiteY6" fmla="*/ 16568 h 106102"/>
                <a:gd name="connsiteX7" fmla="*/ 46672 w 101516"/>
                <a:gd name="connsiteY7" fmla="*/ 2280 h 106102"/>
                <a:gd name="connsiteX8" fmla="*/ 36195 w 101516"/>
                <a:gd name="connsiteY8" fmla="*/ 1328 h 106102"/>
                <a:gd name="connsiteX9" fmla="*/ 32385 w 101516"/>
                <a:gd name="connsiteY9" fmla="*/ 7995 h 106102"/>
                <a:gd name="connsiteX10" fmla="*/ 32385 w 101516"/>
                <a:gd name="connsiteY10" fmla="*/ 17520 h 106102"/>
                <a:gd name="connsiteX11" fmla="*/ 12383 w 101516"/>
                <a:gd name="connsiteY11" fmla="*/ 36570 h 106102"/>
                <a:gd name="connsiteX12" fmla="*/ 5715 w 101516"/>
                <a:gd name="connsiteY12" fmla="*/ 36570 h 106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1516" h="106102">
                  <a:moveTo>
                    <a:pt x="0" y="106103"/>
                  </a:moveTo>
                  <a:lnTo>
                    <a:pt x="64770" y="106103"/>
                  </a:lnTo>
                  <a:cubicBezTo>
                    <a:pt x="80010" y="106103"/>
                    <a:pt x="93345" y="95625"/>
                    <a:pt x="97155" y="81338"/>
                  </a:cubicBezTo>
                  <a:lnTo>
                    <a:pt x="100965" y="64193"/>
                  </a:lnTo>
                  <a:cubicBezTo>
                    <a:pt x="103822" y="52763"/>
                    <a:pt x="95250" y="41333"/>
                    <a:pt x="82868" y="41333"/>
                  </a:cubicBezTo>
                  <a:lnTo>
                    <a:pt x="53340" y="41333"/>
                  </a:lnTo>
                  <a:lnTo>
                    <a:pt x="53340" y="16568"/>
                  </a:lnTo>
                  <a:cubicBezTo>
                    <a:pt x="53340" y="10853"/>
                    <a:pt x="51435" y="6090"/>
                    <a:pt x="46672" y="2280"/>
                  </a:cubicBezTo>
                  <a:cubicBezTo>
                    <a:pt x="43815" y="-577"/>
                    <a:pt x="39053" y="-577"/>
                    <a:pt x="36195" y="1328"/>
                  </a:cubicBezTo>
                  <a:cubicBezTo>
                    <a:pt x="33338" y="3233"/>
                    <a:pt x="32385" y="5138"/>
                    <a:pt x="32385" y="7995"/>
                  </a:cubicBezTo>
                  <a:lnTo>
                    <a:pt x="32385" y="17520"/>
                  </a:lnTo>
                  <a:cubicBezTo>
                    <a:pt x="31433" y="27998"/>
                    <a:pt x="22860" y="36570"/>
                    <a:pt x="12383" y="36570"/>
                  </a:cubicBezTo>
                  <a:lnTo>
                    <a:pt x="5715" y="36570"/>
                  </a:lnTo>
                </a:path>
              </a:pathLst>
            </a:custGeom>
            <a:solidFill>
              <a:srgbClr val="AA8D4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A638DC00-6D57-4271-9D5F-AF40FB5BFD3D}"/>
                </a:ext>
              </a:extLst>
            </p:cNvPr>
            <p:cNvSpPr/>
            <p:nvPr/>
          </p:nvSpPr>
          <p:spPr>
            <a:xfrm>
              <a:off x="15016432" y="3195521"/>
              <a:ext cx="50482" cy="43814"/>
            </a:xfrm>
            <a:custGeom>
              <a:avLst/>
              <a:gdLst>
                <a:gd name="connsiteX0" fmla="*/ 0 w 50482"/>
                <a:gd name="connsiteY0" fmla="*/ 0 h 43814"/>
                <a:gd name="connsiteX1" fmla="*/ 50482 w 50482"/>
                <a:gd name="connsiteY1" fmla="*/ 0 h 43814"/>
                <a:gd name="connsiteX2" fmla="*/ 50482 w 50482"/>
                <a:gd name="connsiteY2" fmla="*/ 43815 h 43814"/>
                <a:gd name="connsiteX3" fmla="*/ 0 w 50482"/>
                <a:gd name="connsiteY3" fmla="*/ 43815 h 43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482" h="43814">
                  <a:moveTo>
                    <a:pt x="0" y="0"/>
                  </a:moveTo>
                  <a:lnTo>
                    <a:pt x="50482" y="0"/>
                  </a:lnTo>
                  <a:lnTo>
                    <a:pt x="50482" y="43815"/>
                  </a:lnTo>
                  <a:lnTo>
                    <a:pt x="0" y="43815"/>
                  </a:lnTo>
                  <a:close/>
                </a:path>
              </a:pathLst>
            </a:custGeom>
            <a:solidFill>
              <a:srgbClr val="00F0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5CB81B1E-17CE-49C0-A991-0053DEB3BB4E}"/>
                </a:ext>
              </a:extLst>
            </p:cNvPr>
            <p:cNvSpPr/>
            <p:nvPr/>
          </p:nvSpPr>
          <p:spPr>
            <a:xfrm>
              <a:off x="14972617" y="3199331"/>
              <a:ext cx="32384" cy="38100"/>
            </a:xfrm>
            <a:custGeom>
              <a:avLst/>
              <a:gdLst>
                <a:gd name="connsiteX0" fmla="*/ 6668 w 32384"/>
                <a:gd name="connsiteY0" fmla="*/ 38100 h 38100"/>
                <a:gd name="connsiteX1" fmla="*/ 953 w 32384"/>
                <a:gd name="connsiteY1" fmla="*/ 38100 h 38100"/>
                <a:gd name="connsiteX2" fmla="*/ 0 w 32384"/>
                <a:gd name="connsiteY2" fmla="*/ 37148 h 38100"/>
                <a:gd name="connsiteX3" fmla="*/ 953 w 32384"/>
                <a:gd name="connsiteY3" fmla="*/ 36195 h 38100"/>
                <a:gd name="connsiteX4" fmla="*/ 6668 w 32384"/>
                <a:gd name="connsiteY4" fmla="*/ 36195 h 38100"/>
                <a:gd name="connsiteX5" fmla="*/ 25718 w 32384"/>
                <a:gd name="connsiteY5" fmla="*/ 18098 h 38100"/>
                <a:gd name="connsiteX6" fmla="*/ 25718 w 32384"/>
                <a:gd name="connsiteY6" fmla="*/ 8573 h 38100"/>
                <a:gd name="connsiteX7" fmla="*/ 30480 w 32384"/>
                <a:gd name="connsiteY7" fmla="*/ 0 h 38100"/>
                <a:gd name="connsiteX8" fmla="*/ 32385 w 32384"/>
                <a:gd name="connsiteY8" fmla="*/ 0 h 38100"/>
                <a:gd name="connsiteX9" fmla="*/ 32385 w 32384"/>
                <a:gd name="connsiteY9" fmla="*/ 1905 h 38100"/>
                <a:gd name="connsiteX10" fmla="*/ 28575 w 32384"/>
                <a:gd name="connsiteY10" fmla="*/ 7620 h 38100"/>
                <a:gd name="connsiteX11" fmla="*/ 28575 w 32384"/>
                <a:gd name="connsiteY11" fmla="*/ 17145 h 38100"/>
                <a:gd name="connsiteX12" fmla="*/ 6668 w 32384"/>
                <a:gd name="connsiteY12" fmla="*/ 3810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2384" h="38100">
                  <a:moveTo>
                    <a:pt x="6668" y="38100"/>
                  </a:moveTo>
                  <a:lnTo>
                    <a:pt x="953" y="38100"/>
                  </a:lnTo>
                  <a:cubicBezTo>
                    <a:pt x="0" y="38100"/>
                    <a:pt x="0" y="37148"/>
                    <a:pt x="0" y="37148"/>
                  </a:cubicBezTo>
                  <a:cubicBezTo>
                    <a:pt x="0" y="36195"/>
                    <a:pt x="953" y="36195"/>
                    <a:pt x="953" y="36195"/>
                  </a:cubicBezTo>
                  <a:lnTo>
                    <a:pt x="6668" y="36195"/>
                  </a:lnTo>
                  <a:cubicBezTo>
                    <a:pt x="17145" y="36195"/>
                    <a:pt x="24765" y="28575"/>
                    <a:pt x="25718" y="18098"/>
                  </a:cubicBezTo>
                  <a:lnTo>
                    <a:pt x="25718" y="8573"/>
                  </a:lnTo>
                  <a:cubicBezTo>
                    <a:pt x="25718" y="4763"/>
                    <a:pt x="27622" y="1905"/>
                    <a:pt x="30480" y="0"/>
                  </a:cubicBezTo>
                  <a:cubicBezTo>
                    <a:pt x="31433" y="0"/>
                    <a:pt x="32385" y="0"/>
                    <a:pt x="32385" y="0"/>
                  </a:cubicBezTo>
                  <a:cubicBezTo>
                    <a:pt x="32385" y="953"/>
                    <a:pt x="32385" y="1905"/>
                    <a:pt x="32385" y="1905"/>
                  </a:cubicBezTo>
                  <a:cubicBezTo>
                    <a:pt x="30480" y="2858"/>
                    <a:pt x="28575" y="5715"/>
                    <a:pt x="28575" y="7620"/>
                  </a:cubicBezTo>
                  <a:lnTo>
                    <a:pt x="28575" y="17145"/>
                  </a:lnTo>
                  <a:cubicBezTo>
                    <a:pt x="27622" y="29528"/>
                    <a:pt x="18097" y="38100"/>
                    <a:pt x="6668" y="38100"/>
                  </a:cubicBezTo>
                </a:path>
              </a:pathLst>
            </a:custGeom>
            <a:solidFill>
              <a:srgbClr val="111C2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7B4F78FD-C96A-45A3-A684-A9953F0B50FF}"/>
                </a:ext>
              </a:extLst>
            </p:cNvPr>
            <p:cNvSpPr/>
            <p:nvPr/>
          </p:nvSpPr>
          <p:spPr>
            <a:xfrm>
              <a:off x="15066914" y="3059314"/>
              <a:ext cx="64060" cy="45720"/>
            </a:xfrm>
            <a:custGeom>
              <a:avLst/>
              <a:gdLst>
                <a:gd name="connsiteX0" fmla="*/ 0 w 64060"/>
                <a:gd name="connsiteY0" fmla="*/ 45720 h 45720"/>
                <a:gd name="connsiteX1" fmla="*/ 4763 w 64060"/>
                <a:gd name="connsiteY1" fmla="*/ 42863 h 45720"/>
                <a:gd name="connsiteX2" fmla="*/ 47625 w 64060"/>
                <a:gd name="connsiteY2" fmla="*/ 28575 h 45720"/>
                <a:gd name="connsiteX3" fmla="*/ 54293 w 64060"/>
                <a:gd name="connsiteY3" fmla="*/ 27622 h 45720"/>
                <a:gd name="connsiteX4" fmla="*/ 63818 w 64060"/>
                <a:gd name="connsiteY4" fmla="*/ 18097 h 45720"/>
                <a:gd name="connsiteX5" fmla="*/ 59055 w 64060"/>
                <a:gd name="connsiteY5" fmla="*/ 7620 h 45720"/>
                <a:gd name="connsiteX6" fmla="*/ 45720 w 64060"/>
                <a:gd name="connsiteY6" fmla="*/ 0 h 45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4060" h="45720">
                  <a:moveTo>
                    <a:pt x="0" y="45720"/>
                  </a:moveTo>
                  <a:lnTo>
                    <a:pt x="4763" y="42863"/>
                  </a:lnTo>
                  <a:cubicBezTo>
                    <a:pt x="18098" y="35242"/>
                    <a:pt x="32385" y="30480"/>
                    <a:pt x="47625" y="28575"/>
                  </a:cubicBezTo>
                  <a:lnTo>
                    <a:pt x="54293" y="27622"/>
                  </a:lnTo>
                  <a:cubicBezTo>
                    <a:pt x="59055" y="26670"/>
                    <a:pt x="62865" y="22860"/>
                    <a:pt x="63818" y="18097"/>
                  </a:cubicBezTo>
                  <a:cubicBezTo>
                    <a:pt x="64770" y="13335"/>
                    <a:pt x="62865" y="9525"/>
                    <a:pt x="59055" y="7620"/>
                  </a:cubicBezTo>
                  <a:lnTo>
                    <a:pt x="45720" y="0"/>
                  </a:lnTo>
                </a:path>
              </a:pathLst>
            </a:custGeom>
            <a:solidFill>
              <a:srgbClr val="F7CDA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B5F0AD68-991F-4BCF-8A38-A22840AE13C9}"/>
                </a:ext>
              </a:extLst>
            </p:cNvPr>
            <p:cNvSpPr/>
            <p:nvPr/>
          </p:nvSpPr>
          <p:spPr>
            <a:xfrm>
              <a:off x="15114145" y="3105986"/>
              <a:ext cx="13729" cy="68580"/>
            </a:xfrm>
            <a:custGeom>
              <a:avLst/>
              <a:gdLst>
                <a:gd name="connsiteX0" fmla="*/ 1347 w 13729"/>
                <a:gd name="connsiteY0" fmla="*/ 68580 h 68580"/>
                <a:gd name="connsiteX1" fmla="*/ 1347 w 13729"/>
                <a:gd name="connsiteY1" fmla="*/ 68580 h 68580"/>
                <a:gd name="connsiteX2" fmla="*/ 394 w 13729"/>
                <a:gd name="connsiteY2" fmla="*/ 66675 h 68580"/>
                <a:gd name="connsiteX3" fmla="*/ 10872 w 13729"/>
                <a:gd name="connsiteY3" fmla="*/ 953 h 68580"/>
                <a:gd name="connsiteX4" fmla="*/ 12777 w 13729"/>
                <a:gd name="connsiteY4" fmla="*/ 0 h 68580"/>
                <a:gd name="connsiteX5" fmla="*/ 13730 w 13729"/>
                <a:gd name="connsiteY5" fmla="*/ 1905 h 68580"/>
                <a:gd name="connsiteX6" fmla="*/ 2300 w 13729"/>
                <a:gd name="connsiteY6" fmla="*/ 67628 h 68580"/>
                <a:gd name="connsiteX7" fmla="*/ 1347 w 13729"/>
                <a:gd name="connsiteY7" fmla="*/ 68580 h 68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729" h="68580">
                  <a:moveTo>
                    <a:pt x="1347" y="68580"/>
                  </a:moveTo>
                  <a:cubicBezTo>
                    <a:pt x="1347" y="68580"/>
                    <a:pt x="1347" y="68580"/>
                    <a:pt x="1347" y="68580"/>
                  </a:cubicBezTo>
                  <a:cubicBezTo>
                    <a:pt x="394" y="68580"/>
                    <a:pt x="-558" y="67628"/>
                    <a:pt x="394" y="66675"/>
                  </a:cubicBezTo>
                  <a:lnTo>
                    <a:pt x="10872" y="953"/>
                  </a:lnTo>
                  <a:cubicBezTo>
                    <a:pt x="10872" y="0"/>
                    <a:pt x="11825" y="0"/>
                    <a:pt x="12777" y="0"/>
                  </a:cubicBezTo>
                  <a:cubicBezTo>
                    <a:pt x="13730" y="0"/>
                    <a:pt x="13730" y="953"/>
                    <a:pt x="13730" y="1905"/>
                  </a:cubicBezTo>
                  <a:lnTo>
                    <a:pt x="2300" y="67628"/>
                  </a:lnTo>
                  <a:cubicBezTo>
                    <a:pt x="2300" y="68580"/>
                    <a:pt x="2300" y="68580"/>
                    <a:pt x="1347" y="68580"/>
                  </a:cubicBezTo>
                </a:path>
              </a:pathLst>
            </a:custGeom>
            <a:solidFill>
              <a:srgbClr val="FCBE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6055ED7D-6053-460B-A24B-3AF04035F556}"/>
                </a:ext>
              </a:extLst>
            </p:cNvPr>
            <p:cNvSpPr/>
            <p:nvPr/>
          </p:nvSpPr>
          <p:spPr>
            <a:xfrm>
              <a:off x="15297421" y="3105986"/>
              <a:ext cx="14287" cy="73343"/>
            </a:xfrm>
            <a:custGeom>
              <a:avLst/>
              <a:gdLst>
                <a:gd name="connsiteX0" fmla="*/ 12382 w 14287"/>
                <a:gd name="connsiteY0" fmla="*/ 73343 h 73342"/>
                <a:gd name="connsiteX1" fmla="*/ 11430 w 14287"/>
                <a:gd name="connsiteY1" fmla="*/ 72390 h 73342"/>
                <a:gd name="connsiteX2" fmla="*/ 0 w 14287"/>
                <a:gd name="connsiteY2" fmla="*/ 1905 h 73342"/>
                <a:gd name="connsiteX3" fmla="*/ 953 w 14287"/>
                <a:gd name="connsiteY3" fmla="*/ 0 h 73342"/>
                <a:gd name="connsiteX4" fmla="*/ 2857 w 14287"/>
                <a:gd name="connsiteY4" fmla="*/ 953 h 73342"/>
                <a:gd name="connsiteX5" fmla="*/ 14288 w 14287"/>
                <a:gd name="connsiteY5" fmla="*/ 71438 h 73342"/>
                <a:gd name="connsiteX6" fmla="*/ 12382 w 14287"/>
                <a:gd name="connsiteY6" fmla="*/ 73343 h 73342"/>
                <a:gd name="connsiteX7" fmla="*/ 12382 w 14287"/>
                <a:gd name="connsiteY7" fmla="*/ 73343 h 7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287" h="73342">
                  <a:moveTo>
                    <a:pt x="12382" y="73343"/>
                  </a:moveTo>
                  <a:cubicBezTo>
                    <a:pt x="11430" y="73343"/>
                    <a:pt x="11430" y="73343"/>
                    <a:pt x="11430" y="72390"/>
                  </a:cubicBezTo>
                  <a:lnTo>
                    <a:pt x="0" y="1905"/>
                  </a:lnTo>
                  <a:cubicBezTo>
                    <a:pt x="0" y="953"/>
                    <a:pt x="0" y="0"/>
                    <a:pt x="953" y="0"/>
                  </a:cubicBezTo>
                  <a:cubicBezTo>
                    <a:pt x="1905" y="0"/>
                    <a:pt x="2857" y="0"/>
                    <a:pt x="2857" y="953"/>
                  </a:cubicBezTo>
                  <a:lnTo>
                    <a:pt x="14288" y="71438"/>
                  </a:lnTo>
                  <a:cubicBezTo>
                    <a:pt x="13335" y="72390"/>
                    <a:pt x="13335" y="73343"/>
                    <a:pt x="12382" y="73343"/>
                  </a:cubicBezTo>
                  <a:cubicBezTo>
                    <a:pt x="12382" y="73343"/>
                    <a:pt x="12382" y="73343"/>
                    <a:pt x="12382" y="73343"/>
                  </a:cubicBezTo>
                </a:path>
              </a:pathLst>
            </a:custGeom>
            <a:solidFill>
              <a:srgbClr val="FCBE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15AEA119-4C18-40BE-BEB9-686B39589E11}"/>
                </a:ext>
              </a:extLst>
            </p:cNvPr>
            <p:cNvSpPr/>
            <p:nvPr/>
          </p:nvSpPr>
          <p:spPr>
            <a:xfrm>
              <a:off x="15069478" y="3342207"/>
              <a:ext cx="282528" cy="219077"/>
            </a:xfrm>
            <a:custGeom>
              <a:avLst/>
              <a:gdLst>
                <a:gd name="connsiteX0" fmla="*/ 247944 w 282527"/>
                <a:gd name="connsiteY0" fmla="*/ 0 h 219075"/>
                <a:gd name="connsiteX1" fmla="*/ 33631 w 282527"/>
                <a:gd name="connsiteY1" fmla="*/ 0 h 219075"/>
                <a:gd name="connsiteX2" fmla="*/ 294 w 282527"/>
                <a:gd name="connsiteY2" fmla="*/ 200978 h 219075"/>
                <a:gd name="connsiteX3" fmla="*/ 15534 w 282527"/>
                <a:gd name="connsiteY3" fmla="*/ 219075 h 219075"/>
                <a:gd name="connsiteX4" fmla="*/ 266994 w 282527"/>
                <a:gd name="connsiteY4" fmla="*/ 219075 h 219075"/>
                <a:gd name="connsiteX5" fmla="*/ 282234 w 282527"/>
                <a:gd name="connsiteY5" fmla="*/ 200978 h 219075"/>
                <a:gd name="connsiteX6" fmla="*/ 247944 w 282527"/>
                <a:gd name="connsiteY6" fmla="*/ 0 h 219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2527" h="219075">
                  <a:moveTo>
                    <a:pt x="247944" y="0"/>
                  </a:moveTo>
                  <a:lnTo>
                    <a:pt x="33631" y="0"/>
                  </a:lnTo>
                  <a:lnTo>
                    <a:pt x="294" y="200978"/>
                  </a:lnTo>
                  <a:cubicBezTo>
                    <a:pt x="-1611" y="210503"/>
                    <a:pt x="6009" y="219075"/>
                    <a:pt x="15534" y="219075"/>
                  </a:cubicBezTo>
                  <a:lnTo>
                    <a:pt x="266994" y="219075"/>
                  </a:lnTo>
                  <a:cubicBezTo>
                    <a:pt x="276519" y="219075"/>
                    <a:pt x="284139" y="210503"/>
                    <a:pt x="282234" y="200978"/>
                  </a:cubicBezTo>
                  <a:lnTo>
                    <a:pt x="247944" y="0"/>
                  </a:lnTo>
                  <a:close/>
                </a:path>
              </a:pathLst>
            </a:custGeom>
            <a:solidFill>
              <a:srgbClr val="00FF9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F13DA511-6318-41D0-8305-7EAA1B6F4FC8}"/>
                </a:ext>
              </a:extLst>
            </p:cNvPr>
            <p:cNvSpPr/>
            <p:nvPr/>
          </p:nvSpPr>
          <p:spPr>
            <a:xfrm>
              <a:off x="15181214" y="3425075"/>
              <a:ext cx="30480" cy="128588"/>
            </a:xfrm>
            <a:custGeom>
              <a:avLst/>
              <a:gdLst>
                <a:gd name="connsiteX0" fmla="*/ 27623 w 30480"/>
                <a:gd name="connsiteY0" fmla="*/ 128588 h 128587"/>
                <a:gd name="connsiteX1" fmla="*/ 26670 w 30480"/>
                <a:gd name="connsiteY1" fmla="*/ 127635 h 128587"/>
                <a:gd name="connsiteX2" fmla="*/ 21908 w 30480"/>
                <a:gd name="connsiteY2" fmla="*/ 24765 h 128587"/>
                <a:gd name="connsiteX3" fmla="*/ 953 w 30480"/>
                <a:gd name="connsiteY3" fmla="*/ 2858 h 128587"/>
                <a:gd name="connsiteX4" fmla="*/ 0 w 30480"/>
                <a:gd name="connsiteY4" fmla="*/ 953 h 128587"/>
                <a:gd name="connsiteX5" fmla="*/ 1905 w 30480"/>
                <a:gd name="connsiteY5" fmla="*/ 0 h 128587"/>
                <a:gd name="connsiteX6" fmla="*/ 25718 w 30480"/>
                <a:gd name="connsiteY6" fmla="*/ 23813 h 128587"/>
                <a:gd name="connsiteX7" fmla="*/ 30480 w 30480"/>
                <a:gd name="connsiteY7" fmla="*/ 126683 h 128587"/>
                <a:gd name="connsiteX8" fmla="*/ 27623 w 30480"/>
                <a:gd name="connsiteY8" fmla="*/ 128588 h 128587"/>
                <a:gd name="connsiteX9" fmla="*/ 27623 w 30480"/>
                <a:gd name="connsiteY9" fmla="*/ 128588 h 128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480" h="128587">
                  <a:moveTo>
                    <a:pt x="27623" y="128588"/>
                  </a:moveTo>
                  <a:cubicBezTo>
                    <a:pt x="26670" y="128588"/>
                    <a:pt x="26670" y="127635"/>
                    <a:pt x="26670" y="127635"/>
                  </a:cubicBezTo>
                  <a:lnTo>
                    <a:pt x="21908" y="24765"/>
                  </a:lnTo>
                  <a:cubicBezTo>
                    <a:pt x="20955" y="13335"/>
                    <a:pt x="12383" y="3810"/>
                    <a:pt x="953" y="2858"/>
                  </a:cubicBezTo>
                  <a:cubicBezTo>
                    <a:pt x="0" y="2858"/>
                    <a:pt x="0" y="1905"/>
                    <a:pt x="0" y="953"/>
                  </a:cubicBezTo>
                  <a:cubicBezTo>
                    <a:pt x="0" y="0"/>
                    <a:pt x="953" y="0"/>
                    <a:pt x="1905" y="0"/>
                  </a:cubicBezTo>
                  <a:cubicBezTo>
                    <a:pt x="15240" y="953"/>
                    <a:pt x="24765" y="11430"/>
                    <a:pt x="25718" y="23813"/>
                  </a:cubicBezTo>
                  <a:lnTo>
                    <a:pt x="30480" y="126683"/>
                  </a:lnTo>
                  <a:cubicBezTo>
                    <a:pt x="29528" y="127635"/>
                    <a:pt x="28575" y="128588"/>
                    <a:pt x="27623" y="128588"/>
                  </a:cubicBezTo>
                  <a:cubicBezTo>
                    <a:pt x="27623" y="128588"/>
                    <a:pt x="27623" y="128588"/>
                    <a:pt x="27623" y="128588"/>
                  </a:cubicBezTo>
                </a:path>
              </a:pathLst>
            </a:custGeom>
            <a:solidFill>
              <a:srgbClr val="02B76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3343C57B-FCC0-4F04-945D-C97E78816A67}"/>
                </a:ext>
              </a:extLst>
            </p:cNvPr>
            <p:cNvSpPr/>
            <p:nvPr/>
          </p:nvSpPr>
          <p:spPr>
            <a:xfrm>
              <a:off x="15141739" y="3092547"/>
              <a:ext cx="77575" cy="224030"/>
            </a:xfrm>
            <a:custGeom>
              <a:avLst/>
              <a:gdLst>
                <a:gd name="connsiteX0" fmla="*/ 63288 w 77575"/>
                <a:gd name="connsiteY0" fmla="*/ 104 h 224029"/>
                <a:gd name="connsiteX1" fmla="*/ 52811 w 77575"/>
                <a:gd name="connsiteY1" fmla="*/ 10581 h 224029"/>
                <a:gd name="connsiteX2" fmla="*/ 56621 w 77575"/>
                <a:gd name="connsiteY2" fmla="*/ 21059 h 224029"/>
                <a:gd name="connsiteX3" fmla="*/ 56621 w 77575"/>
                <a:gd name="connsiteY3" fmla="*/ 25821 h 224029"/>
                <a:gd name="connsiteX4" fmla="*/ 52811 w 77575"/>
                <a:gd name="connsiteY4" fmla="*/ 34394 h 224029"/>
                <a:gd name="connsiteX5" fmla="*/ 56621 w 77575"/>
                <a:gd name="connsiteY5" fmla="*/ 42966 h 224029"/>
                <a:gd name="connsiteX6" fmla="*/ 56621 w 77575"/>
                <a:gd name="connsiteY6" fmla="*/ 47729 h 224029"/>
                <a:gd name="connsiteX7" fmla="*/ 52811 w 77575"/>
                <a:gd name="connsiteY7" fmla="*/ 56301 h 224029"/>
                <a:gd name="connsiteX8" fmla="*/ 59478 w 77575"/>
                <a:gd name="connsiteY8" fmla="*/ 66779 h 224029"/>
                <a:gd name="connsiteX9" fmla="*/ 64241 w 77575"/>
                <a:gd name="connsiteY9" fmla="*/ 74399 h 224029"/>
                <a:gd name="connsiteX10" fmla="*/ 63288 w 77575"/>
                <a:gd name="connsiteY10" fmla="*/ 183936 h 224029"/>
                <a:gd name="connsiteX11" fmla="*/ 29951 w 77575"/>
                <a:gd name="connsiteY11" fmla="*/ 79161 h 224029"/>
                <a:gd name="connsiteX12" fmla="*/ 32808 w 77575"/>
                <a:gd name="connsiteY12" fmla="*/ 70589 h 224029"/>
                <a:gd name="connsiteX13" fmla="*/ 36618 w 77575"/>
                <a:gd name="connsiteY13" fmla="*/ 58206 h 224029"/>
                <a:gd name="connsiteX14" fmla="*/ 29951 w 77575"/>
                <a:gd name="connsiteY14" fmla="*/ 50586 h 224029"/>
                <a:gd name="connsiteX15" fmla="*/ 28998 w 77575"/>
                <a:gd name="connsiteY15" fmla="*/ 46776 h 224029"/>
                <a:gd name="connsiteX16" fmla="*/ 29951 w 77575"/>
                <a:gd name="connsiteY16" fmla="*/ 37251 h 224029"/>
                <a:gd name="connsiteX17" fmla="*/ 23283 w 77575"/>
                <a:gd name="connsiteY17" fmla="*/ 29631 h 224029"/>
                <a:gd name="connsiteX18" fmla="*/ 22331 w 77575"/>
                <a:gd name="connsiteY18" fmla="*/ 25821 h 224029"/>
                <a:gd name="connsiteX19" fmla="*/ 23283 w 77575"/>
                <a:gd name="connsiteY19" fmla="*/ 15344 h 224029"/>
                <a:gd name="connsiteX20" fmla="*/ 9948 w 77575"/>
                <a:gd name="connsiteY20" fmla="*/ 8676 h 224029"/>
                <a:gd name="connsiteX21" fmla="*/ 423 w 77575"/>
                <a:gd name="connsiteY21" fmla="*/ 23916 h 224029"/>
                <a:gd name="connsiteX22" fmla="*/ 55668 w 77575"/>
                <a:gd name="connsiteY22" fmla="*/ 197271 h 224029"/>
                <a:gd name="connsiteX23" fmla="*/ 62336 w 77575"/>
                <a:gd name="connsiteY23" fmla="*/ 219179 h 224029"/>
                <a:gd name="connsiteX24" fmla="*/ 75671 w 77575"/>
                <a:gd name="connsiteY24" fmla="*/ 217274 h 224029"/>
                <a:gd name="connsiteX25" fmla="*/ 75671 w 77575"/>
                <a:gd name="connsiteY25" fmla="*/ 194414 h 224029"/>
                <a:gd name="connsiteX26" fmla="*/ 77576 w 77575"/>
                <a:gd name="connsiteY26" fmla="*/ 12486 h 224029"/>
                <a:gd name="connsiteX27" fmla="*/ 63288 w 77575"/>
                <a:gd name="connsiteY27" fmla="*/ 104 h 224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77575" h="224029">
                  <a:moveTo>
                    <a:pt x="63288" y="104"/>
                  </a:moveTo>
                  <a:cubicBezTo>
                    <a:pt x="57573" y="1056"/>
                    <a:pt x="52811" y="4866"/>
                    <a:pt x="52811" y="10581"/>
                  </a:cubicBezTo>
                  <a:cubicBezTo>
                    <a:pt x="52811" y="14391"/>
                    <a:pt x="53763" y="18201"/>
                    <a:pt x="56621" y="21059"/>
                  </a:cubicBezTo>
                  <a:cubicBezTo>
                    <a:pt x="57573" y="22011"/>
                    <a:pt x="57573" y="23916"/>
                    <a:pt x="56621" y="25821"/>
                  </a:cubicBezTo>
                  <a:cubicBezTo>
                    <a:pt x="53763" y="27726"/>
                    <a:pt x="52811" y="31536"/>
                    <a:pt x="52811" y="34394"/>
                  </a:cubicBezTo>
                  <a:cubicBezTo>
                    <a:pt x="52811" y="38204"/>
                    <a:pt x="54716" y="41061"/>
                    <a:pt x="56621" y="42966"/>
                  </a:cubicBezTo>
                  <a:cubicBezTo>
                    <a:pt x="57573" y="43919"/>
                    <a:pt x="57573" y="45824"/>
                    <a:pt x="56621" y="47729"/>
                  </a:cubicBezTo>
                  <a:cubicBezTo>
                    <a:pt x="53763" y="49634"/>
                    <a:pt x="52811" y="53444"/>
                    <a:pt x="52811" y="56301"/>
                  </a:cubicBezTo>
                  <a:cubicBezTo>
                    <a:pt x="52811" y="61064"/>
                    <a:pt x="55668" y="64874"/>
                    <a:pt x="59478" y="66779"/>
                  </a:cubicBezTo>
                  <a:cubicBezTo>
                    <a:pt x="62336" y="67731"/>
                    <a:pt x="64241" y="71541"/>
                    <a:pt x="64241" y="74399"/>
                  </a:cubicBezTo>
                  <a:lnTo>
                    <a:pt x="63288" y="183936"/>
                  </a:lnTo>
                  <a:lnTo>
                    <a:pt x="29951" y="79161"/>
                  </a:lnTo>
                  <a:cubicBezTo>
                    <a:pt x="28998" y="76304"/>
                    <a:pt x="29951" y="72494"/>
                    <a:pt x="32808" y="70589"/>
                  </a:cubicBezTo>
                  <a:cubicBezTo>
                    <a:pt x="36618" y="67731"/>
                    <a:pt x="37571" y="62969"/>
                    <a:pt x="36618" y="58206"/>
                  </a:cubicBezTo>
                  <a:cubicBezTo>
                    <a:pt x="35666" y="54396"/>
                    <a:pt x="32808" y="52491"/>
                    <a:pt x="29951" y="50586"/>
                  </a:cubicBezTo>
                  <a:cubicBezTo>
                    <a:pt x="28046" y="49634"/>
                    <a:pt x="28046" y="47729"/>
                    <a:pt x="28998" y="46776"/>
                  </a:cubicBezTo>
                  <a:cubicBezTo>
                    <a:pt x="30903" y="43919"/>
                    <a:pt x="30903" y="40109"/>
                    <a:pt x="29951" y="37251"/>
                  </a:cubicBezTo>
                  <a:cubicBezTo>
                    <a:pt x="28998" y="34394"/>
                    <a:pt x="26141" y="31536"/>
                    <a:pt x="23283" y="29631"/>
                  </a:cubicBezTo>
                  <a:cubicBezTo>
                    <a:pt x="21378" y="28679"/>
                    <a:pt x="21378" y="26774"/>
                    <a:pt x="22331" y="25821"/>
                  </a:cubicBezTo>
                  <a:cubicBezTo>
                    <a:pt x="24236" y="22964"/>
                    <a:pt x="24236" y="19154"/>
                    <a:pt x="23283" y="15344"/>
                  </a:cubicBezTo>
                  <a:cubicBezTo>
                    <a:pt x="21378" y="10581"/>
                    <a:pt x="15663" y="6771"/>
                    <a:pt x="9948" y="8676"/>
                  </a:cubicBezTo>
                  <a:cubicBezTo>
                    <a:pt x="3281" y="9629"/>
                    <a:pt x="-1482" y="17249"/>
                    <a:pt x="423" y="23916"/>
                  </a:cubicBezTo>
                  <a:lnTo>
                    <a:pt x="55668" y="197271"/>
                  </a:lnTo>
                  <a:lnTo>
                    <a:pt x="62336" y="219179"/>
                  </a:lnTo>
                  <a:cubicBezTo>
                    <a:pt x="64241" y="226799"/>
                    <a:pt x="75671" y="224894"/>
                    <a:pt x="75671" y="217274"/>
                  </a:cubicBezTo>
                  <a:lnTo>
                    <a:pt x="75671" y="194414"/>
                  </a:lnTo>
                  <a:lnTo>
                    <a:pt x="77576" y="12486"/>
                  </a:lnTo>
                  <a:cubicBezTo>
                    <a:pt x="76623" y="4866"/>
                    <a:pt x="70908" y="-849"/>
                    <a:pt x="63288" y="104"/>
                  </a:cubicBezTo>
                </a:path>
              </a:pathLst>
            </a:custGeom>
            <a:solidFill>
              <a:srgbClr val="111C2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02A70114-E164-4789-9BA5-8FA691BA7EEE}"/>
                </a:ext>
              </a:extLst>
            </p:cNvPr>
            <p:cNvSpPr/>
            <p:nvPr/>
          </p:nvSpPr>
          <p:spPr>
            <a:xfrm>
              <a:off x="15167879" y="3156468"/>
              <a:ext cx="254627" cy="141090"/>
            </a:xfrm>
            <a:custGeom>
              <a:avLst/>
              <a:gdLst>
                <a:gd name="connsiteX0" fmla="*/ 248603 w 254626"/>
                <a:gd name="connsiteY0" fmla="*/ 74295 h 141089"/>
                <a:gd name="connsiteX1" fmla="*/ 206693 w 254626"/>
                <a:gd name="connsiteY1" fmla="*/ 0 h 141089"/>
                <a:gd name="connsiteX2" fmla="*/ 141922 w 254626"/>
                <a:gd name="connsiteY2" fmla="*/ 30480 h 141089"/>
                <a:gd name="connsiteX3" fmla="*/ 159068 w 254626"/>
                <a:gd name="connsiteY3" fmla="*/ 55245 h 141089"/>
                <a:gd name="connsiteX4" fmla="*/ 155258 w 254626"/>
                <a:gd name="connsiteY4" fmla="*/ 63817 h 141089"/>
                <a:gd name="connsiteX5" fmla="*/ 86678 w 254626"/>
                <a:gd name="connsiteY5" fmla="*/ 69533 h 141089"/>
                <a:gd name="connsiteX6" fmla="*/ 74295 w 254626"/>
                <a:gd name="connsiteY6" fmla="*/ 61913 h 141089"/>
                <a:gd name="connsiteX7" fmla="*/ 71438 w 254626"/>
                <a:gd name="connsiteY7" fmla="*/ 54292 h 141089"/>
                <a:gd name="connsiteX8" fmla="*/ 59055 w 254626"/>
                <a:gd name="connsiteY8" fmla="*/ 44767 h 141089"/>
                <a:gd name="connsiteX9" fmla="*/ 41910 w 254626"/>
                <a:gd name="connsiteY9" fmla="*/ 55245 h 141089"/>
                <a:gd name="connsiteX10" fmla="*/ 39053 w 254626"/>
                <a:gd name="connsiteY10" fmla="*/ 65723 h 141089"/>
                <a:gd name="connsiteX11" fmla="*/ 22860 w 254626"/>
                <a:gd name="connsiteY11" fmla="*/ 65723 h 141089"/>
                <a:gd name="connsiteX12" fmla="*/ 0 w 254626"/>
                <a:gd name="connsiteY12" fmla="*/ 88583 h 141089"/>
                <a:gd name="connsiteX13" fmla="*/ 0 w 254626"/>
                <a:gd name="connsiteY13" fmla="*/ 107633 h 141089"/>
                <a:gd name="connsiteX14" fmla="*/ 22860 w 254626"/>
                <a:gd name="connsiteY14" fmla="*/ 130492 h 141089"/>
                <a:gd name="connsiteX15" fmla="*/ 66675 w 254626"/>
                <a:gd name="connsiteY15" fmla="*/ 130492 h 141089"/>
                <a:gd name="connsiteX16" fmla="*/ 98108 w 254626"/>
                <a:gd name="connsiteY16" fmla="*/ 131445 h 141089"/>
                <a:gd name="connsiteX17" fmla="*/ 206693 w 254626"/>
                <a:gd name="connsiteY17" fmla="*/ 140970 h 141089"/>
                <a:gd name="connsiteX18" fmla="*/ 243840 w 254626"/>
                <a:gd name="connsiteY18" fmla="*/ 126683 h 141089"/>
                <a:gd name="connsiteX19" fmla="*/ 248603 w 254626"/>
                <a:gd name="connsiteY19" fmla="*/ 74295 h 141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54626" h="141089">
                  <a:moveTo>
                    <a:pt x="248603" y="74295"/>
                  </a:moveTo>
                  <a:lnTo>
                    <a:pt x="206693" y="0"/>
                  </a:lnTo>
                  <a:lnTo>
                    <a:pt x="141922" y="30480"/>
                  </a:lnTo>
                  <a:lnTo>
                    <a:pt x="159068" y="55245"/>
                  </a:lnTo>
                  <a:cubicBezTo>
                    <a:pt x="161925" y="59055"/>
                    <a:pt x="159068" y="63817"/>
                    <a:pt x="155258" y="63817"/>
                  </a:cubicBezTo>
                  <a:lnTo>
                    <a:pt x="86678" y="69533"/>
                  </a:lnTo>
                  <a:cubicBezTo>
                    <a:pt x="80963" y="70485"/>
                    <a:pt x="76200" y="66675"/>
                    <a:pt x="74295" y="61913"/>
                  </a:cubicBezTo>
                  <a:lnTo>
                    <a:pt x="71438" y="54292"/>
                  </a:lnTo>
                  <a:cubicBezTo>
                    <a:pt x="69533" y="48578"/>
                    <a:pt x="64770" y="44767"/>
                    <a:pt x="59055" y="44767"/>
                  </a:cubicBezTo>
                  <a:cubicBezTo>
                    <a:pt x="51435" y="43815"/>
                    <a:pt x="44768" y="48578"/>
                    <a:pt x="41910" y="55245"/>
                  </a:cubicBezTo>
                  <a:lnTo>
                    <a:pt x="39053" y="65723"/>
                  </a:lnTo>
                  <a:lnTo>
                    <a:pt x="22860" y="65723"/>
                  </a:lnTo>
                  <a:cubicBezTo>
                    <a:pt x="10478" y="65723"/>
                    <a:pt x="0" y="76200"/>
                    <a:pt x="0" y="88583"/>
                  </a:cubicBezTo>
                  <a:lnTo>
                    <a:pt x="0" y="107633"/>
                  </a:lnTo>
                  <a:cubicBezTo>
                    <a:pt x="0" y="120015"/>
                    <a:pt x="10478" y="130492"/>
                    <a:pt x="22860" y="130492"/>
                  </a:cubicBezTo>
                  <a:lnTo>
                    <a:pt x="66675" y="130492"/>
                  </a:lnTo>
                  <a:cubicBezTo>
                    <a:pt x="77153" y="130492"/>
                    <a:pt x="87630" y="130492"/>
                    <a:pt x="98108" y="131445"/>
                  </a:cubicBezTo>
                  <a:lnTo>
                    <a:pt x="206693" y="140970"/>
                  </a:lnTo>
                  <a:cubicBezTo>
                    <a:pt x="220980" y="141923"/>
                    <a:pt x="234315" y="137160"/>
                    <a:pt x="243840" y="126683"/>
                  </a:cubicBezTo>
                  <a:cubicBezTo>
                    <a:pt x="256222" y="112395"/>
                    <a:pt x="258128" y="91440"/>
                    <a:pt x="248603" y="74295"/>
                  </a:cubicBezTo>
                </a:path>
              </a:pathLst>
            </a:custGeom>
            <a:solidFill>
              <a:srgbClr val="AA8D4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2CA8ECFA-6BE0-4FB5-A42B-F85B5721EC4F}"/>
                </a:ext>
              </a:extLst>
            </p:cNvPr>
            <p:cNvSpPr/>
            <p:nvPr/>
          </p:nvSpPr>
          <p:spPr>
            <a:xfrm>
              <a:off x="15237411" y="2925010"/>
              <a:ext cx="18097" cy="85726"/>
            </a:xfrm>
            <a:custGeom>
              <a:avLst/>
              <a:gdLst>
                <a:gd name="connsiteX0" fmla="*/ 18097 w 18097"/>
                <a:gd name="connsiteY0" fmla="*/ 0 h 85725"/>
                <a:gd name="connsiteX1" fmla="*/ 18097 w 18097"/>
                <a:gd name="connsiteY1" fmla="*/ 49530 h 85725"/>
                <a:gd name="connsiteX2" fmla="*/ 4763 w 18097"/>
                <a:gd name="connsiteY2" fmla="*/ 80963 h 85725"/>
                <a:gd name="connsiteX3" fmla="*/ 0 w 18097"/>
                <a:gd name="connsiteY3" fmla="*/ 85725 h 85725"/>
                <a:gd name="connsiteX4" fmla="*/ 0 w 18097"/>
                <a:gd name="connsiteY4" fmla="*/ 15240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97" h="85725">
                  <a:moveTo>
                    <a:pt x="18097" y="0"/>
                  </a:moveTo>
                  <a:lnTo>
                    <a:pt x="18097" y="49530"/>
                  </a:lnTo>
                  <a:cubicBezTo>
                    <a:pt x="18097" y="61913"/>
                    <a:pt x="13335" y="73343"/>
                    <a:pt x="4763" y="80963"/>
                  </a:cubicBezTo>
                  <a:lnTo>
                    <a:pt x="0" y="85725"/>
                  </a:lnTo>
                  <a:lnTo>
                    <a:pt x="0" y="15240"/>
                  </a:lnTo>
                </a:path>
              </a:pathLst>
            </a:custGeom>
            <a:solidFill>
              <a:srgbClr val="111C2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D2C7ED03-7CF0-4B91-A26B-C952ADE6629E}"/>
                </a:ext>
              </a:extLst>
            </p:cNvPr>
            <p:cNvSpPr/>
            <p:nvPr/>
          </p:nvSpPr>
          <p:spPr>
            <a:xfrm>
              <a:off x="15132636" y="2871669"/>
              <a:ext cx="34289" cy="48577"/>
            </a:xfrm>
            <a:custGeom>
              <a:avLst/>
              <a:gdLst>
                <a:gd name="connsiteX0" fmla="*/ 34290 w 34289"/>
                <a:gd name="connsiteY0" fmla="*/ 40958 h 48577"/>
                <a:gd name="connsiteX1" fmla="*/ 34290 w 34289"/>
                <a:gd name="connsiteY1" fmla="*/ 13335 h 48577"/>
                <a:gd name="connsiteX2" fmla="*/ 0 w 34289"/>
                <a:gd name="connsiteY2" fmla="*/ 0 h 48577"/>
                <a:gd name="connsiteX3" fmla="*/ 2857 w 34289"/>
                <a:gd name="connsiteY3" fmla="*/ 26670 h 48577"/>
                <a:gd name="connsiteX4" fmla="*/ 23813 w 34289"/>
                <a:gd name="connsiteY4" fmla="*/ 48577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289" h="48577">
                  <a:moveTo>
                    <a:pt x="34290" y="40958"/>
                  </a:moveTo>
                  <a:lnTo>
                    <a:pt x="34290" y="13335"/>
                  </a:lnTo>
                  <a:lnTo>
                    <a:pt x="0" y="0"/>
                  </a:lnTo>
                  <a:lnTo>
                    <a:pt x="2857" y="26670"/>
                  </a:lnTo>
                  <a:cubicBezTo>
                    <a:pt x="3810" y="38100"/>
                    <a:pt x="12382" y="46672"/>
                    <a:pt x="23813" y="48577"/>
                  </a:cubicBezTo>
                </a:path>
              </a:pathLst>
            </a:custGeom>
            <a:solidFill>
              <a:srgbClr val="111C2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77A253BA-765F-482D-8F95-07C9A4918425}"/>
                </a:ext>
              </a:extLst>
            </p:cNvPr>
            <p:cNvSpPr/>
            <p:nvPr/>
          </p:nvSpPr>
          <p:spPr>
            <a:xfrm>
              <a:off x="15138716" y="2883099"/>
              <a:ext cx="136414" cy="181973"/>
            </a:xfrm>
            <a:custGeom>
              <a:avLst/>
              <a:gdLst>
                <a:gd name="connsiteX0" fmla="*/ 127270 w 136414"/>
                <a:gd name="connsiteY0" fmla="*/ 42863 h 181972"/>
                <a:gd name="connsiteX1" fmla="*/ 110125 w 136414"/>
                <a:gd name="connsiteY1" fmla="*/ 45720 h 181972"/>
                <a:gd name="connsiteX2" fmla="*/ 109172 w 136414"/>
                <a:gd name="connsiteY2" fmla="*/ 46672 h 181972"/>
                <a:gd name="connsiteX3" fmla="*/ 96790 w 136414"/>
                <a:gd name="connsiteY3" fmla="*/ 30480 h 181972"/>
                <a:gd name="connsiteX4" fmla="*/ 91075 w 136414"/>
                <a:gd name="connsiteY4" fmla="*/ 4763 h 181972"/>
                <a:gd name="connsiteX5" fmla="*/ 14875 w 136414"/>
                <a:gd name="connsiteY5" fmla="*/ 0 h 181972"/>
                <a:gd name="connsiteX6" fmla="*/ 10113 w 136414"/>
                <a:gd name="connsiteY6" fmla="*/ 10478 h 181972"/>
                <a:gd name="connsiteX7" fmla="*/ 5350 w 136414"/>
                <a:gd name="connsiteY7" fmla="*/ 23813 h 181972"/>
                <a:gd name="connsiteX8" fmla="*/ 4397 w 136414"/>
                <a:gd name="connsiteY8" fmla="*/ 47625 h 181972"/>
                <a:gd name="connsiteX9" fmla="*/ 4397 w 136414"/>
                <a:gd name="connsiteY9" fmla="*/ 69533 h 181972"/>
                <a:gd name="connsiteX10" fmla="*/ 1540 w 136414"/>
                <a:gd name="connsiteY10" fmla="*/ 80963 h 181972"/>
                <a:gd name="connsiteX11" fmla="*/ 28210 w 136414"/>
                <a:gd name="connsiteY11" fmla="*/ 139065 h 181972"/>
                <a:gd name="connsiteX12" fmla="*/ 43450 w 136414"/>
                <a:gd name="connsiteY12" fmla="*/ 143828 h 181972"/>
                <a:gd name="connsiteX13" fmla="*/ 43450 w 136414"/>
                <a:gd name="connsiteY13" fmla="*/ 151447 h 181972"/>
                <a:gd name="connsiteX14" fmla="*/ 72025 w 136414"/>
                <a:gd name="connsiteY14" fmla="*/ 181928 h 181972"/>
                <a:gd name="connsiteX15" fmla="*/ 103458 w 136414"/>
                <a:gd name="connsiteY15" fmla="*/ 151447 h 181972"/>
                <a:gd name="connsiteX16" fmla="*/ 103458 w 136414"/>
                <a:gd name="connsiteY16" fmla="*/ 135255 h 181972"/>
                <a:gd name="connsiteX17" fmla="*/ 103458 w 136414"/>
                <a:gd name="connsiteY17" fmla="*/ 100013 h 181972"/>
                <a:gd name="connsiteX18" fmla="*/ 113935 w 136414"/>
                <a:gd name="connsiteY18" fmla="*/ 85725 h 181972"/>
                <a:gd name="connsiteX19" fmla="*/ 132985 w 136414"/>
                <a:gd name="connsiteY19" fmla="*/ 68580 h 181972"/>
                <a:gd name="connsiteX20" fmla="*/ 135843 w 136414"/>
                <a:gd name="connsiteY20" fmla="*/ 63817 h 181972"/>
                <a:gd name="connsiteX21" fmla="*/ 127270 w 136414"/>
                <a:gd name="connsiteY21" fmla="*/ 42863 h 181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36414" h="181972">
                  <a:moveTo>
                    <a:pt x="127270" y="42863"/>
                  </a:moveTo>
                  <a:cubicBezTo>
                    <a:pt x="121555" y="40005"/>
                    <a:pt x="114888" y="41910"/>
                    <a:pt x="110125" y="45720"/>
                  </a:cubicBezTo>
                  <a:lnTo>
                    <a:pt x="109172" y="46672"/>
                  </a:lnTo>
                  <a:lnTo>
                    <a:pt x="96790" y="30480"/>
                  </a:lnTo>
                  <a:lnTo>
                    <a:pt x="91075" y="4763"/>
                  </a:lnTo>
                  <a:lnTo>
                    <a:pt x="14875" y="0"/>
                  </a:lnTo>
                  <a:lnTo>
                    <a:pt x="10113" y="10478"/>
                  </a:lnTo>
                  <a:lnTo>
                    <a:pt x="5350" y="23813"/>
                  </a:lnTo>
                  <a:cubicBezTo>
                    <a:pt x="2493" y="31433"/>
                    <a:pt x="2493" y="40005"/>
                    <a:pt x="4397" y="47625"/>
                  </a:cubicBezTo>
                  <a:cubicBezTo>
                    <a:pt x="6303" y="55245"/>
                    <a:pt x="6303" y="62865"/>
                    <a:pt x="4397" y="69533"/>
                  </a:cubicBezTo>
                  <a:lnTo>
                    <a:pt x="1540" y="80963"/>
                  </a:lnTo>
                  <a:cubicBezTo>
                    <a:pt x="-4175" y="103822"/>
                    <a:pt x="6303" y="128588"/>
                    <a:pt x="28210" y="139065"/>
                  </a:cubicBezTo>
                  <a:cubicBezTo>
                    <a:pt x="32972" y="141922"/>
                    <a:pt x="37735" y="142875"/>
                    <a:pt x="43450" y="143828"/>
                  </a:cubicBezTo>
                  <a:lnTo>
                    <a:pt x="43450" y="151447"/>
                  </a:lnTo>
                  <a:cubicBezTo>
                    <a:pt x="43450" y="167640"/>
                    <a:pt x="55833" y="180975"/>
                    <a:pt x="72025" y="181928"/>
                  </a:cubicBezTo>
                  <a:cubicBezTo>
                    <a:pt x="89170" y="182880"/>
                    <a:pt x="103458" y="168592"/>
                    <a:pt x="103458" y="151447"/>
                  </a:cubicBezTo>
                  <a:lnTo>
                    <a:pt x="103458" y="135255"/>
                  </a:lnTo>
                  <a:lnTo>
                    <a:pt x="103458" y="100013"/>
                  </a:lnTo>
                  <a:cubicBezTo>
                    <a:pt x="103458" y="93345"/>
                    <a:pt x="107268" y="87630"/>
                    <a:pt x="113935" y="85725"/>
                  </a:cubicBezTo>
                  <a:cubicBezTo>
                    <a:pt x="122508" y="82867"/>
                    <a:pt x="129175" y="76200"/>
                    <a:pt x="132985" y="68580"/>
                  </a:cubicBezTo>
                  <a:lnTo>
                    <a:pt x="135843" y="63817"/>
                  </a:lnTo>
                  <a:cubicBezTo>
                    <a:pt x="137747" y="56197"/>
                    <a:pt x="134890" y="46672"/>
                    <a:pt x="127270" y="42863"/>
                  </a:cubicBezTo>
                </a:path>
              </a:pathLst>
            </a:custGeom>
            <a:solidFill>
              <a:srgbClr val="AA8D4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F329797E-AFD3-403F-874A-BED006014AE0}"/>
                </a:ext>
              </a:extLst>
            </p:cNvPr>
            <p:cNvSpPr/>
            <p:nvPr/>
          </p:nvSpPr>
          <p:spPr>
            <a:xfrm>
              <a:off x="15247496" y="2937392"/>
              <a:ext cx="15634" cy="10477"/>
            </a:xfrm>
            <a:custGeom>
              <a:avLst/>
              <a:gdLst>
                <a:gd name="connsiteX0" fmla="*/ 1347 w 15634"/>
                <a:gd name="connsiteY0" fmla="*/ 10478 h 10477"/>
                <a:gd name="connsiteX1" fmla="*/ 1347 w 15634"/>
                <a:gd name="connsiteY1" fmla="*/ 10478 h 10477"/>
                <a:gd name="connsiteX2" fmla="*/ 394 w 15634"/>
                <a:gd name="connsiteY2" fmla="*/ 8573 h 10477"/>
                <a:gd name="connsiteX3" fmla="*/ 14682 w 15634"/>
                <a:gd name="connsiteY3" fmla="*/ 0 h 10477"/>
                <a:gd name="connsiteX4" fmla="*/ 15634 w 15634"/>
                <a:gd name="connsiteY4" fmla="*/ 953 h 10477"/>
                <a:gd name="connsiteX5" fmla="*/ 14682 w 15634"/>
                <a:gd name="connsiteY5" fmla="*/ 1905 h 10477"/>
                <a:gd name="connsiteX6" fmla="*/ 3252 w 15634"/>
                <a:gd name="connsiteY6" fmla="*/ 8573 h 10477"/>
                <a:gd name="connsiteX7" fmla="*/ 1347 w 15634"/>
                <a:gd name="connsiteY7" fmla="*/ 10478 h 10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634" h="10477">
                  <a:moveTo>
                    <a:pt x="1347" y="10478"/>
                  </a:moveTo>
                  <a:cubicBezTo>
                    <a:pt x="1347" y="10478"/>
                    <a:pt x="1347" y="10478"/>
                    <a:pt x="1347" y="10478"/>
                  </a:cubicBezTo>
                  <a:cubicBezTo>
                    <a:pt x="394" y="9525"/>
                    <a:pt x="-558" y="8573"/>
                    <a:pt x="394" y="8573"/>
                  </a:cubicBezTo>
                  <a:cubicBezTo>
                    <a:pt x="6109" y="0"/>
                    <a:pt x="14682" y="0"/>
                    <a:pt x="14682" y="0"/>
                  </a:cubicBezTo>
                  <a:cubicBezTo>
                    <a:pt x="15634" y="0"/>
                    <a:pt x="15634" y="953"/>
                    <a:pt x="15634" y="953"/>
                  </a:cubicBezTo>
                  <a:cubicBezTo>
                    <a:pt x="15634" y="953"/>
                    <a:pt x="14682" y="1905"/>
                    <a:pt x="14682" y="1905"/>
                  </a:cubicBezTo>
                  <a:cubicBezTo>
                    <a:pt x="14682" y="1905"/>
                    <a:pt x="8015" y="1905"/>
                    <a:pt x="3252" y="8573"/>
                  </a:cubicBezTo>
                  <a:cubicBezTo>
                    <a:pt x="2300" y="10478"/>
                    <a:pt x="2300" y="10478"/>
                    <a:pt x="1347" y="10478"/>
                  </a:cubicBezTo>
                </a:path>
              </a:pathLst>
            </a:custGeom>
            <a:solidFill>
              <a:srgbClr val="111C2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F45870AF-EBA1-4B83-952E-8036E5A716B5}"/>
                </a:ext>
              </a:extLst>
            </p:cNvPr>
            <p:cNvSpPr/>
            <p:nvPr/>
          </p:nvSpPr>
          <p:spPr>
            <a:xfrm>
              <a:off x="15118350" y="2841189"/>
              <a:ext cx="138112" cy="72389"/>
            </a:xfrm>
            <a:custGeom>
              <a:avLst/>
              <a:gdLst>
                <a:gd name="connsiteX0" fmla="*/ 138113 w 138112"/>
                <a:gd name="connsiteY0" fmla="*/ 72390 h 72389"/>
                <a:gd name="connsiteX1" fmla="*/ 138113 w 138112"/>
                <a:gd name="connsiteY1" fmla="*/ 27622 h 72389"/>
                <a:gd name="connsiteX2" fmla="*/ 0 w 138112"/>
                <a:gd name="connsiteY2" fmla="*/ 0 h 72389"/>
                <a:gd name="connsiteX3" fmla="*/ 0 w 138112"/>
                <a:gd name="connsiteY3" fmla="*/ 11430 h 72389"/>
                <a:gd name="connsiteX4" fmla="*/ 42863 w 138112"/>
                <a:gd name="connsiteY4" fmla="*/ 55245 h 72389"/>
                <a:gd name="connsiteX5" fmla="*/ 138113 w 138112"/>
                <a:gd name="connsiteY5" fmla="*/ 57150 h 72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112" h="72389">
                  <a:moveTo>
                    <a:pt x="138113" y="72390"/>
                  </a:moveTo>
                  <a:lnTo>
                    <a:pt x="138113" y="27622"/>
                  </a:lnTo>
                  <a:lnTo>
                    <a:pt x="0" y="0"/>
                  </a:lnTo>
                  <a:lnTo>
                    <a:pt x="0" y="11430"/>
                  </a:lnTo>
                  <a:cubicBezTo>
                    <a:pt x="0" y="35242"/>
                    <a:pt x="19050" y="54292"/>
                    <a:pt x="42863" y="55245"/>
                  </a:cubicBezTo>
                  <a:lnTo>
                    <a:pt x="138113" y="57150"/>
                  </a:lnTo>
                </a:path>
              </a:pathLst>
            </a:custGeom>
            <a:solidFill>
              <a:srgbClr val="111C2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3BBDFED6-8A56-47C5-892C-753E24F57BFF}"/>
                </a:ext>
              </a:extLst>
            </p:cNvPr>
            <p:cNvSpPr/>
            <p:nvPr/>
          </p:nvSpPr>
          <p:spPr>
            <a:xfrm>
              <a:off x="15224079" y="2892624"/>
              <a:ext cx="32385" cy="39052"/>
            </a:xfrm>
            <a:custGeom>
              <a:avLst/>
              <a:gdLst>
                <a:gd name="connsiteX0" fmla="*/ 21908 w 32385"/>
                <a:gd name="connsiteY0" fmla="*/ 39053 h 39052"/>
                <a:gd name="connsiteX1" fmla="*/ 21908 w 32385"/>
                <a:gd name="connsiteY1" fmla="*/ 39053 h 39052"/>
                <a:gd name="connsiteX2" fmla="*/ 953 w 32385"/>
                <a:gd name="connsiteY2" fmla="*/ 17145 h 39052"/>
                <a:gd name="connsiteX3" fmla="*/ 0 w 32385"/>
                <a:gd name="connsiteY3" fmla="*/ 0 h 39052"/>
                <a:gd name="connsiteX4" fmla="*/ 32385 w 32385"/>
                <a:gd name="connsiteY4" fmla="*/ 3810 h 39052"/>
                <a:gd name="connsiteX5" fmla="*/ 32385 w 32385"/>
                <a:gd name="connsiteY5" fmla="*/ 31433 h 39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85" h="39052">
                  <a:moveTo>
                    <a:pt x="21908" y="39053"/>
                  </a:moveTo>
                  <a:lnTo>
                    <a:pt x="21908" y="39053"/>
                  </a:lnTo>
                  <a:cubicBezTo>
                    <a:pt x="10478" y="38100"/>
                    <a:pt x="1905" y="28575"/>
                    <a:pt x="953" y="17145"/>
                  </a:cubicBezTo>
                  <a:lnTo>
                    <a:pt x="0" y="0"/>
                  </a:lnTo>
                  <a:lnTo>
                    <a:pt x="32385" y="3810"/>
                  </a:lnTo>
                  <a:lnTo>
                    <a:pt x="32385" y="31433"/>
                  </a:lnTo>
                </a:path>
              </a:pathLst>
            </a:custGeom>
            <a:solidFill>
              <a:srgbClr val="111C2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664" name="Freeform: Shape 1663">
              <a:extLst>
                <a:ext uri="{FF2B5EF4-FFF2-40B4-BE49-F238E27FC236}">
                  <a16:creationId xmlns:a16="http://schemas.microsoft.com/office/drawing/2014/main" id="{D1EB383F-FE2B-422E-988D-1520233F999E}"/>
                </a:ext>
              </a:extLst>
            </p:cNvPr>
            <p:cNvSpPr/>
            <p:nvPr/>
          </p:nvSpPr>
          <p:spPr>
            <a:xfrm>
              <a:off x="15119304" y="2828807"/>
              <a:ext cx="30480" cy="30479"/>
            </a:xfrm>
            <a:custGeom>
              <a:avLst/>
              <a:gdLst>
                <a:gd name="connsiteX0" fmla="*/ 30480 w 30480"/>
                <a:gd name="connsiteY0" fmla="*/ 15240 h 30479"/>
                <a:gd name="connsiteX1" fmla="*/ 15240 w 30480"/>
                <a:gd name="connsiteY1" fmla="*/ 30480 h 30479"/>
                <a:gd name="connsiteX2" fmla="*/ 0 w 30480"/>
                <a:gd name="connsiteY2" fmla="*/ 15240 h 30479"/>
                <a:gd name="connsiteX3" fmla="*/ 15240 w 30480"/>
                <a:gd name="connsiteY3" fmla="*/ 0 h 30479"/>
                <a:gd name="connsiteX4" fmla="*/ 30480 w 30480"/>
                <a:gd name="connsiteY4" fmla="*/ 15240 h 30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480" h="30479">
                  <a:moveTo>
                    <a:pt x="30480" y="15240"/>
                  </a:moveTo>
                  <a:cubicBezTo>
                    <a:pt x="30480" y="23813"/>
                    <a:pt x="23813" y="30480"/>
                    <a:pt x="15240" y="30480"/>
                  </a:cubicBezTo>
                  <a:cubicBezTo>
                    <a:pt x="6668" y="30480"/>
                    <a:pt x="0" y="23813"/>
                    <a:pt x="0" y="15240"/>
                  </a:cubicBezTo>
                  <a:cubicBezTo>
                    <a:pt x="0" y="6667"/>
                    <a:pt x="6668" y="0"/>
                    <a:pt x="15240" y="0"/>
                  </a:cubicBezTo>
                  <a:cubicBezTo>
                    <a:pt x="23813" y="0"/>
                    <a:pt x="30480" y="6667"/>
                    <a:pt x="30480" y="15240"/>
                  </a:cubicBezTo>
                </a:path>
              </a:pathLst>
            </a:custGeom>
            <a:solidFill>
              <a:srgbClr val="111C2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665" name="Freeform: Shape 1664">
              <a:extLst>
                <a:ext uri="{FF2B5EF4-FFF2-40B4-BE49-F238E27FC236}">
                  <a16:creationId xmlns:a16="http://schemas.microsoft.com/office/drawing/2014/main" id="{4C1625B3-C865-40E1-903A-6BA79D4AA241}"/>
                </a:ext>
              </a:extLst>
            </p:cNvPr>
            <p:cNvSpPr/>
            <p:nvPr/>
          </p:nvSpPr>
          <p:spPr>
            <a:xfrm>
              <a:off x="15145022" y="2834521"/>
              <a:ext cx="31432" cy="30480"/>
            </a:xfrm>
            <a:custGeom>
              <a:avLst/>
              <a:gdLst>
                <a:gd name="connsiteX0" fmla="*/ 31432 w 31432"/>
                <a:gd name="connsiteY0" fmla="*/ 15240 h 30480"/>
                <a:gd name="connsiteX1" fmla="*/ 16193 w 31432"/>
                <a:gd name="connsiteY1" fmla="*/ 30480 h 30480"/>
                <a:gd name="connsiteX2" fmla="*/ 0 w 31432"/>
                <a:gd name="connsiteY2" fmla="*/ 15240 h 30480"/>
                <a:gd name="connsiteX3" fmla="*/ 15240 w 31432"/>
                <a:gd name="connsiteY3" fmla="*/ 0 h 30480"/>
                <a:gd name="connsiteX4" fmla="*/ 31432 w 31432"/>
                <a:gd name="connsiteY4" fmla="*/ 15240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432" h="30480">
                  <a:moveTo>
                    <a:pt x="31432" y="15240"/>
                  </a:moveTo>
                  <a:cubicBezTo>
                    <a:pt x="31432" y="23813"/>
                    <a:pt x="24765" y="30480"/>
                    <a:pt x="16193" y="30480"/>
                  </a:cubicBezTo>
                  <a:cubicBezTo>
                    <a:pt x="7620" y="30480"/>
                    <a:pt x="0" y="24765"/>
                    <a:pt x="0" y="15240"/>
                  </a:cubicBezTo>
                  <a:cubicBezTo>
                    <a:pt x="0" y="6668"/>
                    <a:pt x="6668" y="0"/>
                    <a:pt x="15240" y="0"/>
                  </a:cubicBezTo>
                  <a:cubicBezTo>
                    <a:pt x="23813" y="0"/>
                    <a:pt x="31432" y="6668"/>
                    <a:pt x="31432" y="15240"/>
                  </a:cubicBezTo>
                </a:path>
              </a:pathLst>
            </a:custGeom>
            <a:solidFill>
              <a:srgbClr val="111C2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666" name="Freeform: Shape 1665">
              <a:extLst>
                <a:ext uri="{FF2B5EF4-FFF2-40B4-BE49-F238E27FC236}">
                  <a16:creationId xmlns:a16="http://schemas.microsoft.com/office/drawing/2014/main" id="{4B79F5E9-558E-42E4-B62C-BC1E1BACD1C7}"/>
                </a:ext>
              </a:extLst>
            </p:cNvPr>
            <p:cNvSpPr/>
            <p:nvPr/>
          </p:nvSpPr>
          <p:spPr>
            <a:xfrm>
              <a:off x="15171691" y="2841189"/>
              <a:ext cx="30480" cy="30479"/>
            </a:xfrm>
            <a:custGeom>
              <a:avLst/>
              <a:gdLst>
                <a:gd name="connsiteX0" fmla="*/ 30480 w 30480"/>
                <a:gd name="connsiteY0" fmla="*/ 15240 h 30479"/>
                <a:gd name="connsiteX1" fmla="*/ 15240 w 30480"/>
                <a:gd name="connsiteY1" fmla="*/ 30480 h 30479"/>
                <a:gd name="connsiteX2" fmla="*/ 0 w 30480"/>
                <a:gd name="connsiteY2" fmla="*/ 15240 h 30479"/>
                <a:gd name="connsiteX3" fmla="*/ 15240 w 30480"/>
                <a:gd name="connsiteY3" fmla="*/ 0 h 30479"/>
                <a:gd name="connsiteX4" fmla="*/ 30480 w 30480"/>
                <a:gd name="connsiteY4" fmla="*/ 15240 h 30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480" h="30479">
                  <a:moveTo>
                    <a:pt x="30480" y="15240"/>
                  </a:moveTo>
                  <a:cubicBezTo>
                    <a:pt x="30480" y="23813"/>
                    <a:pt x="23813" y="30480"/>
                    <a:pt x="15240" y="30480"/>
                  </a:cubicBezTo>
                  <a:cubicBezTo>
                    <a:pt x="6668" y="30480"/>
                    <a:pt x="0" y="23813"/>
                    <a:pt x="0" y="15240"/>
                  </a:cubicBezTo>
                  <a:cubicBezTo>
                    <a:pt x="0" y="6667"/>
                    <a:pt x="6668" y="0"/>
                    <a:pt x="15240" y="0"/>
                  </a:cubicBezTo>
                  <a:cubicBezTo>
                    <a:pt x="23813" y="0"/>
                    <a:pt x="30480" y="6667"/>
                    <a:pt x="30480" y="15240"/>
                  </a:cubicBezTo>
                </a:path>
              </a:pathLst>
            </a:custGeom>
            <a:solidFill>
              <a:srgbClr val="111C2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667" name="Freeform: Shape 1666">
              <a:extLst>
                <a:ext uri="{FF2B5EF4-FFF2-40B4-BE49-F238E27FC236}">
                  <a16:creationId xmlns:a16="http://schemas.microsoft.com/office/drawing/2014/main" id="{4980A4BB-7E58-41C1-AE2E-E10397E7714B}"/>
                </a:ext>
              </a:extLst>
            </p:cNvPr>
            <p:cNvSpPr/>
            <p:nvPr/>
          </p:nvSpPr>
          <p:spPr>
            <a:xfrm>
              <a:off x="15198362" y="2846904"/>
              <a:ext cx="30479" cy="30479"/>
            </a:xfrm>
            <a:custGeom>
              <a:avLst/>
              <a:gdLst>
                <a:gd name="connsiteX0" fmla="*/ 30480 w 30479"/>
                <a:gd name="connsiteY0" fmla="*/ 15240 h 30479"/>
                <a:gd name="connsiteX1" fmla="*/ 15240 w 30479"/>
                <a:gd name="connsiteY1" fmla="*/ 30480 h 30479"/>
                <a:gd name="connsiteX2" fmla="*/ 0 w 30479"/>
                <a:gd name="connsiteY2" fmla="*/ 15240 h 30479"/>
                <a:gd name="connsiteX3" fmla="*/ 15240 w 30479"/>
                <a:gd name="connsiteY3" fmla="*/ 0 h 30479"/>
                <a:gd name="connsiteX4" fmla="*/ 30480 w 30479"/>
                <a:gd name="connsiteY4" fmla="*/ 15240 h 30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479" h="30479">
                  <a:moveTo>
                    <a:pt x="30480" y="15240"/>
                  </a:moveTo>
                  <a:cubicBezTo>
                    <a:pt x="30480" y="23813"/>
                    <a:pt x="23813" y="30480"/>
                    <a:pt x="15240" y="30480"/>
                  </a:cubicBezTo>
                  <a:cubicBezTo>
                    <a:pt x="6667" y="30480"/>
                    <a:pt x="0" y="23813"/>
                    <a:pt x="0" y="15240"/>
                  </a:cubicBezTo>
                  <a:cubicBezTo>
                    <a:pt x="0" y="6667"/>
                    <a:pt x="6667" y="0"/>
                    <a:pt x="15240" y="0"/>
                  </a:cubicBezTo>
                  <a:cubicBezTo>
                    <a:pt x="23813" y="0"/>
                    <a:pt x="30480" y="6667"/>
                    <a:pt x="30480" y="15240"/>
                  </a:cubicBezTo>
                </a:path>
              </a:pathLst>
            </a:custGeom>
            <a:solidFill>
              <a:srgbClr val="111C2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668" name="Freeform: Shape 1667">
              <a:extLst>
                <a:ext uri="{FF2B5EF4-FFF2-40B4-BE49-F238E27FC236}">
                  <a16:creationId xmlns:a16="http://schemas.microsoft.com/office/drawing/2014/main" id="{1373A9FB-EB37-4644-9FD3-29073B9AFBF7}"/>
                </a:ext>
              </a:extLst>
            </p:cNvPr>
            <p:cNvSpPr/>
            <p:nvPr/>
          </p:nvSpPr>
          <p:spPr>
            <a:xfrm>
              <a:off x="15225029" y="2853571"/>
              <a:ext cx="30480" cy="30480"/>
            </a:xfrm>
            <a:custGeom>
              <a:avLst/>
              <a:gdLst>
                <a:gd name="connsiteX0" fmla="*/ 30480 w 30480"/>
                <a:gd name="connsiteY0" fmla="*/ 15240 h 30480"/>
                <a:gd name="connsiteX1" fmla="*/ 15240 w 30480"/>
                <a:gd name="connsiteY1" fmla="*/ 30480 h 30480"/>
                <a:gd name="connsiteX2" fmla="*/ 0 w 30480"/>
                <a:gd name="connsiteY2" fmla="*/ 15240 h 30480"/>
                <a:gd name="connsiteX3" fmla="*/ 15240 w 30480"/>
                <a:gd name="connsiteY3" fmla="*/ 0 h 30480"/>
                <a:gd name="connsiteX4" fmla="*/ 30480 w 30480"/>
                <a:gd name="connsiteY4" fmla="*/ 15240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480" h="30480">
                  <a:moveTo>
                    <a:pt x="30480" y="15240"/>
                  </a:moveTo>
                  <a:cubicBezTo>
                    <a:pt x="30480" y="23813"/>
                    <a:pt x="23813" y="30480"/>
                    <a:pt x="15240" y="30480"/>
                  </a:cubicBezTo>
                  <a:cubicBezTo>
                    <a:pt x="6668" y="30480"/>
                    <a:pt x="0" y="23813"/>
                    <a:pt x="0" y="15240"/>
                  </a:cubicBezTo>
                  <a:cubicBezTo>
                    <a:pt x="0" y="6668"/>
                    <a:pt x="6668" y="0"/>
                    <a:pt x="15240" y="0"/>
                  </a:cubicBezTo>
                  <a:cubicBezTo>
                    <a:pt x="23813" y="0"/>
                    <a:pt x="30480" y="6668"/>
                    <a:pt x="30480" y="15240"/>
                  </a:cubicBezTo>
                </a:path>
              </a:pathLst>
            </a:custGeom>
            <a:solidFill>
              <a:srgbClr val="111C2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669" name="Freeform: Shape 1668">
              <a:extLst>
                <a:ext uri="{FF2B5EF4-FFF2-40B4-BE49-F238E27FC236}">
                  <a16:creationId xmlns:a16="http://schemas.microsoft.com/office/drawing/2014/main" id="{89E9131F-D3F0-4483-8E9B-B39056D58B58}"/>
                </a:ext>
              </a:extLst>
            </p:cNvPr>
            <p:cNvSpPr/>
            <p:nvPr/>
          </p:nvSpPr>
          <p:spPr>
            <a:xfrm>
              <a:off x="15168832" y="2954499"/>
              <a:ext cx="12144" cy="13373"/>
            </a:xfrm>
            <a:custGeom>
              <a:avLst/>
              <a:gdLst>
                <a:gd name="connsiteX0" fmla="*/ 3810 w 12144"/>
                <a:gd name="connsiteY0" fmla="*/ 13374 h 13373"/>
                <a:gd name="connsiteX1" fmla="*/ 3810 w 12144"/>
                <a:gd name="connsiteY1" fmla="*/ 13374 h 13373"/>
                <a:gd name="connsiteX2" fmla="*/ 0 w 12144"/>
                <a:gd name="connsiteY2" fmla="*/ 8611 h 13373"/>
                <a:gd name="connsiteX3" fmla="*/ 953 w 12144"/>
                <a:gd name="connsiteY3" fmla="*/ 2896 h 13373"/>
                <a:gd name="connsiteX4" fmla="*/ 11430 w 12144"/>
                <a:gd name="connsiteY4" fmla="*/ 991 h 13373"/>
                <a:gd name="connsiteX5" fmla="*/ 11430 w 12144"/>
                <a:gd name="connsiteY5" fmla="*/ 2896 h 13373"/>
                <a:gd name="connsiteX6" fmla="*/ 9525 w 12144"/>
                <a:gd name="connsiteY6" fmla="*/ 2896 h 13373"/>
                <a:gd name="connsiteX7" fmla="*/ 2857 w 12144"/>
                <a:gd name="connsiteY7" fmla="*/ 3849 h 13373"/>
                <a:gd name="connsiteX8" fmla="*/ 1905 w 12144"/>
                <a:gd name="connsiteY8" fmla="*/ 6706 h 13373"/>
                <a:gd name="connsiteX9" fmla="*/ 3810 w 12144"/>
                <a:gd name="connsiteY9" fmla="*/ 9564 h 13373"/>
                <a:gd name="connsiteX10" fmla="*/ 3810 w 12144"/>
                <a:gd name="connsiteY10" fmla="*/ 11469 h 13373"/>
                <a:gd name="connsiteX11" fmla="*/ 3810 w 12144"/>
                <a:gd name="connsiteY11" fmla="*/ 13374 h 13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144" h="13373">
                  <a:moveTo>
                    <a:pt x="3810" y="13374"/>
                  </a:moveTo>
                  <a:cubicBezTo>
                    <a:pt x="3810" y="13374"/>
                    <a:pt x="2857" y="13374"/>
                    <a:pt x="3810" y="13374"/>
                  </a:cubicBezTo>
                  <a:cubicBezTo>
                    <a:pt x="1905" y="12421"/>
                    <a:pt x="0" y="10516"/>
                    <a:pt x="0" y="8611"/>
                  </a:cubicBezTo>
                  <a:cubicBezTo>
                    <a:pt x="0" y="6706"/>
                    <a:pt x="0" y="4801"/>
                    <a:pt x="953" y="2896"/>
                  </a:cubicBezTo>
                  <a:cubicBezTo>
                    <a:pt x="2857" y="39"/>
                    <a:pt x="7620" y="-914"/>
                    <a:pt x="11430" y="991"/>
                  </a:cubicBezTo>
                  <a:cubicBezTo>
                    <a:pt x="12382" y="991"/>
                    <a:pt x="12382" y="1944"/>
                    <a:pt x="11430" y="2896"/>
                  </a:cubicBezTo>
                  <a:cubicBezTo>
                    <a:pt x="11430" y="3849"/>
                    <a:pt x="10478" y="3849"/>
                    <a:pt x="9525" y="2896"/>
                  </a:cubicBezTo>
                  <a:cubicBezTo>
                    <a:pt x="7620" y="991"/>
                    <a:pt x="4763" y="1944"/>
                    <a:pt x="2857" y="3849"/>
                  </a:cubicBezTo>
                  <a:cubicBezTo>
                    <a:pt x="1905" y="4801"/>
                    <a:pt x="1905" y="5754"/>
                    <a:pt x="1905" y="6706"/>
                  </a:cubicBezTo>
                  <a:cubicBezTo>
                    <a:pt x="1905" y="7659"/>
                    <a:pt x="2857" y="8611"/>
                    <a:pt x="3810" y="9564"/>
                  </a:cubicBezTo>
                  <a:cubicBezTo>
                    <a:pt x="4763" y="9564"/>
                    <a:pt x="4763" y="10516"/>
                    <a:pt x="3810" y="11469"/>
                  </a:cubicBezTo>
                  <a:cubicBezTo>
                    <a:pt x="4763" y="12421"/>
                    <a:pt x="3810" y="13374"/>
                    <a:pt x="3810" y="13374"/>
                  </a:cubicBezTo>
                </a:path>
              </a:pathLst>
            </a:custGeom>
            <a:solidFill>
              <a:srgbClr val="111C2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670" name="Freeform: Shape 1669">
              <a:extLst>
                <a:ext uri="{FF2B5EF4-FFF2-40B4-BE49-F238E27FC236}">
                  <a16:creationId xmlns:a16="http://schemas.microsoft.com/office/drawing/2014/main" id="{3187AB3C-6134-4FD6-BAE5-FADFAD229B30}"/>
                </a:ext>
              </a:extLst>
            </p:cNvPr>
            <p:cNvSpPr/>
            <p:nvPr/>
          </p:nvSpPr>
          <p:spPr>
            <a:xfrm>
              <a:off x="15189787" y="2944060"/>
              <a:ext cx="13334" cy="7620"/>
            </a:xfrm>
            <a:custGeom>
              <a:avLst/>
              <a:gdLst>
                <a:gd name="connsiteX0" fmla="*/ 952 w 13334"/>
                <a:gd name="connsiteY0" fmla="*/ 7620 h 7620"/>
                <a:gd name="connsiteX1" fmla="*/ 0 w 13334"/>
                <a:gd name="connsiteY1" fmla="*/ 6668 h 7620"/>
                <a:gd name="connsiteX2" fmla="*/ 1905 w 13334"/>
                <a:gd name="connsiteY2" fmla="*/ 1905 h 7620"/>
                <a:gd name="connsiteX3" fmla="*/ 6667 w 13334"/>
                <a:gd name="connsiteY3" fmla="*/ 0 h 7620"/>
                <a:gd name="connsiteX4" fmla="*/ 6667 w 13334"/>
                <a:gd name="connsiteY4" fmla="*/ 0 h 7620"/>
                <a:gd name="connsiteX5" fmla="*/ 13335 w 13334"/>
                <a:gd name="connsiteY5" fmla="*/ 6668 h 7620"/>
                <a:gd name="connsiteX6" fmla="*/ 12382 w 13334"/>
                <a:gd name="connsiteY6" fmla="*/ 7620 h 7620"/>
                <a:gd name="connsiteX7" fmla="*/ 11430 w 13334"/>
                <a:gd name="connsiteY7" fmla="*/ 6668 h 7620"/>
                <a:gd name="connsiteX8" fmla="*/ 7620 w 13334"/>
                <a:gd name="connsiteY8" fmla="*/ 2858 h 7620"/>
                <a:gd name="connsiteX9" fmla="*/ 4763 w 13334"/>
                <a:gd name="connsiteY9" fmla="*/ 3810 h 7620"/>
                <a:gd name="connsiteX10" fmla="*/ 3810 w 13334"/>
                <a:gd name="connsiteY10" fmla="*/ 6668 h 7620"/>
                <a:gd name="connsiteX11" fmla="*/ 952 w 13334"/>
                <a:gd name="connsiteY11" fmla="*/ 7620 h 7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334" h="7620">
                  <a:moveTo>
                    <a:pt x="952" y="7620"/>
                  </a:moveTo>
                  <a:cubicBezTo>
                    <a:pt x="0" y="7620"/>
                    <a:pt x="0" y="6668"/>
                    <a:pt x="0" y="6668"/>
                  </a:cubicBezTo>
                  <a:cubicBezTo>
                    <a:pt x="0" y="4763"/>
                    <a:pt x="952" y="2858"/>
                    <a:pt x="1905" y="1905"/>
                  </a:cubicBezTo>
                  <a:cubicBezTo>
                    <a:pt x="2857" y="953"/>
                    <a:pt x="4763" y="0"/>
                    <a:pt x="6667" y="0"/>
                  </a:cubicBezTo>
                  <a:lnTo>
                    <a:pt x="6667" y="0"/>
                  </a:lnTo>
                  <a:cubicBezTo>
                    <a:pt x="10477" y="0"/>
                    <a:pt x="13335" y="2858"/>
                    <a:pt x="13335" y="6668"/>
                  </a:cubicBezTo>
                  <a:cubicBezTo>
                    <a:pt x="13335" y="7620"/>
                    <a:pt x="12382" y="7620"/>
                    <a:pt x="12382" y="7620"/>
                  </a:cubicBezTo>
                  <a:cubicBezTo>
                    <a:pt x="11430" y="7620"/>
                    <a:pt x="11430" y="6668"/>
                    <a:pt x="11430" y="6668"/>
                  </a:cubicBezTo>
                  <a:cubicBezTo>
                    <a:pt x="11430" y="4763"/>
                    <a:pt x="9525" y="2858"/>
                    <a:pt x="7620" y="2858"/>
                  </a:cubicBezTo>
                  <a:cubicBezTo>
                    <a:pt x="6667" y="2858"/>
                    <a:pt x="5715" y="2858"/>
                    <a:pt x="4763" y="3810"/>
                  </a:cubicBezTo>
                  <a:cubicBezTo>
                    <a:pt x="3810" y="4763"/>
                    <a:pt x="3810" y="5715"/>
                    <a:pt x="3810" y="6668"/>
                  </a:cubicBezTo>
                  <a:cubicBezTo>
                    <a:pt x="2857" y="7620"/>
                    <a:pt x="1905" y="7620"/>
                    <a:pt x="952" y="7620"/>
                  </a:cubicBezTo>
                  <a:close/>
                </a:path>
              </a:pathLst>
            </a:custGeom>
            <a:solidFill>
              <a:srgbClr val="111C2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671" name="Freeform: Shape 1670">
              <a:extLst>
                <a:ext uri="{FF2B5EF4-FFF2-40B4-BE49-F238E27FC236}">
                  <a16:creationId xmlns:a16="http://schemas.microsoft.com/office/drawing/2014/main" id="{52D2FA84-2D56-4BBB-9E8C-CB96F112F314}"/>
                </a:ext>
              </a:extLst>
            </p:cNvPr>
            <p:cNvSpPr/>
            <p:nvPr/>
          </p:nvSpPr>
          <p:spPr>
            <a:xfrm>
              <a:off x="15151687" y="2945013"/>
              <a:ext cx="13334" cy="7620"/>
            </a:xfrm>
            <a:custGeom>
              <a:avLst/>
              <a:gdLst>
                <a:gd name="connsiteX0" fmla="*/ 952 w 13334"/>
                <a:gd name="connsiteY0" fmla="*/ 7620 h 7620"/>
                <a:gd name="connsiteX1" fmla="*/ 0 w 13334"/>
                <a:gd name="connsiteY1" fmla="*/ 6667 h 7620"/>
                <a:gd name="connsiteX2" fmla="*/ 1905 w 13334"/>
                <a:gd name="connsiteY2" fmla="*/ 1905 h 7620"/>
                <a:gd name="connsiteX3" fmla="*/ 6667 w 13334"/>
                <a:gd name="connsiteY3" fmla="*/ 0 h 7620"/>
                <a:gd name="connsiteX4" fmla="*/ 6667 w 13334"/>
                <a:gd name="connsiteY4" fmla="*/ 0 h 7620"/>
                <a:gd name="connsiteX5" fmla="*/ 11430 w 13334"/>
                <a:gd name="connsiteY5" fmla="*/ 1905 h 7620"/>
                <a:gd name="connsiteX6" fmla="*/ 13335 w 13334"/>
                <a:gd name="connsiteY6" fmla="*/ 6667 h 7620"/>
                <a:gd name="connsiteX7" fmla="*/ 12382 w 13334"/>
                <a:gd name="connsiteY7" fmla="*/ 7620 h 7620"/>
                <a:gd name="connsiteX8" fmla="*/ 11430 w 13334"/>
                <a:gd name="connsiteY8" fmla="*/ 6667 h 7620"/>
                <a:gd name="connsiteX9" fmla="*/ 10477 w 13334"/>
                <a:gd name="connsiteY9" fmla="*/ 3810 h 7620"/>
                <a:gd name="connsiteX10" fmla="*/ 7620 w 13334"/>
                <a:gd name="connsiteY10" fmla="*/ 2858 h 7620"/>
                <a:gd name="connsiteX11" fmla="*/ 7620 w 13334"/>
                <a:gd name="connsiteY11" fmla="*/ 2858 h 7620"/>
                <a:gd name="connsiteX12" fmla="*/ 4763 w 13334"/>
                <a:gd name="connsiteY12" fmla="*/ 3810 h 7620"/>
                <a:gd name="connsiteX13" fmla="*/ 3810 w 13334"/>
                <a:gd name="connsiteY13" fmla="*/ 6667 h 7620"/>
                <a:gd name="connsiteX14" fmla="*/ 952 w 13334"/>
                <a:gd name="connsiteY14" fmla="*/ 7620 h 7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334" h="7620">
                  <a:moveTo>
                    <a:pt x="952" y="7620"/>
                  </a:moveTo>
                  <a:cubicBezTo>
                    <a:pt x="0" y="7620"/>
                    <a:pt x="0" y="6667"/>
                    <a:pt x="0" y="6667"/>
                  </a:cubicBezTo>
                  <a:cubicBezTo>
                    <a:pt x="0" y="4763"/>
                    <a:pt x="952" y="2858"/>
                    <a:pt x="1905" y="1905"/>
                  </a:cubicBezTo>
                  <a:cubicBezTo>
                    <a:pt x="2857" y="953"/>
                    <a:pt x="4763" y="0"/>
                    <a:pt x="6667" y="0"/>
                  </a:cubicBezTo>
                  <a:lnTo>
                    <a:pt x="6667" y="0"/>
                  </a:lnTo>
                  <a:cubicBezTo>
                    <a:pt x="8572" y="0"/>
                    <a:pt x="10477" y="953"/>
                    <a:pt x="11430" y="1905"/>
                  </a:cubicBezTo>
                  <a:cubicBezTo>
                    <a:pt x="12382" y="2858"/>
                    <a:pt x="13335" y="4763"/>
                    <a:pt x="13335" y="6667"/>
                  </a:cubicBezTo>
                  <a:cubicBezTo>
                    <a:pt x="13335" y="7620"/>
                    <a:pt x="12382" y="7620"/>
                    <a:pt x="12382" y="7620"/>
                  </a:cubicBezTo>
                  <a:cubicBezTo>
                    <a:pt x="11430" y="7620"/>
                    <a:pt x="11430" y="6667"/>
                    <a:pt x="11430" y="6667"/>
                  </a:cubicBezTo>
                  <a:cubicBezTo>
                    <a:pt x="11430" y="5715"/>
                    <a:pt x="11430" y="4763"/>
                    <a:pt x="10477" y="3810"/>
                  </a:cubicBezTo>
                  <a:cubicBezTo>
                    <a:pt x="9525" y="2858"/>
                    <a:pt x="8572" y="2858"/>
                    <a:pt x="7620" y="2858"/>
                  </a:cubicBezTo>
                  <a:lnTo>
                    <a:pt x="7620" y="2858"/>
                  </a:lnTo>
                  <a:cubicBezTo>
                    <a:pt x="6667" y="2858"/>
                    <a:pt x="5715" y="2858"/>
                    <a:pt x="4763" y="3810"/>
                  </a:cubicBezTo>
                  <a:cubicBezTo>
                    <a:pt x="3810" y="4763"/>
                    <a:pt x="3810" y="5715"/>
                    <a:pt x="3810" y="6667"/>
                  </a:cubicBezTo>
                  <a:cubicBezTo>
                    <a:pt x="1905" y="6667"/>
                    <a:pt x="1905" y="7620"/>
                    <a:pt x="952" y="7620"/>
                  </a:cubicBezTo>
                  <a:close/>
                </a:path>
              </a:pathLst>
            </a:custGeom>
            <a:solidFill>
              <a:srgbClr val="111C2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672" name="Freeform: Shape 1671">
              <a:extLst>
                <a:ext uri="{FF2B5EF4-FFF2-40B4-BE49-F238E27FC236}">
                  <a16:creationId xmlns:a16="http://schemas.microsoft.com/office/drawing/2014/main" id="{A2D0B6B6-42A0-4B4A-B57C-C94E5820100C}"/>
                </a:ext>
              </a:extLst>
            </p:cNvPr>
            <p:cNvSpPr/>
            <p:nvPr/>
          </p:nvSpPr>
          <p:spPr>
            <a:xfrm>
              <a:off x="15170737" y="2959300"/>
              <a:ext cx="40957" cy="23812"/>
            </a:xfrm>
            <a:custGeom>
              <a:avLst/>
              <a:gdLst>
                <a:gd name="connsiteX0" fmla="*/ 10477 w 40957"/>
                <a:gd name="connsiteY0" fmla="*/ 23813 h 23812"/>
                <a:gd name="connsiteX1" fmla="*/ 952 w 40957"/>
                <a:gd name="connsiteY1" fmla="*/ 21908 h 23812"/>
                <a:gd name="connsiteX2" fmla="*/ 0 w 40957"/>
                <a:gd name="connsiteY2" fmla="*/ 20003 h 23812"/>
                <a:gd name="connsiteX3" fmla="*/ 1905 w 40957"/>
                <a:gd name="connsiteY3" fmla="*/ 19050 h 23812"/>
                <a:gd name="connsiteX4" fmla="*/ 23813 w 40957"/>
                <a:gd name="connsiteY4" fmla="*/ 17145 h 23812"/>
                <a:gd name="connsiteX5" fmla="*/ 38100 w 40957"/>
                <a:gd name="connsiteY5" fmla="*/ 953 h 23812"/>
                <a:gd name="connsiteX6" fmla="*/ 40005 w 40957"/>
                <a:gd name="connsiteY6" fmla="*/ 0 h 23812"/>
                <a:gd name="connsiteX7" fmla="*/ 40957 w 40957"/>
                <a:gd name="connsiteY7" fmla="*/ 1905 h 23812"/>
                <a:gd name="connsiteX8" fmla="*/ 25717 w 40957"/>
                <a:gd name="connsiteY8" fmla="*/ 20003 h 23812"/>
                <a:gd name="connsiteX9" fmla="*/ 10477 w 40957"/>
                <a:gd name="connsiteY9" fmla="*/ 23813 h 2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957" h="23812">
                  <a:moveTo>
                    <a:pt x="10477" y="23813"/>
                  </a:moveTo>
                  <a:cubicBezTo>
                    <a:pt x="7620" y="23813"/>
                    <a:pt x="3810" y="22860"/>
                    <a:pt x="952" y="21908"/>
                  </a:cubicBezTo>
                  <a:cubicBezTo>
                    <a:pt x="0" y="21908"/>
                    <a:pt x="0" y="20955"/>
                    <a:pt x="0" y="20003"/>
                  </a:cubicBezTo>
                  <a:cubicBezTo>
                    <a:pt x="0" y="19050"/>
                    <a:pt x="952" y="19050"/>
                    <a:pt x="1905" y="19050"/>
                  </a:cubicBezTo>
                  <a:cubicBezTo>
                    <a:pt x="9525" y="20955"/>
                    <a:pt x="17145" y="20955"/>
                    <a:pt x="23813" y="17145"/>
                  </a:cubicBezTo>
                  <a:cubicBezTo>
                    <a:pt x="30480" y="13335"/>
                    <a:pt x="35242" y="7620"/>
                    <a:pt x="38100" y="953"/>
                  </a:cubicBezTo>
                  <a:cubicBezTo>
                    <a:pt x="38100" y="0"/>
                    <a:pt x="39052" y="0"/>
                    <a:pt x="40005" y="0"/>
                  </a:cubicBezTo>
                  <a:cubicBezTo>
                    <a:pt x="40957" y="0"/>
                    <a:pt x="40957" y="953"/>
                    <a:pt x="40957" y="1905"/>
                  </a:cubicBezTo>
                  <a:cubicBezTo>
                    <a:pt x="38100" y="9525"/>
                    <a:pt x="32385" y="16192"/>
                    <a:pt x="25717" y="20003"/>
                  </a:cubicBezTo>
                  <a:cubicBezTo>
                    <a:pt x="20002" y="22860"/>
                    <a:pt x="15240" y="23813"/>
                    <a:pt x="10477" y="23813"/>
                  </a:cubicBezTo>
                </a:path>
              </a:pathLst>
            </a:custGeom>
            <a:solidFill>
              <a:srgbClr val="111C2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673" name="Freeform: Shape 1672">
              <a:extLst>
                <a:ext uri="{FF2B5EF4-FFF2-40B4-BE49-F238E27FC236}">
                  <a16:creationId xmlns:a16="http://schemas.microsoft.com/office/drawing/2014/main" id="{71D9C7F4-92FA-4D9D-AD1B-38AEFDA53EED}"/>
                </a:ext>
              </a:extLst>
            </p:cNvPr>
            <p:cNvSpPr/>
            <p:nvPr/>
          </p:nvSpPr>
          <p:spPr>
            <a:xfrm>
              <a:off x="15181214" y="3026928"/>
              <a:ext cx="26670" cy="16192"/>
            </a:xfrm>
            <a:custGeom>
              <a:avLst/>
              <a:gdLst>
                <a:gd name="connsiteX0" fmla="*/ 19050 w 26670"/>
                <a:gd name="connsiteY0" fmla="*/ 9525 h 16192"/>
                <a:gd name="connsiteX1" fmla="*/ 26670 w 26670"/>
                <a:gd name="connsiteY1" fmla="*/ 0 h 16192"/>
                <a:gd name="connsiteX2" fmla="*/ 12383 w 26670"/>
                <a:gd name="connsiteY2" fmla="*/ 952 h 16192"/>
                <a:gd name="connsiteX3" fmla="*/ 0 w 26670"/>
                <a:gd name="connsiteY3" fmla="*/ 0 h 16192"/>
                <a:gd name="connsiteX4" fmla="*/ 0 w 26670"/>
                <a:gd name="connsiteY4" fmla="*/ 7620 h 16192"/>
                <a:gd name="connsiteX5" fmla="*/ 953 w 26670"/>
                <a:gd name="connsiteY5" fmla="*/ 16192 h 16192"/>
                <a:gd name="connsiteX6" fmla="*/ 5715 w 26670"/>
                <a:gd name="connsiteY6" fmla="*/ 16192 h 16192"/>
                <a:gd name="connsiteX7" fmla="*/ 19050 w 26670"/>
                <a:gd name="connsiteY7" fmla="*/ 9525 h 16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670" h="16192">
                  <a:moveTo>
                    <a:pt x="19050" y="9525"/>
                  </a:moveTo>
                  <a:lnTo>
                    <a:pt x="26670" y="0"/>
                  </a:lnTo>
                  <a:lnTo>
                    <a:pt x="12383" y="952"/>
                  </a:lnTo>
                  <a:cubicBezTo>
                    <a:pt x="8573" y="952"/>
                    <a:pt x="3810" y="952"/>
                    <a:pt x="0" y="0"/>
                  </a:cubicBezTo>
                  <a:lnTo>
                    <a:pt x="0" y="7620"/>
                  </a:lnTo>
                  <a:cubicBezTo>
                    <a:pt x="0" y="10477"/>
                    <a:pt x="0" y="13335"/>
                    <a:pt x="953" y="16192"/>
                  </a:cubicBezTo>
                  <a:lnTo>
                    <a:pt x="5715" y="16192"/>
                  </a:lnTo>
                  <a:cubicBezTo>
                    <a:pt x="10478" y="16192"/>
                    <a:pt x="15240" y="13335"/>
                    <a:pt x="19050" y="9525"/>
                  </a:cubicBezTo>
                </a:path>
              </a:pathLst>
            </a:custGeom>
            <a:solidFill>
              <a:srgbClr val="111C2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674" name="Freeform: Shape 1673">
              <a:extLst>
                <a:ext uri="{FF2B5EF4-FFF2-40B4-BE49-F238E27FC236}">
                  <a16:creationId xmlns:a16="http://schemas.microsoft.com/office/drawing/2014/main" id="{1FA6B296-8BBC-4714-A6EE-C7C1DA4CE04D}"/>
                </a:ext>
              </a:extLst>
            </p:cNvPr>
            <p:cNvSpPr/>
            <p:nvPr/>
          </p:nvSpPr>
          <p:spPr>
            <a:xfrm>
              <a:off x="15205979" y="3197426"/>
              <a:ext cx="11430" cy="25717"/>
            </a:xfrm>
            <a:custGeom>
              <a:avLst/>
              <a:gdLst>
                <a:gd name="connsiteX0" fmla="*/ 6668 w 11430"/>
                <a:gd name="connsiteY0" fmla="*/ 0 h 25717"/>
                <a:gd name="connsiteX1" fmla="*/ 11430 w 11430"/>
                <a:gd name="connsiteY1" fmla="*/ 953 h 25717"/>
                <a:gd name="connsiteX2" fmla="*/ 11430 w 11430"/>
                <a:gd name="connsiteY2" fmla="*/ 20003 h 25717"/>
                <a:gd name="connsiteX3" fmla="*/ 5715 w 11430"/>
                <a:gd name="connsiteY3" fmla="*/ 25717 h 25717"/>
                <a:gd name="connsiteX4" fmla="*/ 0 w 11430"/>
                <a:gd name="connsiteY4" fmla="*/ 25717 h 25717"/>
                <a:gd name="connsiteX5" fmla="*/ 3810 w 11430"/>
                <a:gd name="connsiteY5" fmla="*/ 3810 h 25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430" h="25717">
                  <a:moveTo>
                    <a:pt x="6668" y="0"/>
                  </a:moveTo>
                  <a:lnTo>
                    <a:pt x="11430" y="953"/>
                  </a:lnTo>
                  <a:lnTo>
                    <a:pt x="11430" y="20003"/>
                  </a:lnTo>
                  <a:cubicBezTo>
                    <a:pt x="11430" y="22860"/>
                    <a:pt x="8572" y="25717"/>
                    <a:pt x="5715" y="25717"/>
                  </a:cubicBezTo>
                  <a:lnTo>
                    <a:pt x="0" y="25717"/>
                  </a:lnTo>
                  <a:lnTo>
                    <a:pt x="3810" y="3810"/>
                  </a:lnTo>
                </a:path>
              </a:pathLst>
            </a:custGeom>
            <a:solidFill>
              <a:srgbClr val="111C2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675" name="Freeform: Shape 1674">
              <a:extLst>
                <a:ext uri="{FF2B5EF4-FFF2-40B4-BE49-F238E27FC236}">
                  <a16:creationId xmlns:a16="http://schemas.microsoft.com/office/drawing/2014/main" id="{FC48CC2C-E084-40F6-B88B-E22ED7BC59B3}"/>
                </a:ext>
              </a:extLst>
            </p:cNvPr>
            <p:cNvSpPr/>
            <p:nvPr/>
          </p:nvSpPr>
          <p:spPr>
            <a:xfrm>
              <a:off x="13866762" y="3319348"/>
              <a:ext cx="245745" cy="612461"/>
            </a:xfrm>
            <a:custGeom>
              <a:avLst/>
              <a:gdLst>
                <a:gd name="connsiteX0" fmla="*/ 245745 w 245745"/>
                <a:gd name="connsiteY0" fmla="*/ 612458 h 612457"/>
                <a:gd name="connsiteX1" fmla="*/ 229552 w 245745"/>
                <a:gd name="connsiteY1" fmla="*/ 309563 h 612457"/>
                <a:gd name="connsiteX2" fmla="*/ 222885 w 245745"/>
                <a:gd name="connsiteY2" fmla="*/ 246697 h 612457"/>
                <a:gd name="connsiteX3" fmla="*/ 189547 w 245745"/>
                <a:gd name="connsiteY3" fmla="*/ 0 h 612457"/>
                <a:gd name="connsiteX4" fmla="*/ 0 w 245745"/>
                <a:gd name="connsiteY4" fmla="*/ 0 h 612457"/>
                <a:gd name="connsiteX5" fmla="*/ 15240 w 245745"/>
                <a:gd name="connsiteY5" fmla="*/ 609600 h 612457"/>
                <a:gd name="connsiteX6" fmla="*/ 93345 w 245745"/>
                <a:gd name="connsiteY6" fmla="*/ 601027 h 612457"/>
                <a:gd name="connsiteX7" fmla="*/ 118110 w 245745"/>
                <a:gd name="connsiteY7" fmla="*/ 199072 h 612457"/>
                <a:gd name="connsiteX8" fmla="*/ 166688 w 245745"/>
                <a:gd name="connsiteY8" fmla="*/ 609600 h 612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5745" h="612457">
                  <a:moveTo>
                    <a:pt x="245745" y="612458"/>
                  </a:moveTo>
                  <a:lnTo>
                    <a:pt x="229552" y="309563"/>
                  </a:lnTo>
                  <a:cubicBezTo>
                    <a:pt x="228600" y="288608"/>
                    <a:pt x="226695" y="267652"/>
                    <a:pt x="222885" y="246697"/>
                  </a:cubicBezTo>
                  <a:lnTo>
                    <a:pt x="189547" y="0"/>
                  </a:lnTo>
                  <a:lnTo>
                    <a:pt x="0" y="0"/>
                  </a:lnTo>
                  <a:lnTo>
                    <a:pt x="15240" y="609600"/>
                  </a:lnTo>
                  <a:lnTo>
                    <a:pt x="93345" y="601027"/>
                  </a:lnTo>
                  <a:lnTo>
                    <a:pt x="118110" y="199072"/>
                  </a:lnTo>
                  <a:lnTo>
                    <a:pt x="166688" y="609600"/>
                  </a:lnTo>
                </a:path>
              </a:pathLst>
            </a:custGeom>
            <a:solidFill>
              <a:srgbClr val="D8B27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676" name="Freeform: Shape 1675">
              <a:extLst>
                <a:ext uri="{FF2B5EF4-FFF2-40B4-BE49-F238E27FC236}">
                  <a16:creationId xmlns:a16="http://schemas.microsoft.com/office/drawing/2014/main" id="{A1EE8DD3-FF39-4912-82D5-9CCE15239508}"/>
                </a:ext>
              </a:extLst>
            </p:cNvPr>
            <p:cNvSpPr/>
            <p:nvPr/>
          </p:nvSpPr>
          <p:spPr>
            <a:xfrm>
              <a:off x="13800372" y="2839876"/>
              <a:ext cx="302612" cy="345167"/>
            </a:xfrm>
            <a:custGeom>
              <a:avLst/>
              <a:gdLst>
                <a:gd name="connsiteX0" fmla="*/ 208314 w 302611"/>
                <a:gd name="connsiteY0" fmla="*/ 89895 h 345165"/>
                <a:gd name="connsiteX1" fmla="*/ 232127 w 302611"/>
                <a:gd name="connsiteY1" fmla="*/ 66083 h 345165"/>
                <a:gd name="connsiteX2" fmla="*/ 229269 w 302611"/>
                <a:gd name="connsiteY2" fmla="*/ 54653 h 345165"/>
                <a:gd name="connsiteX3" fmla="*/ 230222 w 302611"/>
                <a:gd name="connsiteY3" fmla="*/ 46080 h 345165"/>
                <a:gd name="connsiteX4" fmla="*/ 230222 w 302611"/>
                <a:gd name="connsiteY4" fmla="*/ 46080 h 345165"/>
                <a:gd name="connsiteX5" fmla="*/ 243557 w 302611"/>
                <a:gd name="connsiteY5" fmla="*/ 31793 h 345165"/>
                <a:gd name="connsiteX6" fmla="*/ 242604 w 302611"/>
                <a:gd name="connsiteY6" fmla="*/ 6075 h 345165"/>
                <a:gd name="connsiteX7" fmla="*/ 218792 w 302611"/>
                <a:gd name="connsiteY7" fmla="*/ 1313 h 345165"/>
                <a:gd name="connsiteX8" fmla="*/ 162594 w 302611"/>
                <a:gd name="connsiteY8" fmla="*/ 25125 h 345165"/>
                <a:gd name="connsiteX9" fmla="*/ 133067 w 302611"/>
                <a:gd name="connsiteY9" fmla="*/ 30840 h 345165"/>
                <a:gd name="connsiteX10" fmla="*/ 88299 w 302611"/>
                <a:gd name="connsiteY10" fmla="*/ 60368 h 345165"/>
                <a:gd name="connsiteX11" fmla="*/ 84489 w 302611"/>
                <a:gd name="connsiteY11" fmla="*/ 68940 h 345165"/>
                <a:gd name="connsiteX12" fmla="*/ 65439 w 302611"/>
                <a:gd name="connsiteY12" fmla="*/ 97515 h 345165"/>
                <a:gd name="connsiteX13" fmla="*/ 42579 w 302611"/>
                <a:gd name="connsiteY13" fmla="*/ 152760 h 345165"/>
                <a:gd name="connsiteX14" fmla="*/ 42579 w 302611"/>
                <a:gd name="connsiteY14" fmla="*/ 159428 h 345165"/>
                <a:gd name="connsiteX15" fmla="*/ 31149 w 302611"/>
                <a:gd name="connsiteY15" fmla="*/ 191813 h 345165"/>
                <a:gd name="connsiteX16" fmla="*/ 27339 w 302611"/>
                <a:gd name="connsiteY16" fmla="*/ 196575 h 345165"/>
                <a:gd name="connsiteX17" fmla="*/ 14004 w 302611"/>
                <a:gd name="connsiteY17" fmla="*/ 252773 h 345165"/>
                <a:gd name="connsiteX18" fmla="*/ 11147 w 302611"/>
                <a:gd name="connsiteY18" fmla="*/ 278490 h 345165"/>
                <a:gd name="connsiteX19" fmla="*/ 4479 w 302611"/>
                <a:gd name="connsiteY19" fmla="*/ 290873 h 345165"/>
                <a:gd name="connsiteX20" fmla="*/ 36864 w 302611"/>
                <a:gd name="connsiteY20" fmla="*/ 345165 h 345165"/>
                <a:gd name="connsiteX21" fmla="*/ 218792 w 302611"/>
                <a:gd name="connsiteY21" fmla="*/ 345165 h 345165"/>
                <a:gd name="connsiteX22" fmla="*/ 288324 w 302611"/>
                <a:gd name="connsiteY22" fmla="*/ 324210 h 345165"/>
                <a:gd name="connsiteX23" fmla="*/ 302612 w 302611"/>
                <a:gd name="connsiteY23" fmla="*/ 276585 h 345165"/>
                <a:gd name="connsiteX24" fmla="*/ 294992 w 302611"/>
                <a:gd name="connsiteY24" fmla="*/ 259440 h 345165"/>
                <a:gd name="connsiteX25" fmla="*/ 276894 w 302611"/>
                <a:gd name="connsiteY25" fmla="*/ 239438 h 345165"/>
                <a:gd name="connsiteX26" fmla="*/ 265464 w 302611"/>
                <a:gd name="connsiteY26" fmla="*/ 228008 h 345165"/>
                <a:gd name="connsiteX27" fmla="*/ 265464 w 302611"/>
                <a:gd name="connsiteY27" fmla="*/ 218483 h 345165"/>
                <a:gd name="connsiteX28" fmla="*/ 253082 w 302611"/>
                <a:gd name="connsiteY28" fmla="*/ 198480 h 345165"/>
                <a:gd name="connsiteX29" fmla="*/ 240699 w 302611"/>
                <a:gd name="connsiteY29" fmla="*/ 178478 h 345165"/>
                <a:gd name="connsiteX30" fmla="*/ 240699 w 302611"/>
                <a:gd name="connsiteY30" fmla="*/ 176573 h 345165"/>
                <a:gd name="connsiteX31" fmla="*/ 229269 w 302611"/>
                <a:gd name="connsiteY31" fmla="*/ 157523 h 345165"/>
                <a:gd name="connsiteX32" fmla="*/ 214982 w 302611"/>
                <a:gd name="connsiteY32" fmla="*/ 149903 h 345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02611" h="345165">
                  <a:moveTo>
                    <a:pt x="208314" y="89895"/>
                  </a:moveTo>
                  <a:cubicBezTo>
                    <a:pt x="221649" y="89895"/>
                    <a:pt x="232127" y="79418"/>
                    <a:pt x="232127" y="66083"/>
                  </a:cubicBezTo>
                  <a:cubicBezTo>
                    <a:pt x="232127" y="62273"/>
                    <a:pt x="231174" y="58463"/>
                    <a:pt x="229269" y="54653"/>
                  </a:cubicBezTo>
                  <a:cubicBezTo>
                    <a:pt x="227364" y="51795"/>
                    <a:pt x="228317" y="47985"/>
                    <a:pt x="230222" y="46080"/>
                  </a:cubicBezTo>
                  <a:lnTo>
                    <a:pt x="230222" y="46080"/>
                  </a:lnTo>
                  <a:lnTo>
                    <a:pt x="243557" y="31793"/>
                  </a:lnTo>
                  <a:cubicBezTo>
                    <a:pt x="250224" y="24173"/>
                    <a:pt x="250224" y="13695"/>
                    <a:pt x="242604" y="6075"/>
                  </a:cubicBezTo>
                  <a:cubicBezTo>
                    <a:pt x="236889" y="360"/>
                    <a:pt x="227364" y="-1545"/>
                    <a:pt x="218792" y="1313"/>
                  </a:cubicBezTo>
                  <a:lnTo>
                    <a:pt x="162594" y="25125"/>
                  </a:lnTo>
                  <a:cubicBezTo>
                    <a:pt x="154974" y="27983"/>
                    <a:pt x="141639" y="30840"/>
                    <a:pt x="133067" y="30840"/>
                  </a:cubicBezTo>
                  <a:cubicBezTo>
                    <a:pt x="114969" y="30840"/>
                    <a:pt x="94967" y="44175"/>
                    <a:pt x="88299" y="60368"/>
                  </a:cubicBezTo>
                  <a:lnTo>
                    <a:pt x="84489" y="68940"/>
                  </a:lnTo>
                  <a:cubicBezTo>
                    <a:pt x="80679" y="77513"/>
                    <a:pt x="72107" y="90848"/>
                    <a:pt x="65439" y="97515"/>
                  </a:cubicBezTo>
                  <a:cubicBezTo>
                    <a:pt x="51152" y="111803"/>
                    <a:pt x="42579" y="131805"/>
                    <a:pt x="42579" y="152760"/>
                  </a:cubicBezTo>
                  <a:lnTo>
                    <a:pt x="42579" y="159428"/>
                  </a:lnTo>
                  <a:cubicBezTo>
                    <a:pt x="42579" y="168953"/>
                    <a:pt x="37817" y="184193"/>
                    <a:pt x="31149" y="191813"/>
                  </a:cubicBezTo>
                  <a:lnTo>
                    <a:pt x="27339" y="196575"/>
                  </a:lnTo>
                  <a:cubicBezTo>
                    <a:pt x="14004" y="211815"/>
                    <a:pt x="9242" y="233723"/>
                    <a:pt x="14004" y="252773"/>
                  </a:cubicBezTo>
                  <a:cubicBezTo>
                    <a:pt x="15909" y="261345"/>
                    <a:pt x="14957" y="270870"/>
                    <a:pt x="11147" y="278490"/>
                  </a:cubicBezTo>
                  <a:lnTo>
                    <a:pt x="4479" y="290873"/>
                  </a:lnTo>
                  <a:cubicBezTo>
                    <a:pt x="-8856" y="315638"/>
                    <a:pt x="9242" y="345165"/>
                    <a:pt x="36864" y="345165"/>
                  </a:cubicBezTo>
                  <a:lnTo>
                    <a:pt x="218792" y="345165"/>
                  </a:lnTo>
                  <a:lnTo>
                    <a:pt x="288324" y="324210"/>
                  </a:lnTo>
                  <a:lnTo>
                    <a:pt x="302612" y="276585"/>
                  </a:lnTo>
                  <a:lnTo>
                    <a:pt x="294992" y="259440"/>
                  </a:lnTo>
                  <a:cubicBezTo>
                    <a:pt x="291182" y="250868"/>
                    <a:pt x="284514" y="244200"/>
                    <a:pt x="276894" y="239438"/>
                  </a:cubicBezTo>
                  <a:cubicBezTo>
                    <a:pt x="270227" y="239438"/>
                    <a:pt x="265464" y="234675"/>
                    <a:pt x="265464" y="228008"/>
                  </a:cubicBezTo>
                  <a:lnTo>
                    <a:pt x="265464" y="218483"/>
                  </a:lnTo>
                  <a:cubicBezTo>
                    <a:pt x="265464" y="209910"/>
                    <a:pt x="260702" y="201338"/>
                    <a:pt x="253082" y="198480"/>
                  </a:cubicBezTo>
                  <a:cubicBezTo>
                    <a:pt x="245462" y="194670"/>
                    <a:pt x="240699" y="187050"/>
                    <a:pt x="240699" y="178478"/>
                  </a:cubicBezTo>
                  <a:lnTo>
                    <a:pt x="240699" y="176573"/>
                  </a:lnTo>
                  <a:cubicBezTo>
                    <a:pt x="240699" y="168953"/>
                    <a:pt x="235937" y="161333"/>
                    <a:pt x="229269" y="157523"/>
                  </a:cubicBezTo>
                  <a:lnTo>
                    <a:pt x="214982" y="149903"/>
                  </a:lnTo>
                </a:path>
              </a:pathLst>
            </a:custGeom>
            <a:solidFill>
              <a:srgbClr val="111C2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677" name="Freeform: Shape 1676">
              <a:extLst>
                <a:ext uri="{FF2B5EF4-FFF2-40B4-BE49-F238E27FC236}">
                  <a16:creationId xmlns:a16="http://schemas.microsoft.com/office/drawing/2014/main" id="{2029D4E5-64A9-406F-A409-3C73178A84CD}"/>
                </a:ext>
              </a:extLst>
            </p:cNvPr>
            <p:cNvSpPr/>
            <p:nvPr/>
          </p:nvSpPr>
          <p:spPr>
            <a:xfrm>
              <a:off x="13998209" y="3066934"/>
              <a:ext cx="224789" cy="257177"/>
            </a:xfrm>
            <a:custGeom>
              <a:avLst/>
              <a:gdLst>
                <a:gd name="connsiteX0" fmla="*/ 17145 w 224789"/>
                <a:gd name="connsiteY0" fmla="*/ 0 h 257175"/>
                <a:gd name="connsiteX1" fmla="*/ 28575 w 224789"/>
                <a:gd name="connsiteY1" fmla="*/ 6667 h 257175"/>
                <a:gd name="connsiteX2" fmla="*/ 62865 w 224789"/>
                <a:gd name="connsiteY2" fmla="*/ 47625 h 257175"/>
                <a:gd name="connsiteX3" fmla="*/ 103822 w 224789"/>
                <a:gd name="connsiteY3" fmla="*/ 166688 h 257175"/>
                <a:gd name="connsiteX4" fmla="*/ 114300 w 224789"/>
                <a:gd name="connsiteY4" fmla="*/ 176213 h 257175"/>
                <a:gd name="connsiteX5" fmla="*/ 224790 w 224789"/>
                <a:gd name="connsiteY5" fmla="*/ 202883 h 257175"/>
                <a:gd name="connsiteX6" fmla="*/ 219075 w 224789"/>
                <a:gd name="connsiteY6" fmla="*/ 257175 h 257175"/>
                <a:gd name="connsiteX7" fmla="*/ 94297 w 224789"/>
                <a:gd name="connsiteY7" fmla="*/ 242888 h 257175"/>
                <a:gd name="connsiteX8" fmla="*/ 41910 w 224789"/>
                <a:gd name="connsiteY8" fmla="*/ 202883 h 257175"/>
                <a:gd name="connsiteX9" fmla="*/ 0 w 224789"/>
                <a:gd name="connsiteY9" fmla="*/ 98108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4789" h="257175">
                  <a:moveTo>
                    <a:pt x="17145" y="0"/>
                  </a:moveTo>
                  <a:lnTo>
                    <a:pt x="28575" y="6667"/>
                  </a:lnTo>
                  <a:cubicBezTo>
                    <a:pt x="44767" y="15240"/>
                    <a:pt x="57150" y="29527"/>
                    <a:pt x="62865" y="47625"/>
                  </a:cubicBezTo>
                  <a:lnTo>
                    <a:pt x="103822" y="166688"/>
                  </a:lnTo>
                  <a:cubicBezTo>
                    <a:pt x="105727" y="171450"/>
                    <a:pt x="109538" y="175260"/>
                    <a:pt x="114300" y="176213"/>
                  </a:cubicBezTo>
                  <a:lnTo>
                    <a:pt x="224790" y="202883"/>
                  </a:lnTo>
                  <a:lnTo>
                    <a:pt x="219075" y="257175"/>
                  </a:lnTo>
                  <a:lnTo>
                    <a:pt x="94297" y="242888"/>
                  </a:lnTo>
                  <a:cubicBezTo>
                    <a:pt x="70485" y="240030"/>
                    <a:pt x="50482" y="224790"/>
                    <a:pt x="41910" y="202883"/>
                  </a:cubicBezTo>
                  <a:lnTo>
                    <a:pt x="0" y="98108"/>
                  </a:lnTo>
                </a:path>
              </a:pathLst>
            </a:custGeom>
            <a:solidFill>
              <a:srgbClr val="D8B27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678" name="Freeform: Shape 1677">
              <a:extLst>
                <a:ext uri="{FF2B5EF4-FFF2-40B4-BE49-F238E27FC236}">
                  <a16:creationId xmlns:a16="http://schemas.microsoft.com/office/drawing/2014/main" id="{EE9EB083-B040-4C92-BDF1-56DA18A664B9}"/>
                </a:ext>
              </a:extLst>
            </p:cNvPr>
            <p:cNvSpPr/>
            <p:nvPr/>
          </p:nvSpPr>
          <p:spPr>
            <a:xfrm>
              <a:off x="13800860" y="3056456"/>
              <a:ext cx="376254" cy="742173"/>
            </a:xfrm>
            <a:custGeom>
              <a:avLst/>
              <a:gdLst>
                <a:gd name="connsiteX0" fmla="*/ 375467 w 376253"/>
                <a:gd name="connsiteY0" fmla="*/ 684848 h 742168"/>
                <a:gd name="connsiteX1" fmla="*/ 278312 w 376253"/>
                <a:gd name="connsiteY1" fmla="*/ 328613 h 742168"/>
                <a:gd name="connsiteX2" fmla="*/ 253547 w 376253"/>
                <a:gd name="connsiteY2" fmla="*/ 208598 h 742168"/>
                <a:gd name="connsiteX3" fmla="*/ 243069 w 376253"/>
                <a:gd name="connsiteY3" fmla="*/ 131445 h 742168"/>
                <a:gd name="connsiteX4" fmla="*/ 248784 w 376253"/>
                <a:gd name="connsiteY4" fmla="*/ 111442 h 742168"/>
                <a:gd name="connsiteX5" fmla="*/ 255452 w 376253"/>
                <a:gd name="connsiteY5" fmla="*/ 86678 h 742168"/>
                <a:gd name="connsiteX6" fmla="*/ 243069 w 376253"/>
                <a:gd name="connsiteY6" fmla="*/ 66675 h 742168"/>
                <a:gd name="connsiteX7" fmla="*/ 222114 w 376253"/>
                <a:gd name="connsiteY7" fmla="*/ 36195 h 742168"/>
                <a:gd name="connsiteX8" fmla="*/ 215447 w 376253"/>
                <a:gd name="connsiteY8" fmla="*/ 11430 h 742168"/>
                <a:gd name="connsiteX9" fmla="*/ 205922 w 376253"/>
                <a:gd name="connsiteY9" fmla="*/ 7620 h 742168"/>
                <a:gd name="connsiteX10" fmla="*/ 183062 w 376253"/>
                <a:gd name="connsiteY10" fmla="*/ 0 h 742168"/>
                <a:gd name="connsiteX11" fmla="*/ 151629 w 376253"/>
                <a:gd name="connsiteY11" fmla="*/ 11430 h 742168"/>
                <a:gd name="connsiteX12" fmla="*/ 111624 w 376253"/>
                <a:gd name="connsiteY12" fmla="*/ 7620 h 742168"/>
                <a:gd name="connsiteX13" fmla="*/ 102099 w 376253"/>
                <a:gd name="connsiteY13" fmla="*/ 14288 h 742168"/>
                <a:gd name="connsiteX14" fmla="*/ 54474 w 376253"/>
                <a:gd name="connsiteY14" fmla="*/ 48578 h 742168"/>
                <a:gd name="connsiteX15" fmla="*/ 54474 w 376253"/>
                <a:gd name="connsiteY15" fmla="*/ 103823 h 742168"/>
                <a:gd name="connsiteX16" fmla="*/ 54474 w 376253"/>
                <a:gd name="connsiteY16" fmla="*/ 103823 h 742168"/>
                <a:gd name="connsiteX17" fmla="*/ 54474 w 376253"/>
                <a:gd name="connsiteY17" fmla="*/ 224790 h 742168"/>
                <a:gd name="connsiteX18" fmla="*/ 46854 w 376253"/>
                <a:gd name="connsiteY18" fmla="*/ 347663 h 742168"/>
                <a:gd name="connsiteX19" fmla="*/ 182 w 376253"/>
                <a:gd name="connsiteY19" fmla="*/ 713423 h 742168"/>
                <a:gd name="connsiteX20" fmla="*/ 27804 w 376253"/>
                <a:gd name="connsiteY20" fmla="*/ 741998 h 742168"/>
                <a:gd name="connsiteX21" fmla="*/ 353559 w 376253"/>
                <a:gd name="connsiteY21" fmla="*/ 718185 h 742168"/>
                <a:gd name="connsiteX22" fmla="*/ 375467 w 376253"/>
                <a:gd name="connsiteY22" fmla="*/ 684848 h 742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76253" h="742168">
                  <a:moveTo>
                    <a:pt x="375467" y="684848"/>
                  </a:moveTo>
                  <a:lnTo>
                    <a:pt x="278312" y="328613"/>
                  </a:lnTo>
                  <a:cubicBezTo>
                    <a:pt x="267834" y="289560"/>
                    <a:pt x="259262" y="248603"/>
                    <a:pt x="253547" y="208598"/>
                  </a:cubicBezTo>
                  <a:lnTo>
                    <a:pt x="243069" y="131445"/>
                  </a:lnTo>
                  <a:cubicBezTo>
                    <a:pt x="242117" y="124778"/>
                    <a:pt x="244022" y="117158"/>
                    <a:pt x="248784" y="111442"/>
                  </a:cubicBezTo>
                  <a:cubicBezTo>
                    <a:pt x="254499" y="104775"/>
                    <a:pt x="257357" y="95250"/>
                    <a:pt x="255452" y="86678"/>
                  </a:cubicBezTo>
                  <a:cubicBezTo>
                    <a:pt x="254499" y="78105"/>
                    <a:pt x="249737" y="71438"/>
                    <a:pt x="243069" y="66675"/>
                  </a:cubicBezTo>
                  <a:cubicBezTo>
                    <a:pt x="232592" y="59055"/>
                    <a:pt x="224972" y="48578"/>
                    <a:pt x="222114" y="36195"/>
                  </a:cubicBezTo>
                  <a:lnTo>
                    <a:pt x="215447" y="11430"/>
                  </a:lnTo>
                  <a:cubicBezTo>
                    <a:pt x="215447" y="11430"/>
                    <a:pt x="208779" y="9525"/>
                    <a:pt x="205922" y="7620"/>
                  </a:cubicBezTo>
                  <a:lnTo>
                    <a:pt x="183062" y="0"/>
                  </a:lnTo>
                  <a:lnTo>
                    <a:pt x="151629" y="11430"/>
                  </a:lnTo>
                  <a:lnTo>
                    <a:pt x="111624" y="7620"/>
                  </a:lnTo>
                  <a:lnTo>
                    <a:pt x="102099" y="14288"/>
                  </a:lnTo>
                  <a:lnTo>
                    <a:pt x="54474" y="48578"/>
                  </a:lnTo>
                  <a:lnTo>
                    <a:pt x="54474" y="103823"/>
                  </a:lnTo>
                  <a:lnTo>
                    <a:pt x="54474" y="103823"/>
                  </a:lnTo>
                  <a:lnTo>
                    <a:pt x="54474" y="224790"/>
                  </a:lnTo>
                  <a:cubicBezTo>
                    <a:pt x="54474" y="265748"/>
                    <a:pt x="51617" y="306705"/>
                    <a:pt x="46854" y="347663"/>
                  </a:cubicBezTo>
                  <a:lnTo>
                    <a:pt x="182" y="713423"/>
                  </a:lnTo>
                  <a:cubicBezTo>
                    <a:pt x="-1723" y="729615"/>
                    <a:pt x="11612" y="743902"/>
                    <a:pt x="27804" y="741998"/>
                  </a:cubicBezTo>
                  <a:lnTo>
                    <a:pt x="353559" y="718185"/>
                  </a:lnTo>
                  <a:cubicBezTo>
                    <a:pt x="368799" y="716280"/>
                    <a:pt x="379277" y="700088"/>
                    <a:pt x="375467" y="684848"/>
                  </a:cubicBezTo>
                </a:path>
              </a:pathLst>
            </a:custGeom>
            <a:solidFill>
              <a:srgbClr val="F9655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679" name="Freeform: Shape 1678">
              <a:extLst>
                <a:ext uri="{FF2B5EF4-FFF2-40B4-BE49-F238E27FC236}">
                  <a16:creationId xmlns:a16="http://schemas.microsoft.com/office/drawing/2014/main" id="{25FC678F-D69C-4538-B889-A657B4D16486}"/>
                </a:ext>
              </a:extLst>
            </p:cNvPr>
            <p:cNvSpPr/>
            <p:nvPr/>
          </p:nvSpPr>
          <p:spPr>
            <a:xfrm>
              <a:off x="14134295" y="2945965"/>
              <a:ext cx="29649" cy="109538"/>
            </a:xfrm>
            <a:custGeom>
              <a:avLst/>
              <a:gdLst>
                <a:gd name="connsiteX0" fmla="*/ 9647 w 29649"/>
                <a:gd name="connsiteY0" fmla="*/ 0 h 109537"/>
                <a:gd name="connsiteX1" fmla="*/ 9647 w 29649"/>
                <a:gd name="connsiteY1" fmla="*/ 0 h 109537"/>
                <a:gd name="connsiteX2" fmla="*/ 122 w 29649"/>
                <a:gd name="connsiteY2" fmla="*/ 11430 h 109537"/>
                <a:gd name="connsiteX3" fmla="*/ 8695 w 29649"/>
                <a:gd name="connsiteY3" fmla="*/ 109538 h 109537"/>
                <a:gd name="connsiteX4" fmla="*/ 29650 w 29649"/>
                <a:gd name="connsiteY4" fmla="*/ 107632 h 109537"/>
                <a:gd name="connsiteX5" fmla="*/ 21077 w 29649"/>
                <a:gd name="connsiteY5" fmla="*/ 9525 h 109537"/>
                <a:gd name="connsiteX6" fmla="*/ 9647 w 29649"/>
                <a:gd name="connsiteY6" fmla="*/ 0 h 109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649" h="109537">
                  <a:moveTo>
                    <a:pt x="9647" y="0"/>
                  </a:moveTo>
                  <a:lnTo>
                    <a:pt x="9647" y="0"/>
                  </a:lnTo>
                  <a:cubicBezTo>
                    <a:pt x="3932" y="952"/>
                    <a:pt x="-830" y="5715"/>
                    <a:pt x="122" y="11430"/>
                  </a:cubicBezTo>
                  <a:lnTo>
                    <a:pt x="8695" y="109538"/>
                  </a:lnTo>
                  <a:lnTo>
                    <a:pt x="29650" y="107632"/>
                  </a:lnTo>
                  <a:lnTo>
                    <a:pt x="21077" y="9525"/>
                  </a:lnTo>
                  <a:cubicBezTo>
                    <a:pt x="21077" y="3810"/>
                    <a:pt x="16315" y="0"/>
                    <a:pt x="9647" y="0"/>
                  </a:cubicBezTo>
                </a:path>
              </a:pathLst>
            </a:custGeom>
            <a:solidFill>
              <a:srgbClr val="00F0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680" name="Freeform: Shape 1679">
              <a:extLst>
                <a:ext uri="{FF2B5EF4-FFF2-40B4-BE49-F238E27FC236}">
                  <a16:creationId xmlns:a16="http://schemas.microsoft.com/office/drawing/2014/main" id="{A0CDBBB7-6278-46E5-B87B-CAFB7FDA1A2C}"/>
                </a:ext>
              </a:extLst>
            </p:cNvPr>
            <p:cNvSpPr/>
            <p:nvPr/>
          </p:nvSpPr>
          <p:spPr>
            <a:xfrm>
              <a:off x="13837842" y="3009782"/>
              <a:ext cx="342301" cy="266599"/>
            </a:xfrm>
            <a:custGeom>
              <a:avLst/>
              <a:gdLst>
                <a:gd name="connsiteX0" fmla="*/ 170850 w 342300"/>
                <a:gd name="connsiteY0" fmla="*/ 173355 h 266597"/>
                <a:gd name="connsiteX1" fmla="*/ 267053 w 342300"/>
                <a:gd name="connsiteY1" fmla="*/ 75247 h 266597"/>
                <a:gd name="connsiteX2" fmla="*/ 281340 w 342300"/>
                <a:gd name="connsiteY2" fmla="*/ 39052 h 266597"/>
                <a:gd name="connsiteX3" fmla="*/ 281340 w 342300"/>
                <a:gd name="connsiteY3" fmla="*/ 29527 h 266597"/>
                <a:gd name="connsiteX4" fmla="*/ 278483 w 342300"/>
                <a:gd name="connsiteY4" fmla="*/ 8572 h 266597"/>
                <a:gd name="connsiteX5" fmla="*/ 282293 w 342300"/>
                <a:gd name="connsiteY5" fmla="*/ 952 h 266597"/>
                <a:gd name="connsiteX6" fmla="*/ 296580 w 342300"/>
                <a:gd name="connsiteY6" fmla="*/ 3810 h 266597"/>
                <a:gd name="connsiteX7" fmla="*/ 303248 w 342300"/>
                <a:gd name="connsiteY7" fmla="*/ 21908 h 266597"/>
                <a:gd name="connsiteX8" fmla="*/ 303248 w 342300"/>
                <a:gd name="connsiteY8" fmla="*/ 28575 h 266597"/>
                <a:gd name="connsiteX9" fmla="*/ 312773 w 342300"/>
                <a:gd name="connsiteY9" fmla="*/ 38100 h 266597"/>
                <a:gd name="connsiteX10" fmla="*/ 322298 w 342300"/>
                <a:gd name="connsiteY10" fmla="*/ 28575 h 266597"/>
                <a:gd name="connsiteX11" fmla="*/ 322298 w 342300"/>
                <a:gd name="connsiteY11" fmla="*/ 10477 h 266597"/>
                <a:gd name="connsiteX12" fmla="*/ 327060 w 342300"/>
                <a:gd name="connsiteY12" fmla="*/ 12383 h 266597"/>
                <a:gd name="connsiteX13" fmla="*/ 342300 w 342300"/>
                <a:gd name="connsiteY13" fmla="*/ 35243 h 266597"/>
                <a:gd name="connsiteX14" fmla="*/ 342300 w 342300"/>
                <a:gd name="connsiteY14" fmla="*/ 56197 h 266597"/>
                <a:gd name="connsiteX15" fmla="*/ 327060 w 342300"/>
                <a:gd name="connsiteY15" fmla="*/ 96202 h 266597"/>
                <a:gd name="connsiteX16" fmla="*/ 196568 w 342300"/>
                <a:gd name="connsiteY16" fmla="*/ 248602 h 266597"/>
                <a:gd name="connsiteX17" fmla="*/ 125130 w 342300"/>
                <a:gd name="connsiteY17" fmla="*/ 254318 h 266597"/>
                <a:gd name="connsiteX18" fmla="*/ 14640 w 342300"/>
                <a:gd name="connsiteY18" fmla="*/ 157163 h 266597"/>
                <a:gd name="connsiteX19" fmla="*/ 7973 w 342300"/>
                <a:gd name="connsiteY19" fmla="*/ 100013 h 266597"/>
                <a:gd name="connsiteX20" fmla="*/ 70838 w 342300"/>
                <a:gd name="connsiteY20" fmla="*/ 93345 h 266597"/>
                <a:gd name="connsiteX21" fmla="*/ 157515 w 342300"/>
                <a:gd name="connsiteY21" fmla="*/ 172402 h 266597"/>
                <a:gd name="connsiteX22" fmla="*/ 170850 w 342300"/>
                <a:gd name="connsiteY22" fmla="*/ 173355 h 266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42300" h="266597">
                  <a:moveTo>
                    <a:pt x="170850" y="173355"/>
                  </a:moveTo>
                  <a:lnTo>
                    <a:pt x="267053" y="75247"/>
                  </a:lnTo>
                  <a:cubicBezTo>
                    <a:pt x="276578" y="65722"/>
                    <a:pt x="281340" y="52388"/>
                    <a:pt x="281340" y="39052"/>
                  </a:cubicBezTo>
                  <a:lnTo>
                    <a:pt x="281340" y="29527"/>
                  </a:lnTo>
                  <a:cubicBezTo>
                    <a:pt x="281340" y="22860"/>
                    <a:pt x="280388" y="15240"/>
                    <a:pt x="278483" y="8572"/>
                  </a:cubicBezTo>
                  <a:cubicBezTo>
                    <a:pt x="277530" y="5715"/>
                    <a:pt x="279435" y="2858"/>
                    <a:pt x="282293" y="952"/>
                  </a:cubicBezTo>
                  <a:cubicBezTo>
                    <a:pt x="287055" y="-953"/>
                    <a:pt x="292770" y="0"/>
                    <a:pt x="296580" y="3810"/>
                  </a:cubicBezTo>
                  <a:cubicBezTo>
                    <a:pt x="301343" y="8572"/>
                    <a:pt x="303248" y="15240"/>
                    <a:pt x="303248" y="21908"/>
                  </a:cubicBezTo>
                  <a:lnTo>
                    <a:pt x="303248" y="28575"/>
                  </a:lnTo>
                  <a:cubicBezTo>
                    <a:pt x="303248" y="34290"/>
                    <a:pt x="308010" y="38100"/>
                    <a:pt x="312773" y="38100"/>
                  </a:cubicBezTo>
                  <a:cubicBezTo>
                    <a:pt x="317535" y="38100"/>
                    <a:pt x="322298" y="33338"/>
                    <a:pt x="322298" y="28575"/>
                  </a:cubicBezTo>
                  <a:lnTo>
                    <a:pt x="322298" y="10477"/>
                  </a:lnTo>
                  <a:lnTo>
                    <a:pt x="327060" y="12383"/>
                  </a:lnTo>
                  <a:cubicBezTo>
                    <a:pt x="336585" y="16193"/>
                    <a:pt x="342300" y="24765"/>
                    <a:pt x="342300" y="35243"/>
                  </a:cubicBezTo>
                  <a:lnTo>
                    <a:pt x="342300" y="56197"/>
                  </a:lnTo>
                  <a:cubicBezTo>
                    <a:pt x="342300" y="71438"/>
                    <a:pt x="336585" y="85725"/>
                    <a:pt x="327060" y="96202"/>
                  </a:cubicBezTo>
                  <a:lnTo>
                    <a:pt x="196568" y="248602"/>
                  </a:lnTo>
                  <a:cubicBezTo>
                    <a:pt x="178470" y="270510"/>
                    <a:pt x="146085" y="272415"/>
                    <a:pt x="125130" y="254318"/>
                  </a:cubicBezTo>
                  <a:lnTo>
                    <a:pt x="14640" y="157163"/>
                  </a:lnTo>
                  <a:cubicBezTo>
                    <a:pt x="-2505" y="142875"/>
                    <a:pt x="-4410" y="118110"/>
                    <a:pt x="7973" y="100013"/>
                  </a:cubicBezTo>
                  <a:cubicBezTo>
                    <a:pt x="23213" y="80010"/>
                    <a:pt x="51788" y="77152"/>
                    <a:pt x="70838" y="93345"/>
                  </a:cubicBezTo>
                  <a:lnTo>
                    <a:pt x="157515" y="172402"/>
                  </a:lnTo>
                  <a:cubicBezTo>
                    <a:pt x="163230" y="176213"/>
                    <a:pt x="167993" y="176213"/>
                    <a:pt x="170850" y="173355"/>
                  </a:cubicBezTo>
                </a:path>
              </a:pathLst>
            </a:custGeom>
            <a:solidFill>
              <a:srgbClr val="D8B27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681" name="Freeform: Shape 1680">
              <a:extLst>
                <a:ext uri="{FF2B5EF4-FFF2-40B4-BE49-F238E27FC236}">
                  <a16:creationId xmlns:a16="http://schemas.microsoft.com/office/drawing/2014/main" id="{A0DFC8A8-B877-4AD6-8719-A93A27201D02}"/>
                </a:ext>
              </a:extLst>
            </p:cNvPr>
            <p:cNvSpPr/>
            <p:nvPr/>
          </p:nvSpPr>
          <p:spPr>
            <a:xfrm>
              <a:off x="14054739" y="3201475"/>
              <a:ext cx="31819" cy="35956"/>
            </a:xfrm>
            <a:custGeom>
              <a:avLst/>
              <a:gdLst>
                <a:gd name="connsiteX0" fmla="*/ 1578 w 31819"/>
                <a:gd name="connsiteY0" fmla="*/ 35957 h 35956"/>
                <a:gd name="connsiteX1" fmla="*/ 1578 w 31819"/>
                <a:gd name="connsiteY1" fmla="*/ 35957 h 35956"/>
                <a:gd name="connsiteX2" fmla="*/ 626 w 31819"/>
                <a:gd name="connsiteY2" fmla="*/ 34052 h 35956"/>
                <a:gd name="connsiteX3" fmla="*/ 29201 w 31819"/>
                <a:gd name="connsiteY3" fmla="*/ 714 h 35956"/>
                <a:gd name="connsiteX4" fmla="*/ 31106 w 31819"/>
                <a:gd name="connsiteY4" fmla="*/ 714 h 35956"/>
                <a:gd name="connsiteX5" fmla="*/ 31106 w 31819"/>
                <a:gd name="connsiteY5" fmla="*/ 2619 h 35956"/>
                <a:gd name="connsiteX6" fmla="*/ 2531 w 31819"/>
                <a:gd name="connsiteY6" fmla="*/ 35957 h 35956"/>
                <a:gd name="connsiteX7" fmla="*/ 1578 w 31819"/>
                <a:gd name="connsiteY7" fmla="*/ 35957 h 35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819" h="35956">
                  <a:moveTo>
                    <a:pt x="1578" y="35957"/>
                  </a:moveTo>
                  <a:cubicBezTo>
                    <a:pt x="1578" y="35957"/>
                    <a:pt x="1578" y="35004"/>
                    <a:pt x="1578" y="35957"/>
                  </a:cubicBezTo>
                  <a:cubicBezTo>
                    <a:pt x="-327" y="35004"/>
                    <a:pt x="-327" y="34052"/>
                    <a:pt x="626" y="34052"/>
                  </a:cubicBezTo>
                  <a:lnTo>
                    <a:pt x="29201" y="714"/>
                  </a:lnTo>
                  <a:cubicBezTo>
                    <a:pt x="30153" y="-238"/>
                    <a:pt x="30153" y="-238"/>
                    <a:pt x="31106" y="714"/>
                  </a:cubicBezTo>
                  <a:cubicBezTo>
                    <a:pt x="32058" y="1667"/>
                    <a:pt x="32058" y="1667"/>
                    <a:pt x="31106" y="2619"/>
                  </a:cubicBezTo>
                  <a:lnTo>
                    <a:pt x="2531" y="35957"/>
                  </a:lnTo>
                  <a:cubicBezTo>
                    <a:pt x="2531" y="35004"/>
                    <a:pt x="2531" y="35957"/>
                    <a:pt x="1578" y="35957"/>
                  </a:cubicBezTo>
                </a:path>
              </a:pathLst>
            </a:custGeom>
            <a:solidFill>
              <a:srgbClr val="111C2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682" name="Freeform: Shape 1681">
              <a:extLst>
                <a:ext uri="{FF2B5EF4-FFF2-40B4-BE49-F238E27FC236}">
                  <a16:creationId xmlns:a16="http://schemas.microsoft.com/office/drawing/2014/main" id="{238E16E1-B91D-4512-9DD9-817717761847}"/>
                </a:ext>
              </a:extLst>
            </p:cNvPr>
            <p:cNvSpPr/>
            <p:nvPr/>
          </p:nvSpPr>
          <p:spPr>
            <a:xfrm>
              <a:off x="14204786" y="3171709"/>
              <a:ext cx="76321" cy="181097"/>
            </a:xfrm>
            <a:custGeom>
              <a:avLst/>
              <a:gdLst>
                <a:gd name="connsiteX0" fmla="*/ 67749 w 76321"/>
                <a:gd name="connsiteY0" fmla="*/ 60960 h 181096"/>
                <a:gd name="connsiteX1" fmla="*/ 60130 w 76321"/>
                <a:gd name="connsiteY1" fmla="*/ 32385 h 181096"/>
                <a:gd name="connsiteX2" fmla="*/ 62987 w 76321"/>
                <a:gd name="connsiteY2" fmla="*/ 8572 h 181096"/>
                <a:gd name="connsiteX3" fmla="*/ 56319 w 76321"/>
                <a:gd name="connsiteY3" fmla="*/ 952 h 181096"/>
                <a:gd name="connsiteX4" fmla="*/ 46794 w 76321"/>
                <a:gd name="connsiteY4" fmla="*/ 0 h 181096"/>
                <a:gd name="connsiteX5" fmla="*/ 39174 w 76321"/>
                <a:gd name="connsiteY5" fmla="*/ 6667 h 181096"/>
                <a:gd name="connsiteX6" fmla="*/ 36317 w 76321"/>
                <a:gd name="connsiteY6" fmla="*/ 30480 h 181096"/>
                <a:gd name="connsiteX7" fmla="*/ 22030 w 76321"/>
                <a:gd name="connsiteY7" fmla="*/ 57150 h 181096"/>
                <a:gd name="connsiteX8" fmla="*/ 8694 w 76321"/>
                <a:gd name="connsiteY8" fmla="*/ 81915 h 181096"/>
                <a:gd name="connsiteX9" fmla="*/ 8694 w 76321"/>
                <a:gd name="connsiteY9" fmla="*/ 83820 h 181096"/>
                <a:gd name="connsiteX10" fmla="*/ 2027 w 76321"/>
                <a:gd name="connsiteY10" fmla="*/ 150495 h 181096"/>
                <a:gd name="connsiteX11" fmla="*/ 122 w 76321"/>
                <a:gd name="connsiteY11" fmla="*/ 164783 h 181096"/>
                <a:gd name="connsiteX12" fmla="*/ 9647 w 76321"/>
                <a:gd name="connsiteY12" fmla="*/ 176213 h 181096"/>
                <a:gd name="connsiteX13" fmla="*/ 56319 w 76321"/>
                <a:gd name="connsiteY13" fmla="*/ 180975 h 181096"/>
                <a:gd name="connsiteX14" fmla="*/ 67749 w 76321"/>
                <a:gd name="connsiteY14" fmla="*/ 171450 h 181096"/>
                <a:gd name="connsiteX15" fmla="*/ 76322 w 76321"/>
                <a:gd name="connsiteY15" fmla="*/ 90488 h 181096"/>
                <a:gd name="connsiteX16" fmla="*/ 67749 w 76321"/>
                <a:gd name="connsiteY16" fmla="*/ 60960 h 181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321" h="181096">
                  <a:moveTo>
                    <a:pt x="67749" y="60960"/>
                  </a:moveTo>
                  <a:cubicBezTo>
                    <a:pt x="62034" y="52388"/>
                    <a:pt x="59177" y="42863"/>
                    <a:pt x="60130" y="32385"/>
                  </a:cubicBezTo>
                  <a:lnTo>
                    <a:pt x="62987" y="8572"/>
                  </a:lnTo>
                  <a:cubicBezTo>
                    <a:pt x="62987" y="4763"/>
                    <a:pt x="60130" y="952"/>
                    <a:pt x="56319" y="952"/>
                  </a:cubicBezTo>
                  <a:lnTo>
                    <a:pt x="46794" y="0"/>
                  </a:lnTo>
                  <a:cubicBezTo>
                    <a:pt x="42984" y="0"/>
                    <a:pt x="39174" y="2858"/>
                    <a:pt x="39174" y="6667"/>
                  </a:cubicBezTo>
                  <a:lnTo>
                    <a:pt x="36317" y="30480"/>
                  </a:lnTo>
                  <a:cubicBezTo>
                    <a:pt x="35364" y="40958"/>
                    <a:pt x="30602" y="50483"/>
                    <a:pt x="22030" y="57150"/>
                  </a:cubicBezTo>
                  <a:cubicBezTo>
                    <a:pt x="14409" y="63817"/>
                    <a:pt x="9647" y="72390"/>
                    <a:pt x="8694" y="81915"/>
                  </a:cubicBezTo>
                  <a:cubicBezTo>
                    <a:pt x="8694" y="82867"/>
                    <a:pt x="8694" y="82867"/>
                    <a:pt x="8694" y="83820"/>
                  </a:cubicBezTo>
                  <a:lnTo>
                    <a:pt x="2027" y="150495"/>
                  </a:lnTo>
                  <a:lnTo>
                    <a:pt x="122" y="164783"/>
                  </a:lnTo>
                  <a:cubicBezTo>
                    <a:pt x="-831" y="170497"/>
                    <a:pt x="3932" y="175260"/>
                    <a:pt x="9647" y="176213"/>
                  </a:cubicBezTo>
                  <a:lnTo>
                    <a:pt x="56319" y="180975"/>
                  </a:lnTo>
                  <a:cubicBezTo>
                    <a:pt x="62034" y="181927"/>
                    <a:pt x="66797" y="177165"/>
                    <a:pt x="67749" y="171450"/>
                  </a:cubicBezTo>
                  <a:lnTo>
                    <a:pt x="76322" y="90488"/>
                  </a:lnTo>
                  <a:cubicBezTo>
                    <a:pt x="76322" y="80010"/>
                    <a:pt x="73464" y="69533"/>
                    <a:pt x="67749" y="60960"/>
                  </a:cubicBezTo>
                </a:path>
              </a:pathLst>
            </a:custGeom>
            <a:solidFill>
              <a:srgbClr val="00FF9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683" name="Freeform: Shape 1682">
              <a:extLst>
                <a:ext uri="{FF2B5EF4-FFF2-40B4-BE49-F238E27FC236}">
                  <a16:creationId xmlns:a16="http://schemas.microsoft.com/office/drawing/2014/main" id="{5C089268-EDB5-4E69-B46F-E950FE1DAEE7}"/>
                </a:ext>
              </a:extLst>
            </p:cNvPr>
            <p:cNvSpPr/>
            <p:nvPr/>
          </p:nvSpPr>
          <p:spPr>
            <a:xfrm>
              <a:off x="14199089" y="3243978"/>
              <a:ext cx="24038" cy="33458"/>
            </a:xfrm>
            <a:custGeom>
              <a:avLst/>
              <a:gdLst>
                <a:gd name="connsiteX0" fmla="*/ 14392 w 24038"/>
                <a:gd name="connsiteY0" fmla="*/ 121 h 33458"/>
                <a:gd name="connsiteX1" fmla="*/ 14392 w 24038"/>
                <a:gd name="connsiteY1" fmla="*/ 121 h 33458"/>
                <a:gd name="connsiteX2" fmla="*/ 1057 w 24038"/>
                <a:gd name="connsiteY2" fmla="*/ 10599 h 33458"/>
                <a:gd name="connsiteX3" fmla="*/ 104 w 24038"/>
                <a:gd name="connsiteY3" fmla="*/ 21076 h 33458"/>
                <a:gd name="connsiteX4" fmla="*/ 11534 w 24038"/>
                <a:gd name="connsiteY4" fmla="*/ 33459 h 33458"/>
                <a:gd name="connsiteX5" fmla="*/ 22964 w 24038"/>
                <a:gd name="connsiteY5" fmla="*/ 22981 h 33458"/>
                <a:gd name="connsiteX6" fmla="*/ 23917 w 24038"/>
                <a:gd name="connsiteY6" fmla="*/ 12504 h 33458"/>
                <a:gd name="connsiteX7" fmla="*/ 14392 w 24038"/>
                <a:gd name="connsiteY7" fmla="*/ 121 h 33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038" h="33458">
                  <a:moveTo>
                    <a:pt x="14392" y="121"/>
                  </a:moveTo>
                  <a:lnTo>
                    <a:pt x="14392" y="121"/>
                  </a:lnTo>
                  <a:cubicBezTo>
                    <a:pt x="7724" y="-831"/>
                    <a:pt x="2009" y="3931"/>
                    <a:pt x="1057" y="10599"/>
                  </a:cubicBezTo>
                  <a:lnTo>
                    <a:pt x="104" y="21076"/>
                  </a:lnTo>
                  <a:cubicBezTo>
                    <a:pt x="-848" y="27744"/>
                    <a:pt x="4867" y="33459"/>
                    <a:pt x="11534" y="33459"/>
                  </a:cubicBezTo>
                  <a:cubicBezTo>
                    <a:pt x="17249" y="33459"/>
                    <a:pt x="22964" y="28696"/>
                    <a:pt x="22964" y="22981"/>
                  </a:cubicBezTo>
                  <a:lnTo>
                    <a:pt x="23917" y="12504"/>
                  </a:lnTo>
                  <a:cubicBezTo>
                    <a:pt x="24869" y="5836"/>
                    <a:pt x="20107" y="1074"/>
                    <a:pt x="14392" y="121"/>
                  </a:cubicBezTo>
                </a:path>
              </a:pathLst>
            </a:custGeom>
            <a:solidFill>
              <a:srgbClr val="D8B27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684" name="Freeform: Shape 1683">
              <a:extLst>
                <a:ext uri="{FF2B5EF4-FFF2-40B4-BE49-F238E27FC236}">
                  <a16:creationId xmlns:a16="http://schemas.microsoft.com/office/drawing/2014/main" id="{E2A99EC1-6FD4-4DB3-B711-54BD1580EB72}"/>
                </a:ext>
              </a:extLst>
            </p:cNvPr>
            <p:cNvSpPr/>
            <p:nvPr/>
          </p:nvSpPr>
          <p:spPr>
            <a:xfrm>
              <a:off x="14250448" y="3263807"/>
              <a:ext cx="41220" cy="69648"/>
            </a:xfrm>
            <a:custGeom>
              <a:avLst/>
              <a:gdLst>
                <a:gd name="connsiteX0" fmla="*/ 25900 w 41220"/>
                <a:gd name="connsiteY0" fmla="*/ 295 h 69648"/>
                <a:gd name="connsiteX1" fmla="*/ 14470 w 41220"/>
                <a:gd name="connsiteY1" fmla="*/ 2200 h 69648"/>
                <a:gd name="connsiteX2" fmla="*/ 3992 w 41220"/>
                <a:gd name="connsiteY2" fmla="*/ 13630 h 69648"/>
                <a:gd name="connsiteX3" fmla="*/ 183 w 41220"/>
                <a:gd name="connsiteY3" fmla="*/ 49825 h 69648"/>
                <a:gd name="connsiteX4" fmla="*/ 6850 w 41220"/>
                <a:gd name="connsiteY4" fmla="*/ 62207 h 69648"/>
                <a:gd name="connsiteX5" fmla="*/ 17327 w 41220"/>
                <a:gd name="connsiteY5" fmla="*/ 67923 h 69648"/>
                <a:gd name="connsiteX6" fmla="*/ 36377 w 41220"/>
                <a:gd name="connsiteY6" fmla="*/ 58398 h 69648"/>
                <a:gd name="connsiteX7" fmla="*/ 41140 w 41220"/>
                <a:gd name="connsiteY7" fmla="*/ 14582 h 69648"/>
                <a:gd name="connsiteX8" fmla="*/ 25900 w 41220"/>
                <a:gd name="connsiteY8" fmla="*/ 295 h 69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220" h="69648">
                  <a:moveTo>
                    <a:pt x="25900" y="295"/>
                  </a:moveTo>
                  <a:lnTo>
                    <a:pt x="14470" y="2200"/>
                  </a:lnTo>
                  <a:cubicBezTo>
                    <a:pt x="8755" y="3152"/>
                    <a:pt x="4945" y="7915"/>
                    <a:pt x="3992" y="13630"/>
                  </a:cubicBezTo>
                  <a:lnTo>
                    <a:pt x="183" y="49825"/>
                  </a:lnTo>
                  <a:cubicBezTo>
                    <a:pt x="-770" y="54587"/>
                    <a:pt x="2087" y="60302"/>
                    <a:pt x="6850" y="62207"/>
                  </a:cubicBezTo>
                  <a:lnTo>
                    <a:pt x="17327" y="67923"/>
                  </a:lnTo>
                  <a:cubicBezTo>
                    <a:pt x="24947" y="72685"/>
                    <a:pt x="35425" y="66970"/>
                    <a:pt x="36377" y="58398"/>
                  </a:cubicBezTo>
                  <a:lnTo>
                    <a:pt x="41140" y="14582"/>
                  </a:lnTo>
                  <a:cubicBezTo>
                    <a:pt x="42092" y="6010"/>
                    <a:pt x="34472" y="-1610"/>
                    <a:pt x="25900" y="295"/>
                  </a:cubicBezTo>
                </a:path>
              </a:pathLst>
            </a:custGeom>
            <a:solidFill>
              <a:srgbClr val="D8B27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685" name="Freeform: Shape 1684">
              <a:extLst>
                <a:ext uri="{FF2B5EF4-FFF2-40B4-BE49-F238E27FC236}">
                  <a16:creationId xmlns:a16="http://schemas.microsoft.com/office/drawing/2014/main" id="{80B9F21F-656E-478C-AE26-372175639139}"/>
                </a:ext>
              </a:extLst>
            </p:cNvPr>
            <p:cNvSpPr/>
            <p:nvPr/>
          </p:nvSpPr>
          <p:spPr>
            <a:xfrm>
              <a:off x="13863914" y="3313632"/>
              <a:ext cx="185738" cy="11429"/>
            </a:xfrm>
            <a:custGeom>
              <a:avLst/>
              <a:gdLst>
                <a:gd name="connsiteX0" fmla="*/ 953 w 185737"/>
                <a:gd name="connsiteY0" fmla="*/ 11430 h 11429"/>
                <a:gd name="connsiteX1" fmla="*/ 0 w 185737"/>
                <a:gd name="connsiteY1" fmla="*/ 10478 h 11429"/>
                <a:gd name="connsiteX2" fmla="*/ 953 w 185737"/>
                <a:gd name="connsiteY2" fmla="*/ 9525 h 11429"/>
                <a:gd name="connsiteX3" fmla="*/ 184785 w 185737"/>
                <a:gd name="connsiteY3" fmla="*/ 0 h 11429"/>
                <a:gd name="connsiteX4" fmla="*/ 185738 w 185737"/>
                <a:gd name="connsiteY4" fmla="*/ 953 h 11429"/>
                <a:gd name="connsiteX5" fmla="*/ 184785 w 185737"/>
                <a:gd name="connsiteY5" fmla="*/ 2858 h 11429"/>
                <a:gd name="connsiteX6" fmla="*/ 953 w 185737"/>
                <a:gd name="connsiteY6" fmla="*/ 11430 h 11429"/>
                <a:gd name="connsiteX7" fmla="*/ 953 w 185737"/>
                <a:gd name="connsiteY7" fmla="*/ 11430 h 11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5737" h="11429">
                  <a:moveTo>
                    <a:pt x="953" y="11430"/>
                  </a:moveTo>
                  <a:cubicBezTo>
                    <a:pt x="0" y="11430"/>
                    <a:pt x="0" y="10478"/>
                    <a:pt x="0" y="10478"/>
                  </a:cubicBezTo>
                  <a:cubicBezTo>
                    <a:pt x="0" y="9525"/>
                    <a:pt x="953" y="9525"/>
                    <a:pt x="953" y="9525"/>
                  </a:cubicBezTo>
                  <a:lnTo>
                    <a:pt x="184785" y="0"/>
                  </a:lnTo>
                  <a:cubicBezTo>
                    <a:pt x="185738" y="0"/>
                    <a:pt x="185738" y="953"/>
                    <a:pt x="185738" y="953"/>
                  </a:cubicBezTo>
                  <a:cubicBezTo>
                    <a:pt x="185738" y="1905"/>
                    <a:pt x="184785" y="1905"/>
                    <a:pt x="184785" y="2858"/>
                  </a:cubicBezTo>
                  <a:lnTo>
                    <a:pt x="953" y="11430"/>
                  </a:lnTo>
                  <a:cubicBezTo>
                    <a:pt x="953" y="11430"/>
                    <a:pt x="953" y="11430"/>
                    <a:pt x="953" y="11430"/>
                  </a:cubicBezTo>
                </a:path>
              </a:pathLst>
            </a:custGeom>
            <a:solidFill>
              <a:srgbClr val="DB313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686" name="Freeform: Shape 1685">
              <a:extLst>
                <a:ext uri="{FF2B5EF4-FFF2-40B4-BE49-F238E27FC236}">
                  <a16:creationId xmlns:a16="http://schemas.microsoft.com/office/drawing/2014/main" id="{DF841287-3FAC-4B60-9236-4DDC88E92160}"/>
                </a:ext>
              </a:extLst>
            </p:cNvPr>
            <p:cNvSpPr/>
            <p:nvPr/>
          </p:nvSpPr>
          <p:spPr>
            <a:xfrm>
              <a:off x="14009252" y="3313632"/>
              <a:ext cx="32779" cy="30479"/>
            </a:xfrm>
            <a:custGeom>
              <a:avLst/>
              <a:gdLst>
                <a:gd name="connsiteX0" fmla="*/ 1347 w 32779"/>
                <a:gd name="connsiteY0" fmla="*/ 30480 h 30479"/>
                <a:gd name="connsiteX1" fmla="*/ 1347 w 32779"/>
                <a:gd name="connsiteY1" fmla="*/ 30480 h 30479"/>
                <a:gd name="connsiteX2" fmla="*/ 395 w 32779"/>
                <a:gd name="connsiteY2" fmla="*/ 28575 h 30479"/>
                <a:gd name="connsiteX3" fmla="*/ 13730 w 32779"/>
                <a:gd name="connsiteY3" fmla="*/ 953 h 30479"/>
                <a:gd name="connsiteX4" fmla="*/ 14682 w 32779"/>
                <a:gd name="connsiteY4" fmla="*/ 0 h 30479"/>
                <a:gd name="connsiteX5" fmla="*/ 15634 w 32779"/>
                <a:gd name="connsiteY5" fmla="*/ 953 h 30479"/>
                <a:gd name="connsiteX6" fmla="*/ 32780 w 32779"/>
                <a:gd name="connsiteY6" fmla="*/ 25717 h 30479"/>
                <a:gd name="connsiteX7" fmla="*/ 32780 w 32779"/>
                <a:gd name="connsiteY7" fmla="*/ 27623 h 30479"/>
                <a:gd name="connsiteX8" fmla="*/ 30875 w 32779"/>
                <a:gd name="connsiteY8" fmla="*/ 27623 h 30479"/>
                <a:gd name="connsiteX9" fmla="*/ 15634 w 32779"/>
                <a:gd name="connsiteY9" fmla="*/ 4763 h 30479"/>
                <a:gd name="connsiteX10" fmla="*/ 3252 w 32779"/>
                <a:gd name="connsiteY10" fmla="*/ 30480 h 30479"/>
                <a:gd name="connsiteX11" fmla="*/ 1347 w 32779"/>
                <a:gd name="connsiteY11" fmla="*/ 30480 h 30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779" h="30479">
                  <a:moveTo>
                    <a:pt x="1347" y="30480"/>
                  </a:moveTo>
                  <a:cubicBezTo>
                    <a:pt x="1347" y="30480"/>
                    <a:pt x="1347" y="30480"/>
                    <a:pt x="1347" y="30480"/>
                  </a:cubicBezTo>
                  <a:cubicBezTo>
                    <a:pt x="395" y="30480"/>
                    <a:pt x="-558" y="29528"/>
                    <a:pt x="395" y="28575"/>
                  </a:cubicBezTo>
                  <a:lnTo>
                    <a:pt x="13730" y="953"/>
                  </a:lnTo>
                  <a:cubicBezTo>
                    <a:pt x="13730" y="953"/>
                    <a:pt x="14682" y="0"/>
                    <a:pt x="14682" y="0"/>
                  </a:cubicBezTo>
                  <a:cubicBezTo>
                    <a:pt x="15634" y="0"/>
                    <a:pt x="15634" y="0"/>
                    <a:pt x="15634" y="953"/>
                  </a:cubicBezTo>
                  <a:lnTo>
                    <a:pt x="32780" y="25717"/>
                  </a:lnTo>
                  <a:cubicBezTo>
                    <a:pt x="32780" y="26670"/>
                    <a:pt x="32780" y="27623"/>
                    <a:pt x="32780" y="27623"/>
                  </a:cubicBezTo>
                  <a:cubicBezTo>
                    <a:pt x="31827" y="27623"/>
                    <a:pt x="30875" y="27623"/>
                    <a:pt x="30875" y="27623"/>
                  </a:cubicBezTo>
                  <a:lnTo>
                    <a:pt x="15634" y="4763"/>
                  </a:lnTo>
                  <a:lnTo>
                    <a:pt x="3252" y="30480"/>
                  </a:lnTo>
                  <a:cubicBezTo>
                    <a:pt x="2300" y="30480"/>
                    <a:pt x="2300" y="30480"/>
                    <a:pt x="1347" y="30480"/>
                  </a:cubicBezTo>
                </a:path>
              </a:pathLst>
            </a:custGeom>
            <a:solidFill>
              <a:srgbClr val="DB313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687" name="Freeform: Shape 1686">
              <a:extLst>
                <a:ext uri="{FF2B5EF4-FFF2-40B4-BE49-F238E27FC236}">
                  <a16:creationId xmlns:a16="http://schemas.microsoft.com/office/drawing/2014/main" id="{BDE216C0-6CB3-448D-A520-54D93BDD17EB}"/>
                </a:ext>
              </a:extLst>
            </p:cNvPr>
            <p:cNvSpPr/>
            <p:nvPr/>
          </p:nvSpPr>
          <p:spPr>
            <a:xfrm>
              <a:off x="14023928" y="3893455"/>
              <a:ext cx="179784" cy="97409"/>
            </a:xfrm>
            <a:custGeom>
              <a:avLst/>
              <a:gdLst>
                <a:gd name="connsiteX0" fmla="*/ 179070 w 179784"/>
                <a:gd name="connsiteY0" fmla="*/ 86931 h 97408"/>
                <a:gd name="connsiteX1" fmla="*/ 165735 w 179784"/>
                <a:gd name="connsiteY1" fmla="*/ 63118 h 97408"/>
                <a:gd name="connsiteX2" fmla="*/ 157163 w 179784"/>
                <a:gd name="connsiteY2" fmla="*/ 57403 h 97408"/>
                <a:gd name="connsiteX3" fmla="*/ 138113 w 179784"/>
                <a:gd name="connsiteY3" fmla="*/ 47878 h 97408"/>
                <a:gd name="connsiteX4" fmla="*/ 107633 w 179784"/>
                <a:gd name="connsiteY4" fmla="*/ 28828 h 97408"/>
                <a:gd name="connsiteX5" fmla="*/ 92392 w 179784"/>
                <a:gd name="connsiteY5" fmla="*/ 3111 h 97408"/>
                <a:gd name="connsiteX6" fmla="*/ 87630 w 179784"/>
                <a:gd name="connsiteY6" fmla="*/ 253 h 97408"/>
                <a:gd name="connsiteX7" fmla="*/ 83820 w 179784"/>
                <a:gd name="connsiteY7" fmla="*/ 5016 h 97408"/>
                <a:gd name="connsiteX8" fmla="*/ 83820 w 179784"/>
                <a:gd name="connsiteY8" fmla="*/ 12636 h 97408"/>
                <a:gd name="connsiteX9" fmla="*/ 71438 w 179784"/>
                <a:gd name="connsiteY9" fmla="*/ 25018 h 97408"/>
                <a:gd name="connsiteX10" fmla="*/ 6667 w 179784"/>
                <a:gd name="connsiteY10" fmla="*/ 25018 h 97408"/>
                <a:gd name="connsiteX11" fmla="*/ 0 w 179784"/>
                <a:gd name="connsiteY11" fmla="*/ 31686 h 97408"/>
                <a:gd name="connsiteX12" fmla="*/ 0 w 179784"/>
                <a:gd name="connsiteY12" fmla="*/ 47878 h 97408"/>
                <a:gd name="connsiteX13" fmla="*/ 952 w 179784"/>
                <a:gd name="connsiteY13" fmla="*/ 95503 h 97408"/>
                <a:gd name="connsiteX14" fmla="*/ 952 w 179784"/>
                <a:gd name="connsiteY14" fmla="*/ 97408 h 97408"/>
                <a:gd name="connsiteX15" fmla="*/ 179070 w 179784"/>
                <a:gd name="connsiteY15" fmla="*/ 97408 h 97408"/>
                <a:gd name="connsiteX16" fmla="*/ 179070 w 179784"/>
                <a:gd name="connsiteY16" fmla="*/ 86931 h 97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9784" h="97408">
                  <a:moveTo>
                    <a:pt x="179070" y="86931"/>
                  </a:moveTo>
                  <a:cubicBezTo>
                    <a:pt x="178117" y="78358"/>
                    <a:pt x="173355" y="69786"/>
                    <a:pt x="165735" y="63118"/>
                  </a:cubicBezTo>
                  <a:cubicBezTo>
                    <a:pt x="162877" y="61213"/>
                    <a:pt x="160020" y="59308"/>
                    <a:pt x="157163" y="57403"/>
                  </a:cubicBezTo>
                  <a:lnTo>
                    <a:pt x="138113" y="47878"/>
                  </a:lnTo>
                  <a:cubicBezTo>
                    <a:pt x="127635" y="43116"/>
                    <a:pt x="117158" y="36448"/>
                    <a:pt x="107633" y="28828"/>
                  </a:cubicBezTo>
                  <a:cubicBezTo>
                    <a:pt x="100965" y="22161"/>
                    <a:pt x="94297" y="12636"/>
                    <a:pt x="92392" y="3111"/>
                  </a:cubicBezTo>
                  <a:cubicBezTo>
                    <a:pt x="92392" y="1206"/>
                    <a:pt x="89535" y="-699"/>
                    <a:pt x="87630" y="253"/>
                  </a:cubicBezTo>
                  <a:cubicBezTo>
                    <a:pt x="85725" y="253"/>
                    <a:pt x="83820" y="3111"/>
                    <a:pt x="83820" y="5016"/>
                  </a:cubicBezTo>
                  <a:lnTo>
                    <a:pt x="83820" y="12636"/>
                  </a:lnTo>
                  <a:cubicBezTo>
                    <a:pt x="83820" y="19303"/>
                    <a:pt x="78105" y="25018"/>
                    <a:pt x="71438" y="25018"/>
                  </a:cubicBezTo>
                  <a:lnTo>
                    <a:pt x="6667" y="25018"/>
                  </a:lnTo>
                  <a:cubicBezTo>
                    <a:pt x="2858" y="25018"/>
                    <a:pt x="0" y="27876"/>
                    <a:pt x="0" y="31686"/>
                  </a:cubicBezTo>
                  <a:lnTo>
                    <a:pt x="0" y="47878"/>
                  </a:lnTo>
                  <a:lnTo>
                    <a:pt x="952" y="95503"/>
                  </a:lnTo>
                  <a:cubicBezTo>
                    <a:pt x="952" y="96456"/>
                    <a:pt x="952" y="96456"/>
                    <a:pt x="952" y="97408"/>
                  </a:cubicBezTo>
                  <a:lnTo>
                    <a:pt x="179070" y="97408"/>
                  </a:lnTo>
                  <a:cubicBezTo>
                    <a:pt x="180022" y="95503"/>
                    <a:pt x="180022" y="91693"/>
                    <a:pt x="179070" y="86931"/>
                  </a:cubicBezTo>
                </a:path>
              </a:pathLst>
            </a:custGeom>
            <a:solidFill>
              <a:srgbClr val="FFFC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688" name="Freeform: Shape 1687">
              <a:extLst>
                <a:ext uri="{FF2B5EF4-FFF2-40B4-BE49-F238E27FC236}">
                  <a16:creationId xmlns:a16="http://schemas.microsoft.com/office/drawing/2014/main" id="{5460FB6B-7DD1-44D1-B48B-279CF8F81B81}"/>
                </a:ext>
              </a:extLst>
            </p:cNvPr>
            <p:cNvSpPr/>
            <p:nvPr/>
          </p:nvSpPr>
          <p:spPr>
            <a:xfrm>
              <a:off x="14024877" y="3991817"/>
              <a:ext cx="178117" cy="21907"/>
            </a:xfrm>
            <a:custGeom>
              <a:avLst/>
              <a:gdLst>
                <a:gd name="connsiteX0" fmla="*/ 150495 w 178117"/>
                <a:gd name="connsiteY0" fmla="*/ 21908 h 21907"/>
                <a:gd name="connsiteX1" fmla="*/ 23813 w 178117"/>
                <a:gd name="connsiteY1" fmla="*/ 21908 h 21907"/>
                <a:gd name="connsiteX2" fmla="*/ 0 w 178117"/>
                <a:gd name="connsiteY2" fmla="*/ 0 h 21907"/>
                <a:gd name="connsiteX3" fmla="*/ 178118 w 178117"/>
                <a:gd name="connsiteY3" fmla="*/ 0 h 21907"/>
                <a:gd name="connsiteX4" fmla="*/ 150495 w 178117"/>
                <a:gd name="connsiteY4" fmla="*/ 21908 h 21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117" h="21907">
                  <a:moveTo>
                    <a:pt x="150495" y="21908"/>
                  </a:moveTo>
                  <a:lnTo>
                    <a:pt x="23813" y="21908"/>
                  </a:lnTo>
                  <a:cubicBezTo>
                    <a:pt x="12383" y="21908"/>
                    <a:pt x="953" y="12383"/>
                    <a:pt x="0" y="0"/>
                  </a:cubicBezTo>
                  <a:lnTo>
                    <a:pt x="178118" y="0"/>
                  </a:lnTo>
                  <a:cubicBezTo>
                    <a:pt x="175260" y="12383"/>
                    <a:pt x="164783" y="21908"/>
                    <a:pt x="150495" y="21908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689" name="Freeform: Shape 1688">
              <a:extLst>
                <a:ext uri="{FF2B5EF4-FFF2-40B4-BE49-F238E27FC236}">
                  <a16:creationId xmlns:a16="http://schemas.microsoft.com/office/drawing/2014/main" id="{4E0847DA-8961-4AD5-86EC-922D975FAACD}"/>
                </a:ext>
              </a:extLst>
            </p:cNvPr>
            <p:cNvSpPr/>
            <p:nvPr/>
          </p:nvSpPr>
          <p:spPr>
            <a:xfrm>
              <a:off x="13863896" y="3991818"/>
              <a:ext cx="178117" cy="21907"/>
            </a:xfrm>
            <a:custGeom>
              <a:avLst/>
              <a:gdLst>
                <a:gd name="connsiteX0" fmla="*/ 147638 w 178117"/>
                <a:gd name="connsiteY0" fmla="*/ 21908 h 21907"/>
                <a:gd name="connsiteX1" fmla="*/ 20955 w 178117"/>
                <a:gd name="connsiteY1" fmla="*/ 21908 h 21907"/>
                <a:gd name="connsiteX2" fmla="*/ 0 w 178117"/>
                <a:gd name="connsiteY2" fmla="*/ 0 h 21907"/>
                <a:gd name="connsiteX3" fmla="*/ 178117 w 178117"/>
                <a:gd name="connsiteY3" fmla="*/ 0 h 21907"/>
                <a:gd name="connsiteX4" fmla="*/ 147638 w 178117"/>
                <a:gd name="connsiteY4" fmla="*/ 21908 h 21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117" h="21907">
                  <a:moveTo>
                    <a:pt x="147638" y="21908"/>
                  </a:moveTo>
                  <a:lnTo>
                    <a:pt x="20955" y="21908"/>
                  </a:lnTo>
                  <a:cubicBezTo>
                    <a:pt x="9525" y="21908"/>
                    <a:pt x="0" y="12383"/>
                    <a:pt x="0" y="0"/>
                  </a:cubicBezTo>
                  <a:lnTo>
                    <a:pt x="178117" y="0"/>
                  </a:lnTo>
                  <a:cubicBezTo>
                    <a:pt x="174308" y="12383"/>
                    <a:pt x="161925" y="21908"/>
                    <a:pt x="147638" y="21908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690" name="Freeform: Shape 1689">
              <a:extLst>
                <a:ext uri="{FF2B5EF4-FFF2-40B4-BE49-F238E27FC236}">
                  <a16:creationId xmlns:a16="http://schemas.microsoft.com/office/drawing/2014/main" id="{1B944C74-CA56-4574-9FAF-7DCBF733A539}"/>
                </a:ext>
              </a:extLst>
            </p:cNvPr>
            <p:cNvSpPr/>
            <p:nvPr/>
          </p:nvSpPr>
          <p:spPr>
            <a:xfrm>
              <a:off x="13864858" y="3893710"/>
              <a:ext cx="180022" cy="98108"/>
            </a:xfrm>
            <a:custGeom>
              <a:avLst/>
              <a:gdLst>
                <a:gd name="connsiteX0" fmla="*/ 170497 w 180022"/>
                <a:gd name="connsiteY0" fmla="*/ 63817 h 98107"/>
                <a:gd name="connsiteX1" fmla="*/ 167640 w 180022"/>
                <a:gd name="connsiteY1" fmla="*/ 61913 h 98107"/>
                <a:gd name="connsiteX2" fmla="*/ 161925 w 180022"/>
                <a:gd name="connsiteY2" fmla="*/ 58103 h 98107"/>
                <a:gd name="connsiteX3" fmla="*/ 143827 w 180022"/>
                <a:gd name="connsiteY3" fmla="*/ 48578 h 98107"/>
                <a:gd name="connsiteX4" fmla="*/ 100013 w 180022"/>
                <a:gd name="connsiteY4" fmla="*/ 10478 h 98107"/>
                <a:gd name="connsiteX5" fmla="*/ 79057 w 180022"/>
                <a:gd name="connsiteY5" fmla="*/ 0 h 98107"/>
                <a:gd name="connsiteX6" fmla="*/ 78105 w 180022"/>
                <a:gd name="connsiteY6" fmla="*/ 0 h 98107"/>
                <a:gd name="connsiteX7" fmla="*/ 52388 w 180022"/>
                <a:gd name="connsiteY7" fmla="*/ 25717 h 98107"/>
                <a:gd name="connsiteX8" fmla="*/ 15240 w 180022"/>
                <a:gd name="connsiteY8" fmla="*/ 25717 h 98107"/>
                <a:gd name="connsiteX9" fmla="*/ 7620 w 180022"/>
                <a:gd name="connsiteY9" fmla="*/ 32385 h 98107"/>
                <a:gd name="connsiteX10" fmla="*/ 5715 w 180022"/>
                <a:gd name="connsiteY10" fmla="*/ 48578 h 98107"/>
                <a:gd name="connsiteX11" fmla="*/ 0 w 180022"/>
                <a:gd name="connsiteY11" fmla="*/ 96203 h 98107"/>
                <a:gd name="connsiteX12" fmla="*/ 0 w 180022"/>
                <a:gd name="connsiteY12" fmla="*/ 98107 h 98107"/>
                <a:gd name="connsiteX13" fmla="*/ 178117 w 180022"/>
                <a:gd name="connsiteY13" fmla="*/ 98107 h 98107"/>
                <a:gd name="connsiteX14" fmla="*/ 180022 w 180022"/>
                <a:gd name="connsiteY14" fmla="*/ 89535 h 98107"/>
                <a:gd name="connsiteX15" fmla="*/ 180022 w 180022"/>
                <a:gd name="connsiteY15" fmla="*/ 86678 h 98107"/>
                <a:gd name="connsiteX16" fmla="*/ 170497 w 180022"/>
                <a:gd name="connsiteY16" fmla="*/ 63817 h 98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80022" h="98107">
                  <a:moveTo>
                    <a:pt x="170497" y="63817"/>
                  </a:moveTo>
                  <a:cubicBezTo>
                    <a:pt x="169545" y="62865"/>
                    <a:pt x="168592" y="61913"/>
                    <a:pt x="167640" y="61913"/>
                  </a:cubicBezTo>
                  <a:cubicBezTo>
                    <a:pt x="165735" y="60960"/>
                    <a:pt x="163830" y="59055"/>
                    <a:pt x="161925" y="58103"/>
                  </a:cubicBezTo>
                  <a:lnTo>
                    <a:pt x="143827" y="48578"/>
                  </a:lnTo>
                  <a:cubicBezTo>
                    <a:pt x="126682" y="40005"/>
                    <a:pt x="111442" y="26670"/>
                    <a:pt x="100013" y="10478"/>
                  </a:cubicBezTo>
                  <a:cubicBezTo>
                    <a:pt x="95250" y="3810"/>
                    <a:pt x="87630" y="0"/>
                    <a:pt x="79057" y="0"/>
                  </a:cubicBezTo>
                  <a:lnTo>
                    <a:pt x="78105" y="0"/>
                  </a:lnTo>
                  <a:cubicBezTo>
                    <a:pt x="63817" y="0"/>
                    <a:pt x="52388" y="11430"/>
                    <a:pt x="52388" y="25717"/>
                  </a:cubicBezTo>
                  <a:lnTo>
                    <a:pt x="15240" y="25717"/>
                  </a:lnTo>
                  <a:cubicBezTo>
                    <a:pt x="11430" y="25717"/>
                    <a:pt x="7620" y="28575"/>
                    <a:pt x="7620" y="32385"/>
                  </a:cubicBezTo>
                  <a:lnTo>
                    <a:pt x="5715" y="48578"/>
                  </a:lnTo>
                  <a:lnTo>
                    <a:pt x="0" y="96203"/>
                  </a:lnTo>
                  <a:cubicBezTo>
                    <a:pt x="0" y="97155"/>
                    <a:pt x="0" y="97155"/>
                    <a:pt x="0" y="98107"/>
                  </a:cubicBezTo>
                  <a:lnTo>
                    <a:pt x="178117" y="98107"/>
                  </a:lnTo>
                  <a:cubicBezTo>
                    <a:pt x="179070" y="95250"/>
                    <a:pt x="180022" y="92392"/>
                    <a:pt x="180022" y="89535"/>
                  </a:cubicBezTo>
                  <a:cubicBezTo>
                    <a:pt x="180022" y="88582"/>
                    <a:pt x="180022" y="87630"/>
                    <a:pt x="180022" y="86678"/>
                  </a:cubicBezTo>
                  <a:cubicBezTo>
                    <a:pt x="180022" y="78105"/>
                    <a:pt x="176213" y="69532"/>
                    <a:pt x="170497" y="63817"/>
                  </a:cubicBezTo>
                </a:path>
              </a:pathLst>
            </a:custGeom>
            <a:solidFill>
              <a:srgbClr val="FFFC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691" name="Freeform: Shape 1690">
              <a:extLst>
                <a:ext uri="{FF2B5EF4-FFF2-40B4-BE49-F238E27FC236}">
                  <a16:creationId xmlns:a16="http://schemas.microsoft.com/office/drawing/2014/main" id="{B4C16CC4-9C8C-49A5-8699-E70AF36520C6}"/>
                </a:ext>
              </a:extLst>
            </p:cNvPr>
            <p:cNvSpPr/>
            <p:nvPr/>
          </p:nvSpPr>
          <p:spPr>
            <a:xfrm>
              <a:off x="14031777" y="3953004"/>
              <a:ext cx="15954" cy="32147"/>
            </a:xfrm>
            <a:custGeom>
              <a:avLst/>
              <a:gdLst>
                <a:gd name="connsiteX0" fmla="*/ 13097 w 15954"/>
                <a:gd name="connsiteY0" fmla="*/ 32147 h 32147"/>
                <a:gd name="connsiteX1" fmla="*/ 13097 w 15954"/>
                <a:gd name="connsiteY1" fmla="*/ 32147 h 32147"/>
                <a:gd name="connsiteX2" fmla="*/ 12144 w 15954"/>
                <a:gd name="connsiteY2" fmla="*/ 30242 h 32147"/>
                <a:gd name="connsiteX3" fmla="*/ 12144 w 15954"/>
                <a:gd name="connsiteY3" fmla="*/ 27385 h 32147"/>
                <a:gd name="connsiteX4" fmla="*/ 2619 w 15954"/>
                <a:gd name="connsiteY4" fmla="*/ 4524 h 32147"/>
                <a:gd name="connsiteX5" fmla="*/ 714 w 15954"/>
                <a:gd name="connsiteY5" fmla="*/ 2620 h 32147"/>
                <a:gd name="connsiteX6" fmla="*/ 714 w 15954"/>
                <a:gd name="connsiteY6" fmla="*/ 714 h 32147"/>
                <a:gd name="connsiteX7" fmla="*/ 2619 w 15954"/>
                <a:gd name="connsiteY7" fmla="*/ 714 h 32147"/>
                <a:gd name="connsiteX8" fmla="*/ 5477 w 15954"/>
                <a:gd name="connsiteY8" fmla="*/ 2620 h 32147"/>
                <a:gd name="connsiteX9" fmla="*/ 15954 w 15954"/>
                <a:gd name="connsiteY9" fmla="*/ 27385 h 32147"/>
                <a:gd name="connsiteX10" fmla="*/ 15954 w 15954"/>
                <a:gd name="connsiteY10" fmla="*/ 30242 h 32147"/>
                <a:gd name="connsiteX11" fmla="*/ 13097 w 15954"/>
                <a:gd name="connsiteY11" fmla="*/ 32147 h 32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954" h="32147">
                  <a:moveTo>
                    <a:pt x="13097" y="32147"/>
                  </a:moveTo>
                  <a:cubicBezTo>
                    <a:pt x="13097" y="32147"/>
                    <a:pt x="13097" y="32147"/>
                    <a:pt x="13097" y="32147"/>
                  </a:cubicBezTo>
                  <a:cubicBezTo>
                    <a:pt x="12144" y="32147"/>
                    <a:pt x="12144" y="31195"/>
                    <a:pt x="12144" y="30242"/>
                  </a:cubicBezTo>
                  <a:cubicBezTo>
                    <a:pt x="12144" y="29289"/>
                    <a:pt x="12144" y="28337"/>
                    <a:pt x="12144" y="27385"/>
                  </a:cubicBezTo>
                  <a:cubicBezTo>
                    <a:pt x="12144" y="18812"/>
                    <a:pt x="8334" y="11192"/>
                    <a:pt x="2619" y="4524"/>
                  </a:cubicBezTo>
                  <a:cubicBezTo>
                    <a:pt x="1667" y="3572"/>
                    <a:pt x="714" y="3572"/>
                    <a:pt x="714" y="2620"/>
                  </a:cubicBezTo>
                  <a:cubicBezTo>
                    <a:pt x="-238" y="2620"/>
                    <a:pt x="-238" y="1667"/>
                    <a:pt x="714" y="714"/>
                  </a:cubicBezTo>
                  <a:cubicBezTo>
                    <a:pt x="1667" y="-238"/>
                    <a:pt x="1667" y="-238"/>
                    <a:pt x="2619" y="714"/>
                  </a:cubicBezTo>
                  <a:cubicBezTo>
                    <a:pt x="3572" y="1667"/>
                    <a:pt x="4524" y="2620"/>
                    <a:pt x="5477" y="2620"/>
                  </a:cubicBezTo>
                  <a:cubicBezTo>
                    <a:pt x="12144" y="9287"/>
                    <a:pt x="15954" y="17860"/>
                    <a:pt x="15954" y="27385"/>
                  </a:cubicBezTo>
                  <a:cubicBezTo>
                    <a:pt x="15954" y="28337"/>
                    <a:pt x="15954" y="29289"/>
                    <a:pt x="15954" y="30242"/>
                  </a:cubicBezTo>
                  <a:cubicBezTo>
                    <a:pt x="14049" y="31195"/>
                    <a:pt x="14049" y="32147"/>
                    <a:pt x="13097" y="32147"/>
                  </a:cubicBezTo>
                </a:path>
              </a:pathLst>
            </a:custGeom>
            <a:solidFill>
              <a:srgbClr val="FCBE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692" name="Freeform: Shape 1691">
              <a:extLst>
                <a:ext uri="{FF2B5EF4-FFF2-40B4-BE49-F238E27FC236}">
                  <a16:creationId xmlns:a16="http://schemas.microsoft.com/office/drawing/2014/main" id="{45A362FA-9F1A-4399-A7CA-C54EA7BB1689}"/>
                </a:ext>
              </a:extLst>
            </p:cNvPr>
            <p:cNvSpPr/>
            <p:nvPr/>
          </p:nvSpPr>
          <p:spPr>
            <a:xfrm>
              <a:off x="13902581" y="2905008"/>
              <a:ext cx="122525" cy="196945"/>
            </a:xfrm>
            <a:custGeom>
              <a:avLst/>
              <a:gdLst>
                <a:gd name="connsiteX0" fmla="*/ 117520 w 122525"/>
                <a:gd name="connsiteY0" fmla="*/ 42863 h 196944"/>
                <a:gd name="connsiteX1" fmla="*/ 117520 w 122525"/>
                <a:gd name="connsiteY1" fmla="*/ 42863 h 196944"/>
                <a:gd name="connsiteX2" fmla="*/ 117520 w 122525"/>
                <a:gd name="connsiteY2" fmla="*/ 42863 h 196944"/>
                <a:gd name="connsiteX3" fmla="*/ 113710 w 122525"/>
                <a:gd name="connsiteY3" fmla="*/ 35242 h 196944"/>
                <a:gd name="connsiteX4" fmla="*/ 113710 w 122525"/>
                <a:gd name="connsiteY4" fmla="*/ 33338 h 196944"/>
                <a:gd name="connsiteX5" fmla="*/ 112758 w 122525"/>
                <a:gd name="connsiteY5" fmla="*/ 9525 h 196944"/>
                <a:gd name="connsiteX6" fmla="*/ 109901 w 122525"/>
                <a:gd name="connsiteY6" fmla="*/ 0 h 196944"/>
                <a:gd name="connsiteX7" fmla="*/ 67038 w 122525"/>
                <a:gd name="connsiteY7" fmla="*/ 13335 h 196944"/>
                <a:gd name="connsiteX8" fmla="*/ 62276 w 122525"/>
                <a:gd name="connsiteY8" fmla="*/ 13335 h 196944"/>
                <a:gd name="connsiteX9" fmla="*/ 51798 w 122525"/>
                <a:gd name="connsiteY9" fmla="*/ 20002 h 196944"/>
                <a:gd name="connsiteX10" fmla="*/ 51798 w 122525"/>
                <a:gd name="connsiteY10" fmla="*/ 20002 h 196944"/>
                <a:gd name="connsiteX11" fmla="*/ 32748 w 122525"/>
                <a:gd name="connsiteY11" fmla="*/ 34290 h 196944"/>
                <a:gd name="connsiteX12" fmla="*/ 30843 w 122525"/>
                <a:gd name="connsiteY12" fmla="*/ 34290 h 196944"/>
                <a:gd name="connsiteX13" fmla="*/ 29890 w 122525"/>
                <a:gd name="connsiteY13" fmla="*/ 32385 h 196944"/>
                <a:gd name="connsiteX14" fmla="*/ 18460 w 122525"/>
                <a:gd name="connsiteY14" fmla="*/ 23813 h 196944"/>
                <a:gd name="connsiteX15" fmla="*/ 1315 w 122525"/>
                <a:gd name="connsiteY15" fmla="*/ 34290 h 196944"/>
                <a:gd name="connsiteX16" fmla="*/ 363 w 122525"/>
                <a:gd name="connsiteY16" fmla="*/ 36195 h 196944"/>
                <a:gd name="connsiteX17" fmla="*/ 14651 w 122525"/>
                <a:gd name="connsiteY17" fmla="*/ 69533 h 196944"/>
                <a:gd name="connsiteX18" fmla="*/ 18460 w 122525"/>
                <a:gd name="connsiteY18" fmla="*/ 78105 h 196944"/>
                <a:gd name="connsiteX19" fmla="*/ 18460 w 122525"/>
                <a:gd name="connsiteY19" fmla="*/ 78105 h 196944"/>
                <a:gd name="connsiteX20" fmla="*/ 18460 w 122525"/>
                <a:gd name="connsiteY20" fmla="*/ 79058 h 196944"/>
                <a:gd name="connsiteX21" fmla="*/ 18460 w 122525"/>
                <a:gd name="connsiteY21" fmla="*/ 112395 h 196944"/>
                <a:gd name="connsiteX22" fmla="*/ 18460 w 122525"/>
                <a:gd name="connsiteY22" fmla="*/ 133350 h 196944"/>
                <a:gd name="connsiteX23" fmla="*/ 5126 w 122525"/>
                <a:gd name="connsiteY23" fmla="*/ 160972 h 196944"/>
                <a:gd name="connsiteX24" fmla="*/ 56560 w 122525"/>
                <a:gd name="connsiteY24" fmla="*/ 194310 h 196944"/>
                <a:gd name="connsiteX25" fmla="*/ 81326 w 122525"/>
                <a:gd name="connsiteY25" fmla="*/ 181927 h 196944"/>
                <a:gd name="connsiteX26" fmla="*/ 83230 w 122525"/>
                <a:gd name="connsiteY26" fmla="*/ 153352 h 196944"/>
                <a:gd name="connsiteX27" fmla="*/ 72753 w 122525"/>
                <a:gd name="connsiteY27" fmla="*/ 149542 h 196944"/>
                <a:gd name="connsiteX28" fmla="*/ 66085 w 122525"/>
                <a:gd name="connsiteY28" fmla="*/ 140017 h 196944"/>
                <a:gd name="connsiteX29" fmla="*/ 66085 w 122525"/>
                <a:gd name="connsiteY29" fmla="*/ 131445 h 196944"/>
                <a:gd name="connsiteX30" fmla="*/ 69895 w 122525"/>
                <a:gd name="connsiteY30" fmla="*/ 131445 h 196944"/>
                <a:gd name="connsiteX31" fmla="*/ 90851 w 122525"/>
                <a:gd name="connsiteY31" fmla="*/ 126683 h 196944"/>
                <a:gd name="connsiteX32" fmla="*/ 90851 w 122525"/>
                <a:gd name="connsiteY32" fmla="*/ 126683 h 196944"/>
                <a:gd name="connsiteX33" fmla="*/ 95613 w 122525"/>
                <a:gd name="connsiteY33" fmla="*/ 123825 h 196944"/>
                <a:gd name="connsiteX34" fmla="*/ 115615 w 122525"/>
                <a:gd name="connsiteY34" fmla="*/ 98108 h 196944"/>
                <a:gd name="connsiteX35" fmla="*/ 117520 w 122525"/>
                <a:gd name="connsiteY35" fmla="*/ 66675 h 196944"/>
                <a:gd name="connsiteX36" fmla="*/ 115615 w 122525"/>
                <a:gd name="connsiteY36" fmla="*/ 60008 h 196944"/>
                <a:gd name="connsiteX37" fmla="*/ 122283 w 122525"/>
                <a:gd name="connsiteY37" fmla="*/ 54292 h 196944"/>
                <a:gd name="connsiteX38" fmla="*/ 117520 w 122525"/>
                <a:gd name="connsiteY38" fmla="*/ 42863 h 196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22525" h="196944">
                  <a:moveTo>
                    <a:pt x="117520" y="42863"/>
                  </a:moveTo>
                  <a:lnTo>
                    <a:pt x="117520" y="42863"/>
                  </a:lnTo>
                  <a:lnTo>
                    <a:pt x="117520" y="42863"/>
                  </a:lnTo>
                  <a:cubicBezTo>
                    <a:pt x="113710" y="40958"/>
                    <a:pt x="112758" y="38100"/>
                    <a:pt x="113710" y="35242"/>
                  </a:cubicBezTo>
                  <a:cubicBezTo>
                    <a:pt x="113710" y="34290"/>
                    <a:pt x="113710" y="34290"/>
                    <a:pt x="113710" y="33338"/>
                  </a:cubicBezTo>
                  <a:cubicBezTo>
                    <a:pt x="115615" y="25717"/>
                    <a:pt x="115615" y="17145"/>
                    <a:pt x="112758" y="9525"/>
                  </a:cubicBezTo>
                  <a:lnTo>
                    <a:pt x="109901" y="0"/>
                  </a:lnTo>
                  <a:cubicBezTo>
                    <a:pt x="97518" y="8572"/>
                    <a:pt x="82278" y="13335"/>
                    <a:pt x="67038" y="13335"/>
                  </a:cubicBezTo>
                  <a:lnTo>
                    <a:pt x="62276" y="13335"/>
                  </a:lnTo>
                  <a:cubicBezTo>
                    <a:pt x="57513" y="13335"/>
                    <a:pt x="53703" y="16192"/>
                    <a:pt x="51798" y="20002"/>
                  </a:cubicBezTo>
                  <a:cubicBezTo>
                    <a:pt x="51798" y="20002"/>
                    <a:pt x="51798" y="20002"/>
                    <a:pt x="51798" y="20002"/>
                  </a:cubicBezTo>
                  <a:cubicBezTo>
                    <a:pt x="47988" y="27622"/>
                    <a:pt x="41320" y="32385"/>
                    <a:pt x="32748" y="34290"/>
                  </a:cubicBezTo>
                  <a:lnTo>
                    <a:pt x="30843" y="34290"/>
                  </a:lnTo>
                  <a:lnTo>
                    <a:pt x="29890" y="32385"/>
                  </a:lnTo>
                  <a:cubicBezTo>
                    <a:pt x="27985" y="28575"/>
                    <a:pt x="23223" y="24765"/>
                    <a:pt x="18460" y="23813"/>
                  </a:cubicBezTo>
                  <a:cubicBezTo>
                    <a:pt x="10840" y="22860"/>
                    <a:pt x="3220" y="26670"/>
                    <a:pt x="1315" y="34290"/>
                  </a:cubicBezTo>
                  <a:lnTo>
                    <a:pt x="363" y="36195"/>
                  </a:lnTo>
                  <a:cubicBezTo>
                    <a:pt x="-1542" y="49530"/>
                    <a:pt x="4173" y="61913"/>
                    <a:pt x="14651" y="69533"/>
                  </a:cubicBezTo>
                  <a:cubicBezTo>
                    <a:pt x="17508" y="71438"/>
                    <a:pt x="18460" y="74295"/>
                    <a:pt x="18460" y="78105"/>
                  </a:cubicBezTo>
                  <a:lnTo>
                    <a:pt x="18460" y="78105"/>
                  </a:lnTo>
                  <a:cubicBezTo>
                    <a:pt x="18460" y="78105"/>
                    <a:pt x="18460" y="78105"/>
                    <a:pt x="18460" y="79058"/>
                  </a:cubicBezTo>
                  <a:lnTo>
                    <a:pt x="18460" y="112395"/>
                  </a:lnTo>
                  <a:lnTo>
                    <a:pt x="18460" y="133350"/>
                  </a:lnTo>
                  <a:cubicBezTo>
                    <a:pt x="18460" y="143827"/>
                    <a:pt x="13698" y="154305"/>
                    <a:pt x="5126" y="160972"/>
                  </a:cubicBezTo>
                  <a:lnTo>
                    <a:pt x="56560" y="194310"/>
                  </a:lnTo>
                  <a:cubicBezTo>
                    <a:pt x="67038" y="200977"/>
                    <a:pt x="80373" y="194310"/>
                    <a:pt x="81326" y="181927"/>
                  </a:cubicBezTo>
                  <a:lnTo>
                    <a:pt x="83230" y="153352"/>
                  </a:lnTo>
                  <a:cubicBezTo>
                    <a:pt x="77515" y="151447"/>
                    <a:pt x="72753" y="149542"/>
                    <a:pt x="72753" y="149542"/>
                  </a:cubicBezTo>
                  <a:cubicBezTo>
                    <a:pt x="68943" y="147638"/>
                    <a:pt x="66085" y="143827"/>
                    <a:pt x="66085" y="140017"/>
                  </a:cubicBezTo>
                  <a:lnTo>
                    <a:pt x="66085" y="131445"/>
                  </a:lnTo>
                  <a:lnTo>
                    <a:pt x="69895" y="131445"/>
                  </a:lnTo>
                  <a:cubicBezTo>
                    <a:pt x="77515" y="131445"/>
                    <a:pt x="84183" y="129540"/>
                    <a:pt x="90851" y="126683"/>
                  </a:cubicBezTo>
                  <a:lnTo>
                    <a:pt x="90851" y="126683"/>
                  </a:lnTo>
                  <a:cubicBezTo>
                    <a:pt x="92755" y="125730"/>
                    <a:pt x="93708" y="124777"/>
                    <a:pt x="95613" y="123825"/>
                  </a:cubicBezTo>
                  <a:cubicBezTo>
                    <a:pt x="105138" y="118110"/>
                    <a:pt x="111805" y="108585"/>
                    <a:pt x="115615" y="98108"/>
                  </a:cubicBezTo>
                  <a:cubicBezTo>
                    <a:pt x="119426" y="88583"/>
                    <a:pt x="120378" y="78105"/>
                    <a:pt x="117520" y="66675"/>
                  </a:cubicBezTo>
                  <a:lnTo>
                    <a:pt x="115615" y="60008"/>
                  </a:lnTo>
                  <a:cubicBezTo>
                    <a:pt x="118473" y="59055"/>
                    <a:pt x="121330" y="57150"/>
                    <a:pt x="122283" y="54292"/>
                  </a:cubicBezTo>
                  <a:cubicBezTo>
                    <a:pt x="123235" y="49530"/>
                    <a:pt x="121330" y="44767"/>
                    <a:pt x="117520" y="42863"/>
                  </a:cubicBezTo>
                </a:path>
              </a:pathLst>
            </a:custGeom>
            <a:solidFill>
              <a:srgbClr val="D8B27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693" name="Freeform: Shape 1692">
              <a:extLst>
                <a:ext uri="{FF2B5EF4-FFF2-40B4-BE49-F238E27FC236}">
                  <a16:creationId xmlns:a16="http://schemas.microsoft.com/office/drawing/2014/main" id="{28547A47-4AF2-4255-9C7A-916082C67375}"/>
                </a:ext>
              </a:extLst>
            </p:cNvPr>
            <p:cNvSpPr/>
            <p:nvPr/>
          </p:nvSpPr>
          <p:spPr>
            <a:xfrm>
              <a:off x="13949616" y="3026929"/>
              <a:ext cx="23812" cy="24764"/>
            </a:xfrm>
            <a:custGeom>
              <a:avLst/>
              <a:gdLst>
                <a:gd name="connsiteX0" fmla="*/ 2858 w 23812"/>
                <a:gd name="connsiteY0" fmla="*/ 1905 h 24764"/>
                <a:gd name="connsiteX1" fmla="*/ 0 w 23812"/>
                <a:gd name="connsiteY1" fmla="*/ 0 h 24764"/>
                <a:gd name="connsiteX2" fmla="*/ 0 w 23812"/>
                <a:gd name="connsiteY2" fmla="*/ 0 h 24764"/>
                <a:gd name="connsiteX3" fmla="*/ 11430 w 23812"/>
                <a:gd name="connsiteY3" fmla="*/ 14288 h 24764"/>
                <a:gd name="connsiteX4" fmla="*/ 23813 w 23812"/>
                <a:gd name="connsiteY4" fmla="*/ 24765 h 24764"/>
                <a:gd name="connsiteX5" fmla="*/ 22860 w 23812"/>
                <a:gd name="connsiteY5" fmla="*/ 15240 h 24764"/>
                <a:gd name="connsiteX6" fmla="*/ 20003 w 23812"/>
                <a:gd name="connsiteY6" fmla="*/ 7620 h 24764"/>
                <a:gd name="connsiteX7" fmla="*/ 23813 w 23812"/>
                <a:gd name="connsiteY7" fmla="*/ 7620 h 24764"/>
                <a:gd name="connsiteX8" fmla="*/ 20003 w 23812"/>
                <a:gd name="connsiteY8" fmla="*/ 7620 h 24764"/>
                <a:gd name="connsiteX9" fmla="*/ 2858 w 23812"/>
                <a:gd name="connsiteY9" fmla="*/ 1905 h 2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812" h="24764">
                  <a:moveTo>
                    <a:pt x="2858" y="1905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1430" y="14288"/>
                  </a:lnTo>
                  <a:cubicBezTo>
                    <a:pt x="13335" y="17145"/>
                    <a:pt x="19050" y="21907"/>
                    <a:pt x="23813" y="24765"/>
                  </a:cubicBezTo>
                  <a:cubicBezTo>
                    <a:pt x="20955" y="22860"/>
                    <a:pt x="22860" y="19050"/>
                    <a:pt x="22860" y="15240"/>
                  </a:cubicBezTo>
                  <a:lnTo>
                    <a:pt x="20003" y="7620"/>
                  </a:lnTo>
                  <a:lnTo>
                    <a:pt x="23813" y="7620"/>
                  </a:lnTo>
                  <a:lnTo>
                    <a:pt x="20003" y="7620"/>
                  </a:lnTo>
                  <a:cubicBezTo>
                    <a:pt x="13335" y="6667"/>
                    <a:pt x="7620" y="4763"/>
                    <a:pt x="2858" y="1905"/>
                  </a:cubicBezTo>
                </a:path>
              </a:pathLst>
            </a:custGeom>
            <a:solidFill>
              <a:srgbClr val="111C2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694" name="Freeform: Shape 1693">
              <a:extLst>
                <a:ext uri="{FF2B5EF4-FFF2-40B4-BE49-F238E27FC236}">
                  <a16:creationId xmlns:a16="http://schemas.microsoft.com/office/drawing/2014/main" id="{89649E9C-91F0-4AEE-BE2B-3CE086757BD8}"/>
                </a:ext>
              </a:extLst>
            </p:cNvPr>
            <p:cNvSpPr/>
            <p:nvPr/>
          </p:nvSpPr>
          <p:spPr>
            <a:xfrm>
              <a:off x="13914374" y="2939297"/>
              <a:ext cx="12382" cy="14287"/>
            </a:xfrm>
            <a:custGeom>
              <a:avLst/>
              <a:gdLst>
                <a:gd name="connsiteX0" fmla="*/ 10477 w 12382"/>
                <a:gd name="connsiteY0" fmla="*/ 14288 h 14287"/>
                <a:gd name="connsiteX1" fmla="*/ 9525 w 12382"/>
                <a:gd name="connsiteY1" fmla="*/ 13335 h 14287"/>
                <a:gd name="connsiteX2" fmla="*/ 952 w 12382"/>
                <a:gd name="connsiteY2" fmla="*/ 2858 h 14287"/>
                <a:gd name="connsiteX3" fmla="*/ 0 w 12382"/>
                <a:gd name="connsiteY3" fmla="*/ 953 h 14287"/>
                <a:gd name="connsiteX4" fmla="*/ 1905 w 12382"/>
                <a:gd name="connsiteY4" fmla="*/ 0 h 14287"/>
                <a:gd name="connsiteX5" fmla="*/ 12383 w 12382"/>
                <a:gd name="connsiteY5" fmla="*/ 12383 h 14287"/>
                <a:gd name="connsiteX6" fmla="*/ 10477 w 12382"/>
                <a:gd name="connsiteY6" fmla="*/ 14288 h 14287"/>
                <a:gd name="connsiteX7" fmla="*/ 10477 w 12382"/>
                <a:gd name="connsiteY7" fmla="*/ 14288 h 14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82" h="14287">
                  <a:moveTo>
                    <a:pt x="10477" y="14288"/>
                  </a:moveTo>
                  <a:cubicBezTo>
                    <a:pt x="9525" y="14288"/>
                    <a:pt x="9525" y="14288"/>
                    <a:pt x="9525" y="13335"/>
                  </a:cubicBezTo>
                  <a:cubicBezTo>
                    <a:pt x="7620" y="4763"/>
                    <a:pt x="952" y="2858"/>
                    <a:pt x="952" y="2858"/>
                  </a:cubicBezTo>
                  <a:cubicBezTo>
                    <a:pt x="0" y="2858"/>
                    <a:pt x="0" y="1905"/>
                    <a:pt x="0" y="953"/>
                  </a:cubicBezTo>
                  <a:cubicBezTo>
                    <a:pt x="0" y="0"/>
                    <a:pt x="952" y="0"/>
                    <a:pt x="1905" y="0"/>
                  </a:cubicBezTo>
                  <a:cubicBezTo>
                    <a:pt x="1905" y="0"/>
                    <a:pt x="10477" y="2858"/>
                    <a:pt x="12383" y="12383"/>
                  </a:cubicBezTo>
                  <a:cubicBezTo>
                    <a:pt x="12383" y="13335"/>
                    <a:pt x="12383" y="14288"/>
                    <a:pt x="10477" y="14288"/>
                  </a:cubicBezTo>
                  <a:cubicBezTo>
                    <a:pt x="11430" y="14288"/>
                    <a:pt x="11430" y="14288"/>
                    <a:pt x="10477" y="14288"/>
                  </a:cubicBezTo>
                </a:path>
              </a:pathLst>
            </a:custGeom>
            <a:solidFill>
              <a:srgbClr val="111C2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695" name="Freeform: Shape 1694">
              <a:extLst>
                <a:ext uri="{FF2B5EF4-FFF2-40B4-BE49-F238E27FC236}">
                  <a16:creationId xmlns:a16="http://schemas.microsoft.com/office/drawing/2014/main" id="{D2212B3C-E1FC-4EFE-8B17-9B33E212EE41}"/>
                </a:ext>
              </a:extLst>
            </p:cNvPr>
            <p:cNvSpPr/>
            <p:nvPr/>
          </p:nvSpPr>
          <p:spPr>
            <a:xfrm>
              <a:off x="13907702" y="2968825"/>
              <a:ext cx="17144" cy="17145"/>
            </a:xfrm>
            <a:custGeom>
              <a:avLst/>
              <a:gdLst>
                <a:gd name="connsiteX0" fmla="*/ 17145 w 17144"/>
                <a:gd name="connsiteY0" fmla="*/ 8572 h 17145"/>
                <a:gd name="connsiteX1" fmla="*/ 8572 w 17144"/>
                <a:gd name="connsiteY1" fmla="*/ 17145 h 17145"/>
                <a:gd name="connsiteX2" fmla="*/ 0 w 17144"/>
                <a:gd name="connsiteY2" fmla="*/ 8572 h 17145"/>
                <a:gd name="connsiteX3" fmla="*/ 8572 w 17144"/>
                <a:gd name="connsiteY3" fmla="*/ 0 h 17145"/>
                <a:gd name="connsiteX4" fmla="*/ 17145 w 17144"/>
                <a:gd name="connsiteY4" fmla="*/ 8572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4" h="17145">
                  <a:moveTo>
                    <a:pt x="17145" y="8572"/>
                  </a:moveTo>
                  <a:cubicBezTo>
                    <a:pt x="17145" y="13335"/>
                    <a:pt x="13335" y="17145"/>
                    <a:pt x="8572" y="17145"/>
                  </a:cubicBezTo>
                  <a:cubicBezTo>
                    <a:pt x="3810" y="17145"/>
                    <a:pt x="0" y="13335"/>
                    <a:pt x="0" y="8572"/>
                  </a:cubicBezTo>
                  <a:cubicBezTo>
                    <a:pt x="0" y="3810"/>
                    <a:pt x="3810" y="0"/>
                    <a:pt x="8572" y="0"/>
                  </a:cubicBezTo>
                  <a:cubicBezTo>
                    <a:pt x="13335" y="0"/>
                    <a:pt x="17145" y="3810"/>
                    <a:pt x="17145" y="8572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696" name="Freeform: Shape 1695">
              <a:extLst>
                <a:ext uri="{FF2B5EF4-FFF2-40B4-BE49-F238E27FC236}">
                  <a16:creationId xmlns:a16="http://schemas.microsoft.com/office/drawing/2014/main" id="{6DF2CF58-81C0-472B-9B4C-EB3A12477A2A}"/>
                </a:ext>
              </a:extLst>
            </p:cNvPr>
            <p:cNvSpPr/>
            <p:nvPr/>
          </p:nvSpPr>
          <p:spPr>
            <a:xfrm>
              <a:off x="13991522" y="2937391"/>
              <a:ext cx="11430" cy="11429"/>
            </a:xfrm>
            <a:custGeom>
              <a:avLst/>
              <a:gdLst>
                <a:gd name="connsiteX0" fmla="*/ 11430 w 11430"/>
                <a:gd name="connsiteY0" fmla="*/ 5715 h 11429"/>
                <a:gd name="connsiteX1" fmla="*/ 5715 w 11430"/>
                <a:gd name="connsiteY1" fmla="*/ 11430 h 11429"/>
                <a:gd name="connsiteX2" fmla="*/ 0 w 11430"/>
                <a:gd name="connsiteY2" fmla="*/ 5715 h 11429"/>
                <a:gd name="connsiteX3" fmla="*/ 5715 w 11430"/>
                <a:gd name="connsiteY3" fmla="*/ 0 h 11429"/>
                <a:gd name="connsiteX4" fmla="*/ 11430 w 11430"/>
                <a:gd name="connsiteY4" fmla="*/ 5715 h 11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30" h="11429">
                  <a:moveTo>
                    <a:pt x="11430" y="5715"/>
                  </a:moveTo>
                  <a:cubicBezTo>
                    <a:pt x="11430" y="8573"/>
                    <a:pt x="9525" y="11430"/>
                    <a:pt x="5715" y="11430"/>
                  </a:cubicBezTo>
                  <a:cubicBezTo>
                    <a:pt x="1905" y="11430"/>
                    <a:pt x="0" y="9525"/>
                    <a:pt x="0" y="5715"/>
                  </a:cubicBezTo>
                  <a:cubicBezTo>
                    <a:pt x="0" y="2858"/>
                    <a:pt x="1905" y="0"/>
                    <a:pt x="5715" y="0"/>
                  </a:cubicBezTo>
                  <a:cubicBezTo>
                    <a:pt x="9525" y="0"/>
                    <a:pt x="11430" y="2858"/>
                    <a:pt x="11430" y="5715"/>
                  </a:cubicBezTo>
                </a:path>
              </a:pathLst>
            </a:custGeom>
            <a:solidFill>
              <a:srgbClr val="111C2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697" name="Freeform: Shape 1696">
              <a:extLst>
                <a:ext uri="{FF2B5EF4-FFF2-40B4-BE49-F238E27FC236}">
                  <a16:creationId xmlns:a16="http://schemas.microsoft.com/office/drawing/2014/main" id="{2F8DC873-AA26-441F-AA2D-2F8F29FC6B78}"/>
                </a:ext>
              </a:extLst>
            </p:cNvPr>
            <p:cNvSpPr/>
            <p:nvPr/>
          </p:nvSpPr>
          <p:spPr>
            <a:xfrm>
              <a:off x="13964852" y="2960068"/>
              <a:ext cx="44767" cy="14719"/>
            </a:xfrm>
            <a:custGeom>
              <a:avLst/>
              <a:gdLst>
                <a:gd name="connsiteX0" fmla="*/ 43815 w 44767"/>
                <a:gd name="connsiteY0" fmla="*/ 10662 h 14719"/>
                <a:gd name="connsiteX1" fmla="*/ 44767 w 44767"/>
                <a:gd name="connsiteY1" fmla="*/ 6852 h 14719"/>
                <a:gd name="connsiteX2" fmla="*/ 41910 w 44767"/>
                <a:gd name="connsiteY2" fmla="*/ 4947 h 14719"/>
                <a:gd name="connsiteX3" fmla="*/ 8572 w 44767"/>
                <a:gd name="connsiteY3" fmla="*/ 185 h 14719"/>
                <a:gd name="connsiteX4" fmla="*/ 0 w 44767"/>
                <a:gd name="connsiteY4" fmla="*/ 5900 h 14719"/>
                <a:gd name="connsiteX5" fmla="*/ 0 w 44767"/>
                <a:gd name="connsiteY5" fmla="*/ 8757 h 14719"/>
                <a:gd name="connsiteX6" fmla="*/ 38100 w 44767"/>
                <a:gd name="connsiteY6" fmla="*/ 14472 h 14719"/>
                <a:gd name="connsiteX7" fmla="*/ 43815 w 44767"/>
                <a:gd name="connsiteY7" fmla="*/ 10662 h 14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767" h="14719">
                  <a:moveTo>
                    <a:pt x="43815" y="10662"/>
                  </a:moveTo>
                  <a:lnTo>
                    <a:pt x="44767" y="6852"/>
                  </a:lnTo>
                  <a:cubicBezTo>
                    <a:pt x="43815" y="5900"/>
                    <a:pt x="42863" y="5900"/>
                    <a:pt x="41910" y="4947"/>
                  </a:cubicBezTo>
                  <a:lnTo>
                    <a:pt x="8572" y="185"/>
                  </a:lnTo>
                  <a:cubicBezTo>
                    <a:pt x="4763" y="-768"/>
                    <a:pt x="952" y="2090"/>
                    <a:pt x="0" y="5900"/>
                  </a:cubicBezTo>
                  <a:cubicBezTo>
                    <a:pt x="0" y="6852"/>
                    <a:pt x="0" y="7805"/>
                    <a:pt x="0" y="8757"/>
                  </a:cubicBezTo>
                  <a:lnTo>
                    <a:pt x="38100" y="14472"/>
                  </a:lnTo>
                  <a:cubicBezTo>
                    <a:pt x="40005" y="15425"/>
                    <a:pt x="42863" y="13520"/>
                    <a:pt x="43815" y="10662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698" name="Freeform: Shape 1697">
              <a:extLst>
                <a:ext uri="{FF2B5EF4-FFF2-40B4-BE49-F238E27FC236}">
                  <a16:creationId xmlns:a16="http://schemas.microsoft.com/office/drawing/2014/main" id="{95A0CDC6-0893-463C-9863-584111A02203}"/>
                </a:ext>
              </a:extLst>
            </p:cNvPr>
            <p:cNvSpPr/>
            <p:nvPr/>
          </p:nvSpPr>
          <p:spPr>
            <a:xfrm>
              <a:off x="13963910" y="2966918"/>
              <a:ext cx="47998" cy="28575"/>
            </a:xfrm>
            <a:custGeom>
              <a:avLst/>
              <a:gdLst>
                <a:gd name="connsiteX0" fmla="*/ 45720 w 47998"/>
                <a:gd name="connsiteY0" fmla="*/ 0 h 28575"/>
                <a:gd name="connsiteX1" fmla="*/ 44767 w 47998"/>
                <a:gd name="connsiteY1" fmla="*/ 3810 h 28575"/>
                <a:gd name="connsiteX2" fmla="*/ 38100 w 47998"/>
                <a:gd name="connsiteY2" fmla="*/ 8572 h 28575"/>
                <a:gd name="connsiteX3" fmla="*/ 0 w 47998"/>
                <a:gd name="connsiteY3" fmla="*/ 2858 h 28575"/>
                <a:gd name="connsiteX4" fmla="*/ 953 w 47998"/>
                <a:gd name="connsiteY4" fmla="*/ 12383 h 28575"/>
                <a:gd name="connsiteX5" fmla="*/ 6667 w 47998"/>
                <a:gd name="connsiteY5" fmla="*/ 11430 h 28575"/>
                <a:gd name="connsiteX6" fmla="*/ 27622 w 47998"/>
                <a:gd name="connsiteY6" fmla="*/ 28575 h 28575"/>
                <a:gd name="connsiteX7" fmla="*/ 47625 w 47998"/>
                <a:gd name="connsiteY7" fmla="*/ 8572 h 28575"/>
                <a:gd name="connsiteX8" fmla="*/ 45720 w 47998"/>
                <a:gd name="connsiteY8" fmla="*/ 0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998" h="28575">
                  <a:moveTo>
                    <a:pt x="45720" y="0"/>
                  </a:moveTo>
                  <a:lnTo>
                    <a:pt x="44767" y="3810"/>
                  </a:lnTo>
                  <a:cubicBezTo>
                    <a:pt x="43815" y="6667"/>
                    <a:pt x="40958" y="8572"/>
                    <a:pt x="38100" y="8572"/>
                  </a:cubicBezTo>
                  <a:lnTo>
                    <a:pt x="0" y="2858"/>
                  </a:lnTo>
                  <a:cubicBezTo>
                    <a:pt x="0" y="5715"/>
                    <a:pt x="0" y="9525"/>
                    <a:pt x="953" y="12383"/>
                  </a:cubicBezTo>
                  <a:cubicBezTo>
                    <a:pt x="2858" y="11430"/>
                    <a:pt x="4763" y="11430"/>
                    <a:pt x="6667" y="11430"/>
                  </a:cubicBezTo>
                  <a:cubicBezTo>
                    <a:pt x="17145" y="10477"/>
                    <a:pt x="26670" y="18097"/>
                    <a:pt x="27622" y="28575"/>
                  </a:cubicBezTo>
                  <a:cubicBezTo>
                    <a:pt x="38100" y="26670"/>
                    <a:pt x="46672" y="19050"/>
                    <a:pt x="47625" y="8572"/>
                  </a:cubicBezTo>
                  <a:cubicBezTo>
                    <a:pt x="48578" y="3810"/>
                    <a:pt x="47625" y="1905"/>
                    <a:pt x="45720" y="0"/>
                  </a:cubicBezTo>
                </a:path>
              </a:pathLst>
            </a:custGeom>
            <a:solidFill>
              <a:srgbClr val="111C2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701" name="Freeform: Shape 1700">
              <a:extLst>
                <a:ext uri="{FF2B5EF4-FFF2-40B4-BE49-F238E27FC236}">
                  <a16:creationId xmlns:a16="http://schemas.microsoft.com/office/drawing/2014/main" id="{E2FE5157-9914-44F5-A19B-45437AD03E8E}"/>
                </a:ext>
              </a:extLst>
            </p:cNvPr>
            <p:cNvSpPr/>
            <p:nvPr/>
          </p:nvSpPr>
          <p:spPr>
            <a:xfrm>
              <a:off x="13964888" y="2977313"/>
              <a:ext cx="26669" cy="17225"/>
            </a:xfrm>
            <a:custGeom>
              <a:avLst/>
              <a:gdLst>
                <a:gd name="connsiteX0" fmla="*/ 5715 w 26669"/>
                <a:gd name="connsiteY0" fmla="*/ 80 h 17225"/>
                <a:gd name="connsiteX1" fmla="*/ 0 w 26669"/>
                <a:gd name="connsiteY1" fmla="*/ 1033 h 17225"/>
                <a:gd name="connsiteX2" fmla="*/ 19050 w 26669"/>
                <a:gd name="connsiteY2" fmla="*/ 17225 h 17225"/>
                <a:gd name="connsiteX3" fmla="*/ 26670 w 26669"/>
                <a:gd name="connsiteY3" fmla="*/ 17225 h 17225"/>
                <a:gd name="connsiteX4" fmla="*/ 5715 w 26669"/>
                <a:gd name="connsiteY4" fmla="*/ 80 h 17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669" h="17225">
                  <a:moveTo>
                    <a:pt x="5715" y="80"/>
                  </a:moveTo>
                  <a:cubicBezTo>
                    <a:pt x="3810" y="80"/>
                    <a:pt x="1905" y="1033"/>
                    <a:pt x="0" y="1033"/>
                  </a:cubicBezTo>
                  <a:cubicBezTo>
                    <a:pt x="2857" y="9605"/>
                    <a:pt x="10477" y="15320"/>
                    <a:pt x="19050" y="17225"/>
                  </a:cubicBezTo>
                  <a:cubicBezTo>
                    <a:pt x="21907" y="17225"/>
                    <a:pt x="23813" y="17225"/>
                    <a:pt x="26670" y="17225"/>
                  </a:cubicBezTo>
                  <a:cubicBezTo>
                    <a:pt x="25717" y="6748"/>
                    <a:pt x="16192" y="-872"/>
                    <a:pt x="5715" y="80"/>
                  </a:cubicBezTo>
                </a:path>
              </a:pathLst>
            </a:custGeom>
            <a:solidFill>
              <a:srgbClr val="F9655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702" name="Freeform: Shape 1701">
              <a:extLst>
                <a:ext uri="{FF2B5EF4-FFF2-40B4-BE49-F238E27FC236}">
                  <a16:creationId xmlns:a16="http://schemas.microsoft.com/office/drawing/2014/main" id="{4169EC5A-8D9F-444A-870A-9D732BC3CDD6}"/>
                </a:ext>
              </a:extLst>
            </p:cNvPr>
            <p:cNvSpPr/>
            <p:nvPr/>
          </p:nvSpPr>
          <p:spPr>
            <a:xfrm>
              <a:off x="13948644" y="3026908"/>
              <a:ext cx="34833" cy="26853"/>
            </a:xfrm>
            <a:custGeom>
              <a:avLst/>
              <a:gdLst>
                <a:gd name="connsiteX0" fmla="*/ 0 w 34833"/>
                <a:gd name="connsiteY0" fmla="*/ 0 h 26853"/>
                <a:gd name="connsiteX1" fmla="*/ 23813 w 34833"/>
                <a:gd name="connsiteY1" fmla="*/ 24765 h 26853"/>
                <a:gd name="connsiteX2" fmla="*/ 31433 w 34833"/>
                <a:gd name="connsiteY2" fmla="*/ 20002 h 26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833" h="26853">
                  <a:moveTo>
                    <a:pt x="0" y="0"/>
                  </a:moveTo>
                  <a:cubicBezTo>
                    <a:pt x="0" y="0"/>
                    <a:pt x="4763" y="17145"/>
                    <a:pt x="23813" y="24765"/>
                  </a:cubicBezTo>
                  <a:cubicBezTo>
                    <a:pt x="42863" y="31432"/>
                    <a:pt x="31433" y="20002"/>
                    <a:pt x="31433" y="20002"/>
                  </a:cubicBezTo>
                </a:path>
              </a:pathLst>
            </a:custGeom>
            <a:solidFill>
              <a:srgbClr val="111C2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213" name="Group 212">
            <a:extLst>
              <a:ext uri="{FF2B5EF4-FFF2-40B4-BE49-F238E27FC236}">
                <a16:creationId xmlns:a16="http://schemas.microsoft.com/office/drawing/2014/main" id="{4BFA306E-506E-2C4F-B108-BAFC6BC88A0D}"/>
              </a:ext>
            </a:extLst>
          </p:cNvPr>
          <p:cNvGrpSpPr/>
          <p:nvPr userDrawn="1"/>
        </p:nvGrpSpPr>
        <p:grpSpPr>
          <a:xfrm>
            <a:off x="10897318" y="6082201"/>
            <a:ext cx="931165" cy="385303"/>
            <a:chOff x="2792363" y="2207895"/>
            <a:chExt cx="930007" cy="399097"/>
          </a:xfrm>
          <a:solidFill>
            <a:schemeClr val="tx2"/>
          </a:solidFill>
        </p:grpSpPr>
        <p:sp>
          <p:nvSpPr>
            <p:cNvPr id="214" name="Freeform: Shape 332">
              <a:extLst>
                <a:ext uri="{FF2B5EF4-FFF2-40B4-BE49-F238E27FC236}">
                  <a16:creationId xmlns:a16="http://schemas.microsoft.com/office/drawing/2014/main" id="{7EFFD54B-64C8-5F42-8078-B009B17B79EA}"/>
                </a:ext>
              </a:extLst>
            </p:cNvPr>
            <p:cNvSpPr/>
            <p:nvPr/>
          </p:nvSpPr>
          <p:spPr>
            <a:xfrm>
              <a:off x="3139920" y="2207895"/>
              <a:ext cx="138093" cy="196214"/>
            </a:xfrm>
            <a:custGeom>
              <a:avLst/>
              <a:gdLst>
                <a:gd name="connsiteX0" fmla="*/ 134775 w 138093"/>
                <a:gd name="connsiteY0" fmla="*/ 179070 h 196214"/>
                <a:gd name="connsiteX1" fmla="*/ 110010 w 138093"/>
                <a:gd name="connsiteY1" fmla="*/ 149542 h 196214"/>
                <a:gd name="connsiteX2" fmla="*/ 107152 w 138093"/>
                <a:gd name="connsiteY2" fmla="*/ 144780 h 196214"/>
                <a:gd name="connsiteX3" fmla="*/ 93817 w 138093"/>
                <a:gd name="connsiteY3" fmla="*/ 126683 h 196214"/>
                <a:gd name="connsiteX4" fmla="*/ 95722 w 138093"/>
                <a:gd name="connsiteY4" fmla="*/ 108585 h 196214"/>
                <a:gd name="connsiteX5" fmla="*/ 98580 w 138093"/>
                <a:gd name="connsiteY5" fmla="*/ 105727 h 196214"/>
                <a:gd name="connsiteX6" fmla="*/ 101437 w 138093"/>
                <a:gd name="connsiteY6" fmla="*/ 101917 h 196214"/>
                <a:gd name="connsiteX7" fmla="*/ 101437 w 138093"/>
                <a:gd name="connsiteY7" fmla="*/ 101917 h 196214"/>
                <a:gd name="connsiteX8" fmla="*/ 102390 w 138093"/>
                <a:gd name="connsiteY8" fmla="*/ 100013 h 196214"/>
                <a:gd name="connsiteX9" fmla="*/ 102390 w 138093"/>
                <a:gd name="connsiteY9" fmla="*/ 99060 h 196214"/>
                <a:gd name="connsiteX10" fmla="*/ 106200 w 138093"/>
                <a:gd name="connsiteY10" fmla="*/ 95250 h 196214"/>
                <a:gd name="connsiteX11" fmla="*/ 120487 w 138093"/>
                <a:gd name="connsiteY11" fmla="*/ 81915 h 196214"/>
                <a:gd name="connsiteX12" fmla="*/ 122392 w 138093"/>
                <a:gd name="connsiteY12" fmla="*/ 73342 h 196214"/>
                <a:gd name="connsiteX13" fmla="*/ 122392 w 138093"/>
                <a:gd name="connsiteY13" fmla="*/ 73342 h 196214"/>
                <a:gd name="connsiteX14" fmla="*/ 122392 w 138093"/>
                <a:gd name="connsiteY14" fmla="*/ 73342 h 196214"/>
                <a:gd name="connsiteX15" fmla="*/ 102390 w 138093"/>
                <a:gd name="connsiteY15" fmla="*/ 61913 h 196214"/>
                <a:gd name="connsiteX16" fmla="*/ 102390 w 138093"/>
                <a:gd name="connsiteY16" fmla="*/ 61913 h 196214"/>
                <a:gd name="connsiteX17" fmla="*/ 102390 w 138093"/>
                <a:gd name="connsiteY17" fmla="*/ 61913 h 196214"/>
                <a:gd name="connsiteX18" fmla="*/ 102390 w 138093"/>
                <a:gd name="connsiteY18" fmla="*/ 61913 h 196214"/>
                <a:gd name="connsiteX19" fmla="*/ 101437 w 138093"/>
                <a:gd name="connsiteY19" fmla="*/ 61913 h 196214"/>
                <a:gd name="connsiteX20" fmla="*/ 101437 w 138093"/>
                <a:gd name="connsiteY20" fmla="*/ 61913 h 196214"/>
                <a:gd name="connsiteX21" fmla="*/ 100485 w 138093"/>
                <a:gd name="connsiteY21" fmla="*/ 61913 h 196214"/>
                <a:gd name="connsiteX22" fmla="*/ 99532 w 138093"/>
                <a:gd name="connsiteY22" fmla="*/ 61913 h 196214"/>
                <a:gd name="connsiteX23" fmla="*/ 94770 w 138093"/>
                <a:gd name="connsiteY23" fmla="*/ 62865 h 196214"/>
                <a:gd name="connsiteX24" fmla="*/ 94770 w 138093"/>
                <a:gd name="connsiteY24" fmla="*/ 62865 h 196214"/>
                <a:gd name="connsiteX25" fmla="*/ 93817 w 138093"/>
                <a:gd name="connsiteY25" fmla="*/ 62865 h 196214"/>
                <a:gd name="connsiteX26" fmla="*/ 89055 w 138093"/>
                <a:gd name="connsiteY26" fmla="*/ 66675 h 196214"/>
                <a:gd name="connsiteX27" fmla="*/ 89055 w 138093"/>
                <a:gd name="connsiteY27" fmla="*/ 66675 h 196214"/>
                <a:gd name="connsiteX28" fmla="*/ 83340 w 138093"/>
                <a:gd name="connsiteY28" fmla="*/ 72390 h 196214"/>
                <a:gd name="connsiteX29" fmla="*/ 62385 w 138093"/>
                <a:gd name="connsiteY29" fmla="*/ 93345 h 196214"/>
                <a:gd name="connsiteX30" fmla="*/ 50002 w 138093"/>
                <a:gd name="connsiteY30" fmla="*/ 100013 h 196214"/>
                <a:gd name="connsiteX31" fmla="*/ 42382 w 138093"/>
                <a:gd name="connsiteY31" fmla="*/ 91440 h 196214"/>
                <a:gd name="connsiteX32" fmla="*/ 42382 w 138093"/>
                <a:gd name="connsiteY32" fmla="*/ 31433 h 196214"/>
                <a:gd name="connsiteX33" fmla="*/ 42382 w 138093"/>
                <a:gd name="connsiteY33" fmla="*/ 31433 h 196214"/>
                <a:gd name="connsiteX34" fmla="*/ 42382 w 138093"/>
                <a:gd name="connsiteY34" fmla="*/ 31433 h 196214"/>
                <a:gd name="connsiteX35" fmla="*/ 42382 w 138093"/>
                <a:gd name="connsiteY35" fmla="*/ 30480 h 196214"/>
                <a:gd name="connsiteX36" fmla="*/ 42382 w 138093"/>
                <a:gd name="connsiteY36" fmla="*/ 30480 h 196214"/>
                <a:gd name="connsiteX37" fmla="*/ 31905 w 138093"/>
                <a:gd name="connsiteY37" fmla="*/ 3810 h 196214"/>
                <a:gd name="connsiteX38" fmla="*/ 17617 w 138093"/>
                <a:gd name="connsiteY38" fmla="*/ 0 h 196214"/>
                <a:gd name="connsiteX39" fmla="*/ 5235 w 138093"/>
                <a:gd name="connsiteY39" fmla="*/ 1905 h 196214"/>
                <a:gd name="connsiteX40" fmla="*/ 472 w 138093"/>
                <a:gd name="connsiteY40" fmla="*/ 10477 h 196214"/>
                <a:gd name="connsiteX41" fmla="*/ 2377 w 138093"/>
                <a:gd name="connsiteY41" fmla="*/ 39052 h 196214"/>
                <a:gd name="connsiteX42" fmla="*/ 2377 w 138093"/>
                <a:gd name="connsiteY42" fmla="*/ 177165 h 196214"/>
                <a:gd name="connsiteX43" fmla="*/ 20475 w 138093"/>
                <a:gd name="connsiteY43" fmla="*/ 196215 h 196214"/>
                <a:gd name="connsiteX44" fmla="*/ 24285 w 138093"/>
                <a:gd name="connsiteY44" fmla="*/ 196215 h 196214"/>
                <a:gd name="connsiteX45" fmla="*/ 41430 w 138093"/>
                <a:gd name="connsiteY45" fmla="*/ 177165 h 196214"/>
                <a:gd name="connsiteX46" fmla="*/ 41430 w 138093"/>
                <a:gd name="connsiteY46" fmla="*/ 175260 h 196214"/>
                <a:gd name="connsiteX47" fmla="*/ 41430 w 138093"/>
                <a:gd name="connsiteY47" fmla="*/ 144780 h 196214"/>
                <a:gd name="connsiteX48" fmla="*/ 49050 w 138093"/>
                <a:gd name="connsiteY48" fmla="*/ 136208 h 196214"/>
                <a:gd name="connsiteX49" fmla="*/ 64290 w 138093"/>
                <a:gd name="connsiteY49" fmla="*/ 146685 h 196214"/>
                <a:gd name="connsiteX50" fmla="*/ 93817 w 138093"/>
                <a:gd name="connsiteY50" fmla="*/ 183833 h 196214"/>
                <a:gd name="connsiteX51" fmla="*/ 93817 w 138093"/>
                <a:gd name="connsiteY51" fmla="*/ 183833 h 196214"/>
                <a:gd name="connsiteX52" fmla="*/ 115725 w 138093"/>
                <a:gd name="connsiteY52" fmla="*/ 196215 h 196214"/>
                <a:gd name="connsiteX53" fmla="*/ 136680 w 138093"/>
                <a:gd name="connsiteY53" fmla="*/ 185738 h 196214"/>
                <a:gd name="connsiteX54" fmla="*/ 134775 w 138093"/>
                <a:gd name="connsiteY54" fmla="*/ 179070 h 196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138093" h="196214">
                  <a:moveTo>
                    <a:pt x="134775" y="179070"/>
                  </a:moveTo>
                  <a:cubicBezTo>
                    <a:pt x="130012" y="175260"/>
                    <a:pt x="118582" y="160972"/>
                    <a:pt x="110010" y="149542"/>
                  </a:cubicBezTo>
                  <a:lnTo>
                    <a:pt x="107152" y="144780"/>
                  </a:lnTo>
                  <a:lnTo>
                    <a:pt x="93817" y="126683"/>
                  </a:lnTo>
                  <a:cubicBezTo>
                    <a:pt x="90007" y="120967"/>
                    <a:pt x="90960" y="115252"/>
                    <a:pt x="95722" y="108585"/>
                  </a:cubicBezTo>
                  <a:cubicBezTo>
                    <a:pt x="96675" y="107633"/>
                    <a:pt x="97627" y="106680"/>
                    <a:pt x="98580" y="105727"/>
                  </a:cubicBezTo>
                  <a:cubicBezTo>
                    <a:pt x="99532" y="104775"/>
                    <a:pt x="100485" y="103822"/>
                    <a:pt x="101437" y="101917"/>
                  </a:cubicBezTo>
                  <a:lnTo>
                    <a:pt x="101437" y="101917"/>
                  </a:lnTo>
                  <a:cubicBezTo>
                    <a:pt x="101437" y="100965"/>
                    <a:pt x="102390" y="100965"/>
                    <a:pt x="102390" y="100013"/>
                  </a:cubicBezTo>
                  <a:lnTo>
                    <a:pt x="102390" y="99060"/>
                  </a:lnTo>
                  <a:cubicBezTo>
                    <a:pt x="103342" y="98108"/>
                    <a:pt x="105247" y="96202"/>
                    <a:pt x="106200" y="95250"/>
                  </a:cubicBezTo>
                  <a:cubicBezTo>
                    <a:pt x="111915" y="88583"/>
                    <a:pt x="117630" y="83820"/>
                    <a:pt x="120487" y="81915"/>
                  </a:cubicBezTo>
                  <a:cubicBezTo>
                    <a:pt x="123345" y="80010"/>
                    <a:pt x="125250" y="78105"/>
                    <a:pt x="122392" y="73342"/>
                  </a:cubicBezTo>
                  <a:lnTo>
                    <a:pt x="122392" y="73342"/>
                  </a:lnTo>
                  <a:cubicBezTo>
                    <a:pt x="122392" y="73342"/>
                    <a:pt x="122392" y="73342"/>
                    <a:pt x="122392" y="73342"/>
                  </a:cubicBezTo>
                  <a:cubicBezTo>
                    <a:pt x="121440" y="70485"/>
                    <a:pt x="112867" y="61913"/>
                    <a:pt x="102390" y="61913"/>
                  </a:cubicBezTo>
                  <a:cubicBezTo>
                    <a:pt x="102390" y="61913"/>
                    <a:pt x="102390" y="61913"/>
                    <a:pt x="102390" y="61913"/>
                  </a:cubicBezTo>
                  <a:cubicBezTo>
                    <a:pt x="102390" y="61913"/>
                    <a:pt x="102390" y="61913"/>
                    <a:pt x="102390" y="61913"/>
                  </a:cubicBezTo>
                  <a:cubicBezTo>
                    <a:pt x="102390" y="61913"/>
                    <a:pt x="102390" y="61913"/>
                    <a:pt x="102390" y="61913"/>
                  </a:cubicBezTo>
                  <a:cubicBezTo>
                    <a:pt x="102390" y="61913"/>
                    <a:pt x="101437" y="61913"/>
                    <a:pt x="101437" y="61913"/>
                  </a:cubicBezTo>
                  <a:cubicBezTo>
                    <a:pt x="101437" y="61913"/>
                    <a:pt x="101437" y="61913"/>
                    <a:pt x="101437" y="61913"/>
                  </a:cubicBezTo>
                  <a:cubicBezTo>
                    <a:pt x="101437" y="61913"/>
                    <a:pt x="100485" y="61913"/>
                    <a:pt x="100485" y="61913"/>
                  </a:cubicBezTo>
                  <a:cubicBezTo>
                    <a:pt x="100485" y="61913"/>
                    <a:pt x="99532" y="61913"/>
                    <a:pt x="99532" y="61913"/>
                  </a:cubicBezTo>
                  <a:cubicBezTo>
                    <a:pt x="97627" y="61913"/>
                    <a:pt x="95722" y="62865"/>
                    <a:pt x="94770" y="62865"/>
                  </a:cubicBezTo>
                  <a:cubicBezTo>
                    <a:pt x="94770" y="62865"/>
                    <a:pt x="94770" y="62865"/>
                    <a:pt x="94770" y="62865"/>
                  </a:cubicBezTo>
                  <a:cubicBezTo>
                    <a:pt x="94770" y="62865"/>
                    <a:pt x="93817" y="62865"/>
                    <a:pt x="93817" y="62865"/>
                  </a:cubicBezTo>
                  <a:cubicBezTo>
                    <a:pt x="91912" y="63817"/>
                    <a:pt x="90007" y="64770"/>
                    <a:pt x="89055" y="66675"/>
                  </a:cubicBezTo>
                  <a:lnTo>
                    <a:pt x="89055" y="66675"/>
                  </a:lnTo>
                  <a:cubicBezTo>
                    <a:pt x="87150" y="68580"/>
                    <a:pt x="85245" y="70485"/>
                    <a:pt x="83340" y="72390"/>
                  </a:cubicBezTo>
                  <a:lnTo>
                    <a:pt x="62385" y="93345"/>
                  </a:lnTo>
                  <a:cubicBezTo>
                    <a:pt x="59527" y="96202"/>
                    <a:pt x="56670" y="100013"/>
                    <a:pt x="50002" y="100013"/>
                  </a:cubicBezTo>
                  <a:cubicBezTo>
                    <a:pt x="45240" y="100013"/>
                    <a:pt x="42382" y="97155"/>
                    <a:pt x="42382" y="91440"/>
                  </a:cubicBezTo>
                  <a:lnTo>
                    <a:pt x="42382" y="31433"/>
                  </a:lnTo>
                  <a:lnTo>
                    <a:pt x="42382" y="31433"/>
                  </a:lnTo>
                  <a:lnTo>
                    <a:pt x="42382" y="31433"/>
                  </a:lnTo>
                  <a:cubicBezTo>
                    <a:pt x="42382" y="31433"/>
                    <a:pt x="42382" y="30480"/>
                    <a:pt x="42382" y="30480"/>
                  </a:cubicBezTo>
                  <a:lnTo>
                    <a:pt x="42382" y="30480"/>
                  </a:lnTo>
                  <a:cubicBezTo>
                    <a:pt x="42382" y="18097"/>
                    <a:pt x="38572" y="8572"/>
                    <a:pt x="31905" y="3810"/>
                  </a:cubicBezTo>
                  <a:cubicBezTo>
                    <a:pt x="27142" y="952"/>
                    <a:pt x="22380" y="0"/>
                    <a:pt x="17617" y="0"/>
                  </a:cubicBezTo>
                  <a:cubicBezTo>
                    <a:pt x="11902" y="0"/>
                    <a:pt x="7140" y="952"/>
                    <a:pt x="5235" y="1905"/>
                  </a:cubicBezTo>
                  <a:cubicBezTo>
                    <a:pt x="-480" y="4763"/>
                    <a:pt x="-480" y="6667"/>
                    <a:pt x="472" y="10477"/>
                  </a:cubicBezTo>
                  <a:cubicBezTo>
                    <a:pt x="1425" y="14288"/>
                    <a:pt x="2377" y="27622"/>
                    <a:pt x="2377" y="39052"/>
                  </a:cubicBezTo>
                  <a:lnTo>
                    <a:pt x="2377" y="177165"/>
                  </a:lnTo>
                  <a:cubicBezTo>
                    <a:pt x="2377" y="191452"/>
                    <a:pt x="9997" y="196215"/>
                    <a:pt x="20475" y="196215"/>
                  </a:cubicBezTo>
                  <a:lnTo>
                    <a:pt x="24285" y="196215"/>
                  </a:lnTo>
                  <a:cubicBezTo>
                    <a:pt x="34762" y="196215"/>
                    <a:pt x="41430" y="191452"/>
                    <a:pt x="41430" y="177165"/>
                  </a:cubicBezTo>
                  <a:lnTo>
                    <a:pt x="41430" y="175260"/>
                  </a:lnTo>
                  <a:cubicBezTo>
                    <a:pt x="41430" y="171450"/>
                    <a:pt x="41430" y="148590"/>
                    <a:pt x="41430" y="144780"/>
                  </a:cubicBezTo>
                  <a:cubicBezTo>
                    <a:pt x="41430" y="138113"/>
                    <a:pt x="46192" y="136208"/>
                    <a:pt x="49050" y="136208"/>
                  </a:cubicBezTo>
                  <a:cubicBezTo>
                    <a:pt x="56670" y="136208"/>
                    <a:pt x="59527" y="140970"/>
                    <a:pt x="64290" y="146685"/>
                  </a:cubicBezTo>
                  <a:cubicBezTo>
                    <a:pt x="66195" y="149542"/>
                    <a:pt x="84292" y="171450"/>
                    <a:pt x="93817" y="183833"/>
                  </a:cubicBezTo>
                  <a:lnTo>
                    <a:pt x="93817" y="183833"/>
                  </a:lnTo>
                  <a:cubicBezTo>
                    <a:pt x="101437" y="193358"/>
                    <a:pt x="108105" y="196215"/>
                    <a:pt x="115725" y="196215"/>
                  </a:cubicBezTo>
                  <a:cubicBezTo>
                    <a:pt x="126202" y="196215"/>
                    <a:pt x="134775" y="188595"/>
                    <a:pt x="136680" y="185738"/>
                  </a:cubicBezTo>
                  <a:cubicBezTo>
                    <a:pt x="139537" y="183833"/>
                    <a:pt x="137632" y="181927"/>
                    <a:pt x="134775" y="17907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215" name="Freeform: Shape 333">
              <a:extLst>
                <a:ext uri="{FF2B5EF4-FFF2-40B4-BE49-F238E27FC236}">
                  <a16:creationId xmlns:a16="http://schemas.microsoft.com/office/drawing/2014/main" id="{D71821E5-B6C7-2F46-82A9-B98F9E4CBB28}"/>
                </a:ext>
              </a:extLst>
            </p:cNvPr>
            <p:cNvSpPr/>
            <p:nvPr/>
          </p:nvSpPr>
          <p:spPr>
            <a:xfrm>
              <a:off x="3075150" y="2209800"/>
              <a:ext cx="41429" cy="197167"/>
            </a:xfrm>
            <a:custGeom>
              <a:avLst/>
              <a:gdLst>
                <a:gd name="connsiteX0" fmla="*/ 31905 w 41429"/>
                <a:gd name="connsiteY0" fmla="*/ 3810 h 197167"/>
                <a:gd name="connsiteX1" fmla="*/ 17617 w 41429"/>
                <a:gd name="connsiteY1" fmla="*/ 0 h 197167"/>
                <a:gd name="connsiteX2" fmla="*/ 5235 w 41429"/>
                <a:gd name="connsiteY2" fmla="*/ 1905 h 197167"/>
                <a:gd name="connsiteX3" fmla="*/ 472 w 41429"/>
                <a:gd name="connsiteY3" fmla="*/ 10478 h 197167"/>
                <a:gd name="connsiteX4" fmla="*/ 2377 w 41429"/>
                <a:gd name="connsiteY4" fmla="*/ 48578 h 197167"/>
                <a:gd name="connsiteX5" fmla="*/ 2377 w 41429"/>
                <a:gd name="connsiteY5" fmla="*/ 60008 h 197167"/>
                <a:gd name="connsiteX6" fmla="*/ 2377 w 41429"/>
                <a:gd name="connsiteY6" fmla="*/ 178117 h 197167"/>
                <a:gd name="connsiteX7" fmla="*/ 20475 w 41429"/>
                <a:gd name="connsiteY7" fmla="*/ 197167 h 197167"/>
                <a:gd name="connsiteX8" fmla="*/ 24285 w 41429"/>
                <a:gd name="connsiteY8" fmla="*/ 197167 h 197167"/>
                <a:gd name="connsiteX9" fmla="*/ 41430 w 41429"/>
                <a:gd name="connsiteY9" fmla="*/ 178117 h 197167"/>
                <a:gd name="connsiteX10" fmla="*/ 41430 w 41429"/>
                <a:gd name="connsiteY10" fmla="*/ 31433 h 197167"/>
                <a:gd name="connsiteX11" fmla="*/ 41430 w 41429"/>
                <a:gd name="connsiteY11" fmla="*/ 30480 h 197167"/>
                <a:gd name="connsiteX12" fmla="*/ 41430 w 41429"/>
                <a:gd name="connsiteY12" fmla="*/ 30480 h 197167"/>
                <a:gd name="connsiteX13" fmla="*/ 31905 w 41429"/>
                <a:gd name="connsiteY13" fmla="*/ 3810 h 197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429" h="197167">
                  <a:moveTo>
                    <a:pt x="31905" y="3810"/>
                  </a:moveTo>
                  <a:cubicBezTo>
                    <a:pt x="27142" y="953"/>
                    <a:pt x="22380" y="0"/>
                    <a:pt x="17617" y="0"/>
                  </a:cubicBezTo>
                  <a:cubicBezTo>
                    <a:pt x="11902" y="0"/>
                    <a:pt x="7140" y="953"/>
                    <a:pt x="5235" y="1905"/>
                  </a:cubicBezTo>
                  <a:cubicBezTo>
                    <a:pt x="-480" y="4763"/>
                    <a:pt x="-480" y="6667"/>
                    <a:pt x="472" y="10478"/>
                  </a:cubicBezTo>
                  <a:cubicBezTo>
                    <a:pt x="2377" y="16192"/>
                    <a:pt x="2377" y="34290"/>
                    <a:pt x="2377" y="48578"/>
                  </a:cubicBezTo>
                  <a:lnTo>
                    <a:pt x="2377" y="60008"/>
                  </a:lnTo>
                  <a:lnTo>
                    <a:pt x="2377" y="178117"/>
                  </a:lnTo>
                  <a:cubicBezTo>
                    <a:pt x="2377" y="192405"/>
                    <a:pt x="9997" y="197167"/>
                    <a:pt x="20475" y="197167"/>
                  </a:cubicBezTo>
                  <a:lnTo>
                    <a:pt x="24285" y="197167"/>
                  </a:lnTo>
                  <a:cubicBezTo>
                    <a:pt x="33810" y="197167"/>
                    <a:pt x="41430" y="192405"/>
                    <a:pt x="41430" y="178117"/>
                  </a:cubicBezTo>
                  <a:lnTo>
                    <a:pt x="41430" y="31433"/>
                  </a:lnTo>
                  <a:cubicBezTo>
                    <a:pt x="41430" y="31433"/>
                    <a:pt x="41430" y="30480"/>
                    <a:pt x="41430" y="30480"/>
                  </a:cubicBezTo>
                  <a:lnTo>
                    <a:pt x="41430" y="30480"/>
                  </a:lnTo>
                  <a:cubicBezTo>
                    <a:pt x="41430" y="18097"/>
                    <a:pt x="37620" y="8572"/>
                    <a:pt x="31905" y="381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216" name="Freeform: Shape 334">
              <a:extLst>
                <a:ext uri="{FF2B5EF4-FFF2-40B4-BE49-F238E27FC236}">
                  <a16:creationId xmlns:a16="http://schemas.microsoft.com/office/drawing/2014/main" id="{ED6CB9EC-2986-0144-AD43-659ACA66588E}"/>
                </a:ext>
              </a:extLst>
            </p:cNvPr>
            <p:cNvSpPr/>
            <p:nvPr/>
          </p:nvSpPr>
          <p:spPr>
            <a:xfrm>
              <a:off x="2792363" y="2212657"/>
              <a:ext cx="171231" cy="194309"/>
            </a:xfrm>
            <a:custGeom>
              <a:avLst/>
              <a:gdLst>
                <a:gd name="connsiteX0" fmla="*/ 140384 w 171231"/>
                <a:gd name="connsiteY0" fmla="*/ 39052 h 194309"/>
                <a:gd name="connsiteX1" fmla="*/ 167054 w 171231"/>
                <a:gd name="connsiteY1" fmla="*/ 28575 h 194309"/>
                <a:gd name="connsiteX2" fmla="*/ 168959 w 171231"/>
                <a:gd name="connsiteY2" fmla="*/ 2858 h 194309"/>
                <a:gd name="connsiteX3" fmla="*/ 165149 w 171231"/>
                <a:gd name="connsiteY3" fmla="*/ 0 h 194309"/>
                <a:gd name="connsiteX4" fmla="*/ 30847 w 171231"/>
                <a:gd name="connsiteY4" fmla="*/ 0 h 194309"/>
                <a:gd name="connsiteX5" fmla="*/ 30847 w 171231"/>
                <a:gd name="connsiteY5" fmla="*/ 0 h 194309"/>
                <a:gd name="connsiteX6" fmla="*/ 4177 w 171231"/>
                <a:gd name="connsiteY6" fmla="*/ 10477 h 194309"/>
                <a:gd name="connsiteX7" fmla="*/ 2272 w 171231"/>
                <a:gd name="connsiteY7" fmla="*/ 36195 h 194309"/>
                <a:gd name="connsiteX8" fmla="*/ 6082 w 171231"/>
                <a:gd name="connsiteY8" fmla="*/ 39052 h 194309"/>
                <a:gd name="connsiteX9" fmla="*/ 58469 w 171231"/>
                <a:gd name="connsiteY9" fmla="*/ 39052 h 194309"/>
                <a:gd name="connsiteX10" fmla="*/ 65137 w 171231"/>
                <a:gd name="connsiteY10" fmla="*/ 44767 h 194309"/>
                <a:gd name="connsiteX11" fmla="*/ 65137 w 171231"/>
                <a:gd name="connsiteY11" fmla="*/ 175260 h 194309"/>
                <a:gd name="connsiteX12" fmla="*/ 69899 w 171231"/>
                <a:gd name="connsiteY12" fmla="*/ 189547 h 194309"/>
                <a:gd name="connsiteX13" fmla="*/ 83234 w 171231"/>
                <a:gd name="connsiteY13" fmla="*/ 194310 h 194309"/>
                <a:gd name="connsiteX14" fmla="*/ 87044 w 171231"/>
                <a:gd name="connsiteY14" fmla="*/ 194310 h 194309"/>
                <a:gd name="connsiteX15" fmla="*/ 104189 w 171231"/>
                <a:gd name="connsiteY15" fmla="*/ 175260 h 194309"/>
                <a:gd name="connsiteX16" fmla="*/ 104189 w 171231"/>
                <a:gd name="connsiteY16" fmla="*/ 46672 h 194309"/>
                <a:gd name="connsiteX17" fmla="*/ 111809 w 171231"/>
                <a:gd name="connsiteY17" fmla="*/ 38100 h 194309"/>
                <a:gd name="connsiteX18" fmla="*/ 140384 w 171231"/>
                <a:gd name="connsiteY18" fmla="*/ 39052 h 194309"/>
                <a:gd name="connsiteX19" fmla="*/ 140384 w 171231"/>
                <a:gd name="connsiteY19" fmla="*/ 39052 h 194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71231" h="194309">
                  <a:moveTo>
                    <a:pt x="140384" y="39052"/>
                  </a:moveTo>
                  <a:cubicBezTo>
                    <a:pt x="152767" y="39052"/>
                    <a:pt x="162292" y="35242"/>
                    <a:pt x="167054" y="28575"/>
                  </a:cubicBezTo>
                  <a:cubicBezTo>
                    <a:pt x="173722" y="19050"/>
                    <a:pt x="170864" y="6667"/>
                    <a:pt x="168959" y="2858"/>
                  </a:cubicBezTo>
                  <a:cubicBezTo>
                    <a:pt x="168007" y="952"/>
                    <a:pt x="166102" y="0"/>
                    <a:pt x="165149" y="0"/>
                  </a:cubicBezTo>
                  <a:cubicBezTo>
                    <a:pt x="165149" y="0"/>
                    <a:pt x="30847" y="0"/>
                    <a:pt x="30847" y="0"/>
                  </a:cubicBezTo>
                  <a:lnTo>
                    <a:pt x="30847" y="0"/>
                  </a:lnTo>
                  <a:cubicBezTo>
                    <a:pt x="18464" y="0"/>
                    <a:pt x="8939" y="3810"/>
                    <a:pt x="4177" y="10477"/>
                  </a:cubicBezTo>
                  <a:cubicBezTo>
                    <a:pt x="-2491" y="20002"/>
                    <a:pt x="367" y="32385"/>
                    <a:pt x="2272" y="36195"/>
                  </a:cubicBezTo>
                  <a:cubicBezTo>
                    <a:pt x="3224" y="38100"/>
                    <a:pt x="5129" y="39052"/>
                    <a:pt x="6082" y="39052"/>
                  </a:cubicBezTo>
                  <a:lnTo>
                    <a:pt x="58469" y="39052"/>
                  </a:lnTo>
                  <a:cubicBezTo>
                    <a:pt x="61327" y="39052"/>
                    <a:pt x="64184" y="41910"/>
                    <a:pt x="65137" y="44767"/>
                  </a:cubicBezTo>
                  <a:lnTo>
                    <a:pt x="65137" y="175260"/>
                  </a:lnTo>
                  <a:cubicBezTo>
                    <a:pt x="65137" y="181927"/>
                    <a:pt x="67042" y="186690"/>
                    <a:pt x="69899" y="189547"/>
                  </a:cubicBezTo>
                  <a:cubicBezTo>
                    <a:pt x="72757" y="193358"/>
                    <a:pt x="77519" y="194310"/>
                    <a:pt x="83234" y="194310"/>
                  </a:cubicBezTo>
                  <a:lnTo>
                    <a:pt x="87044" y="194310"/>
                  </a:lnTo>
                  <a:cubicBezTo>
                    <a:pt x="96569" y="194310"/>
                    <a:pt x="104189" y="189547"/>
                    <a:pt x="104189" y="175260"/>
                  </a:cubicBezTo>
                  <a:lnTo>
                    <a:pt x="104189" y="46672"/>
                  </a:lnTo>
                  <a:cubicBezTo>
                    <a:pt x="104189" y="41910"/>
                    <a:pt x="107047" y="39052"/>
                    <a:pt x="111809" y="38100"/>
                  </a:cubicBezTo>
                  <a:cubicBezTo>
                    <a:pt x="112762" y="39052"/>
                    <a:pt x="140384" y="39052"/>
                    <a:pt x="140384" y="39052"/>
                  </a:cubicBezTo>
                  <a:lnTo>
                    <a:pt x="140384" y="3905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217" name="Freeform: Shape 335">
              <a:extLst>
                <a:ext uri="{FF2B5EF4-FFF2-40B4-BE49-F238E27FC236}">
                  <a16:creationId xmlns:a16="http://schemas.microsoft.com/office/drawing/2014/main" id="{D6F7797F-16C2-1C46-80D2-89CAE941E1A8}"/>
                </a:ext>
              </a:extLst>
            </p:cNvPr>
            <p:cNvSpPr/>
            <p:nvPr/>
          </p:nvSpPr>
          <p:spPr>
            <a:xfrm>
              <a:off x="2923222" y="2260282"/>
              <a:ext cx="131917" cy="147637"/>
            </a:xfrm>
            <a:custGeom>
              <a:avLst/>
              <a:gdLst>
                <a:gd name="connsiteX0" fmla="*/ 129540 w 131917"/>
                <a:gd name="connsiteY0" fmla="*/ 96202 h 147637"/>
                <a:gd name="connsiteX1" fmla="*/ 129540 w 131917"/>
                <a:gd name="connsiteY1" fmla="*/ 61913 h 147637"/>
                <a:gd name="connsiteX2" fmla="*/ 65723 w 131917"/>
                <a:gd name="connsiteY2" fmla="*/ 0 h 147637"/>
                <a:gd name="connsiteX3" fmla="*/ 6668 w 131917"/>
                <a:gd name="connsiteY3" fmla="*/ 34290 h 147637"/>
                <a:gd name="connsiteX4" fmla="*/ 30480 w 131917"/>
                <a:gd name="connsiteY4" fmla="*/ 51435 h 147637"/>
                <a:gd name="connsiteX5" fmla="*/ 32385 w 131917"/>
                <a:gd name="connsiteY5" fmla="*/ 50483 h 147637"/>
                <a:gd name="connsiteX6" fmla="*/ 32385 w 131917"/>
                <a:gd name="connsiteY6" fmla="*/ 50483 h 147637"/>
                <a:gd name="connsiteX7" fmla="*/ 65723 w 131917"/>
                <a:gd name="connsiteY7" fmla="*/ 30480 h 147637"/>
                <a:gd name="connsiteX8" fmla="*/ 91440 w 131917"/>
                <a:gd name="connsiteY8" fmla="*/ 51435 h 147637"/>
                <a:gd name="connsiteX9" fmla="*/ 87630 w 131917"/>
                <a:gd name="connsiteY9" fmla="*/ 55245 h 147637"/>
                <a:gd name="connsiteX10" fmla="*/ 87630 w 131917"/>
                <a:gd name="connsiteY10" fmla="*/ 55245 h 147637"/>
                <a:gd name="connsiteX11" fmla="*/ 8573 w 131917"/>
                <a:gd name="connsiteY11" fmla="*/ 80963 h 147637"/>
                <a:gd name="connsiteX12" fmla="*/ 0 w 131917"/>
                <a:gd name="connsiteY12" fmla="*/ 108585 h 147637"/>
                <a:gd name="connsiteX13" fmla="*/ 45720 w 131917"/>
                <a:gd name="connsiteY13" fmla="*/ 147638 h 147637"/>
                <a:gd name="connsiteX14" fmla="*/ 85725 w 131917"/>
                <a:gd name="connsiteY14" fmla="*/ 132397 h 147637"/>
                <a:gd name="connsiteX15" fmla="*/ 85725 w 131917"/>
                <a:gd name="connsiteY15" fmla="*/ 132397 h 147637"/>
                <a:gd name="connsiteX16" fmla="*/ 86678 w 131917"/>
                <a:gd name="connsiteY16" fmla="*/ 131445 h 147637"/>
                <a:gd name="connsiteX17" fmla="*/ 90488 w 131917"/>
                <a:gd name="connsiteY17" fmla="*/ 130492 h 147637"/>
                <a:gd name="connsiteX18" fmla="*/ 93345 w 131917"/>
                <a:gd name="connsiteY18" fmla="*/ 131445 h 147637"/>
                <a:gd name="connsiteX19" fmla="*/ 94298 w 131917"/>
                <a:gd name="connsiteY19" fmla="*/ 132397 h 147637"/>
                <a:gd name="connsiteX20" fmla="*/ 100965 w 131917"/>
                <a:gd name="connsiteY20" fmla="*/ 141922 h 147637"/>
                <a:gd name="connsiteX21" fmla="*/ 126683 w 131917"/>
                <a:gd name="connsiteY21" fmla="*/ 143827 h 147637"/>
                <a:gd name="connsiteX22" fmla="*/ 131445 w 131917"/>
                <a:gd name="connsiteY22" fmla="*/ 135255 h 147637"/>
                <a:gd name="connsiteX23" fmla="*/ 129540 w 131917"/>
                <a:gd name="connsiteY23" fmla="*/ 96202 h 147637"/>
                <a:gd name="connsiteX24" fmla="*/ 91440 w 131917"/>
                <a:gd name="connsiteY24" fmla="*/ 87630 h 147637"/>
                <a:gd name="connsiteX25" fmla="*/ 58103 w 131917"/>
                <a:gd name="connsiteY25" fmla="*/ 116205 h 147637"/>
                <a:gd name="connsiteX26" fmla="*/ 39053 w 131917"/>
                <a:gd name="connsiteY26" fmla="*/ 101917 h 147637"/>
                <a:gd name="connsiteX27" fmla="*/ 83820 w 131917"/>
                <a:gd name="connsiteY27" fmla="*/ 79058 h 147637"/>
                <a:gd name="connsiteX28" fmla="*/ 85725 w 131917"/>
                <a:gd name="connsiteY28" fmla="*/ 79058 h 147637"/>
                <a:gd name="connsiteX29" fmla="*/ 85725 w 131917"/>
                <a:gd name="connsiteY29" fmla="*/ 79058 h 147637"/>
                <a:gd name="connsiteX30" fmla="*/ 91440 w 131917"/>
                <a:gd name="connsiteY30" fmla="*/ 84772 h 147637"/>
                <a:gd name="connsiteX31" fmla="*/ 91440 w 131917"/>
                <a:gd name="connsiteY31" fmla="*/ 87630 h 147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31917" h="147637">
                  <a:moveTo>
                    <a:pt x="129540" y="96202"/>
                  </a:moveTo>
                  <a:lnTo>
                    <a:pt x="129540" y="61913"/>
                  </a:lnTo>
                  <a:cubicBezTo>
                    <a:pt x="129540" y="22860"/>
                    <a:pt x="120968" y="0"/>
                    <a:pt x="65723" y="0"/>
                  </a:cubicBezTo>
                  <a:cubicBezTo>
                    <a:pt x="24765" y="0"/>
                    <a:pt x="6668" y="17145"/>
                    <a:pt x="6668" y="34290"/>
                  </a:cubicBezTo>
                  <a:cubicBezTo>
                    <a:pt x="6668" y="49530"/>
                    <a:pt x="24765" y="51435"/>
                    <a:pt x="30480" y="51435"/>
                  </a:cubicBezTo>
                  <a:cubicBezTo>
                    <a:pt x="31433" y="51435"/>
                    <a:pt x="31433" y="51435"/>
                    <a:pt x="32385" y="50483"/>
                  </a:cubicBezTo>
                  <a:lnTo>
                    <a:pt x="32385" y="50483"/>
                  </a:lnTo>
                  <a:cubicBezTo>
                    <a:pt x="37148" y="40005"/>
                    <a:pt x="47625" y="30480"/>
                    <a:pt x="65723" y="30480"/>
                  </a:cubicBezTo>
                  <a:cubicBezTo>
                    <a:pt x="84773" y="30480"/>
                    <a:pt x="90488" y="36195"/>
                    <a:pt x="91440" y="51435"/>
                  </a:cubicBezTo>
                  <a:cubicBezTo>
                    <a:pt x="91440" y="53340"/>
                    <a:pt x="89535" y="55245"/>
                    <a:pt x="87630" y="55245"/>
                  </a:cubicBezTo>
                  <a:lnTo>
                    <a:pt x="87630" y="55245"/>
                  </a:lnTo>
                  <a:cubicBezTo>
                    <a:pt x="73343" y="56197"/>
                    <a:pt x="22860" y="62865"/>
                    <a:pt x="8573" y="80963"/>
                  </a:cubicBezTo>
                  <a:cubicBezTo>
                    <a:pt x="1905" y="88583"/>
                    <a:pt x="0" y="98108"/>
                    <a:pt x="0" y="108585"/>
                  </a:cubicBezTo>
                  <a:cubicBezTo>
                    <a:pt x="0" y="131445"/>
                    <a:pt x="17145" y="147638"/>
                    <a:pt x="45720" y="147638"/>
                  </a:cubicBezTo>
                  <a:cubicBezTo>
                    <a:pt x="61913" y="147638"/>
                    <a:pt x="76200" y="141922"/>
                    <a:pt x="85725" y="132397"/>
                  </a:cubicBezTo>
                  <a:lnTo>
                    <a:pt x="85725" y="132397"/>
                  </a:lnTo>
                  <a:cubicBezTo>
                    <a:pt x="85725" y="132397"/>
                    <a:pt x="86678" y="131445"/>
                    <a:pt x="86678" y="131445"/>
                  </a:cubicBezTo>
                  <a:cubicBezTo>
                    <a:pt x="87630" y="130492"/>
                    <a:pt x="89535" y="130492"/>
                    <a:pt x="90488" y="130492"/>
                  </a:cubicBezTo>
                  <a:cubicBezTo>
                    <a:pt x="91440" y="130492"/>
                    <a:pt x="92393" y="130492"/>
                    <a:pt x="93345" y="131445"/>
                  </a:cubicBezTo>
                  <a:cubicBezTo>
                    <a:pt x="94298" y="132397"/>
                    <a:pt x="94298" y="132397"/>
                    <a:pt x="94298" y="132397"/>
                  </a:cubicBezTo>
                  <a:cubicBezTo>
                    <a:pt x="96203" y="136208"/>
                    <a:pt x="98108" y="139065"/>
                    <a:pt x="100965" y="141922"/>
                  </a:cubicBezTo>
                  <a:cubicBezTo>
                    <a:pt x="110490" y="148590"/>
                    <a:pt x="122873" y="145733"/>
                    <a:pt x="126683" y="143827"/>
                  </a:cubicBezTo>
                  <a:cubicBezTo>
                    <a:pt x="132398" y="140970"/>
                    <a:pt x="132398" y="139065"/>
                    <a:pt x="131445" y="135255"/>
                  </a:cubicBezTo>
                  <a:cubicBezTo>
                    <a:pt x="130493" y="130492"/>
                    <a:pt x="129540" y="111442"/>
                    <a:pt x="129540" y="96202"/>
                  </a:cubicBezTo>
                  <a:moveTo>
                    <a:pt x="91440" y="87630"/>
                  </a:moveTo>
                  <a:cubicBezTo>
                    <a:pt x="91440" y="102870"/>
                    <a:pt x="78105" y="116205"/>
                    <a:pt x="58103" y="116205"/>
                  </a:cubicBezTo>
                  <a:cubicBezTo>
                    <a:pt x="44768" y="116205"/>
                    <a:pt x="39053" y="110490"/>
                    <a:pt x="39053" y="101917"/>
                  </a:cubicBezTo>
                  <a:cubicBezTo>
                    <a:pt x="39053" y="91440"/>
                    <a:pt x="54293" y="80963"/>
                    <a:pt x="83820" y="79058"/>
                  </a:cubicBezTo>
                  <a:lnTo>
                    <a:pt x="85725" y="79058"/>
                  </a:lnTo>
                  <a:lnTo>
                    <a:pt x="85725" y="79058"/>
                  </a:lnTo>
                  <a:cubicBezTo>
                    <a:pt x="88583" y="79058"/>
                    <a:pt x="91440" y="81915"/>
                    <a:pt x="91440" y="84772"/>
                  </a:cubicBezTo>
                  <a:lnTo>
                    <a:pt x="91440" y="8763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218" name="Freeform: Shape 336">
              <a:extLst>
                <a:ext uri="{FF2B5EF4-FFF2-40B4-BE49-F238E27FC236}">
                  <a16:creationId xmlns:a16="http://schemas.microsoft.com/office/drawing/2014/main" id="{1E0DB740-8B34-6346-9E11-BBFCDB188FA0}"/>
                </a:ext>
              </a:extLst>
            </p:cNvPr>
            <p:cNvSpPr/>
            <p:nvPr/>
          </p:nvSpPr>
          <p:spPr>
            <a:xfrm>
              <a:off x="3519015" y="2209800"/>
              <a:ext cx="41574" cy="196215"/>
            </a:xfrm>
            <a:custGeom>
              <a:avLst/>
              <a:gdLst>
                <a:gd name="connsiteX0" fmla="*/ 31905 w 41574"/>
                <a:gd name="connsiteY0" fmla="*/ 3810 h 196215"/>
                <a:gd name="connsiteX1" fmla="*/ 17617 w 41574"/>
                <a:gd name="connsiteY1" fmla="*/ 0 h 196215"/>
                <a:gd name="connsiteX2" fmla="*/ 5235 w 41574"/>
                <a:gd name="connsiteY2" fmla="*/ 1905 h 196215"/>
                <a:gd name="connsiteX3" fmla="*/ 472 w 41574"/>
                <a:gd name="connsiteY3" fmla="*/ 10478 h 196215"/>
                <a:gd name="connsiteX4" fmla="*/ 2377 w 41574"/>
                <a:gd name="connsiteY4" fmla="*/ 48578 h 196215"/>
                <a:gd name="connsiteX5" fmla="*/ 2377 w 41574"/>
                <a:gd name="connsiteY5" fmla="*/ 60008 h 196215"/>
                <a:gd name="connsiteX6" fmla="*/ 2377 w 41574"/>
                <a:gd name="connsiteY6" fmla="*/ 178117 h 196215"/>
                <a:gd name="connsiteX7" fmla="*/ 20475 w 41574"/>
                <a:gd name="connsiteY7" fmla="*/ 196215 h 196215"/>
                <a:gd name="connsiteX8" fmla="*/ 24285 w 41574"/>
                <a:gd name="connsiteY8" fmla="*/ 196215 h 196215"/>
                <a:gd name="connsiteX9" fmla="*/ 41430 w 41574"/>
                <a:gd name="connsiteY9" fmla="*/ 177165 h 196215"/>
                <a:gd name="connsiteX10" fmla="*/ 41430 w 41574"/>
                <a:gd name="connsiteY10" fmla="*/ 30480 h 196215"/>
                <a:gd name="connsiteX11" fmla="*/ 41430 w 41574"/>
                <a:gd name="connsiteY11" fmla="*/ 29528 h 196215"/>
                <a:gd name="connsiteX12" fmla="*/ 41430 w 41574"/>
                <a:gd name="connsiteY12" fmla="*/ 29528 h 196215"/>
                <a:gd name="connsiteX13" fmla="*/ 31905 w 41574"/>
                <a:gd name="connsiteY13" fmla="*/ 3810 h 196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574" h="196215">
                  <a:moveTo>
                    <a:pt x="31905" y="3810"/>
                  </a:moveTo>
                  <a:cubicBezTo>
                    <a:pt x="27142" y="953"/>
                    <a:pt x="22380" y="0"/>
                    <a:pt x="17617" y="0"/>
                  </a:cubicBezTo>
                  <a:cubicBezTo>
                    <a:pt x="11902" y="0"/>
                    <a:pt x="7140" y="953"/>
                    <a:pt x="5235" y="1905"/>
                  </a:cubicBezTo>
                  <a:cubicBezTo>
                    <a:pt x="-480" y="4763"/>
                    <a:pt x="-480" y="6667"/>
                    <a:pt x="472" y="10478"/>
                  </a:cubicBezTo>
                  <a:cubicBezTo>
                    <a:pt x="2377" y="16192"/>
                    <a:pt x="2377" y="34290"/>
                    <a:pt x="2377" y="48578"/>
                  </a:cubicBezTo>
                  <a:lnTo>
                    <a:pt x="2377" y="60008"/>
                  </a:lnTo>
                  <a:lnTo>
                    <a:pt x="2377" y="178117"/>
                  </a:lnTo>
                  <a:cubicBezTo>
                    <a:pt x="2377" y="192405"/>
                    <a:pt x="9997" y="196215"/>
                    <a:pt x="20475" y="196215"/>
                  </a:cubicBezTo>
                  <a:lnTo>
                    <a:pt x="24285" y="196215"/>
                  </a:lnTo>
                  <a:cubicBezTo>
                    <a:pt x="33810" y="196215"/>
                    <a:pt x="41430" y="191453"/>
                    <a:pt x="41430" y="177165"/>
                  </a:cubicBezTo>
                  <a:lnTo>
                    <a:pt x="41430" y="30480"/>
                  </a:lnTo>
                  <a:cubicBezTo>
                    <a:pt x="41430" y="30480"/>
                    <a:pt x="41430" y="29528"/>
                    <a:pt x="41430" y="29528"/>
                  </a:cubicBezTo>
                  <a:lnTo>
                    <a:pt x="41430" y="29528"/>
                  </a:lnTo>
                  <a:cubicBezTo>
                    <a:pt x="42382" y="18097"/>
                    <a:pt x="38572" y="8572"/>
                    <a:pt x="31905" y="381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219" name="Freeform: Shape 337">
              <a:extLst>
                <a:ext uri="{FF2B5EF4-FFF2-40B4-BE49-F238E27FC236}">
                  <a16:creationId xmlns:a16="http://schemas.microsoft.com/office/drawing/2014/main" id="{F3D0A220-B280-4A42-80EC-BD23A00F01C4}"/>
                </a:ext>
              </a:extLst>
            </p:cNvPr>
            <p:cNvSpPr/>
            <p:nvPr/>
          </p:nvSpPr>
          <p:spPr>
            <a:xfrm>
              <a:off x="3368040" y="2260282"/>
              <a:ext cx="131917" cy="147637"/>
            </a:xfrm>
            <a:custGeom>
              <a:avLst/>
              <a:gdLst>
                <a:gd name="connsiteX0" fmla="*/ 129540 w 131917"/>
                <a:gd name="connsiteY0" fmla="*/ 96202 h 147637"/>
                <a:gd name="connsiteX1" fmla="*/ 129540 w 131917"/>
                <a:gd name="connsiteY1" fmla="*/ 61913 h 147637"/>
                <a:gd name="connsiteX2" fmla="*/ 65722 w 131917"/>
                <a:gd name="connsiteY2" fmla="*/ 0 h 147637"/>
                <a:gd name="connsiteX3" fmla="*/ 6667 w 131917"/>
                <a:gd name="connsiteY3" fmla="*/ 34290 h 147637"/>
                <a:gd name="connsiteX4" fmla="*/ 30480 w 131917"/>
                <a:gd name="connsiteY4" fmla="*/ 51435 h 147637"/>
                <a:gd name="connsiteX5" fmla="*/ 32385 w 131917"/>
                <a:gd name="connsiteY5" fmla="*/ 50483 h 147637"/>
                <a:gd name="connsiteX6" fmla="*/ 32385 w 131917"/>
                <a:gd name="connsiteY6" fmla="*/ 50483 h 147637"/>
                <a:gd name="connsiteX7" fmla="*/ 65722 w 131917"/>
                <a:gd name="connsiteY7" fmla="*/ 30480 h 147637"/>
                <a:gd name="connsiteX8" fmla="*/ 91440 w 131917"/>
                <a:gd name="connsiteY8" fmla="*/ 51435 h 147637"/>
                <a:gd name="connsiteX9" fmla="*/ 87630 w 131917"/>
                <a:gd name="connsiteY9" fmla="*/ 55245 h 147637"/>
                <a:gd name="connsiteX10" fmla="*/ 87630 w 131917"/>
                <a:gd name="connsiteY10" fmla="*/ 55245 h 147637"/>
                <a:gd name="connsiteX11" fmla="*/ 8572 w 131917"/>
                <a:gd name="connsiteY11" fmla="*/ 80963 h 147637"/>
                <a:gd name="connsiteX12" fmla="*/ 0 w 131917"/>
                <a:gd name="connsiteY12" fmla="*/ 108585 h 147637"/>
                <a:gd name="connsiteX13" fmla="*/ 45720 w 131917"/>
                <a:gd name="connsiteY13" fmla="*/ 147638 h 147637"/>
                <a:gd name="connsiteX14" fmla="*/ 85725 w 131917"/>
                <a:gd name="connsiteY14" fmla="*/ 132397 h 147637"/>
                <a:gd name="connsiteX15" fmla="*/ 85725 w 131917"/>
                <a:gd name="connsiteY15" fmla="*/ 132397 h 147637"/>
                <a:gd name="connsiteX16" fmla="*/ 86677 w 131917"/>
                <a:gd name="connsiteY16" fmla="*/ 131445 h 147637"/>
                <a:gd name="connsiteX17" fmla="*/ 90488 w 131917"/>
                <a:gd name="connsiteY17" fmla="*/ 130492 h 147637"/>
                <a:gd name="connsiteX18" fmla="*/ 93345 w 131917"/>
                <a:gd name="connsiteY18" fmla="*/ 131445 h 147637"/>
                <a:gd name="connsiteX19" fmla="*/ 94297 w 131917"/>
                <a:gd name="connsiteY19" fmla="*/ 132397 h 147637"/>
                <a:gd name="connsiteX20" fmla="*/ 100965 w 131917"/>
                <a:gd name="connsiteY20" fmla="*/ 141922 h 147637"/>
                <a:gd name="connsiteX21" fmla="*/ 126682 w 131917"/>
                <a:gd name="connsiteY21" fmla="*/ 143827 h 147637"/>
                <a:gd name="connsiteX22" fmla="*/ 131445 w 131917"/>
                <a:gd name="connsiteY22" fmla="*/ 135255 h 147637"/>
                <a:gd name="connsiteX23" fmla="*/ 129540 w 131917"/>
                <a:gd name="connsiteY23" fmla="*/ 96202 h 147637"/>
                <a:gd name="connsiteX24" fmla="*/ 90488 w 131917"/>
                <a:gd name="connsiteY24" fmla="*/ 87630 h 147637"/>
                <a:gd name="connsiteX25" fmla="*/ 57150 w 131917"/>
                <a:gd name="connsiteY25" fmla="*/ 116205 h 147637"/>
                <a:gd name="connsiteX26" fmla="*/ 38100 w 131917"/>
                <a:gd name="connsiteY26" fmla="*/ 101917 h 147637"/>
                <a:gd name="connsiteX27" fmla="*/ 82867 w 131917"/>
                <a:gd name="connsiteY27" fmla="*/ 79058 h 147637"/>
                <a:gd name="connsiteX28" fmla="*/ 84772 w 131917"/>
                <a:gd name="connsiteY28" fmla="*/ 79058 h 147637"/>
                <a:gd name="connsiteX29" fmla="*/ 84772 w 131917"/>
                <a:gd name="connsiteY29" fmla="*/ 79058 h 147637"/>
                <a:gd name="connsiteX30" fmla="*/ 90488 w 131917"/>
                <a:gd name="connsiteY30" fmla="*/ 84772 h 147637"/>
                <a:gd name="connsiteX31" fmla="*/ 90488 w 131917"/>
                <a:gd name="connsiteY31" fmla="*/ 87630 h 147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31917" h="147637">
                  <a:moveTo>
                    <a:pt x="129540" y="96202"/>
                  </a:moveTo>
                  <a:lnTo>
                    <a:pt x="129540" y="61913"/>
                  </a:lnTo>
                  <a:cubicBezTo>
                    <a:pt x="129540" y="22860"/>
                    <a:pt x="120967" y="0"/>
                    <a:pt x="65722" y="0"/>
                  </a:cubicBezTo>
                  <a:cubicBezTo>
                    <a:pt x="24765" y="0"/>
                    <a:pt x="6667" y="17145"/>
                    <a:pt x="6667" y="34290"/>
                  </a:cubicBezTo>
                  <a:cubicBezTo>
                    <a:pt x="6667" y="49530"/>
                    <a:pt x="24765" y="51435"/>
                    <a:pt x="30480" y="51435"/>
                  </a:cubicBezTo>
                  <a:cubicBezTo>
                    <a:pt x="31432" y="51435"/>
                    <a:pt x="31432" y="51435"/>
                    <a:pt x="32385" y="50483"/>
                  </a:cubicBezTo>
                  <a:lnTo>
                    <a:pt x="32385" y="50483"/>
                  </a:lnTo>
                  <a:cubicBezTo>
                    <a:pt x="37147" y="40005"/>
                    <a:pt x="47625" y="30480"/>
                    <a:pt x="65722" y="30480"/>
                  </a:cubicBezTo>
                  <a:cubicBezTo>
                    <a:pt x="84772" y="30480"/>
                    <a:pt x="90488" y="36195"/>
                    <a:pt x="91440" y="51435"/>
                  </a:cubicBezTo>
                  <a:cubicBezTo>
                    <a:pt x="91440" y="53340"/>
                    <a:pt x="89535" y="55245"/>
                    <a:pt x="87630" y="55245"/>
                  </a:cubicBezTo>
                  <a:lnTo>
                    <a:pt x="87630" y="55245"/>
                  </a:lnTo>
                  <a:cubicBezTo>
                    <a:pt x="73342" y="56197"/>
                    <a:pt x="22860" y="62865"/>
                    <a:pt x="8572" y="80963"/>
                  </a:cubicBezTo>
                  <a:cubicBezTo>
                    <a:pt x="1905" y="88583"/>
                    <a:pt x="0" y="98108"/>
                    <a:pt x="0" y="108585"/>
                  </a:cubicBezTo>
                  <a:cubicBezTo>
                    <a:pt x="0" y="131445"/>
                    <a:pt x="17145" y="147638"/>
                    <a:pt x="45720" y="147638"/>
                  </a:cubicBezTo>
                  <a:cubicBezTo>
                    <a:pt x="61913" y="147638"/>
                    <a:pt x="76200" y="141922"/>
                    <a:pt x="85725" y="132397"/>
                  </a:cubicBezTo>
                  <a:lnTo>
                    <a:pt x="85725" y="132397"/>
                  </a:lnTo>
                  <a:cubicBezTo>
                    <a:pt x="85725" y="132397"/>
                    <a:pt x="86677" y="131445"/>
                    <a:pt x="86677" y="131445"/>
                  </a:cubicBezTo>
                  <a:cubicBezTo>
                    <a:pt x="87630" y="130492"/>
                    <a:pt x="89535" y="130492"/>
                    <a:pt x="90488" y="130492"/>
                  </a:cubicBezTo>
                  <a:cubicBezTo>
                    <a:pt x="91440" y="130492"/>
                    <a:pt x="92392" y="130492"/>
                    <a:pt x="93345" y="131445"/>
                  </a:cubicBezTo>
                  <a:cubicBezTo>
                    <a:pt x="94297" y="132397"/>
                    <a:pt x="94297" y="132397"/>
                    <a:pt x="94297" y="132397"/>
                  </a:cubicBezTo>
                  <a:cubicBezTo>
                    <a:pt x="96202" y="136208"/>
                    <a:pt x="98107" y="139065"/>
                    <a:pt x="100965" y="141922"/>
                  </a:cubicBezTo>
                  <a:cubicBezTo>
                    <a:pt x="110490" y="148590"/>
                    <a:pt x="122872" y="145733"/>
                    <a:pt x="126682" y="143827"/>
                  </a:cubicBezTo>
                  <a:cubicBezTo>
                    <a:pt x="132397" y="140970"/>
                    <a:pt x="132397" y="139065"/>
                    <a:pt x="131445" y="135255"/>
                  </a:cubicBezTo>
                  <a:cubicBezTo>
                    <a:pt x="129540" y="130492"/>
                    <a:pt x="129540" y="111442"/>
                    <a:pt x="129540" y="96202"/>
                  </a:cubicBezTo>
                  <a:moveTo>
                    <a:pt x="90488" y="87630"/>
                  </a:moveTo>
                  <a:cubicBezTo>
                    <a:pt x="90488" y="102870"/>
                    <a:pt x="77152" y="116205"/>
                    <a:pt x="57150" y="116205"/>
                  </a:cubicBezTo>
                  <a:cubicBezTo>
                    <a:pt x="43815" y="116205"/>
                    <a:pt x="38100" y="110490"/>
                    <a:pt x="38100" y="101917"/>
                  </a:cubicBezTo>
                  <a:cubicBezTo>
                    <a:pt x="38100" y="91440"/>
                    <a:pt x="53340" y="80963"/>
                    <a:pt x="82867" y="79058"/>
                  </a:cubicBezTo>
                  <a:lnTo>
                    <a:pt x="84772" y="79058"/>
                  </a:lnTo>
                  <a:lnTo>
                    <a:pt x="84772" y="79058"/>
                  </a:lnTo>
                  <a:cubicBezTo>
                    <a:pt x="87630" y="79058"/>
                    <a:pt x="90488" y="81915"/>
                    <a:pt x="90488" y="84772"/>
                  </a:cubicBezTo>
                  <a:lnTo>
                    <a:pt x="90488" y="8763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220" name="Freeform: Shape 338">
              <a:extLst>
                <a:ext uri="{FF2B5EF4-FFF2-40B4-BE49-F238E27FC236}">
                  <a16:creationId xmlns:a16="http://schemas.microsoft.com/office/drawing/2014/main" id="{E3F91EA1-3E7D-2B4B-8CEA-15BB6471A8C2}"/>
                </a:ext>
              </a:extLst>
            </p:cNvPr>
            <p:cNvSpPr/>
            <p:nvPr/>
          </p:nvSpPr>
          <p:spPr>
            <a:xfrm>
              <a:off x="3584737" y="2207895"/>
              <a:ext cx="137452" cy="196214"/>
            </a:xfrm>
            <a:custGeom>
              <a:avLst/>
              <a:gdLst>
                <a:gd name="connsiteX0" fmla="*/ 134775 w 137452"/>
                <a:gd name="connsiteY0" fmla="*/ 179070 h 196214"/>
                <a:gd name="connsiteX1" fmla="*/ 110010 w 137452"/>
                <a:gd name="connsiteY1" fmla="*/ 149542 h 196214"/>
                <a:gd name="connsiteX2" fmla="*/ 107152 w 137452"/>
                <a:gd name="connsiteY2" fmla="*/ 144780 h 196214"/>
                <a:gd name="connsiteX3" fmla="*/ 93817 w 137452"/>
                <a:gd name="connsiteY3" fmla="*/ 126683 h 196214"/>
                <a:gd name="connsiteX4" fmla="*/ 95722 w 137452"/>
                <a:gd name="connsiteY4" fmla="*/ 108585 h 196214"/>
                <a:gd name="connsiteX5" fmla="*/ 98580 w 137452"/>
                <a:gd name="connsiteY5" fmla="*/ 105727 h 196214"/>
                <a:gd name="connsiteX6" fmla="*/ 101437 w 137452"/>
                <a:gd name="connsiteY6" fmla="*/ 101917 h 196214"/>
                <a:gd name="connsiteX7" fmla="*/ 101437 w 137452"/>
                <a:gd name="connsiteY7" fmla="*/ 101917 h 196214"/>
                <a:gd name="connsiteX8" fmla="*/ 102390 w 137452"/>
                <a:gd name="connsiteY8" fmla="*/ 100013 h 196214"/>
                <a:gd name="connsiteX9" fmla="*/ 102390 w 137452"/>
                <a:gd name="connsiteY9" fmla="*/ 99060 h 196214"/>
                <a:gd name="connsiteX10" fmla="*/ 106200 w 137452"/>
                <a:gd name="connsiteY10" fmla="*/ 95250 h 196214"/>
                <a:gd name="connsiteX11" fmla="*/ 120487 w 137452"/>
                <a:gd name="connsiteY11" fmla="*/ 81915 h 196214"/>
                <a:gd name="connsiteX12" fmla="*/ 122392 w 137452"/>
                <a:gd name="connsiteY12" fmla="*/ 73342 h 196214"/>
                <a:gd name="connsiteX13" fmla="*/ 122392 w 137452"/>
                <a:gd name="connsiteY13" fmla="*/ 73342 h 196214"/>
                <a:gd name="connsiteX14" fmla="*/ 122392 w 137452"/>
                <a:gd name="connsiteY14" fmla="*/ 73342 h 196214"/>
                <a:gd name="connsiteX15" fmla="*/ 102390 w 137452"/>
                <a:gd name="connsiteY15" fmla="*/ 61913 h 196214"/>
                <a:gd name="connsiteX16" fmla="*/ 102390 w 137452"/>
                <a:gd name="connsiteY16" fmla="*/ 61913 h 196214"/>
                <a:gd name="connsiteX17" fmla="*/ 102390 w 137452"/>
                <a:gd name="connsiteY17" fmla="*/ 61913 h 196214"/>
                <a:gd name="connsiteX18" fmla="*/ 102390 w 137452"/>
                <a:gd name="connsiteY18" fmla="*/ 61913 h 196214"/>
                <a:gd name="connsiteX19" fmla="*/ 101437 w 137452"/>
                <a:gd name="connsiteY19" fmla="*/ 61913 h 196214"/>
                <a:gd name="connsiteX20" fmla="*/ 101437 w 137452"/>
                <a:gd name="connsiteY20" fmla="*/ 61913 h 196214"/>
                <a:gd name="connsiteX21" fmla="*/ 100485 w 137452"/>
                <a:gd name="connsiteY21" fmla="*/ 61913 h 196214"/>
                <a:gd name="connsiteX22" fmla="*/ 99532 w 137452"/>
                <a:gd name="connsiteY22" fmla="*/ 61913 h 196214"/>
                <a:gd name="connsiteX23" fmla="*/ 94770 w 137452"/>
                <a:gd name="connsiteY23" fmla="*/ 62865 h 196214"/>
                <a:gd name="connsiteX24" fmla="*/ 94770 w 137452"/>
                <a:gd name="connsiteY24" fmla="*/ 62865 h 196214"/>
                <a:gd name="connsiteX25" fmla="*/ 93817 w 137452"/>
                <a:gd name="connsiteY25" fmla="*/ 62865 h 196214"/>
                <a:gd name="connsiteX26" fmla="*/ 89055 w 137452"/>
                <a:gd name="connsiteY26" fmla="*/ 66675 h 196214"/>
                <a:gd name="connsiteX27" fmla="*/ 89055 w 137452"/>
                <a:gd name="connsiteY27" fmla="*/ 66675 h 196214"/>
                <a:gd name="connsiteX28" fmla="*/ 83340 w 137452"/>
                <a:gd name="connsiteY28" fmla="*/ 72390 h 196214"/>
                <a:gd name="connsiteX29" fmla="*/ 62385 w 137452"/>
                <a:gd name="connsiteY29" fmla="*/ 93345 h 196214"/>
                <a:gd name="connsiteX30" fmla="*/ 50002 w 137452"/>
                <a:gd name="connsiteY30" fmla="*/ 100013 h 196214"/>
                <a:gd name="connsiteX31" fmla="*/ 42382 w 137452"/>
                <a:gd name="connsiteY31" fmla="*/ 91440 h 196214"/>
                <a:gd name="connsiteX32" fmla="*/ 42382 w 137452"/>
                <a:gd name="connsiteY32" fmla="*/ 31433 h 196214"/>
                <a:gd name="connsiteX33" fmla="*/ 42382 w 137452"/>
                <a:gd name="connsiteY33" fmla="*/ 31433 h 196214"/>
                <a:gd name="connsiteX34" fmla="*/ 42382 w 137452"/>
                <a:gd name="connsiteY34" fmla="*/ 31433 h 196214"/>
                <a:gd name="connsiteX35" fmla="*/ 42382 w 137452"/>
                <a:gd name="connsiteY35" fmla="*/ 30480 h 196214"/>
                <a:gd name="connsiteX36" fmla="*/ 42382 w 137452"/>
                <a:gd name="connsiteY36" fmla="*/ 30480 h 196214"/>
                <a:gd name="connsiteX37" fmla="*/ 31905 w 137452"/>
                <a:gd name="connsiteY37" fmla="*/ 3810 h 196214"/>
                <a:gd name="connsiteX38" fmla="*/ 17617 w 137452"/>
                <a:gd name="connsiteY38" fmla="*/ 0 h 196214"/>
                <a:gd name="connsiteX39" fmla="*/ 5235 w 137452"/>
                <a:gd name="connsiteY39" fmla="*/ 1905 h 196214"/>
                <a:gd name="connsiteX40" fmla="*/ 472 w 137452"/>
                <a:gd name="connsiteY40" fmla="*/ 10477 h 196214"/>
                <a:gd name="connsiteX41" fmla="*/ 2377 w 137452"/>
                <a:gd name="connsiteY41" fmla="*/ 39052 h 196214"/>
                <a:gd name="connsiteX42" fmla="*/ 2377 w 137452"/>
                <a:gd name="connsiteY42" fmla="*/ 177165 h 196214"/>
                <a:gd name="connsiteX43" fmla="*/ 20475 w 137452"/>
                <a:gd name="connsiteY43" fmla="*/ 196215 h 196214"/>
                <a:gd name="connsiteX44" fmla="*/ 24285 w 137452"/>
                <a:gd name="connsiteY44" fmla="*/ 196215 h 196214"/>
                <a:gd name="connsiteX45" fmla="*/ 41430 w 137452"/>
                <a:gd name="connsiteY45" fmla="*/ 177165 h 196214"/>
                <a:gd name="connsiteX46" fmla="*/ 41430 w 137452"/>
                <a:gd name="connsiteY46" fmla="*/ 175260 h 196214"/>
                <a:gd name="connsiteX47" fmla="*/ 41430 w 137452"/>
                <a:gd name="connsiteY47" fmla="*/ 144780 h 196214"/>
                <a:gd name="connsiteX48" fmla="*/ 49050 w 137452"/>
                <a:gd name="connsiteY48" fmla="*/ 136208 h 196214"/>
                <a:gd name="connsiteX49" fmla="*/ 64290 w 137452"/>
                <a:gd name="connsiteY49" fmla="*/ 146685 h 196214"/>
                <a:gd name="connsiteX50" fmla="*/ 93817 w 137452"/>
                <a:gd name="connsiteY50" fmla="*/ 183833 h 196214"/>
                <a:gd name="connsiteX51" fmla="*/ 93817 w 137452"/>
                <a:gd name="connsiteY51" fmla="*/ 183833 h 196214"/>
                <a:gd name="connsiteX52" fmla="*/ 115725 w 137452"/>
                <a:gd name="connsiteY52" fmla="*/ 196215 h 196214"/>
                <a:gd name="connsiteX53" fmla="*/ 135727 w 137452"/>
                <a:gd name="connsiteY53" fmla="*/ 185738 h 196214"/>
                <a:gd name="connsiteX54" fmla="*/ 134775 w 137452"/>
                <a:gd name="connsiteY54" fmla="*/ 179070 h 196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137452" h="196214">
                  <a:moveTo>
                    <a:pt x="134775" y="179070"/>
                  </a:moveTo>
                  <a:cubicBezTo>
                    <a:pt x="130012" y="175260"/>
                    <a:pt x="118582" y="160972"/>
                    <a:pt x="110010" y="149542"/>
                  </a:cubicBezTo>
                  <a:lnTo>
                    <a:pt x="107152" y="144780"/>
                  </a:lnTo>
                  <a:lnTo>
                    <a:pt x="93817" y="126683"/>
                  </a:lnTo>
                  <a:cubicBezTo>
                    <a:pt x="90007" y="120967"/>
                    <a:pt x="90960" y="115252"/>
                    <a:pt x="95722" y="108585"/>
                  </a:cubicBezTo>
                  <a:cubicBezTo>
                    <a:pt x="96675" y="107633"/>
                    <a:pt x="97627" y="106680"/>
                    <a:pt x="98580" y="105727"/>
                  </a:cubicBezTo>
                  <a:cubicBezTo>
                    <a:pt x="99532" y="104775"/>
                    <a:pt x="100485" y="103822"/>
                    <a:pt x="101437" y="101917"/>
                  </a:cubicBezTo>
                  <a:lnTo>
                    <a:pt x="101437" y="101917"/>
                  </a:lnTo>
                  <a:cubicBezTo>
                    <a:pt x="101437" y="100965"/>
                    <a:pt x="102390" y="100965"/>
                    <a:pt x="102390" y="100013"/>
                  </a:cubicBezTo>
                  <a:lnTo>
                    <a:pt x="102390" y="99060"/>
                  </a:lnTo>
                  <a:cubicBezTo>
                    <a:pt x="103342" y="98108"/>
                    <a:pt x="105247" y="96202"/>
                    <a:pt x="106200" y="95250"/>
                  </a:cubicBezTo>
                  <a:cubicBezTo>
                    <a:pt x="111915" y="88583"/>
                    <a:pt x="117630" y="83820"/>
                    <a:pt x="120487" y="81915"/>
                  </a:cubicBezTo>
                  <a:cubicBezTo>
                    <a:pt x="123345" y="80010"/>
                    <a:pt x="125250" y="78105"/>
                    <a:pt x="122392" y="73342"/>
                  </a:cubicBezTo>
                  <a:lnTo>
                    <a:pt x="122392" y="73342"/>
                  </a:lnTo>
                  <a:cubicBezTo>
                    <a:pt x="122392" y="73342"/>
                    <a:pt x="122392" y="73342"/>
                    <a:pt x="122392" y="73342"/>
                  </a:cubicBezTo>
                  <a:cubicBezTo>
                    <a:pt x="121440" y="70485"/>
                    <a:pt x="112867" y="61913"/>
                    <a:pt x="102390" y="61913"/>
                  </a:cubicBezTo>
                  <a:cubicBezTo>
                    <a:pt x="102390" y="61913"/>
                    <a:pt x="102390" y="61913"/>
                    <a:pt x="102390" y="61913"/>
                  </a:cubicBezTo>
                  <a:cubicBezTo>
                    <a:pt x="102390" y="61913"/>
                    <a:pt x="102390" y="61913"/>
                    <a:pt x="102390" y="61913"/>
                  </a:cubicBezTo>
                  <a:cubicBezTo>
                    <a:pt x="102390" y="61913"/>
                    <a:pt x="102390" y="61913"/>
                    <a:pt x="102390" y="61913"/>
                  </a:cubicBezTo>
                  <a:cubicBezTo>
                    <a:pt x="102390" y="61913"/>
                    <a:pt x="101437" y="61913"/>
                    <a:pt x="101437" y="61913"/>
                  </a:cubicBezTo>
                  <a:cubicBezTo>
                    <a:pt x="101437" y="61913"/>
                    <a:pt x="101437" y="61913"/>
                    <a:pt x="101437" y="61913"/>
                  </a:cubicBezTo>
                  <a:cubicBezTo>
                    <a:pt x="101437" y="61913"/>
                    <a:pt x="100485" y="61913"/>
                    <a:pt x="100485" y="61913"/>
                  </a:cubicBezTo>
                  <a:cubicBezTo>
                    <a:pt x="100485" y="61913"/>
                    <a:pt x="99532" y="61913"/>
                    <a:pt x="99532" y="61913"/>
                  </a:cubicBezTo>
                  <a:cubicBezTo>
                    <a:pt x="97627" y="61913"/>
                    <a:pt x="95722" y="62865"/>
                    <a:pt x="94770" y="62865"/>
                  </a:cubicBezTo>
                  <a:cubicBezTo>
                    <a:pt x="94770" y="62865"/>
                    <a:pt x="94770" y="62865"/>
                    <a:pt x="94770" y="62865"/>
                  </a:cubicBezTo>
                  <a:cubicBezTo>
                    <a:pt x="94770" y="62865"/>
                    <a:pt x="93817" y="62865"/>
                    <a:pt x="93817" y="62865"/>
                  </a:cubicBezTo>
                  <a:cubicBezTo>
                    <a:pt x="91912" y="63817"/>
                    <a:pt x="90007" y="64770"/>
                    <a:pt x="89055" y="66675"/>
                  </a:cubicBezTo>
                  <a:lnTo>
                    <a:pt x="89055" y="66675"/>
                  </a:lnTo>
                  <a:cubicBezTo>
                    <a:pt x="87150" y="68580"/>
                    <a:pt x="85245" y="70485"/>
                    <a:pt x="83340" y="72390"/>
                  </a:cubicBezTo>
                  <a:lnTo>
                    <a:pt x="62385" y="93345"/>
                  </a:lnTo>
                  <a:cubicBezTo>
                    <a:pt x="59527" y="96202"/>
                    <a:pt x="56670" y="100013"/>
                    <a:pt x="50002" y="100013"/>
                  </a:cubicBezTo>
                  <a:cubicBezTo>
                    <a:pt x="45240" y="100013"/>
                    <a:pt x="42382" y="97155"/>
                    <a:pt x="42382" y="91440"/>
                  </a:cubicBezTo>
                  <a:lnTo>
                    <a:pt x="42382" y="31433"/>
                  </a:lnTo>
                  <a:lnTo>
                    <a:pt x="42382" y="31433"/>
                  </a:lnTo>
                  <a:lnTo>
                    <a:pt x="42382" y="31433"/>
                  </a:lnTo>
                  <a:cubicBezTo>
                    <a:pt x="42382" y="31433"/>
                    <a:pt x="42382" y="30480"/>
                    <a:pt x="42382" y="30480"/>
                  </a:cubicBezTo>
                  <a:lnTo>
                    <a:pt x="42382" y="30480"/>
                  </a:lnTo>
                  <a:cubicBezTo>
                    <a:pt x="42382" y="18097"/>
                    <a:pt x="38572" y="8572"/>
                    <a:pt x="31905" y="3810"/>
                  </a:cubicBezTo>
                  <a:cubicBezTo>
                    <a:pt x="27142" y="952"/>
                    <a:pt x="22380" y="0"/>
                    <a:pt x="17617" y="0"/>
                  </a:cubicBezTo>
                  <a:cubicBezTo>
                    <a:pt x="11902" y="0"/>
                    <a:pt x="7140" y="952"/>
                    <a:pt x="5235" y="1905"/>
                  </a:cubicBezTo>
                  <a:cubicBezTo>
                    <a:pt x="-480" y="4763"/>
                    <a:pt x="-480" y="6667"/>
                    <a:pt x="472" y="10477"/>
                  </a:cubicBezTo>
                  <a:cubicBezTo>
                    <a:pt x="1425" y="14288"/>
                    <a:pt x="2377" y="27622"/>
                    <a:pt x="2377" y="39052"/>
                  </a:cubicBezTo>
                  <a:lnTo>
                    <a:pt x="2377" y="177165"/>
                  </a:lnTo>
                  <a:cubicBezTo>
                    <a:pt x="2377" y="191452"/>
                    <a:pt x="9997" y="196215"/>
                    <a:pt x="20475" y="196215"/>
                  </a:cubicBezTo>
                  <a:lnTo>
                    <a:pt x="24285" y="196215"/>
                  </a:lnTo>
                  <a:cubicBezTo>
                    <a:pt x="34762" y="196215"/>
                    <a:pt x="41430" y="191452"/>
                    <a:pt x="41430" y="177165"/>
                  </a:cubicBezTo>
                  <a:lnTo>
                    <a:pt x="41430" y="175260"/>
                  </a:lnTo>
                  <a:cubicBezTo>
                    <a:pt x="41430" y="171450"/>
                    <a:pt x="41430" y="148590"/>
                    <a:pt x="41430" y="144780"/>
                  </a:cubicBezTo>
                  <a:cubicBezTo>
                    <a:pt x="41430" y="138113"/>
                    <a:pt x="46192" y="136208"/>
                    <a:pt x="49050" y="136208"/>
                  </a:cubicBezTo>
                  <a:cubicBezTo>
                    <a:pt x="56670" y="136208"/>
                    <a:pt x="59527" y="140970"/>
                    <a:pt x="64290" y="146685"/>
                  </a:cubicBezTo>
                  <a:cubicBezTo>
                    <a:pt x="66195" y="149542"/>
                    <a:pt x="84292" y="171450"/>
                    <a:pt x="93817" y="183833"/>
                  </a:cubicBezTo>
                  <a:lnTo>
                    <a:pt x="93817" y="183833"/>
                  </a:lnTo>
                  <a:cubicBezTo>
                    <a:pt x="101437" y="193358"/>
                    <a:pt x="108105" y="196215"/>
                    <a:pt x="115725" y="196215"/>
                  </a:cubicBezTo>
                  <a:cubicBezTo>
                    <a:pt x="126202" y="196215"/>
                    <a:pt x="134775" y="188595"/>
                    <a:pt x="135727" y="185738"/>
                  </a:cubicBezTo>
                  <a:cubicBezTo>
                    <a:pt x="138585" y="183833"/>
                    <a:pt x="137632" y="181927"/>
                    <a:pt x="134775" y="17907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221" name="Freeform: Shape 339">
              <a:extLst>
                <a:ext uri="{FF2B5EF4-FFF2-40B4-BE49-F238E27FC236}">
                  <a16:creationId xmlns:a16="http://schemas.microsoft.com/office/drawing/2014/main" id="{4DDF8F3F-3E32-3846-BF22-01F0DEAD4BCE}"/>
                </a:ext>
              </a:extLst>
            </p:cNvPr>
            <p:cNvSpPr/>
            <p:nvPr/>
          </p:nvSpPr>
          <p:spPr>
            <a:xfrm>
              <a:off x="3237180" y="2212657"/>
              <a:ext cx="171231" cy="194309"/>
            </a:xfrm>
            <a:custGeom>
              <a:avLst/>
              <a:gdLst>
                <a:gd name="connsiteX0" fmla="*/ 140384 w 171231"/>
                <a:gd name="connsiteY0" fmla="*/ 39052 h 194309"/>
                <a:gd name="connsiteX1" fmla="*/ 167054 w 171231"/>
                <a:gd name="connsiteY1" fmla="*/ 28575 h 194309"/>
                <a:gd name="connsiteX2" fmla="*/ 168959 w 171231"/>
                <a:gd name="connsiteY2" fmla="*/ 2858 h 194309"/>
                <a:gd name="connsiteX3" fmla="*/ 165149 w 171231"/>
                <a:gd name="connsiteY3" fmla="*/ 0 h 194309"/>
                <a:gd name="connsiteX4" fmla="*/ 30847 w 171231"/>
                <a:gd name="connsiteY4" fmla="*/ 0 h 194309"/>
                <a:gd name="connsiteX5" fmla="*/ 30847 w 171231"/>
                <a:gd name="connsiteY5" fmla="*/ 0 h 194309"/>
                <a:gd name="connsiteX6" fmla="*/ 4177 w 171231"/>
                <a:gd name="connsiteY6" fmla="*/ 10477 h 194309"/>
                <a:gd name="connsiteX7" fmla="*/ 2272 w 171231"/>
                <a:gd name="connsiteY7" fmla="*/ 36195 h 194309"/>
                <a:gd name="connsiteX8" fmla="*/ 6082 w 171231"/>
                <a:gd name="connsiteY8" fmla="*/ 39052 h 194309"/>
                <a:gd name="connsiteX9" fmla="*/ 58469 w 171231"/>
                <a:gd name="connsiteY9" fmla="*/ 39052 h 194309"/>
                <a:gd name="connsiteX10" fmla="*/ 65137 w 171231"/>
                <a:gd name="connsiteY10" fmla="*/ 44767 h 194309"/>
                <a:gd name="connsiteX11" fmla="*/ 65137 w 171231"/>
                <a:gd name="connsiteY11" fmla="*/ 175260 h 194309"/>
                <a:gd name="connsiteX12" fmla="*/ 69899 w 171231"/>
                <a:gd name="connsiteY12" fmla="*/ 189547 h 194309"/>
                <a:gd name="connsiteX13" fmla="*/ 83234 w 171231"/>
                <a:gd name="connsiteY13" fmla="*/ 194310 h 194309"/>
                <a:gd name="connsiteX14" fmla="*/ 87044 w 171231"/>
                <a:gd name="connsiteY14" fmla="*/ 194310 h 194309"/>
                <a:gd name="connsiteX15" fmla="*/ 104189 w 171231"/>
                <a:gd name="connsiteY15" fmla="*/ 175260 h 194309"/>
                <a:gd name="connsiteX16" fmla="*/ 104189 w 171231"/>
                <a:gd name="connsiteY16" fmla="*/ 46672 h 194309"/>
                <a:gd name="connsiteX17" fmla="*/ 111809 w 171231"/>
                <a:gd name="connsiteY17" fmla="*/ 38100 h 194309"/>
                <a:gd name="connsiteX18" fmla="*/ 140384 w 171231"/>
                <a:gd name="connsiteY18" fmla="*/ 39052 h 194309"/>
                <a:gd name="connsiteX19" fmla="*/ 140384 w 171231"/>
                <a:gd name="connsiteY19" fmla="*/ 39052 h 194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71231" h="194309">
                  <a:moveTo>
                    <a:pt x="140384" y="39052"/>
                  </a:moveTo>
                  <a:cubicBezTo>
                    <a:pt x="152767" y="39052"/>
                    <a:pt x="162292" y="35242"/>
                    <a:pt x="167054" y="28575"/>
                  </a:cubicBezTo>
                  <a:cubicBezTo>
                    <a:pt x="173722" y="19050"/>
                    <a:pt x="170864" y="6667"/>
                    <a:pt x="168959" y="2858"/>
                  </a:cubicBezTo>
                  <a:cubicBezTo>
                    <a:pt x="168007" y="952"/>
                    <a:pt x="166102" y="0"/>
                    <a:pt x="165149" y="0"/>
                  </a:cubicBezTo>
                  <a:cubicBezTo>
                    <a:pt x="165149" y="0"/>
                    <a:pt x="30847" y="0"/>
                    <a:pt x="30847" y="0"/>
                  </a:cubicBezTo>
                  <a:lnTo>
                    <a:pt x="30847" y="0"/>
                  </a:lnTo>
                  <a:cubicBezTo>
                    <a:pt x="18464" y="0"/>
                    <a:pt x="8939" y="3810"/>
                    <a:pt x="4177" y="10477"/>
                  </a:cubicBezTo>
                  <a:cubicBezTo>
                    <a:pt x="-2491" y="20002"/>
                    <a:pt x="367" y="32385"/>
                    <a:pt x="2272" y="36195"/>
                  </a:cubicBezTo>
                  <a:cubicBezTo>
                    <a:pt x="3224" y="38100"/>
                    <a:pt x="5129" y="39052"/>
                    <a:pt x="6082" y="39052"/>
                  </a:cubicBezTo>
                  <a:lnTo>
                    <a:pt x="58469" y="39052"/>
                  </a:lnTo>
                  <a:cubicBezTo>
                    <a:pt x="61327" y="39052"/>
                    <a:pt x="64184" y="41910"/>
                    <a:pt x="65137" y="44767"/>
                  </a:cubicBezTo>
                  <a:lnTo>
                    <a:pt x="65137" y="175260"/>
                  </a:lnTo>
                  <a:cubicBezTo>
                    <a:pt x="65137" y="181927"/>
                    <a:pt x="67042" y="186690"/>
                    <a:pt x="69899" y="189547"/>
                  </a:cubicBezTo>
                  <a:cubicBezTo>
                    <a:pt x="72757" y="193358"/>
                    <a:pt x="77519" y="194310"/>
                    <a:pt x="83234" y="194310"/>
                  </a:cubicBezTo>
                  <a:lnTo>
                    <a:pt x="87044" y="194310"/>
                  </a:lnTo>
                  <a:cubicBezTo>
                    <a:pt x="96569" y="194310"/>
                    <a:pt x="104189" y="189547"/>
                    <a:pt x="104189" y="175260"/>
                  </a:cubicBezTo>
                  <a:lnTo>
                    <a:pt x="104189" y="46672"/>
                  </a:lnTo>
                  <a:cubicBezTo>
                    <a:pt x="104189" y="41910"/>
                    <a:pt x="107047" y="39052"/>
                    <a:pt x="111809" y="38100"/>
                  </a:cubicBezTo>
                  <a:cubicBezTo>
                    <a:pt x="111809" y="39052"/>
                    <a:pt x="139432" y="39052"/>
                    <a:pt x="140384" y="39052"/>
                  </a:cubicBezTo>
                  <a:lnTo>
                    <a:pt x="140384" y="3905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222" name="Freeform: Shape 340">
              <a:extLst>
                <a:ext uri="{FF2B5EF4-FFF2-40B4-BE49-F238E27FC236}">
                  <a16:creationId xmlns:a16="http://schemas.microsoft.com/office/drawing/2014/main" id="{2326BD46-E8FA-E745-A0F0-AC3C0DB01AA9}"/>
                </a:ext>
              </a:extLst>
            </p:cNvPr>
            <p:cNvSpPr/>
            <p:nvPr/>
          </p:nvSpPr>
          <p:spPr>
            <a:xfrm>
              <a:off x="2858452" y="2465070"/>
              <a:ext cx="71437" cy="107632"/>
            </a:xfrm>
            <a:custGeom>
              <a:avLst/>
              <a:gdLst>
                <a:gd name="connsiteX0" fmla="*/ 0 w 71437"/>
                <a:gd name="connsiteY0" fmla="*/ 102870 h 107632"/>
                <a:gd name="connsiteX1" fmla="*/ 0 w 71437"/>
                <a:gd name="connsiteY1" fmla="*/ 6667 h 107632"/>
                <a:gd name="connsiteX2" fmla="*/ 6667 w 71437"/>
                <a:gd name="connsiteY2" fmla="*/ 0 h 107632"/>
                <a:gd name="connsiteX3" fmla="*/ 66675 w 71437"/>
                <a:gd name="connsiteY3" fmla="*/ 0 h 107632"/>
                <a:gd name="connsiteX4" fmla="*/ 71438 w 71437"/>
                <a:gd name="connsiteY4" fmla="*/ 4763 h 107632"/>
                <a:gd name="connsiteX5" fmla="*/ 71438 w 71437"/>
                <a:gd name="connsiteY5" fmla="*/ 5715 h 107632"/>
                <a:gd name="connsiteX6" fmla="*/ 66675 w 71437"/>
                <a:gd name="connsiteY6" fmla="*/ 10477 h 107632"/>
                <a:gd name="connsiteX7" fmla="*/ 11430 w 71437"/>
                <a:gd name="connsiteY7" fmla="*/ 10477 h 107632"/>
                <a:gd name="connsiteX8" fmla="*/ 11430 w 71437"/>
                <a:gd name="connsiteY8" fmla="*/ 50483 h 107632"/>
                <a:gd name="connsiteX9" fmla="*/ 52388 w 71437"/>
                <a:gd name="connsiteY9" fmla="*/ 50483 h 107632"/>
                <a:gd name="connsiteX10" fmla="*/ 57150 w 71437"/>
                <a:gd name="connsiteY10" fmla="*/ 55245 h 107632"/>
                <a:gd name="connsiteX11" fmla="*/ 57150 w 71437"/>
                <a:gd name="connsiteY11" fmla="*/ 56197 h 107632"/>
                <a:gd name="connsiteX12" fmla="*/ 52388 w 71437"/>
                <a:gd name="connsiteY12" fmla="*/ 60960 h 107632"/>
                <a:gd name="connsiteX13" fmla="*/ 11430 w 71437"/>
                <a:gd name="connsiteY13" fmla="*/ 60960 h 107632"/>
                <a:gd name="connsiteX14" fmla="*/ 11430 w 71437"/>
                <a:gd name="connsiteY14" fmla="*/ 102870 h 107632"/>
                <a:gd name="connsiteX15" fmla="*/ 6667 w 71437"/>
                <a:gd name="connsiteY15" fmla="*/ 107633 h 107632"/>
                <a:gd name="connsiteX16" fmla="*/ 4763 w 71437"/>
                <a:gd name="connsiteY16" fmla="*/ 107633 h 107632"/>
                <a:gd name="connsiteX17" fmla="*/ 0 w 71437"/>
                <a:gd name="connsiteY17" fmla="*/ 102870 h 107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1437" h="107632">
                  <a:moveTo>
                    <a:pt x="0" y="102870"/>
                  </a:moveTo>
                  <a:lnTo>
                    <a:pt x="0" y="6667"/>
                  </a:lnTo>
                  <a:cubicBezTo>
                    <a:pt x="0" y="2858"/>
                    <a:pt x="2857" y="0"/>
                    <a:pt x="6667" y="0"/>
                  </a:cubicBezTo>
                  <a:lnTo>
                    <a:pt x="66675" y="0"/>
                  </a:lnTo>
                  <a:cubicBezTo>
                    <a:pt x="69532" y="0"/>
                    <a:pt x="71438" y="1905"/>
                    <a:pt x="71438" y="4763"/>
                  </a:cubicBezTo>
                  <a:lnTo>
                    <a:pt x="71438" y="5715"/>
                  </a:lnTo>
                  <a:cubicBezTo>
                    <a:pt x="71438" y="8572"/>
                    <a:pt x="69532" y="10477"/>
                    <a:pt x="66675" y="10477"/>
                  </a:cubicBezTo>
                  <a:lnTo>
                    <a:pt x="11430" y="10477"/>
                  </a:lnTo>
                  <a:lnTo>
                    <a:pt x="11430" y="50483"/>
                  </a:lnTo>
                  <a:lnTo>
                    <a:pt x="52388" y="50483"/>
                  </a:lnTo>
                  <a:cubicBezTo>
                    <a:pt x="55245" y="50483"/>
                    <a:pt x="57150" y="52388"/>
                    <a:pt x="57150" y="55245"/>
                  </a:cubicBezTo>
                  <a:lnTo>
                    <a:pt x="57150" y="56197"/>
                  </a:lnTo>
                  <a:cubicBezTo>
                    <a:pt x="57150" y="59055"/>
                    <a:pt x="55245" y="60960"/>
                    <a:pt x="52388" y="60960"/>
                  </a:cubicBezTo>
                  <a:lnTo>
                    <a:pt x="11430" y="60960"/>
                  </a:lnTo>
                  <a:lnTo>
                    <a:pt x="11430" y="102870"/>
                  </a:lnTo>
                  <a:cubicBezTo>
                    <a:pt x="11430" y="106680"/>
                    <a:pt x="9525" y="107633"/>
                    <a:pt x="6667" y="107633"/>
                  </a:cubicBezTo>
                  <a:lnTo>
                    <a:pt x="4763" y="107633"/>
                  </a:lnTo>
                  <a:cubicBezTo>
                    <a:pt x="952" y="107633"/>
                    <a:pt x="0" y="106680"/>
                    <a:pt x="0" y="10287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223" name="Freeform: Shape 341">
              <a:extLst>
                <a:ext uri="{FF2B5EF4-FFF2-40B4-BE49-F238E27FC236}">
                  <a16:creationId xmlns:a16="http://schemas.microsoft.com/office/drawing/2014/main" id="{F65E13D8-9DE5-7247-9B1E-A0FB091BCA68}"/>
                </a:ext>
              </a:extLst>
            </p:cNvPr>
            <p:cNvSpPr/>
            <p:nvPr/>
          </p:nvSpPr>
          <p:spPr>
            <a:xfrm>
              <a:off x="2926079" y="2491740"/>
              <a:ext cx="80962" cy="81950"/>
            </a:xfrm>
            <a:custGeom>
              <a:avLst/>
              <a:gdLst>
                <a:gd name="connsiteX0" fmla="*/ 0 w 80962"/>
                <a:gd name="connsiteY0" fmla="*/ 40957 h 81950"/>
                <a:gd name="connsiteX1" fmla="*/ 40958 w 80962"/>
                <a:gd name="connsiteY1" fmla="*/ 0 h 81950"/>
                <a:gd name="connsiteX2" fmla="*/ 80963 w 80962"/>
                <a:gd name="connsiteY2" fmla="*/ 40957 h 81950"/>
                <a:gd name="connsiteX3" fmla="*/ 40958 w 80962"/>
                <a:gd name="connsiteY3" fmla="*/ 81915 h 81950"/>
                <a:gd name="connsiteX4" fmla="*/ 0 w 80962"/>
                <a:gd name="connsiteY4" fmla="*/ 40957 h 81950"/>
                <a:gd name="connsiteX5" fmla="*/ 70485 w 80962"/>
                <a:gd name="connsiteY5" fmla="*/ 41910 h 81950"/>
                <a:gd name="connsiteX6" fmla="*/ 40958 w 80962"/>
                <a:gd name="connsiteY6" fmla="*/ 9525 h 81950"/>
                <a:gd name="connsiteX7" fmla="*/ 11430 w 80962"/>
                <a:gd name="connsiteY7" fmla="*/ 40957 h 81950"/>
                <a:gd name="connsiteX8" fmla="*/ 40958 w 80962"/>
                <a:gd name="connsiteY8" fmla="*/ 73342 h 81950"/>
                <a:gd name="connsiteX9" fmla="*/ 70485 w 80962"/>
                <a:gd name="connsiteY9" fmla="*/ 41910 h 81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962" h="81950">
                  <a:moveTo>
                    <a:pt x="0" y="40957"/>
                  </a:moveTo>
                  <a:cubicBezTo>
                    <a:pt x="0" y="17145"/>
                    <a:pt x="17145" y="0"/>
                    <a:pt x="40958" y="0"/>
                  </a:cubicBezTo>
                  <a:cubicBezTo>
                    <a:pt x="64770" y="0"/>
                    <a:pt x="80963" y="17145"/>
                    <a:pt x="80963" y="40957"/>
                  </a:cubicBezTo>
                  <a:cubicBezTo>
                    <a:pt x="80963" y="64770"/>
                    <a:pt x="63817" y="81915"/>
                    <a:pt x="40958" y="81915"/>
                  </a:cubicBezTo>
                  <a:cubicBezTo>
                    <a:pt x="17145" y="82867"/>
                    <a:pt x="0" y="64770"/>
                    <a:pt x="0" y="40957"/>
                  </a:cubicBezTo>
                  <a:moveTo>
                    <a:pt x="70485" y="41910"/>
                  </a:moveTo>
                  <a:cubicBezTo>
                    <a:pt x="70485" y="23813"/>
                    <a:pt x="58103" y="9525"/>
                    <a:pt x="40958" y="9525"/>
                  </a:cubicBezTo>
                  <a:cubicBezTo>
                    <a:pt x="23813" y="9525"/>
                    <a:pt x="11430" y="22860"/>
                    <a:pt x="11430" y="40957"/>
                  </a:cubicBezTo>
                  <a:cubicBezTo>
                    <a:pt x="11430" y="59055"/>
                    <a:pt x="23813" y="73342"/>
                    <a:pt x="40958" y="73342"/>
                  </a:cubicBezTo>
                  <a:cubicBezTo>
                    <a:pt x="57150" y="73342"/>
                    <a:pt x="70485" y="60007"/>
                    <a:pt x="70485" y="4191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224" name="Freeform: Shape 342">
              <a:extLst>
                <a:ext uri="{FF2B5EF4-FFF2-40B4-BE49-F238E27FC236}">
                  <a16:creationId xmlns:a16="http://schemas.microsoft.com/office/drawing/2014/main" id="{1AB90168-9619-D54E-9D2F-388F61DF8E9F}"/>
                </a:ext>
              </a:extLst>
            </p:cNvPr>
            <p:cNvSpPr/>
            <p:nvPr/>
          </p:nvSpPr>
          <p:spPr>
            <a:xfrm>
              <a:off x="3020377" y="2491740"/>
              <a:ext cx="41909" cy="80962"/>
            </a:xfrm>
            <a:custGeom>
              <a:avLst/>
              <a:gdLst>
                <a:gd name="connsiteX0" fmla="*/ 30480 w 41909"/>
                <a:gd name="connsiteY0" fmla="*/ 0 h 80962"/>
                <a:gd name="connsiteX1" fmla="*/ 41910 w 41909"/>
                <a:gd name="connsiteY1" fmla="*/ 7620 h 80962"/>
                <a:gd name="connsiteX2" fmla="*/ 39052 w 41909"/>
                <a:gd name="connsiteY2" fmla="*/ 13335 h 80962"/>
                <a:gd name="connsiteX3" fmla="*/ 29527 w 41909"/>
                <a:gd name="connsiteY3" fmla="*/ 10477 h 80962"/>
                <a:gd name="connsiteX4" fmla="*/ 10477 w 41909"/>
                <a:gd name="connsiteY4" fmla="*/ 45720 h 80962"/>
                <a:gd name="connsiteX5" fmla="*/ 10477 w 41909"/>
                <a:gd name="connsiteY5" fmla="*/ 76200 h 80962"/>
                <a:gd name="connsiteX6" fmla="*/ 5715 w 41909"/>
                <a:gd name="connsiteY6" fmla="*/ 80963 h 80962"/>
                <a:gd name="connsiteX7" fmla="*/ 4763 w 41909"/>
                <a:gd name="connsiteY7" fmla="*/ 80963 h 80962"/>
                <a:gd name="connsiteX8" fmla="*/ 0 w 41909"/>
                <a:gd name="connsiteY8" fmla="*/ 76200 h 80962"/>
                <a:gd name="connsiteX9" fmla="*/ 0 w 41909"/>
                <a:gd name="connsiteY9" fmla="*/ 2857 h 80962"/>
                <a:gd name="connsiteX10" fmla="*/ 3810 w 41909"/>
                <a:gd name="connsiteY10" fmla="*/ 1905 h 80962"/>
                <a:gd name="connsiteX11" fmla="*/ 10477 w 41909"/>
                <a:gd name="connsiteY11" fmla="*/ 12382 h 80962"/>
                <a:gd name="connsiteX12" fmla="*/ 10477 w 41909"/>
                <a:gd name="connsiteY12" fmla="*/ 17145 h 80962"/>
                <a:gd name="connsiteX13" fmla="*/ 30480 w 41909"/>
                <a:gd name="connsiteY13" fmla="*/ 0 h 80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909" h="80962">
                  <a:moveTo>
                    <a:pt x="30480" y="0"/>
                  </a:moveTo>
                  <a:cubicBezTo>
                    <a:pt x="38100" y="0"/>
                    <a:pt x="41910" y="2857"/>
                    <a:pt x="41910" y="7620"/>
                  </a:cubicBezTo>
                  <a:cubicBezTo>
                    <a:pt x="41910" y="11430"/>
                    <a:pt x="39052" y="13335"/>
                    <a:pt x="39052" y="13335"/>
                  </a:cubicBezTo>
                  <a:cubicBezTo>
                    <a:pt x="37147" y="11430"/>
                    <a:pt x="34290" y="10477"/>
                    <a:pt x="29527" y="10477"/>
                  </a:cubicBezTo>
                  <a:cubicBezTo>
                    <a:pt x="15240" y="10477"/>
                    <a:pt x="10477" y="24765"/>
                    <a:pt x="10477" y="45720"/>
                  </a:cubicBezTo>
                  <a:lnTo>
                    <a:pt x="10477" y="76200"/>
                  </a:lnTo>
                  <a:cubicBezTo>
                    <a:pt x="10477" y="80010"/>
                    <a:pt x="8572" y="80963"/>
                    <a:pt x="5715" y="80963"/>
                  </a:cubicBezTo>
                  <a:lnTo>
                    <a:pt x="4763" y="80963"/>
                  </a:lnTo>
                  <a:cubicBezTo>
                    <a:pt x="1905" y="80963"/>
                    <a:pt x="0" y="80010"/>
                    <a:pt x="0" y="76200"/>
                  </a:cubicBezTo>
                  <a:lnTo>
                    <a:pt x="0" y="2857"/>
                  </a:lnTo>
                  <a:cubicBezTo>
                    <a:pt x="0" y="2857"/>
                    <a:pt x="1905" y="1905"/>
                    <a:pt x="3810" y="1905"/>
                  </a:cubicBezTo>
                  <a:cubicBezTo>
                    <a:pt x="7620" y="1905"/>
                    <a:pt x="10477" y="3810"/>
                    <a:pt x="10477" y="12382"/>
                  </a:cubicBezTo>
                  <a:lnTo>
                    <a:pt x="10477" y="17145"/>
                  </a:lnTo>
                  <a:cubicBezTo>
                    <a:pt x="13335" y="5715"/>
                    <a:pt x="20002" y="0"/>
                    <a:pt x="30480" y="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225" name="Freeform: Shape 343">
              <a:extLst>
                <a:ext uri="{FF2B5EF4-FFF2-40B4-BE49-F238E27FC236}">
                  <a16:creationId xmlns:a16="http://schemas.microsoft.com/office/drawing/2014/main" id="{2D4A815B-8064-E342-B59C-2DFD74B21744}"/>
                </a:ext>
              </a:extLst>
            </p:cNvPr>
            <p:cNvSpPr/>
            <p:nvPr/>
          </p:nvSpPr>
          <p:spPr>
            <a:xfrm>
              <a:off x="3105150" y="2465070"/>
              <a:ext cx="76200" cy="108584"/>
            </a:xfrm>
            <a:custGeom>
              <a:avLst/>
              <a:gdLst>
                <a:gd name="connsiteX0" fmla="*/ 0 w 76200"/>
                <a:gd name="connsiteY0" fmla="*/ 100965 h 108584"/>
                <a:gd name="connsiteX1" fmla="*/ 0 w 76200"/>
                <a:gd name="connsiteY1" fmla="*/ 6667 h 108584"/>
                <a:gd name="connsiteX2" fmla="*/ 6667 w 76200"/>
                <a:gd name="connsiteY2" fmla="*/ 0 h 108584"/>
                <a:gd name="connsiteX3" fmla="*/ 70485 w 76200"/>
                <a:gd name="connsiteY3" fmla="*/ 0 h 108584"/>
                <a:gd name="connsiteX4" fmla="*/ 75247 w 76200"/>
                <a:gd name="connsiteY4" fmla="*/ 4763 h 108584"/>
                <a:gd name="connsiteX5" fmla="*/ 75247 w 76200"/>
                <a:gd name="connsiteY5" fmla="*/ 5715 h 108584"/>
                <a:gd name="connsiteX6" fmla="*/ 70485 w 76200"/>
                <a:gd name="connsiteY6" fmla="*/ 10477 h 108584"/>
                <a:gd name="connsiteX7" fmla="*/ 11430 w 76200"/>
                <a:gd name="connsiteY7" fmla="*/ 10477 h 108584"/>
                <a:gd name="connsiteX8" fmla="*/ 11430 w 76200"/>
                <a:gd name="connsiteY8" fmla="*/ 47625 h 108584"/>
                <a:gd name="connsiteX9" fmla="*/ 59055 w 76200"/>
                <a:gd name="connsiteY9" fmla="*/ 47625 h 108584"/>
                <a:gd name="connsiteX10" fmla="*/ 63817 w 76200"/>
                <a:gd name="connsiteY10" fmla="*/ 52388 h 108584"/>
                <a:gd name="connsiteX11" fmla="*/ 63817 w 76200"/>
                <a:gd name="connsiteY11" fmla="*/ 53340 h 108584"/>
                <a:gd name="connsiteX12" fmla="*/ 59055 w 76200"/>
                <a:gd name="connsiteY12" fmla="*/ 58102 h 108584"/>
                <a:gd name="connsiteX13" fmla="*/ 11430 w 76200"/>
                <a:gd name="connsiteY13" fmla="*/ 58102 h 108584"/>
                <a:gd name="connsiteX14" fmla="*/ 11430 w 76200"/>
                <a:gd name="connsiteY14" fmla="*/ 98108 h 108584"/>
                <a:gd name="connsiteX15" fmla="*/ 71438 w 76200"/>
                <a:gd name="connsiteY15" fmla="*/ 98108 h 108584"/>
                <a:gd name="connsiteX16" fmla="*/ 76200 w 76200"/>
                <a:gd name="connsiteY16" fmla="*/ 102870 h 108584"/>
                <a:gd name="connsiteX17" fmla="*/ 76200 w 76200"/>
                <a:gd name="connsiteY17" fmla="*/ 103822 h 108584"/>
                <a:gd name="connsiteX18" fmla="*/ 71438 w 76200"/>
                <a:gd name="connsiteY18" fmla="*/ 108585 h 108584"/>
                <a:gd name="connsiteX19" fmla="*/ 6667 w 76200"/>
                <a:gd name="connsiteY19" fmla="*/ 108585 h 108584"/>
                <a:gd name="connsiteX20" fmla="*/ 0 w 76200"/>
                <a:gd name="connsiteY20" fmla="*/ 100965 h 108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76200" h="108584">
                  <a:moveTo>
                    <a:pt x="0" y="100965"/>
                  </a:moveTo>
                  <a:lnTo>
                    <a:pt x="0" y="6667"/>
                  </a:lnTo>
                  <a:cubicBezTo>
                    <a:pt x="0" y="2858"/>
                    <a:pt x="2858" y="0"/>
                    <a:pt x="6667" y="0"/>
                  </a:cubicBezTo>
                  <a:lnTo>
                    <a:pt x="70485" y="0"/>
                  </a:lnTo>
                  <a:cubicBezTo>
                    <a:pt x="73342" y="0"/>
                    <a:pt x="75247" y="1905"/>
                    <a:pt x="75247" y="4763"/>
                  </a:cubicBezTo>
                  <a:lnTo>
                    <a:pt x="75247" y="5715"/>
                  </a:lnTo>
                  <a:cubicBezTo>
                    <a:pt x="75247" y="8572"/>
                    <a:pt x="73342" y="10477"/>
                    <a:pt x="70485" y="10477"/>
                  </a:cubicBezTo>
                  <a:lnTo>
                    <a:pt x="11430" y="10477"/>
                  </a:lnTo>
                  <a:lnTo>
                    <a:pt x="11430" y="47625"/>
                  </a:lnTo>
                  <a:lnTo>
                    <a:pt x="59055" y="47625"/>
                  </a:lnTo>
                  <a:cubicBezTo>
                    <a:pt x="61913" y="47625"/>
                    <a:pt x="63817" y="49530"/>
                    <a:pt x="63817" y="52388"/>
                  </a:cubicBezTo>
                  <a:lnTo>
                    <a:pt x="63817" y="53340"/>
                  </a:lnTo>
                  <a:cubicBezTo>
                    <a:pt x="63817" y="56197"/>
                    <a:pt x="61913" y="58102"/>
                    <a:pt x="59055" y="58102"/>
                  </a:cubicBezTo>
                  <a:lnTo>
                    <a:pt x="11430" y="58102"/>
                  </a:lnTo>
                  <a:lnTo>
                    <a:pt x="11430" y="98108"/>
                  </a:lnTo>
                  <a:lnTo>
                    <a:pt x="71438" y="98108"/>
                  </a:lnTo>
                  <a:cubicBezTo>
                    <a:pt x="74295" y="98108"/>
                    <a:pt x="76200" y="100013"/>
                    <a:pt x="76200" y="102870"/>
                  </a:cubicBezTo>
                  <a:lnTo>
                    <a:pt x="76200" y="103822"/>
                  </a:lnTo>
                  <a:cubicBezTo>
                    <a:pt x="76200" y="106680"/>
                    <a:pt x="74295" y="108585"/>
                    <a:pt x="71438" y="108585"/>
                  </a:cubicBezTo>
                  <a:lnTo>
                    <a:pt x="6667" y="108585"/>
                  </a:lnTo>
                  <a:cubicBezTo>
                    <a:pt x="2858" y="107633"/>
                    <a:pt x="0" y="104775"/>
                    <a:pt x="0" y="100965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226" name="Freeform: Shape 344">
              <a:extLst>
                <a:ext uri="{FF2B5EF4-FFF2-40B4-BE49-F238E27FC236}">
                  <a16:creationId xmlns:a16="http://schemas.microsoft.com/office/drawing/2014/main" id="{34B74C5C-6662-7A47-8B43-93A1E92A1B38}"/>
                </a:ext>
              </a:extLst>
            </p:cNvPr>
            <p:cNvSpPr/>
            <p:nvPr/>
          </p:nvSpPr>
          <p:spPr>
            <a:xfrm>
              <a:off x="3180397" y="2492692"/>
              <a:ext cx="73342" cy="80010"/>
            </a:xfrm>
            <a:custGeom>
              <a:avLst/>
              <a:gdLst>
                <a:gd name="connsiteX0" fmla="*/ 36195 w 73342"/>
                <a:gd name="connsiteY0" fmla="*/ 70485 h 80010"/>
                <a:gd name="connsiteX1" fmla="*/ 60008 w 73342"/>
                <a:gd name="connsiteY1" fmla="*/ 8573 h 80010"/>
                <a:gd name="connsiteX2" fmla="*/ 67628 w 73342"/>
                <a:gd name="connsiteY2" fmla="*/ 953 h 80010"/>
                <a:gd name="connsiteX3" fmla="*/ 73343 w 73342"/>
                <a:gd name="connsiteY3" fmla="*/ 3810 h 80010"/>
                <a:gd name="connsiteX4" fmla="*/ 44768 w 73342"/>
                <a:gd name="connsiteY4" fmla="*/ 76200 h 80010"/>
                <a:gd name="connsiteX5" fmla="*/ 37148 w 73342"/>
                <a:gd name="connsiteY5" fmla="*/ 80010 h 80010"/>
                <a:gd name="connsiteX6" fmla="*/ 29528 w 73342"/>
                <a:gd name="connsiteY6" fmla="*/ 76200 h 80010"/>
                <a:gd name="connsiteX7" fmla="*/ 0 w 73342"/>
                <a:gd name="connsiteY7" fmla="*/ 2858 h 80010"/>
                <a:gd name="connsiteX8" fmla="*/ 5715 w 73342"/>
                <a:gd name="connsiteY8" fmla="*/ 0 h 80010"/>
                <a:gd name="connsiteX9" fmla="*/ 13335 w 73342"/>
                <a:gd name="connsiteY9" fmla="*/ 7620 h 80010"/>
                <a:gd name="connsiteX10" fmla="*/ 36195 w 73342"/>
                <a:gd name="connsiteY10" fmla="*/ 70485 h 80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3342" h="80010">
                  <a:moveTo>
                    <a:pt x="36195" y="70485"/>
                  </a:moveTo>
                  <a:lnTo>
                    <a:pt x="60008" y="8573"/>
                  </a:lnTo>
                  <a:cubicBezTo>
                    <a:pt x="62865" y="1905"/>
                    <a:pt x="64770" y="953"/>
                    <a:pt x="67628" y="953"/>
                  </a:cubicBezTo>
                  <a:cubicBezTo>
                    <a:pt x="71438" y="953"/>
                    <a:pt x="73343" y="3810"/>
                    <a:pt x="73343" y="3810"/>
                  </a:cubicBezTo>
                  <a:lnTo>
                    <a:pt x="44768" y="76200"/>
                  </a:lnTo>
                  <a:cubicBezTo>
                    <a:pt x="43815" y="79058"/>
                    <a:pt x="42863" y="80010"/>
                    <a:pt x="37148" y="80010"/>
                  </a:cubicBezTo>
                  <a:cubicBezTo>
                    <a:pt x="31433" y="80010"/>
                    <a:pt x="31433" y="79058"/>
                    <a:pt x="29528" y="76200"/>
                  </a:cubicBezTo>
                  <a:lnTo>
                    <a:pt x="0" y="2858"/>
                  </a:lnTo>
                  <a:cubicBezTo>
                    <a:pt x="0" y="1905"/>
                    <a:pt x="1905" y="0"/>
                    <a:pt x="5715" y="0"/>
                  </a:cubicBezTo>
                  <a:cubicBezTo>
                    <a:pt x="9525" y="0"/>
                    <a:pt x="11430" y="1905"/>
                    <a:pt x="13335" y="7620"/>
                  </a:cubicBezTo>
                  <a:lnTo>
                    <a:pt x="36195" y="7048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227" name="Freeform: Shape 345">
              <a:extLst>
                <a:ext uri="{FF2B5EF4-FFF2-40B4-BE49-F238E27FC236}">
                  <a16:creationId xmlns:a16="http://schemas.microsoft.com/office/drawing/2014/main" id="{0BC4EE95-1A68-4242-A975-E213B4A7C9A2}"/>
                </a:ext>
              </a:extLst>
            </p:cNvPr>
            <p:cNvSpPr/>
            <p:nvPr/>
          </p:nvSpPr>
          <p:spPr>
            <a:xfrm>
              <a:off x="3256597" y="2490787"/>
              <a:ext cx="76200" cy="82867"/>
            </a:xfrm>
            <a:custGeom>
              <a:avLst/>
              <a:gdLst>
                <a:gd name="connsiteX0" fmla="*/ 40958 w 76200"/>
                <a:gd name="connsiteY0" fmla="*/ 74295 h 82867"/>
                <a:gd name="connsiteX1" fmla="*/ 67628 w 76200"/>
                <a:gd name="connsiteY1" fmla="*/ 60008 h 82867"/>
                <a:gd name="connsiteX2" fmla="*/ 74295 w 76200"/>
                <a:gd name="connsiteY2" fmla="*/ 65722 h 82867"/>
                <a:gd name="connsiteX3" fmla="*/ 40958 w 76200"/>
                <a:gd name="connsiteY3" fmla="*/ 82867 h 82867"/>
                <a:gd name="connsiteX4" fmla="*/ 0 w 76200"/>
                <a:gd name="connsiteY4" fmla="*/ 41910 h 82867"/>
                <a:gd name="connsiteX5" fmla="*/ 40005 w 76200"/>
                <a:gd name="connsiteY5" fmla="*/ 0 h 82867"/>
                <a:gd name="connsiteX6" fmla="*/ 76200 w 76200"/>
                <a:gd name="connsiteY6" fmla="*/ 40005 h 82867"/>
                <a:gd name="connsiteX7" fmla="*/ 76200 w 76200"/>
                <a:gd name="connsiteY7" fmla="*/ 40958 h 82867"/>
                <a:gd name="connsiteX8" fmla="*/ 71438 w 76200"/>
                <a:gd name="connsiteY8" fmla="*/ 44767 h 82867"/>
                <a:gd name="connsiteX9" fmla="*/ 10478 w 76200"/>
                <a:gd name="connsiteY9" fmla="*/ 44767 h 82867"/>
                <a:gd name="connsiteX10" fmla="*/ 40958 w 76200"/>
                <a:gd name="connsiteY10" fmla="*/ 74295 h 82867"/>
                <a:gd name="connsiteX11" fmla="*/ 64770 w 76200"/>
                <a:gd name="connsiteY11" fmla="*/ 36195 h 82867"/>
                <a:gd name="connsiteX12" fmla="*/ 39053 w 76200"/>
                <a:gd name="connsiteY12" fmla="*/ 10478 h 82867"/>
                <a:gd name="connsiteX13" fmla="*/ 10478 w 76200"/>
                <a:gd name="connsiteY13" fmla="*/ 36195 h 82867"/>
                <a:gd name="connsiteX14" fmla="*/ 64770 w 76200"/>
                <a:gd name="connsiteY14" fmla="*/ 36195 h 82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6200" h="82867">
                  <a:moveTo>
                    <a:pt x="40958" y="74295"/>
                  </a:moveTo>
                  <a:cubicBezTo>
                    <a:pt x="56198" y="74295"/>
                    <a:pt x="62865" y="67628"/>
                    <a:pt x="67628" y="60008"/>
                  </a:cubicBezTo>
                  <a:cubicBezTo>
                    <a:pt x="67628" y="59055"/>
                    <a:pt x="74295" y="60960"/>
                    <a:pt x="74295" y="65722"/>
                  </a:cubicBezTo>
                  <a:cubicBezTo>
                    <a:pt x="74295" y="71438"/>
                    <a:pt x="62865" y="82867"/>
                    <a:pt x="40958" y="82867"/>
                  </a:cubicBezTo>
                  <a:cubicBezTo>
                    <a:pt x="17145" y="82867"/>
                    <a:pt x="0" y="65722"/>
                    <a:pt x="0" y="41910"/>
                  </a:cubicBezTo>
                  <a:cubicBezTo>
                    <a:pt x="0" y="18097"/>
                    <a:pt x="17145" y="0"/>
                    <a:pt x="40005" y="0"/>
                  </a:cubicBezTo>
                  <a:cubicBezTo>
                    <a:pt x="61913" y="0"/>
                    <a:pt x="76200" y="15240"/>
                    <a:pt x="76200" y="40005"/>
                  </a:cubicBezTo>
                  <a:lnTo>
                    <a:pt x="76200" y="40958"/>
                  </a:lnTo>
                  <a:cubicBezTo>
                    <a:pt x="76200" y="43815"/>
                    <a:pt x="75248" y="44767"/>
                    <a:pt x="71438" y="44767"/>
                  </a:cubicBezTo>
                  <a:lnTo>
                    <a:pt x="10478" y="44767"/>
                  </a:lnTo>
                  <a:cubicBezTo>
                    <a:pt x="11430" y="61913"/>
                    <a:pt x="23813" y="74295"/>
                    <a:pt x="40958" y="74295"/>
                  </a:cubicBezTo>
                  <a:moveTo>
                    <a:pt x="64770" y="36195"/>
                  </a:moveTo>
                  <a:cubicBezTo>
                    <a:pt x="63818" y="20955"/>
                    <a:pt x="54293" y="10478"/>
                    <a:pt x="39053" y="10478"/>
                  </a:cubicBezTo>
                  <a:cubicBezTo>
                    <a:pt x="23813" y="10478"/>
                    <a:pt x="13335" y="20955"/>
                    <a:pt x="10478" y="36195"/>
                  </a:cubicBezTo>
                  <a:lnTo>
                    <a:pt x="64770" y="3619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228" name="Freeform: Shape 346">
              <a:extLst>
                <a:ext uri="{FF2B5EF4-FFF2-40B4-BE49-F238E27FC236}">
                  <a16:creationId xmlns:a16="http://schemas.microsoft.com/office/drawing/2014/main" id="{EB747F34-2A2C-794C-90D6-DD8BC2C215B4}"/>
                </a:ext>
              </a:extLst>
            </p:cNvPr>
            <p:cNvSpPr/>
            <p:nvPr/>
          </p:nvSpPr>
          <p:spPr>
            <a:xfrm>
              <a:off x="3349942" y="2491740"/>
              <a:ext cx="41910" cy="80962"/>
            </a:xfrm>
            <a:custGeom>
              <a:avLst/>
              <a:gdLst>
                <a:gd name="connsiteX0" fmla="*/ 30480 w 41910"/>
                <a:gd name="connsiteY0" fmla="*/ 0 h 80962"/>
                <a:gd name="connsiteX1" fmla="*/ 41910 w 41910"/>
                <a:gd name="connsiteY1" fmla="*/ 7620 h 80962"/>
                <a:gd name="connsiteX2" fmla="*/ 39053 w 41910"/>
                <a:gd name="connsiteY2" fmla="*/ 13335 h 80962"/>
                <a:gd name="connsiteX3" fmla="*/ 29528 w 41910"/>
                <a:gd name="connsiteY3" fmla="*/ 10477 h 80962"/>
                <a:gd name="connsiteX4" fmla="*/ 10478 w 41910"/>
                <a:gd name="connsiteY4" fmla="*/ 45720 h 80962"/>
                <a:gd name="connsiteX5" fmla="*/ 10478 w 41910"/>
                <a:gd name="connsiteY5" fmla="*/ 76200 h 80962"/>
                <a:gd name="connsiteX6" fmla="*/ 5715 w 41910"/>
                <a:gd name="connsiteY6" fmla="*/ 80963 h 80962"/>
                <a:gd name="connsiteX7" fmla="*/ 4763 w 41910"/>
                <a:gd name="connsiteY7" fmla="*/ 80963 h 80962"/>
                <a:gd name="connsiteX8" fmla="*/ 0 w 41910"/>
                <a:gd name="connsiteY8" fmla="*/ 76200 h 80962"/>
                <a:gd name="connsiteX9" fmla="*/ 0 w 41910"/>
                <a:gd name="connsiteY9" fmla="*/ 2857 h 80962"/>
                <a:gd name="connsiteX10" fmla="*/ 3810 w 41910"/>
                <a:gd name="connsiteY10" fmla="*/ 1905 h 80962"/>
                <a:gd name="connsiteX11" fmla="*/ 10478 w 41910"/>
                <a:gd name="connsiteY11" fmla="*/ 12382 h 80962"/>
                <a:gd name="connsiteX12" fmla="*/ 10478 w 41910"/>
                <a:gd name="connsiteY12" fmla="*/ 17145 h 80962"/>
                <a:gd name="connsiteX13" fmla="*/ 30480 w 41910"/>
                <a:gd name="connsiteY13" fmla="*/ 0 h 80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910" h="80962">
                  <a:moveTo>
                    <a:pt x="30480" y="0"/>
                  </a:moveTo>
                  <a:cubicBezTo>
                    <a:pt x="38100" y="0"/>
                    <a:pt x="41910" y="2857"/>
                    <a:pt x="41910" y="7620"/>
                  </a:cubicBezTo>
                  <a:cubicBezTo>
                    <a:pt x="41910" y="11430"/>
                    <a:pt x="39053" y="13335"/>
                    <a:pt x="39053" y="13335"/>
                  </a:cubicBezTo>
                  <a:cubicBezTo>
                    <a:pt x="37148" y="11430"/>
                    <a:pt x="34290" y="10477"/>
                    <a:pt x="29528" y="10477"/>
                  </a:cubicBezTo>
                  <a:cubicBezTo>
                    <a:pt x="15240" y="10477"/>
                    <a:pt x="10478" y="24765"/>
                    <a:pt x="10478" y="45720"/>
                  </a:cubicBezTo>
                  <a:lnTo>
                    <a:pt x="10478" y="76200"/>
                  </a:lnTo>
                  <a:cubicBezTo>
                    <a:pt x="10478" y="80010"/>
                    <a:pt x="8573" y="80963"/>
                    <a:pt x="5715" y="80963"/>
                  </a:cubicBezTo>
                  <a:lnTo>
                    <a:pt x="4763" y="80963"/>
                  </a:lnTo>
                  <a:cubicBezTo>
                    <a:pt x="1905" y="80963"/>
                    <a:pt x="0" y="80010"/>
                    <a:pt x="0" y="76200"/>
                  </a:cubicBezTo>
                  <a:lnTo>
                    <a:pt x="0" y="2857"/>
                  </a:lnTo>
                  <a:cubicBezTo>
                    <a:pt x="0" y="2857"/>
                    <a:pt x="1905" y="1905"/>
                    <a:pt x="3810" y="1905"/>
                  </a:cubicBezTo>
                  <a:cubicBezTo>
                    <a:pt x="7620" y="1905"/>
                    <a:pt x="10478" y="3810"/>
                    <a:pt x="10478" y="12382"/>
                  </a:cubicBezTo>
                  <a:lnTo>
                    <a:pt x="10478" y="17145"/>
                  </a:lnTo>
                  <a:cubicBezTo>
                    <a:pt x="12383" y="5715"/>
                    <a:pt x="20003" y="0"/>
                    <a:pt x="30480" y="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229" name="Freeform: Shape 347">
              <a:extLst>
                <a:ext uri="{FF2B5EF4-FFF2-40B4-BE49-F238E27FC236}">
                  <a16:creationId xmlns:a16="http://schemas.microsoft.com/office/drawing/2014/main" id="{1E47428B-5FBB-6C4F-9169-18E936DEBCC9}"/>
                </a:ext>
              </a:extLst>
            </p:cNvPr>
            <p:cNvSpPr/>
            <p:nvPr/>
          </p:nvSpPr>
          <p:spPr>
            <a:xfrm>
              <a:off x="3397567" y="2494597"/>
              <a:ext cx="73342" cy="112395"/>
            </a:xfrm>
            <a:custGeom>
              <a:avLst/>
              <a:gdLst>
                <a:gd name="connsiteX0" fmla="*/ 21908 w 73342"/>
                <a:gd name="connsiteY0" fmla="*/ 107633 h 112395"/>
                <a:gd name="connsiteX1" fmla="*/ 35242 w 73342"/>
                <a:gd name="connsiteY1" fmla="*/ 74295 h 112395"/>
                <a:gd name="connsiteX2" fmla="*/ 28575 w 73342"/>
                <a:gd name="connsiteY2" fmla="*/ 70485 h 112395"/>
                <a:gd name="connsiteX3" fmla="*/ 0 w 73342"/>
                <a:gd name="connsiteY3" fmla="*/ 2858 h 112395"/>
                <a:gd name="connsiteX4" fmla="*/ 5715 w 73342"/>
                <a:gd name="connsiteY4" fmla="*/ 0 h 112395"/>
                <a:gd name="connsiteX5" fmla="*/ 13335 w 73342"/>
                <a:gd name="connsiteY5" fmla="*/ 7620 h 112395"/>
                <a:gd name="connsiteX6" fmla="*/ 38100 w 73342"/>
                <a:gd name="connsiteY6" fmla="*/ 69533 h 112395"/>
                <a:gd name="connsiteX7" fmla="*/ 60008 w 73342"/>
                <a:gd name="connsiteY7" fmla="*/ 8573 h 112395"/>
                <a:gd name="connsiteX8" fmla="*/ 67628 w 73342"/>
                <a:gd name="connsiteY8" fmla="*/ 953 h 112395"/>
                <a:gd name="connsiteX9" fmla="*/ 73342 w 73342"/>
                <a:gd name="connsiteY9" fmla="*/ 3810 h 112395"/>
                <a:gd name="connsiteX10" fmla="*/ 35242 w 73342"/>
                <a:gd name="connsiteY10" fmla="*/ 105728 h 112395"/>
                <a:gd name="connsiteX11" fmla="*/ 27623 w 73342"/>
                <a:gd name="connsiteY11" fmla="*/ 112395 h 112395"/>
                <a:gd name="connsiteX12" fmla="*/ 21908 w 73342"/>
                <a:gd name="connsiteY12" fmla="*/ 107633 h 112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3342" h="112395">
                  <a:moveTo>
                    <a:pt x="21908" y="107633"/>
                  </a:moveTo>
                  <a:lnTo>
                    <a:pt x="35242" y="74295"/>
                  </a:lnTo>
                  <a:cubicBezTo>
                    <a:pt x="31433" y="74295"/>
                    <a:pt x="30480" y="73343"/>
                    <a:pt x="28575" y="70485"/>
                  </a:cubicBezTo>
                  <a:lnTo>
                    <a:pt x="0" y="2858"/>
                  </a:lnTo>
                  <a:cubicBezTo>
                    <a:pt x="0" y="1905"/>
                    <a:pt x="1905" y="0"/>
                    <a:pt x="5715" y="0"/>
                  </a:cubicBezTo>
                  <a:cubicBezTo>
                    <a:pt x="9525" y="0"/>
                    <a:pt x="11430" y="1905"/>
                    <a:pt x="13335" y="7620"/>
                  </a:cubicBezTo>
                  <a:lnTo>
                    <a:pt x="38100" y="69533"/>
                  </a:lnTo>
                  <a:lnTo>
                    <a:pt x="60008" y="8573"/>
                  </a:lnTo>
                  <a:cubicBezTo>
                    <a:pt x="61913" y="2858"/>
                    <a:pt x="64770" y="953"/>
                    <a:pt x="67628" y="953"/>
                  </a:cubicBezTo>
                  <a:cubicBezTo>
                    <a:pt x="70485" y="953"/>
                    <a:pt x="73342" y="2858"/>
                    <a:pt x="73342" y="3810"/>
                  </a:cubicBezTo>
                  <a:lnTo>
                    <a:pt x="35242" y="105728"/>
                  </a:lnTo>
                  <a:cubicBezTo>
                    <a:pt x="33338" y="111443"/>
                    <a:pt x="30480" y="112395"/>
                    <a:pt x="27623" y="112395"/>
                  </a:cubicBezTo>
                  <a:cubicBezTo>
                    <a:pt x="24765" y="110490"/>
                    <a:pt x="21908" y="107633"/>
                    <a:pt x="21908" y="10763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230" name="Freeform: Shape 348">
              <a:extLst>
                <a:ext uri="{FF2B5EF4-FFF2-40B4-BE49-F238E27FC236}">
                  <a16:creationId xmlns:a16="http://schemas.microsoft.com/office/drawing/2014/main" id="{DBFFE23E-7BDB-9940-A507-4B993DEDF1EC}"/>
                </a:ext>
              </a:extLst>
            </p:cNvPr>
            <p:cNvSpPr/>
            <p:nvPr/>
          </p:nvSpPr>
          <p:spPr>
            <a:xfrm>
              <a:off x="3472815" y="2491740"/>
              <a:ext cx="80962" cy="81950"/>
            </a:xfrm>
            <a:custGeom>
              <a:avLst/>
              <a:gdLst>
                <a:gd name="connsiteX0" fmla="*/ 0 w 80962"/>
                <a:gd name="connsiteY0" fmla="*/ 40957 h 81950"/>
                <a:gd name="connsiteX1" fmla="*/ 40957 w 80962"/>
                <a:gd name="connsiteY1" fmla="*/ 0 h 81950"/>
                <a:gd name="connsiteX2" fmla="*/ 80963 w 80962"/>
                <a:gd name="connsiteY2" fmla="*/ 40957 h 81950"/>
                <a:gd name="connsiteX3" fmla="*/ 40957 w 80962"/>
                <a:gd name="connsiteY3" fmla="*/ 81915 h 81950"/>
                <a:gd name="connsiteX4" fmla="*/ 0 w 80962"/>
                <a:gd name="connsiteY4" fmla="*/ 40957 h 81950"/>
                <a:gd name="connsiteX5" fmla="*/ 70485 w 80962"/>
                <a:gd name="connsiteY5" fmla="*/ 41910 h 81950"/>
                <a:gd name="connsiteX6" fmla="*/ 40957 w 80962"/>
                <a:gd name="connsiteY6" fmla="*/ 9525 h 81950"/>
                <a:gd name="connsiteX7" fmla="*/ 11430 w 80962"/>
                <a:gd name="connsiteY7" fmla="*/ 40957 h 81950"/>
                <a:gd name="connsiteX8" fmla="*/ 40957 w 80962"/>
                <a:gd name="connsiteY8" fmla="*/ 73342 h 81950"/>
                <a:gd name="connsiteX9" fmla="*/ 70485 w 80962"/>
                <a:gd name="connsiteY9" fmla="*/ 41910 h 81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962" h="81950">
                  <a:moveTo>
                    <a:pt x="0" y="40957"/>
                  </a:moveTo>
                  <a:cubicBezTo>
                    <a:pt x="0" y="17145"/>
                    <a:pt x="17145" y="0"/>
                    <a:pt x="40957" y="0"/>
                  </a:cubicBezTo>
                  <a:cubicBezTo>
                    <a:pt x="64770" y="0"/>
                    <a:pt x="80963" y="17145"/>
                    <a:pt x="80963" y="40957"/>
                  </a:cubicBezTo>
                  <a:cubicBezTo>
                    <a:pt x="80963" y="64770"/>
                    <a:pt x="63817" y="81915"/>
                    <a:pt x="40957" y="81915"/>
                  </a:cubicBezTo>
                  <a:cubicBezTo>
                    <a:pt x="17145" y="82867"/>
                    <a:pt x="0" y="64770"/>
                    <a:pt x="0" y="40957"/>
                  </a:cubicBezTo>
                  <a:moveTo>
                    <a:pt x="70485" y="41910"/>
                  </a:moveTo>
                  <a:cubicBezTo>
                    <a:pt x="70485" y="23813"/>
                    <a:pt x="58102" y="9525"/>
                    <a:pt x="40957" y="9525"/>
                  </a:cubicBezTo>
                  <a:cubicBezTo>
                    <a:pt x="23813" y="9525"/>
                    <a:pt x="11430" y="22860"/>
                    <a:pt x="11430" y="40957"/>
                  </a:cubicBezTo>
                  <a:cubicBezTo>
                    <a:pt x="11430" y="59055"/>
                    <a:pt x="23813" y="73342"/>
                    <a:pt x="40957" y="73342"/>
                  </a:cubicBezTo>
                  <a:cubicBezTo>
                    <a:pt x="58102" y="73342"/>
                    <a:pt x="70485" y="60007"/>
                    <a:pt x="70485" y="4191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231" name="Freeform: Shape 349">
              <a:extLst>
                <a:ext uri="{FF2B5EF4-FFF2-40B4-BE49-F238E27FC236}">
                  <a16:creationId xmlns:a16="http://schemas.microsoft.com/office/drawing/2014/main" id="{91FB543B-BEA2-AE4A-9BA2-B6275FD4FD55}"/>
                </a:ext>
              </a:extLst>
            </p:cNvPr>
            <p:cNvSpPr/>
            <p:nvPr/>
          </p:nvSpPr>
          <p:spPr>
            <a:xfrm>
              <a:off x="3567112" y="2491740"/>
              <a:ext cx="67627" cy="80009"/>
            </a:xfrm>
            <a:custGeom>
              <a:avLst/>
              <a:gdLst>
                <a:gd name="connsiteX0" fmla="*/ 36195 w 67627"/>
                <a:gd name="connsiteY0" fmla="*/ 0 h 80009"/>
                <a:gd name="connsiteX1" fmla="*/ 67628 w 67627"/>
                <a:gd name="connsiteY1" fmla="*/ 34290 h 80009"/>
                <a:gd name="connsiteX2" fmla="*/ 67628 w 67627"/>
                <a:gd name="connsiteY2" fmla="*/ 75247 h 80009"/>
                <a:gd name="connsiteX3" fmla="*/ 62865 w 67627"/>
                <a:gd name="connsiteY3" fmla="*/ 80010 h 80009"/>
                <a:gd name="connsiteX4" fmla="*/ 61913 w 67627"/>
                <a:gd name="connsiteY4" fmla="*/ 80010 h 80009"/>
                <a:gd name="connsiteX5" fmla="*/ 57150 w 67627"/>
                <a:gd name="connsiteY5" fmla="*/ 75247 h 80009"/>
                <a:gd name="connsiteX6" fmla="*/ 57150 w 67627"/>
                <a:gd name="connsiteY6" fmla="*/ 34290 h 80009"/>
                <a:gd name="connsiteX7" fmla="*/ 36195 w 67627"/>
                <a:gd name="connsiteY7" fmla="*/ 8572 h 80009"/>
                <a:gd name="connsiteX8" fmla="*/ 10478 w 67627"/>
                <a:gd name="connsiteY8" fmla="*/ 25717 h 80009"/>
                <a:gd name="connsiteX9" fmla="*/ 10478 w 67627"/>
                <a:gd name="connsiteY9" fmla="*/ 75247 h 80009"/>
                <a:gd name="connsiteX10" fmla="*/ 5715 w 67627"/>
                <a:gd name="connsiteY10" fmla="*/ 80010 h 80009"/>
                <a:gd name="connsiteX11" fmla="*/ 4763 w 67627"/>
                <a:gd name="connsiteY11" fmla="*/ 80010 h 80009"/>
                <a:gd name="connsiteX12" fmla="*/ 0 w 67627"/>
                <a:gd name="connsiteY12" fmla="*/ 75247 h 80009"/>
                <a:gd name="connsiteX13" fmla="*/ 0 w 67627"/>
                <a:gd name="connsiteY13" fmla="*/ 1905 h 80009"/>
                <a:gd name="connsiteX14" fmla="*/ 3810 w 67627"/>
                <a:gd name="connsiteY14" fmla="*/ 952 h 80009"/>
                <a:gd name="connsiteX15" fmla="*/ 10478 w 67627"/>
                <a:gd name="connsiteY15" fmla="*/ 11430 h 80009"/>
                <a:gd name="connsiteX16" fmla="*/ 10478 w 67627"/>
                <a:gd name="connsiteY16" fmla="*/ 14288 h 80009"/>
                <a:gd name="connsiteX17" fmla="*/ 36195 w 67627"/>
                <a:gd name="connsiteY17" fmla="*/ 0 h 80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7627" h="80009">
                  <a:moveTo>
                    <a:pt x="36195" y="0"/>
                  </a:moveTo>
                  <a:cubicBezTo>
                    <a:pt x="57150" y="0"/>
                    <a:pt x="67628" y="14288"/>
                    <a:pt x="67628" y="34290"/>
                  </a:cubicBezTo>
                  <a:lnTo>
                    <a:pt x="67628" y="75247"/>
                  </a:lnTo>
                  <a:cubicBezTo>
                    <a:pt x="67628" y="79057"/>
                    <a:pt x="65722" y="80010"/>
                    <a:pt x="62865" y="80010"/>
                  </a:cubicBezTo>
                  <a:lnTo>
                    <a:pt x="61913" y="80010"/>
                  </a:lnTo>
                  <a:cubicBezTo>
                    <a:pt x="59055" y="80010"/>
                    <a:pt x="57150" y="79057"/>
                    <a:pt x="57150" y="75247"/>
                  </a:cubicBezTo>
                  <a:lnTo>
                    <a:pt x="57150" y="34290"/>
                  </a:lnTo>
                  <a:cubicBezTo>
                    <a:pt x="57150" y="19050"/>
                    <a:pt x="49530" y="8572"/>
                    <a:pt x="36195" y="8572"/>
                  </a:cubicBezTo>
                  <a:cubicBezTo>
                    <a:pt x="23813" y="8572"/>
                    <a:pt x="15240" y="15240"/>
                    <a:pt x="10478" y="25717"/>
                  </a:cubicBezTo>
                  <a:lnTo>
                    <a:pt x="10478" y="75247"/>
                  </a:lnTo>
                  <a:cubicBezTo>
                    <a:pt x="10478" y="79057"/>
                    <a:pt x="8572" y="80010"/>
                    <a:pt x="5715" y="80010"/>
                  </a:cubicBezTo>
                  <a:lnTo>
                    <a:pt x="4763" y="80010"/>
                  </a:lnTo>
                  <a:cubicBezTo>
                    <a:pt x="1905" y="80010"/>
                    <a:pt x="0" y="79057"/>
                    <a:pt x="0" y="75247"/>
                  </a:cubicBezTo>
                  <a:lnTo>
                    <a:pt x="0" y="1905"/>
                  </a:lnTo>
                  <a:cubicBezTo>
                    <a:pt x="0" y="1905"/>
                    <a:pt x="1905" y="952"/>
                    <a:pt x="3810" y="952"/>
                  </a:cubicBezTo>
                  <a:cubicBezTo>
                    <a:pt x="7620" y="952"/>
                    <a:pt x="10478" y="2857"/>
                    <a:pt x="10478" y="11430"/>
                  </a:cubicBezTo>
                  <a:lnTo>
                    <a:pt x="10478" y="14288"/>
                  </a:lnTo>
                  <a:cubicBezTo>
                    <a:pt x="14288" y="5715"/>
                    <a:pt x="23813" y="0"/>
                    <a:pt x="36195" y="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232" name="Freeform: Shape 350">
              <a:extLst>
                <a:ext uri="{FF2B5EF4-FFF2-40B4-BE49-F238E27FC236}">
                  <a16:creationId xmlns:a16="http://schemas.microsoft.com/office/drawing/2014/main" id="{C6DBC692-DB63-BE4B-99A2-2D67D3DA7455}"/>
                </a:ext>
              </a:extLst>
            </p:cNvPr>
            <p:cNvSpPr/>
            <p:nvPr/>
          </p:nvSpPr>
          <p:spPr>
            <a:xfrm>
              <a:off x="3646170" y="2490787"/>
              <a:ext cx="76200" cy="82867"/>
            </a:xfrm>
            <a:custGeom>
              <a:avLst/>
              <a:gdLst>
                <a:gd name="connsiteX0" fmla="*/ 40958 w 76200"/>
                <a:gd name="connsiteY0" fmla="*/ 74295 h 82867"/>
                <a:gd name="connsiteX1" fmla="*/ 67627 w 76200"/>
                <a:gd name="connsiteY1" fmla="*/ 60008 h 82867"/>
                <a:gd name="connsiteX2" fmla="*/ 74295 w 76200"/>
                <a:gd name="connsiteY2" fmla="*/ 65722 h 82867"/>
                <a:gd name="connsiteX3" fmla="*/ 40958 w 76200"/>
                <a:gd name="connsiteY3" fmla="*/ 82867 h 82867"/>
                <a:gd name="connsiteX4" fmla="*/ 0 w 76200"/>
                <a:gd name="connsiteY4" fmla="*/ 41910 h 82867"/>
                <a:gd name="connsiteX5" fmla="*/ 40005 w 76200"/>
                <a:gd name="connsiteY5" fmla="*/ 0 h 82867"/>
                <a:gd name="connsiteX6" fmla="*/ 76200 w 76200"/>
                <a:gd name="connsiteY6" fmla="*/ 40005 h 82867"/>
                <a:gd name="connsiteX7" fmla="*/ 76200 w 76200"/>
                <a:gd name="connsiteY7" fmla="*/ 40958 h 82867"/>
                <a:gd name="connsiteX8" fmla="*/ 71438 w 76200"/>
                <a:gd name="connsiteY8" fmla="*/ 44767 h 82867"/>
                <a:gd name="connsiteX9" fmla="*/ 10477 w 76200"/>
                <a:gd name="connsiteY9" fmla="*/ 44767 h 82867"/>
                <a:gd name="connsiteX10" fmla="*/ 40958 w 76200"/>
                <a:gd name="connsiteY10" fmla="*/ 74295 h 82867"/>
                <a:gd name="connsiteX11" fmla="*/ 64770 w 76200"/>
                <a:gd name="connsiteY11" fmla="*/ 36195 h 82867"/>
                <a:gd name="connsiteX12" fmla="*/ 39052 w 76200"/>
                <a:gd name="connsiteY12" fmla="*/ 10478 h 82867"/>
                <a:gd name="connsiteX13" fmla="*/ 10477 w 76200"/>
                <a:gd name="connsiteY13" fmla="*/ 36195 h 82867"/>
                <a:gd name="connsiteX14" fmla="*/ 64770 w 76200"/>
                <a:gd name="connsiteY14" fmla="*/ 36195 h 82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6200" h="82867">
                  <a:moveTo>
                    <a:pt x="40958" y="74295"/>
                  </a:moveTo>
                  <a:cubicBezTo>
                    <a:pt x="56197" y="74295"/>
                    <a:pt x="62865" y="67628"/>
                    <a:pt x="67627" y="60008"/>
                  </a:cubicBezTo>
                  <a:cubicBezTo>
                    <a:pt x="67627" y="59055"/>
                    <a:pt x="74295" y="60960"/>
                    <a:pt x="74295" y="65722"/>
                  </a:cubicBezTo>
                  <a:cubicBezTo>
                    <a:pt x="74295" y="71438"/>
                    <a:pt x="62865" y="82867"/>
                    <a:pt x="40958" y="82867"/>
                  </a:cubicBezTo>
                  <a:cubicBezTo>
                    <a:pt x="17145" y="82867"/>
                    <a:pt x="0" y="65722"/>
                    <a:pt x="0" y="41910"/>
                  </a:cubicBezTo>
                  <a:cubicBezTo>
                    <a:pt x="0" y="18097"/>
                    <a:pt x="17145" y="0"/>
                    <a:pt x="40005" y="0"/>
                  </a:cubicBezTo>
                  <a:cubicBezTo>
                    <a:pt x="61913" y="0"/>
                    <a:pt x="76200" y="15240"/>
                    <a:pt x="76200" y="40005"/>
                  </a:cubicBezTo>
                  <a:lnTo>
                    <a:pt x="76200" y="40958"/>
                  </a:lnTo>
                  <a:cubicBezTo>
                    <a:pt x="76200" y="43815"/>
                    <a:pt x="75247" y="44767"/>
                    <a:pt x="71438" y="44767"/>
                  </a:cubicBezTo>
                  <a:lnTo>
                    <a:pt x="10477" y="44767"/>
                  </a:lnTo>
                  <a:cubicBezTo>
                    <a:pt x="11430" y="61913"/>
                    <a:pt x="23813" y="74295"/>
                    <a:pt x="40958" y="74295"/>
                  </a:cubicBezTo>
                  <a:moveTo>
                    <a:pt x="64770" y="36195"/>
                  </a:moveTo>
                  <a:cubicBezTo>
                    <a:pt x="63817" y="20955"/>
                    <a:pt x="54292" y="10478"/>
                    <a:pt x="39052" y="10478"/>
                  </a:cubicBezTo>
                  <a:cubicBezTo>
                    <a:pt x="23813" y="10478"/>
                    <a:pt x="13335" y="20955"/>
                    <a:pt x="10477" y="36195"/>
                  </a:cubicBezTo>
                  <a:lnTo>
                    <a:pt x="64770" y="3619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88034451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1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Graphic 238">
            <a:extLst>
              <a:ext uri="{FF2B5EF4-FFF2-40B4-BE49-F238E27FC236}">
                <a16:creationId xmlns:a16="http://schemas.microsoft.com/office/drawing/2014/main" id="{9A9A4257-4D39-4711-85B1-421F3F92C59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0176" y="686399"/>
            <a:ext cx="5234385" cy="3866855"/>
          </a:xfrm>
          <a:prstGeom prst="rect">
            <a:avLst/>
          </a:prstGeom>
        </p:spPr>
      </p:pic>
      <p:sp>
        <p:nvSpPr>
          <p:cNvPr id="86" name="Text Placeholder 2">
            <a:extLst>
              <a:ext uri="{FF2B5EF4-FFF2-40B4-BE49-F238E27FC236}">
                <a16:creationId xmlns:a16="http://schemas.microsoft.com/office/drawing/2014/main" id="{9147BED3-AD59-473C-B06A-DAB4642B8F1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614341" y="1977717"/>
            <a:ext cx="4648201" cy="1131244"/>
          </a:xfrm>
          <a:prstGeom prst="rect">
            <a:avLst/>
          </a:prstGeom>
        </p:spPr>
        <p:txBody>
          <a:bodyPr/>
          <a:lstStyle>
            <a:lvl1pPr marL="6351" marR="2540" indent="0" algn="l" defTabSz="457189" rtl="0" eaLnBrk="1" latinLnBrk="0" hangingPunct="1">
              <a:lnSpc>
                <a:spcPts val="2051"/>
              </a:lnSpc>
              <a:spcBef>
                <a:spcPts val="460"/>
              </a:spcBef>
              <a:buFont typeface="Arial"/>
              <a:buNone/>
              <a:defRPr lang="en-US" sz="2051" b="1" i="0" dirty="0" smtClean="0">
                <a:solidFill>
                  <a:srgbClr val="2C4046"/>
                </a:solidFill>
                <a:latin typeface="Arial MT" pitchFamily="50" charset="0"/>
                <a:ea typeface="+mj-ea"/>
                <a:cs typeface="Arial"/>
              </a:defRPr>
            </a:lvl1pPr>
            <a:lvl2pPr marL="6351" marR="2540" indent="0" algn="l" defTabSz="457189" rtl="0" eaLnBrk="1" latinLnBrk="0" hangingPunct="1">
              <a:lnSpc>
                <a:spcPct val="77700"/>
              </a:lnSpc>
              <a:spcBef>
                <a:spcPts val="931"/>
              </a:spcBef>
              <a:buFont typeface="Arial"/>
              <a:buNone/>
              <a:defRPr lang="en-US" sz="3275" b="1" kern="1200" spc="-111" baseline="0" dirty="0" smtClean="0">
                <a:solidFill>
                  <a:srgbClr val="2C4046"/>
                </a:solidFill>
                <a:latin typeface="Arial"/>
                <a:ea typeface="+mn-ea"/>
                <a:cs typeface="Arial"/>
              </a:defRPr>
            </a:lvl2pPr>
            <a:lvl3pPr marL="6351" marR="2540" indent="0" algn="l" defTabSz="457189" rtl="0" eaLnBrk="1" latinLnBrk="0" hangingPunct="1">
              <a:lnSpc>
                <a:spcPct val="77700"/>
              </a:lnSpc>
              <a:spcBef>
                <a:spcPts val="931"/>
              </a:spcBef>
              <a:buFont typeface="Arial"/>
              <a:buNone/>
              <a:defRPr lang="en-US" sz="3275" b="1" kern="1200" spc="-111" baseline="0" dirty="0" smtClean="0">
                <a:solidFill>
                  <a:srgbClr val="2C4046"/>
                </a:solidFill>
                <a:latin typeface="Arial"/>
                <a:ea typeface="+mn-ea"/>
                <a:cs typeface="Arial"/>
              </a:defRPr>
            </a:lvl3pPr>
            <a:lvl4pPr marL="6351" marR="2540" indent="0" algn="l" defTabSz="457189" rtl="0" eaLnBrk="1" latinLnBrk="0" hangingPunct="1">
              <a:lnSpc>
                <a:spcPct val="77700"/>
              </a:lnSpc>
              <a:spcBef>
                <a:spcPts val="931"/>
              </a:spcBef>
              <a:buFont typeface="Arial"/>
              <a:buNone/>
              <a:defRPr lang="en-US" sz="3275" b="1" kern="1200" spc="-111" baseline="0" dirty="0" smtClean="0">
                <a:solidFill>
                  <a:srgbClr val="2C4046"/>
                </a:solidFill>
                <a:latin typeface="Arial"/>
                <a:ea typeface="+mn-ea"/>
                <a:cs typeface="Arial"/>
              </a:defRPr>
            </a:lvl4pPr>
            <a:lvl5pPr marL="6351" marR="2540" indent="0" algn="l" defTabSz="457189" rtl="0" eaLnBrk="1" latinLnBrk="0" hangingPunct="1">
              <a:lnSpc>
                <a:spcPct val="77700"/>
              </a:lnSpc>
              <a:spcBef>
                <a:spcPts val="931"/>
              </a:spcBef>
              <a:buFont typeface="Arial"/>
              <a:buNone/>
              <a:defRPr lang="en-US" sz="3275" b="1" kern="1200" spc="-111" baseline="0" dirty="0">
                <a:solidFill>
                  <a:srgbClr val="2C4046"/>
                </a:solidFill>
                <a:latin typeface="Arial"/>
                <a:ea typeface="+mn-ea"/>
                <a:cs typeface="Arial"/>
              </a:defRPr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83F21B0-E508-4D61-9B40-88D128C241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598104" y="3201707"/>
            <a:ext cx="5064125" cy="2663516"/>
          </a:xfrm>
          <a:prstGeom prst="rect">
            <a:avLst/>
          </a:prstGeom>
        </p:spPr>
        <p:txBody>
          <a:bodyPr/>
          <a:lstStyle>
            <a:lvl1pPr marL="6351" marR="29209" algn="l" defTabSz="457189" rtl="0" eaLnBrk="1" latinLnBrk="0" hangingPunct="1">
              <a:lnSpc>
                <a:spcPct val="102600"/>
              </a:lnSpc>
              <a:spcBef>
                <a:spcPts val="751"/>
              </a:spcBef>
              <a:defRPr lang="en-US" sz="651" kern="1200" spc="-15" dirty="0" smtClean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6351" marR="29209" algn="l" defTabSz="457189" rtl="0" eaLnBrk="1" latinLnBrk="0" hangingPunct="1">
              <a:lnSpc>
                <a:spcPct val="102600"/>
              </a:lnSpc>
              <a:spcBef>
                <a:spcPts val="771"/>
              </a:spcBef>
              <a:defRPr lang="en-US" sz="651" kern="1200" spc="-15" dirty="0" smtClean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2pPr>
            <a:lvl3pPr marL="6351" marR="29209" algn="l" defTabSz="457189" rtl="0" eaLnBrk="1" latinLnBrk="0" hangingPunct="1">
              <a:lnSpc>
                <a:spcPct val="102600"/>
              </a:lnSpc>
              <a:spcBef>
                <a:spcPts val="771"/>
              </a:spcBef>
              <a:defRPr lang="en-US" sz="651" kern="1200" spc="-15" dirty="0" smtClean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3pPr>
            <a:lvl4pPr marL="6351" marR="29209" algn="l" defTabSz="457189" rtl="0" eaLnBrk="1" latinLnBrk="0" hangingPunct="1">
              <a:lnSpc>
                <a:spcPct val="102600"/>
              </a:lnSpc>
              <a:spcBef>
                <a:spcPts val="771"/>
              </a:spcBef>
              <a:defRPr lang="en-US" sz="651" kern="1200" spc="-15" dirty="0" smtClean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4pPr>
            <a:lvl5pPr marL="6351" marR="29209" algn="l" defTabSz="457189" rtl="0" eaLnBrk="1" latinLnBrk="0" hangingPunct="1">
              <a:lnSpc>
                <a:spcPct val="102600"/>
              </a:lnSpc>
              <a:spcBef>
                <a:spcPts val="771"/>
              </a:spcBef>
              <a:defRPr lang="en-US" sz="651" kern="1200" spc="-15" dirty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4" name="Slide Number Placeholder 9">
            <a:extLst>
              <a:ext uri="{FF2B5EF4-FFF2-40B4-BE49-F238E27FC236}">
                <a16:creationId xmlns:a16="http://schemas.microsoft.com/office/drawing/2014/main" id="{5AB7AEF5-6381-47F5-B870-8B24B09D9D59}"/>
              </a:ext>
            </a:extLst>
          </p:cNvPr>
          <p:cNvSpPr txBox="1">
            <a:spLocks/>
          </p:cNvSpPr>
          <p:nvPr userDrawn="1"/>
        </p:nvSpPr>
        <p:spPr>
          <a:xfrm>
            <a:off x="11730624" y="324781"/>
            <a:ext cx="117005" cy="95939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defRPr lang="en-US" sz="700" b="1" kern="1200" smtClean="0">
                <a:solidFill>
                  <a:srgbClr val="2C4046"/>
                </a:solidFill>
                <a:latin typeface="Arial"/>
                <a:ea typeface="+mn-ea"/>
                <a:cs typeface="Arial"/>
              </a:defRPr>
            </a:lvl1pPr>
            <a:lvl2pPr marL="633954" algn="l" defTabSz="633954" rtl="0" eaLnBrk="1" latinLnBrk="0" hangingPunct="1">
              <a:defRPr sz="24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67907" algn="l" defTabSz="633954" rtl="0" eaLnBrk="1" latinLnBrk="0" hangingPunct="1">
              <a:defRPr sz="24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01861" algn="l" defTabSz="633954" rtl="0" eaLnBrk="1" latinLnBrk="0" hangingPunct="1">
              <a:defRPr sz="24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535814" algn="l" defTabSz="633954" rtl="0" eaLnBrk="1" latinLnBrk="0" hangingPunct="1">
              <a:defRPr sz="24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169768" algn="l" defTabSz="633954" rtl="0" eaLnBrk="1" latinLnBrk="0" hangingPunct="1">
              <a:defRPr sz="24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803721" algn="l" defTabSz="633954" rtl="0" eaLnBrk="1" latinLnBrk="0" hangingPunct="1">
              <a:defRPr sz="24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437675" algn="l" defTabSz="633954" rtl="0" eaLnBrk="1" latinLnBrk="0" hangingPunct="1">
              <a:defRPr sz="24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071628" algn="l" defTabSz="633954" rtl="0" eaLnBrk="1" latinLnBrk="0" hangingPunct="1">
              <a:defRPr sz="24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37941EF-9EE4-4C49-BBA8-147D44CBA153}" type="slidenum">
              <a:rPr lang="en-US" sz="600" smtClean="0"/>
              <a:pPr/>
              <a:t>‹#›</a:t>
            </a:fld>
            <a:endParaRPr lang="en-US" sz="600"/>
          </a:p>
        </p:txBody>
      </p:sp>
      <p:grpSp>
        <p:nvGrpSpPr>
          <p:cNvPr id="473" name="Group 472">
            <a:extLst>
              <a:ext uri="{FF2B5EF4-FFF2-40B4-BE49-F238E27FC236}">
                <a16:creationId xmlns:a16="http://schemas.microsoft.com/office/drawing/2014/main" id="{C8A3E855-E559-4F73-854C-8F732CEB49C2}"/>
              </a:ext>
            </a:extLst>
          </p:cNvPr>
          <p:cNvGrpSpPr/>
          <p:nvPr userDrawn="1"/>
        </p:nvGrpSpPr>
        <p:grpSpPr>
          <a:xfrm>
            <a:off x="1779902" y="1572654"/>
            <a:ext cx="3100109" cy="1642036"/>
            <a:chOff x="13278684" y="1747544"/>
            <a:chExt cx="2340292" cy="1377315"/>
          </a:xfrm>
        </p:grpSpPr>
        <p:grpSp>
          <p:nvGrpSpPr>
            <p:cNvPr id="474" name="Graphic 4">
              <a:extLst>
                <a:ext uri="{FF2B5EF4-FFF2-40B4-BE49-F238E27FC236}">
                  <a16:creationId xmlns:a16="http://schemas.microsoft.com/office/drawing/2014/main" id="{CF402BFB-4206-4C75-A07E-72723E8D7110}"/>
                </a:ext>
              </a:extLst>
            </p:cNvPr>
            <p:cNvGrpSpPr/>
            <p:nvPr/>
          </p:nvGrpSpPr>
          <p:grpSpPr>
            <a:xfrm>
              <a:off x="13442343" y="1747544"/>
              <a:ext cx="1313277" cy="721042"/>
              <a:chOff x="13442343" y="1747544"/>
              <a:chExt cx="1313277" cy="721042"/>
            </a:xfrm>
            <a:solidFill>
              <a:schemeClr val="accent1"/>
            </a:solidFill>
          </p:grpSpPr>
          <p:sp>
            <p:nvSpPr>
              <p:cNvPr id="575" name="Freeform: Shape 574">
                <a:extLst>
                  <a:ext uri="{FF2B5EF4-FFF2-40B4-BE49-F238E27FC236}">
                    <a16:creationId xmlns:a16="http://schemas.microsoft.com/office/drawing/2014/main" id="{5A31201E-7CC0-46E0-AF44-075E6C8E043B}"/>
                  </a:ext>
                </a:extLst>
              </p:cNvPr>
              <p:cNvSpPr/>
              <p:nvPr/>
            </p:nvSpPr>
            <p:spPr>
              <a:xfrm>
                <a:off x="14123552" y="1748496"/>
                <a:ext cx="632069" cy="720089"/>
              </a:xfrm>
              <a:custGeom>
                <a:avLst/>
                <a:gdLst>
                  <a:gd name="connsiteX0" fmla="*/ 606743 w 632069"/>
                  <a:gd name="connsiteY0" fmla="*/ 0 h 720089"/>
                  <a:gd name="connsiteX1" fmla="*/ 504825 w 632069"/>
                  <a:gd name="connsiteY1" fmla="*/ 0 h 720089"/>
                  <a:gd name="connsiteX2" fmla="*/ 525780 w 632069"/>
                  <a:gd name="connsiteY2" fmla="*/ 40957 h 720089"/>
                  <a:gd name="connsiteX3" fmla="*/ 65722 w 632069"/>
                  <a:gd name="connsiteY3" fmla="*/ 686752 h 720089"/>
                  <a:gd name="connsiteX4" fmla="*/ 0 w 632069"/>
                  <a:gd name="connsiteY4" fmla="*/ 720090 h 720089"/>
                  <a:gd name="connsiteX5" fmla="*/ 101917 w 632069"/>
                  <a:gd name="connsiteY5" fmla="*/ 720090 h 720089"/>
                  <a:gd name="connsiteX6" fmla="*/ 167640 w 632069"/>
                  <a:gd name="connsiteY6" fmla="*/ 686752 h 720089"/>
                  <a:gd name="connsiteX7" fmla="*/ 627697 w 632069"/>
                  <a:gd name="connsiteY7" fmla="*/ 40957 h 720089"/>
                  <a:gd name="connsiteX8" fmla="*/ 606743 w 632069"/>
                  <a:gd name="connsiteY8" fmla="*/ 0 h 7200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32069" h="720089">
                    <a:moveTo>
                      <a:pt x="606743" y="0"/>
                    </a:moveTo>
                    <a:lnTo>
                      <a:pt x="504825" y="0"/>
                    </a:lnTo>
                    <a:cubicBezTo>
                      <a:pt x="525780" y="0"/>
                      <a:pt x="538163" y="23813"/>
                      <a:pt x="525780" y="40957"/>
                    </a:cubicBezTo>
                    <a:lnTo>
                      <a:pt x="65722" y="686752"/>
                    </a:lnTo>
                    <a:cubicBezTo>
                      <a:pt x="50483" y="707707"/>
                      <a:pt x="26670" y="720090"/>
                      <a:pt x="0" y="720090"/>
                    </a:cubicBezTo>
                    <a:lnTo>
                      <a:pt x="101917" y="720090"/>
                    </a:lnTo>
                    <a:cubicBezTo>
                      <a:pt x="127635" y="720090"/>
                      <a:pt x="152400" y="707707"/>
                      <a:pt x="167640" y="686752"/>
                    </a:cubicBezTo>
                    <a:lnTo>
                      <a:pt x="627697" y="40957"/>
                    </a:lnTo>
                    <a:cubicBezTo>
                      <a:pt x="639128" y="22860"/>
                      <a:pt x="626745" y="0"/>
                      <a:pt x="606743" y="0"/>
                    </a:cubicBezTo>
                  </a:path>
                </a:pathLst>
              </a:custGeom>
              <a:solidFill>
                <a:srgbClr val="00B1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400"/>
              </a:p>
            </p:txBody>
          </p:sp>
          <p:sp>
            <p:nvSpPr>
              <p:cNvPr id="576" name="Freeform: Shape 575">
                <a:extLst>
                  <a:ext uri="{FF2B5EF4-FFF2-40B4-BE49-F238E27FC236}">
                    <a16:creationId xmlns:a16="http://schemas.microsoft.com/office/drawing/2014/main" id="{4A94FBCB-F2D2-48EA-BBC6-FB4C44E01461}"/>
                  </a:ext>
                </a:extLst>
              </p:cNvPr>
              <p:cNvSpPr/>
              <p:nvPr/>
            </p:nvSpPr>
            <p:spPr>
              <a:xfrm>
                <a:off x="13442343" y="1747544"/>
                <a:ext cx="1210970" cy="720090"/>
              </a:xfrm>
              <a:custGeom>
                <a:avLst/>
                <a:gdLst>
                  <a:gd name="connsiteX0" fmla="*/ 745979 w 1210970"/>
                  <a:gd name="connsiteY0" fmla="*/ 686753 h 720090"/>
                  <a:gd name="connsiteX1" fmla="*/ 1206036 w 1210970"/>
                  <a:gd name="connsiteY1" fmla="*/ 40958 h 720090"/>
                  <a:gd name="connsiteX2" fmla="*/ 1185081 w 1210970"/>
                  <a:gd name="connsiteY2" fmla="*/ 0 h 720090"/>
                  <a:gd name="connsiteX3" fmla="*/ 530714 w 1210970"/>
                  <a:gd name="connsiteY3" fmla="*/ 0 h 720090"/>
                  <a:gd name="connsiteX4" fmla="*/ 464991 w 1210970"/>
                  <a:gd name="connsiteY4" fmla="*/ 33338 h 720090"/>
                  <a:gd name="connsiteX5" fmla="*/ 4934 w 1210970"/>
                  <a:gd name="connsiteY5" fmla="*/ 679133 h 720090"/>
                  <a:gd name="connsiteX6" fmla="*/ 25889 w 1210970"/>
                  <a:gd name="connsiteY6" fmla="*/ 720090 h 720090"/>
                  <a:gd name="connsiteX7" fmla="*/ 681209 w 1210970"/>
                  <a:gd name="connsiteY7" fmla="*/ 720090 h 720090"/>
                  <a:gd name="connsiteX8" fmla="*/ 745979 w 1210970"/>
                  <a:gd name="connsiteY8" fmla="*/ 686753 h 7200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10970" h="720090">
                    <a:moveTo>
                      <a:pt x="745979" y="686753"/>
                    </a:moveTo>
                    <a:lnTo>
                      <a:pt x="1206036" y="40958"/>
                    </a:lnTo>
                    <a:cubicBezTo>
                      <a:pt x="1218419" y="23813"/>
                      <a:pt x="1206036" y="0"/>
                      <a:pt x="1185081" y="0"/>
                    </a:cubicBezTo>
                    <a:lnTo>
                      <a:pt x="530714" y="0"/>
                    </a:lnTo>
                    <a:cubicBezTo>
                      <a:pt x="504996" y="0"/>
                      <a:pt x="480231" y="12383"/>
                      <a:pt x="464991" y="33338"/>
                    </a:cubicBezTo>
                    <a:lnTo>
                      <a:pt x="4934" y="679133"/>
                    </a:lnTo>
                    <a:cubicBezTo>
                      <a:pt x="-7449" y="696278"/>
                      <a:pt x="4934" y="720090"/>
                      <a:pt x="25889" y="720090"/>
                    </a:cubicBezTo>
                    <a:lnTo>
                      <a:pt x="681209" y="720090"/>
                    </a:lnTo>
                    <a:cubicBezTo>
                      <a:pt x="706926" y="720090"/>
                      <a:pt x="730739" y="707708"/>
                      <a:pt x="745979" y="686753"/>
                    </a:cubicBezTo>
                  </a:path>
                </a:pathLst>
              </a:custGeom>
              <a:solidFill>
                <a:srgbClr val="00D5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400"/>
              </a:p>
            </p:txBody>
          </p:sp>
          <p:sp>
            <p:nvSpPr>
              <p:cNvPr id="577" name="Freeform: Shape 576">
                <a:extLst>
                  <a:ext uri="{FF2B5EF4-FFF2-40B4-BE49-F238E27FC236}">
                    <a16:creationId xmlns:a16="http://schemas.microsoft.com/office/drawing/2014/main" id="{1702187D-C5C0-4434-AD65-352D1266430B}"/>
                  </a:ext>
                </a:extLst>
              </p:cNvPr>
              <p:cNvSpPr/>
              <p:nvPr/>
            </p:nvSpPr>
            <p:spPr>
              <a:xfrm>
                <a:off x="14102597" y="1789453"/>
                <a:ext cx="485757" cy="638175"/>
              </a:xfrm>
              <a:custGeom>
                <a:avLst/>
                <a:gdLst>
                  <a:gd name="connsiteX0" fmla="*/ 475298 w 485757"/>
                  <a:gd name="connsiteY0" fmla="*/ 0 h 638175"/>
                  <a:gd name="connsiteX1" fmla="*/ 454342 w 485757"/>
                  <a:gd name="connsiteY1" fmla="*/ 0 h 638175"/>
                  <a:gd name="connsiteX2" fmla="*/ 462915 w 485757"/>
                  <a:gd name="connsiteY2" fmla="*/ 17145 h 638175"/>
                  <a:gd name="connsiteX3" fmla="*/ 32385 w 485757"/>
                  <a:gd name="connsiteY3" fmla="*/ 621983 h 638175"/>
                  <a:gd name="connsiteX4" fmla="*/ 0 w 485757"/>
                  <a:gd name="connsiteY4" fmla="*/ 638175 h 638175"/>
                  <a:gd name="connsiteX5" fmla="*/ 20955 w 485757"/>
                  <a:gd name="connsiteY5" fmla="*/ 638175 h 638175"/>
                  <a:gd name="connsiteX6" fmla="*/ 53340 w 485757"/>
                  <a:gd name="connsiteY6" fmla="*/ 621983 h 638175"/>
                  <a:gd name="connsiteX7" fmla="*/ 483870 w 485757"/>
                  <a:gd name="connsiteY7" fmla="*/ 17145 h 638175"/>
                  <a:gd name="connsiteX8" fmla="*/ 475298 w 485757"/>
                  <a:gd name="connsiteY8" fmla="*/ 0 h 638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85757" h="638175">
                    <a:moveTo>
                      <a:pt x="475298" y="0"/>
                    </a:moveTo>
                    <a:lnTo>
                      <a:pt x="454342" y="0"/>
                    </a:lnTo>
                    <a:cubicBezTo>
                      <a:pt x="462915" y="0"/>
                      <a:pt x="467677" y="9525"/>
                      <a:pt x="462915" y="17145"/>
                    </a:cubicBezTo>
                    <a:lnTo>
                      <a:pt x="32385" y="621983"/>
                    </a:lnTo>
                    <a:cubicBezTo>
                      <a:pt x="24765" y="632460"/>
                      <a:pt x="13335" y="638175"/>
                      <a:pt x="0" y="638175"/>
                    </a:cubicBezTo>
                    <a:lnTo>
                      <a:pt x="20955" y="638175"/>
                    </a:lnTo>
                    <a:cubicBezTo>
                      <a:pt x="33338" y="638175"/>
                      <a:pt x="45720" y="631508"/>
                      <a:pt x="53340" y="621983"/>
                    </a:cubicBezTo>
                    <a:lnTo>
                      <a:pt x="483870" y="17145"/>
                    </a:lnTo>
                    <a:cubicBezTo>
                      <a:pt x="488633" y="9525"/>
                      <a:pt x="483870" y="0"/>
                      <a:pt x="475298" y="0"/>
                    </a:cubicBezTo>
                  </a:path>
                </a:pathLst>
              </a:custGeom>
              <a:solidFill>
                <a:srgbClr val="00F0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400"/>
              </a:p>
            </p:txBody>
          </p:sp>
          <p:sp>
            <p:nvSpPr>
              <p:cNvPr id="578" name="Freeform: Shape 577">
                <a:extLst>
                  <a:ext uri="{FF2B5EF4-FFF2-40B4-BE49-F238E27FC236}">
                    <a16:creationId xmlns:a16="http://schemas.microsoft.com/office/drawing/2014/main" id="{9BD9193B-788B-4203-A331-4D9C978322BF}"/>
                  </a:ext>
                </a:extLst>
              </p:cNvPr>
              <p:cNvSpPr/>
              <p:nvPr/>
            </p:nvSpPr>
            <p:spPr>
              <a:xfrm>
                <a:off x="13448229" y="1788501"/>
                <a:ext cx="1119169" cy="638265"/>
              </a:xfrm>
              <a:custGeom>
                <a:avLst/>
                <a:gdLst>
                  <a:gd name="connsiteX0" fmla="*/ 686752 w 1119169"/>
                  <a:gd name="connsiteY0" fmla="*/ 621983 h 638265"/>
                  <a:gd name="connsiteX1" fmla="*/ 1117282 w 1119169"/>
                  <a:gd name="connsiteY1" fmla="*/ 17145 h 638265"/>
                  <a:gd name="connsiteX2" fmla="*/ 1108710 w 1119169"/>
                  <a:gd name="connsiteY2" fmla="*/ 0 h 638265"/>
                  <a:gd name="connsiteX3" fmla="*/ 454342 w 1119169"/>
                  <a:gd name="connsiteY3" fmla="*/ 0 h 638265"/>
                  <a:gd name="connsiteX4" fmla="*/ 0 w 1119169"/>
                  <a:gd name="connsiteY4" fmla="*/ 638175 h 638265"/>
                  <a:gd name="connsiteX5" fmla="*/ 654368 w 1119169"/>
                  <a:gd name="connsiteY5" fmla="*/ 638175 h 638265"/>
                  <a:gd name="connsiteX6" fmla="*/ 686752 w 1119169"/>
                  <a:gd name="connsiteY6" fmla="*/ 621983 h 6382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19169" h="638265">
                    <a:moveTo>
                      <a:pt x="686752" y="621983"/>
                    </a:moveTo>
                    <a:lnTo>
                      <a:pt x="1117282" y="17145"/>
                    </a:lnTo>
                    <a:cubicBezTo>
                      <a:pt x="1122045" y="10477"/>
                      <a:pt x="1117282" y="0"/>
                      <a:pt x="1108710" y="0"/>
                    </a:cubicBezTo>
                    <a:lnTo>
                      <a:pt x="454342" y="0"/>
                    </a:lnTo>
                    <a:lnTo>
                      <a:pt x="0" y="638175"/>
                    </a:lnTo>
                    <a:lnTo>
                      <a:pt x="654368" y="638175"/>
                    </a:lnTo>
                    <a:cubicBezTo>
                      <a:pt x="666750" y="639127"/>
                      <a:pt x="679132" y="632460"/>
                      <a:pt x="686752" y="621983"/>
                    </a:cubicBezTo>
                  </a:path>
                </a:pathLst>
              </a:custGeom>
              <a:solidFill>
                <a:srgbClr val="00B1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400"/>
              </a:p>
            </p:txBody>
          </p:sp>
          <p:sp>
            <p:nvSpPr>
              <p:cNvPr id="579" name="Freeform: Shape 578">
                <a:extLst>
                  <a:ext uri="{FF2B5EF4-FFF2-40B4-BE49-F238E27FC236}">
                    <a16:creationId xmlns:a16="http://schemas.microsoft.com/office/drawing/2014/main" id="{A9E5900F-5390-4001-83F1-095840C42CDE}"/>
                  </a:ext>
                </a:extLst>
              </p:cNvPr>
              <p:cNvSpPr/>
              <p:nvPr/>
            </p:nvSpPr>
            <p:spPr>
              <a:xfrm>
                <a:off x="13652064" y="2034246"/>
                <a:ext cx="294216" cy="103822"/>
              </a:xfrm>
              <a:custGeom>
                <a:avLst/>
                <a:gdLst>
                  <a:gd name="connsiteX0" fmla="*/ 292417 w 294216"/>
                  <a:gd name="connsiteY0" fmla="*/ 95250 h 103822"/>
                  <a:gd name="connsiteX1" fmla="*/ 270510 w 294216"/>
                  <a:gd name="connsiteY1" fmla="*/ 73342 h 103822"/>
                  <a:gd name="connsiteX2" fmla="*/ 199072 w 294216"/>
                  <a:gd name="connsiteY2" fmla="*/ 43815 h 103822"/>
                  <a:gd name="connsiteX3" fmla="*/ 121920 w 294216"/>
                  <a:gd name="connsiteY3" fmla="*/ 43815 h 103822"/>
                  <a:gd name="connsiteX4" fmla="*/ 95250 w 294216"/>
                  <a:gd name="connsiteY4" fmla="*/ 17145 h 103822"/>
                  <a:gd name="connsiteX5" fmla="*/ 73342 w 294216"/>
                  <a:gd name="connsiteY5" fmla="*/ 0 h 103822"/>
                  <a:gd name="connsiteX6" fmla="*/ 0 w 294216"/>
                  <a:gd name="connsiteY6" fmla="*/ 103822 h 103822"/>
                  <a:gd name="connsiteX7" fmla="*/ 289560 w 294216"/>
                  <a:gd name="connsiteY7" fmla="*/ 103822 h 103822"/>
                  <a:gd name="connsiteX8" fmla="*/ 292417 w 294216"/>
                  <a:gd name="connsiteY8" fmla="*/ 95250 h 1038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94216" h="103822">
                    <a:moveTo>
                      <a:pt x="292417" y="95250"/>
                    </a:moveTo>
                    <a:lnTo>
                      <a:pt x="270510" y="73342"/>
                    </a:lnTo>
                    <a:cubicBezTo>
                      <a:pt x="251460" y="54292"/>
                      <a:pt x="225742" y="43815"/>
                      <a:pt x="199072" y="43815"/>
                    </a:cubicBezTo>
                    <a:lnTo>
                      <a:pt x="121920" y="43815"/>
                    </a:lnTo>
                    <a:lnTo>
                      <a:pt x="95250" y="17145"/>
                    </a:lnTo>
                    <a:cubicBezTo>
                      <a:pt x="88583" y="10477"/>
                      <a:pt x="80963" y="4763"/>
                      <a:pt x="73342" y="0"/>
                    </a:cubicBezTo>
                    <a:lnTo>
                      <a:pt x="0" y="103822"/>
                    </a:lnTo>
                    <a:lnTo>
                      <a:pt x="289560" y="103822"/>
                    </a:lnTo>
                    <a:cubicBezTo>
                      <a:pt x="293370" y="103822"/>
                      <a:pt x="296228" y="99060"/>
                      <a:pt x="292417" y="95250"/>
                    </a:cubicBezTo>
                  </a:path>
                </a:pathLst>
              </a:custGeom>
              <a:solidFill>
                <a:srgbClr val="00F0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400"/>
              </a:p>
            </p:txBody>
          </p:sp>
          <p:sp>
            <p:nvSpPr>
              <p:cNvPr id="580" name="Freeform: Shape 579">
                <a:extLst>
                  <a:ext uri="{FF2B5EF4-FFF2-40B4-BE49-F238E27FC236}">
                    <a16:creationId xmlns:a16="http://schemas.microsoft.com/office/drawing/2014/main" id="{EF949677-C20B-4FE0-8B3B-9747918528AE}"/>
                  </a:ext>
                </a:extLst>
              </p:cNvPr>
              <p:cNvSpPr/>
              <p:nvPr/>
            </p:nvSpPr>
            <p:spPr>
              <a:xfrm>
                <a:off x="14227936" y="1947569"/>
                <a:ext cx="237562" cy="77152"/>
              </a:xfrm>
              <a:custGeom>
                <a:avLst/>
                <a:gdLst>
                  <a:gd name="connsiteX0" fmla="*/ 125168 w 237562"/>
                  <a:gd name="connsiteY0" fmla="*/ 21908 h 77152"/>
                  <a:gd name="connsiteX1" fmla="*/ 108023 w 237562"/>
                  <a:gd name="connsiteY1" fmla="*/ 39053 h 77152"/>
                  <a:gd name="connsiteX2" fmla="*/ 58493 w 237562"/>
                  <a:gd name="connsiteY2" fmla="*/ 39053 h 77152"/>
                  <a:gd name="connsiteX3" fmla="*/ 11820 w 237562"/>
                  <a:gd name="connsiteY3" fmla="*/ 58103 h 77152"/>
                  <a:gd name="connsiteX4" fmla="*/ 1343 w 237562"/>
                  <a:gd name="connsiteY4" fmla="*/ 68580 h 77152"/>
                  <a:gd name="connsiteX5" fmla="*/ 5153 w 237562"/>
                  <a:gd name="connsiteY5" fmla="*/ 77153 h 77152"/>
                  <a:gd name="connsiteX6" fmla="*/ 183270 w 237562"/>
                  <a:gd name="connsiteY6" fmla="*/ 77153 h 77152"/>
                  <a:gd name="connsiteX7" fmla="*/ 237563 w 237562"/>
                  <a:gd name="connsiteY7" fmla="*/ 0 h 77152"/>
                  <a:gd name="connsiteX8" fmla="*/ 176603 w 237562"/>
                  <a:gd name="connsiteY8" fmla="*/ 0 h 77152"/>
                  <a:gd name="connsiteX9" fmla="*/ 125168 w 237562"/>
                  <a:gd name="connsiteY9" fmla="*/ 21908 h 771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37562" h="77152">
                    <a:moveTo>
                      <a:pt x="125168" y="21908"/>
                    </a:moveTo>
                    <a:lnTo>
                      <a:pt x="108023" y="39053"/>
                    </a:lnTo>
                    <a:lnTo>
                      <a:pt x="58493" y="39053"/>
                    </a:lnTo>
                    <a:cubicBezTo>
                      <a:pt x="41348" y="39053"/>
                      <a:pt x="24203" y="45720"/>
                      <a:pt x="11820" y="58103"/>
                    </a:cubicBezTo>
                    <a:lnTo>
                      <a:pt x="1343" y="68580"/>
                    </a:lnTo>
                    <a:cubicBezTo>
                      <a:pt x="-1515" y="71438"/>
                      <a:pt x="390" y="77153"/>
                      <a:pt x="5153" y="77153"/>
                    </a:cubicBezTo>
                    <a:lnTo>
                      <a:pt x="183270" y="77153"/>
                    </a:lnTo>
                    <a:lnTo>
                      <a:pt x="237563" y="0"/>
                    </a:lnTo>
                    <a:lnTo>
                      <a:pt x="176603" y="0"/>
                    </a:lnTo>
                    <a:cubicBezTo>
                      <a:pt x="157553" y="0"/>
                      <a:pt x="139455" y="7620"/>
                      <a:pt x="125168" y="21908"/>
                    </a:cubicBezTo>
                  </a:path>
                </a:pathLst>
              </a:custGeom>
              <a:solidFill>
                <a:srgbClr val="00F0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400"/>
              </a:p>
            </p:txBody>
          </p:sp>
          <p:sp>
            <p:nvSpPr>
              <p:cNvPr id="581" name="Freeform: Shape 580">
                <a:extLst>
                  <a:ext uri="{FF2B5EF4-FFF2-40B4-BE49-F238E27FC236}">
                    <a16:creationId xmlns:a16="http://schemas.microsoft.com/office/drawing/2014/main" id="{BACA6DCE-9FA2-436A-8027-5E26427858F7}"/>
                  </a:ext>
                </a:extLst>
              </p:cNvPr>
              <p:cNvSpPr/>
              <p:nvPr/>
            </p:nvSpPr>
            <p:spPr>
              <a:xfrm>
                <a:off x="13521572" y="2253321"/>
                <a:ext cx="175683" cy="69532"/>
              </a:xfrm>
              <a:custGeom>
                <a:avLst/>
                <a:gdLst>
                  <a:gd name="connsiteX0" fmla="*/ 174308 w 175683"/>
                  <a:gd name="connsiteY0" fmla="*/ 60960 h 69532"/>
                  <a:gd name="connsiteX1" fmla="*/ 165735 w 175683"/>
                  <a:gd name="connsiteY1" fmla="*/ 52388 h 69532"/>
                  <a:gd name="connsiteX2" fmla="*/ 121920 w 175683"/>
                  <a:gd name="connsiteY2" fmla="*/ 34290 h 69532"/>
                  <a:gd name="connsiteX3" fmla="*/ 113347 w 175683"/>
                  <a:gd name="connsiteY3" fmla="*/ 34290 h 69532"/>
                  <a:gd name="connsiteX4" fmla="*/ 97155 w 175683"/>
                  <a:gd name="connsiteY4" fmla="*/ 18097 h 69532"/>
                  <a:gd name="connsiteX5" fmla="*/ 52388 w 175683"/>
                  <a:gd name="connsiteY5" fmla="*/ 0 h 69532"/>
                  <a:gd name="connsiteX6" fmla="*/ 49530 w 175683"/>
                  <a:gd name="connsiteY6" fmla="*/ 0 h 69532"/>
                  <a:gd name="connsiteX7" fmla="*/ 0 w 175683"/>
                  <a:gd name="connsiteY7" fmla="*/ 69532 h 69532"/>
                  <a:gd name="connsiteX8" fmla="*/ 171450 w 175683"/>
                  <a:gd name="connsiteY8" fmla="*/ 69532 h 69532"/>
                  <a:gd name="connsiteX9" fmla="*/ 174308 w 175683"/>
                  <a:gd name="connsiteY9" fmla="*/ 60960 h 695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75683" h="69532">
                    <a:moveTo>
                      <a:pt x="174308" y="60960"/>
                    </a:moveTo>
                    <a:lnTo>
                      <a:pt x="165735" y="52388"/>
                    </a:lnTo>
                    <a:cubicBezTo>
                      <a:pt x="154305" y="40957"/>
                      <a:pt x="138113" y="34290"/>
                      <a:pt x="121920" y="34290"/>
                    </a:cubicBezTo>
                    <a:lnTo>
                      <a:pt x="113347" y="34290"/>
                    </a:lnTo>
                    <a:lnTo>
                      <a:pt x="97155" y="18097"/>
                    </a:lnTo>
                    <a:cubicBezTo>
                      <a:pt x="85725" y="6667"/>
                      <a:pt x="69533" y="0"/>
                      <a:pt x="52388" y="0"/>
                    </a:cubicBezTo>
                    <a:lnTo>
                      <a:pt x="49530" y="0"/>
                    </a:lnTo>
                    <a:lnTo>
                      <a:pt x="0" y="69532"/>
                    </a:lnTo>
                    <a:lnTo>
                      <a:pt x="171450" y="69532"/>
                    </a:lnTo>
                    <a:cubicBezTo>
                      <a:pt x="175260" y="69532"/>
                      <a:pt x="177165" y="64770"/>
                      <a:pt x="174308" y="60960"/>
                    </a:cubicBezTo>
                  </a:path>
                </a:pathLst>
              </a:custGeom>
              <a:solidFill>
                <a:srgbClr val="00F0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400"/>
              </a:p>
            </p:txBody>
          </p:sp>
          <p:sp>
            <p:nvSpPr>
              <p:cNvPr id="582" name="Freeform: Shape 581">
                <a:extLst>
                  <a:ext uri="{FF2B5EF4-FFF2-40B4-BE49-F238E27FC236}">
                    <a16:creationId xmlns:a16="http://schemas.microsoft.com/office/drawing/2014/main" id="{E7DB4922-7B2E-4FC1-816D-F41AFBCC8689}"/>
                  </a:ext>
                </a:extLst>
              </p:cNvPr>
              <p:cNvSpPr/>
              <p:nvPr/>
            </p:nvSpPr>
            <p:spPr>
              <a:xfrm>
                <a:off x="13961236" y="1847556"/>
                <a:ext cx="203662" cy="55245"/>
              </a:xfrm>
              <a:custGeom>
                <a:avLst/>
                <a:gdLst>
                  <a:gd name="connsiteX0" fmla="*/ 197558 w 203662"/>
                  <a:gd name="connsiteY0" fmla="*/ 41910 h 55245"/>
                  <a:gd name="connsiteX1" fmla="*/ 164220 w 203662"/>
                  <a:gd name="connsiteY1" fmla="*/ 27622 h 55245"/>
                  <a:gd name="connsiteX2" fmla="*/ 156600 w 203662"/>
                  <a:gd name="connsiteY2" fmla="*/ 27622 h 55245"/>
                  <a:gd name="connsiteX3" fmla="*/ 143265 w 203662"/>
                  <a:gd name="connsiteY3" fmla="*/ 14288 h 55245"/>
                  <a:gd name="connsiteX4" fmla="*/ 109928 w 203662"/>
                  <a:gd name="connsiteY4" fmla="*/ 0 h 55245"/>
                  <a:gd name="connsiteX5" fmla="*/ 67065 w 203662"/>
                  <a:gd name="connsiteY5" fmla="*/ 0 h 55245"/>
                  <a:gd name="connsiteX6" fmla="*/ 33728 w 203662"/>
                  <a:gd name="connsiteY6" fmla="*/ 14288 h 55245"/>
                  <a:gd name="connsiteX7" fmla="*/ 1343 w 203662"/>
                  <a:gd name="connsiteY7" fmla="*/ 46672 h 55245"/>
                  <a:gd name="connsiteX8" fmla="*/ 5153 w 203662"/>
                  <a:gd name="connsiteY8" fmla="*/ 55245 h 55245"/>
                  <a:gd name="connsiteX9" fmla="*/ 198510 w 203662"/>
                  <a:gd name="connsiteY9" fmla="*/ 55245 h 55245"/>
                  <a:gd name="connsiteX10" fmla="*/ 202320 w 203662"/>
                  <a:gd name="connsiteY10" fmla="*/ 46672 h 55245"/>
                  <a:gd name="connsiteX11" fmla="*/ 197558 w 203662"/>
                  <a:gd name="connsiteY11" fmla="*/ 41910 h 552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03662" h="55245">
                    <a:moveTo>
                      <a:pt x="197558" y="41910"/>
                    </a:moveTo>
                    <a:cubicBezTo>
                      <a:pt x="188985" y="33338"/>
                      <a:pt x="176603" y="27622"/>
                      <a:pt x="164220" y="27622"/>
                    </a:cubicBezTo>
                    <a:lnTo>
                      <a:pt x="156600" y="27622"/>
                    </a:lnTo>
                    <a:lnTo>
                      <a:pt x="143265" y="14288"/>
                    </a:lnTo>
                    <a:cubicBezTo>
                      <a:pt x="134693" y="5715"/>
                      <a:pt x="122310" y="0"/>
                      <a:pt x="109928" y="0"/>
                    </a:cubicBezTo>
                    <a:lnTo>
                      <a:pt x="67065" y="0"/>
                    </a:lnTo>
                    <a:cubicBezTo>
                      <a:pt x="54683" y="0"/>
                      <a:pt x="42300" y="4763"/>
                      <a:pt x="33728" y="14288"/>
                    </a:cubicBezTo>
                    <a:lnTo>
                      <a:pt x="1343" y="46672"/>
                    </a:lnTo>
                    <a:cubicBezTo>
                      <a:pt x="-1515" y="49530"/>
                      <a:pt x="390" y="55245"/>
                      <a:pt x="5153" y="55245"/>
                    </a:cubicBezTo>
                    <a:lnTo>
                      <a:pt x="198510" y="55245"/>
                    </a:lnTo>
                    <a:cubicBezTo>
                      <a:pt x="203273" y="55245"/>
                      <a:pt x="205178" y="49530"/>
                      <a:pt x="202320" y="46672"/>
                    </a:cubicBezTo>
                    <a:lnTo>
                      <a:pt x="197558" y="41910"/>
                    </a:lnTo>
                    <a:close/>
                  </a:path>
                </a:pathLst>
              </a:custGeom>
              <a:solidFill>
                <a:srgbClr val="00F0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400"/>
              </a:p>
            </p:txBody>
          </p:sp>
        </p:grpSp>
        <p:grpSp>
          <p:nvGrpSpPr>
            <p:cNvPr id="475" name="Graphic 4">
              <a:extLst>
                <a:ext uri="{FF2B5EF4-FFF2-40B4-BE49-F238E27FC236}">
                  <a16:creationId xmlns:a16="http://schemas.microsoft.com/office/drawing/2014/main" id="{C19B0920-1BFA-46C7-835C-861CAA79AF1A}"/>
                </a:ext>
              </a:extLst>
            </p:cNvPr>
            <p:cNvGrpSpPr/>
            <p:nvPr/>
          </p:nvGrpSpPr>
          <p:grpSpPr>
            <a:xfrm>
              <a:off x="13278684" y="2886734"/>
              <a:ext cx="422909" cy="238125"/>
              <a:chOff x="13278684" y="2886734"/>
              <a:chExt cx="422909" cy="238125"/>
            </a:xfrm>
            <a:solidFill>
              <a:schemeClr val="accent1"/>
            </a:solidFill>
          </p:grpSpPr>
          <p:sp>
            <p:nvSpPr>
              <p:cNvPr id="570" name="Freeform: Shape 569">
                <a:extLst>
                  <a:ext uri="{FF2B5EF4-FFF2-40B4-BE49-F238E27FC236}">
                    <a16:creationId xmlns:a16="http://schemas.microsoft.com/office/drawing/2014/main" id="{F11D3B32-26FB-4224-B7DE-159D358D6626}"/>
                  </a:ext>
                </a:extLst>
              </p:cNvPr>
              <p:cNvSpPr/>
              <p:nvPr/>
            </p:nvSpPr>
            <p:spPr>
              <a:xfrm>
                <a:off x="13279636" y="3069613"/>
                <a:ext cx="320040" cy="55245"/>
              </a:xfrm>
              <a:custGeom>
                <a:avLst/>
                <a:gdLst>
                  <a:gd name="connsiteX0" fmla="*/ 0 w 320040"/>
                  <a:gd name="connsiteY0" fmla="*/ 0 h 55245"/>
                  <a:gd name="connsiteX1" fmla="*/ 320040 w 320040"/>
                  <a:gd name="connsiteY1" fmla="*/ 0 h 55245"/>
                  <a:gd name="connsiteX2" fmla="*/ 320040 w 320040"/>
                  <a:gd name="connsiteY2" fmla="*/ 55245 h 55245"/>
                  <a:gd name="connsiteX3" fmla="*/ 31433 w 320040"/>
                  <a:gd name="connsiteY3" fmla="*/ 55245 h 55245"/>
                  <a:gd name="connsiteX4" fmla="*/ 0 w 320040"/>
                  <a:gd name="connsiteY4" fmla="*/ 23813 h 55245"/>
                  <a:gd name="connsiteX5" fmla="*/ 0 w 320040"/>
                  <a:gd name="connsiteY5" fmla="*/ 0 h 552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20040" h="55245">
                    <a:moveTo>
                      <a:pt x="0" y="0"/>
                    </a:moveTo>
                    <a:lnTo>
                      <a:pt x="320040" y="0"/>
                    </a:lnTo>
                    <a:lnTo>
                      <a:pt x="320040" y="55245"/>
                    </a:lnTo>
                    <a:lnTo>
                      <a:pt x="31433" y="55245"/>
                    </a:lnTo>
                    <a:cubicBezTo>
                      <a:pt x="14288" y="55245"/>
                      <a:pt x="0" y="40958"/>
                      <a:pt x="0" y="23813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B1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400"/>
              </a:p>
            </p:txBody>
          </p:sp>
          <p:sp>
            <p:nvSpPr>
              <p:cNvPr id="571" name="Freeform: Shape 570">
                <a:extLst>
                  <a:ext uri="{FF2B5EF4-FFF2-40B4-BE49-F238E27FC236}">
                    <a16:creationId xmlns:a16="http://schemas.microsoft.com/office/drawing/2014/main" id="{8D69B660-1480-4DDC-BD1F-AAB74860FBF3}"/>
                  </a:ext>
                </a:extLst>
              </p:cNvPr>
              <p:cNvSpPr/>
              <p:nvPr/>
            </p:nvSpPr>
            <p:spPr>
              <a:xfrm>
                <a:off x="13539669" y="3069613"/>
                <a:ext cx="161925" cy="55245"/>
              </a:xfrm>
              <a:custGeom>
                <a:avLst/>
                <a:gdLst>
                  <a:gd name="connsiteX0" fmla="*/ 0 w 161925"/>
                  <a:gd name="connsiteY0" fmla="*/ 0 h 55245"/>
                  <a:gd name="connsiteX1" fmla="*/ 128588 w 161925"/>
                  <a:gd name="connsiteY1" fmla="*/ 0 h 55245"/>
                  <a:gd name="connsiteX2" fmla="*/ 161925 w 161925"/>
                  <a:gd name="connsiteY2" fmla="*/ 33338 h 55245"/>
                  <a:gd name="connsiteX3" fmla="*/ 161925 w 161925"/>
                  <a:gd name="connsiteY3" fmla="*/ 55245 h 55245"/>
                  <a:gd name="connsiteX4" fmla="*/ 31433 w 161925"/>
                  <a:gd name="connsiteY4" fmla="*/ 55245 h 55245"/>
                  <a:gd name="connsiteX5" fmla="*/ 0 w 161925"/>
                  <a:gd name="connsiteY5" fmla="*/ 23813 h 55245"/>
                  <a:gd name="connsiteX6" fmla="*/ 0 w 161925"/>
                  <a:gd name="connsiteY6" fmla="*/ 0 h 552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1925" h="55245">
                    <a:moveTo>
                      <a:pt x="0" y="0"/>
                    </a:moveTo>
                    <a:lnTo>
                      <a:pt x="128588" y="0"/>
                    </a:lnTo>
                    <a:cubicBezTo>
                      <a:pt x="146685" y="0"/>
                      <a:pt x="161925" y="15240"/>
                      <a:pt x="161925" y="33338"/>
                    </a:cubicBezTo>
                    <a:lnTo>
                      <a:pt x="161925" y="55245"/>
                    </a:lnTo>
                    <a:lnTo>
                      <a:pt x="31433" y="55245"/>
                    </a:lnTo>
                    <a:cubicBezTo>
                      <a:pt x="14288" y="55245"/>
                      <a:pt x="0" y="40958"/>
                      <a:pt x="0" y="23813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D5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400"/>
              </a:p>
            </p:txBody>
          </p:sp>
          <p:sp>
            <p:nvSpPr>
              <p:cNvPr id="572" name="Freeform: Shape 571">
                <a:extLst>
                  <a:ext uri="{FF2B5EF4-FFF2-40B4-BE49-F238E27FC236}">
                    <a16:creationId xmlns:a16="http://schemas.microsoft.com/office/drawing/2014/main" id="{BDD299CD-A6B1-4F3A-B3A7-6F06506F60AD}"/>
                  </a:ext>
                </a:extLst>
              </p:cNvPr>
              <p:cNvSpPr/>
              <p:nvPr/>
            </p:nvSpPr>
            <p:spPr>
              <a:xfrm>
                <a:off x="13278684" y="2886734"/>
                <a:ext cx="394334" cy="182879"/>
              </a:xfrm>
              <a:custGeom>
                <a:avLst/>
                <a:gdLst>
                  <a:gd name="connsiteX0" fmla="*/ 260985 w 394334"/>
                  <a:gd name="connsiteY0" fmla="*/ 182880 h 182879"/>
                  <a:gd name="connsiteX1" fmla="*/ 394335 w 394334"/>
                  <a:gd name="connsiteY1" fmla="*/ 0 h 182879"/>
                  <a:gd name="connsiteX2" fmla="*/ 140970 w 394334"/>
                  <a:gd name="connsiteY2" fmla="*/ 0 h 182879"/>
                  <a:gd name="connsiteX3" fmla="*/ 129540 w 394334"/>
                  <a:gd name="connsiteY3" fmla="*/ 5715 h 182879"/>
                  <a:gd name="connsiteX4" fmla="*/ 0 w 394334"/>
                  <a:gd name="connsiteY4" fmla="*/ 182880 h 1828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94334" h="182879">
                    <a:moveTo>
                      <a:pt x="260985" y="182880"/>
                    </a:moveTo>
                    <a:lnTo>
                      <a:pt x="394335" y="0"/>
                    </a:lnTo>
                    <a:lnTo>
                      <a:pt x="140970" y="0"/>
                    </a:lnTo>
                    <a:cubicBezTo>
                      <a:pt x="136208" y="0"/>
                      <a:pt x="132397" y="1905"/>
                      <a:pt x="129540" y="5715"/>
                    </a:cubicBezTo>
                    <a:lnTo>
                      <a:pt x="0" y="182880"/>
                    </a:lnTo>
                  </a:path>
                </a:pathLst>
              </a:custGeom>
              <a:solidFill>
                <a:srgbClr val="00D5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400"/>
              </a:p>
            </p:txBody>
          </p:sp>
          <p:sp>
            <p:nvSpPr>
              <p:cNvPr id="573" name="Freeform: Shape 572">
                <a:extLst>
                  <a:ext uri="{FF2B5EF4-FFF2-40B4-BE49-F238E27FC236}">
                    <a16:creationId xmlns:a16="http://schemas.microsoft.com/office/drawing/2014/main" id="{2A2636ED-F938-4921-A2DF-B71B26FDA04A}"/>
                  </a:ext>
                </a:extLst>
              </p:cNvPr>
              <p:cNvSpPr/>
              <p:nvPr/>
            </p:nvSpPr>
            <p:spPr>
              <a:xfrm>
                <a:off x="13656827" y="2886734"/>
                <a:ext cx="28404" cy="21907"/>
              </a:xfrm>
              <a:custGeom>
                <a:avLst/>
                <a:gdLst>
                  <a:gd name="connsiteX0" fmla="*/ 16192 w 28404"/>
                  <a:gd name="connsiteY0" fmla="*/ 0 h 21907"/>
                  <a:gd name="connsiteX1" fmla="*/ 26670 w 28404"/>
                  <a:gd name="connsiteY1" fmla="*/ 10478 h 21907"/>
                  <a:gd name="connsiteX2" fmla="*/ 21908 w 28404"/>
                  <a:gd name="connsiteY2" fmla="*/ 21907 h 21907"/>
                  <a:gd name="connsiteX3" fmla="*/ 0 w 28404"/>
                  <a:gd name="connsiteY3" fmla="*/ 21907 h 219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8404" h="21907">
                    <a:moveTo>
                      <a:pt x="16192" y="0"/>
                    </a:moveTo>
                    <a:lnTo>
                      <a:pt x="26670" y="10478"/>
                    </a:lnTo>
                    <a:cubicBezTo>
                      <a:pt x="30480" y="14288"/>
                      <a:pt x="27622" y="21907"/>
                      <a:pt x="21908" y="21907"/>
                    </a:cubicBezTo>
                    <a:lnTo>
                      <a:pt x="0" y="21907"/>
                    </a:lnTo>
                  </a:path>
                </a:pathLst>
              </a:custGeom>
              <a:solidFill>
                <a:srgbClr val="00B1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400"/>
              </a:p>
            </p:txBody>
          </p:sp>
          <p:sp>
            <p:nvSpPr>
              <p:cNvPr id="574" name="Freeform: Shape 573">
                <a:extLst>
                  <a:ext uri="{FF2B5EF4-FFF2-40B4-BE49-F238E27FC236}">
                    <a16:creationId xmlns:a16="http://schemas.microsoft.com/office/drawing/2014/main" id="{CBBB6996-E765-49D0-87CE-634407C246A8}"/>
                  </a:ext>
                </a:extLst>
              </p:cNvPr>
              <p:cNvSpPr/>
              <p:nvPr/>
            </p:nvSpPr>
            <p:spPr>
              <a:xfrm>
                <a:off x="13374104" y="2908562"/>
                <a:ext cx="191863" cy="137491"/>
              </a:xfrm>
              <a:custGeom>
                <a:avLst/>
                <a:gdLst>
                  <a:gd name="connsiteX0" fmla="*/ 112225 w 191863"/>
                  <a:gd name="connsiteY0" fmla="*/ 62944 h 137491"/>
                  <a:gd name="connsiteX1" fmla="*/ 176994 w 191863"/>
                  <a:gd name="connsiteY1" fmla="*/ 15319 h 137491"/>
                  <a:gd name="connsiteX2" fmla="*/ 175089 w 191863"/>
                  <a:gd name="connsiteY2" fmla="*/ 3889 h 137491"/>
                  <a:gd name="connsiteX3" fmla="*/ 91269 w 191863"/>
                  <a:gd name="connsiteY3" fmla="*/ 9604 h 137491"/>
                  <a:gd name="connsiteX4" fmla="*/ 41739 w 191863"/>
                  <a:gd name="connsiteY4" fmla="*/ 35322 h 137491"/>
                  <a:gd name="connsiteX5" fmla="*/ 8402 w 191863"/>
                  <a:gd name="connsiteY5" fmla="*/ 69612 h 137491"/>
                  <a:gd name="connsiteX6" fmla="*/ 20785 w 191863"/>
                  <a:gd name="connsiteY6" fmla="*/ 128667 h 137491"/>
                  <a:gd name="connsiteX7" fmla="*/ 115082 w 191863"/>
                  <a:gd name="connsiteY7" fmla="*/ 127714 h 137491"/>
                  <a:gd name="connsiteX8" fmla="*/ 164612 w 191863"/>
                  <a:gd name="connsiteY8" fmla="*/ 101997 h 137491"/>
                  <a:gd name="connsiteX9" fmla="*/ 190330 w 191863"/>
                  <a:gd name="connsiteY9" fmla="*/ 78184 h 137491"/>
                  <a:gd name="connsiteX10" fmla="*/ 184614 w 191863"/>
                  <a:gd name="connsiteY10" fmla="*/ 67707 h 137491"/>
                  <a:gd name="connsiteX11" fmla="*/ 113177 w 191863"/>
                  <a:gd name="connsiteY11" fmla="*/ 68659 h 137491"/>
                  <a:gd name="connsiteX12" fmla="*/ 112225 w 191863"/>
                  <a:gd name="connsiteY12" fmla="*/ 62944 h 137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91863" h="137491">
                    <a:moveTo>
                      <a:pt x="112225" y="62944"/>
                    </a:moveTo>
                    <a:lnTo>
                      <a:pt x="176994" y="15319"/>
                    </a:lnTo>
                    <a:cubicBezTo>
                      <a:pt x="181757" y="12462"/>
                      <a:pt x="179852" y="5794"/>
                      <a:pt x="175089" y="3889"/>
                    </a:cubicBezTo>
                    <a:cubicBezTo>
                      <a:pt x="152230" y="-2778"/>
                      <a:pt x="121750" y="-873"/>
                      <a:pt x="91269" y="9604"/>
                    </a:cubicBezTo>
                    <a:cubicBezTo>
                      <a:pt x="74125" y="15319"/>
                      <a:pt x="56980" y="23892"/>
                      <a:pt x="41739" y="35322"/>
                    </a:cubicBezTo>
                    <a:cubicBezTo>
                      <a:pt x="26500" y="46752"/>
                      <a:pt x="16022" y="58182"/>
                      <a:pt x="8402" y="69612"/>
                    </a:cubicBezTo>
                    <a:cubicBezTo>
                      <a:pt x="-5886" y="93425"/>
                      <a:pt x="-2075" y="116284"/>
                      <a:pt x="20785" y="128667"/>
                    </a:cubicBezTo>
                    <a:cubicBezTo>
                      <a:pt x="43644" y="141050"/>
                      <a:pt x="79839" y="140097"/>
                      <a:pt x="115082" y="127714"/>
                    </a:cubicBezTo>
                    <a:cubicBezTo>
                      <a:pt x="132227" y="122000"/>
                      <a:pt x="149372" y="113427"/>
                      <a:pt x="164612" y="101997"/>
                    </a:cubicBezTo>
                    <a:cubicBezTo>
                      <a:pt x="175089" y="94377"/>
                      <a:pt x="183662" y="85804"/>
                      <a:pt x="190330" y="78184"/>
                    </a:cubicBezTo>
                    <a:cubicBezTo>
                      <a:pt x="194139" y="73422"/>
                      <a:pt x="190330" y="67707"/>
                      <a:pt x="184614" y="67707"/>
                    </a:cubicBezTo>
                    <a:lnTo>
                      <a:pt x="113177" y="68659"/>
                    </a:lnTo>
                    <a:cubicBezTo>
                      <a:pt x="110319" y="68659"/>
                      <a:pt x="109367" y="64850"/>
                      <a:pt x="112225" y="62944"/>
                    </a:cubicBezTo>
                  </a:path>
                </a:pathLst>
              </a:custGeom>
              <a:solidFill>
                <a:srgbClr val="00F0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400"/>
              </a:p>
            </p:txBody>
          </p:sp>
        </p:grpSp>
        <p:grpSp>
          <p:nvGrpSpPr>
            <p:cNvPr id="476" name="Graphic 4">
              <a:extLst>
                <a:ext uri="{FF2B5EF4-FFF2-40B4-BE49-F238E27FC236}">
                  <a16:creationId xmlns:a16="http://schemas.microsoft.com/office/drawing/2014/main" id="{731F0EDB-6378-4162-8E0C-FE87C89DF3C8}"/>
                </a:ext>
              </a:extLst>
            </p:cNvPr>
            <p:cNvGrpSpPr/>
            <p:nvPr/>
          </p:nvGrpSpPr>
          <p:grpSpPr>
            <a:xfrm>
              <a:off x="15238470" y="2277889"/>
              <a:ext cx="380506" cy="846016"/>
              <a:chOff x="15238470" y="2277889"/>
              <a:chExt cx="380506" cy="846016"/>
            </a:xfrm>
            <a:solidFill>
              <a:schemeClr val="accent1"/>
            </a:solidFill>
          </p:grpSpPr>
          <p:sp>
            <p:nvSpPr>
              <p:cNvPr id="563" name="Freeform: Shape 562">
                <a:extLst>
                  <a:ext uri="{FF2B5EF4-FFF2-40B4-BE49-F238E27FC236}">
                    <a16:creationId xmlns:a16="http://schemas.microsoft.com/office/drawing/2014/main" id="{E1A1245A-8AAD-49A7-AED2-2E0CB3EBAC67}"/>
                  </a:ext>
                </a:extLst>
              </p:cNvPr>
              <p:cNvSpPr/>
              <p:nvPr/>
            </p:nvSpPr>
            <p:spPr>
              <a:xfrm>
                <a:off x="15399902" y="2498114"/>
                <a:ext cx="18097" cy="65722"/>
              </a:xfrm>
              <a:custGeom>
                <a:avLst/>
                <a:gdLst>
                  <a:gd name="connsiteX0" fmla="*/ 0 w 18097"/>
                  <a:gd name="connsiteY0" fmla="*/ 0 h 65722"/>
                  <a:gd name="connsiteX1" fmla="*/ 0 w 18097"/>
                  <a:gd name="connsiteY1" fmla="*/ 65722 h 65722"/>
                  <a:gd name="connsiteX2" fmla="*/ 18097 w 18097"/>
                  <a:gd name="connsiteY2" fmla="*/ 65722 h 65722"/>
                  <a:gd name="connsiteX3" fmla="*/ 18097 w 18097"/>
                  <a:gd name="connsiteY3" fmla="*/ 3810 h 657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97" h="65722">
                    <a:moveTo>
                      <a:pt x="0" y="0"/>
                    </a:moveTo>
                    <a:lnTo>
                      <a:pt x="0" y="65722"/>
                    </a:lnTo>
                    <a:lnTo>
                      <a:pt x="18097" y="65722"/>
                    </a:lnTo>
                    <a:lnTo>
                      <a:pt x="18097" y="3810"/>
                    </a:lnTo>
                  </a:path>
                </a:pathLst>
              </a:custGeom>
              <a:solidFill>
                <a:srgbClr val="00B1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400"/>
              </a:p>
            </p:txBody>
          </p:sp>
          <p:grpSp>
            <p:nvGrpSpPr>
              <p:cNvPr id="564" name="Graphic 4">
                <a:extLst>
                  <a:ext uri="{FF2B5EF4-FFF2-40B4-BE49-F238E27FC236}">
                    <a16:creationId xmlns:a16="http://schemas.microsoft.com/office/drawing/2014/main" id="{7BB6825C-0712-4539-B57B-AD6B7581000D}"/>
                  </a:ext>
                </a:extLst>
              </p:cNvPr>
              <p:cNvGrpSpPr/>
              <p:nvPr/>
            </p:nvGrpSpPr>
            <p:grpSpPr>
              <a:xfrm>
                <a:off x="15238470" y="2277889"/>
                <a:ext cx="380506" cy="846016"/>
                <a:chOff x="15238470" y="2277889"/>
                <a:chExt cx="380506" cy="846016"/>
              </a:xfrm>
              <a:solidFill>
                <a:schemeClr val="accent1"/>
              </a:solidFill>
            </p:grpSpPr>
            <p:sp>
              <p:nvSpPr>
                <p:cNvPr id="565" name="Freeform: Shape 564">
                  <a:extLst>
                    <a:ext uri="{FF2B5EF4-FFF2-40B4-BE49-F238E27FC236}">
                      <a16:creationId xmlns:a16="http://schemas.microsoft.com/office/drawing/2014/main" id="{0898396B-2276-4265-B574-5E97B293984B}"/>
                    </a:ext>
                  </a:extLst>
                </p:cNvPr>
                <p:cNvSpPr/>
                <p:nvPr/>
              </p:nvSpPr>
              <p:spPr>
                <a:xfrm>
                  <a:off x="15238470" y="2277889"/>
                  <a:ext cx="346186" cy="253806"/>
                </a:xfrm>
                <a:custGeom>
                  <a:avLst/>
                  <a:gdLst>
                    <a:gd name="connsiteX0" fmla="*/ 330025 w 346186"/>
                    <a:gd name="connsiteY0" fmla="*/ 253562 h 253806"/>
                    <a:gd name="connsiteX1" fmla="*/ 10937 w 346186"/>
                    <a:gd name="connsiteY1" fmla="*/ 190697 h 253806"/>
                    <a:gd name="connsiteX2" fmla="*/ 3317 w 346186"/>
                    <a:gd name="connsiteY2" fmla="*/ 167837 h 253806"/>
                    <a:gd name="connsiteX3" fmla="*/ 110950 w 346186"/>
                    <a:gd name="connsiteY3" fmla="*/ 38297 h 253806"/>
                    <a:gd name="connsiteX4" fmla="*/ 213819 w 346186"/>
                    <a:gd name="connsiteY4" fmla="*/ 2102 h 253806"/>
                    <a:gd name="connsiteX5" fmla="*/ 294782 w 346186"/>
                    <a:gd name="connsiteY5" fmla="*/ 75444 h 253806"/>
                    <a:gd name="connsiteX6" fmla="*/ 345264 w 346186"/>
                    <a:gd name="connsiteY6" fmla="*/ 236417 h 253806"/>
                    <a:gd name="connsiteX7" fmla="*/ 330025 w 346186"/>
                    <a:gd name="connsiteY7" fmla="*/ 253562 h 2538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46186" h="253806">
                      <a:moveTo>
                        <a:pt x="330025" y="253562"/>
                      </a:moveTo>
                      <a:lnTo>
                        <a:pt x="10937" y="190697"/>
                      </a:lnTo>
                      <a:cubicBezTo>
                        <a:pt x="460" y="188792"/>
                        <a:pt x="-3350" y="176409"/>
                        <a:pt x="3317" y="167837"/>
                      </a:cubicBezTo>
                      <a:lnTo>
                        <a:pt x="110950" y="38297"/>
                      </a:lnTo>
                      <a:cubicBezTo>
                        <a:pt x="135714" y="7817"/>
                        <a:pt x="175719" y="-5518"/>
                        <a:pt x="213819" y="2102"/>
                      </a:cubicBezTo>
                      <a:cubicBezTo>
                        <a:pt x="251919" y="9722"/>
                        <a:pt x="283352" y="37344"/>
                        <a:pt x="294782" y="75444"/>
                      </a:cubicBezTo>
                      <a:lnTo>
                        <a:pt x="345264" y="236417"/>
                      </a:lnTo>
                      <a:cubicBezTo>
                        <a:pt x="349075" y="245942"/>
                        <a:pt x="340502" y="255467"/>
                        <a:pt x="330025" y="253562"/>
                      </a:cubicBezTo>
                    </a:path>
                  </a:pathLst>
                </a:custGeom>
                <a:solidFill>
                  <a:srgbClr val="00D5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400"/>
                </a:p>
              </p:txBody>
            </p:sp>
            <p:sp>
              <p:nvSpPr>
                <p:cNvPr id="566" name="Freeform: Shape 565">
                  <a:extLst>
                    <a:ext uri="{FF2B5EF4-FFF2-40B4-BE49-F238E27FC236}">
                      <a16:creationId xmlns:a16="http://schemas.microsoft.com/office/drawing/2014/main" id="{B0E26D4E-F1CA-47D8-91F8-5C3A4292B2F6}"/>
                    </a:ext>
                  </a:extLst>
                </p:cNvPr>
                <p:cNvSpPr/>
                <p:nvPr/>
              </p:nvSpPr>
              <p:spPr>
                <a:xfrm>
                  <a:off x="15311551" y="2563836"/>
                  <a:ext cx="195043" cy="263842"/>
                </a:xfrm>
                <a:custGeom>
                  <a:avLst/>
                  <a:gdLst>
                    <a:gd name="connsiteX0" fmla="*/ 77873 w 195043"/>
                    <a:gd name="connsiteY0" fmla="*/ 262890 h 263842"/>
                    <a:gd name="connsiteX1" fmla="*/ 126450 w 195043"/>
                    <a:gd name="connsiteY1" fmla="*/ 262890 h 263842"/>
                    <a:gd name="connsiteX2" fmla="*/ 180743 w 195043"/>
                    <a:gd name="connsiteY2" fmla="*/ 236220 h 263842"/>
                    <a:gd name="connsiteX3" fmla="*/ 185505 w 195043"/>
                    <a:gd name="connsiteY3" fmla="*/ 158115 h 263842"/>
                    <a:gd name="connsiteX4" fmla="*/ 164550 w 195043"/>
                    <a:gd name="connsiteY4" fmla="*/ 126683 h 263842"/>
                    <a:gd name="connsiteX5" fmla="*/ 152168 w 195043"/>
                    <a:gd name="connsiteY5" fmla="*/ 90488 h 263842"/>
                    <a:gd name="connsiteX6" fmla="*/ 143595 w 195043"/>
                    <a:gd name="connsiteY6" fmla="*/ 7620 h 263842"/>
                    <a:gd name="connsiteX7" fmla="*/ 135023 w 195043"/>
                    <a:gd name="connsiteY7" fmla="*/ 0 h 263842"/>
                    <a:gd name="connsiteX8" fmla="*/ 113115 w 195043"/>
                    <a:gd name="connsiteY8" fmla="*/ 0 h 263842"/>
                    <a:gd name="connsiteX9" fmla="*/ 88350 w 195043"/>
                    <a:gd name="connsiteY9" fmla="*/ 0 h 263842"/>
                    <a:gd name="connsiteX10" fmla="*/ 59775 w 195043"/>
                    <a:gd name="connsiteY10" fmla="*/ 0 h 263842"/>
                    <a:gd name="connsiteX11" fmla="*/ 51203 w 195043"/>
                    <a:gd name="connsiteY11" fmla="*/ 7620 h 263842"/>
                    <a:gd name="connsiteX12" fmla="*/ 42630 w 195043"/>
                    <a:gd name="connsiteY12" fmla="*/ 90488 h 263842"/>
                    <a:gd name="connsiteX13" fmla="*/ 30248 w 195043"/>
                    <a:gd name="connsiteY13" fmla="*/ 126683 h 263842"/>
                    <a:gd name="connsiteX14" fmla="*/ 10245 w 195043"/>
                    <a:gd name="connsiteY14" fmla="*/ 159067 h 263842"/>
                    <a:gd name="connsiteX15" fmla="*/ 15008 w 195043"/>
                    <a:gd name="connsiteY15" fmla="*/ 237173 h 263842"/>
                    <a:gd name="connsiteX16" fmla="*/ 69300 w 195043"/>
                    <a:gd name="connsiteY16" fmla="*/ 263842 h 263842"/>
                    <a:gd name="connsiteX17" fmla="*/ 117878 w 195043"/>
                    <a:gd name="connsiteY17" fmla="*/ 263842 h 2638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195043" h="263842">
                      <a:moveTo>
                        <a:pt x="77873" y="262890"/>
                      </a:moveTo>
                      <a:lnTo>
                        <a:pt x="126450" y="262890"/>
                      </a:lnTo>
                      <a:cubicBezTo>
                        <a:pt x="147405" y="262890"/>
                        <a:pt x="167408" y="253365"/>
                        <a:pt x="180743" y="236220"/>
                      </a:cubicBezTo>
                      <a:cubicBezTo>
                        <a:pt x="197888" y="213360"/>
                        <a:pt x="199793" y="182880"/>
                        <a:pt x="185505" y="158115"/>
                      </a:cubicBezTo>
                      <a:lnTo>
                        <a:pt x="164550" y="126683"/>
                      </a:lnTo>
                      <a:cubicBezTo>
                        <a:pt x="157883" y="115253"/>
                        <a:pt x="154073" y="102870"/>
                        <a:pt x="152168" y="90488"/>
                      </a:cubicBezTo>
                      <a:lnTo>
                        <a:pt x="143595" y="7620"/>
                      </a:lnTo>
                      <a:cubicBezTo>
                        <a:pt x="143595" y="2858"/>
                        <a:pt x="139785" y="0"/>
                        <a:pt x="135023" y="0"/>
                      </a:cubicBezTo>
                      <a:lnTo>
                        <a:pt x="113115" y="0"/>
                      </a:lnTo>
                      <a:lnTo>
                        <a:pt x="88350" y="0"/>
                      </a:lnTo>
                      <a:lnTo>
                        <a:pt x="59775" y="0"/>
                      </a:lnTo>
                      <a:cubicBezTo>
                        <a:pt x="55013" y="0"/>
                        <a:pt x="52155" y="2858"/>
                        <a:pt x="51203" y="7620"/>
                      </a:cubicBezTo>
                      <a:lnTo>
                        <a:pt x="42630" y="90488"/>
                      </a:lnTo>
                      <a:cubicBezTo>
                        <a:pt x="41678" y="103823"/>
                        <a:pt x="36915" y="116205"/>
                        <a:pt x="30248" y="126683"/>
                      </a:cubicBezTo>
                      <a:lnTo>
                        <a:pt x="10245" y="159067"/>
                      </a:lnTo>
                      <a:cubicBezTo>
                        <a:pt x="-4995" y="183833"/>
                        <a:pt x="-3090" y="214313"/>
                        <a:pt x="15008" y="237173"/>
                      </a:cubicBezTo>
                      <a:cubicBezTo>
                        <a:pt x="28343" y="253365"/>
                        <a:pt x="47393" y="263842"/>
                        <a:pt x="69300" y="263842"/>
                      </a:cubicBezTo>
                      <a:lnTo>
                        <a:pt x="117878" y="263842"/>
                      </a:lnTo>
                    </a:path>
                  </a:pathLst>
                </a:custGeom>
                <a:solidFill>
                  <a:srgbClr val="00B1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400"/>
                </a:p>
              </p:txBody>
            </p:sp>
            <p:sp>
              <p:nvSpPr>
                <p:cNvPr id="567" name="Freeform: Shape 566">
                  <a:extLst>
                    <a:ext uri="{FF2B5EF4-FFF2-40B4-BE49-F238E27FC236}">
                      <a16:creationId xmlns:a16="http://schemas.microsoft.com/office/drawing/2014/main" id="{328302A1-6C2B-46EC-9B82-6A9789252F91}"/>
                    </a:ext>
                  </a:extLst>
                </p:cNvPr>
                <p:cNvSpPr/>
                <p:nvPr/>
              </p:nvSpPr>
              <p:spPr>
                <a:xfrm>
                  <a:off x="15264646" y="2826726"/>
                  <a:ext cx="354330" cy="297179"/>
                </a:xfrm>
                <a:custGeom>
                  <a:avLst/>
                  <a:gdLst>
                    <a:gd name="connsiteX0" fmla="*/ 9525 w 354330"/>
                    <a:gd name="connsiteY0" fmla="*/ 297180 h 297179"/>
                    <a:gd name="connsiteX1" fmla="*/ 285750 w 354330"/>
                    <a:gd name="connsiteY1" fmla="*/ 297180 h 297179"/>
                    <a:gd name="connsiteX2" fmla="*/ 354330 w 354330"/>
                    <a:gd name="connsiteY2" fmla="*/ 228600 h 297179"/>
                    <a:gd name="connsiteX3" fmla="*/ 354330 w 354330"/>
                    <a:gd name="connsiteY3" fmla="*/ 8572 h 297179"/>
                    <a:gd name="connsiteX4" fmla="*/ 345758 w 354330"/>
                    <a:gd name="connsiteY4" fmla="*/ 0 h 297179"/>
                    <a:gd name="connsiteX5" fmla="*/ 54293 w 354330"/>
                    <a:gd name="connsiteY5" fmla="*/ 0 h 297179"/>
                    <a:gd name="connsiteX6" fmla="*/ 0 w 354330"/>
                    <a:gd name="connsiteY6" fmla="*/ 54292 h 297179"/>
                    <a:gd name="connsiteX7" fmla="*/ 0 w 354330"/>
                    <a:gd name="connsiteY7" fmla="*/ 289560 h 297179"/>
                    <a:gd name="connsiteX8" fmla="*/ 9525 w 354330"/>
                    <a:gd name="connsiteY8" fmla="*/ 297180 h 2971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54330" h="297179">
                      <a:moveTo>
                        <a:pt x="9525" y="297180"/>
                      </a:moveTo>
                      <a:lnTo>
                        <a:pt x="285750" y="297180"/>
                      </a:lnTo>
                      <a:cubicBezTo>
                        <a:pt x="323850" y="297180"/>
                        <a:pt x="354330" y="266700"/>
                        <a:pt x="354330" y="228600"/>
                      </a:cubicBezTo>
                      <a:lnTo>
                        <a:pt x="354330" y="8572"/>
                      </a:lnTo>
                      <a:cubicBezTo>
                        <a:pt x="354330" y="3810"/>
                        <a:pt x="350520" y="0"/>
                        <a:pt x="345758" y="0"/>
                      </a:cubicBezTo>
                      <a:lnTo>
                        <a:pt x="54293" y="0"/>
                      </a:lnTo>
                      <a:cubicBezTo>
                        <a:pt x="24765" y="0"/>
                        <a:pt x="0" y="23813"/>
                        <a:pt x="0" y="54292"/>
                      </a:cubicBezTo>
                      <a:lnTo>
                        <a:pt x="0" y="289560"/>
                      </a:lnTo>
                      <a:cubicBezTo>
                        <a:pt x="953" y="293370"/>
                        <a:pt x="4763" y="297180"/>
                        <a:pt x="9525" y="297180"/>
                      </a:cubicBezTo>
                    </a:path>
                  </a:pathLst>
                </a:custGeom>
                <a:solidFill>
                  <a:srgbClr val="00D5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400"/>
                </a:p>
              </p:txBody>
            </p:sp>
            <p:sp>
              <p:nvSpPr>
                <p:cNvPr id="568" name="Freeform: Shape 567">
                  <a:extLst>
                    <a:ext uri="{FF2B5EF4-FFF2-40B4-BE49-F238E27FC236}">
                      <a16:creationId xmlns:a16="http://schemas.microsoft.com/office/drawing/2014/main" id="{A642BAB2-00C8-4DBE-A59D-D695F0C15D2B}"/>
                    </a:ext>
                  </a:extLst>
                </p:cNvPr>
                <p:cNvSpPr/>
                <p:nvPr/>
              </p:nvSpPr>
              <p:spPr>
                <a:xfrm>
                  <a:off x="15471339" y="2825773"/>
                  <a:ext cx="147637" cy="298132"/>
                </a:xfrm>
                <a:custGeom>
                  <a:avLst/>
                  <a:gdLst>
                    <a:gd name="connsiteX0" fmla="*/ 147638 w 147637"/>
                    <a:gd name="connsiteY0" fmla="*/ 243840 h 298132"/>
                    <a:gd name="connsiteX1" fmla="*/ 147638 w 147637"/>
                    <a:gd name="connsiteY1" fmla="*/ 8573 h 298132"/>
                    <a:gd name="connsiteX2" fmla="*/ 139065 w 147637"/>
                    <a:gd name="connsiteY2" fmla="*/ 0 h 298132"/>
                    <a:gd name="connsiteX3" fmla="*/ 54293 w 147637"/>
                    <a:gd name="connsiteY3" fmla="*/ 0 h 298132"/>
                    <a:gd name="connsiteX4" fmla="*/ 0 w 147637"/>
                    <a:gd name="connsiteY4" fmla="*/ 54292 h 298132"/>
                    <a:gd name="connsiteX5" fmla="*/ 0 w 147637"/>
                    <a:gd name="connsiteY5" fmla="*/ 289560 h 298132"/>
                    <a:gd name="connsiteX6" fmla="*/ 8572 w 147637"/>
                    <a:gd name="connsiteY6" fmla="*/ 298133 h 298132"/>
                    <a:gd name="connsiteX7" fmla="*/ 93345 w 147637"/>
                    <a:gd name="connsiteY7" fmla="*/ 298133 h 298132"/>
                    <a:gd name="connsiteX8" fmla="*/ 147638 w 147637"/>
                    <a:gd name="connsiteY8" fmla="*/ 243840 h 2981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47637" h="298132">
                      <a:moveTo>
                        <a:pt x="147638" y="243840"/>
                      </a:moveTo>
                      <a:lnTo>
                        <a:pt x="147638" y="8573"/>
                      </a:lnTo>
                      <a:cubicBezTo>
                        <a:pt x="147638" y="3810"/>
                        <a:pt x="143828" y="0"/>
                        <a:pt x="139065" y="0"/>
                      </a:cubicBezTo>
                      <a:lnTo>
                        <a:pt x="54293" y="0"/>
                      </a:lnTo>
                      <a:cubicBezTo>
                        <a:pt x="24765" y="0"/>
                        <a:pt x="0" y="23813"/>
                        <a:pt x="0" y="54292"/>
                      </a:cubicBezTo>
                      <a:lnTo>
                        <a:pt x="0" y="289560"/>
                      </a:lnTo>
                      <a:cubicBezTo>
                        <a:pt x="0" y="294323"/>
                        <a:pt x="3810" y="298133"/>
                        <a:pt x="8572" y="298133"/>
                      </a:cubicBezTo>
                      <a:lnTo>
                        <a:pt x="93345" y="298133"/>
                      </a:lnTo>
                      <a:cubicBezTo>
                        <a:pt x="123825" y="298133"/>
                        <a:pt x="147638" y="274320"/>
                        <a:pt x="147638" y="243840"/>
                      </a:cubicBezTo>
                    </a:path>
                  </a:pathLst>
                </a:custGeom>
                <a:solidFill>
                  <a:srgbClr val="00B1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400"/>
                </a:p>
              </p:txBody>
            </p:sp>
            <p:sp>
              <p:nvSpPr>
                <p:cNvPr id="569" name="Freeform: Shape 568">
                  <a:extLst>
                    <a:ext uri="{FF2B5EF4-FFF2-40B4-BE49-F238E27FC236}">
                      <a16:creationId xmlns:a16="http://schemas.microsoft.com/office/drawing/2014/main" id="{46F4E0EC-AFEB-454B-BBED-04BE06C9F9AC}"/>
                    </a:ext>
                  </a:extLst>
                </p:cNvPr>
                <p:cNvSpPr/>
                <p:nvPr/>
              </p:nvSpPr>
              <p:spPr>
                <a:xfrm>
                  <a:off x="15329417" y="2826726"/>
                  <a:ext cx="117157" cy="99060"/>
                </a:xfrm>
                <a:custGeom>
                  <a:avLst/>
                  <a:gdLst>
                    <a:gd name="connsiteX0" fmla="*/ 62865 w 117157"/>
                    <a:gd name="connsiteY0" fmla="*/ 54292 h 99060"/>
                    <a:gd name="connsiteX1" fmla="*/ 117157 w 117157"/>
                    <a:gd name="connsiteY1" fmla="*/ 0 h 99060"/>
                    <a:gd name="connsiteX2" fmla="*/ 54292 w 117157"/>
                    <a:gd name="connsiteY2" fmla="*/ 0 h 99060"/>
                    <a:gd name="connsiteX3" fmla="*/ 0 w 117157"/>
                    <a:gd name="connsiteY3" fmla="*/ 54292 h 99060"/>
                    <a:gd name="connsiteX4" fmla="*/ 0 w 117157"/>
                    <a:gd name="connsiteY4" fmla="*/ 87630 h 99060"/>
                    <a:gd name="connsiteX5" fmla="*/ 11430 w 117157"/>
                    <a:gd name="connsiteY5" fmla="*/ 99060 h 99060"/>
                    <a:gd name="connsiteX6" fmla="*/ 50482 w 117157"/>
                    <a:gd name="connsiteY6" fmla="*/ 99060 h 99060"/>
                    <a:gd name="connsiteX7" fmla="*/ 61913 w 117157"/>
                    <a:gd name="connsiteY7" fmla="*/ 87630 h 99060"/>
                    <a:gd name="connsiteX8" fmla="*/ 61913 w 117157"/>
                    <a:gd name="connsiteY8" fmla="*/ 54292 h 990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17157" h="99060">
                      <a:moveTo>
                        <a:pt x="62865" y="54292"/>
                      </a:moveTo>
                      <a:cubicBezTo>
                        <a:pt x="62865" y="24765"/>
                        <a:pt x="86678" y="0"/>
                        <a:pt x="117157" y="0"/>
                      </a:cubicBezTo>
                      <a:lnTo>
                        <a:pt x="54292" y="0"/>
                      </a:lnTo>
                      <a:cubicBezTo>
                        <a:pt x="24765" y="0"/>
                        <a:pt x="0" y="23813"/>
                        <a:pt x="0" y="54292"/>
                      </a:cubicBezTo>
                      <a:lnTo>
                        <a:pt x="0" y="87630"/>
                      </a:lnTo>
                      <a:cubicBezTo>
                        <a:pt x="0" y="94298"/>
                        <a:pt x="5715" y="99060"/>
                        <a:pt x="11430" y="99060"/>
                      </a:cubicBezTo>
                      <a:lnTo>
                        <a:pt x="50482" y="99060"/>
                      </a:lnTo>
                      <a:cubicBezTo>
                        <a:pt x="57150" y="99060"/>
                        <a:pt x="61913" y="93345"/>
                        <a:pt x="61913" y="87630"/>
                      </a:cubicBezTo>
                      <a:lnTo>
                        <a:pt x="61913" y="54292"/>
                      </a:lnTo>
                      <a:close/>
                    </a:path>
                  </a:pathLst>
                </a:custGeom>
                <a:solidFill>
                  <a:srgbClr val="00F0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400"/>
                </a:p>
              </p:txBody>
            </p:sp>
          </p:grpSp>
        </p:grp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99368F21-6D60-4C7C-94E7-AF50A7F32408}"/>
                </a:ext>
              </a:extLst>
            </p:cNvPr>
            <p:cNvSpPr/>
            <p:nvPr/>
          </p:nvSpPr>
          <p:spPr>
            <a:xfrm>
              <a:off x="14589324" y="2728619"/>
              <a:ext cx="102870" cy="145732"/>
            </a:xfrm>
            <a:custGeom>
              <a:avLst/>
              <a:gdLst>
                <a:gd name="connsiteX0" fmla="*/ 0 w 102870"/>
                <a:gd name="connsiteY0" fmla="*/ 0 h 145732"/>
                <a:gd name="connsiteX1" fmla="*/ 102870 w 102870"/>
                <a:gd name="connsiteY1" fmla="*/ 0 h 145732"/>
                <a:gd name="connsiteX2" fmla="*/ 102870 w 102870"/>
                <a:gd name="connsiteY2" fmla="*/ 145733 h 145732"/>
                <a:gd name="connsiteX3" fmla="*/ 0 w 102870"/>
                <a:gd name="connsiteY3" fmla="*/ 145733 h 14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870" h="145732">
                  <a:moveTo>
                    <a:pt x="0" y="0"/>
                  </a:moveTo>
                  <a:lnTo>
                    <a:pt x="102870" y="0"/>
                  </a:lnTo>
                  <a:lnTo>
                    <a:pt x="102870" y="145733"/>
                  </a:lnTo>
                  <a:lnTo>
                    <a:pt x="0" y="145733"/>
                  </a:lnTo>
                  <a:close/>
                </a:path>
              </a:pathLst>
            </a:custGeom>
            <a:solidFill>
              <a:srgbClr val="FFF5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F9BCA7CC-6323-48C6-A1F5-9D712C0B3833}"/>
                </a:ext>
              </a:extLst>
            </p:cNvPr>
            <p:cNvSpPr/>
            <p:nvPr/>
          </p:nvSpPr>
          <p:spPr>
            <a:xfrm>
              <a:off x="14499789" y="2728619"/>
              <a:ext cx="253365" cy="395287"/>
            </a:xfrm>
            <a:custGeom>
              <a:avLst/>
              <a:gdLst>
                <a:gd name="connsiteX0" fmla="*/ 161925 w 253365"/>
                <a:gd name="connsiteY0" fmla="*/ 195263 h 395287"/>
                <a:gd name="connsiteX1" fmla="*/ 161925 w 253365"/>
                <a:gd name="connsiteY1" fmla="*/ 61913 h 395287"/>
                <a:gd name="connsiteX2" fmla="*/ 100013 w 253365"/>
                <a:gd name="connsiteY2" fmla="*/ 0 h 395287"/>
                <a:gd name="connsiteX3" fmla="*/ 0 w 253365"/>
                <a:gd name="connsiteY3" fmla="*/ 0 h 395287"/>
                <a:gd name="connsiteX4" fmla="*/ 0 w 253365"/>
                <a:gd name="connsiteY4" fmla="*/ 333375 h 395287"/>
                <a:gd name="connsiteX5" fmla="*/ 61913 w 253365"/>
                <a:gd name="connsiteY5" fmla="*/ 395288 h 395287"/>
                <a:gd name="connsiteX6" fmla="*/ 75247 w 253365"/>
                <a:gd name="connsiteY6" fmla="*/ 395288 h 395287"/>
                <a:gd name="connsiteX7" fmla="*/ 162878 w 253365"/>
                <a:gd name="connsiteY7" fmla="*/ 395288 h 395287"/>
                <a:gd name="connsiteX8" fmla="*/ 253365 w 253365"/>
                <a:gd name="connsiteY8" fmla="*/ 395288 h 395287"/>
                <a:gd name="connsiteX9" fmla="*/ 253365 w 253365"/>
                <a:gd name="connsiteY9" fmla="*/ 194310 h 395287"/>
                <a:gd name="connsiteX10" fmla="*/ 161925 w 253365"/>
                <a:gd name="connsiteY10" fmla="*/ 194310 h 395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3365" h="395287">
                  <a:moveTo>
                    <a:pt x="161925" y="195263"/>
                  </a:moveTo>
                  <a:lnTo>
                    <a:pt x="161925" y="61913"/>
                  </a:lnTo>
                  <a:cubicBezTo>
                    <a:pt x="161925" y="27622"/>
                    <a:pt x="134303" y="0"/>
                    <a:pt x="100013" y="0"/>
                  </a:cubicBezTo>
                  <a:lnTo>
                    <a:pt x="0" y="0"/>
                  </a:lnTo>
                  <a:lnTo>
                    <a:pt x="0" y="333375"/>
                  </a:lnTo>
                  <a:cubicBezTo>
                    <a:pt x="0" y="367665"/>
                    <a:pt x="27622" y="395288"/>
                    <a:pt x="61913" y="395288"/>
                  </a:cubicBezTo>
                  <a:lnTo>
                    <a:pt x="75247" y="395288"/>
                  </a:lnTo>
                  <a:lnTo>
                    <a:pt x="162878" y="395288"/>
                  </a:lnTo>
                  <a:lnTo>
                    <a:pt x="253365" y="395288"/>
                  </a:lnTo>
                  <a:lnTo>
                    <a:pt x="253365" y="194310"/>
                  </a:lnTo>
                  <a:lnTo>
                    <a:pt x="161925" y="194310"/>
                  </a:lnTo>
                  <a:close/>
                </a:path>
              </a:pathLst>
            </a:custGeom>
            <a:solidFill>
              <a:srgbClr val="FCBE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56AA3680-4AB9-48DC-95CE-B48A93F30A79}"/>
                </a:ext>
              </a:extLst>
            </p:cNvPr>
            <p:cNvSpPr/>
            <p:nvPr/>
          </p:nvSpPr>
          <p:spPr>
            <a:xfrm>
              <a:off x="14660761" y="2728619"/>
              <a:ext cx="559117" cy="395287"/>
            </a:xfrm>
            <a:custGeom>
              <a:avLst/>
              <a:gdLst>
                <a:gd name="connsiteX0" fmla="*/ 541972 w 559117"/>
                <a:gd name="connsiteY0" fmla="*/ 395288 h 395287"/>
                <a:gd name="connsiteX1" fmla="*/ 61913 w 559117"/>
                <a:gd name="connsiteY1" fmla="*/ 395288 h 395287"/>
                <a:gd name="connsiteX2" fmla="*/ 0 w 559117"/>
                <a:gd name="connsiteY2" fmla="*/ 333375 h 395287"/>
                <a:gd name="connsiteX3" fmla="*/ 0 w 559117"/>
                <a:gd name="connsiteY3" fmla="*/ 0 h 395287"/>
                <a:gd name="connsiteX4" fmla="*/ 497205 w 559117"/>
                <a:gd name="connsiteY4" fmla="*/ 0 h 395287"/>
                <a:gd name="connsiteX5" fmla="*/ 559118 w 559117"/>
                <a:gd name="connsiteY5" fmla="*/ 61913 h 395287"/>
                <a:gd name="connsiteX6" fmla="*/ 559118 w 559117"/>
                <a:gd name="connsiteY6" fmla="*/ 378143 h 395287"/>
                <a:gd name="connsiteX7" fmla="*/ 541972 w 559117"/>
                <a:gd name="connsiteY7" fmla="*/ 395288 h 395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9117" h="395287">
                  <a:moveTo>
                    <a:pt x="541972" y="395288"/>
                  </a:moveTo>
                  <a:lnTo>
                    <a:pt x="61913" y="395288"/>
                  </a:lnTo>
                  <a:cubicBezTo>
                    <a:pt x="27622" y="395288"/>
                    <a:pt x="0" y="367665"/>
                    <a:pt x="0" y="333375"/>
                  </a:cubicBezTo>
                  <a:lnTo>
                    <a:pt x="0" y="0"/>
                  </a:lnTo>
                  <a:lnTo>
                    <a:pt x="497205" y="0"/>
                  </a:lnTo>
                  <a:cubicBezTo>
                    <a:pt x="531495" y="0"/>
                    <a:pt x="559118" y="27622"/>
                    <a:pt x="559118" y="61913"/>
                  </a:cubicBezTo>
                  <a:lnTo>
                    <a:pt x="559118" y="378143"/>
                  </a:lnTo>
                  <a:cubicBezTo>
                    <a:pt x="559118" y="387668"/>
                    <a:pt x="551497" y="395288"/>
                    <a:pt x="541972" y="395288"/>
                  </a:cubicBezTo>
                </a:path>
              </a:pathLst>
            </a:custGeom>
            <a:solidFill>
              <a:srgbClr val="FFFC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FC52638D-2CA3-4C16-8CCA-080B2173F78F}"/>
                </a:ext>
              </a:extLst>
            </p:cNvPr>
            <p:cNvSpPr/>
            <p:nvPr/>
          </p:nvSpPr>
          <p:spPr>
            <a:xfrm>
              <a:off x="15113437" y="2768862"/>
              <a:ext cx="30003" cy="16668"/>
            </a:xfrm>
            <a:custGeom>
              <a:avLst/>
              <a:gdLst>
                <a:gd name="connsiteX0" fmla="*/ 28337 w 30003"/>
                <a:gd name="connsiteY0" fmla="*/ 15954 h 16668"/>
                <a:gd name="connsiteX1" fmla="*/ 27384 w 30003"/>
                <a:gd name="connsiteY1" fmla="*/ 15954 h 16668"/>
                <a:gd name="connsiteX2" fmla="*/ 15002 w 30003"/>
                <a:gd name="connsiteY2" fmla="*/ 3572 h 16668"/>
                <a:gd name="connsiteX3" fmla="*/ 2620 w 30003"/>
                <a:gd name="connsiteY3" fmla="*/ 15954 h 16668"/>
                <a:gd name="connsiteX4" fmla="*/ 714 w 30003"/>
                <a:gd name="connsiteY4" fmla="*/ 15954 h 16668"/>
                <a:gd name="connsiteX5" fmla="*/ 714 w 30003"/>
                <a:gd name="connsiteY5" fmla="*/ 14049 h 16668"/>
                <a:gd name="connsiteX6" fmla="*/ 14049 w 30003"/>
                <a:gd name="connsiteY6" fmla="*/ 714 h 16668"/>
                <a:gd name="connsiteX7" fmla="*/ 15954 w 30003"/>
                <a:gd name="connsiteY7" fmla="*/ 714 h 16668"/>
                <a:gd name="connsiteX8" fmla="*/ 29289 w 30003"/>
                <a:gd name="connsiteY8" fmla="*/ 14049 h 16668"/>
                <a:gd name="connsiteX9" fmla="*/ 29289 w 30003"/>
                <a:gd name="connsiteY9" fmla="*/ 15954 h 16668"/>
                <a:gd name="connsiteX10" fmla="*/ 28337 w 30003"/>
                <a:gd name="connsiteY10" fmla="*/ 15954 h 16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003" h="16668">
                  <a:moveTo>
                    <a:pt x="28337" y="15954"/>
                  </a:moveTo>
                  <a:cubicBezTo>
                    <a:pt x="28337" y="15954"/>
                    <a:pt x="27384" y="15954"/>
                    <a:pt x="27384" y="15954"/>
                  </a:cubicBezTo>
                  <a:lnTo>
                    <a:pt x="15002" y="3572"/>
                  </a:lnTo>
                  <a:lnTo>
                    <a:pt x="2620" y="15954"/>
                  </a:lnTo>
                  <a:cubicBezTo>
                    <a:pt x="1667" y="16907"/>
                    <a:pt x="1667" y="16907"/>
                    <a:pt x="714" y="15954"/>
                  </a:cubicBezTo>
                  <a:cubicBezTo>
                    <a:pt x="-238" y="15002"/>
                    <a:pt x="-238" y="15002"/>
                    <a:pt x="714" y="14049"/>
                  </a:cubicBezTo>
                  <a:lnTo>
                    <a:pt x="14049" y="714"/>
                  </a:lnTo>
                  <a:cubicBezTo>
                    <a:pt x="15002" y="-238"/>
                    <a:pt x="15002" y="-238"/>
                    <a:pt x="15954" y="714"/>
                  </a:cubicBezTo>
                  <a:lnTo>
                    <a:pt x="29289" y="14049"/>
                  </a:lnTo>
                  <a:cubicBezTo>
                    <a:pt x="30242" y="15002"/>
                    <a:pt x="30242" y="15002"/>
                    <a:pt x="29289" y="15954"/>
                  </a:cubicBezTo>
                  <a:cubicBezTo>
                    <a:pt x="29289" y="15954"/>
                    <a:pt x="28337" y="15954"/>
                    <a:pt x="28337" y="15954"/>
                  </a:cubicBezTo>
                </a:path>
              </a:pathLst>
            </a:custGeom>
            <a:solidFill>
              <a:srgbClr val="FCBE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15A415CA-48C7-4B53-A1AB-1EBAFBCDC8D0}"/>
                </a:ext>
              </a:extLst>
            </p:cNvPr>
            <p:cNvSpPr/>
            <p:nvPr/>
          </p:nvSpPr>
          <p:spPr>
            <a:xfrm>
              <a:off x="15127486" y="2772434"/>
              <a:ext cx="1905" cy="60959"/>
            </a:xfrm>
            <a:custGeom>
              <a:avLst/>
              <a:gdLst>
                <a:gd name="connsiteX0" fmla="*/ 953 w 1905"/>
                <a:gd name="connsiteY0" fmla="*/ 60960 h 60959"/>
                <a:gd name="connsiteX1" fmla="*/ 0 w 1905"/>
                <a:gd name="connsiteY1" fmla="*/ 60007 h 60959"/>
                <a:gd name="connsiteX2" fmla="*/ 0 w 1905"/>
                <a:gd name="connsiteY2" fmla="*/ 952 h 60959"/>
                <a:gd name="connsiteX3" fmla="*/ 953 w 1905"/>
                <a:gd name="connsiteY3" fmla="*/ 0 h 60959"/>
                <a:gd name="connsiteX4" fmla="*/ 1905 w 1905"/>
                <a:gd name="connsiteY4" fmla="*/ 952 h 60959"/>
                <a:gd name="connsiteX5" fmla="*/ 1905 w 1905"/>
                <a:gd name="connsiteY5" fmla="*/ 60007 h 60959"/>
                <a:gd name="connsiteX6" fmla="*/ 953 w 1905"/>
                <a:gd name="connsiteY6" fmla="*/ 60960 h 60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5" h="60959">
                  <a:moveTo>
                    <a:pt x="953" y="60960"/>
                  </a:moveTo>
                  <a:cubicBezTo>
                    <a:pt x="0" y="60960"/>
                    <a:pt x="0" y="60007"/>
                    <a:pt x="0" y="60007"/>
                  </a:cubicBezTo>
                  <a:lnTo>
                    <a:pt x="0" y="952"/>
                  </a:lnTo>
                  <a:cubicBezTo>
                    <a:pt x="0" y="0"/>
                    <a:pt x="953" y="0"/>
                    <a:pt x="953" y="0"/>
                  </a:cubicBezTo>
                  <a:cubicBezTo>
                    <a:pt x="1905" y="0"/>
                    <a:pt x="1905" y="952"/>
                    <a:pt x="1905" y="952"/>
                  </a:cubicBezTo>
                  <a:lnTo>
                    <a:pt x="1905" y="60007"/>
                  </a:lnTo>
                  <a:cubicBezTo>
                    <a:pt x="1905" y="60007"/>
                    <a:pt x="1905" y="60960"/>
                    <a:pt x="953" y="60960"/>
                  </a:cubicBezTo>
                </a:path>
              </a:pathLst>
            </a:custGeom>
            <a:solidFill>
              <a:srgbClr val="FCBE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A74C533A-CC29-459F-B00B-2B187FC833B5}"/>
                </a:ext>
              </a:extLst>
            </p:cNvPr>
            <p:cNvSpPr/>
            <p:nvPr/>
          </p:nvSpPr>
          <p:spPr>
            <a:xfrm>
              <a:off x="15150585" y="2768862"/>
              <a:ext cx="30003" cy="16668"/>
            </a:xfrm>
            <a:custGeom>
              <a:avLst/>
              <a:gdLst>
                <a:gd name="connsiteX0" fmla="*/ 28337 w 30003"/>
                <a:gd name="connsiteY0" fmla="*/ 15954 h 16668"/>
                <a:gd name="connsiteX1" fmla="*/ 27385 w 30003"/>
                <a:gd name="connsiteY1" fmla="*/ 15954 h 16668"/>
                <a:gd name="connsiteX2" fmla="*/ 15002 w 30003"/>
                <a:gd name="connsiteY2" fmla="*/ 3572 h 16668"/>
                <a:gd name="connsiteX3" fmla="*/ 2620 w 30003"/>
                <a:gd name="connsiteY3" fmla="*/ 15954 h 16668"/>
                <a:gd name="connsiteX4" fmla="*/ 714 w 30003"/>
                <a:gd name="connsiteY4" fmla="*/ 15954 h 16668"/>
                <a:gd name="connsiteX5" fmla="*/ 714 w 30003"/>
                <a:gd name="connsiteY5" fmla="*/ 14049 h 16668"/>
                <a:gd name="connsiteX6" fmla="*/ 14049 w 30003"/>
                <a:gd name="connsiteY6" fmla="*/ 714 h 16668"/>
                <a:gd name="connsiteX7" fmla="*/ 15954 w 30003"/>
                <a:gd name="connsiteY7" fmla="*/ 714 h 16668"/>
                <a:gd name="connsiteX8" fmla="*/ 29289 w 30003"/>
                <a:gd name="connsiteY8" fmla="*/ 14049 h 16668"/>
                <a:gd name="connsiteX9" fmla="*/ 29289 w 30003"/>
                <a:gd name="connsiteY9" fmla="*/ 15954 h 16668"/>
                <a:gd name="connsiteX10" fmla="*/ 28337 w 30003"/>
                <a:gd name="connsiteY10" fmla="*/ 15954 h 16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003" h="16668">
                  <a:moveTo>
                    <a:pt x="28337" y="15954"/>
                  </a:moveTo>
                  <a:cubicBezTo>
                    <a:pt x="28337" y="15954"/>
                    <a:pt x="27385" y="15954"/>
                    <a:pt x="27385" y="15954"/>
                  </a:cubicBezTo>
                  <a:lnTo>
                    <a:pt x="15002" y="3572"/>
                  </a:lnTo>
                  <a:lnTo>
                    <a:pt x="2620" y="15954"/>
                  </a:lnTo>
                  <a:cubicBezTo>
                    <a:pt x="1667" y="16907"/>
                    <a:pt x="1667" y="16907"/>
                    <a:pt x="714" y="15954"/>
                  </a:cubicBezTo>
                  <a:cubicBezTo>
                    <a:pt x="-238" y="15002"/>
                    <a:pt x="-238" y="15002"/>
                    <a:pt x="714" y="14049"/>
                  </a:cubicBezTo>
                  <a:lnTo>
                    <a:pt x="14049" y="714"/>
                  </a:lnTo>
                  <a:cubicBezTo>
                    <a:pt x="15002" y="-238"/>
                    <a:pt x="15002" y="-238"/>
                    <a:pt x="15954" y="714"/>
                  </a:cubicBezTo>
                  <a:lnTo>
                    <a:pt x="29289" y="14049"/>
                  </a:lnTo>
                  <a:cubicBezTo>
                    <a:pt x="30242" y="15002"/>
                    <a:pt x="30242" y="15002"/>
                    <a:pt x="29289" y="15954"/>
                  </a:cubicBezTo>
                  <a:cubicBezTo>
                    <a:pt x="29289" y="15954"/>
                    <a:pt x="29289" y="15954"/>
                    <a:pt x="28337" y="15954"/>
                  </a:cubicBezTo>
                </a:path>
              </a:pathLst>
            </a:custGeom>
            <a:solidFill>
              <a:srgbClr val="FCBE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926533AD-B526-43F8-B644-1B9C0208B076}"/>
                </a:ext>
              </a:extLst>
            </p:cNvPr>
            <p:cNvSpPr/>
            <p:nvPr/>
          </p:nvSpPr>
          <p:spPr>
            <a:xfrm>
              <a:off x="15165586" y="2772434"/>
              <a:ext cx="1905" cy="60959"/>
            </a:xfrm>
            <a:custGeom>
              <a:avLst/>
              <a:gdLst>
                <a:gd name="connsiteX0" fmla="*/ 953 w 1905"/>
                <a:gd name="connsiteY0" fmla="*/ 60960 h 60959"/>
                <a:gd name="connsiteX1" fmla="*/ 0 w 1905"/>
                <a:gd name="connsiteY1" fmla="*/ 60007 h 60959"/>
                <a:gd name="connsiteX2" fmla="*/ 0 w 1905"/>
                <a:gd name="connsiteY2" fmla="*/ 952 h 60959"/>
                <a:gd name="connsiteX3" fmla="*/ 953 w 1905"/>
                <a:gd name="connsiteY3" fmla="*/ 0 h 60959"/>
                <a:gd name="connsiteX4" fmla="*/ 1905 w 1905"/>
                <a:gd name="connsiteY4" fmla="*/ 952 h 60959"/>
                <a:gd name="connsiteX5" fmla="*/ 1905 w 1905"/>
                <a:gd name="connsiteY5" fmla="*/ 60007 h 60959"/>
                <a:gd name="connsiteX6" fmla="*/ 953 w 1905"/>
                <a:gd name="connsiteY6" fmla="*/ 60960 h 60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5" h="60959">
                  <a:moveTo>
                    <a:pt x="953" y="60960"/>
                  </a:moveTo>
                  <a:cubicBezTo>
                    <a:pt x="0" y="60960"/>
                    <a:pt x="0" y="60007"/>
                    <a:pt x="0" y="60007"/>
                  </a:cubicBezTo>
                  <a:lnTo>
                    <a:pt x="0" y="952"/>
                  </a:lnTo>
                  <a:cubicBezTo>
                    <a:pt x="0" y="0"/>
                    <a:pt x="953" y="0"/>
                    <a:pt x="953" y="0"/>
                  </a:cubicBezTo>
                  <a:cubicBezTo>
                    <a:pt x="1905" y="0"/>
                    <a:pt x="1905" y="952"/>
                    <a:pt x="1905" y="952"/>
                  </a:cubicBezTo>
                  <a:lnTo>
                    <a:pt x="1905" y="60007"/>
                  </a:lnTo>
                  <a:cubicBezTo>
                    <a:pt x="1905" y="60007"/>
                    <a:pt x="953" y="60960"/>
                    <a:pt x="953" y="60960"/>
                  </a:cubicBezTo>
                </a:path>
              </a:pathLst>
            </a:custGeom>
            <a:solidFill>
              <a:srgbClr val="FCBE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DB1540A3-2518-4FEE-84E8-F5C3AB62AE6D}"/>
                </a:ext>
              </a:extLst>
            </p:cNvPr>
            <p:cNvSpPr/>
            <p:nvPr/>
          </p:nvSpPr>
          <p:spPr>
            <a:xfrm>
              <a:off x="15114152" y="2845776"/>
              <a:ext cx="66117" cy="1904"/>
            </a:xfrm>
            <a:custGeom>
              <a:avLst/>
              <a:gdLst>
                <a:gd name="connsiteX0" fmla="*/ 64770 w 66117"/>
                <a:gd name="connsiteY0" fmla="*/ 1905 h 1904"/>
                <a:gd name="connsiteX1" fmla="*/ 953 w 66117"/>
                <a:gd name="connsiteY1" fmla="*/ 1905 h 1904"/>
                <a:gd name="connsiteX2" fmla="*/ 0 w 66117"/>
                <a:gd name="connsiteY2" fmla="*/ 952 h 1904"/>
                <a:gd name="connsiteX3" fmla="*/ 953 w 66117"/>
                <a:gd name="connsiteY3" fmla="*/ 0 h 1904"/>
                <a:gd name="connsiteX4" fmla="*/ 64770 w 66117"/>
                <a:gd name="connsiteY4" fmla="*/ 0 h 1904"/>
                <a:gd name="connsiteX5" fmla="*/ 65722 w 66117"/>
                <a:gd name="connsiteY5" fmla="*/ 952 h 1904"/>
                <a:gd name="connsiteX6" fmla="*/ 64770 w 66117"/>
                <a:gd name="connsiteY6" fmla="*/ 1905 h 1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117" h="1904">
                  <a:moveTo>
                    <a:pt x="64770" y="1905"/>
                  </a:moveTo>
                  <a:lnTo>
                    <a:pt x="953" y="1905"/>
                  </a:lnTo>
                  <a:cubicBezTo>
                    <a:pt x="0" y="1905"/>
                    <a:pt x="0" y="952"/>
                    <a:pt x="0" y="952"/>
                  </a:cubicBezTo>
                  <a:cubicBezTo>
                    <a:pt x="0" y="0"/>
                    <a:pt x="953" y="0"/>
                    <a:pt x="953" y="0"/>
                  </a:cubicBezTo>
                  <a:lnTo>
                    <a:pt x="64770" y="0"/>
                  </a:lnTo>
                  <a:cubicBezTo>
                    <a:pt x="65722" y="0"/>
                    <a:pt x="65722" y="952"/>
                    <a:pt x="65722" y="952"/>
                  </a:cubicBezTo>
                  <a:cubicBezTo>
                    <a:pt x="66675" y="952"/>
                    <a:pt x="65722" y="1905"/>
                    <a:pt x="64770" y="1905"/>
                  </a:cubicBezTo>
                </a:path>
              </a:pathLst>
            </a:custGeom>
            <a:solidFill>
              <a:srgbClr val="FCBE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BD3B7F29-E2B9-4BEE-8D1A-73A828889341}"/>
                </a:ext>
              </a:extLst>
            </p:cNvPr>
            <p:cNvSpPr/>
            <p:nvPr/>
          </p:nvSpPr>
          <p:spPr>
            <a:xfrm>
              <a:off x="14664333" y="2663848"/>
              <a:ext cx="493871" cy="66675"/>
            </a:xfrm>
            <a:custGeom>
              <a:avLst/>
              <a:gdLst>
                <a:gd name="connsiteX0" fmla="*/ 491728 w 493871"/>
                <a:gd name="connsiteY0" fmla="*/ 27623 h 66675"/>
                <a:gd name="connsiteX1" fmla="*/ 487918 w 493871"/>
                <a:gd name="connsiteY1" fmla="*/ 22860 h 66675"/>
                <a:gd name="connsiteX2" fmla="*/ 439340 w 493871"/>
                <a:gd name="connsiteY2" fmla="*/ 0 h 66675"/>
                <a:gd name="connsiteX3" fmla="*/ 264081 w 493871"/>
                <a:gd name="connsiteY3" fmla="*/ 0 h 66675"/>
                <a:gd name="connsiteX4" fmla="*/ 243125 w 493871"/>
                <a:gd name="connsiteY4" fmla="*/ 0 h 66675"/>
                <a:gd name="connsiteX5" fmla="*/ 54531 w 493871"/>
                <a:gd name="connsiteY5" fmla="*/ 0 h 66675"/>
                <a:gd name="connsiteX6" fmla="*/ 5953 w 493871"/>
                <a:gd name="connsiteY6" fmla="*/ 22860 h 66675"/>
                <a:gd name="connsiteX7" fmla="*/ 2143 w 493871"/>
                <a:gd name="connsiteY7" fmla="*/ 27623 h 66675"/>
                <a:gd name="connsiteX8" fmla="*/ 2143 w 493871"/>
                <a:gd name="connsiteY8" fmla="*/ 39053 h 66675"/>
                <a:gd name="connsiteX9" fmla="*/ 5953 w 493871"/>
                <a:gd name="connsiteY9" fmla="*/ 43815 h 66675"/>
                <a:gd name="connsiteX10" fmla="*/ 54531 w 493871"/>
                <a:gd name="connsiteY10" fmla="*/ 66675 h 66675"/>
                <a:gd name="connsiteX11" fmla="*/ 240268 w 493871"/>
                <a:gd name="connsiteY11" fmla="*/ 66675 h 66675"/>
                <a:gd name="connsiteX12" fmla="*/ 266938 w 493871"/>
                <a:gd name="connsiteY12" fmla="*/ 66675 h 66675"/>
                <a:gd name="connsiteX13" fmla="*/ 439340 w 493871"/>
                <a:gd name="connsiteY13" fmla="*/ 66675 h 66675"/>
                <a:gd name="connsiteX14" fmla="*/ 487918 w 493871"/>
                <a:gd name="connsiteY14" fmla="*/ 43815 h 66675"/>
                <a:gd name="connsiteX15" fmla="*/ 491728 w 493871"/>
                <a:gd name="connsiteY15" fmla="*/ 39053 h 66675"/>
                <a:gd name="connsiteX16" fmla="*/ 491728 w 493871"/>
                <a:gd name="connsiteY16" fmla="*/ 27623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93871" h="66675">
                  <a:moveTo>
                    <a:pt x="491728" y="27623"/>
                  </a:moveTo>
                  <a:lnTo>
                    <a:pt x="487918" y="22860"/>
                  </a:lnTo>
                  <a:cubicBezTo>
                    <a:pt x="475536" y="8573"/>
                    <a:pt x="458390" y="0"/>
                    <a:pt x="439340" y="0"/>
                  </a:cubicBezTo>
                  <a:lnTo>
                    <a:pt x="264081" y="0"/>
                  </a:lnTo>
                  <a:lnTo>
                    <a:pt x="243125" y="0"/>
                  </a:lnTo>
                  <a:lnTo>
                    <a:pt x="54531" y="0"/>
                  </a:lnTo>
                  <a:cubicBezTo>
                    <a:pt x="35481" y="0"/>
                    <a:pt x="18336" y="8573"/>
                    <a:pt x="5953" y="22860"/>
                  </a:cubicBezTo>
                  <a:lnTo>
                    <a:pt x="2143" y="27623"/>
                  </a:lnTo>
                  <a:cubicBezTo>
                    <a:pt x="-714" y="30480"/>
                    <a:pt x="-714" y="35242"/>
                    <a:pt x="2143" y="39053"/>
                  </a:cubicBezTo>
                  <a:lnTo>
                    <a:pt x="5953" y="43815"/>
                  </a:lnTo>
                  <a:cubicBezTo>
                    <a:pt x="18336" y="58103"/>
                    <a:pt x="35481" y="66675"/>
                    <a:pt x="54531" y="66675"/>
                  </a:cubicBezTo>
                  <a:lnTo>
                    <a:pt x="240268" y="66675"/>
                  </a:lnTo>
                  <a:lnTo>
                    <a:pt x="266938" y="66675"/>
                  </a:lnTo>
                  <a:lnTo>
                    <a:pt x="439340" y="66675"/>
                  </a:lnTo>
                  <a:cubicBezTo>
                    <a:pt x="458390" y="66675"/>
                    <a:pt x="475536" y="58103"/>
                    <a:pt x="487918" y="43815"/>
                  </a:cubicBezTo>
                  <a:lnTo>
                    <a:pt x="491728" y="39053"/>
                  </a:lnTo>
                  <a:cubicBezTo>
                    <a:pt x="494586" y="35242"/>
                    <a:pt x="494586" y="30480"/>
                    <a:pt x="491728" y="27623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B51DB0BF-EEC1-4CD8-A94D-0CA5162BE547}"/>
                </a:ext>
              </a:extLst>
            </p:cNvPr>
            <p:cNvSpPr/>
            <p:nvPr/>
          </p:nvSpPr>
          <p:spPr>
            <a:xfrm>
              <a:off x="14881742" y="2087586"/>
              <a:ext cx="100012" cy="113347"/>
            </a:xfrm>
            <a:custGeom>
              <a:avLst/>
              <a:gdLst>
                <a:gd name="connsiteX0" fmla="*/ 88582 w 100012"/>
                <a:gd name="connsiteY0" fmla="*/ 64770 h 113347"/>
                <a:gd name="connsiteX1" fmla="*/ 88582 w 100012"/>
                <a:gd name="connsiteY1" fmla="*/ 56198 h 113347"/>
                <a:gd name="connsiteX2" fmla="*/ 44767 w 100012"/>
                <a:gd name="connsiteY2" fmla="*/ 37148 h 113347"/>
                <a:gd name="connsiteX3" fmla="*/ 20003 w 100012"/>
                <a:gd name="connsiteY3" fmla="*/ 0 h 113347"/>
                <a:gd name="connsiteX4" fmla="*/ 0 w 100012"/>
                <a:gd name="connsiteY4" fmla="*/ 38100 h 113347"/>
                <a:gd name="connsiteX5" fmla="*/ 1905 w 100012"/>
                <a:gd name="connsiteY5" fmla="*/ 59055 h 113347"/>
                <a:gd name="connsiteX6" fmla="*/ 20955 w 100012"/>
                <a:gd name="connsiteY6" fmla="*/ 85725 h 113347"/>
                <a:gd name="connsiteX7" fmla="*/ 43815 w 100012"/>
                <a:gd name="connsiteY7" fmla="*/ 102870 h 113347"/>
                <a:gd name="connsiteX8" fmla="*/ 63817 w 100012"/>
                <a:gd name="connsiteY8" fmla="*/ 113348 h 113347"/>
                <a:gd name="connsiteX9" fmla="*/ 100013 w 100012"/>
                <a:gd name="connsiteY9" fmla="*/ 101917 h 113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0012" h="113347">
                  <a:moveTo>
                    <a:pt x="88582" y="64770"/>
                  </a:moveTo>
                  <a:lnTo>
                    <a:pt x="88582" y="56198"/>
                  </a:lnTo>
                  <a:cubicBezTo>
                    <a:pt x="88582" y="56198"/>
                    <a:pt x="54292" y="66675"/>
                    <a:pt x="44767" y="37148"/>
                  </a:cubicBezTo>
                  <a:cubicBezTo>
                    <a:pt x="35242" y="7620"/>
                    <a:pt x="20003" y="0"/>
                    <a:pt x="20003" y="0"/>
                  </a:cubicBezTo>
                  <a:lnTo>
                    <a:pt x="0" y="38100"/>
                  </a:lnTo>
                  <a:lnTo>
                    <a:pt x="1905" y="59055"/>
                  </a:lnTo>
                  <a:lnTo>
                    <a:pt x="20955" y="85725"/>
                  </a:lnTo>
                  <a:lnTo>
                    <a:pt x="43815" y="102870"/>
                  </a:lnTo>
                  <a:lnTo>
                    <a:pt x="63817" y="113348"/>
                  </a:lnTo>
                  <a:lnTo>
                    <a:pt x="100013" y="101917"/>
                  </a:lnTo>
                </a:path>
              </a:pathLst>
            </a:custGeom>
            <a:solidFill>
              <a:srgbClr val="2C404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080B7D98-6AD0-4CF2-80DF-FA26E2EDF3A3}"/>
                </a:ext>
              </a:extLst>
            </p:cNvPr>
            <p:cNvSpPr/>
            <p:nvPr/>
          </p:nvSpPr>
          <p:spPr>
            <a:xfrm>
              <a:off x="13795396" y="3021036"/>
              <a:ext cx="100508" cy="102869"/>
            </a:xfrm>
            <a:custGeom>
              <a:avLst/>
              <a:gdLst>
                <a:gd name="connsiteX0" fmla="*/ 29071 w 100508"/>
                <a:gd name="connsiteY0" fmla="*/ 952 h 102869"/>
                <a:gd name="connsiteX1" fmla="*/ 17640 w 100508"/>
                <a:gd name="connsiteY1" fmla="*/ 37147 h 102869"/>
                <a:gd name="connsiteX2" fmla="*/ 496 w 100508"/>
                <a:gd name="connsiteY2" fmla="*/ 92392 h 102869"/>
                <a:gd name="connsiteX3" fmla="*/ 8115 w 100508"/>
                <a:gd name="connsiteY3" fmla="*/ 102870 h 102869"/>
                <a:gd name="connsiteX4" fmla="*/ 8115 w 100508"/>
                <a:gd name="connsiteY4" fmla="*/ 102870 h 102869"/>
                <a:gd name="connsiteX5" fmla="*/ 58598 w 100508"/>
                <a:gd name="connsiteY5" fmla="*/ 73342 h 102869"/>
                <a:gd name="connsiteX6" fmla="*/ 94793 w 100508"/>
                <a:gd name="connsiteY6" fmla="*/ 10477 h 102869"/>
                <a:gd name="connsiteX7" fmla="*/ 100508 w 100508"/>
                <a:gd name="connsiteY7" fmla="*/ 0 h 102869"/>
                <a:gd name="connsiteX8" fmla="*/ 29071 w 100508"/>
                <a:gd name="connsiteY8" fmla="*/ 0 h 102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0508" h="102869">
                  <a:moveTo>
                    <a:pt x="29071" y="952"/>
                  </a:moveTo>
                  <a:lnTo>
                    <a:pt x="17640" y="37147"/>
                  </a:lnTo>
                  <a:lnTo>
                    <a:pt x="496" y="92392"/>
                  </a:lnTo>
                  <a:cubicBezTo>
                    <a:pt x="-1410" y="98107"/>
                    <a:pt x="2401" y="102870"/>
                    <a:pt x="8115" y="102870"/>
                  </a:cubicBezTo>
                  <a:lnTo>
                    <a:pt x="8115" y="102870"/>
                  </a:lnTo>
                  <a:cubicBezTo>
                    <a:pt x="29071" y="102870"/>
                    <a:pt x="48121" y="91440"/>
                    <a:pt x="58598" y="73342"/>
                  </a:cubicBezTo>
                  <a:lnTo>
                    <a:pt x="94793" y="10477"/>
                  </a:lnTo>
                  <a:lnTo>
                    <a:pt x="100508" y="0"/>
                  </a:lnTo>
                  <a:lnTo>
                    <a:pt x="29071" y="0"/>
                  </a:lnTo>
                  <a:close/>
                </a:path>
              </a:pathLst>
            </a:custGeom>
            <a:solidFill>
              <a:srgbClr val="CEBB7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63705150-9552-4535-AAB3-80BB4C493F75}"/>
                </a:ext>
              </a:extLst>
            </p:cNvPr>
            <p:cNvSpPr/>
            <p:nvPr/>
          </p:nvSpPr>
          <p:spPr>
            <a:xfrm>
              <a:off x="14383584" y="3021988"/>
              <a:ext cx="101111" cy="101917"/>
            </a:xfrm>
            <a:custGeom>
              <a:avLst/>
              <a:gdLst>
                <a:gd name="connsiteX0" fmla="*/ 100965 w 101111"/>
                <a:gd name="connsiteY0" fmla="*/ 91440 h 101917"/>
                <a:gd name="connsiteX1" fmla="*/ 74295 w 101111"/>
                <a:gd name="connsiteY1" fmla="*/ 6668 h 101917"/>
                <a:gd name="connsiteX2" fmla="*/ 72390 w 101111"/>
                <a:gd name="connsiteY2" fmla="*/ 0 h 101917"/>
                <a:gd name="connsiteX3" fmla="*/ 0 w 101111"/>
                <a:gd name="connsiteY3" fmla="*/ 0 h 101917"/>
                <a:gd name="connsiteX4" fmla="*/ 15240 w 101111"/>
                <a:gd name="connsiteY4" fmla="*/ 25718 h 101917"/>
                <a:gd name="connsiteX5" fmla="*/ 42862 w 101111"/>
                <a:gd name="connsiteY5" fmla="*/ 72390 h 101917"/>
                <a:gd name="connsiteX6" fmla="*/ 93345 w 101111"/>
                <a:gd name="connsiteY6" fmla="*/ 101918 h 101917"/>
                <a:gd name="connsiteX7" fmla="*/ 100965 w 101111"/>
                <a:gd name="connsiteY7" fmla="*/ 91440 h 101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1111" h="101917">
                  <a:moveTo>
                    <a:pt x="100965" y="91440"/>
                  </a:moveTo>
                  <a:lnTo>
                    <a:pt x="74295" y="6668"/>
                  </a:lnTo>
                  <a:lnTo>
                    <a:pt x="72390" y="0"/>
                  </a:lnTo>
                  <a:lnTo>
                    <a:pt x="0" y="0"/>
                  </a:lnTo>
                  <a:lnTo>
                    <a:pt x="15240" y="25718"/>
                  </a:lnTo>
                  <a:lnTo>
                    <a:pt x="42862" y="72390"/>
                  </a:lnTo>
                  <a:cubicBezTo>
                    <a:pt x="53340" y="90488"/>
                    <a:pt x="72390" y="101918"/>
                    <a:pt x="93345" y="101918"/>
                  </a:cubicBezTo>
                  <a:cubicBezTo>
                    <a:pt x="98108" y="101918"/>
                    <a:pt x="101917" y="97155"/>
                    <a:pt x="100965" y="91440"/>
                  </a:cubicBezTo>
                </a:path>
              </a:pathLst>
            </a:custGeom>
            <a:solidFill>
              <a:srgbClr val="CEBB7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A5475F58-2F4C-479E-B32E-434D6FAE29DE}"/>
                </a:ext>
              </a:extLst>
            </p:cNvPr>
            <p:cNvSpPr/>
            <p:nvPr/>
          </p:nvSpPr>
          <p:spPr>
            <a:xfrm>
              <a:off x="13648698" y="2252369"/>
              <a:ext cx="983046" cy="769619"/>
            </a:xfrm>
            <a:custGeom>
              <a:avLst/>
              <a:gdLst>
                <a:gd name="connsiteX0" fmla="*/ 963486 w 983046"/>
                <a:gd name="connsiteY0" fmla="*/ 290513 h 769619"/>
                <a:gd name="connsiteX1" fmla="*/ 933006 w 983046"/>
                <a:gd name="connsiteY1" fmla="*/ 290513 h 769619"/>
                <a:gd name="connsiteX2" fmla="*/ 804419 w 983046"/>
                <a:gd name="connsiteY2" fmla="*/ 385763 h 769619"/>
                <a:gd name="connsiteX3" fmla="*/ 856806 w 983046"/>
                <a:gd name="connsiteY3" fmla="*/ 193358 h 769619"/>
                <a:gd name="connsiteX4" fmla="*/ 708216 w 983046"/>
                <a:gd name="connsiteY4" fmla="*/ 0 h 769619"/>
                <a:gd name="connsiteX5" fmla="*/ 599631 w 983046"/>
                <a:gd name="connsiteY5" fmla="*/ 0 h 769619"/>
                <a:gd name="connsiteX6" fmla="*/ 481521 w 983046"/>
                <a:gd name="connsiteY6" fmla="*/ 0 h 769619"/>
                <a:gd name="connsiteX7" fmla="*/ 474854 w 983046"/>
                <a:gd name="connsiteY7" fmla="*/ 0 h 769619"/>
                <a:gd name="connsiteX8" fmla="*/ 356744 w 983046"/>
                <a:gd name="connsiteY8" fmla="*/ 0 h 769619"/>
                <a:gd name="connsiteX9" fmla="*/ 275781 w 983046"/>
                <a:gd name="connsiteY9" fmla="*/ 0 h 769619"/>
                <a:gd name="connsiteX10" fmla="*/ 127191 w 983046"/>
                <a:gd name="connsiteY10" fmla="*/ 193358 h 769619"/>
                <a:gd name="connsiteX11" fmla="*/ 179579 w 983046"/>
                <a:gd name="connsiteY11" fmla="*/ 385763 h 769619"/>
                <a:gd name="connsiteX12" fmla="*/ 50991 w 983046"/>
                <a:gd name="connsiteY12" fmla="*/ 290513 h 769619"/>
                <a:gd name="connsiteX13" fmla="*/ 20511 w 983046"/>
                <a:gd name="connsiteY13" fmla="*/ 290513 h 769619"/>
                <a:gd name="connsiteX14" fmla="*/ 509 w 983046"/>
                <a:gd name="connsiteY14" fmla="*/ 315278 h 769619"/>
                <a:gd name="connsiteX15" fmla="*/ 90996 w 983046"/>
                <a:gd name="connsiteY15" fmla="*/ 705803 h 769619"/>
                <a:gd name="connsiteX16" fmla="*/ 171959 w 983046"/>
                <a:gd name="connsiteY16" fmla="*/ 769620 h 769619"/>
                <a:gd name="connsiteX17" fmla="*/ 453899 w 983046"/>
                <a:gd name="connsiteY17" fmla="*/ 769620 h 769619"/>
                <a:gd name="connsiteX18" fmla="*/ 501524 w 983046"/>
                <a:gd name="connsiteY18" fmla="*/ 769620 h 769619"/>
                <a:gd name="connsiteX19" fmla="*/ 811086 w 983046"/>
                <a:gd name="connsiteY19" fmla="*/ 769620 h 769619"/>
                <a:gd name="connsiteX20" fmla="*/ 892049 w 983046"/>
                <a:gd name="connsiteY20" fmla="*/ 705803 h 769619"/>
                <a:gd name="connsiteX21" fmla="*/ 982536 w 983046"/>
                <a:gd name="connsiteY21" fmla="*/ 315278 h 769619"/>
                <a:gd name="connsiteX22" fmla="*/ 963486 w 983046"/>
                <a:gd name="connsiteY22" fmla="*/ 290513 h 769619"/>
                <a:gd name="connsiteX23" fmla="*/ 782511 w 983046"/>
                <a:gd name="connsiteY23" fmla="*/ 463867 h 769619"/>
                <a:gd name="connsiteX24" fmla="*/ 782511 w 983046"/>
                <a:gd name="connsiteY24" fmla="*/ 463867 h 769619"/>
                <a:gd name="connsiteX25" fmla="*/ 782511 w 983046"/>
                <a:gd name="connsiteY25" fmla="*/ 463867 h 769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983046" h="769619">
                  <a:moveTo>
                    <a:pt x="963486" y="290513"/>
                  </a:moveTo>
                  <a:lnTo>
                    <a:pt x="933006" y="290513"/>
                  </a:lnTo>
                  <a:cubicBezTo>
                    <a:pt x="873951" y="290513"/>
                    <a:pt x="821564" y="329565"/>
                    <a:pt x="804419" y="385763"/>
                  </a:cubicBezTo>
                  <a:lnTo>
                    <a:pt x="856806" y="193358"/>
                  </a:lnTo>
                  <a:cubicBezTo>
                    <a:pt x="883476" y="96203"/>
                    <a:pt x="810134" y="0"/>
                    <a:pt x="708216" y="0"/>
                  </a:cubicBezTo>
                  <a:lnTo>
                    <a:pt x="599631" y="0"/>
                  </a:lnTo>
                  <a:lnTo>
                    <a:pt x="481521" y="0"/>
                  </a:lnTo>
                  <a:lnTo>
                    <a:pt x="474854" y="0"/>
                  </a:lnTo>
                  <a:lnTo>
                    <a:pt x="356744" y="0"/>
                  </a:lnTo>
                  <a:lnTo>
                    <a:pt x="275781" y="0"/>
                  </a:lnTo>
                  <a:cubicBezTo>
                    <a:pt x="174816" y="0"/>
                    <a:pt x="101474" y="96203"/>
                    <a:pt x="127191" y="193358"/>
                  </a:cubicBezTo>
                  <a:lnTo>
                    <a:pt x="179579" y="385763"/>
                  </a:lnTo>
                  <a:cubicBezTo>
                    <a:pt x="162434" y="329565"/>
                    <a:pt x="110046" y="290513"/>
                    <a:pt x="50991" y="290513"/>
                  </a:cubicBezTo>
                  <a:lnTo>
                    <a:pt x="20511" y="290513"/>
                  </a:lnTo>
                  <a:cubicBezTo>
                    <a:pt x="7176" y="290513"/>
                    <a:pt x="-2349" y="302895"/>
                    <a:pt x="509" y="315278"/>
                  </a:cubicBezTo>
                  <a:lnTo>
                    <a:pt x="90996" y="705803"/>
                  </a:lnTo>
                  <a:cubicBezTo>
                    <a:pt x="99569" y="742950"/>
                    <a:pt x="132906" y="769620"/>
                    <a:pt x="171959" y="769620"/>
                  </a:cubicBezTo>
                  <a:lnTo>
                    <a:pt x="453899" y="769620"/>
                  </a:lnTo>
                  <a:lnTo>
                    <a:pt x="501524" y="769620"/>
                  </a:lnTo>
                  <a:lnTo>
                    <a:pt x="811086" y="769620"/>
                  </a:lnTo>
                  <a:cubicBezTo>
                    <a:pt x="850139" y="769620"/>
                    <a:pt x="883476" y="742950"/>
                    <a:pt x="892049" y="705803"/>
                  </a:cubicBezTo>
                  <a:lnTo>
                    <a:pt x="982536" y="315278"/>
                  </a:lnTo>
                  <a:cubicBezTo>
                    <a:pt x="985394" y="301942"/>
                    <a:pt x="975869" y="290513"/>
                    <a:pt x="963486" y="290513"/>
                  </a:cubicBezTo>
                  <a:moveTo>
                    <a:pt x="782511" y="463867"/>
                  </a:moveTo>
                  <a:lnTo>
                    <a:pt x="782511" y="463867"/>
                  </a:lnTo>
                  <a:lnTo>
                    <a:pt x="782511" y="463867"/>
                  </a:lnTo>
                  <a:close/>
                </a:path>
              </a:pathLst>
            </a:custGeom>
            <a:solidFill>
              <a:srgbClr val="2C404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F98FF9E4-0954-4D37-BC28-8B40AB937CAD}"/>
                </a:ext>
              </a:extLst>
            </p:cNvPr>
            <p:cNvSpPr/>
            <p:nvPr/>
          </p:nvSpPr>
          <p:spPr>
            <a:xfrm>
              <a:off x="13828277" y="2640989"/>
              <a:ext cx="624840" cy="230504"/>
            </a:xfrm>
            <a:custGeom>
              <a:avLst/>
              <a:gdLst>
                <a:gd name="connsiteX0" fmla="*/ 521017 w 624840"/>
                <a:gd name="connsiteY0" fmla="*/ 230505 h 230504"/>
                <a:gd name="connsiteX1" fmla="*/ 103822 w 624840"/>
                <a:gd name="connsiteY1" fmla="*/ 230505 h 230504"/>
                <a:gd name="connsiteX2" fmla="*/ 50483 w 624840"/>
                <a:gd name="connsiteY2" fmla="*/ 189547 h 230504"/>
                <a:gd name="connsiteX3" fmla="*/ 0 w 624840"/>
                <a:gd name="connsiteY3" fmla="*/ 1905 h 230504"/>
                <a:gd name="connsiteX4" fmla="*/ 953 w 624840"/>
                <a:gd name="connsiteY4" fmla="*/ 0 h 230504"/>
                <a:gd name="connsiteX5" fmla="*/ 2858 w 624840"/>
                <a:gd name="connsiteY5" fmla="*/ 952 h 230504"/>
                <a:gd name="connsiteX6" fmla="*/ 53340 w 624840"/>
                <a:gd name="connsiteY6" fmla="*/ 188595 h 230504"/>
                <a:gd name="connsiteX7" fmla="*/ 103822 w 624840"/>
                <a:gd name="connsiteY7" fmla="*/ 227647 h 230504"/>
                <a:gd name="connsiteX8" fmla="*/ 521017 w 624840"/>
                <a:gd name="connsiteY8" fmla="*/ 227647 h 230504"/>
                <a:gd name="connsiteX9" fmla="*/ 571500 w 624840"/>
                <a:gd name="connsiteY9" fmla="*/ 188595 h 230504"/>
                <a:gd name="connsiteX10" fmla="*/ 621982 w 624840"/>
                <a:gd name="connsiteY10" fmla="*/ 952 h 230504"/>
                <a:gd name="connsiteX11" fmla="*/ 623888 w 624840"/>
                <a:gd name="connsiteY11" fmla="*/ 0 h 230504"/>
                <a:gd name="connsiteX12" fmla="*/ 624840 w 624840"/>
                <a:gd name="connsiteY12" fmla="*/ 1905 h 230504"/>
                <a:gd name="connsiteX13" fmla="*/ 574357 w 624840"/>
                <a:gd name="connsiteY13" fmla="*/ 189547 h 230504"/>
                <a:gd name="connsiteX14" fmla="*/ 521017 w 624840"/>
                <a:gd name="connsiteY14" fmla="*/ 230505 h 230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24840" h="230504">
                  <a:moveTo>
                    <a:pt x="521017" y="230505"/>
                  </a:moveTo>
                  <a:lnTo>
                    <a:pt x="103822" y="230505"/>
                  </a:lnTo>
                  <a:cubicBezTo>
                    <a:pt x="79058" y="230505"/>
                    <a:pt x="57150" y="213360"/>
                    <a:pt x="50483" y="189547"/>
                  </a:cubicBezTo>
                  <a:lnTo>
                    <a:pt x="0" y="1905"/>
                  </a:lnTo>
                  <a:cubicBezTo>
                    <a:pt x="0" y="952"/>
                    <a:pt x="0" y="0"/>
                    <a:pt x="953" y="0"/>
                  </a:cubicBezTo>
                  <a:cubicBezTo>
                    <a:pt x="1905" y="0"/>
                    <a:pt x="2858" y="0"/>
                    <a:pt x="2858" y="952"/>
                  </a:cubicBezTo>
                  <a:lnTo>
                    <a:pt x="53340" y="188595"/>
                  </a:lnTo>
                  <a:cubicBezTo>
                    <a:pt x="59055" y="211455"/>
                    <a:pt x="80010" y="227647"/>
                    <a:pt x="103822" y="227647"/>
                  </a:cubicBezTo>
                  <a:lnTo>
                    <a:pt x="521017" y="227647"/>
                  </a:lnTo>
                  <a:cubicBezTo>
                    <a:pt x="544830" y="227647"/>
                    <a:pt x="564832" y="211455"/>
                    <a:pt x="571500" y="188595"/>
                  </a:cubicBezTo>
                  <a:lnTo>
                    <a:pt x="621982" y="952"/>
                  </a:lnTo>
                  <a:cubicBezTo>
                    <a:pt x="621982" y="0"/>
                    <a:pt x="622935" y="0"/>
                    <a:pt x="623888" y="0"/>
                  </a:cubicBezTo>
                  <a:cubicBezTo>
                    <a:pt x="624840" y="0"/>
                    <a:pt x="624840" y="952"/>
                    <a:pt x="624840" y="1905"/>
                  </a:cubicBezTo>
                  <a:lnTo>
                    <a:pt x="574357" y="189547"/>
                  </a:lnTo>
                  <a:cubicBezTo>
                    <a:pt x="567690" y="213360"/>
                    <a:pt x="545783" y="230505"/>
                    <a:pt x="521017" y="230505"/>
                  </a:cubicBezTo>
                </a:path>
              </a:pathLst>
            </a:custGeom>
            <a:solidFill>
              <a:srgbClr val="102D3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95B45675-3435-4D1E-A560-090DED1B981A}"/>
                </a:ext>
              </a:extLst>
            </p:cNvPr>
            <p:cNvSpPr/>
            <p:nvPr/>
          </p:nvSpPr>
          <p:spPr>
            <a:xfrm>
              <a:off x="13849231" y="2686709"/>
              <a:ext cx="53101" cy="10477"/>
            </a:xfrm>
            <a:custGeom>
              <a:avLst/>
              <a:gdLst>
                <a:gd name="connsiteX0" fmla="*/ 51435 w 53101"/>
                <a:gd name="connsiteY0" fmla="*/ 10477 h 10477"/>
                <a:gd name="connsiteX1" fmla="*/ 50483 w 53101"/>
                <a:gd name="connsiteY1" fmla="*/ 10477 h 10477"/>
                <a:gd name="connsiteX2" fmla="*/ 35242 w 53101"/>
                <a:gd name="connsiteY2" fmla="*/ 3810 h 10477"/>
                <a:gd name="connsiteX3" fmla="*/ 17145 w 53101"/>
                <a:gd name="connsiteY3" fmla="*/ 3810 h 10477"/>
                <a:gd name="connsiteX4" fmla="*/ 7620 w 53101"/>
                <a:gd name="connsiteY4" fmla="*/ 5715 h 10477"/>
                <a:gd name="connsiteX5" fmla="*/ 1905 w 53101"/>
                <a:gd name="connsiteY5" fmla="*/ 8572 h 10477"/>
                <a:gd name="connsiteX6" fmla="*/ 0 w 53101"/>
                <a:gd name="connsiteY6" fmla="*/ 7620 h 10477"/>
                <a:gd name="connsiteX7" fmla="*/ 953 w 53101"/>
                <a:gd name="connsiteY7" fmla="*/ 5715 h 10477"/>
                <a:gd name="connsiteX8" fmla="*/ 6667 w 53101"/>
                <a:gd name="connsiteY8" fmla="*/ 2857 h 10477"/>
                <a:gd name="connsiteX9" fmla="*/ 17145 w 53101"/>
                <a:gd name="connsiteY9" fmla="*/ 0 h 10477"/>
                <a:gd name="connsiteX10" fmla="*/ 34290 w 53101"/>
                <a:gd name="connsiteY10" fmla="*/ 0 h 10477"/>
                <a:gd name="connsiteX11" fmla="*/ 52388 w 53101"/>
                <a:gd name="connsiteY11" fmla="*/ 7620 h 10477"/>
                <a:gd name="connsiteX12" fmla="*/ 52388 w 53101"/>
                <a:gd name="connsiteY12" fmla="*/ 9525 h 10477"/>
                <a:gd name="connsiteX13" fmla="*/ 51435 w 53101"/>
                <a:gd name="connsiteY13" fmla="*/ 10477 h 10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3101" h="10477">
                  <a:moveTo>
                    <a:pt x="51435" y="10477"/>
                  </a:moveTo>
                  <a:cubicBezTo>
                    <a:pt x="51435" y="10477"/>
                    <a:pt x="50483" y="10477"/>
                    <a:pt x="50483" y="10477"/>
                  </a:cubicBezTo>
                  <a:cubicBezTo>
                    <a:pt x="46673" y="6667"/>
                    <a:pt x="40958" y="3810"/>
                    <a:pt x="35242" y="3810"/>
                  </a:cubicBezTo>
                  <a:lnTo>
                    <a:pt x="17145" y="3810"/>
                  </a:lnTo>
                  <a:cubicBezTo>
                    <a:pt x="14288" y="3810"/>
                    <a:pt x="10478" y="4763"/>
                    <a:pt x="7620" y="5715"/>
                  </a:cubicBezTo>
                  <a:lnTo>
                    <a:pt x="1905" y="8572"/>
                  </a:lnTo>
                  <a:cubicBezTo>
                    <a:pt x="953" y="8572"/>
                    <a:pt x="0" y="8572"/>
                    <a:pt x="0" y="7620"/>
                  </a:cubicBezTo>
                  <a:cubicBezTo>
                    <a:pt x="0" y="6667"/>
                    <a:pt x="0" y="5715"/>
                    <a:pt x="953" y="5715"/>
                  </a:cubicBezTo>
                  <a:lnTo>
                    <a:pt x="6667" y="2857"/>
                  </a:lnTo>
                  <a:cubicBezTo>
                    <a:pt x="9525" y="952"/>
                    <a:pt x="13335" y="0"/>
                    <a:pt x="17145" y="0"/>
                  </a:cubicBezTo>
                  <a:lnTo>
                    <a:pt x="34290" y="0"/>
                  </a:lnTo>
                  <a:cubicBezTo>
                    <a:pt x="40958" y="0"/>
                    <a:pt x="47625" y="2857"/>
                    <a:pt x="52388" y="7620"/>
                  </a:cubicBezTo>
                  <a:cubicBezTo>
                    <a:pt x="53340" y="8572"/>
                    <a:pt x="53340" y="8572"/>
                    <a:pt x="52388" y="9525"/>
                  </a:cubicBezTo>
                  <a:cubicBezTo>
                    <a:pt x="52388" y="10477"/>
                    <a:pt x="51435" y="10477"/>
                    <a:pt x="51435" y="10477"/>
                  </a:cubicBezTo>
                </a:path>
              </a:pathLst>
            </a:custGeom>
            <a:solidFill>
              <a:srgbClr val="102D3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AE483B54-8E01-4366-BE5D-2C579C2D0935}"/>
                </a:ext>
              </a:extLst>
            </p:cNvPr>
            <p:cNvSpPr/>
            <p:nvPr/>
          </p:nvSpPr>
          <p:spPr>
            <a:xfrm>
              <a:off x="14378107" y="2687661"/>
              <a:ext cx="53101" cy="10477"/>
            </a:xfrm>
            <a:custGeom>
              <a:avLst/>
              <a:gdLst>
                <a:gd name="connsiteX0" fmla="*/ 1667 w 53101"/>
                <a:gd name="connsiteY0" fmla="*/ 9525 h 10477"/>
                <a:gd name="connsiteX1" fmla="*/ 714 w 53101"/>
                <a:gd name="connsiteY1" fmla="*/ 9525 h 10477"/>
                <a:gd name="connsiteX2" fmla="*/ 714 w 53101"/>
                <a:gd name="connsiteY2" fmla="*/ 7620 h 10477"/>
                <a:gd name="connsiteX3" fmla="*/ 18812 w 53101"/>
                <a:gd name="connsiteY3" fmla="*/ 0 h 10477"/>
                <a:gd name="connsiteX4" fmla="*/ 35957 w 53101"/>
                <a:gd name="connsiteY4" fmla="*/ 0 h 10477"/>
                <a:gd name="connsiteX5" fmla="*/ 46434 w 53101"/>
                <a:gd name="connsiteY5" fmla="*/ 2858 h 10477"/>
                <a:gd name="connsiteX6" fmla="*/ 52150 w 53101"/>
                <a:gd name="connsiteY6" fmla="*/ 5715 h 10477"/>
                <a:gd name="connsiteX7" fmla="*/ 53102 w 53101"/>
                <a:gd name="connsiteY7" fmla="*/ 7620 h 10477"/>
                <a:gd name="connsiteX8" fmla="*/ 51197 w 53101"/>
                <a:gd name="connsiteY8" fmla="*/ 8573 h 10477"/>
                <a:gd name="connsiteX9" fmla="*/ 45482 w 53101"/>
                <a:gd name="connsiteY9" fmla="*/ 5715 h 10477"/>
                <a:gd name="connsiteX10" fmla="*/ 35957 w 53101"/>
                <a:gd name="connsiteY10" fmla="*/ 3810 h 10477"/>
                <a:gd name="connsiteX11" fmla="*/ 18812 w 53101"/>
                <a:gd name="connsiteY11" fmla="*/ 3810 h 10477"/>
                <a:gd name="connsiteX12" fmla="*/ 3572 w 53101"/>
                <a:gd name="connsiteY12" fmla="*/ 10478 h 10477"/>
                <a:gd name="connsiteX13" fmla="*/ 1667 w 53101"/>
                <a:gd name="connsiteY13" fmla="*/ 9525 h 10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3101" h="10477">
                  <a:moveTo>
                    <a:pt x="1667" y="9525"/>
                  </a:moveTo>
                  <a:cubicBezTo>
                    <a:pt x="1667" y="9525"/>
                    <a:pt x="714" y="9525"/>
                    <a:pt x="714" y="9525"/>
                  </a:cubicBezTo>
                  <a:cubicBezTo>
                    <a:pt x="-238" y="8573"/>
                    <a:pt x="-238" y="8573"/>
                    <a:pt x="714" y="7620"/>
                  </a:cubicBezTo>
                  <a:cubicBezTo>
                    <a:pt x="5477" y="2858"/>
                    <a:pt x="12144" y="0"/>
                    <a:pt x="18812" y="0"/>
                  </a:cubicBezTo>
                  <a:lnTo>
                    <a:pt x="35957" y="0"/>
                  </a:lnTo>
                  <a:cubicBezTo>
                    <a:pt x="39767" y="0"/>
                    <a:pt x="43577" y="953"/>
                    <a:pt x="46434" y="2858"/>
                  </a:cubicBezTo>
                  <a:lnTo>
                    <a:pt x="52150" y="5715"/>
                  </a:lnTo>
                  <a:cubicBezTo>
                    <a:pt x="53102" y="5715"/>
                    <a:pt x="53102" y="6667"/>
                    <a:pt x="53102" y="7620"/>
                  </a:cubicBezTo>
                  <a:cubicBezTo>
                    <a:pt x="53102" y="8573"/>
                    <a:pt x="52150" y="8573"/>
                    <a:pt x="51197" y="8573"/>
                  </a:cubicBezTo>
                  <a:lnTo>
                    <a:pt x="45482" y="5715"/>
                  </a:lnTo>
                  <a:cubicBezTo>
                    <a:pt x="42625" y="4763"/>
                    <a:pt x="38814" y="3810"/>
                    <a:pt x="35957" y="3810"/>
                  </a:cubicBezTo>
                  <a:lnTo>
                    <a:pt x="18812" y="3810"/>
                  </a:lnTo>
                  <a:cubicBezTo>
                    <a:pt x="13097" y="3810"/>
                    <a:pt x="7382" y="5715"/>
                    <a:pt x="3572" y="10478"/>
                  </a:cubicBezTo>
                  <a:cubicBezTo>
                    <a:pt x="2619" y="9525"/>
                    <a:pt x="1667" y="9525"/>
                    <a:pt x="1667" y="9525"/>
                  </a:cubicBezTo>
                </a:path>
              </a:pathLst>
            </a:custGeom>
            <a:solidFill>
              <a:srgbClr val="102D3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C4824E9F-76DB-477F-95AE-DE97D8E97FA5}"/>
                </a:ext>
              </a:extLst>
            </p:cNvPr>
            <p:cNvSpPr/>
            <p:nvPr/>
          </p:nvSpPr>
          <p:spPr>
            <a:xfrm>
              <a:off x="14856977" y="2098783"/>
              <a:ext cx="167872" cy="89767"/>
            </a:xfrm>
            <a:custGeom>
              <a:avLst/>
              <a:gdLst>
                <a:gd name="connsiteX0" fmla="*/ 166688 w 167872"/>
                <a:gd name="connsiteY0" fmla="*/ 89768 h 89767"/>
                <a:gd name="connsiteX1" fmla="*/ 0 w 167872"/>
                <a:gd name="connsiteY1" fmla="*/ 76433 h 89767"/>
                <a:gd name="connsiteX2" fmla="*/ 1905 w 167872"/>
                <a:gd name="connsiteY2" fmla="*/ 52620 h 89767"/>
                <a:gd name="connsiteX3" fmla="*/ 63818 w 167872"/>
                <a:gd name="connsiteY3" fmla="*/ 233 h 89767"/>
                <a:gd name="connsiteX4" fmla="*/ 115253 w 167872"/>
                <a:gd name="connsiteY4" fmla="*/ 4043 h 89767"/>
                <a:gd name="connsiteX5" fmla="*/ 167640 w 167872"/>
                <a:gd name="connsiteY5" fmla="*/ 65955 h 89767"/>
                <a:gd name="connsiteX6" fmla="*/ 166688 w 167872"/>
                <a:gd name="connsiteY6" fmla="*/ 89768 h 89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872" h="89767">
                  <a:moveTo>
                    <a:pt x="166688" y="89768"/>
                  </a:moveTo>
                  <a:lnTo>
                    <a:pt x="0" y="76433"/>
                  </a:lnTo>
                  <a:lnTo>
                    <a:pt x="1905" y="52620"/>
                  </a:lnTo>
                  <a:cubicBezTo>
                    <a:pt x="4763" y="21188"/>
                    <a:pt x="32385" y="-2625"/>
                    <a:pt x="63818" y="233"/>
                  </a:cubicBezTo>
                  <a:lnTo>
                    <a:pt x="115253" y="4043"/>
                  </a:lnTo>
                  <a:cubicBezTo>
                    <a:pt x="146685" y="6900"/>
                    <a:pt x="170497" y="34523"/>
                    <a:pt x="167640" y="65955"/>
                  </a:cubicBezTo>
                  <a:lnTo>
                    <a:pt x="166688" y="89768"/>
                  </a:lnTo>
                  <a:close/>
                </a:path>
              </a:pathLst>
            </a:custGeom>
            <a:solidFill>
              <a:srgbClr val="F9655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29403036-5BA0-4A1A-9ADE-0956EA68428A}"/>
                </a:ext>
              </a:extLst>
            </p:cNvPr>
            <p:cNvSpPr/>
            <p:nvPr/>
          </p:nvSpPr>
          <p:spPr>
            <a:xfrm rot="16476493">
              <a:off x="14857258" y="2140383"/>
              <a:ext cx="166692" cy="66677"/>
            </a:xfrm>
            <a:custGeom>
              <a:avLst/>
              <a:gdLst>
                <a:gd name="connsiteX0" fmla="*/ 0 w 166692"/>
                <a:gd name="connsiteY0" fmla="*/ 0 h 66677"/>
                <a:gd name="connsiteX1" fmla="*/ 166693 w 166692"/>
                <a:gd name="connsiteY1" fmla="*/ 0 h 66677"/>
                <a:gd name="connsiteX2" fmla="*/ 166693 w 166692"/>
                <a:gd name="connsiteY2" fmla="*/ 66677 h 66677"/>
                <a:gd name="connsiteX3" fmla="*/ 0 w 166692"/>
                <a:gd name="connsiteY3" fmla="*/ 66677 h 66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692" h="66677">
                  <a:moveTo>
                    <a:pt x="0" y="0"/>
                  </a:moveTo>
                  <a:lnTo>
                    <a:pt x="166693" y="0"/>
                  </a:lnTo>
                  <a:lnTo>
                    <a:pt x="166693" y="66677"/>
                  </a:lnTo>
                  <a:lnTo>
                    <a:pt x="0" y="66677"/>
                  </a:lnTo>
                  <a:close/>
                </a:path>
              </a:pathLst>
            </a:custGeom>
            <a:solidFill>
              <a:srgbClr val="D8B27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E2FDCB9D-3201-45E9-8FF4-02F5133636AD}"/>
                </a:ext>
              </a:extLst>
            </p:cNvPr>
            <p:cNvSpPr/>
            <p:nvPr/>
          </p:nvSpPr>
          <p:spPr>
            <a:xfrm>
              <a:off x="14913174" y="2086634"/>
              <a:ext cx="67627" cy="58957"/>
            </a:xfrm>
            <a:custGeom>
              <a:avLst/>
              <a:gdLst>
                <a:gd name="connsiteX0" fmla="*/ 57150 w 67627"/>
                <a:gd name="connsiteY0" fmla="*/ 57150 h 58957"/>
                <a:gd name="connsiteX1" fmla="*/ 63818 w 67627"/>
                <a:gd name="connsiteY1" fmla="*/ 55245 h 58957"/>
                <a:gd name="connsiteX2" fmla="*/ 67628 w 67627"/>
                <a:gd name="connsiteY2" fmla="*/ 5715 h 58957"/>
                <a:gd name="connsiteX3" fmla="*/ 953 w 67627"/>
                <a:gd name="connsiteY3" fmla="*/ 0 h 58957"/>
                <a:gd name="connsiteX4" fmla="*/ 0 w 67627"/>
                <a:gd name="connsiteY4" fmla="*/ 10477 h 58957"/>
                <a:gd name="connsiteX5" fmla="*/ 13335 w 67627"/>
                <a:gd name="connsiteY5" fmla="*/ 37147 h 58957"/>
                <a:gd name="connsiteX6" fmla="*/ 57150 w 67627"/>
                <a:gd name="connsiteY6" fmla="*/ 57150 h 58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627" h="58957">
                  <a:moveTo>
                    <a:pt x="57150" y="57150"/>
                  </a:moveTo>
                  <a:cubicBezTo>
                    <a:pt x="59055" y="56197"/>
                    <a:pt x="61913" y="56197"/>
                    <a:pt x="63818" y="55245"/>
                  </a:cubicBezTo>
                  <a:lnTo>
                    <a:pt x="67628" y="5715"/>
                  </a:lnTo>
                  <a:lnTo>
                    <a:pt x="953" y="0"/>
                  </a:lnTo>
                  <a:lnTo>
                    <a:pt x="0" y="10477"/>
                  </a:lnTo>
                  <a:cubicBezTo>
                    <a:pt x="4763" y="16192"/>
                    <a:pt x="9525" y="24765"/>
                    <a:pt x="13335" y="37147"/>
                  </a:cubicBezTo>
                  <a:cubicBezTo>
                    <a:pt x="22860" y="64770"/>
                    <a:pt x="51435" y="59055"/>
                    <a:pt x="57150" y="57150"/>
                  </a:cubicBezTo>
                </a:path>
              </a:pathLst>
            </a:custGeom>
            <a:solidFill>
              <a:srgbClr val="111C2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C6E2F889-FB86-4746-873A-DFD355C1985B}"/>
                </a:ext>
              </a:extLst>
            </p:cNvPr>
            <p:cNvSpPr/>
            <p:nvPr/>
          </p:nvSpPr>
          <p:spPr>
            <a:xfrm>
              <a:off x="14765536" y="2872446"/>
              <a:ext cx="94297" cy="171450"/>
            </a:xfrm>
            <a:custGeom>
              <a:avLst/>
              <a:gdLst>
                <a:gd name="connsiteX0" fmla="*/ 20955 w 94297"/>
                <a:gd name="connsiteY0" fmla="*/ 0 h 171450"/>
                <a:gd name="connsiteX1" fmla="*/ 11430 w 94297"/>
                <a:gd name="connsiteY1" fmla="*/ 80963 h 171450"/>
                <a:gd name="connsiteX2" fmla="*/ 0 w 94297"/>
                <a:gd name="connsiteY2" fmla="*/ 171450 h 171450"/>
                <a:gd name="connsiteX3" fmla="*/ 73343 w 94297"/>
                <a:gd name="connsiteY3" fmla="*/ 171450 h 171450"/>
                <a:gd name="connsiteX4" fmla="*/ 94297 w 94297"/>
                <a:gd name="connsiteY4" fmla="*/ 0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297" h="171450">
                  <a:moveTo>
                    <a:pt x="20955" y="0"/>
                  </a:moveTo>
                  <a:lnTo>
                    <a:pt x="11430" y="80963"/>
                  </a:lnTo>
                  <a:lnTo>
                    <a:pt x="0" y="171450"/>
                  </a:lnTo>
                  <a:lnTo>
                    <a:pt x="73343" y="171450"/>
                  </a:lnTo>
                  <a:lnTo>
                    <a:pt x="94297" y="0"/>
                  </a:lnTo>
                  <a:close/>
                </a:path>
              </a:pathLst>
            </a:custGeom>
            <a:solidFill>
              <a:srgbClr val="D8B27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6C0ED53B-9192-4255-9AF9-D38EF7902520}"/>
                </a:ext>
              </a:extLst>
            </p:cNvPr>
            <p:cNvSpPr/>
            <p:nvPr/>
          </p:nvSpPr>
          <p:spPr>
            <a:xfrm>
              <a:off x="14976039" y="2872446"/>
              <a:ext cx="93344" cy="171450"/>
            </a:xfrm>
            <a:custGeom>
              <a:avLst/>
              <a:gdLst>
                <a:gd name="connsiteX0" fmla="*/ 93345 w 93344"/>
                <a:gd name="connsiteY0" fmla="*/ 171450 h 171450"/>
                <a:gd name="connsiteX1" fmla="*/ 80010 w 93344"/>
                <a:gd name="connsiteY1" fmla="*/ 61913 h 171450"/>
                <a:gd name="connsiteX2" fmla="*/ 72390 w 93344"/>
                <a:gd name="connsiteY2" fmla="*/ 0 h 171450"/>
                <a:gd name="connsiteX3" fmla="*/ 0 w 93344"/>
                <a:gd name="connsiteY3" fmla="*/ 0 h 171450"/>
                <a:gd name="connsiteX4" fmla="*/ 6668 w 93344"/>
                <a:gd name="connsiteY4" fmla="*/ 56197 h 171450"/>
                <a:gd name="connsiteX5" fmla="*/ 20003 w 93344"/>
                <a:gd name="connsiteY5" fmla="*/ 171450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3344" h="171450">
                  <a:moveTo>
                    <a:pt x="93345" y="171450"/>
                  </a:moveTo>
                  <a:lnTo>
                    <a:pt x="80010" y="61913"/>
                  </a:lnTo>
                  <a:lnTo>
                    <a:pt x="72390" y="0"/>
                  </a:lnTo>
                  <a:lnTo>
                    <a:pt x="0" y="0"/>
                  </a:lnTo>
                  <a:lnTo>
                    <a:pt x="6668" y="56197"/>
                  </a:lnTo>
                  <a:lnTo>
                    <a:pt x="20003" y="171450"/>
                  </a:lnTo>
                  <a:close/>
                </a:path>
              </a:pathLst>
            </a:custGeom>
            <a:solidFill>
              <a:srgbClr val="D8B27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4A6EA0A4-E176-459D-9423-354C79B47CBF}"/>
                </a:ext>
              </a:extLst>
            </p:cNvPr>
            <p:cNvSpPr/>
            <p:nvPr/>
          </p:nvSpPr>
          <p:spPr>
            <a:xfrm>
              <a:off x="14979701" y="3021988"/>
              <a:ext cx="175407" cy="79057"/>
            </a:xfrm>
            <a:custGeom>
              <a:avLst/>
              <a:gdLst>
                <a:gd name="connsiteX0" fmla="*/ 156358 w 175407"/>
                <a:gd name="connsiteY0" fmla="*/ 38100 h 79057"/>
                <a:gd name="connsiteX1" fmla="*/ 175408 w 175407"/>
                <a:gd name="connsiteY1" fmla="*/ 38100 h 79057"/>
                <a:gd name="connsiteX2" fmla="*/ 169693 w 175407"/>
                <a:gd name="connsiteY2" fmla="*/ 35243 h 79057"/>
                <a:gd name="connsiteX3" fmla="*/ 148738 w 175407"/>
                <a:gd name="connsiteY3" fmla="*/ 24765 h 79057"/>
                <a:gd name="connsiteX4" fmla="*/ 94445 w 175407"/>
                <a:gd name="connsiteY4" fmla="*/ 24765 h 79057"/>
                <a:gd name="connsiteX5" fmla="*/ 74443 w 175407"/>
                <a:gd name="connsiteY5" fmla="*/ 20003 h 79057"/>
                <a:gd name="connsiteX6" fmla="*/ 46820 w 175407"/>
                <a:gd name="connsiteY6" fmla="*/ 0 h 79057"/>
                <a:gd name="connsiteX7" fmla="*/ 6816 w 175407"/>
                <a:gd name="connsiteY7" fmla="*/ 0 h 79057"/>
                <a:gd name="connsiteX8" fmla="*/ 148 w 175407"/>
                <a:gd name="connsiteY8" fmla="*/ 7620 h 79057"/>
                <a:gd name="connsiteX9" fmla="*/ 1101 w 175407"/>
                <a:gd name="connsiteY9" fmla="*/ 25718 h 79057"/>
                <a:gd name="connsiteX10" fmla="*/ 3006 w 175407"/>
                <a:gd name="connsiteY10" fmla="*/ 77153 h 79057"/>
                <a:gd name="connsiteX11" fmla="*/ 3006 w 175407"/>
                <a:gd name="connsiteY11" fmla="*/ 79058 h 79057"/>
                <a:gd name="connsiteX12" fmla="*/ 89683 w 175407"/>
                <a:gd name="connsiteY12" fmla="*/ 79058 h 79057"/>
                <a:gd name="connsiteX13" fmla="*/ 101113 w 175407"/>
                <a:gd name="connsiteY13" fmla="*/ 64770 h 79057"/>
                <a:gd name="connsiteX14" fmla="*/ 156358 w 175407"/>
                <a:gd name="connsiteY14" fmla="*/ 38100 h 79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75407" h="79057">
                  <a:moveTo>
                    <a:pt x="156358" y="38100"/>
                  </a:moveTo>
                  <a:lnTo>
                    <a:pt x="175408" y="38100"/>
                  </a:lnTo>
                  <a:cubicBezTo>
                    <a:pt x="173503" y="37148"/>
                    <a:pt x="171598" y="36195"/>
                    <a:pt x="169693" y="35243"/>
                  </a:cubicBezTo>
                  <a:lnTo>
                    <a:pt x="148738" y="24765"/>
                  </a:lnTo>
                  <a:lnTo>
                    <a:pt x="94445" y="24765"/>
                  </a:lnTo>
                  <a:cubicBezTo>
                    <a:pt x="87778" y="24765"/>
                    <a:pt x="81111" y="22860"/>
                    <a:pt x="74443" y="20003"/>
                  </a:cubicBezTo>
                  <a:cubicBezTo>
                    <a:pt x="64918" y="14288"/>
                    <a:pt x="55393" y="7620"/>
                    <a:pt x="46820" y="0"/>
                  </a:cubicBezTo>
                  <a:lnTo>
                    <a:pt x="6816" y="0"/>
                  </a:lnTo>
                  <a:cubicBezTo>
                    <a:pt x="3006" y="0"/>
                    <a:pt x="-805" y="2858"/>
                    <a:pt x="148" y="7620"/>
                  </a:cubicBezTo>
                  <a:lnTo>
                    <a:pt x="1101" y="25718"/>
                  </a:lnTo>
                  <a:lnTo>
                    <a:pt x="3006" y="77153"/>
                  </a:lnTo>
                  <a:cubicBezTo>
                    <a:pt x="3006" y="78105"/>
                    <a:pt x="3006" y="78105"/>
                    <a:pt x="3006" y="79058"/>
                  </a:cubicBezTo>
                  <a:lnTo>
                    <a:pt x="89683" y="79058"/>
                  </a:lnTo>
                  <a:lnTo>
                    <a:pt x="101113" y="64770"/>
                  </a:lnTo>
                  <a:cubicBezTo>
                    <a:pt x="115401" y="48578"/>
                    <a:pt x="135403" y="38100"/>
                    <a:pt x="156358" y="38100"/>
                  </a:cubicBezTo>
                </a:path>
              </a:pathLst>
            </a:custGeom>
            <a:solidFill>
              <a:srgbClr val="111C2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745EB5BC-EAFA-404A-8D8B-49A391AF0541}"/>
                </a:ext>
              </a:extLst>
            </p:cNvPr>
            <p:cNvSpPr/>
            <p:nvPr/>
          </p:nvSpPr>
          <p:spPr>
            <a:xfrm>
              <a:off x="15027474" y="2995319"/>
              <a:ext cx="101917" cy="52387"/>
            </a:xfrm>
            <a:custGeom>
              <a:avLst/>
              <a:gdLst>
                <a:gd name="connsiteX0" fmla="*/ 47625 w 101917"/>
                <a:gd name="connsiteY0" fmla="*/ 52388 h 52387"/>
                <a:gd name="connsiteX1" fmla="*/ 101918 w 101917"/>
                <a:gd name="connsiteY1" fmla="*/ 52388 h 52387"/>
                <a:gd name="connsiteX2" fmla="*/ 98108 w 101917"/>
                <a:gd name="connsiteY2" fmla="*/ 50482 h 52387"/>
                <a:gd name="connsiteX3" fmla="*/ 90488 w 101917"/>
                <a:gd name="connsiteY3" fmla="*/ 46672 h 52387"/>
                <a:gd name="connsiteX4" fmla="*/ 63818 w 101917"/>
                <a:gd name="connsiteY4" fmla="*/ 26670 h 52387"/>
                <a:gd name="connsiteX5" fmla="*/ 54293 w 101917"/>
                <a:gd name="connsiteY5" fmla="*/ 18097 h 52387"/>
                <a:gd name="connsiteX6" fmla="*/ 48578 w 101917"/>
                <a:gd name="connsiteY6" fmla="*/ 11430 h 52387"/>
                <a:gd name="connsiteX7" fmla="*/ 43815 w 101917"/>
                <a:gd name="connsiteY7" fmla="*/ 6668 h 52387"/>
                <a:gd name="connsiteX8" fmla="*/ 40005 w 101917"/>
                <a:gd name="connsiteY8" fmla="*/ 4763 h 52387"/>
                <a:gd name="connsiteX9" fmla="*/ 38100 w 101917"/>
                <a:gd name="connsiteY9" fmla="*/ 3810 h 52387"/>
                <a:gd name="connsiteX10" fmla="*/ 34290 w 101917"/>
                <a:gd name="connsiteY10" fmla="*/ 1905 h 52387"/>
                <a:gd name="connsiteX11" fmla="*/ 32385 w 101917"/>
                <a:gd name="connsiteY11" fmla="*/ 953 h 52387"/>
                <a:gd name="connsiteX12" fmla="*/ 29528 w 101917"/>
                <a:gd name="connsiteY12" fmla="*/ 0 h 52387"/>
                <a:gd name="connsiteX13" fmla="*/ 24765 w 101917"/>
                <a:gd name="connsiteY13" fmla="*/ 0 h 52387"/>
                <a:gd name="connsiteX14" fmla="*/ 23813 w 101917"/>
                <a:gd name="connsiteY14" fmla="*/ 0 h 52387"/>
                <a:gd name="connsiteX15" fmla="*/ 20955 w 101917"/>
                <a:gd name="connsiteY15" fmla="*/ 0 h 52387"/>
                <a:gd name="connsiteX16" fmla="*/ 16193 w 101917"/>
                <a:gd name="connsiteY16" fmla="*/ 953 h 52387"/>
                <a:gd name="connsiteX17" fmla="*/ 2858 w 101917"/>
                <a:gd name="connsiteY17" fmla="*/ 12382 h 52387"/>
                <a:gd name="connsiteX18" fmla="*/ 953 w 101917"/>
                <a:gd name="connsiteY18" fmla="*/ 17145 h 52387"/>
                <a:gd name="connsiteX19" fmla="*/ 0 w 101917"/>
                <a:gd name="connsiteY19" fmla="*/ 21907 h 52387"/>
                <a:gd name="connsiteX20" fmla="*/ 0 w 101917"/>
                <a:gd name="connsiteY20" fmla="*/ 27622 h 52387"/>
                <a:gd name="connsiteX21" fmla="*/ 0 w 101917"/>
                <a:gd name="connsiteY21" fmla="*/ 27622 h 52387"/>
                <a:gd name="connsiteX22" fmla="*/ 27622 w 101917"/>
                <a:gd name="connsiteY22" fmla="*/ 47625 h 52387"/>
                <a:gd name="connsiteX23" fmla="*/ 47625 w 101917"/>
                <a:gd name="connsiteY23" fmla="*/ 52388 h 52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01917" h="52387">
                  <a:moveTo>
                    <a:pt x="47625" y="52388"/>
                  </a:moveTo>
                  <a:lnTo>
                    <a:pt x="101918" y="52388"/>
                  </a:lnTo>
                  <a:cubicBezTo>
                    <a:pt x="100965" y="51435"/>
                    <a:pt x="99060" y="51435"/>
                    <a:pt x="98108" y="50482"/>
                  </a:cubicBezTo>
                  <a:cubicBezTo>
                    <a:pt x="95250" y="49530"/>
                    <a:pt x="93345" y="47625"/>
                    <a:pt x="90488" y="46672"/>
                  </a:cubicBezTo>
                  <a:cubicBezTo>
                    <a:pt x="80963" y="40957"/>
                    <a:pt x="71438" y="34290"/>
                    <a:pt x="63818" y="26670"/>
                  </a:cubicBezTo>
                  <a:cubicBezTo>
                    <a:pt x="60960" y="23813"/>
                    <a:pt x="58103" y="20955"/>
                    <a:pt x="54293" y="18097"/>
                  </a:cubicBezTo>
                  <a:cubicBezTo>
                    <a:pt x="52388" y="16193"/>
                    <a:pt x="50483" y="14288"/>
                    <a:pt x="48578" y="11430"/>
                  </a:cubicBezTo>
                  <a:cubicBezTo>
                    <a:pt x="46672" y="9525"/>
                    <a:pt x="45720" y="7620"/>
                    <a:pt x="43815" y="6668"/>
                  </a:cubicBezTo>
                  <a:cubicBezTo>
                    <a:pt x="42863" y="5715"/>
                    <a:pt x="41910" y="4763"/>
                    <a:pt x="40005" y="4763"/>
                  </a:cubicBezTo>
                  <a:cubicBezTo>
                    <a:pt x="39053" y="4763"/>
                    <a:pt x="39053" y="3810"/>
                    <a:pt x="38100" y="3810"/>
                  </a:cubicBezTo>
                  <a:cubicBezTo>
                    <a:pt x="37147" y="2857"/>
                    <a:pt x="35243" y="2857"/>
                    <a:pt x="34290" y="1905"/>
                  </a:cubicBezTo>
                  <a:cubicBezTo>
                    <a:pt x="33338" y="1905"/>
                    <a:pt x="33338" y="1905"/>
                    <a:pt x="32385" y="953"/>
                  </a:cubicBezTo>
                  <a:cubicBezTo>
                    <a:pt x="31433" y="953"/>
                    <a:pt x="30480" y="0"/>
                    <a:pt x="29528" y="0"/>
                  </a:cubicBezTo>
                  <a:cubicBezTo>
                    <a:pt x="27622" y="0"/>
                    <a:pt x="26670" y="0"/>
                    <a:pt x="24765" y="0"/>
                  </a:cubicBezTo>
                  <a:lnTo>
                    <a:pt x="23813" y="0"/>
                  </a:lnTo>
                  <a:cubicBezTo>
                    <a:pt x="22860" y="0"/>
                    <a:pt x="21908" y="0"/>
                    <a:pt x="20955" y="0"/>
                  </a:cubicBezTo>
                  <a:cubicBezTo>
                    <a:pt x="19050" y="0"/>
                    <a:pt x="17145" y="953"/>
                    <a:pt x="16193" y="953"/>
                  </a:cubicBezTo>
                  <a:cubicBezTo>
                    <a:pt x="10478" y="2857"/>
                    <a:pt x="5715" y="6668"/>
                    <a:pt x="2858" y="12382"/>
                  </a:cubicBezTo>
                  <a:cubicBezTo>
                    <a:pt x="1905" y="14288"/>
                    <a:pt x="1905" y="15240"/>
                    <a:pt x="953" y="17145"/>
                  </a:cubicBezTo>
                  <a:cubicBezTo>
                    <a:pt x="953" y="19050"/>
                    <a:pt x="0" y="20955"/>
                    <a:pt x="0" y="21907"/>
                  </a:cubicBezTo>
                  <a:cubicBezTo>
                    <a:pt x="0" y="22860"/>
                    <a:pt x="0" y="25718"/>
                    <a:pt x="0" y="27622"/>
                  </a:cubicBezTo>
                  <a:lnTo>
                    <a:pt x="0" y="27622"/>
                  </a:lnTo>
                  <a:cubicBezTo>
                    <a:pt x="8572" y="35243"/>
                    <a:pt x="17145" y="41910"/>
                    <a:pt x="27622" y="47625"/>
                  </a:cubicBezTo>
                  <a:cubicBezTo>
                    <a:pt x="34290" y="50482"/>
                    <a:pt x="40958" y="52388"/>
                    <a:pt x="47625" y="52388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D4D7322E-B6E8-40B3-BAB4-DEEBAF5B8503}"/>
                </a:ext>
              </a:extLst>
            </p:cNvPr>
            <p:cNvSpPr/>
            <p:nvPr/>
          </p:nvSpPr>
          <p:spPr>
            <a:xfrm>
              <a:off x="14749196" y="2444773"/>
              <a:ext cx="339237" cy="481964"/>
            </a:xfrm>
            <a:custGeom>
              <a:avLst/>
              <a:gdLst>
                <a:gd name="connsiteX0" fmla="*/ 339238 w 339237"/>
                <a:gd name="connsiteY0" fmla="*/ 474345 h 481964"/>
                <a:gd name="connsiteX1" fmla="*/ 283040 w 339237"/>
                <a:gd name="connsiteY1" fmla="*/ 0 h 481964"/>
                <a:gd name="connsiteX2" fmla="*/ 170646 w 339237"/>
                <a:gd name="connsiteY2" fmla="*/ 0 h 481964"/>
                <a:gd name="connsiteX3" fmla="*/ 168740 w 339237"/>
                <a:gd name="connsiteY3" fmla="*/ 0 h 481964"/>
                <a:gd name="connsiteX4" fmla="*/ 56345 w 339237"/>
                <a:gd name="connsiteY4" fmla="*/ 0 h 481964"/>
                <a:gd name="connsiteX5" fmla="*/ 148 w 339237"/>
                <a:gd name="connsiteY5" fmla="*/ 474345 h 481964"/>
                <a:gd name="connsiteX6" fmla="*/ 6815 w 339237"/>
                <a:gd name="connsiteY6" fmla="*/ 481965 h 481964"/>
                <a:gd name="connsiteX7" fmla="*/ 119211 w 339237"/>
                <a:gd name="connsiteY7" fmla="*/ 481965 h 481964"/>
                <a:gd name="connsiteX8" fmla="*/ 152548 w 339237"/>
                <a:gd name="connsiteY8" fmla="*/ 449580 h 481964"/>
                <a:gd name="connsiteX9" fmla="*/ 166836 w 339237"/>
                <a:gd name="connsiteY9" fmla="*/ 104775 h 481964"/>
                <a:gd name="connsiteX10" fmla="*/ 169693 w 339237"/>
                <a:gd name="connsiteY10" fmla="*/ 101917 h 481964"/>
                <a:gd name="connsiteX11" fmla="*/ 172550 w 339237"/>
                <a:gd name="connsiteY11" fmla="*/ 104775 h 481964"/>
                <a:gd name="connsiteX12" fmla="*/ 186838 w 339237"/>
                <a:gd name="connsiteY12" fmla="*/ 449580 h 481964"/>
                <a:gd name="connsiteX13" fmla="*/ 220175 w 339237"/>
                <a:gd name="connsiteY13" fmla="*/ 481965 h 481964"/>
                <a:gd name="connsiteX14" fmla="*/ 332571 w 339237"/>
                <a:gd name="connsiteY14" fmla="*/ 481965 h 481964"/>
                <a:gd name="connsiteX15" fmla="*/ 339238 w 339237"/>
                <a:gd name="connsiteY15" fmla="*/ 474345 h 481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39237" h="481964">
                  <a:moveTo>
                    <a:pt x="339238" y="474345"/>
                  </a:moveTo>
                  <a:lnTo>
                    <a:pt x="283040" y="0"/>
                  </a:lnTo>
                  <a:lnTo>
                    <a:pt x="170646" y="0"/>
                  </a:lnTo>
                  <a:lnTo>
                    <a:pt x="168740" y="0"/>
                  </a:lnTo>
                  <a:lnTo>
                    <a:pt x="56345" y="0"/>
                  </a:lnTo>
                  <a:lnTo>
                    <a:pt x="148" y="474345"/>
                  </a:lnTo>
                  <a:cubicBezTo>
                    <a:pt x="-805" y="478155"/>
                    <a:pt x="3005" y="481965"/>
                    <a:pt x="6815" y="481965"/>
                  </a:cubicBezTo>
                  <a:lnTo>
                    <a:pt x="119211" y="481965"/>
                  </a:lnTo>
                  <a:cubicBezTo>
                    <a:pt x="137308" y="481965"/>
                    <a:pt x="151596" y="467677"/>
                    <a:pt x="152548" y="449580"/>
                  </a:cubicBezTo>
                  <a:lnTo>
                    <a:pt x="166836" y="104775"/>
                  </a:lnTo>
                  <a:cubicBezTo>
                    <a:pt x="166836" y="102870"/>
                    <a:pt x="168740" y="101917"/>
                    <a:pt x="169693" y="101917"/>
                  </a:cubicBezTo>
                  <a:cubicBezTo>
                    <a:pt x="171598" y="101917"/>
                    <a:pt x="172550" y="102870"/>
                    <a:pt x="172550" y="104775"/>
                  </a:cubicBezTo>
                  <a:lnTo>
                    <a:pt x="186838" y="449580"/>
                  </a:lnTo>
                  <a:cubicBezTo>
                    <a:pt x="187790" y="467677"/>
                    <a:pt x="202078" y="481965"/>
                    <a:pt x="220175" y="481965"/>
                  </a:cubicBezTo>
                  <a:lnTo>
                    <a:pt x="332571" y="481965"/>
                  </a:lnTo>
                  <a:cubicBezTo>
                    <a:pt x="336380" y="481965"/>
                    <a:pt x="339238" y="478155"/>
                    <a:pt x="339238" y="474345"/>
                  </a:cubicBezTo>
                </a:path>
              </a:pathLst>
            </a:custGeom>
            <a:solidFill>
              <a:srgbClr val="00D5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6E87A851-477B-494D-8EE2-F80C851C74E9}"/>
                </a:ext>
              </a:extLst>
            </p:cNvPr>
            <p:cNvSpPr/>
            <p:nvPr/>
          </p:nvSpPr>
          <p:spPr>
            <a:xfrm>
              <a:off x="14983659" y="3061041"/>
              <a:ext cx="190500" cy="63817"/>
            </a:xfrm>
            <a:custGeom>
              <a:avLst/>
              <a:gdLst>
                <a:gd name="connsiteX0" fmla="*/ 189548 w 190500"/>
                <a:gd name="connsiteY0" fmla="*/ 40005 h 63817"/>
                <a:gd name="connsiteX1" fmla="*/ 189548 w 190500"/>
                <a:gd name="connsiteY1" fmla="*/ 40005 h 63817"/>
                <a:gd name="connsiteX2" fmla="*/ 190500 w 190500"/>
                <a:gd name="connsiteY2" fmla="*/ 34290 h 63817"/>
                <a:gd name="connsiteX3" fmla="*/ 190500 w 190500"/>
                <a:gd name="connsiteY3" fmla="*/ 31433 h 63817"/>
                <a:gd name="connsiteX4" fmla="*/ 190500 w 190500"/>
                <a:gd name="connsiteY4" fmla="*/ 28575 h 63817"/>
                <a:gd name="connsiteX5" fmla="*/ 187643 w 190500"/>
                <a:gd name="connsiteY5" fmla="*/ 20003 h 63817"/>
                <a:gd name="connsiteX6" fmla="*/ 183833 w 190500"/>
                <a:gd name="connsiteY6" fmla="*/ 13335 h 63817"/>
                <a:gd name="connsiteX7" fmla="*/ 181928 w 190500"/>
                <a:gd name="connsiteY7" fmla="*/ 10478 h 63817"/>
                <a:gd name="connsiteX8" fmla="*/ 175260 w 190500"/>
                <a:gd name="connsiteY8" fmla="*/ 3810 h 63817"/>
                <a:gd name="connsiteX9" fmla="*/ 173355 w 190500"/>
                <a:gd name="connsiteY9" fmla="*/ 1905 h 63817"/>
                <a:gd name="connsiteX10" fmla="*/ 171450 w 190500"/>
                <a:gd name="connsiteY10" fmla="*/ 0 h 63817"/>
                <a:gd name="connsiteX11" fmla="*/ 171450 w 190500"/>
                <a:gd name="connsiteY11" fmla="*/ 0 h 63817"/>
                <a:gd name="connsiteX12" fmla="*/ 152400 w 190500"/>
                <a:gd name="connsiteY12" fmla="*/ 0 h 63817"/>
                <a:gd name="connsiteX13" fmla="*/ 98108 w 190500"/>
                <a:gd name="connsiteY13" fmla="*/ 26670 h 63817"/>
                <a:gd name="connsiteX14" fmla="*/ 86678 w 190500"/>
                <a:gd name="connsiteY14" fmla="*/ 40958 h 63817"/>
                <a:gd name="connsiteX15" fmla="*/ 0 w 190500"/>
                <a:gd name="connsiteY15" fmla="*/ 40958 h 63817"/>
                <a:gd name="connsiteX16" fmla="*/ 25718 w 190500"/>
                <a:gd name="connsiteY16" fmla="*/ 63818 h 63817"/>
                <a:gd name="connsiteX17" fmla="*/ 160020 w 190500"/>
                <a:gd name="connsiteY17" fmla="*/ 63818 h 63817"/>
                <a:gd name="connsiteX18" fmla="*/ 189548 w 190500"/>
                <a:gd name="connsiteY18" fmla="*/ 40005 h 63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0500" h="63817">
                  <a:moveTo>
                    <a:pt x="189548" y="40005"/>
                  </a:moveTo>
                  <a:lnTo>
                    <a:pt x="189548" y="40005"/>
                  </a:lnTo>
                  <a:cubicBezTo>
                    <a:pt x="189548" y="38100"/>
                    <a:pt x="190500" y="36195"/>
                    <a:pt x="190500" y="34290"/>
                  </a:cubicBezTo>
                  <a:cubicBezTo>
                    <a:pt x="190500" y="33338"/>
                    <a:pt x="190500" y="32385"/>
                    <a:pt x="190500" y="31433"/>
                  </a:cubicBezTo>
                  <a:cubicBezTo>
                    <a:pt x="190500" y="30480"/>
                    <a:pt x="190500" y="29528"/>
                    <a:pt x="190500" y="28575"/>
                  </a:cubicBezTo>
                  <a:cubicBezTo>
                    <a:pt x="190500" y="25718"/>
                    <a:pt x="189548" y="22860"/>
                    <a:pt x="187643" y="20003"/>
                  </a:cubicBezTo>
                  <a:cubicBezTo>
                    <a:pt x="186690" y="18097"/>
                    <a:pt x="185738" y="15240"/>
                    <a:pt x="183833" y="13335"/>
                  </a:cubicBezTo>
                  <a:cubicBezTo>
                    <a:pt x="182880" y="12383"/>
                    <a:pt x="182880" y="11430"/>
                    <a:pt x="181928" y="10478"/>
                  </a:cubicBezTo>
                  <a:cubicBezTo>
                    <a:pt x="180023" y="7620"/>
                    <a:pt x="178118" y="5715"/>
                    <a:pt x="175260" y="3810"/>
                  </a:cubicBezTo>
                  <a:cubicBezTo>
                    <a:pt x="174308" y="2858"/>
                    <a:pt x="174308" y="2858"/>
                    <a:pt x="173355" y="1905"/>
                  </a:cubicBezTo>
                  <a:cubicBezTo>
                    <a:pt x="172403" y="953"/>
                    <a:pt x="172403" y="953"/>
                    <a:pt x="171450" y="0"/>
                  </a:cubicBezTo>
                  <a:lnTo>
                    <a:pt x="171450" y="0"/>
                  </a:lnTo>
                  <a:lnTo>
                    <a:pt x="152400" y="0"/>
                  </a:lnTo>
                  <a:cubicBezTo>
                    <a:pt x="131445" y="0"/>
                    <a:pt x="111443" y="9525"/>
                    <a:pt x="98108" y="26670"/>
                  </a:cubicBezTo>
                  <a:lnTo>
                    <a:pt x="86678" y="40958"/>
                  </a:lnTo>
                  <a:lnTo>
                    <a:pt x="0" y="40958"/>
                  </a:lnTo>
                  <a:cubicBezTo>
                    <a:pt x="953" y="53340"/>
                    <a:pt x="13335" y="63818"/>
                    <a:pt x="25718" y="63818"/>
                  </a:cubicBezTo>
                  <a:lnTo>
                    <a:pt x="160020" y="63818"/>
                  </a:lnTo>
                  <a:cubicBezTo>
                    <a:pt x="175260" y="62865"/>
                    <a:pt x="186690" y="53340"/>
                    <a:pt x="189548" y="40005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8C766868-DEA4-4442-B441-5DB54C693F15}"/>
                </a:ext>
              </a:extLst>
            </p:cNvPr>
            <p:cNvSpPr/>
            <p:nvPr/>
          </p:nvSpPr>
          <p:spPr>
            <a:xfrm>
              <a:off x="14881742" y="2545739"/>
              <a:ext cx="68579" cy="1904"/>
            </a:xfrm>
            <a:custGeom>
              <a:avLst/>
              <a:gdLst>
                <a:gd name="connsiteX0" fmla="*/ 67628 w 68579"/>
                <a:gd name="connsiteY0" fmla="*/ 1905 h 1904"/>
                <a:gd name="connsiteX1" fmla="*/ 953 w 68579"/>
                <a:gd name="connsiteY1" fmla="*/ 1905 h 1904"/>
                <a:gd name="connsiteX2" fmla="*/ 0 w 68579"/>
                <a:gd name="connsiteY2" fmla="*/ 952 h 1904"/>
                <a:gd name="connsiteX3" fmla="*/ 953 w 68579"/>
                <a:gd name="connsiteY3" fmla="*/ 0 h 1904"/>
                <a:gd name="connsiteX4" fmla="*/ 67628 w 68579"/>
                <a:gd name="connsiteY4" fmla="*/ 0 h 1904"/>
                <a:gd name="connsiteX5" fmla="*/ 68580 w 68579"/>
                <a:gd name="connsiteY5" fmla="*/ 952 h 1904"/>
                <a:gd name="connsiteX6" fmla="*/ 67628 w 68579"/>
                <a:gd name="connsiteY6" fmla="*/ 1905 h 1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579" h="1904">
                  <a:moveTo>
                    <a:pt x="67628" y="1905"/>
                  </a:moveTo>
                  <a:lnTo>
                    <a:pt x="953" y="1905"/>
                  </a:lnTo>
                  <a:cubicBezTo>
                    <a:pt x="0" y="1905"/>
                    <a:pt x="0" y="952"/>
                    <a:pt x="0" y="952"/>
                  </a:cubicBezTo>
                  <a:cubicBezTo>
                    <a:pt x="0" y="0"/>
                    <a:pt x="953" y="0"/>
                    <a:pt x="953" y="0"/>
                  </a:cubicBezTo>
                  <a:lnTo>
                    <a:pt x="67628" y="0"/>
                  </a:lnTo>
                  <a:cubicBezTo>
                    <a:pt x="68580" y="0"/>
                    <a:pt x="68580" y="952"/>
                    <a:pt x="68580" y="952"/>
                  </a:cubicBezTo>
                  <a:cubicBezTo>
                    <a:pt x="68580" y="1905"/>
                    <a:pt x="68580" y="1905"/>
                    <a:pt x="67628" y="1905"/>
                  </a:cubicBezTo>
                </a:path>
              </a:pathLst>
            </a:custGeom>
            <a:solidFill>
              <a:srgbClr val="00B1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86036B58-D166-4FF0-88CB-F3A59B0DBB54}"/>
                </a:ext>
              </a:extLst>
            </p:cNvPr>
            <p:cNvSpPr/>
            <p:nvPr/>
          </p:nvSpPr>
          <p:spPr>
            <a:xfrm>
              <a:off x="14680764" y="1939948"/>
              <a:ext cx="480059" cy="579120"/>
            </a:xfrm>
            <a:custGeom>
              <a:avLst/>
              <a:gdLst>
                <a:gd name="connsiteX0" fmla="*/ 480060 w 480059"/>
                <a:gd name="connsiteY0" fmla="*/ 549593 h 579120"/>
                <a:gd name="connsiteX1" fmla="*/ 378143 w 480059"/>
                <a:gd name="connsiteY1" fmla="*/ 260985 h 579120"/>
                <a:gd name="connsiteX2" fmla="*/ 337185 w 480059"/>
                <a:gd name="connsiteY2" fmla="*/ 221933 h 579120"/>
                <a:gd name="connsiteX3" fmla="*/ 306705 w 480059"/>
                <a:gd name="connsiteY3" fmla="*/ 213360 h 579120"/>
                <a:gd name="connsiteX4" fmla="*/ 267653 w 480059"/>
                <a:gd name="connsiteY4" fmla="*/ 249555 h 579120"/>
                <a:gd name="connsiteX5" fmla="*/ 252413 w 480059"/>
                <a:gd name="connsiteY5" fmla="*/ 248603 h 579120"/>
                <a:gd name="connsiteX6" fmla="*/ 222885 w 480059"/>
                <a:gd name="connsiteY6" fmla="*/ 211455 h 579120"/>
                <a:gd name="connsiteX7" fmla="*/ 199072 w 480059"/>
                <a:gd name="connsiteY7" fmla="*/ 180975 h 579120"/>
                <a:gd name="connsiteX8" fmla="*/ 56197 w 480059"/>
                <a:gd name="connsiteY8" fmla="*/ 0 h 579120"/>
                <a:gd name="connsiteX9" fmla="*/ 0 w 480059"/>
                <a:gd name="connsiteY9" fmla="*/ 40958 h 579120"/>
                <a:gd name="connsiteX10" fmla="*/ 136207 w 480059"/>
                <a:gd name="connsiteY10" fmla="*/ 276225 h 579120"/>
                <a:gd name="connsiteX11" fmla="*/ 141922 w 480059"/>
                <a:gd name="connsiteY11" fmla="*/ 343853 h 579120"/>
                <a:gd name="connsiteX12" fmla="*/ 130493 w 480059"/>
                <a:gd name="connsiteY12" fmla="*/ 373380 h 579120"/>
                <a:gd name="connsiteX13" fmla="*/ 94297 w 480059"/>
                <a:gd name="connsiteY13" fmla="*/ 450533 h 579120"/>
                <a:gd name="connsiteX14" fmla="*/ 104775 w 480059"/>
                <a:gd name="connsiteY14" fmla="*/ 500063 h 579120"/>
                <a:gd name="connsiteX15" fmla="*/ 126682 w 480059"/>
                <a:gd name="connsiteY15" fmla="*/ 508635 h 579120"/>
                <a:gd name="connsiteX16" fmla="*/ 226695 w 480059"/>
                <a:gd name="connsiteY16" fmla="*/ 517208 h 579120"/>
                <a:gd name="connsiteX17" fmla="*/ 243840 w 480059"/>
                <a:gd name="connsiteY17" fmla="*/ 518160 h 579120"/>
                <a:gd name="connsiteX18" fmla="*/ 344805 w 480059"/>
                <a:gd name="connsiteY18" fmla="*/ 526733 h 579120"/>
                <a:gd name="connsiteX19" fmla="*/ 366713 w 480059"/>
                <a:gd name="connsiteY19" fmla="*/ 522923 h 579120"/>
                <a:gd name="connsiteX20" fmla="*/ 381953 w 480059"/>
                <a:gd name="connsiteY20" fmla="*/ 508635 h 579120"/>
                <a:gd name="connsiteX21" fmla="*/ 415290 w 480059"/>
                <a:gd name="connsiteY21" fmla="*/ 579120 h 579120"/>
                <a:gd name="connsiteX22" fmla="*/ 426720 w 480059"/>
                <a:gd name="connsiteY22" fmla="*/ 574358 h 579120"/>
                <a:gd name="connsiteX23" fmla="*/ 426720 w 480059"/>
                <a:gd name="connsiteY23" fmla="*/ 574358 h 579120"/>
                <a:gd name="connsiteX24" fmla="*/ 480060 w 480059"/>
                <a:gd name="connsiteY24" fmla="*/ 549593 h 579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80059" h="579120">
                  <a:moveTo>
                    <a:pt x="480060" y="549593"/>
                  </a:moveTo>
                  <a:lnTo>
                    <a:pt x="378143" y="260985"/>
                  </a:lnTo>
                  <a:cubicBezTo>
                    <a:pt x="371475" y="241935"/>
                    <a:pt x="356235" y="227648"/>
                    <a:pt x="337185" y="221933"/>
                  </a:cubicBezTo>
                  <a:lnTo>
                    <a:pt x="306705" y="213360"/>
                  </a:lnTo>
                  <a:lnTo>
                    <a:pt x="267653" y="249555"/>
                  </a:lnTo>
                  <a:cubicBezTo>
                    <a:pt x="262890" y="253365"/>
                    <a:pt x="256222" y="253365"/>
                    <a:pt x="252413" y="248603"/>
                  </a:cubicBezTo>
                  <a:lnTo>
                    <a:pt x="222885" y="211455"/>
                  </a:lnTo>
                  <a:lnTo>
                    <a:pt x="199072" y="180975"/>
                  </a:lnTo>
                  <a:lnTo>
                    <a:pt x="56197" y="0"/>
                  </a:lnTo>
                  <a:lnTo>
                    <a:pt x="0" y="40958"/>
                  </a:lnTo>
                  <a:lnTo>
                    <a:pt x="136207" y="276225"/>
                  </a:lnTo>
                  <a:cubicBezTo>
                    <a:pt x="148590" y="297180"/>
                    <a:pt x="150495" y="321945"/>
                    <a:pt x="141922" y="343853"/>
                  </a:cubicBezTo>
                  <a:lnTo>
                    <a:pt x="130493" y="373380"/>
                  </a:lnTo>
                  <a:cubicBezTo>
                    <a:pt x="120968" y="395288"/>
                    <a:pt x="109538" y="421005"/>
                    <a:pt x="94297" y="450533"/>
                  </a:cubicBezTo>
                  <a:cubicBezTo>
                    <a:pt x="85725" y="467678"/>
                    <a:pt x="89535" y="487680"/>
                    <a:pt x="104775" y="500063"/>
                  </a:cubicBezTo>
                  <a:cubicBezTo>
                    <a:pt x="111443" y="504825"/>
                    <a:pt x="119063" y="507683"/>
                    <a:pt x="126682" y="508635"/>
                  </a:cubicBezTo>
                  <a:lnTo>
                    <a:pt x="226695" y="517208"/>
                  </a:lnTo>
                  <a:lnTo>
                    <a:pt x="243840" y="518160"/>
                  </a:lnTo>
                  <a:lnTo>
                    <a:pt x="344805" y="526733"/>
                  </a:lnTo>
                  <a:cubicBezTo>
                    <a:pt x="352425" y="527685"/>
                    <a:pt x="360045" y="525780"/>
                    <a:pt x="366713" y="522923"/>
                  </a:cubicBezTo>
                  <a:cubicBezTo>
                    <a:pt x="373380" y="519113"/>
                    <a:pt x="379095" y="514350"/>
                    <a:pt x="381953" y="508635"/>
                  </a:cubicBezTo>
                  <a:lnTo>
                    <a:pt x="415290" y="579120"/>
                  </a:lnTo>
                  <a:lnTo>
                    <a:pt x="426720" y="574358"/>
                  </a:lnTo>
                  <a:lnTo>
                    <a:pt x="426720" y="574358"/>
                  </a:lnTo>
                  <a:lnTo>
                    <a:pt x="480060" y="549593"/>
                  </a:lnTo>
                  <a:close/>
                </a:path>
              </a:pathLst>
            </a:custGeom>
            <a:solidFill>
              <a:srgbClr val="F9655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6333A1C9-DE7D-467E-9C21-2DE8B5B4A27E}"/>
                </a:ext>
              </a:extLst>
            </p:cNvPr>
            <p:cNvSpPr/>
            <p:nvPr/>
          </p:nvSpPr>
          <p:spPr>
            <a:xfrm>
              <a:off x="15030332" y="2250464"/>
              <a:ext cx="39052" cy="164782"/>
            </a:xfrm>
            <a:custGeom>
              <a:avLst/>
              <a:gdLst>
                <a:gd name="connsiteX0" fmla="*/ 37147 w 39052"/>
                <a:gd name="connsiteY0" fmla="*/ 164783 h 164782"/>
                <a:gd name="connsiteX1" fmla="*/ 36195 w 39052"/>
                <a:gd name="connsiteY1" fmla="*/ 163830 h 164782"/>
                <a:gd name="connsiteX2" fmla="*/ 0 w 39052"/>
                <a:gd name="connsiteY2" fmla="*/ 1905 h 164782"/>
                <a:gd name="connsiteX3" fmla="*/ 952 w 39052"/>
                <a:gd name="connsiteY3" fmla="*/ 0 h 164782"/>
                <a:gd name="connsiteX4" fmla="*/ 2857 w 39052"/>
                <a:gd name="connsiteY4" fmla="*/ 952 h 164782"/>
                <a:gd name="connsiteX5" fmla="*/ 39052 w 39052"/>
                <a:gd name="connsiteY5" fmla="*/ 162877 h 164782"/>
                <a:gd name="connsiteX6" fmla="*/ 37147 w 39052"/>
                <a:gd name="connsiteY6" fmla="*/ 164783 h 164782"/>
                <a:gd name="connsiteX7" fmla="*/ 37147 w 39052"/>
                <a:gd name="connsiteY7" fmla="*/ 164783 h 164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052" h="164782">
                  <a:moveTo>
                    <a:pt x="37147" y="164783"/>
                  </a:moveTo>
                  <a:cubicBezTo>
                    <a:pt x="36195" y="164783"/>
                    <a:pt x="36195" y="164783"/>
                    <a:pt x="36195" y="163830"/>
                  </a:cubicBezTo>
                  <a:cubicBezTo>
                    <a:pt x="8572" y="81915"/>
                    <a:pt x="1905" y="22860"/>
                    <a:pt x="0" y="1905"/>
                  </a:cubicBezTo>
                  <a:cubicBezTo>
                    <a:pt x="0" y="952"/>
                    <a:pt x="952" y="952"/>
                    <a:pt x="952" y="0"/>
                  </a:cubicBezTo>
                  <a:cubicBezTo>
                    <a:pt x="1905" y="0"/>
                    <a:pt x="1905" y="952"/>
                    <a:pt x="2857" y="952"/>
                  </a:cubicBezTo>
                  <a:cubicBezTo>
                    <a:pt x="4763" y="21908"/>
                    <a:pt x="11430" y="80963"/>
                    <a:pt x="39052" y="162877"/>
                  </a:cubicBezTo>
                  <a:cubicBezTo>
                    <a:pt x="39052" y="163830"/>
                    <a:pt x="39052" y="163830"/>
                    <a:pt x="37147" y="164783"/>
                  </a:cubicBezTo>
                  <a:cubicBezTo>
                    <a:pt x="38100" y="164783"/>
                    <a:pt x="37147" y="164783"/>
                    <a:pt x="37147" y="164783"/>
                  </a:cubicBezTo>
                </a:path>
              </a:pathLst>
            </a:custGeom>
            <a:solidFill>
              <a:srgbClr val="EF414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B66B3B14-1DD7-4F39-A86C-357A02AA162E}"/>
                </a:ext>
              </a:extLst>
            </p:cNvPr>
            <p:cNvSpPr/>
            <p:nvPr/>
          </p:nvSpPr>
          <p:spPr>
            <a:xfrm>
              <a:off x="14626310" y="1836761"/>
              <a:ext cx="109699" cy="147002"/>
            </a:xfrm>
            <a:custGeom>
              <a:avLst/>
              <a:gdLst>
                <a:gd name="connsiteX0" fmla="*/ 109699 w 109699"/>
                <a:gd name="connsiteY0" fmla="*/ 103187 h 147002"/>
                <a:gd name="connsiteX1" fmla="*/ 95412 w 109699"/>
                <a:gd name="connsiteY1" fmla="*/ 81280 h 147002"/>
                <a:gd name="connsiteX2" fmla="*/ 86839 w 109699"/>
                <a:gd name="connsiteY2" fmla="*/ 44133 h 147002"/>
                <a:gd name="connsiteX3" fmla="*/ 86839 w 109699"/>
                <a:gd name="connsiteY3" fmla="*/ 44133 h 147002"/>
                <a:gd name="connsiteX4" fmla="*/ 62074 w 109699"/>
                <a:gd name="connsiteY4" fmla="*/ 16510 h 147002"/>
                <a:gd name="connsiteX5" fmla="*/ 55407 w 109699"/>
                <a:gd name="connsiteY5" fmla="*/ 7937 h 147002"/>
                <a:gd name="connsiteX6" fmla="*/ 26832 w 109699"/>
                <a:gd name="connsiteY6" fmla="*/ 5080 h 147002"/>
                <a:gd name="connsiteX7" fmla="*/ 13497 w 109699"/>
                <a:gd name="connsiteY7" fmla="*/ 17462 h 147002"/>
                <a:gd name="connsiteX8" fmla="*/ 3019 w 109699"/>
                <a:gd name="connsiteY8" fmla="*/ 64135 h 147002"/>
                <a:gd name="connsiteX9" fmla="*/ 54454 w 109699"/>
                <a:gd name="connsiteY9" fmla="*/ 144145 h 147002"/>
                <a:gd name="connsiteX10" fmla="*/ 57312 w 109699"/>
                <a:gd name="connsiteY10" fmla="*/ 147003 h 147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9699" h="147002">
                  <a:moveTo>
                    <a:pt x="109699" y="103187"/>
                  </a:moveTo>
                  <a:lnTo>
                    <a:pt x="95412" y="81280"/>
                  </a:lnTo>
                  <a:cubicBezTo>
                    <a:pt x="87792" y="69850"/>
                    <a:pt x="84934" y="56515"/>
                    <a:pt x="86839" y="44133"/>
                  </a:cubicBezTo>
                  <a:lnTo>
                    <a:pt x="86839" y="44133"/>
                  </a:lnTo>
                  <a:cubicBezTo>
                    <a:pt x="88744" y="28892"/>
                    <a:pt x="77314" y="15557"/>
                    <a:pt x="62074" y="16510"/>
                  </a:cubicBezTo>
                  <a:lnTo>
                    <a:pt x="55407" y="7937"/>
                  </a:lnTo>
                  <a:cubicBezTo>
                    <a:pt x="48739" y="-1588"/>
                    <a:pt x="35404" y="-2540"/>
                    <a:pt x="26832" y="5080"/>
                  </a:cubicBezTo>
                  <a:lnTo>
                    <a:pt x="13497" y="17462"/>
                  </a:lnTo>
                  <a:cubicBezTo>
                    <a:pt x="1114" y="28892"/>
                    <a:pt x="-3648" y="47942"/>
                    <a:pt x="3019" y="64135"/>
                  </a:cubicBezTo>
                  <a:lnTo>
                    <a:pt x="54454" y="144145"/>
                  </a:lnTo>
                  <a:lnTo>
                    <a:pt x="57312" y="147003"/>
                  </a:lnTo>
                </a:path>
              </a:pathLst>
            </a:custGeom>
            <a:solidFill>
              <a:srgbClr val="D8B27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DB19BA24-8532-4F18-8397-5C0E97327308}"/>
                </a:ext>
              </a:extLst>
            </p:cNvPr>
            <p:cNvSpPr/>
            <p:nvPr/>
          </p:nvSpPr>
          <p:spPr>
            <a:xfrm>
              <a:off x="14653142" y="1856128"/>
              <a:ext cx="35242" cy="38100"/>
            </a:xfrm>
            <a:custGeom>
              <a:avLst/>
              <a:gdLst>
                <a:gd name="connsiteX0" fmla="*/ 19050 w 35242"/>
                <a:gd name="connsiteY0" fmla="*/ 38100 h 38100"/>
                <a:gd name="connsiteX1" fmla="*/ 953 w 35242"/>
                <a:gd name="connsiteY1" fmla="*/ 29528 h 38100"/>
                <a:gd name="connsiteX2" fmla="*/ 0 w 35242"/>
                <a:gd name="connsiteY2" fmla="*/ 25718 h 38100"/>
                <a:gd name="connsiteX3" fmla="*/ 1905 w 35242"/>
                <a:gd name="connsiteY3" fmla="*/ 21908 h 38100"/>
                <a:gd name="connsiteX4" fmla="*/ 29528 w 35242"/>
                <a:gd name="connsiteY4" fmla="*/ 0 h 38100"/>
                <a:gd name="connsiteX5" fmla="*/ 31432 w 35242"/>
                <a:gd name="connsiteY5" fmla="*/ 0 h 38100"/>
                <a:gd name="connsiteX6" fmla="*/ 31432 w 35242"/>
                <a:gd name="connsiteY6" fmla="*/ 1905 h 38100"/>
                <a:gd name="connsiteX7" fmla="*/ 3810 w 35242"/>
                <a:gd name="connsiteY7" fmla="*/ 23813 h 38100"/>
                <a:gd name="connsiteX8" fmla="*/ 2857 w 35242"/>
                <a:gd name="connsiteY8" fmla="*/ 25718 h 38100"/>
                <a:gd name="connsiteX9" fmla="*/ 3810 w 35242"/>
                <a:gd name="connsiteY9" fmla="*/ 27623 h 38100"/>
                <a:gd name="connsiteX10" fmla="*/ 27622 w 35242"/>
                <a:gd name="connsiteY10" fmla="*/ 33338 h 38100"/>
                <a:gd name="connsiteX11" fmla="*/ 33338 w 35242"/>
                <a:gd name="connsiteY11" fmla="*/ 31433 h 38100"/>
                <a:gd name="connsiteX12" fmla="*/ 35242 w 35242"/>
                <a:gd name="connsiteY12" fmla="*/ 32385 h 38100"/>
                <a:gd name="connsiteX13" fmla="*/ 34290 w 35242"/>
                <a:gd name="connsiteY13" fmla="*/ 34290 h 38100"/>
                <a:gd name="connsiteX14" fmla="*/ 28575 w 35242"/>
                <a:gd name="connsiteY14" fmla="*/ 36195 h 38100"/>
                <a:gd name="connsiteX15" fmla="*/ 19050 w 35242"/>
                <a:gd name="connsiteY15" fmla="*/ 3810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5242" h="38100">
                  <a:moveTo>
                    <a:pt x="19050" y="38100"/>
                  </a:moveTo>
                  <a:cubicBezTo>
                    <a:pt x="12382" y="38100"/>
                    <a:pt x="5715" y="35243"/>
                    <a:pt x="953" y="29528"/>
                  </a:cubicBezTo>
                  <a:cubicBezTo>
                    <a:pt x="0" y="28575"/>
                    <a:pt x="0" y="26670"/>
                    <a:pt x="0" y="25718"/>
                  </a:cubicBezTo>
                  <a:cubicBezTo>
                    <a:pt x="0" y="24765"/>
                    <a:pt x="953" y="22860"/>
                    <a:pt x="1905" y="21908"/>
                  </a:cubicBezTo>
                  <a:lnTo>
                    <a:pt x="29528" y="0"/>
                  </a:lnTo>
                  <a:cubicBezTo>
                    <a:pt x="30480" y="0"/>
                    <a:pt x="31432" y="0"/>
                    <a:pt x="31432" y="0"/>
                  </a:cubicBezTo>
                  <a:cubicBezTo>
                    <a:pt x="31432" y="953"/>
                    <a:pt x="31432" y="1905"/>
                    <a:pt x="31432" y="1905"/>
                  </a:cubicBezTo>
                  <a:lnTo>
                    <a:pt x="3810" y="23813"/>
                  </a:lnTo>
                  <a:cubicBezTo>
                    <a:pt x="2857" y="23813"/>
                    <a:pt x="2857" y="24765"/>
                    <a:pt x="2857" y="25718"/>
                  </a:cubicBezTo>
                  <a:cubicBezTo>
                    <a:pt x="2857" y="26670"/>
                    <a:pt x="2857" y="26670"/>
                    <a:pt x="3810" y="27623"/>
                  </a:cubicBezTo>
                  <a:cubicBezTo>
                    <a:pt x="9525" y="34290"/>
                    <a:pt x="19050" y="36195"/>
                    <a:pt x="27622" y="33338"/>
                  </a:cubicBezTo>
                  <a:lnTo>
                    <a:pt x="33338" y="31433"/>
                  </a:lnTo>
                  <a:cubicBezTo>
                    <a:pt x="34290" y="31433"/>
                    <a:pt x="35242" y="31433"/>
                    <a:pt x="35242" y="32385"/>
                  </a:cubicBezTo>
                  <a:cubicBezTo>
                    <a:pt x="35242" y="33338"/>
                    <a:pt x="35242" y="34290"/>
                    <a:pt x="34290" y="34290"/>
                  </a:cubicBezTo>
                  <a:lnTo>
                    <a:pt x="28575" y="36195"/>
                  </a:lnTo>
                  <a:cubicBezTo>
                    <a:pt x="24765" y="38100"/>
                    <a:pt x="21907" y="38100"/>
                    <a:pt x="19050" y="38100"/>
                  </a:cubicBezTo>
                </a:path>
              </a:pathLst>
            </a:custGeom>
            <a:solidFill>
              <a:srgbClr val="111C2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F849223C-B5A5-4911-8D59-08DD87E44253}"/>
                </a:ext>
              </a:extLst>
            </p:cNvPr>
            <p:cNvSpPr/>
            <p:nvPr/>
          </p:nvSpPr>
          <p:spPr>
            <a:xfrm>
              <a:off x="14929251" y="1860127"/>
              <a:ext cx="257406" cy="156786"/>
            </a:xfrm>
            <a:custGeom>
              <a:avLst/>
              <a:gdLst>
                <a:gd name="connsiteX0" fmla="*/ 8688 w 257406"/>
                <a:gd name="connsiteY0" fmla="*/ 76012 h 156786"/>
                <a:gd name="connsiteX1" fmla="*/ 110606 w 257406"/>
                <a:gd name="connsiteY1" fmla="*/ 140782 h 156786"/>
                <a:gd name="connsiteX2" fmla="*/ 254433 w 257406"/>
                <a:gd name="connsiteY2" fmla="*/ 108397 h 156786"/>
                <a:gd name="connsiteX3" fmla="*/ 248718 w 257406"/>
                <a:gd name="connsiteY3" fmla="*/ 80774 h 156786"/>
                <a:gd name="connsiteX4" fmla="*/ 146801 w 257406"/>
                <a:gd name="connsiteY4" fmla="*/ 16004 h 156786"/>
                <a:gd name="connsiteX5" fmla="*/ 2973 w 257406"/>
                <a:gd name="connsiteY5" fmla="*/ 48389 h 156786"/>
                <a:gd name="connsiteX6" fmla="*/ 8688 w 257406"/>
                <a:gd name="connsiteY6" fmla="*/ 76012 h 156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7406" h="156786">
                  <a:moveTo>
                    <a:pt x="8688" y="76012"/>
                  </a:moveTo>
                  <a:lnTo>
                    <a:pt x="110606" y="140782"/>
                  </a:lnTo>
                  <a:cubicBezTo>
                    <a:pt x="159183" y="171262"/>
                    <a:pt x="223953" y="156975"/>
                    <a:pt x="254433" y="108397"/>
                  </a:cubicBezTo>
                  <a:cubicBezTo>
                    <a:pt x="260148" y="98872"/>
                    <a:pt x="257291" y="87442"/>
                    <a:pt x="248718" y="80774"/>
                  </a:cubicBezTo>
                  <a:lnTo>
                    <a:pt x="146801" y="16004"/>
                  </a:lnTo>
                  <a:cubicBezTo>
                    <a:pt x="98223" y="-14476"/>
                    <a:pt x="33453" y="-188"/>
                    <a:pt x="2973" y="48389"/>
                  </a:cubicBezTo>
                  <a:cubicBezTo>
                    <a:pt x="-2742" y="57914"/>
                    <a:pt x="116" y="70297"/>
                    <a:pt x="8688" y="76012"/>
                  </a:cubicBezTo>
                </a:path>
              </a:pathLst>
            </a:custGeom>
            <a:solidFill>
              <a:srgbClr val="111C2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D0459D3D-F535-469A-B942-80DDE65B4DD6}"/>
                </a:ext>
              </a:extLst>
            </p:cNvPr>
            <p:cNvSpPr/>
            <p:nvPr/>
          </p:nvSpPr>
          <p:spPr>
            <a:xfrm>
              <a:off x="14881013" y="1920898"/>
              <a:ext cx="139793" cy="206878"/>
            </a:xfrm>
            <a:custGeom>
              <a:avLst/>
              <a:gdLst>
                <a:gd name="connsiteX0" fmla="*/ 128363 w 139793"/>
                <a:gd name="connsiteY0" fmla="*/ 55245 h 206878"/>
                <a:gd name="connsiteX1" fmla="*/ 93121 w 139793"/>
                <a:gd name="connsiteY1" fmla="*/ 18098 h 206878"/>
                <a:gd name="connsiteX2" fmla="*/ 84548 w 139793"/>
                <a:gd name="connsiteY2" fmla="*/ 0 h 206878"/>
                <a:gd name="connsiteX3" fmla="*/ 82643 w 139793"/>
                <a:gd name="connsiteY3" fmla="*/ 0 h 206878"/>
                <a:gd name="connsiteX4" fmla="*/ 80738 w 139793"/>
                <a:gd name="connsiteY4" fmla="*/ 0 h 206878"/>
                <a:gd name="connsiteX5" fmla="*/ 78833 w 139793"/>
                <a:gd name="connsiteY5" fmla="*/ 0 h 206878"/>
                <a:gd name="connsiteX6" fmla="*/ 36923 w 139793"/>
                <a:gd name="connsiteY6" fmla="*/ 37148 h 206878"/>
                <a:gd name="connsiteX7" fmla="*/ 31208 w 139793"/>
                <a:gd name="connsiteY7" fmla="*/ 44767 h 206878"/>
                <a:gd name="connsiteX8" fmla="*/ 12158 w 139793"/>
                <a:gd name="connsiteY8" fmla="*/ 79058 h 206878"/>
                <a:gd name="connsiteX9" fmla="*/ 6443 w 139793"/>
                <a:gd name="connsiteY9" fmla="*/ 85725 h 206878"/>
                <a:gd name="connsiteX10" fmla="*/ 728 w 139793"/>
                <a:gd name="connsiteY10" fmla="*/ 128588 h 206878"/>
                <a:gd name="connsiteX11" fmla="*/ 63593 w 139793"/>
                <a:gd name="connsiteY11" fmla="*/ 206692 h 206878"/>
                <a:gd name="connsiteX12" fmla="*/ 64546 w 139793"/>
                <a:gd name="connsiteY12" fmla="*/ 206692 h 206878"/>
                <a:gd name="connsiteX13" fmla="*/ 138841 w 139793"/>
                <a:gd name="connsiteY13" fmla="*/ 139065 h 206878"/>
                <a:gd name="connsiteX14" fmla="*/ 139793 w 139793"/>
                <a:gd name="connsiteY14" fmla="*/ 95250 h 206878"/>
                <a:gd name="connsiteX15" fmla="*/ 133126 w 139793"/>
                <a:gd name="connsiteY15" fmla="*/ 67628 h 206878"/>
                <a:gd name="connsiteX16" fmla="*/ 128363 w 139793"/>
                <a:gd name="connsiteY16" fmla="*/ 55245 h 206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793" h="206878">
                  <a:moveTo>
                    <a:pt x="128363" y="55245"/>
                  </a:moveTo>
                  <a:lnTo>
                    <a:pt x="93121" y="18098"/>
                  </a:lnTo>
                  <a:lnTo>
                    <a:pt x="84548" y="0"/>
                  </a:lnTo>
                  <a:cubicBezTo>
                    <a:pt x="83596" y="0"/>
                    <a:pt x="82643" y="0"/>
                    <a:pt x="82643" y="0"/>
                  </a:cubicBezTo>
                  <a:lnTo>
                    <a:pt x="80738" y="0"/>
                  </a:lnTo>
                  <a:cubicBezTo>
                    <a:pt x="79786" y="0"/>
                    <a:pt x="78833" y="0"/>
                    <a:pt x="78833" y="0"/>
                  </a:cubicBezTo>
                  <a:lnTo>
                    <a:pt x="36923" y="37148"/>
                  </a:lnTo>
                  <a:lnTo>
                    <a:pt x="31208" y="44767"/>
                  </a:lnTo>
                  <a:lnTo>
                    <a:pt x="12158" y="79058"/>
                  </a:lnTo>
                  <a:lnTo>
                    <a:pt x="6443" y="85725"/>
                  </a:lnTo>
                  <a:lnTo>
                    <a:pt x="728" y="128588"/>
                  </a:lnTo>
                  <a:cubicBezTo>
                    <a:pt x="-4987" y="167640"/>
                    <a:pt x="23588" y="203835"/>
                    <a:pt x="63593" y="206692"/>
                  </a:cubicBezTo>
                  <a:lnTo>
                    <a:pt x="64546" y="206692"/>
                  </a:lnTo>
                  <a:cubicBezTo>
                    <a:pt x="104551" y="209550"/>
                    <a:pt x="138841" y="179070"/>
                    <a:pt x="138841" y="139065"/>
                  </a:cubicBezTo>
                  <a:lnTo>
                    <a:pt x="139793" y="95250"/>
                  </a:lnTo>
                  <a:lnTo>
                    <a:pt x="133126" y="67628"/>
                  </a:lnTo>
                  <a:lnTo>
                    <a:pt x="128363" y="55245"/>
                  </a:lnTo>
                  <a:close/>
                </a:path>
              </a:pathLst>
            </a:custGeom>
            <a:solidFill>
              <a:srgbClr val="D8B27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134DF2E3-F8DF-48A2-8E78-3392F20112E2}"/>
                </a:ext>
              </a:extLst>
            </p:cNvPr>
            <p:cNvSpPr/>
            <p:nvPr/>
          </p:nvSpPr>
          <p:spPr>
            <a:xfrm>
              <a:off x="14887457" y="1920796"/>
              <a:ext cx="71437" cy="85827"/>
            </a:xfrm>
            <a:custGeom>
              <a:avLst/>
              <a:gdLst>
                <a:gd name="connsiteX0" fmla="*/ 26670 w 71437"/>
                <a:gd name="connsiteY0" fmla="*/ 54395 h 85827"/>
                <a:gd name="connsiteX1" fmla="*/ 28575 w 71437"/>
                <a:gd name="connsiteY1" fmla="*/ 50585 h 85827"/>
                <a:gd name="connsiteX2" fmla="*/ 36195 w 71437"/>
                <a:gd name="connsiteY2" fmla="*/ 44870 h 85827"/>
                <a:gd name="connsiteX3" fmla="*/ 70485 w 71437"/>
                <a:gd name="connsiteY3" fmla="*/ 9628 h 85827"/>
                <a:gd name="connsiteX4" fmla="*/ 71438 w 71437"/>
                <a:gd name="connsiteY4" fmla="*/ 103 h 85827"/>
                <a:gd name="connsiteX5" fmla="*/ 4763 w 71437"/>
                <a:gd name="connsiteY5" fmla="*/ 55348 h 85827"/>
                <a:gd name="connsiteX6" fmla="*/ 0 w 71437"/>
                <a:gd name="connsiteY6" fmla="*/ 85828 h 85827"/>
                <a:gd name="connsiteX7" fmla="*/ 952 w 71437"/>
                <a:gd name="connsiteY7" fmla="*/ 84876 h 85827"/>
                <a:gd name="connsiteX8" fmla="*/ 26670 w 71437"/>
                <a:gd name="connsiteY8" fmla="*/ 54395 h 85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1437" h="85827">
                  <a:moveTo>
                    <a:pt x="26670" y="54395"/>
                  </a:moveTo>
                  <a:lnTo>
                    <a:pt x="28575" y="50585"/>
                  </a:lnTo>
                  <a:cubicBezTo>
                    <a:pt x="29527" y="47728"/>
                    <a:pt x="32385" y="45823"/>
                    <a:pt x="36195" y="44870"/>
                  </a:cubicBezTo>
                  <a:cubicBezTo>
                    <a:pt x="54292" y="42965"/>
                    <a:pt x="68580" y="27726"/>
                    <a:pt x="70485" y="9628"/>
                  </a:cubicBezTo>
                  <a:lnTo>
                    <a:pt x="71438" y="103"/>
                  </a:lnTo>
                  <a:cubicBezTo>
                    <a:pt x="38100" y="-1802"/>
                    <a:pt x="9525" y="22963"/>
                    <a:pt x="4763" y="55348"/>
                  </a:cubicBezTo>
                  <a:lnTo>
                    <a:pt x="0" y="85828"/>
                  </a:lnTo>
                  <a:lnTo>
                    <a:pt x="952" y="84876"/>
                  </a:lnTo>
                  <a:cubicBezTo>
                    <a:pt x="12382" y="77255"/>
                    <a:pt x="20955" y="66778"/>
                    <a:pt x="26670" y="54395"/>
                  </a:cubicBezTo>
                </a:path>
              </a:pathLst>
            </a:custGeom>
            <a:solidFill>
              <a:srgbClr val="111C2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FBD5C3DB-99A2-4103-A108-19E75E6164B7}"/>
                </a:ext>
              </a:extLst>
            </p:cNvPr>
            <p:cNvSpPr/>
            <p:nvPr/>
          </p:nvSpPr>
          <p:spPr>
            <a:xfrm>
              <a:off x="14964402" y="1920898"/>
              <a:ext cx="57356" cy="97154"/>
            </a:xfrm>
            <a:custGeom>
              <a:avLst/>
              <a:gdLst>
                <a:gd name="connsiteX0" fmla="*/ 27829 w 57356"/>
                <a:gd name="connsiteY0" fmla="*/ 49530 h 97154"/>
                <a:gd name="connsiteX1" fmla="*/ 34497 w 57356"/>
                <a:gd name="connsiteY1" fmla="*/ 56198 h 97154"/>
                <a:gd name="connsiteX2" fmla="*/ 35449 w 57356"/>
                <a:gd name="connsiteY2" fmla="*/ 60960 h 97154"/>
                <a:gd name="connsiteX3" fmla="*/ 55452 w 57356"/>
                <a:gd name="connsiteY3" fmla="*/ 96203 h 97154"/>
                <a:gd name="connsiteX4" fmla="*/ 56404 w 57356"/>
                <a:gd name="connsiteY4" fmla="*/ 97155 h 97154"/>
                <a:gd name="connsiteX5" fmla="*/ 57357 w 57356"/>
                <a:gd name="connsiteY5" fmla="*/ 65723 h 97154"/>
                <a:gd name="connsiteX6" fmla="*/ 57357 w 57356"/>
                <a:gd name="connsiteY6" fmla="*/ 57150 h 97154"/>
                <a:gd name="connsiteX7" fmla="*/ 9732 w 57356"/>
                <a:gd name="connsiteY7" fmla="*/ 1905 h 97154"/>
                <a:gd name="connsiteX8" fmla="*/ 1159 w 57356"/>
                <a:gd name="connsiteY8" fmla="*/ 0 h 97154"/>
                <a:gd name="connsiteX9" fmla="*/ 207 w 57356"/>
                <a:gd name="connsiteY9" fmla="*/ 9525 h 97154"/>
                <a:gd name="connsiteX10" fmla="*/ 27829 w 57356"/>
                <a:gd name="connsiteY10" fmla="*/ 49530 h 97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7356" h="97154">
                  <a:moveTo>
                    <a:pt x="27829" y="49530"/>
                  </a:moveTo>
                  <a:cubicBezTo>
                    <a:pt x="30687" y="50483"/>
                    <a:pt x="33544" y="53340"/>
                    <a:pt x="34497" y="56198"/>
                  </a:cubicBezTo>
                  <a:lnTo>
                    <a:pt x="35449" y="60960"/>
                  </a:lnTo>
                  <a:cubicBezTo>
                    <a:pt x="39259" y="74295"/>
                    <a:pt x="45927" y="85725"/>
                    <a:pt x="55452" y="96203"/>
                  </a:cubicBezTo>
                  <a:lnTo>
                    <a:pt x="56404" y="97155"/>
                  </a:lnTo>
                  <a:lnTo>
                    <a:pt x="57357" y="65723"/>
                  </a:lnTo>
                  <a:cubicBezTo>
                    <a:pt x="57357" y="62865"/>
                    <a:pt x="57357" y="60008"/>
                    <a:pt x="57357" y="57150"/>
                  </a:cubicBezTo>
                  <a:cubicBezTo>
                    <a:pt x="54499" y="30480"/>
                    <a:pt x="35449" y="8573"/>
                    <a:pt x="9732" y="1905"/>
                  </a:cubicBezTo>
                  <a:cubicBezTo>
                    <a:pt x="6874" y="953"/>
                    <a:pt x="4017" y="953"/>
                    <a:pt x="1159" y="0"/>
                  </a:cubicBezTo>
                  <a:lnTo>
                    <a:pt x="207" y="9525"/>
                  </a:lnTo>
                  <a:cubicBezTo>
                    <a:pt x="-1698" y="27623"/>
                    <a:pt x="9732" y="44767"/>
                    <a:pt x="27829" y="49530"/>
                  </a:cubicBezTo>
                </a:path>
              </a:pathLst>
            </a:custGeom>
            <a:solidFill>
              <a:srgbClr val="111C2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7D00A849-451D-4D48-A08A-E3DAF4D1F443}"/>
                </a:ext>
              </a:extLst>
            </p:cNvPr>
            <p:cNvSpPr/>
            <p:nvPr/>
          </p:nvSpPr>
          <p:spPr>
            <a:xfrm>
              <a:off x="15011282" y="2011948"/>
              <a:ext cx="40150" cy="68970"/>
            </a:xfrm>
            <a:custGeom>
              <a:avLst/>
              <a:gdLst>
                <a:gd name="connsiteX0" fmla="*/ 9525 w 40150"/>
                <a:gd name="connsiteY0" fmla="*/ 5153 h 68970"/>
                <a:gd name="connsiteX1" fmla="*/ 29527 w 40150"/>
                <a:gd name="connsiteY1" fmla="*/ 1343 h 68970"/>
                <a:gd name="connsiteX2" fmla="*/ 38100 w 40150"/>
                <a:gd name="connsiteY2" fmla="*/ 26108 h 68970"/>
                <a:gd name="connsiteX3" fmla="*/ 35242 w 40150"/>
                <a:gd name="connsiteY3" fmla="*/ 31823 h 68970"/>
                <a:gd name="connsiteX4" fmla="*/ 12382 w 40150"/>
                <a:gd name="connsiteY4" fmla="*/ 51825 h 68970"/>
                <a:gd name="connsiteX5" fmla="*/ 0 w 40150"/>
                <a:gd name="connsiteY5" fmla="*/ 68970 h 68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150" h="68970">
                  <a:moveTo>
                    <a:pt x="9525" y="5153"/>
                  </a:moveTo>
                  <a:cubicBezTo>
                    <a:pt x="15240" y="390"/>
                    <a:pt x="22860" y="-1515"/>
                    <a:pt x="29527" y="1343"/>
                  </a:cubicBezTo>
                  <a:cubicBezTo>
                    <a:pt x="39052" y="5153"/>
                    <a:pt x="42863" y="16583"/>
                    <a:pt x="38100" y="26108"/>
                  </a:cubicBezTo>
                  <a:lnTo>
                    <a:pt x="35242" y="31823"/>
                  </a:lnTo>
                  <a:cubicBezTo>
                    <a:pt x="30480" y="41348"/>
                    <a:pt x="21907" y="48015"/>
                    <a:pt x="12382" y="51825"/>
                  </a:cubicBezTo>
                  <a:cubicBezTo>
                    <a:pt x="4763" y="54683"/>
                    <a:pt x="0" y="61350"/>
                    <a:pt x="0" y="68970"/>
                  </a:cubicBezTo>
                </a:path>
              </a:pathLst>
            </a:custGeom>
            <a:solidFill>
              <a:srgbClr val="D8B27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7399824C-13B3-4F92-A1CE-EC67B6CC82A6}"/>
                </a:ext>
              </a:extLst>
            </p:cNvPr>
            <p:cNvSpPr/>
            <p:nvPr/>
          </p:nvSpPr>
          <p:spPr>
            <a:xfrm>
              <a:off x="14856160" y="1999368"/>
              <a:ext cx="32249" cy="72025"/>
            </a:xfrm>
            <a:custGeom>
              <a:avLst/>
              <a:gdLst>
                <a:gd name="connsiteX0" fmla="*/ 32249 w 32249"/>
                <a:gd name="connsiteY0" fmla="*/ 7255 h 72025"/>
                <a:gd name="connsiteX1" fmla="*/ 13199 w 32249"/>
                <a:gd name="connsiteY1" fmla="*/ 588 h 72025"/>
                <a:gd name="connsiteX2" fmla="*/ 817 w 32249"/>
                <a:gd name="connsiteY2" fmla="*/ 23448 h 72025"/>
                <a:gd name="connsiteX3" fmla="*/ 2722 w 32249"/>
                <a:gd name="connsiteY3" fmla="*/ 29163 h 72025"/>
                <a:gd name="connsiteX4" fmla="*/ 21772 w 32249"/>
                <a:gd name="connsiteY4" fmla="*/ 52975 h 72025"/>
                <a:gd name="connsiteX5" fmla="*/ 31297 w 32249"/>
                <a:gd name="connsiteY5" fmla="*/ 72025 h 7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249" h="72025">
                  <a:moveTo>
                    <a:pt x="32249" y="7255"/>
                  </a:moveTo>
                  <a:cubicBezTo>
                    <a:pt x="27487" y="1540"/>
                    <a:pt x="19867" y="-1317"/>
                    <a:pt x="13199" y="588"/>
                  </a:cubicBezTo>
                  <a:cubicBezTo>
                    <a:pt x="2722" y="3445"/>
                    <a:pt x="-2041" y="13923"/>
                    <a:pt x="817" y="23448"/>
                  </a:cubicBezTo>
                  <a:lnTo>
                    <a:pt x="2722" y="29163"/>
                  </a:lnTo>
                  <a:cubicBezTo>
                    <a:pt x="5579" y="39640"/>
                    <a:pt x="13199" y="47260"/>
                    <a:pt x="21772" y="52975"/>
                  </a:cubicBezTo>
                  <a:cubicBezTo>
                    <a:pt x="28439" y="56785"/>
                    <a:pt x="32249" y="64405"/>
                    <a:pt x="31297" y="72025"/>
                  </a:cubicBezTo>
                </a:path>
              </a:pathLst>
            </a:custGeom>
            <a:solidFill>
              <a:srgbClr val="D8B27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21738B57-EC53-4A1C-A32F-302B4667D5F9}"/>
                </a:ext>
              </a:extLst>
            </p:cNvPr>
            <p:cNvSpPr/>
            <p:nvPr/>
          </p:nvSpPr>
          <p:spPr>
            <a:xfrm>
              <a:off x="15027474" y="2026626"/>
              <a:ext cx="12382" cy="17145"/>
            </a:xfrm>
            <a:custGeom>
              <a:avLst/>
              <a:gdLst>
                <a:gd name="connsiteX0" fmla="*/ 953 w 12382"/>
                <a:gd name="connsiteY0" fmla="*/ 17145 h 17145"/>
                <a:gd name="connsiteX1" fmla="*/ 953 w 12382"/>
                <a:gd name="connsiteY1" fmla="*/ 17145 h 17145"/>
                <a:gd name="connsiteX2" fmla="*/ 0 w 12382"/>
                <a:gd name="connsiteY2" fmla="*/ 16192 h 17145"/>
                <a:gd name="connsiteX3" fmla="*/ 10478 w 12382"/>
                <a:gd name="connsiteY3" fmla="*/ 0 h 17145"/>
                <a:gd name="connsiteX4" fmla="*/ 12383 w 12382"/>
                <a:gd name="connsiteY4" fmla="*/ 952 h 17145"/>
                <a:gd name="connsiteX5" fmla="*/ 11430 w 12382"/>
                <a:gd name="connsiteY5" fmla="*/ 2858 h 17145"/>
                <a:gd name="connsiteX6" fmla="*/ 1905 w 12382"/>
                <a:gd name="connsiteY6" fmla="*/ 16192 h 17145"/>
                <a:gd name="connsiteX7" fmla="*/ 953 w 12382"/>
                <a:gd name="connsiteY7" fmla="*/ 17145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82" h="17145">
                  <a:moveTo>
                    <a:pt x="953" y="17145"/>
                  </a:moveTo>
                  <a:lnTo>
                    <a:pt x="953" y="17145"/>
                  </a:lnTo>
                  <a:cubicBezTo>
                    <a:pt x="0" y="17145"/>
                    <a:pt x="0" y="16192"/>
                    <a:pt x="0" y="16192"/>
                  </a:cubicBezTo>
                  <a:cubicBezTo>
                    <a:pt x="0" y="16192"/>
                    <a:pt x="0" y="5715"/>
                    <a:pt x="10478" y="0"/>
                  </a:cubicBezTo>
                  <a:cubicBezTo>
                    <a:pt x="11430" y="0"/>
                    <a:pt x="12383" y="0"/>
                    <a:pt x="12383" y="952"/>
                  </a:cubicBezTo>
                  <a:cubicBezTo>
                    <a:pt x="12383" y="1905"/>
                    <a:pt x="12383" y="2858"/>
                    <a:pt x="11430" y="2858"/>
                  </a:cubicBezTo>
                  <a:cubicBezTo>
                    <a:pt x="2858" y="7620"/>
                    <a:pt x="1905" y="16192"/>
                    <a:pt x="1905" y="16192"/>
                  </a:cubicBezTo>
                  <a:cubicBezTo>
                    <a:pt x="1905" y="16192"/>
                    <a:pt x="1905" y="17145"/>
                    <a:pt x="953" y="17145"/>
                  </a:cubicBezTo>
                </a:path>
              </a:pathLst>
            </a:custGeom>
            <a:solidFill>
              <a:srgbClr val="111C2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514" name="Freeform: Shape 513">
              <a:extLst>
                <a:ext uri="{FF2B5EF4-FFF2-40B4-BE49-F238E27FC236}">
                  <a16:creationId xmlns:a16="http://schemas.microsoft.com/office/drawing/2014/main" id="{D966F651-F125-441E-A9ED-82764F3AB867}"/>
                </a:ext>
              </a:extLst>
            </p:cNvPr>
            <p:cNvSpPr/>
            <p:nvPr/>
          </p:nvSpPr>
          <p:spPr>
            <a:xfrm>
              <a:off x="14871502" y="2011624"/>
              <a:ext cx="10394" cy="19764"/>
            </a:xfrm>
            <a:custGeom>
              <a:avLst/>
              <a:gdLst>
                <a:gd name="connsiteX0" fmla="*/ 8334 w 10394"/>
                <a:gd name="connsiteY0" fmla="*/ 19764 h 19764"/>
                <a:gd name="connsiteX1" fmla="*/ 8334 w 10394"/>
                <a:gd name="connsiteY1" fmla="*/ 19764 h 19764"/>
                <a:gd name="connsiteX2" fmla="*/ 7382 w 10394"/>
                <a:gd name="connsiteY2" fmla="*/ 17859 h 19764"/>
                <a:gd name="connsiteX3" fmla="*/ 714 w 10394"/>
                <a:gd name="connsiteY3" fmla="*/ 2619 h 19764"/>
                <a:gd name="connsiteX4" fmla="*/ 714 w 10394"/>
                <a:gd name="connsiteY4" fmla="*/ 714 h 19764"/>
                <a:gd name="connsiteX5" fmla="*/ 2619 w 10394"/>
                <a:gd name="connsiteY5" fmla="*/ 714 h 19764"/>
                <a:gd name="connsiteX6" fmla="*/ 10239 w 10394"/>
                <a:gd name="connsiteY6" fmla="*/ 17859 h 19764"/>
                <a:gd name="connsiteX7" fmla="*/ 8334 w 10394"/>
                <a:gd name="connsiteY7" fmla="*/ 19764 h 19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394" h="19764">
                  <a:moveTo>
                    <a:pt x="8334" y="19764"/>
                  </a:moveTo>
                  <a:cubicBezTo>
                    <a:pt x="8334" y="19764"/>
                    <a:pt x="7382" y="19764"/>
                    <a:pt x="8334" y="19764"/>
                  </a:cubicBezTo>
                  <a:cubicBezTo>
                    <a:pt x="7382" y="19764"/>
                    <a:pt x="6429" y="18812"/>
                    <a:pt x="7382" y="17859"/>
                  </a:cubicBezTo>
                  <a:cubicBezTo>
                    <a:pt x="7382" y="17859"/>
                    <a:pt x="8334" y="9287"/>
                    <a:pt x="714" y="2619"/>
                  </a:cubicBezTo>
                  <a:cubicBezTo>
                    <a:pt x="-238" y="2619"/>
                    <a:pt x="-238" y="1667"/>
                    <a:pt x="714" y="714"/>
                  </a:cubicBezTo>
                  <a:cubicBezTo>
                    <a:pt x="714" y="-238"/>
                    <a:pt x="1667" y="-238"/>
                    <a:pt x="2619" y="714"/>
                  </a:cubicBezTo>
                  <a:cubicBezTo>
                    <a:pt x="12144" y="8334"/>
                    <a:pt x="10239" y="17859"/>
                    <a:pt x="10239" y="17859"/>
                  </a:cubicBezTo>
                  <a:cubicBezTo>
                    <a:pt x="9287" y="19764"/>
                    <a:pt x="8334" y="19764"/>
                    <a:pt x="8334" y="19764"/>
                  </a:cubicBezTo>
                </a:path>
              </a:pathLst>
            </a:custGeom>
            <a:solidFill>
              <a:srgbClr val="111C2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BD204ED2-6291-4BCA-8034-1F1C054CCDF7}"/>
                </a:ext>
              </a:extLst>
            </p:cNvPr>
            <p:cNvSpPr/>
            <p:nvPr/>
          </p:nvSpPr>
          <p:spPr>
            <a:xfrm>
              <a:off x="14973182" y="1920898"/>
              <a:ext cx="50482" cy="58102"/>
            </a:xfrm>
            <a:custGeom>
              <a:avLst/>
              <a:gdLst>
                <a:gd name="connsiteX0" fmla="*/ 48577 w 50482"/>
                <a:gd name="connsiteY0" fmla="*/ 58103 h 58102"/>
                <a:gd name="connsiteX1" fmla="*/ 47625 w 50482"/>
                <a:gd name="connsiteY1" fmla="*/ 57150 h 58102"/>
                <a:gd name="connsiteX2" fmla="*/ 952 w 50482"/>
                <a:gd name="connsiteY2" fmla="*/ 2858 h 58102"/>
                <a:gd name="connsiteX3" fmla="*/ 0 w 50482"/>
                <a:gd name="connsiteY3" fmla="*/ 953 h 58102"/>
                <a:gd name="connsiteX4" fmla="*/ 1905 w 50482"/>
                <a:gd name="connsiteY4" fmla="*/ 0 h 58102"/>
                <a:gd name="connsiteX5" fmla="*/ 50482 w 50482"/>
                <a:gd name="connsiteY5" fmla="*/ 56198 h 58102"/>
                <a:gd name="connsiteX6" fmla="*/ 48577 w 50482"/>
                <a:gd name="connsiteY6" fmla="*/ 58103 h 58102"/>
                <a:gd name="connsiteX7" fmla="*/ 48577 w 50482"/>
                <a:gd name="connsiteY7" fmla="*/ 58103 h 58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0482" h="58102">
                  <a:moveTo>
                    <a:pt x="48577" y="58103"/>
                  </a:moveTo>
                  <a:cubicBezTo>
                    <a:pt x="47625" y="58103"/>
                    <a:pt x="47625" y="57150"/>
                    <a:pt x="47625" y="57150"/>
                  </a:cubicBezTo>
                  <a:cubicBezTo>
                    <a:pt x="44767" y="31433"/>
                    <a:pt x="25717" y="9525"/>
                    <a:pt x="952" y="2858"/>
                  </a:cubicBezTo>
                  <a:cubicBezTo>
                    <a:pt x="0" y="2858"/>
                    <a:pt x="0" y="1905"/>
                    <a:pt x="0" y="953"/>
                  </a:cubicBezTo>
                  <a:cubicBezTo>
                    <a:pt x="0" y="0"/>
                    <a:pt x="952" y="0"/>
                    <a:pt x="1905" y="0"/>
                  </a:cubicBezTo>
                  <a:cubicBezTo>
                    <a:pt x="27622" y="6667"/>
                    <a:pt x="47625" y="29528"/>
                    <a:pt x="50482" y="56198"/>
                  </a:cubicBezTo>
                  <a:cubicBezTo>
                    <a:pt x="49530" y="57150"/>
                    <a:pt x="49530" y="58103"/>
                    <a:pt x="48577" y="58103"/>
                  </a:cubicBezTo>
                  <a:cubicBezTo>
                    <a:pt x="48577" y="58103"/>
                    <a:pt x="48577" y="58103"/>
                    <a:pt x="48577" y="58103"/>
                  </a:cubicBezTo>
                </a:path>
              </a:pathLst>
            </a:custGeom>
            <a:solidFill>
              <a:srgbClr val="2C404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516" name="Freeform: Shape 515">
              <a:extLst>
                <a:ext uri="{FF2B5EF4-FFF2-40B4-BE49-F238E27FC236}">
                  <a16:creationId xmlns:a16="http://schemas.microsoft.com/office/drawing/2014/main" id="{207F0F4E-9A14-43BF-97E8-A0909F439F60}"/>
                </a:ext>
              </a:extLst>
            </p:cNvPr>
            <p:cNvSpPr/>
            <p:nvPr/>
          </p:nvSpPr>
          <p:spPr>
            <a:xfrm>
              <a:off x="15028257" y="2552301"/>
              <a:ext cx="127586" cy="137381"/>
            </a:xfrm>
            <a:custGeom>
              <a:avLst/>
              <a:gdLst>
                <a:gd name="connsiteX0" fmla="*/ 67797 w 127586"/>
                <a:gd name="connsiteY0" fmla="*/ 10582 h 137381"/>
                <a:gd name="connsiteX1" fmla="*/ 102087 w 127586"/>
                <a:gd name="connsiteY1" fmla="*/ 1057 h 137381"/>
                <a:gd name="connsiteX2" fmla="*/ 118280 w 127586"/>
                <a:gd name="connsiteY2" fmla="*/ 5820 h 137381"/>
                <a:gd name="connsiteX3" fmla="*/ 123995 w 127586"/>
                <a:gd name="connsiteY3" fmla="*/ 32490 h 137381"/>
                <a:gd name="connsiteX4" fmla="*/ 109707 w 127586"/>
                <a:gd name="connsiteY4" fmla="*/ 55350 h 137381"/>
                <a:gd name="connsiteX5" fmla="*/ 103039 w 127586"/>
                <a:gd name="connsiteY5" fmla="*/ 55350 h 137381"/>
                <a:gd name="connsiteX6" fmla="*/ 82085 w 127586"/>
                <a:gd name="connsiteY6" fmla="*/ 63922 h 137381"/>
                <a:gd name="connsiteX7" fmla="*/ 63035 w 127586"/>
                <a:gd name="connsiteY7" fmla="*/ 82972 h 137381"/>
                <a:gd name="connsiteX8" fmla="*/ 55414 w 127586"/>
                <a:gd name="connsiteY8" fmla="*/ 103927 h 137381"/>
                <a:gd name="connsiteX9" fmla="*/ 56367 w 127586"/>
                <a:gd name="connsiteY9" fmla="*/ 110595 h 137381"/>
                <a:gd name="connsiteX10" fmla="*/ 39222 w 127586"/>
                <a:gd name="connsiteY10" fmla="*/ 136312 h 137381"/>
                <a:gd name="connsiteX11" fmla="*/ 7789 w 127586"/>
                <a:gd name="connsiteY11" fmla="*/ 121072 h 137381"/>
                <a:gd name="connsiteX12" fmla="*/ 2075 w 127586"/>
                <a:gd name="connsiteY12" fmla="*/ 104880 h 137381"/>
                <a:gd name="connsiteX13" fmla="*/ 9695 w 127586"/>
                <a:gd name="connsiteY13" fmla="*/ 69637 h 137381"/>
                <a:gd name="connsiteX14" fmla="*/ 67797 w 127586"/>
                <a:gd name="connsiteY14" fmla="*/ 10582 h 137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7586" h="137381">
                  <a:moveTo>
                    <a:pt x="67797" y="10582"/>
                  </a:moveTo>
                  <a:cubicBezTo>
                    <a:pt x="76370" y="1057"/>
                    <a:pt x="89705" y="-1800"/>
                    <a:pt x="102087" y="1057"/>
                  </a:cubicBezTo>
                  <a:lnTo>
                    <a:pt x="118280" y="5820"/>
                  </a:lnTo>
                  <a:cubicBezTo>
                    <a:pt x="131614" y="9630"/>
                    <a:pt x="127805" y="19155"/>
                    <a:pt x="123995" y="32490"/>
                  </a:cubicBezTo>
                  <a:cubicBezTo>
                    <a:pt x="121137" y="43920"/>
                    <a:pt x="121137" y="55350"/>
                    <a:pt x="109707" y="55350"/>
                  </a:cubicBezTo>
                  <a:lnTo>
                    <a:pt x="103039" y="55350"/>
                  </a:lnTo>
                  <a:cubicBezTo>
                    <a:pt x="95420" y="55350"/>
                    <a:pt x="87800" y="58207"/>
                    <a:pt x="82085" y="63922"/>
                  </a:cubicBezTo>
                  <a:lnTo>
                    <a:pt x="63035" y="82972"/>
                  </a:lnTo>
                  <a:cubicBezTo>
                    <a:pt x="57320" y="88687"/>
                    <a:pt x="54462" y="96307"/>
                    <a:pt x="55414" y="103927"/>
                  </a:cubicBezTo>
                  <a:lnTo>
                    <a:pt x="56367" y="110595"/>
                  </a:lnTo>
                  <a:cubicBezTo>
                    <a:pt x="57320" y="122025"/>
                    <a:pt x="49700" y="133455"/>
                    <a:pt x="39222" y="136312"/>
                  </a:cubicBezTo>
                  <a:cubicBezTo>
                    <a:pt x="25887" y="140122"/>
                    <a:pt x="12552" y="133455"/>
                    <a:pt x="7789" y="121072"/>
                  </a:cubicBezTo>
                  <a:lnTo>
                    <a:pt x="2075" y="104880"/>
                  </a:lnTo>
                  <a:cubicBezTo>
                    <a:pt x="-2688" y="92497"/>
                    <a:pt x="1122" y="79162"/>
                    <a:pt x="9695" y="69637"/>
                  </a:cubicBezTo>
                  <a:lnTo>
                    <a:pt x="67797" y="10582"/>
                  </a:lnTo>
                  <a:close/>
                </a:path>
              </a:pathLst>
            </a:custGeom>
            <a:solidFill>
              <a:srgbClr val="111C2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517" name="Freeform: Shape 516">
              <a:extLst>
                <a:ext uri="{FF2B5EF4-FFF2-40B4-BE49-F238E27FC236}">
                  <a16:creationId xmlns:a16="http://schemas.microsoft.com/office/drawing/2014/main" id="{A9EE000E-D6EA-4531-9E6C-6140296867D6}"/>
                </a:ext>
              </a:extLst>
            </p:cNvPr>
            <p:cNvSpPr/>
            <p:nvPr/>
          </p:nvSpPr>
          <p:spPr>
            <a:xfrm>
              <a:off x="15070813" y="2489541"/>
              <a:ext cx="101653" cy="158200"/>
            </a:xfrm>
            <a:custGeom>
              <a:avLst/>
              <a:gdLst>
                <a:gd name="connsiteX0" fmla="*/ 90011 w 101653"/>
                <a:gd name="connsiteY0" fmla="*/ 0 h 158200"/>
                <a:gd name="connsiteX1" fmla="*/ 100489 w 101653"/>
                <a:gd name="connsiteY1" fmla="*/ 51435 h 158200"/>
                <a:gd name="connsiteX2" fmla="*/ 70961 w 101653"/>
                <a:gd name="connsiteY2" fmla="*/ 124778 h 158200"/>
                <a:gd name="connsiteX3" fmla="*/ 33814 w 101653"/>
                <a:gd name="connsiteY3" fmla="*/ 157163 h 158200"/>
                <a:gd name="connsiteX4" fmla="*/ 28099 w 101653"/>
                <a:gd name="connsiteY4" fmla="*/ 156210 h 158200"/>
                <a:gd name="connsiteX5" fmla="*/ 25241 w 101653"/>
                <a:gd name="connsiteY5" fmla="*/ 135255 h 158200"/>
                <a:gd name="connsiteX6" fmla="*/ 33814 w 101653"/>
                <a:gd name="connsiteY6" fmla="*/ 118110 h 158200"/>
                <a:gd name="connsiteX7" fmla="*/ 30956 w 101653"/>
                <a:gd name="connsiteY7" fmla="*/ 67628 h 158200"/>
                <a:gd name="connsiteX8" fmla="*/ 25241 w 101653"/>
                <a:gd name="connsiteY8" fmla="*/ 73343 h 158200"/>
                <a:gd name="connsiteX9" fmla="*/ 1429 w 101653"/>
                <a:gd name="connsiteY9" fmla="*/ 74295 h 158200"/>
                <a:gd name="connsiteX10" fmla="*/ 1429 w 101653"/>
                <a:gd name="connsiteY10" fmla="*/ 69533 h 158200"/>
                <a:gd name="connsiteX11" fmla="*/ 15716 w 101653"/>
                <a:gd name="connsiteY11" fmla="*/ 55245 h 158200"/>
                <a:gd name="connsiteX12" fmla="*/ 27146 w 101653"/>
                <a:gd name="connsiteY12" fmla="*/ 27623 h 158200"/>
                <a:gd name="connsiteX13" fmla="*/ 90011 w 101653"/>
                <a:gd name="connsiteY13" fmla="*/ 0 h 158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1653" h="158200">
                  <a:moveTo>
                    <a:pt x="90011" y="0"/>
                  </a:moveTo>
                  <a:lnTo>
                    <a:pt x="100489" y="51435"/>
                  </a:lnTo>
                  <a:cubicBezTo>
                    <a:pt x="106204" y="75248"/>
                    <a:pt x="90011" y="108585"/>
                    <a:pt x="70961" y="124778"/>
                  </a:cubicBezTo>
                  <a:lnTo>
                    <a:pt x="33814" y="157163"/>
                  </a:lnTo>
                  <a:cubicBezTo>
                    <a:pt x="31909" y="159068"/>
                    <a:pt x="29051" y="158115"/>
                    <a:pt x="28099" y="156210"/>
                  </a:cubicBezTo>
                  <a:cubicBezTo>
                    <a:pt x="23336" y="150495"/>
                    <a:pt x="22384" y="141923"/>
                    <a:pt x="25241" y="135255"/>
                  </a:cubicBezTo>
                  <a:lnTo>
                    <a:pt x="33814" y="118110"/>
                  </a:lnTo>
                  <a:cubicBezTo>
                    <a:pt x="41434" y="101918"/>
                    <a:pt x="40481" y="82868"/>
                    <a:pt x="30956" y="67628"/>
                  </a:cubicBezTo>
                  <a:lnTo>
                    <a:pt x="25241" y="73343"/>
                  </a:lnTo>
                  <a:cubicBezTo>
                    <a:pt x="18574" y="80010"/>
                    <a:pt x="8096" y="80010"/>
                    <a:pt x="1429" y="74295"/>
                  </a:cubicBezTo>
                  <a:cubicBezTo>
                    <a:pt x="-476" y="73343"/>
                    <a:pt x="-476" y="70485"/>
                    <a:pt x="1429" y="69533"/>
                  </a:cubicBezTo>
                  <a:lnTo>
                    <a:pt x="15716" y="55245"/>
                  </a:lnTo>
                  <a:cubicBezTo>
                    <a:pt x="23336" y="47625"/>
                    <a:pt x="27146" y="38100"/>
                    <a:pt x="27146" y="27623"/>
                  </a:cubicBezTo>
                  <a:lnTo>
                    <a:pt x="90011" y="0"/>
                  </a:lnTo>
                  <a:close/>
                </a:path>
              </a:pathLst>
            </a:custGeom>
            <a:solidFill>
              <a:srgbClr val="D8B27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518" name="Freeform: Shape 517">
              <a:extLst>
                <a:ext uri="{FF2B5EF4-FFF2-40B4-BE49-F238E27FC236}">
                  <a16:creationId xmlns:a16="http://schemas.microsoft.com/office/drawing/2014/main" id="{D85FD09F-59E2-49F3-8EAA-DA422BAA34D2}"/>
                </a:ext>
              </a:extLst>
            </p:cNvPr>
            <p:cNvSpPr/>
            <p:nvPr/>
          </p:nvSpPr>
          <p:spPr>
            <a:xfrm>
              <a:off x="15068908" y="2581457"/>
              <a:ext cx="33337" cy="35866"/>
            </a:xfrm>
            <a:custGeom>
              <a:avLst/>
              <a:gdLst>
                <a:gd name="connsiteX0" fmla="*/ 8096 w 33337"/>
                <a:gd name="connsiteY0" fmla="*/ 34766 h 35866"/>
                <a:gd name="connsiteX1" fmla="*/ 1429 w 33337"/>
                <a:gd name="connsiteY1" fmla="*/ 34766 h 35866"/>
                <a:gd name="connsiteX2" fmla="*/ 1429 w 33337"/>
                <a:gd name="connsiteY2" fmla="*/ 28099 h 35866"/>
                <a:gd name="connsiteX3" fmla="*/ 25241 w 33337"/>
                <a:gd name="connsiteY3" fmla="*/ 1429 h 35866"/>
                <a:gd name="connsiteX4" fmla="*/ 31909 w 33337"/>
                <a:gd name="connsiteY4" fmla="*/ 1429 h 35866"/>
                <a:gd name="connsiteX5" fmla="*/ 31909 w 33337"/>
                <a:gd name="connsiteY5" fmla="*/ 8096 h 35866"/>
                <a:gd name="connsiteX6" fmla="*/ 8096 w 33337"/>
                <a:gd name="connsiteY6" fmla="*/ 34766 h 35866"/>
                <a:gd name="connsiteX7" fmla="*/ 8096 w 33337"/>
                <a:gd name="connsiteY7" fmla="*/ 34766 h 35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337" h="35866">
                  <a:moveTo>
                    <a:pt x="8096" y="34766"/>
                  </a:moveTo>
                  <a:cubicBezTo>
                    <a:pt x="6191" y="36671"/>
                    <a:pt x="3334" y="35719"/>
                    <a:pt x="1429" y="34766"/>
                  </a:cubicBezTo>
                  <a:cubicBezTo>
                    <a:pt x="-476" y="32861"/>
                    <a:pt x="-476" y="30004"/>
                    <a:pt x="1429" y="28099"/>
                  </a:cubicBezTo>
                  <a:lnTo>
                    <a:pt x="25241" y="1429"/>
                  </a:lnTo>
                  <a:cubicBezTo>
                    <a:pt x="27146" y="-476"/>
                    <a:pt x="30004" y="-476"/>
                    <a:pt x="31909" y="1429"/>
                  </a:cubicBezTo>
                  <a:cubicBezTo>
                    <a:pt x="33814" y="3334"/>
                    <a:pt x="33814" y="6191"/>
                    <a:pt x="31909" y="8096"/>
                  </a:cubicBezTo>
                  <a:lnTo>
                    <a:pt x="8096" y="34766"/>
                  </a:lnTo>
                  <a:cubicBezTo>
                    <a:pt x="8096" y="34766"/>
                    <a:pt x="8096" y="34766"/>
                    <a:pt x="8096" y="34766"/>
                  </a:cubicBezTo>
                </a:path>
              </a:pathLst>
            </a:custGeom>
            <a:solidFill>
              <a:srgbClr val="00FF9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519" name="Freeform: Shape 518">
              <a:extLst>
                <a:ext uri="{FF2B5EF4-FFF2-40B4-BE49-F238E27FC236}">
                  <a16:creationId xmlns:a16="http://schemas.microsoft.com/office/drawing/2014/main" id="{59E3FB62-FE53-4161-8A42-B01AA6D1695C}"/>
                </a:ext>
              </a:extLst>
            </p:cNvPr>
            <p:cNvSpPr/>
            <p:nvPr/>
          </p:nvSpPr>
          <p:spPr>
            <a:xfrm>
              <a:off x="15032475" y="2595854"/>
              <a:ext cx="37861" cy="36562"/>
            </a:xfrm>
            <a:custGeom>
              <a:avLst/>
              <a:gdLst>
                <a:gd name="connsiteX0" fmla="*/ 11192 w 37861"/>
                <a:gd name="connsiteY0" fmla="*/ 36562 h 36562"/>
                <a:gd name="connsiteX1" fmla="*/ 37862 w 37861"/>
                <a:gd name="connsiteY1" fmla="*/ 9892 h 36562"/>
                <a:gd name="connsiteX2" fmla="*/ 30242 w 37861"/>
                <a:gd name="connsiteY2" fmla="*/ 3225 h 36562"/>
                <a:gd name="connsiteX3" fmla="*/ 14049 w 37861"/>
                <a:gd name="connsiteY3" fmla="*/ 3225 h 36562"/>
                <a:gd name="connsiteX4" fmla="*/ 3572 w 37861"/>
                <a:gd name="connsiteY4" fmla="*/ 13702 h 36562"/>
                <a:gd name="connsiteX5" fmla="*/ 3572 w 37861"/>
                <a:gd name="connsiteY5" fmla="*/ 29895 h 36562"/>
                <a:gd name="connsiteX6" fmla="*/ 11192 w 37861"/>
                <a:gd name="connsiteY6" fmla="*/ 36562 h 36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861" h="36562">
                  <a:moveTo>
                    <a:pt x="11192" y="36562"/>
                  </a:moveTo>
                  <a:lnTo>
                    <a:pt x="37862" y="9892"/>
                  </a:lnTo>
                  <a:lnTo>
                    <a:pt x="30242" y="3225"/>
                  </a:lnTo>
                  <a:cubicBezTo>
                    <a:pt x="25480" y="-1538"/>
                    <a:pt x="18812" y="-585"/>
                    <a:pt x="14049" y="3225"/>
                  </a:cubicBezTo>
                  <a:lnTo>
                    <a:pt x="3572" y="13702"/>
                  </a:lnTo>
                  <a:cubicBezTo>
                    <a:pt x="-1191" y="18465"/>
                    <a:pt x="-1191" y="26085"/>
                    <a:pt x="3572" y="29895"/>
                  </a:cubicBezTo>
                  <a:lnTo>
                    <a:pt x="11192" y="36562"/>
                  </a:lnTo>
                  <a:close/>
                </a:path>
              </a:pathLst>
            </a:custGeom>
            <a:solidFill>
              <a:srgbClr val="111C2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520" name="Freeform: Shape 519">
              <a:extLst>
                <a:ext uri="{FF2B5EF4-FFF2-40B4-BE49-F238E27FC236}">
                  <a16:creationId xmlns:a16="http://schemas.microsoft.com/office/drawing/2014/main" id="{0E1539C2-F4FF-46A7-9343-FF264413D0F3}"/>
                </a:ext>
              </a:extLst>
            </p:cNvPr>
            <p:cNvSpPr/>
            <p:nvPr/>
          </p:nvSpPr>
          <p:spPr>
            <a:xfrm>
              <a:off x="14670286" y="3012463"/>
              <a:ext cx="175444" cy="93345"/>
            </a:xfrm>
            <a:custGeom>
              <a:avLst/>
              <a:gdLst>
                <a:gd name="connsiteX0" fmla="*/ 169545 w 175444"/>
                <a:gd name="connsiteY0" fmla="*/ 18098 h 93345"/>
                <a:gd name="connsiteX1" fmla="*/ 131445 w 175444"/>
                <a:gd name="connsiteY1" fmla="*/ 6668 h 93345"/>
                <a:gd name="connsiteX2" fmla="*/ 100013 w 175444"/>
                <a:gd name="connsiteY2" fmla="*/ 17145 h 93345"/>
                <a:gd name="connsiteX3" fmla="*/ 80010 w 175444"/>
                <a:gd name="connsiteY3" fmla="*/ 16193 h 93345"/>
                <a:gd name="connsiteX4" fmla="*/ 28575 w 175444"/>
                <a:gd name="connsiteY4" fmla="*/ 0 h 93345"/>
                <a:gd name="connsiteX5" fmla="*/ 5715 w 175444"/>
                <a:gd name="connsiteY5" fmla="*/ 3810 h 93345"/>
                <a:gd name="connsiteX6" fmla="*/ 0 w 175444"/>
                <a:gd name="connsiteY6" fmla="*/ 4763 h 93345"/>
                <a:gd name="connsiteX7" fmla="*/ 18097 w 175444"/>
                <a:gd name="connsiteY7" fmla="*/ 10478 h 93345"/>
                <a:gd name="connsiteX8" fmla="*/ 62865 w 175444"/>
                <a:gd name="connsiteY8" fmla="*/ 51435 h 93345"/>
                <a:gd name="connsiteX9" fmla="*/ 69533 w 175444"/>
                <a:gd name="connsiteY9" fmla="*/ 68580 h 93345"/>
                <a:gd name="connsiteX10" fmla="*/ 152400 w 175444"/>
                <a:gd name="connsiteY10" fmla="*/ 93345 h 93345"/>
                <a:gd name="connsiteX11" fmla="*/ 153353 w 175444"/>
                <a:gd name="connsiteY11" fmla="*/ 91440 h 93345"/>
                <a:gd name="connsiteX12" fmla="*/ 169545 w 175444"/>
                <a:gd name="connsiteY12" fmla="*/ 42863 h 93345"/>
                <a:gd name="connsiteX13" fmla="*/ 175260 w 175444"/>
                <a:gd name="connsiteY13" fmla="*/ 25718 h 93345"/>
                <a:gd name="connsiteX14" fmla="*/ 169545 w 175444"/>
                <a:gd name="connsiteY14" fmla="*/ 18098 h 93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75444" h="93345">
                  <a:moveTo>
                    <a:pt x="169545" y="18098"/>
                  </a:moveTo>
                  <a:lnTo>
                    <a:pt x="131445" y="6668"/>
                  </a:lnTo>
                  <a:cubicBezTo>
                    <a:pt x="120968" y="11430"/>
                    <a:pt x="110490" y="15240"/>
                    <a:pt x="100013" y="17145"/>
                  </a:cubicBezTo>
                  <a:cubicBezTo>
                    <a:pt x="93345" y="19050"/>
                    <a:pt x="86678" y="18098"/>
                    <a:pt x="80010" y="16193"/>
                  </a:cubicBezTo>
                  <a:lnTo>
                    <a:pt x="28575" y="0"/>
                  </a:lnTo>
                  <a:lnTo>
                    <a:pt x="5715" y="3810"/>
                  </a:lnTo>
                  <a:cubicBezTo>
                    <a:pt x="3810" y="3810"/>
                    <a:pt x="1905" y="4763"/>
                    <a:pt x="0" y="4763"/>
                  </a:cubicBezTo>
                  <a:lnTo>
                    <a:pt x="18097" y="10478"/>
                  </a:lnTo>
                  <a:cubicBezTo>
                    <a:pt x="38100" y="16193"/>
                    <a:pt x="55245" y="31433"/>
                    <a:pt x="62865" y="51435"/>
                  </a:cubicBezTo>
                  <a:lnTo>
                    <a:pt x="69533" y="68580"/>
                  </a:lnTo>
                  <a:lnTo>
                    <a:pt x="152400" y="93345"/>
                  </a:lnTo>
                  <a:cubicBezTo>
                    <a:pt x="152400" y="92393"/>
                    <a:pt x="152400" y="92393"/>
                    <a:pt x="153353" y="91440"/>
                  </a:cubicBezTo>
                  <a:lnTo>
                    <a:pt x="169545" y="42863"/>
                  </a:lnTo>
                  <a:lnTo>
                    <a:pt x="175260" y="25718"/>
                  </a:lnTo>
                  <a:cubicBezTo>
                    <a:pt x="176213" y="22860"/>
                    <a:pt x="173355" y="19050"/>
                    <a:pt x="169545" y="18098"/>
                  </a:cubicBezTo>
                </a:path>
              </a:pathLst>
            </a:custGeom>
            <a:solidFill>
              <a:srgbClr val="111C2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521" name="Freeform: Shape 520">
              <a:extLst>
                <a:ext uri="{FF2B5EF4-FFF2-40B4-BE49-F238E27FC236}">
                  <a16:creationId xmlns:a16="http://schemas.microsoft.com/office/drawing/2014/main" id="{E9C3CF05-06C9-4EA8-B600-0D9C4C0A7DFC}"/>
                </a:ext>
              </a:extLst>
            </p:cNvPr>
            <p:cNvSpPr/>
            <p:nvPr/>
          </p:nvSpPr>
          <p:spPr>
            <a:xfrm>
              <a:off x="14698861" y="2985794"/>
              <a:ext cx="105727" cy="46672"/>
            </a:xfrm>
            <a:custGeom>
              <a:avLst/>
              <a:gdLst>
                <a:gd name="connsiteX0" fmla="*/ 71438 w 105727"/>
                <a:gd name="connsiteY0" fmla="*/ 43815 h 46672"/>
                <a:gd name="connsiteX1" fmla="*/ 102870 w 105727"/>
                <a:gd name="connsiteY1" fmla="*/ 33338 h 46672"/>
                <a:gd name="connsiteX2" fmla="*/ 102870 w 105727"/>
                <a:gd name="connsiteY2" fmla="*/ 33338 h 46672"/>
                <a:gd name="connsiteX3" fmla="*/ 105728 w 105727"/>
                <a:gd name="connsiteY3" fmla="*/ 25718 h 46672"/>
                <a:gd name="connsiteX4" fmla="*/ 105728 w 105727"/>
                <a:gd name="connsiteY4" fmla="*/ 20955 h 46672"/>
                <a:gd name="connsiteX5" fmla="*/ 104775 w 105727"/>
                <a:gd name="connsiteY5" fmla="*/ 16193 h 46672"/>
                <a:gd name="connsiteX6" fmla="*/ 100013 w 105727"/>
                <a:gd name="connsiteY6" fmla="*/ 7620 h 46672"/>
                <a:gd name="connsiteX7" fmla="*/ 94297 w 105727"/>
                <a:gd name="connsiteY7" fmla="*/ 2857 h 46672"/>
                <a:gd name="connsiteX8" fmla="*/ 89535 w 105727"/>
                <a:gd name="connsiteY8" fmla="*/ 953 h 46672"/>
                <a:gd name="connsiteX9" fmla="*/ 88583 w 105727"/>
                <a:gd name="connsiteY9" fmla="*/ 953 h 46672"/>
                <a:gd name="connsiteX10" fmla="*/ 85725 w 105727"/>
                <a:gd name="connsiteY10" fmla="*/ 0 h 46672"/>
                <a:gd name="connsiteX11" fmla="*/ 82868 w 105727"/>
                <a:gd name="connsiteY11" fmla="*/ 0 h 46672"/>
                <a:gd name="connsiteX12" fmla="*/ 80963 w 105727"/>
                <a:gd name="connsiteY12" fmla="*/ 0 h 46672"/>
                <a:gd name="connsiteX13" fmla="*/ 77153 w 105727"/>
                <a:gd name="connsiteY13" fmla="*/ 0 h 46672"/>
                <a:gd name="connsiteX14" fmla="*/ 73343 w 105727"/>
                <a:gd name="connsiteY14" fmla="*/ 953 h 46672"/>
                <a:gd name="connsiteX15" fmla="*/ 70485 w 105727"/>
                <a:gd name="connsiteY15" fmla="*/ 1905 h 46672"/>
                <a:gd name="connsiteX16" fmla="*/ 66675 w 105727"/>
                <a:gd name="connsiteY16" fmla="*/ 3810 h 46672"/>
                <a:gd name="connsiteX17" fmla="*/ 65722 w 105727"/>
                <a:gd name="connsiteY17" fmla="*/ 4763 h 46672"/>
                <a:gd name="connsiteX18" fmla="*/ 62865 w 105727"/>
                <a:gd name="connsiteY18" fmla="*/ 6668 h 46672"/>
                <a:gd name="connsiteX19" fmla="*/ 59055 w 105727"/>
                <a:gd name="connsiteY19" fmla="*/ 8572 h 46672"/>
                <a:gd name="connsiteX20" fmla="*/ 51435 w 105727"/>
                <a:gd name="connsiteY20" fmla="*/ 12382 h 46672"/>
                <a:gd name="connsiteX21" fmla="*/ 36195 w 105727"/>
                <a:gd name="connsiteY21" fmla="*/ 20003 h 46672"/>
                <a:gd name="connsiteX22" fmla="*/ 31433 w 105727"/>
                <a:gd name="connsiteY22" fmla="*/ 21907 h 46672"/>
                <a:gd name="connsiteX23" fmla="*/ 8572 w 105727"/>
                <a:gd name="connsiteY23" fmla="*/ 28575 h 46672"/>
                <a:gd name="connsiteX24" fmla="*/ 0 w 105727"/>
                <a:gd name="connsiteY24" fmla="*/ 30480 h 46672"/>
                <a:gd name="connsiteX25" fmla="*/ 51435 w 105727"/>
                <a:gd name="connsiteY25" fmla="*/ 46672 h 46672"/>
                <a:gd name="connsiteX26" fmla="*/ 71438 w 105727"/>
                <a:gd name="connsiteY26" fmla="*/ 43815 h 46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5727" h="46672">
                  <a:moveTo>
                    <a:pt x="71438" y="43815"/>
                  </a:moveTo>
                  <a:cubicBezTo>
                    <a:pt x="81915" y="40957"/>
                    <a:pt x="93345" y="38100"/>
                    <a:pt x="102870" y="33338"/>
                  </a:cubicBezTo>
                  <a:lnTo>
                    <a:pt x="102870" y="33338"/>
                  </a:lnTo>
                  <a:cubicBezTo>
                    <a:pt x="103822" y="30480"/>
                    <a:pt x="104775" y="27622"/>
                    <a:pt x="105728" y="25718"/>
                  </a:cubicBezTo>
                  <a:cubicBezTo>
                    <a:pt x="105728" y="23813"/>
                    <a:pt x="105728" y="21907"/>
                    <a:pt x="105728" y="20955"/>
                  </a:cubicBezTo>
                  <a:cubicBezTo>
                    <a:pt x="105728" y="19050"/>
                    <a:pt x="105728" y="18097"/>
                    <a:pt x="104775" y="16193"/>
                  </a:cubicBezTo>
                  <a:cubicBezTo>
                    <a:pt x="103822" y="13335"/>
                    <a:pt x="101918" y="10478"/>
                    <a:pt x="100013" y="7620"/>
                  </a:cubicBezTo>
                  <a:cubicBezTo>
                    <a:pt x="98108" y="5715"/>
                    <a:pt x="96203" y="3810"/>
                    <a:pt x="94297" y="2857"/>
                  </a:cubicBezTo>
                  <a:cubicBezTo>
                    <a:pt x="92393" y="1905"/>
                    <a:pt x="91440" y="953"/>
                    <a:pt x="89535" y="953"/>
                  </a:cubicBezTo>
                  <a:lnTo>
                    <a:pt x="88583" y="953"/>
                  </a:lnTo>
                  <a:cubicBezTo>
                    <a:pt x="87630" y="953"/>
                    <a:pt x="86678" y="0"/>
                    <a:pt x="85725" y="0"/>
                  </a:cubicBezTo>
                  <a:cubicBezTo>
                    <a:pt x="84772" y="0"/>
                    <a:pt x="83820" y="0"/>
                    <a:pt x="82868" y="0"/>
                  </a:cubicBezTo>
                  <a:cubicBezTo>
                    <a:pt x="81915" y="0"/>
                    <a:pt x="81915" y="0"/>
                    <a:pt x="80963" y="0"/>
                  </a:cubicBezTo>
                  <a:cubicBezTo>
                    <a:pt x="80010" y="0"/>
                    <a:pt x="79058" y="0"/>
                    <a:pt x="77153" y="0"/>
                  </a:cubicBezTo>
                  <a:cubicBezTo>
                    <a:pt x="76200" y="0"/>
                    <a:pt x="74295" y="0"/>
                    <a:pt x="73343" y="953"/>
                  </a:cubicBezTo>
                  <a:cubicBezTo>
                    <a:pt x="72390" y="953"/>
                    <a:pt x="71438" y="953"/>
                    <a:pt x="70485" y="1905"/>
                  </a:cubicBezTo>
                  <a:cubicBezTo>
                    <a:pt x="69533" y="1905"/>
                    <a:pt x="67628" y="2857"/>
                    <a:pt x="66675" y="3810"/>
                  </a:cubicBezTo>
                  <a:cubicBezTo>
                    <a:pt x="66675" y="3810"/>
                    <a:pt x="65722" y="3810"/>
                    <a:pt x="65722" y="4763"/>
                  </a:cubicBezTo>
                  <a:cubicBezTo>
                    <a:pt x="64770" y="4763"/>
                    <a:pt x="63818" y="5715"/>
                    <a:pt x="62865" y="6668"/>
                  </a:cubicBezTo>
                  <a:cubicBezTo>
                    <a:pt x="61913" y="7620"/>
                    <a:pt x="60008" y="8572"/>
                    <a:pt x="59055" y="8572"/>
                  </a:cubicBezTo>
                  <a:cubicBezTo>
                    <a:pt x="56197" y="10478"/>
                    <a:pt x="54293" y="11430"/>
                    <a:pt x="51435" y="12382"/>
                  </a:cubicBezTo>
                  <a:cubicBezTo>
                    <a:pt x="46672" y="15240"/>
                    <a:pt x="40958" y="17145"/>
                    <a:pt x="36195" y="20003"/>
                  </a:cubicBezTo>
                  <a:cubicBezTo>
                    <a:pt x="34290" y="20955"/>
                    <a:pt x="33338" y="20955"/>
                    <a:pt x="31433" y="21907"/>
                  </a:cubicBezTo>
                  <a:cubicBezTo>
                    <a:pt x="23813" y="24765"/>
                    <a:pt x="16193" y="26670"/>
                    <a:pt x="8572" y="28575"/>
                  </a:cubicBezTo>
                  <a:cubicBezTo>
                    <a:pt x="5715" y="29528"/>
                    <a:pt x="2858" y="29528"/>
                    <a:pt x="0" y="30480"/>
                  </a:cubicBezTo>
                  <a:lnTo>
                    <a:pt x="51435" y="46672"/>
                  </a:lnTo>
                  <a:cubicBezTo>
                    <a:pt x="58103" y="44768"/>
                    <a:pt x="64770" y="45720"/>
                    <a:pt x="71438" y="43815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522" name="Freeform: Shape 521">
              <a:extLst>
                <a:ext uri="{FF2B5EF4-FFF2-40B4-BE49-F238E27FC236}">
                  <a16:creationId xmlns:a16="http://schemas.microsoft.com/office/drawing/2014/main" id="{5B9B5A15-BAF5-43AC-ACEE-EE4F16BA85F5}"/>
                </a:ext>
              </a:extLst>
            </p:cNvPr>
            <p:cNvSpPr/>
            <p:nvPr/>
          </p:nvSpPr>
          <p:spPr>
            <a:xfrm>
              <a:off x="14640679" y="3017226"/>
              <a:ext cx="181054" cy="102987"/>
            </a:xfrm>
            <a:custGeom>
              <a:avLst/>
              <a:gdLst>
                <a:gd name="connsiteX0" fmla="*/ 98187 w 181054"/>
                <a:gd name="connsiteY0" fmla="*/ 63818 h 102987"/>
                <a:gd name="connsiteX1" fmla="*/ 98187 w 181054"/>
                <a:gd name="connsiteY1" fmla="*/ 63818 h 102987"/>
                <a:gd name="connsiteX2" fmla="*/ 91520 w 181054"/>
                <a:gd name="connsiteY2" fmla="*/ 46673 h 102987"/>
                <a:gd name="connsiteX3" fmla="*/ 46752 w 181054"/>
                <a:gd name="connsiteY3" fmla="*/ 5715 h 102987"/>
                <a:gd name="connsiteX4" fmla="*/ 28655 w 181054"/>
                <a:gd name="connsiteY4" fmla="*/ 0 h 102987"/>
                <a:gd name="connsiteX5" fmla="*/ 28655 w 181054"/>
                <a:gd name="connsiteY5" fmla="*/ 0 h 102987"/>
                <a:gd name="connsiteX6" fmla="*/ 25797 w 181054"/>
                <a:gd name="connsiteY6" fmla="*/ 953 h 102987"/>
                <a:gd name="connsiteX7" fmla="*/ 23892 w 181054"/>
                <a:gd name="connsiteY7" fmla="*/ 1905 h 102987"/>
                <a:gd name="connsiteX8" fmla="*/ 23892 w 181054"/>
                <a:gd name="connsiteY8" fmla="*/ 1905 h 102987"/>
                <a:gd name="connsiteX9" fmla="*/ 22940 w 181054"/>
                <a:gd name="connsiteY9" fmla="*/ 1905 h 102987"/>
                <a:gd name="connsiteX10" fmla="*/ 20082 w 181054"/>
                <a:gd name="connsiteY10" fmla="*/ 2858 h 102987"/>
                <a:gd name="connsiteX11" fmla="*/ 14367 w 181054"/>
                <a:gd name="connsiteY11" fmla="*/ 6668 h 102987"/>
                <a:gd name="connsiteX12" fmla="*/ 13415 w 181054"/>
                <a:gd name="connsiteY12" fmla="*/ 6668 h 102987"/>
                <a:gd name="connsiteX13" fmla="*/ 10557 w 181054"/>
                <a:gd name="connsiteY13" fmla="*/ 9525 h 102987"/>
                <a:gd name="connsiteX14" fmla="*/ 8652 w 181054"/>
                <a:gd name="connsiteY14" fmla="*/ 11430 h 102987"/>
                <a:gd name="connsiteX15" fmla="*/ 6747 w 181054"/>
                <a:gd name="connsiteY15" fmla="*/ 14288 h 102987"/>
                <a:gd name="connsiteX16" fmla="*/ 2937 w 181054"/>
                <a:gd name="connsiteY16" fmla="*/ 20955 h 102987"/>
                <a:gd name="connsiteX17" fmla="*/ 1032 w 181054"/>
                <a:gd name="connsiteY17" fmla="*/ 26670 h 102987"/>
                <a:gd name="connsiteX18" fmla="*/ 80 w 181054"/>
                <a:gd name="connsiteY18" fmla="*/ 29528 h 102987"/>
                <a:gd name="connsiteX19" fmla="*/ 80 w 181054"/>
                <a:gd name="connsiteY19" fmla="*/ 32385 h 102987"/>
                <a:gd name="connsiteX20" fmla="*/ 21035 w 181054"/>
                <a:gd name="connsiteY20" fmla="*/ 62865 h 102987"/>
                <a:gd name="connsiteX21" fmla="*/ 149622 w 181054"/>
                <a:gd name="connsiteY21" fmla="*/ 101918 h 102987"/>
                <a:gd name="connsiteX22" fmla="*/ 181055 w 181054"/>
                <a:gd name="connsiteY22" fmla="*/ 86678 h 102987"/>
                <a:gd name="connsiteX23" fmla="*/ 98187 w 181054"/>
                <a:gd name="connsiteY23" fmla="*/ 63818 h 102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81054" h="102987">
                  <a:moveTo>
                    <a:pt x="98187" y="63818"/>
                  </a:moveTo>
                  <a:lnTo>
                    <a:pt x="98187" y="63818"/>
                  </a:lnTo>
                  <a:lnTo>
                    <a:pt x="91520" y="46673"/>
                  </a:lnTo>
                  <a:cubicBezTo>
                    <a:pt x="83900" y="26670"/>
                    <a:pt x="67707" y="11430"/>
                    <a:pt x="46752" y="5715"/>
                  </a:cubicBezTo>
                  <a:lnTo>
                    <a:pt x="28655" y="0"/>
                  </a:lnTo>
                  <a:cubicBezTo>
                    <a:pt x="28655" y="0"/>
                    <a:pt x="28655" y="0"/>
                    <a:pt x="28655" y="0"/>
                  </a:cubicBezTo>
                  <a:cubicBezTo>
                    <a:pt x="27702" y="0"/>
                    <a:pt x="26750" y="953"/>
                    <a:pt x="25797" y="953"/>
                  </a:cubicBezTo>
                  <a:cubicBezTo>
                    <a:pt x="24845" y="953"/>
                    <a:pt x="24845" y="1905"/>
                    <a:pt x="23892" y="1905"/>
                  </a:cubicBezTo>
                  <a:cubicBezTo>
                    <a:pt x="23892" y="1905"/>
                    <a:pt x="23892" y="1905"/>
                    <a:pt x="23892" y="1905"/>
                  </a:cubicBezTo>
                  <a:cubicBezTo>
                    <a:pt x="23892" y="1905"/>
                    <a:pt x="22940" y="1905"/>
                    <a:pt x="22940" y="1905"/>
                  </a:cubicBezTo>
                  <a:cubicBezTo>
                    <a:pt x="21987" y="1905"/>
                    <a:pt x="21035" y="2858"/>
                    <a:pt x="20082" y="2858"/>
                  </a:cubicBezTo>
                  <a:cubicBezTo>
                    <a:pt x="18177" y="3810"/>
                    <a:pt x="16272" y="5715"/>
                    <a:pt x="14367" y="6668"/>
                  </a:cubicBezTo>
                  <a:cubicBezTo>
                    <a:pt x="14367" y="6668"/>
                    <a:pt x="14367" y="6668"/>
                    <a:pt x="13415" y="6668"/>
                  </a:cubicBezTo>
                  <a:cubicBezTo>
                    <a:pt x="12462" y="7620"/>
                    <a:pt x="11510" y="8573"/>
                    <a:pt x="10557" y="9525"/>
                  </a:cubicBezTo>
                  <a:cubicBezTo>
                    <a:pt x="9605" y="10478"/>
                    <a:pt x="9605" y="10478"/>
                    <a:pt x="8652" y="11430"/>
                  </a:cubicBezTo>
                  <a:cubicBezTo>
                    <a:pt x="7700" y="12383"/>
                    <a:pt x="6747" y="13335"/>
                    <a:pt x="6747" y="14288"/>
                  </a:cubicBezTo>
                  <a:cubicBezTo>
                    <a:pt x="4842" y="16193"/>
                    <a:pt x="3890" y="18098"/>
                    <a:pt x="2937" y="20955"/>
                  </a:cubicBezTo>
                  <a:cubicBezTo>
                    <a:pt x="1985" y="22860"/>
                    <a:pt x="1032" y="24765"/>
                    <a:pt x="1032" y="26670"/>
                  </a:cubicBezTo>
                  <a:cubicBezTo>
                    <a:pt x="1032" y="27623"/>
                    <a:pt x="80" y="28575"/>
                    <a:pt x="80" y="29528"/>
                  </a:cubicBezTo>
                  <a:cubicBezTo>
                    <a:pt x="80" y="30480"/>
                    <a:pt x="80" y="31433"/>
                    <a:pt x="80" y="32385"/>
                  </a:cubicBezTo>
                  <a:cubicBezTo>
                    <a:pt x="-873" y="45720"/>
                    <a:pt x="6747" y="59055"/>
                    <a:pt x="21035" y="62865"/>
                  </a:cubicBezTo>
                  <a:lnTo>
                    <a:pt x="149622" y="101918"/>
                  </a:lnTo>
                  <a:cubicBezTo>
                    <a:pt x="162005" y="105728"/>
                    <a:pt x="175340" y="99060"/>
                    <a:pt x="181055" y="86678"/>
                  </a:cubicBezTo>
                  <a:lnTo>
                    <a:pt x="98187" y="63818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id="{485DE09D-8BFB-4540-8B2C-6219097C0269}"/>
                </a:ext>
              </a:extLst>
            </p:cNvPr>
            <p:cNvSpPr/>
            <p:nvPr/>
          </p:nvSpPr>
          <p:spPr>
            <a:xfrm>
              <a:off x="14944607" y="2006623"/>
              <a:ext cx="15001" cy="15240"/>
            </a:xfrm>
            <a:custGeom>
              <a:avLst/>
              <a:gdLst>
                <a:gd name="connsiteX0" fmla="*/ 3810 w 15001"/>
                <a:gd name="connsiteY0" fmla="*/ 15240 h 15240"/>
                <a:gd name="connsiteX1" fmla="*/ 3810 w 15001"/>
                <a:gd name="connsiteY1" fmla="*/ 15240 h 15240"/>
                <a:gd name="connsiteX2" fmla="*/ 0 w 15001"/>
                <a:gd name="connsiteY2" fmla="*/ 9525 h 15240"/>
                <a:gd name="connsiteX3" fmla="*/ 1905 w 15001"/>
                <a:gd name="connsiteY3" fmla="*/ 2858 h 15240"/>
                <a:gd name="connsiteX4" fmla="*/ 7620 w 15001"/>
                <a:gd name="connsiteY4" fmla="*/ 0 h 15240"/>
                <a:gd name="connsiteX5" fmla="*/ 14288 w 15001"/>
                <a:gd name="connsiteY5" fmla="*/ 1905 h 15240"/>
                <a:gd name="connsiteX6" fmla="*/ 14288 w 15001"/>
                <a:gd name="connsiteY6" fmla="*/ 3810 h 15240"/>
                <a:gd name="connsiteX7" fmla="*/ 12382 w 15001"/>
                <a:gd name="connsiteY7" fmla="*/ 3810 h 15240"/>
                <a:gd name="connsiteX8" fmla="*/ 8572 w 15001"/>
                <a:gd name="connsiteY8" fmla="*/ 2858 h 15240"/>
                <a:gd name="connsiteX9" fmla="*/ 4763 w 15001"/>
                <a:gd name="connsiteY9" fmla="*/ 4763 h 15240"/>
                <a:gd name="connsiteX10" fmla="*/ 3810 w 15001"/>
                <a:gd name="connsiteY10" fmla="*/ 8573 h 15240"/>
                <a:gd name="connsiteX11" fmla="*/ 5715 w 15001"/>
                <a:gd name="connsiteY11" fmla="*/ 12383 h 15240"/>
                <a:gd name="connsiteX12" fmla="*/ 5715 w 15001"/>
                <a:gd name="connsiteY12" fmla="*/ 14288 h 15240"/>
                <a:gd name="connsiteX13" fmla="*/ 3810 w 15001"/>
                <a:gd name="connsiteY13" fmla="*/ 15240 h 15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001" h="15240">
                  <a:moveTo>
                    <a:pt x="3810" y="15240"/>
                  </a:moveTo>
                  <a:cubicBezTo>
                    <a:pt x="2857" y="15240"/>
                    <a:pt x="2857" y="15240"/>
                    <a:pt x="3810" y="15240"/>
                  </a:cubicBezTo>
                  <a:cubicBezTo>
                    <a:pt x="952" y="13335"/>
                    <a:pt x="0" y="11430"/>
                    <a:pt x="0" y="9525"/>
                  </a:cubicBezTo>
                  <a:cubicBezTo>
                    <a:pt x="0" y="7620"/>
                    <a:pt x="952" y="4763"/>
                    <a:pt x="1905" y="2858"/>
                  </a:cubicBezTo>
                  <a:cubicBezTo>
                    <a:pt x="3810" y="953"/>
                    <a:pt x="5715" y="0"/>
                    <a:pt x="7620" y="0"/>
                  </a:cubicBezTo>
                  <a:cubicBezTo>
                    <a:pt x="9525" y="0"/>
                    <a:pt x="12382" y="953"/>
                    <a:pt x="14288" y="1905"/>
                  </a:cubicBezTo>
                  <a:cubicBezTo>
                    <a:pt x="15240" y="2858"/>
                    <a:pt x="15240" y="2858"/>
                    <a:pt x="14288" y="3810"/>
                  </a:cubicBezTo>
                  <a:cubicBezTo>
                    <a:pt x="13335" y="4763"/>
                    <a:pt x="13335" y="4763"/>
                    <a:pt x="12382" y="3810"/>
                  </a:cubicBezTo>
                  <a:cubicBezTo>
                    <a:pt x="11430" y="2858"/>
                    <a:pt x="9525" y="1905"/>
                    <a:pt x="8572" y="2858"/>
                  </a:cubicBezTo>
                  <a:cubicBezTo>
                    <a:pt x="6667" y="2858"/>
                    <a:pt x="5715" y="3810"/>
                    <a:pt x="4763" y="4763"/>
                  </a:cubicBezTo>
                  <a:cubicBezTo>
                    <a:pt x="3810" y="5715"/>
                    <a:pt x="2857" y="7620"/>
                    <a:pt x="3810" y="8573"/>
                  </a:cubicBezTo>
                  <a:cubicBezTo>
                    <a:pt x="3810" y="10478"/>
                    <a:pt x="4763" y="11430"/>
                    <a:pt x="5715" y="12383"/>
                  </a:cubicBezTo>
                  <a:cubicBezTo>
                    <a:pt x="6667" y="13335"/>
                    <a:pt x="6667" y="13335"/>
                    <a:pt x="5715" y="14288"/>
                  </a:cubicBezTo>
                  <a:cubicBezTo>
                    <a:pt x="4763" y="15240"/>
                    <a:pt x="3810" y="15240"/>
                    <a:pt x="3810" y="15240"/>
                  </a:cubicBezTo>
                </a:path>
              </a:pathLst>
            </a:custGeom>
            <a:solidFill>
              <a:srgbClr val="111C2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id="{4C355738-E4E1-4573-B898-AD0F6CEEE35D}"/>
                </a:ext>
              </a:extLst>
            </p:cNvPr>
            <p:cNvSpPr/>
            <p:nvPr/>
          </p:nvSpPr>
          <p:spPr>
            <a:xfrm>
              <a:off x="14971277" y="2001714"/>
              <a:ext cx="17539" cy="11576"/>
            </a:xfrm>
            <a:custGeom>
              <a:avLst/>
              <a:gdLst>
                <a:gd name="connsiteX0" fmla="*/ 16193 w 17539"/>
                <a:gd name="connsiteY0" fmla="*/ 11577 h 11576"/>
                <a:gd name="connsiteX1" fmla="*/ 16193 w 17539"/>
                <a:gd name="connsiteY1" fmla="*/ 11577 h 11576"/>
                <a:gd name="connsiteX2" fmla="*/ 15240 w 17539"/>
                <a:gd name="connsiteY2" fmla="*/ 9672 h 11576"/>
                <a:gd name="connsiteX3" fmla="*/ 9525 w 17539"/>
                <a:gd name="connsiteY3" fmla="*/ 3004 h 11576"/>
                <a:gd name="connsiteX4" fmla="*/ 2857 w 17539"/>
                <a:gd name="connsiteY4" fmla="*/ 8719 h 11576"/>
                <a:gd name="connsiteX5" fmla="*/ 953 w 17539"/>
                <a:gd name="connsiteY5" fmla="*/ 9672 h 11576"/>
                <a:gd name="connsiteX6" fmla="*/ 0 w 17539"/>
                <a:gd name="connsiteY6" fmla="*/ 7767 h 11576"/>
                <a:gd name="connsiteX7" fmla="*/ 9525 w 17539"/>
                <a:gd name="connsiteY7" fmla="*/ 147 h 11576"/>
                <a:gd name="connsiteX8" fmla="*/ 17145 w 17539"/>
                <a:gd name="connsiteY8" fmla="*/ 9672 h 11576"/>
                <a:gd name="connsiteX9" fmla="*/ 16193 w 17539"/>
                <a:gd name="connsiteY9" fmla="*/ 11577 h 11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539" h="11576">
                  <a:moveTo>
                    <a:pt x="16193" y="11577"/>
                  </a:moveTo>
                  <a:cubicBezTo>
                    <a:pt x="16193" y="11577"/>
                    <a:pt x="16193" y="11577"/>
                    <a:pt x="16193" y="11577"/>
                  </a:cubicBezTo>
                  <a:cubicBezTo>
                    <a:pt x="15240" y="11577"/>
                    <a:pt x="15240" y="10624"/>
                    <a:pt x="15240" y="9672"/>
                  </a:cubicBezTo>
                  <a:cubicBezTo>
                    <a:pt x="15240" y="6814"/>
                    <a:pt x="13335" y="3957"/>
                    <a:pt x="9525" y="3004"/>
                  </a:cubicBezTo>
                  <a:cubicBezTo>
                    <a:pt x="6668" y="3004"/>
                    <a:pt x="3810" y="4909"/>
                    <a:pt x="2857" y="8719"/>
                  </a:cubicBezTo>
                  <a:cubicBezTo>
                    <a:pt x="2857" y="9672"/>
                    <a:pt x="1905" y="9672"/>
                    <a:pt x="953" y="9672"/>
                  </a:cubicBezTo>
                  <a:cubicBezTo>
                    <a:pt x="0" y="9672"/>
                    <a:pt x="0" y="8719"/>
                    <a:pt x="0" y="7767"/>
                  </a:cubicBezTo>
                  <a:cubicBezTo>
                    <a:pt x="0" y="3004"/>
                    <a:pt x="4763" y="-806"/>
                    <a:pt x="9525" y="147"/>
                  </a:cubicBezTo>
                  <a:cubicBezTo>
                    <a:pt x="14288" y="147"/>
                    <a:pt x="18097" y="4909"/>
                    <a:pt x="17145" y="9672"/>
                  </a:cubicBezTo>
                  <a:cubicBezTo>
                    <a:pt x="18097" y="10624"/>
                    <a:pt x="17145" y="11577"/>
                    <a:pt x="16193" y="11577"/>
                  </a:cubicBezTo>
                </a:path>
              </a:pathLst>
            </a:custGeom>
            <a:solidFill>
              <a:srgbClr val="111C2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525" name="Freeform: Shape 524">
              <a:extLst>
                <a:ext uri="{FF2B5EF4-FFF2-40B4-BE49-F238E27FC236}">
                  <a16:creationId xmlns:a16="http://schemas.microsoft.com/office/drawing/2014/main" id="{A4A9B9ED-9424-4226-BCDB-BADE60D38020}"/>
                </a:ext>
              </a:extLst>
            </p:cNvPr>
            <p:cNvSpPr/>
            <p:nvPr/>
          </p:nvSpPr>
          <p:spPr>
            <a:xfrm>
              <a:off x="14917936" y="1996952"/>
              <a:ext cx="17292" cy="11576"/>
            </a:xfrm>
            <a:custGeom>
              <a:avLst/>
              <a:gdLst>
                <a:gd name="connsiteX0" fmla="*/ 16193 w 17292"/>
                <a:gd name="connsiteY0" fmla="*/ 11577 h 11576"/>
                <a:gd name="connsiteX1" fmla="*/ 16193 w 17292"/>
                <a:gd name="connsiteY1" fmla="*/ 11577 h 11576"/>
                <a:gd name="connsiteX2" fmla="*/ 15240 w 17292"/>
                <a:gd name="connsiteY2" fmla="*/ 9672 h 11576"/>
                <a:gd name="connsiteX3" fmla="*/ 9525 w 17292"/>
                <a:gd name="connsiteY3" fmla="*/ 3004 h 11576"/>
                <a:gd name="connsiteX4" fmla="*/ 2858 w 17292"/>
                <a:gd name="connsiteY4" fmla="*/ 8719 h 11576"/>
                <a:gd name="connsiteX5" fmla="*/ 953 w 17292"/>
                <a:gd name="connsiteY5" fmla="*/ 9672 h 11576"/>
                <a:gd name="connsiteX6" fmla="*/ 0 w 17292"/>
                <a:gd name="connsiteY6" fmla="*/ 7767 h 11576"/>
                <a:gd name="connsiteX7" fmla="*/ 9525 w 17292"/>
                <a:gd name="connsiteY7" fmla="*/ 147 h 11576"/>
                <a:gd name="connsiteX8" fmla="*/ 17145 w 17292"/>
                <a:gd name="connsiteY8" fmla="*/ 9672 h 11576"/>
                <a:gd name="connsiteX9" fmla="*/ 16193 w 17292"/>
                <a:gd name="connsiteY9" fmla="*/ 11577 h 11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292" h="11576">
                  <a:moveTo>
                    <a:pt x="16193" y="11577"/>
                  </a:moveTo>
                  <a:cubicBezTo>
                    <a:pt x="16193" y="11577"/>
                    <a:pt x="16193" y="11577"/>
                    <a:pt x="16193" y="11577"/>
                  </a:cubicBezTo>
                  <a:cubicBezTo>
                    <a:pt x="15240" y="11577"/>
                    <a:pt x="15240" y="10624"/>
                    <a:pt x="15240" y="9672"/>
                  </a:cubicBezTo>
                  <a:cubicBezTo>
                    <a:pt x="15240" y="6814"/>
                    <a:pt x="13335" y="3957"/>
                    <a:pt x="9525" y="3004"/>
                  </a:cubicBezTo>
                  <a:cubicBezTo>
                    <a:pt x="6668" y="3004"/>
                    <a:pt x="3810" y="4909"/>
                    <a:pt x="2858" y="8719"/>
                  </a:cubicBezTo>
                  <a:cubicBezTo>
                    <a:pt x="2858" y="9672"/>
                    <a:pt x="1905" y="9672"/>
                    <a:pt x="953" y="9672"/>
                  </a:cubicBezTo>
                  <a:cubicBezTo>
                    <a:pt x="0" y="9672"/>
                    <a:pt x="0" y="8719"/>
                    <a:pt x="0" y="7767"/>
                  </a:cubicBezTo>
                  <a:cubicBezTo>
                    <a:pt x="0" y="3004"/>
                    <a:pt x="4763" y="-806"/>
                    <a:pt x="9525" y="147"/>
                  </a:cubicBezTo>
                  <a:cubicBezTo>
                    <a:pt x="14288" y="147"/>
                    <a:pt x="18097" y="4909"/>
                    <a:pt x="17145" y="9672"/>
                  </a:cubicBezTo>
                  <a:cubicBezTo>
                    <a:pt x="17145" y="10624"/>
                    <a:pt x="16193" y="11577"/>
                    <a:pt x="16193" y="11577"/>
                  </a:cubicBezTo>
                </a:path>
              </a:pathLst>
            </a:custGeom>
            <a:solidFill>
              <a:srgbClr val="111C2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49077788-A8CE-4C91-A8EF-4A49AE35D2BC}"/>
                </a:ext>
              </a:extLst>
            </p:cNvPr>
            <p:cNvSpPr/>
            <p:nvPr/>
          </p:nvSpPr>
          <p:spPr>
            <a:xfrm>
              <a:off x="14951274" y="2028531"/>
              <a:ext cx="26670" cy="24765"/>
            </a:xfrm>
            <a:custGeom>
              <a:avLst/>
              <a:gdLst>
                <a:gd name="connsiteX0" fmla="*/ 20003 w 26670"/>
                <a:gd name="connsiteY0" fmla="*/ 14288 h 24765"/>
                <a:gd name="connsiteX1" fmla="*/ 26670 w 26670"/>
                <a:gd name="connsiteY1" fmla="*/ 15240 h 24765"/>
                <a:gd name="connsiteX2" fmla="*/ 26670 w 26670"/>
                <a:gd name="connsiteY2" fmla="*/ 12383 h 24765"/>
                <a:gd name="connsiteX3" fmla="*/ 12383 w 26670"/>
                <a:gd name="connsiteY3" fmla="*/ 0 h 24765"/>
                <a:gd name="connsiteX4" fmla="*/ 0 w 26670"/>
                <a:gd name="connsiteY4" fmla="*/ 14288 h 24765"/>
                <a:gd name="connsiteX5" fmla="*/ 6668 w 26670"/>
                <a:gd name="connsiteY5" fmla="*/ 24765 h 24765"/>
                <a:gd name="connsiteX6" fmla="*/ 20003 w 26670"/>
                <a:gd name="connsiteY6" fmla="*/ 14288 h 24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670" h="24765">
                  <a:moveTo>
                    <a:pt x="20003" y="14288"/>
                  </a:moveTo>
                  <a:cubicBezTo>
                    <a:pt x="22860" y="14288"/>
                    <a:pt x="24765" y="14288"/>
                    <a:pt x="26670" y="15240"/>
                  </a:cubicBezTo>
                  <a:cubicBezTo>
                    <a:pt x="26670" y="14288"/>
                    <a:pt x="26670" y="13335"/>
                    <a:pt x="26670" y="12383"/>
                  </a:cubicBezTo>
                  <a:cubicBezTo>
                    <a:pt x="25718" y="4763"/>
                    <a:pt x="20003" y="0"/>
                    <a:pt x="12383" y="0"/>
                  </a:cubicBezTo>
                  <a:cubicBezTo>
                    <a:pt x="4763" y="953"/>
                    <a:pt x="0" y="6667"/>
                    <a:pt x="0" y="14288"/>
                  </a:cubicBezTo>
                  <a:cubicBezTo>
                    <a:pt x="0" y="19050"/>
                    <a:pt x="2858" y="22860"/>
                    <a:pt x="6668" y="24765"/>
                  </a:cubicBezTo>
                  <a:cubicBezTo>
                    <a:pt x="8572" y="19050"/>
                    <a:pt x="13335" y="14288"/>
                    <a:pt x="20003" y="14288"/>
                  </a:cubicBezTo>
                </a:path>
              </a:pathLst>
            </a:custGeom>
            <a:solidFill>
              <a:srgbClr val="111C2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C3E17BAD-EFBA-47DB-9E81-E5DA0854DF8A}"/>
                </a:ext>
              </a:extLst>
            </p:cNvPr>
            <p:cNvSpPr/>
            <p:nvPr/>
          </p:nvSpPr>
          <p:spPr>
            <a:xfrm>
              <a:off x="14958894" y="2042424"/>
              <a:ext cx="18097" cy="12777"/>
            </a:xfrm>
            <a:custGeom>
              <a:avLst/>
              <a:gdLst>
                <a:gd name="connsiteX0" fmla="*/ 6667 w 18097"/>
                <a:gd name="connsiteY0" fmla="*/ 12777 h 12777"/>
                <a:gd name="connsiteX1" fmla="*/ 18097 w 18097"/>
                <a:gd name="connsiteY1" fmla="*/ 1347 h 12777"/>
                <a:gd name="connsiteX2" fmla="*/ 11430 w 18097"/>
                <a:gd name="connsiteY2" fmla="*/ 395 h 12777"/>
                <a:gd name="connsiteX3" fmla="*/ 0 w 18097"/>
                <a:gd name="connsiteY3" fmla="*/ 11825 h 12777"/>
                <a:gd name="connsiteX4" fmla="*/ 6667 w 18097"/>
                <a:gd name="connsiteY4" fmla="*/ 12777 h 12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97" h="12777">
                  <a:moveTo>
                    <a:pt x="6667" y="12777"/>
                  </a:moveTo>
                  <a:cubicBezTo>
                    <a:pt x="13335" y="11825"/>
                    <a:pt x="18097" y="7062"/>
                    <a:pt x="18097" y="1347"/>
                  </a:cubicBezTo>
                  <a:cubicBezTo>
                    <a:pt x="16192" y="395"/>
                    <a:pt x="13335" y="-558"/>
                    <a:pt x="11430" y="395"/>
                  </a:cubicBezTo>
                  <a:cubicBezTo>
                    <a:pt x="4763" y="1347"/>
                    <a:pt x="0" y="6110"/>
                    <a:pt x="0" y="11825"/>
                  </a:cubicBezTo>
                  <a:cubicBezTo>
                    <a:pt x="1905" y="12777"/>
                    <a:pt x="4763" y="12777"/>
                    <a:pt x="6667" y="12777"/>
                  </a:cubicBezTo>
                </a:path>
              </a:pathLst>
            </a:custGeom>
            <a:solidFill>
              <a:srgbClr val="F9655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8DB439C0-1252-4D1C-9908-CA74D5D390A8}"/>
                </a:ext>
              </a:extLst>
            </p:cNvPr>
            <p:cNvSpPr/>
            <p:nvPr/>
          </p:nvSpPr>
          <p:spPr>
            <a:xfrm>
              <a:off x="14027349" y="2530498"/>
              <a:ext cx="220980" cy="195262"/>
            </a:xfrm>
            <a:custGeom>
              <a:avLst/>
              <a:gdLst>
                <a:gd name="connsiteX0" fmla="*/ 150495 w 220980"/>
                <a:gd name="connsiteY0" fmla="*/ 0 h 195262"/>
                <a:gd name="connsiteX1" fmla="*/ 71438 w 220980"/>
                <a:gd name="connsiteY1" fmla="*/ 0 h 195262"/>
                <a:gd name="connsiteX2" fmla="*/ 0 w 220980"/>
                <a:gd name="connsiteY2" fmla="*/ 0 h 195262"/>
                <a:gd name="connsiteX3" fmla="*/ 19050 w 220980"/>
                <a:gd name="connsiteY3" fmla="*/ 173355 h 195262"/>
                <a:gd name="connsiteX4" fmla="*/ 34290 w 220980"/>
                <a:gd name="connsiteY4" fmla="*/ 183833 h 195262"/>
                <a:gd name="connsiteX5" fmla="*/ 71438 w 220980"/>
                <a:gd name="connsiteY5" fmla="*/ 195263 h 195262"/>
                <a:gd name="connsiteX6" fmla="*/ 71438 w 220980"/>
                <a:gd name="connsiteY6" fmla="*/ 195263 h 195262"/>
                <a:gd name="connsiteX7" fmla="*/ 72390 w 220980"/>
                <a:gd name="connsiteY7" fmla="*/ 195263 h 195262"/>
                <a:gd name="connsiteX8" fmla="*/ 148590 w 220980"/>
                <a:gd name="connsiteY8" fmla="*/ 195263 h 195262"/>
                <a:gd name="connsiteX9" fmla="*/ 149543 w 220980"/>
                <a:gd name="connsiteY9" fmla="*/ 195263 h 195262"/>
                <a:gd name="connsiteX10" fmla="*/ 149543 w 220980"/>
                <a:gd name="connsiteY10" fmla="*/ 195263 h 195262"/>
                <a:gd name="connsiteX11" fmla="*/ 186690 w 220980"/>
                <a:gd name="connsiteY11" fmla="*/ 183833 h 195262"/>
                <a:gd name="connsiteX12" fmla="*/ 201930 w 220980"/>
                <a:gd name="connsiteY12" fmla="*/ 173355 h 195262"/>
                <a:gd name="connsiteX13" fmla="*/ 220980 w 220980"/>
                <a:gd name="connsiteY13" fmla="*/ 0 h 195262"/>
                <a:gd name="connsiteX14" fmla="*/ 150495 w 220980"/>
                <a:gd name="connsiteY14" fmla="*/ 0 h 195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0980" h="195262">
                  <a:moveTo>
                    <a:pt x="150495" y="0"/>
                  </a:moveTo>
                  <a:lnTo>
                    <a:pt x="71438" y="0"/>
                  </a:lnTo>
                  <a:lnTo>
                    <a:pt x="0" y="0"/>
                  </a:lnTo>
                  <a:lnTo>
                    <a:pt x="19050" y="173355"/>
                  </a:lnTo>
                  <a:lnTo>
                    <a:pt x="34290" y="183833"/>
                  </a:lnTo>
                  <a:cubicBezTo>
                    <a:pt x="45720" y="191453"/>
                    <a:pt x="58103" y="195263"/>
                    <a:pt x="71438" y="195263"/>
                  </a:cubicBezTo>
                  <a:lnTo>
                    <a:pt x="71438" y="195263"/>
                  </a:lnTo>
                  <a:lnTo>
                    <a:pt x="72390" y="195263"/>
                  </a:lnTo>
                  <a:lnTo>
                    <a:pt x="148590" y="195263"/>
                  </a:lnTo>
                  <a:lnTo>
                    <a:pt x="149543" y="195263"/>
                  </a:lnTo>
                  <a:lnTo>
                    <a:pt x="149543" y="195263"/>
                  </a:lnTo>
                  <a:cubicBezTo>
                    <a:pt x="162878" y="195263"/>
                    <a:pt x="175260" y="191453"/>
                    <a:pt x="186690" y="183833"/>
                  </a:cubicBezTo>
                  <a:lnTo>
                    <a:pt x="201930" y="173355"/>
                  </a:lnTo>
                  <a:lnTo>
                    <a:pt x="220980" y="0"/>
                  </a:lnTo>
                  <a:lnTo>
                    <a:pt x="150495" y="0"/>
                  </a:lnTo>
                  <a:close/>
                </a:path>
              </a:pathLst>
            </a:custGeom>
            <a:solidFill>
              <a:srgbClr val="111C2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81649317-8D73-4914-A2D5-B5FCFFCA8283}"/>
                </a:ext>
              </a:extLst>
            </p:cNvPr>
            <p:cNvSpPr/>
            <p:nvPr/>
          </p:nvSpPr>
          <p:spPr>
            <a:xfrm>
              <a:off x="13915906" y="2207601"/>
              <a:ext cx="415290" cy="335279"/>
            </a:xfrm>
            <a:custGeom>
              <a:avLst/>
              <a:gdLst>
                <a:gd name="connsiteX0" fmla="*/ 104775 w 415290"/>
                <a:gd name="connsiteY0" fmla="*/ 335280 h 335279"/>
                <a:gd name="connsiteX1" fmla="*/ 97155 w 415290"/>
                <a:gd name="connsiteY1" fmla="*/ 170497 h 335279"/>
                <a:gd name="connsiteX2" fmla="*/ 73342 w 415290"/>
                <a:gd name="connsiteY2" fmla="*/ 199072 h 335279"/>
                <a:gd name="connsiteX3" fmla="*/ 0 w 415290"/>
                <a:gd name="connsiteY3" fmla="*/ 140017 h 335279"/>
                <a:gd name="connsiteX4" fmla="*/ 60960 w 415290"/>
                <a:gd name="connsiteY4" fmla="*/ 49530 h 335279"/>
                <a:gd name="connsiteX5" fmla="*/ 123825 w 415290"/>
                <a:gd name="connsiteY5" fmla="*/ 10477 h 335279"/>
                <a:gd name="connsiteX6" fmla="*/ 158115 w 415290"/>
                <a:gd name="connsiteY6" fmla="*/ 5715 h 335279"/>
                <a:gd name="connsiteX7" fmla="*/ 232410 w 415290"/>
                <a:gd name="connsiteY7" fmla="*/ 0 h 335279"/>
                <a:gd name="connsiteX8" fmla="*/ 271463 w 415290"/>
                <a:gd name="connsiteY8" fmla="*/ 0 h 335279"/>
                <a:gd name="connsiteX9" fmla="*/ 327660 w 415290"/>
                <a:gd name="connsiteY9" fmla="*/ 20002 h 335279"/>
                <a:gd name="connsiteX10" fmla="*/ 415290 w 415290"/>
                <a:gd name="connsiteY10" fmla="*/ 90488 h 335279"/>
                <a:gd name="connsiteX11" fmla="*/ 359092 w 415290"/>
                <a:gd name="connsiteY11" fmla="*/ 164783 h 335279"/>
                <a:gd name="connsiteX12" fmla="*/ 329565 w 415290"/>
                <a:gd name="connsiteY12" fmla="*/ 142875 h 335279"/>
                <a:gd name="connsiteX13" fmla="*/ 356235 w 415290"/>
                <a:gd name="connsiteY13" fmla="*/ 317183 h 335279"/>
                <a:gd name="connsiteX14" fmla="*/ 343853 w 415290"/>
                <a:gd name="connsiteY14" fmla="*/ 320040 h 335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15290" h="335279">
                  <a:moveTo>
                    <a:pt x="104775" y="335280"/>
                  </a:moveTo>
                  <a:lnTo>
                    <a:pt x="97155" y="170497"/>
                  </a:lnTo>
                  <a:lnTo>
                    <a:pt x="73342" y="199072"/>
                  </a:lnTo>
                  <a:lnTo>
                    <a:pt x="0" y="140017"/>
                  </a:lnTo>
                  <a:lnTo>
                    <a:pt x="60960" y="49530"/>
                  </a:lnTo>
                  <a:cubicBezTo>
                    <a:pt x="75248" y="28575"/>
                    <a:pt x="98108" y="14288"/>
                    <a:pt x="123825" y="10477"/>
                  </a:cubicBezTo>
                  <a:lnTo>
                    <a:pt x="158115" y="5715"/>
                  </a:lnTo>
                  <a:lnTo>
                    <a:pt x="232410" y="0"/>
                  </a:lnTo>
                  <a:lnTo>
                    <a:pt x="271463" y="0"/>
                  </a:lnTo>
                  <a:cubicBezTo>
                    <a:pt x="292417" y="0"/>
                    <a:pt x="312420" y="6667"/>
                    <a:pt x="327660" y="20002"/>
                  </a:cubicBezTo>
                  <a:lnTo>
                    <a:pt x="415290" y="90488"/>
                  </a:lnTo>
                  <a:lnTo>
                    <a:pt x="359092" y="164783"/>
                  </a:lnTo>
                  <a:lnTo>
                    <a:pt x="329565" y="142875"/>
                  </a:lnTo>
                  <a:lnTo>
                    <a:pt x="356235" y="317183"/>
                  </a:lnTo>
                  <a:lnTo>
                    <a:pt x="343853" y="320040"/>
                  </a:lnTo>
                </a:path>
              </a:pathLst>
            </a:custGeom>
            <a:solidFill>
              <a:srgbClr val="FFFC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5328ED36-65DD-45D8-9DE3-CDE0BAAA6793}"/>
                </a:ext>
              </a:extLst>
            </p:cNvPr>
            <p:cNvSpPr/>
            <p:nvPr/>
          </p:nvSpPr>
          <p:spPr>
            <a:xfrm>
              <a:off x="14031159" y="2500019"/>
              <a:ext cx="238125" cy="96045"/>
            </a:xfrm>
            <a:custGeom>
              <a:avLst/>
              <a:gdLst>
                <a:gd name="connsiteX0" fmla="*/ 238125 w 238125"/>
                <a:gd name="connsiteY0" fmla="*/ 21908 h 96045"/>
                <a:gd name="connsiteX1" fmla="*/ 235267 w 238125"/>
                <a:gd name="connsiteY1" fmla="*/ 9525 h 96045"/>
                <a:gd name="connsiteX2" fmla="*/ 47625 w 238125"/>
                <a:gd name="connsiteY2" fmla="*/ 0 h 96045"/>
                <a:gd name="connsiteX3" fmla="*/ 0 w 238125"/>
                <a:gd name="connsiteY3" fmla="*/ 33338 h 96045"/>
                <a:gd name="connsiteX4" fmla="*/ 17145 w 238125"/>
                <a:gd name="connsiteY4" fmla="*/ 53340 h 96045"/>
                <a:gd name="connsiteX5" fmla="*/ 23813 w 238125"/>
                <a:gd name="connsiteY5" fmla="*/ 60008 h 96045"/>
                <a:gd name="connsiteX6" fmla="*/ 200025 w 238125"/>
                <a:gd name="connsiteY6" fmla="*/ 53340 h 96045"/>
                <a:gd name="connsiteX7" fmla="*/ 238125 w 238125"/>
                <a:gd name="connsiteY7" fmla="*/ 21908 h 96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8125" h="96045">
                  <a:moveTo>
                    <a:pt x="238125" y="21908"/>
                  </a:moveTo>
                  <a:lnTo>
                    <a:pt x="235267" y="9525"/>
                  </a:lnTo>
                  <a:lnTo>
                    <a:pt x="47625" y="0"/>
                  </a:lnTo>
                  <a:lnTo>
                    <a:pt x="0" y="33338"/>
                  </a:lnTo>
                  <a:cubicBezTo>
                    <a:pt x="6667" y="39053"/>
                    <a:pt x="12383" y="45720"/>
                    <a:pt x="17145" y="53340"/>
                  </a:cubicBezTo>
                  <a:lnTo>
                    <a:pt x="23813" y="60008"/>
                  </a:lnTo>
                  <a:cubicBezTo>
                    <a:pt x="73342" y="110490"/>
                    <a:pt x="155258" y="107633"/>
                    <a:pt x="200025" y="53340"/>
                  </a:cubicBezTo>
                  <a:cubicBezTo>
                    <a:pt x="208597" y="39053"/>
                    <a:pt x="221933" y="27622"/>
                    <a:pt x="238125" y="21908"/>
                  </a:cubicBezTo>
                </a:path>
              </a:pathLst>
            </a:custGeom>
            <a:solidFill>
              <a:srgbClr val="FFF5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id="{20253984-F514-4AA1-8B03-749A6F5B5A83}"/>
                </a:ext>
              </a:extLst>
            </p:cNvPr>
            <p:cNvSpPr/>
            <p:nvPr/>
          </p:nvSpPr>
          <p:spPr>
            <a:xfrm>
              <a:off x="14045447" y="2207601"/>
              <a:ext cx="131445" cy="43814"/>
            </a:xfrm>
            <a:custGeom>
              <a:avLst/>
              <a:gdLst>
                <a:gd name="connsiteX0" fmla="*/ 28575 w 131445"/>
                <a:gd name="connsiteY0" fmla="*/ 5715 h 43814"/>
                <a:gd name="connsiteX1" fmla="*/ 0 w 131445"/>
                <a:gd name="connsiteY1" fmla="*/ 9525 h 43814"/>
                <a:gd name="connsiteX2" fmla="*/ 33338 w 131445"/>
                <a:gd name="connsiteY2" fmla="*/ 34290 h 43814"/>
                <a:gd name="connsiteX3" fmla="*/ 63817 w 131445"/>
                <a:gd name="connsiteY3" fmla="*/ 43815 h 43814"/>
                <a:gd name="connsiteX4" fmla="*/ 101917 w 131445"/>
                <a:gd name="connsiteY4" fmla="*/ 28575 h 43814"/>
                <a:gd name="connsiteX5" fmla="*/ 131445 w 131445"/>
                <a:gd name="connsiteY5" fmla="*/ 0 h 43814"/>
                <a:gd name="connsiteX6" fmla="*/ 102870 w 131445"/>
                <a:gd name="connsiteY6" fmla="*/ 0 h 43814"/>
                <a:gd name="connsiteX7" fmla="*/ 28575 w 131445"/>
                <a:gd name="connsiteY7" fmla="*/ 5715 h 43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1445" h="43814">
                  <a:moveTo>
                    <a:pt x="28575" y="5715"/>
                  </a:moveTo>
                  <a:lnTo>
                    <a:pt x="0" y="9525"/>
                  </a:lnTo>
                  <a:lnTo>
                    <a:pt x="33338" y="34290"/>
                  </a:lnTo>
                  <a:cubicBezTo>
                    <a:pt x="42863" y="40005"/>
                    <a:pt x="53340" y="43815"/>
                    <a:pt x="63817" y="43815"/>
                  </a:cubicBezTo>
                  <a:cubicBezTo>
                    <a:pt x="78105" y="43815"/>
                    <a:pt x="91440" y="38100"/>
                    <a:pt x="101917" y="28575"/>
                  </a:cubicBezTo>
                  <a:lnTo>
                    <a:pt x="131445" y="0"/>
                  </a:lnTo>
                  <a:lnTo>
                    <a:pt x="102870" y="0"/>
                  </a:lnTo>
                  <a:lnTo>
                    <a:pt x="28575" y="5715"/>
                  </a:lnTo>
                  <a:close/>
                </a:path>
              </a:pathLst>
            </a:custGeom>
            <a:solidFill>
              <a:srgbClr val="FCD7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9CAF03EA-E75C-4589-B373-3B575838FC8E}"/>
                </a:ext>
              </a:extLst>
            </p:cNvPr>
            <p:cNvSpPr/>
            <p:nvPr/>
          </p:nvSpPr>
          <p:spPr>
            <a:xfrm>
              <a:off x="14023711" y="2007576"/>
              <a:ext cx="170810" cy="223268"/>
            </a:xfrm>
            <a:custGeom>
              <a:avLst/>
              <a:gdLst>
                <a:gd name="connsiteX0" fmla="*/ 50310 w 170810"/>
                <a:gd name="connsiteY0" fmla="*/ 203835 h 223268"/>
                <a:gd name="connsiteX1" fmla="*/ 50310 w 170810"/>
                <a:gd name="connsiteY1" fmla="*/ 205740 h 223268"/>
                <a:gd name="connsiteX2" fmla="*/ 67455 w 170810"/>
                <a:gd name="connsiteY2" fmla="*/ 217170 h 223268"/>
                <a:gd name="connsiteX3" fmla="*/ 110318 w 170810"/>
                <a:gd name="connsiteY3" fmla="*/ 213360 h 223268"/>
                <a:gd name="connsiteX4" fmla="*/ 124605 w 170810"/>
                <a:gd name="connsiteY4" fmla="*/ 200025 h 223268"/>
                <a:gd name="connsiteX5" fmla="*/ 122700 w 170810"/>
                <a:gd name="connsiteY5" fmla="*/ 178117 h 223268"/>
                <a:gd name="connsiteX6" fmla="*/ 140798 w 170810"/>
                <a:gd name="connsiteY6" fmla="*/ 170497 h 223268"/>
                <a:gd name="connsiteX7" fmla="*/ 167468 w 170810"/>
                <a:gd name="connsiteY7" fmla="*/ 96202 h 223268"/>
                <a:gd name="connsiteX8" fmla="*/ 163658 w 170810"/>
                <a:gd name="connsiteY8" fmla="*/ 83820 h 223268"/>
                <a:gd name="connsiteX9" fmla="*/ 161753 w 170810"/>
                <a:gd name="connsiteY9" fmla="*/ 57150 h 223268"/>
                <a:gd name="connsiteX10" fmla="*/ 157943 w 170810"/>
                <a:gd name="connsiteY10" fmla="*/ 26670 h 223268"/>
                <a:gd name="connsiteX11" fmla="*/ 151275 w 170810"/>
                <a:gd name="connsiteY11" fmla="*/ 11430 h 223268"/>
                <a:gd name="connsiteX12" fmla="*/ 143655 w 170810"/>
                <a:gd name="connsiteY12" fmla="*/ 0 h 223268"/>
                <a:gd name="connsiteX13" fmla="*/ 50310 w 170810"/>
                <a:gd name="connsiteY13" fmla="*/ 13335 h 223268"/>
                <a:gd name="connsiteX14" fmla="*/ 46500 w 170810"/>
                <a:gd name="connsiteY14" fmla="*/ 45720 h 223268"/>
                <a:gd name="connsiteX15" fmla="*/ 32213 w 170810"/>
                <a:gd name="connsiteY15" fmla="*/ 66675 h 223268"/>
                <a:gd name="connsiteX16" fmla="*/ 31260 w 170810"/>
                <a:gd name="connsiteY16" fmla="*/ 65722 h 223268"/>
                <a:gd name="connsiteX17" fmla="*/ 10305 w 170810"/>
                <a:gd name="connsiteY17" fmla="*/ 62865 h 223268"/>
                <a:gd name="connsiteX18" fmla="*/ 2685 w 170810"/>
                <a:gd name="connsiteY18" fmla="*/ 89535 h 223268"/>
                <a:gd name="connsiteX19" fmla="*/ 6495 w 170810"/>
                <a:gd name="connsiteY19" fmla="*/ 95250 h 223268"/>
                <a:gd name="connsiteX20" fmla="*/ 31260 w 170810"/>
                <a:gd name="connsiteY20" fmla="*/ 115252 h 223268"/>
                <a:gd name="connsiteX21" fmla="*/ 45548 w 170810"/>
                <a:gd name="connsiteY21" fmla="*/ 132397 h 223268"/>
                <a:gd name="connsiteX22" fmla="*/ 50310 w 170810"/>
                <a:gd name="connsiteY22" fmla="*/ 203835 h 223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70810" h="223268">
                  <a:moveTo>
                    <a:pt x="50310" y="203835"/>
                  </a:moveTo>
                  <a:lnTo>
                    <a:pt x="50310" y="205740"/>
                  </a:lnTo>
                  <a:lnTo>
                    <a:pt x="67455" y="217170"/>
                  </a:lnTo>
                  <a:cubicBezTo>
                    <a:pt x="80790" y="226695"/>
                    <a:pt x="98888" y="224790"/>
                    <a:pt x="110318" y="213360"/>
                  </a:cubicBezTo>
                  <a:lnTo>
                    <a:pt x="124605" y="200025"/>
                  </a:lnTo>
                  <a:lnTo>
                    <a:pt x="122700" y="178117"/>
                  </a:lnTo>
                  <a:cubicBezTo>
                    <a:pt x="129368" y="176213"/>
                    <a:pt x="135083" y="174308"/>
                    <a:pt x="140798" y="170497"/>
                  </a:cubicBezTo>
                  <a:cubicBezTo>
                    <a:pt x="165563" y="155258"/>
                    <a:pt x="176993" y="123825"/>
                    <a:pt x="167468" y="96202"/>
                  </a:cubicBezTo>
                  <a:lnTo>
                    <a:pt x="163658" y="83820"/>
                  </a:lnTo>
                  <a:cubicBezTo>
                    <a:pt x="160800" y="75247"/>
                    <a:pt x="159848" y="65722"/>
                    <a:pt x="161753" y="57150"/>
                  </a:cubicBezTo>
                  <a:cubicBezTo>
                    <a:pt x="163658" y="46672"/>
                    <a:pt x="161753" y="36195"/>
                    <a:pt x="157943" y="26670"/>
                  </a:cubicBezTo>
                  <a:lnTo>
                    <a:pt x="151275" y="11430"/>
                  </a:lnTo>
                  <a:lnTo>
                    <a:pt x="143655" y="0"/>
                  </a:lnTo>
                  <a:lnTo>
                    <a:pt x="50310" y="13335"/>
                  </a:lnTo>
                  <a:lnTo>
                    <a:pt x="46500" y="45720"/>
                  </a:lnTo>
                  <a:lnTo>
                    <a:pt x="32213" y="66675"/>
                  </a:lnTo>
                  <a:lnTo>
                    <a:pt x="31260" y="65722"/>
                  </a:lnTo>
                  <a:cubicBezTo>
                    <a:pt x="25545" y="60960"/>
                    <a:pt x="16973" y="59055"/>
                    <a:pt x="10305" y="62865"/>
                  </a:cubicBezTo>
                  <a:cubicBezTo>
                    <a:pt x="780" y="67627"/>
                    <a:pt x="-3030" y="80010"/>
                    <a:pt x="2685" y="89535"/>
                  </a:cubicBezTo>
                  <a:lnTo>
                    <a:pt x="6495" y="95250"/>
                  </a:lnTo>
                  <a:cubicBezTo>
                    <a:pt x="12210" y="104775"/>
                    <a:pt x="20783" y="111442"/>
                    <a:pt x="31260" y="115252"/>
                  </a:cubicBezTo>
                  <a:cubicBezTo>
                    <a:pt x="38880" y="117158"/>
                    <a:pt x="44595" y="124777"/>
                    <a:pt x="45548" y="132397"/>
                  </a:cubicBezTo>
                  <a:lnTo>
                    <a:pt x="50310" y="203835"/>
                  </a:lnTo>
                  <a:close/>
                </a:path>
              </a:pathLst>
            </a:custGeom>
            <a:solidFill>
              <a:srgbClr val="AA8D4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4F0B3BC7-EDFC-4037-BA4D-AC3E3DCF9C6E}"/>
                </a:ext>
              </a:extLst>
            </p:cNvPr>
            <p:cNvSpPr/>
            <p:nvPr/>
          </p:nvSpPr>
          <p:spPr>
            <a:xfrm>
              <a:off x="14042589" y="2023769"/>
              <a:ext cx="40004" cy="49529"/>
            </a:xfrm>
            <a:custGeom>
              <a:avLst/>
              <a:gdLst>
                <a:gd name="connsiteX0" fmla="*/ 2858 w 40004"/>
                <a:gd name="connsiteY0" fmla="*/ 42863 h 49529"/>
                <a:gd name="connsiteX1" fmla="*/ 0 w 40004"/>
                <a:gd name="connsiteY1" fmla="*/ 8572 h 49529"/>
                <a:gd name="connsiteX2" fmla="*/ 40005 w 40004"/>
                <a:gd name="connsiteY2" fmla="*/ 0 h 49529"/>
                <a:gd name="connsiteX3" fmla="*/ 40005 w 40004"/>
                <a:gd name="connsiteY3" fmla="*/ 20955 h 49529"/>
                <a:gd name="connsiteX4" fmla="*/ 16192 w 40004"/>
                <a:gd name="connsiteY4" fmla="*/ 49530 h 49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004" h="49529">
                  <a:moveTo>
                    <a:pt x="2858" y="42863"/>
                  </a:moveTo>
                  <a:lnTo>
                    <a:pt x="0" y="8572"/>
                  </a:lnTo>
                  <a:lnTo>
                    <a:pt x="40005" y="0"/>
                  </a:lnTo>
                  <a:lnTo>
                    <a:pt x="40005" y="20955"/>
                  </a:lnTo>
                  <a:cubicBezTo>
                    <a:pt x="40005" y="35242"/>
                    <a:pt x="30480" y="46672"/>
                    <a:pt x="16192" y="49530"/>
                  </a:cubicBezTo>
                </a:path>
              </a:pathLst>
            </a:custGeom>
            <a:solidFill>
              <a:srgbClr val="111C2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52D8A5DC-905A-4FDB-8278-2B83CB681966}"/>
                </a:ext>
              </a:extLst>
            </p:cNvPr>
            <p:cNvSpPr/>
            <p:nvPr/>
          </p:nvSpPr>
          <p:spPr>
            <a:xfrm>
              <a:off x="14036874" y="2082797"/>
              <a:ext cx="19675" cy="11456"/>
            </a:xfrm>
            <a:custGeom>
              <a:avLst/>
              <a:gdLst>
                <a:gd name="connsiteX0" fmla="*/ 18098 w 19675"/>
                <a:gd name="connsiteY0" fmla="*/ 11456 h 11456"/>
                <a:gd name="connsiteX1" fmla="*/ 17145 w 19675"/>
                <a:gd name="connsiteY1" fmla="*/ 10504 h 11456"/>
                <a:gd name="connsiteX2" fmla="*/ 1905 w 19675"/>
                <a:gd name="connsiteY2" fmla="*/ 2884 h 11456"/>
                <a:gd name="connsiteX3" fmla="*/ 0 w 19675"/>
                <a:gd name="connsiteY3" fmla="*/ 1931 h 11456"/>
                <a:gd name="connsiteX4" fmla="*/ 953 w 19675"/>
                <a:gd name="connsiteY4" fmla="*/ 26 h 11456"/>
                <a:gd name="connsiteX5" fmla="*/ 19050 w 19675"/>
                <a:gd name="connsiteY5" fmla="*/ 8599 h 11456"/>
                <a:gd name="connsiteX6" fmla="*/ 18098 w 19675"/>
                <a:gd name="connsiteY6" fmla="*/ 11456 h 11456"/>
                <a:gd name="connsiteX7" fmla="*/ 18098 w 19675"/>
                <a:gd name="connsiteY7" fmla="*/ 11456 h 11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675" h="11456">
                  <a:moveTo>
                    <a:pt x="18098" y="11456"/>
                  </a:moveTo>
                  <a:cubicBezTo>
                    <a:pt x="18098" y="11456"/>
                    <a:pt x="17145" y="11456"/>
                    <a:pt x="17145" y="10504"/>
                  </a:cubicBezTo>
                  <a:cubicBezTo>
                    <a:pt x="10478" y="1931"/>
                    <a:pt x="1905" y="2884"/>
                    <a:pt x="1905" y="2884"/>
                  </a:cubicBezTo>
                  <a:cubicBezTo>
                    <a:pt x="953" y="2884"/>
                    <a:pt x="953" y="2884"/>
                    <a:pt x="0" y="1931"/>
                  </a:cubicBezTo>
                  <a:cubicBezTo>
                    <a:pt x="0" y="979"/>
                    <a:pt x="0" y="979"/>
                    <a:pt x="953" y="26"/>
                  </a:cubicBezTo>
                  <a:cubicBezTo>
                    <a:pt x="953" y="26"/>
                    <a:pt x="11430" y="-926"/>
                    <a:pt x="19050" y="8599"/>
                  </a:cubicBezTo>
                  <a:cubicBezTo>
                    <a:pt x="20003" y="9551"/>
                    <a:pt x="20003" y="10504"/>
                    <a:pt x="18098" y="11456"/>
                  </a:cubicBezTo>
                  <a:cubicBezTo>
                    <a:pt x="19050" y="11456"/>
                    <a:pt x="19050" y="11456"/>
                    <a:pt x="18098" y="11456"/>
                  </a:cubicBezTo>
                </a:path>
              </a:pathLst>
            </a:custGeom>
            <a:solidFill>
              <a:srgbClr val="111C2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779FAD1B-2CB0-4D27-991D-4C8914366B2F}"/>
                </a:ext>
              </a:extLst>
            </p:cNvPr>
            <p:cNvSpPr/>
            <p:nvPr/>
          </p:nvSpPr>
          <p:spPr>
            <a:xfrm>
              <a:off x="14114027" y="2185694"/>
              <a:ext cx="35242" cy="20002"/>
            </a:xfrm>
            <a:custGeom>
              <a:avLst/>
              <a:gdLst>
                <a:gd name="connsiteX0" fmla="*/ 32385 w 35242"/>
                <a:gd name="connsiteY0" fmla="*/ 0 h 20002"/>
                <a:gd name="connsiteX1" fmla="*/ 17145 w 35242"/>
                <a:gd name="connsiteY1" fmla="*/ 1905 h 20002"/>
                <a:gd name="connsiteX2" fmla="*/ 0 w 35242"/>
                <a:gd name="connsiteY2" fmla="*/ 1905 h 20002"/>
                <a:gd name="connsiteX3" fmla="*/ 10478 w 35242"/>
                <a:gd name="connsiteY3" fmla="*/ 12383 h 20002"/>
                <a:gd name="connsiteX4" fmla="*/ 27622 w 35242"/>
                <a:gd name="connsiteY4" fmla="*/ 20003 h 20002"/>
                <a:gd name="connsiteX5" fmla="*/ 35242 w 35242"/>
                <a:gd name="connsiteY5" fmla="*/ 20003 h 20002"/>
                <a:gd name="connsiteX6" fmla="*/ 32385 w 35242"/>
                <a:gd name="connsiteY6" fmla="*/ 0 h 20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242" h="20002">
                  <a:moveTo>
                    <a:pt x="32385" y="0"/>
                  </a:moveTo>
                  <a:cubicBezTo>
                    <a:pt x="27622" y="953"/>
                    <a:pt x="21908" y="1905"/>
                    <a:pt x="17145" y="1905"/>
                  </a:cubicBezTo>
                  <a:lnTo>
                    <a:pt x="0" y="1905"/>
                  </a:lnTo>
                  <a:lnTo>
                    <a:pt x="10478" y="12383"/>
                  </a:lnTo>
                  <a:cubicBezTo>
                    <a:pt x="15240" y="17145"/>
                    <a:pt x="20955" y="20003"/>
                    <a:pt x="27622" y="20003"/>
                  </a:cubicBezTo>
                  <a:lnTo>
                    <a:pt x="35242" y="20003"/>
                  </a:lnTo>
                  <a:lnTo>
                    <a:pt x="32385" y="0"/>
                  </a:lnTo>
                  <a:close/>
                </a:path>
              </a:pathLst>
            </a:custGeom>
            <a:solidFill>
              <a:srgbClr val="111C2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5DC70A7B-11E0-41CB-99B5-DAF5BF53CC68}"/>
                </a:ext>
              </a:extLst>
            </p:cNvPr>
            <p:cNvSpPr/>
            <p:nvPr/>
          </p:nvSpPr>
          <p:spPr>
            <a:xfrm>
              <a:off x="14239362" y="2285706"/>
              <a:ext cx="8014" cy="57150"/>
            </a:xfrm>
            <a:custGeom>
              <a:avLst/>
              <a:gdLst>
                <a:gd name="connsiteX0" fmla="*/ 5157 w 8014"/>
                <a:gd name="connsiteY0" fmla="*/ 57150 h 57150"/>
                <a:gd name="connsiteX1" fmla="*/ 394 w 8014"/>
                <a:gd name="connsiteY1" fmla="*/ 19050 h 57150"/>
                <a:gd name="connsiteX2" fmla="*/ 1347 w 8014"/>
                <a:gd name="connsiteY2" fmla="*/ 6667 h 57150"/>
                <a:gd name="connsiteX3" fmla="*/ 3252 w 8014"/>
                <a:gd name="connsiteY3" fmla="*/ 0 h 57150"/>
                <a:gd name="connsiteX4" fmla="*/ 6110 w 8014"/>
                <a:gd name="connsiteY4" fmla="*/ 953 h 57150"/>
                <a:gd name="connsiteX5" fmla="*/ 4205 w 8014"/>
                <a:gd name="connsiteY5" fmla="*/ 7620 h 57150"/>
                <a:gd name="connsiteX6" fmla="*/ 3252 w 8014"/>
                <a:gd name="connsiteY6" fmla="*/ 19050 h 57150"/>
                <a:gd name="connsiteX7" fmla="*/ 8015 w 8014"/>
                <a:gd name="connsiteY7" fmla="*/ 57150 h 57150"/>
                <a:gd name="connsiteX8" fmla="*/ 5157 w 8014"/>
                <a:gd name="connsiteY8" fmla="*/ 57150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014" h="57150">
                  <a:moveTo>
                    <a:pt x="5157" y="57150"/>
                  </a:moveTo>
                  <a:lnTo>
                    <a:pt x="394" y="19050"/>
                  </a:lnTo>
                  <a:cubicBezTo>
                    <a:pt x="-558" y="15240"/>
                    <a:pt x="394" y="10478"/>
                    <a:pt x="1347" y="6667"/>
                  </a:cubicBezTo>
                  <a:lnTo>
                    <a:pt x="3252" y="0"/>
                  </a:lnTo>
                  <a:lnTo>
                    <a:pt x="6110" y="953"/>
                  </a:lnTo>
                  <a:lnTo>
                    <a:pt x="4205" y="7620"/>
                  </a:lnTo>
                  <a:cubicBezTo>
                    <a:pt x="3252" y="11430"/>
                    <a:pt x="3252" y="15240"/>
                    <a:pt x="3252" y="19050"/>
                  </a:cubicBezTo>
                  <a:lnTo>
                    <a:pt x="8015" y="57150"/>
                  </a:lnTo>
                  <a:lnTo>
                    <a:pt x="5157" y="57150"/>
                  </a:lnTo>
                  <a:close/>
                </a:path>
              </a:pathLst>
            </a:custGeom>
            <a:solidFill>
              <a:srgbClr val="FCD7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6BB47EC3-0653-4C30-8C61-3D7580384531}"/>
                </a:ext>
              </a:extLst>
            </p:cNvPr>
            <p:cNvSpPr/>
            <p:nvPr/>
          </p:nvSpPr>
          <p:spPr>
            <a:xfrm>
              <a:off x="14003536" y="2313328"/>
              <a:ext cx="11430" cy="57150"/>
            </a:xfrm>
            <a:custGeom>
              <a:avLst/>
              <a:gdLst>
                <a:gd name="connsiteX0" fmla="*/ 8573 w 11430"/>
                <a:gd name="connsiteY0" fmla="*/ 57150 h 57150"/>
                <a:gd name="connsiteX1" fmla="*/ 5715 w 11430"/>
                <a:gd name="connsiteY1" fmla="*/ 19050 h 57150"/>
                <a:gd name="connsiteX2" fmla="*/ 2858 w 11430"/>
                <a:gd name="connsiteY2" fmla="*/ 7620 h 57150"/>
                <a:gd name="connsiteX3" fmla="*/ 0 w 11430"/>
                <a:gd name="connsiteY3" fmla="*/ 953 h 57150"/>
                <a:gd name="connsiteX4" fmla="*/ 2858 w 11430"/>
                <a:gd name="connsiteY4" fmla="*/ 0 h 57150"/>
                <a:gd name="connsiteX5" fmla="*/ 5715 w 11430"/>
                <a:gd name="connsiteY5" fmla="*/ 6668 h 57150"/>
                <a:gd name="connsiteX6" fmla="*/ 8573 w 11430"/>
                <a:gd name="connsiteY6" fmla="*/ 19050 h 57150"/>
                <a:gd name="connsiteX7" fmla="*/ 11430 w 11430"/>
                <a:gd name="connsiteY7" fmla="*/ 57150 h 57150"/>
                <a:gd name="connsiteX8" fmla="*/ 8573 w 11430"/>
                <a:gd name="connsiteY8" fmla="*/ 57150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430" h="57150">
                  <a:moveTo>
                    <a:pt x="8573" y="57150"/>
                  </a:moveTo>
                  <a:lnTo>
                    <a:pt x="5715" y="19050"/>
                  </a:lnTo>
                  <a:cubicBezTo>
                    <a:pt x="5715" y="15240"/>
                    <a:pt x="4763" y="11430"/>
                    <a:pt x="2858" y="7620"/>
                  </a:cubicBezTo>
                  <a:lnTo>
                    <a:pt x="0" y="953"/>
                  </a:lnTo>
                  <a:lnTo>
                    <a:pt x="2858" y="0"/>
                  </a:lnTo>
                  <a:lnTo>
                    <a:pt x="5715" y="6668"/>
                  </a:lnTo>
                  <a:cubicBezTo>
                    <a:pt x="7620" y="10478"/>
                    <a:pt x="8573" y="14288"/>
                    <a:pt x="8573" y="19050"/>
                  </a:cubicBezTo>
                  <a:lnTo>
                    <a:pt x="11430" y="57150"/>
                  </a:lnTo>
                  <a:lnTo>
                    <a:pt x="8573" y="57150"/>
                  </a:lnTo>
                  <a:close/>
                </a:path>
              </a:pathLst>
            </a:custGeom>
            <a:solidFill>
              <a:srgbClr val="FCD7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69B67A83-28E2-49CA-A592-8EA0E3A6FE53}"/>
                </a:ext>
              </a:extLst>
            </p:cNvPr>
            <p:cNvSpPr/>
            <p:nvPr/>
          </p:nvSpPr>
          <p:spPr>
            <a:xfrm>
              <a:off x="13975914" y="2923881"/>
              <a:ext cx="88582" cy="115252"/>
            </a:xfrm>
            <a:custGeom>
              <a:avLst/>
              <a:gdLst>
                <a:gd name="connsiteX0" fmla="*/ 74295 w 88582"/>
                <a:gd name="connsiteY0" fmla="*/ 0 h 115252"/>
                <a:gd name="connsiteX1" fmla="*/ 0 w 88582"/>
                <a:gd name="connsiteY1" fmla="*/ 0 h 115252"/>
                <a:gd name="connsiteX2" fmla="*/ 13335 w 88582"/>
                <a:gd name="connsiteY2" fmla="*/ 115253 h 115252"/>
                <a:gd name="connsiteX3" fmla="*/ 88583 w 88582"/>
                <a:gd name="connsiteY3" fmla="*/ 115253 h 115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582" h="115252">
                  <a:moveTo>
                    <a:pt x="74295" y="0"/>
                  </a:moveTo>
                  <a:lnTo>
                    <a:pt x="0" y="0"/>
                  </a:lnTo>
                  <a:lnTo>
                    <a:pt x="13335" y="115253"/>
                  </a:lnTo>
                  <a:lnTo>
                    <a:pt x="88583" y="115253"/>
                  </a:lnTo>
                  <a:close/>
                </a:path>
              </a:pathLst>
            </a:custGeom>
            <a:solidFill>
              <a:srgbClr val="AA8D4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79C77794-82CF-4912-A5DF-7AF32D599FEE}"/>
                </a:ext>
              </a:extLst>
            </p:cNvPr>
            <p:cNvSpPr/>
            <p:nvPr/>
          </p:nvSpPr>
          <p:spPr>
            <a:xfrm>
              <a:off x="13909622" y="2518116"/>
              <a:ext cx="175829" cy="437197"/>
            </a:xfrm>
            <a:custGeom>
              <a:avLst/>
              <a:gdLst>
                <a:gd name="connsiteX0" fmla="*/ 166305 w 175829"/>
                <a:gd name="connsiteY0" fmla="*/ 437197 h 437197"/>
                <a:gd name="connsiteX1" fmla="*/ 175830 w 175829"/>
                <a:gd name="connsiteY1" fmla="*/ 427672 h 437197"/>
                <a:gd name="connsiteX2" fmla="*/ 157732 w 175829"/>
                <a:gd name="connsiteY2" fmla="*/ 192405 h 437197"/>
                <a:gd name="connsiteX3" fmla="*/ 148207 w 175829"/>
                <a:gd name="connsiteY3" fmla="*/ 67628 h 437197"/>
                <a:gd name="connsiteX4" fmla="*/ 144397 w 175829"/>
                <a:gd name="connsiteY4" fmla="*/ 48578 h 437197"/>
                <a:gd name="connsiteX5" fmla="*/ 75817 w 175829"/>
                <a:gd name="connsiteY5" fmla="*/ 0 h 437197"/>
                <a:gd name="connsiteX6" fmla="*/ 2475 w 175829"/>
                <a:gd name="connsiteY6" fmla="*/ 69533 h 437197"/>
                <a:gd name="connsiteX7" fmla="*/ 9142 w 175829"/>
                <a:gd name="connsiteY7" fmla="*/ 385763 h 437197"/>
                <a:gd name="connsiteX8" fmla="*/ 66292 w 175829"/>
                <a:gd name="connsiteY8" fmla="*/ 437197 h 437197"/>
                <a:gd name="connsiteX9" fmla="*/ 166305 w 175829"/>
                <a:gd name="connsiteY9" fmla="*/ 437197 h 437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5829" h="437197">
                  <a:moveTo>
                    <a:pt x="166305" y="437197"/>
                  </a:moveTo>
                  <a:cubicBezTo>
                    <a:pt x="172020" y="437197"/>
                    <a:pt x="175830" y="432435"/>
                    <a:pt x="175830" y="427672"/>
                  </a:cubicBezTo>
                  <a:lnTo>
                    <a:pt x="157732" y="192405"/>
                  </a:lnTo>
                  <a:lnTo>
                    <a:pt x="148207" y="67628"/>
                  </a:lnTo>
                  <a:cubicBezTo>
                    <a:pt x="147255" y="60960"/>
                    <a:pt x="146302" y="54293"/>
                    <a:pt x="144397" y="48578"/>
                  </a:cubicBezTo>
                  <a:cubicBezTo>
                    <a:pt x="133920" y="20003"/>
                    <a:pt x="107250" y="0"/>
                    <a:pt x="75817" y="0"/>
                  </a:cubicBezTo>
                  <a:cubicBezTo>
                    <a:pt x="36765" y="0"/>
                    <a:pt x="4380" y="30480"/>
                    <a:pt x="2475" y="69533"/>
                  </a:cubicBezTo>
                  <a:cubicBezTo>
                    <a:pt x="-383" y="142875"/>
                    <a:pt x="-3240" y="263843"/>
                    <a:pt x="9142" y="385763"/>
                  </a:cubicBezTo>
                  <a:cubicBezTo>
                    <a:pt x="12000" y="415290"/>
                    <a:pt x="36765" y="437197"/>
                    <a:pt x="66292" y="437197"/>
                  </a:cubicBezTo>
                  <a:lnTo>
                    <a:pt x="166305" y="437197"/>
                  </a:lnTo>
                  <a:close/>
                </a:path>
              </a:pathLst>
            </a:custGeom>
            <a:solidFill>
              <a:srgbClr val="111C2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B33D2AB0-C364-4001-B6FF-D18C7BAFA30B}"/>
                </a:ext>
              </a:extLst>
            </p:cNvPr>
            <p:cNvSpPr/>
            <p:nvPr/>
          </p:nvSpPr>
          <p:spPr>
            <a:xfrm>
              <a:off x="13888284" y="3101046"/>
              <a:ext cx="189607" cy="22859"/>
            </a:xfrm>
            <a:custGeom>
              <a:avLst/>
              <a:gdLst>
                <a:gd name="connsiteX0" fmla="*/ 33338 w 189607"/>
                <a:gd name="connsiteY0" fmla="*/ 22860 h 22859"/>
                <a:gd name="connsiteX1" fmla="*/ 167640 w 189607"/>
                <a:gd name="connsiteY1" fmla="*/ 22860 h 22859"/>
                <a:gd name="connsiteX2" fmla="*/ 189547 w 189607"/>
                <a:gd name="connsiteY2" fmla="*/ 0 h 22859"/>
                <a:gd name="connsiteX3" fmla="*/ 0 w 189607"/>
                <a:gd name="connsiteY3" fmla="*/ 0 h 22859"/>
                <a:gd name="connsiteX4" fmla="*/ 33338 w 189607"/>
                <a:gd name="connsiteY4" fmla="*/ 22860 h 22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9607" h="22859">
                  <a:moveTo>
                    <a:pt x="33338" y="22860"/>
                  </a:moveTo>
                  <a:lnTo>
                    <a:pt x="167640" y="22860"/>
                  </a:lnTo>
                  <a:cubicBezTo>
                    <a:pt x="180022" y="22860"/>
                    <a:pt x="190500" y="12382"/>
                    <a:pt x="189547" y="0"/>
                  </a:cubicBezTo>
                  <a:lnTo>
                    <a:pt x="0" y="0"/>
                  </a:lnTo>
                  <a:cubicBezTo>
                    <a:pt x="5715" y="13335"/>
                    <a:pt x="18097" y="22860"/>
                    <a:pt x="33338" y="22860"/>
                  </a:cubicBezTo>
                </a:path>
              </a:pathLst>
            </a:custGeom>
            <a:solidFill>
              <a:srgbClr val="111C2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E74926F1-1E04-49CE-9788-63505CA2DD79}"/>
                </a:ext>
              </a:extLst>
            </p:cNvPr>
            <p:cNvSpPr/>
            <p:nvPr/>
          </p:nvSpPr>
          <p:spPr>
            <a:xfrm>
              <a:off x="13896856" y="2995319"/>
              <a:ext cx="175260" cy="86018"/>
            </a:xfrm>
            <a:custGeom>
              <a:avLst/>
              <a:gdLst>
                <a:gd name="connsiteX0" fmla="*/ 64770 w 175260"/>
                <a:gd name="connsiteY0" fmla="*/ 78105 h 86018"/>
                <a:gd name="connsiteX1" fmla="*/ 128588 w 175260"/>
                <a:gd name="connsiteY1" fmla="*/ 75247 h 86018"/>
                <a:gd name="connsiteX2" fmla="*/ 144780 w 175260"/>
                <a:gd name="connsiteY2" fmla="*/ 63818 h 86018"/>
                <a:gd name="connsiteX3" fmla="*/ 175260 w 175260"/>
                <a:gd name="connsiteY3" fmla="*/ 53340 h 86018"/>
                <a:gd name="connsiteX4" fmla="*/ 173355 w 175260"/>
                <a:gd name="connsiteY4" fmla="*/ 35243 h 86018"/>
                <a:gd name="connsiteX5" fmla="*/ 164783 w 175260"/>
                <a:gd name="connsiteY5" fmla="*/ 27622 h 86018"/>
                <a:gd name="connsiteX6" fmla="*/ 124778 w 175260"/>
                <a:gd name="connsiteY6" fmla="*/ 27622 h 86018"/>
                <a:gd name="connsiteX7" fmla="*/ 97155 w 175260"/>
                <a:gd name="connsiteY7" fmla="*/ 0 h 86018"/>
                <a:gd name="connsiteX8" fmla="*/ 96203 w 175260"/>
                <a:gd name="connsiteY8" fmla="*/ 0 h 86018"/>
                <a:gd name="connsiteX9" fmla="*/ 74295 w 175260"/>
                <a:gd name="connsiteY9" fmla="*/ 11430 h 86018"/>
                <a:gd name="connsiteX10" fmla="*/ 27623 w 175260"/>
                <a:gd name="connsiteY10" fmla="*/ 51435 h 86018"/>
                <a:gd name="connsiteX11" fmla="*/ 8573 w 175260"/>
                <a:gd name="connsiteY11" fmla="*/ 60960 h 86018"/>
                <a:gd name="connsiteX12" fmla="*/ 0 w 175260"/>
                <a:gd name="connsiteY12" fmla="*/ 66675 h 86018"/>
                <a:gd name="connsiteX13" fmla="*/ 31433 w 175260"/>
                <a:gd name="connsiteY13" fmla="*/ 66675 h 86018"/>
                <a:gd name="connsiteX14" fmla="*/ 64770 w 175260"/>
                <a:gd name="connsiteY14" fmla="*/ 78105 h 86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75260" h="86018">
                  <a:moveTo>
                    <a:pt x="64770" y="78105"/>
                  </a:moveTo>
                  <a:cubicBezTo>
                    <a:pt x="84773" y="89535"/>
                    <a:pt x="109538" y="88582"/>
                    <a:pt x="128588" y="75247"/>
                  </a:cubicBezTo>
                  <a:lnTo>
                    <a:pt x="144780" y="63818"/>
                  </a:lnTo>
                  <a:cubicBezTo>
                    <a:pt x="153353" y="57150"/>
                    <a:pt x="164783" y="54293"/>
                    <a:pt x="175260" y="53340"/>
                  </a:cubicBezTo>
                  <a:lnTo>
                    <a:pt x="173355" y="35243"/>
                  </a:lnTo>
                  <a:cubicBezTo>
                    <a:pt x="172403" y="31432"/>
                    <a:pt x="169545" y="27622"/>
                    <a:pt x="164783" y="27622"/>
                  </a:cubicBezTo>
                  <a:lnTo>
                    <a:pt x="124778" y="27622"/>
                  </a:lnTo>
                  <a:cubicBezTo>
                    <a:pt x="124778" y="12382"/>
                    <a:pt x="112395" y="0"/>
                    <a:pt x="97155" y="0"/>
                  </a:cubicBezTo>
                  <a:lnTo>
                    <a:pt x="96203" y="0"/>
                  </a:lnTo>
                  <a:cubicBezTo>
                    <a:pt x="87630" y="0"/>
                    <a:pt x="79058" y="3810"/>
                    <a:pt x="74295" y="11430"/>
                  </a:cubicBezTo>
                  <a:cubicBezTo>
                    <a:pt x="61913" y="28575"/>
                    <a:pt x="46673" y="41910"/>
                    <a:pt x="27623" y="51435"/>
                  </a:cubicBezTo>
                  <a:lnTo>
                    <a:pt x="8573" y="60960"/>
                  </a:lnTo>
                  <a:cubicBezTo>
                    <a:pt x="5715" y="62865"/>
                    <a:pt x="2858" y="64770"/>
                    <a:pt x="0" y="66675"/>
                  </a:cubicBezTo>
                  <a:lnTo>
                    <a:pt x="31433" y="66675"/>
                  </a:lnTo>
                  <a:cubicBezTo>
                    <a:pt x="42863" y="69532"/>
                    <a:pt x="54292" y="72390"/>
                    <a:pt x="64770" y="78105"/>
                  </a:cubicBezTo>
                </a:path>
              </a:pathLst>
            </a:custGeom>
            <a:solidFill>
              <a:srgbClr val="111C2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2FACAEB8-0FF0-498A-BD20-4B7C2EB8F02E}"/>
                </a:ext>
              </a:extLst>
            </p:cNvPr>
            <p:cNvSpPr/>
            <p:nvPr/>
          </p:nvSpPr>
          <p:spPr>
            <a:xfrm>
              <a:off x="13887331" y="3048659"/>
              <a:ext cx="191452" cy="53340"/>
            </a:xfrm>
            <a:custGeom>
              <a:avLst/>
              <a:gdLst>
                <a:gd name="connsiteX0" fmla="*/ 184785 w 191452"/>
                <a:gd name="connsiteY0" fmla="*/ 0 h 53340"/>
                <a:gd name="connsiteX1" fmla="*/ 154305 w 191452"/>
                <a:gd name="connsiteY1" fmla="*/ 10478 h 53340"/>
                <a:gd name="connsiteX2" fmla="*/ 138113 w 191452"/>
                <a:gd name="connsiteY2" fmla="*/ 21907 h 53340"/>
                <a:gd name="connsiteX3" fmla="*/ 75248 w 191452"/>
                <a:gd name="connsiteY3" fmla="*/ 24765 h 53340"/>
                <a:gd name="connsiteX4" fmla="*/ 41910 w 191452"/>
                <a:gd name="connsiteY4" fmla="*/ 16192 h 53340"/>
                <a:gd name="connsiteX5" fmla="*/ 10478 w 191452"/>
                <a:gd name="connsiteY5" fmla="*/ 16192 h 53340"/>
                <a:gd name="connsiteX6" fmla="*/ 0 w 191452"/>
                <a:gd name="connsiteY6" fmla="*/ 40957 h 53340"/>
                <a:gd name="connsiteX7" fmla="*/ 1905 w 191452"/>
                <a:gd name="connsiteY7" fmla="*/ 53340 h 53340"/>
                <a:gd name="connsiteX8" fmla="*/ 191453 w 191452"/>
                <a:gd name="connsiteY8" fmla="*/ 53340 h 53340"/>
                <a:gd name="connsiteX9" fmla="*/ 191453 w 191452"/>
                <a:gd name="connsiteY9" fmla="*/ 51435 h 53340"/>
                <a:gd name="connsiteX10" fmla="*/ 184785 w 191452"/>
                <a:gd name="connsiteY10" fmla="*/ 0 h 53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1452" h="53340">
                  <a:moveTo>
                    <a:pt x="184785" y="0"/>
                  </a:moveTo>
                  <a:cubicBezTo>
                    <a:pt x="174308" y="0"/>
                    <a:pt x="162878" y="3810"/>
                    <a:pt x="154305" y="10478"/>
                  </a:cubicBezTo>
                  <a:lnTo>
                    <a:pt x="138113" y="21907"/>
                  </a:lnTo>
                  <a:cubicBezTo>
                    <a:pt x="119063" y="35242"/>
                    <a:pt x="95250" y="36195"/>
                    <a:pt x="75248" y="24765"/>
                  </a:cubicBezTo>
                  <a:cubicBezTo>
                    <a:pt x="64770" y="19050"/>
                    <a:pt x="53340" y="16192"/>
                    <a:pt x="41910" y="16192"/>
                  </a:cubicBezTo>
                  <a:lnTo>
                    <a:pt x="10478" y="16192"/>
                  </a:lnTo>
                  <a:cubicBezTo>
                    <a:pt x="3810" y="22860"/>
                    <a:pt x="0" y="31432"/>
                    <a:pt x="0" y="40957"/>
                  </a:cubicBezTo>
                  <a:cubicBezTo>
                    <a:pt x="0" y="44767"/>
                    <a:pt x="953" y="49530"/>
                    <a:pt x="1905" y="53340"/>
                  </a:cubicBezTo>
                  <a:lnTo>
                    <a:pt x="191453" y="53340"/>
                  </a:lnTo>
                  <a:cubicBezTo>
                    <a:pt x="191453" y="52388"/>
                    <a:pt x="191453" y="52388"/>
                    <a:pt x="191453" y="51435"/>
                  </a:cubicBezTo>
                  <a:lnTo>
                    <a:pt x="184785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543" name="Freeform: Shape 542">
              <a:extLst>
                <a:ext uri="{FF2B5EF4-FFF2-40B4-BE49-F238E27FC236}">
                  <a16:creationId xmlns:a16="http://schemas.microsoft.com/office/drawing/2014/main" id="{C1C8040C-4C35-4D80-A531-A059CF9E982C}"/>
                </a:ext>
              </a:extLst>
            </p:cNvPr>
            <p:cNvSpPr/>
            <p:nvPr/>
          </p:nvSpPr>
          <p:spPr>
            <a:xfrm>
              <a:off x="14214039" y="2923881"/>
              <a:ext cx="88582" cy="115252"/>
            </a:xfrm>
            <a:custGeom>
              <a:avLst/>
              <a:gdLst>
                <a:gd name="connsiteX0" fmla="*/ 13335 w 88582"/>
                <a:gd name="connsiteY0" fmla="*/ 0 h 115252"/>
                <a:gd name="connsiteX1" fmla="*/ 0 w 88582"/>
                <a:gd name="connsiteY1" fmla="*/ 115253 h 115252"/>
                <a:gd name="connsiteX2" fmla="*/ 75247 w 88582"/>
                <a:gd name="connsiteY2" fmla="*/ 115253 h 115252"/>
                <a:gd name="connsiteX3" fmla="*/ 88583 w 88582"/>
                <a:gd name="connsiteY3" fmla="*/ 0 h 115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582" h="115252">
                  <a:moveTo>
                    <a:pt x="13335" y="0"/>
                  </a:moveTo>
                  <a:lnTo>
                    <a:pt x="0" y="115253"/>
                  </a:lnTo>
                  <a:lnTo>
                    <a:pt x="75247" y="115253"/>
                  </a:lnTo>
                  <a:lnTo>
                    <a:pt x="88583" y="0"/>
                  </a:lnTo>
                  <a:close/>
                </a:path>
              </a:pathLst>
            </a:custGeom>
            <a:solidFill>
              <a:srgbClr val="AA8D4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544" name="Freeform: Shape 543">
              <a:extLst>
                <a:ext uri="{FF2B5EF4-FFF2-40B4-BE49-F238E27FC236}">
                  <a16:creationId xmlns:a16="http://schemas.microsoft.com/office/drawing/2014/main" id="{25DC0EA1-352D-4AF6-B632-1F720A977424}"/>
                </a:ext>
              </a:extLst>
            </p:cNvPr>
            <p:cNvSpPr/>
            <p:nvPr/>
          </p:nvSpPr>
          <p:spPr>
            <a:xfrm>
              <a:off x="14193084" y="2517164"/>
              <a:ext cx="175829" cy="437319"/>
            </a:xfrm>
            <a:custGeom>
              <a:avLst/>
              <a:gdLst>
                <a:gd name="connsiteX0" fmla="*/ 0 w 175829"/>
                <a:gd name="connsiteY0" fmla="*/ 427673 h 437319"/>
                <a:gd name="connsiteX1" fmla="*/ 27622 w 175829"/>
                <a:gd name="connsiteY1" fmla="*/ 67627 h 437319"/>
                <a:gd name="connsiteX2" fmla="*/ 100013 w 175829"/>
                <a:gd name="connsiteY2" fmla="*/ 0 h 437319"/>
                <a:gd name="connsiteX3" fmla="*/ 173355 w 175829"/>
                <a:gd name="connsiteY3" fmla="*/ 69533 h 437319"/>
                <a:gd name="connsiteX4" fmla="*/ 166688 w 175829"/>
                <a:gd name="connsiteY4" fmla="*/ 385762 h 437319"/>
                <a:gd name="connsiteX5" fmla="*/ 109538 w 175829"/>
                <a:gd name="connsiteY5" fmla="*/ 437198 h 437319"/>
                <a:gd name="connsiteX6" fmla="*/ 8572 w 175829"/>
                <a:gd name="connsiteY6" fmla="*/ 437198 h 437319"/>
                <a:gd name="connsiteX7" fmla="*/ 0 w 175829"/>
                <a:gd name="connsiteY7" fmla="*/ 427673 h 437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5829" h="437319">
                  <a:moveTo>
                    <a:pt x="0" y="427673"/>
                  </a:moveTo>
                  <a:lnTo>
                    <a:pt x="27622" y="67627"/>
                  </a:lnTo>
                  <a:cubicBezTo>
                    <a:pt x="30480" y="29527"/>
                    <a:pt x="61913" y="0"/>
                    <a:pt x="100013" y="0"/>
                  </a:cubicBezTo>
                  <a:cubicBezTo>
                    <a:pt x="139065" y="0"/>
                    <a:pt x="171450" y="30480"/>
                    <a:pt x="173355" y="69533"/>
                  </a:cubicBezTo>
                  <a:cubicBezTo>
                    <a:pt x="176213" y="142875"/>
                    <a:pt x="179070" y="263842"/>
                    <a:pt x="166688" y="385762"/>
                  </a:cubicBezTo>
                  <a:cubicBezTo>
                    <a:pt x="163830" y="415290"/>
                    <a:pt x="139065" y="437198"/>
                    <a:pt x="109538" y="437198"/>
                  </a:cubicBezTo>
                  <a:lnTo>
                    <a:pt x="8572" y="437198"/>
                  </a:lnTo>
                  <a:cubicBezTo>
                    <a:pt x="3810" y="438150"/>
                    <a:pt x="0" y="433387"/>
                    <a:pt x="0" y="427673"/>
                  </a:cubicBezTo>
                </a:path>
              </a:pathLst>
            </a:custGeom>
            <a:solidFill>
              <a:srgbClr val="111C2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545" name="Freeform: Shape 544">
              <a:extLst>
                <a:ext uri="{FF2B5EF4-FFF2-40B4-BE49-F238E27FC236}">
                  <a16:creationId xmlns:a16="http://schemas.microsoft.com/office/drawing/2014/main" id="{65E4758C-2161-40AD-89A9-52EA8F68D24D}"/>
                </a:ext>
              </a:extLst>
            </p:cNvPr>
            <p:cNvSpPr/>
            <p:nvPr/>
          </p:nvSpPr>
          <p:spPr>
            <a:xfrm>
              <a:off x="14200644" y="3101046"/>
              <a:ext cx="189607" cy="22859"/>
            </a:xfrm>
            <a:custGeom>
              <a:avLst/>
              <a:gdLst>
                <a:gd name="connsiteX0" fmla="*/ 156270 w 189607"/>
                <a:gd name="connsiteY0" fmla="*/ 22860 h 22859"/>
                <a:gd name="connsiteX1" fmla="*/ 21968 w 189607"/>
                <a:gd name="connsiteY1" fmla="*/ 22860 h 22859"/>
                <a:gd name="connsiteX2" fmla="*/ 60 w 189607"/>
                <a:gd name="connsiteY2" fmla="*/ 0 h 22859"/>
                <a:gd name="connsiteX3" fmla="*/ 189608 w 189607"/>
                <a:gd name="connsiteY3" fmla="*/ 0 h 22859"/>
                <a:gd name="connsiteX4" fmla="*/ 156270 w 189607"/>
                <a:gd name="connsiteY4" fmla="*/ 22860 h 22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9607" h="22859">
                  <a:moveTo>
                    <a:pt x="156270" y="22860"/>
                  </a:moveTo>
                  <a:lnTo>
                    <a:pt x="21968" y="22860"/>
                  </a:lnTo>
                  <a:cubicBezTo>
                    <a:pt x="9585" y="22860"/>
                    <a:pt x="-892" y="12382"/>
                    <a:pt x="60" y="0"/>
                  </a:cubicBezTo>
                  <a:lnTo>
                    <a:pt x="189608" y="0"/>
                  </a:lnTo>
                  <a:cubicBezTo>
                    <a:pt x="183893" y="13335"/>
                    <a:pt x="170558" y="22860"/>
                    <a:pt x="156270" y="22860"/>
                  </a:cubicBezTo>
                </a:path>
              </a:pathLst>
            </a:custGeom>
            <a:solidFill>
              <a:srgbClr val="111C2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546" name="Freeform: Shape 545">
              <a:extLst>
                <a:ext uri="{FF2B5EF4-FFF2-40B4-BE49-F238E27FC236}">
                  <a16:creationId xmlns:a16="http://schemas.microsoft.com/office/drawing/2014/main" id="{3F574D53-B30E-4909-924D-C00289A47AEB}"/>
                </a:ext>
              </a:extLst>
            </p:cNvPr>
            <p:cNvSpPr/>
            <p:nvPr/>
          </p:nvSpPr>
          <p:spPr>
            <a:xfrm>
              <a:off x="14206419" y="2995319"/>
              <a:ext cx="175260" cy="86018"/>
            </a:xfrm>
            <a:custGeom>
              <a:avLst/>
              <a:gdLst>
                <a:gd name="connsiteX0" fmla="*/ 110490 w 175260"/>
                <a:gd name="connsiteY0" fmla="*/ 78105 h 86018"/>
                <a:gd name="connsiteX1" fmla="*/ 46673 w 175260"/>
                <a:gd name="connsiteY1" fmla="*/ 75247 h 86018"/>
                <a:gd name="connsiteX2" fmla="*/ 30480 w 175260"/>
                <a:gd name="connsiteY2" fmla="*/ 63818 h 86018"/>
                <a:gd name="connsiteX3" fmla="*/ 0 w 175260"/>
                <a:gd name="connsiteY3" fmla="*/ 53340 h 86018"/>
                <a:gd name="connsiteX4" fmla="*/ 1905 w 175260"/>
                <a:gd name="connsiteY4" fmla="*/ 35243 h 86018"/>
                <a:gd name="connsiteX5" fmla="*/ 10478 w 175260"/>
                <a:gd name="connsiteY5" fmla="*/ 27622 h 86018"/>
                <a:gd name="connsiteX6" fmla="*/ 50483 w 175260"/>
                <a:gd name="connsiteY6" fmla="*/ 27622 h 86018"/>
                <a:gd name="connsiteX7" fmla="*/ 78105 w 175260"/>
                <a:gd name="connsiteY7" fmla="*/ 0 h 86018"/>
                <a:gd name="connsiteX8" fmla="*/ 79058 w 175260"/>
                <a:gd name="connsiteY8" fmla="*/ 0 h 86018"/>
                <a:gd name="connsiteX9" fmla="*/ 100965 w 175260"/>
                <a:gd name="connsiteY9" fmla="*/ 11430 h 86018"/>
                <a:gd name="connsiteX10" fmla="*/ 147638 w 175260"/>
                <a:gd name="connsiteY10" fmla="*/ 51435 h 86018"/>
                <a:gd name="connsiteX11" fmla="*/ 166688 w 175260"/>
                <a:gd name="connsiteY11" fmla="*/ 60960 h 86018"/>
                <a:gd name="connsiteX12" fmla="*/ 175260 w 175260"/>
                <a:gd name="connsiteY12" fmla="*/ 66675 h 86018"/>
                <a:gd name="connsiteX13" fmla="*/ 143828 w 175260"/>
                <a:gd name="connsiteY13" fmla="*/ 66675 h 86018"/>
                <a:gd name="connsiteX14" fmla="*/ 110490 w 175260"/>
                <a:gd name="connsiteY14" fmla="*/ 78105 h 86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75260" h="86018">
                  <a:moveTo>
                    <a:pt x="110490" y="78105"/>
                  </a:moveTo>
                  <a:cubicBezTo>
                    <a:pt x="90488" y="89535"/>
                    <a:pt x="65723" y="88582"/>
                    <a:pt x="46673" y="75247"/>
                  </a:cubicBezTo>
                  <a:lnTo>
                    <a:pt x="30480" y="63818"/>
                  </a:lnTo>
                  <a:cubicBezTo>
                    <a:pt x="21908" y="57150"/>
                    <a:pt x="10478" y="54293"/>
                    <a:pt x="0" y="53340"/>
                  </a:cubicBezTo>
                  <a:lnTo>
                    <a:pt x="1905" y="35243"/>
                  </a:lnTo>
                  <a:cubicBezTo>
                    <a:pt x="2858" y="31432"/>
                    <a:pt x="5715" y="27622"/>
                    <a:pt x="10478" y="27622"/>
                  </a:cubicBezTo>
                  <a:lnTo>
                    <a:pt x="50483" y="27622"/>
                  </a:lnTo>
                  <a:cubicBezTo>
                    <a:pt x="50483" y="12382"/>
                    <a:pt x="62865" y="0"/>
                    <a:pt x="78105" y="0"/>
                  </a:cubicBezTo>
                  <a:lnTo>
                    <a:pt x="79058" y="0"/>
                  </a:lnTo>
                  <a:cubicBezTo>
                    <a:pt x="87630" y="0"/>
                    <a:pt x="96203" y="3810"/>
                    <a:pt x="100965" y="11430"/>
                  </a:cubicBezTo>
                  <a:cubicBezTo>
                    <a:pt x="113348" y="28575"/>
                    <a:pt x="128588" y="41910"/>
                    <a:pt x="147638" y="51435"/>
                  </a:cubicBezTo>
                  <a:lnTo>
                    <a:pt x="166688" y="60960"/>
                  </a:lnTo>
                  <a:cubicBezTo>
                    <a:pt x="169545" y="62865"/>
                    <a:pt x="172403" y="64770"/>
                    <a:pt x="175260" y="66675"/>
                  </a:cubicBezTo>
                  <a:lnTo>
                    <a:pt x="143828" y="66675"/>
                  </a:lnTo>
                  <a:cubicBezTo>
                    <a:pt x="131445" y="69532"/>
                    <a:pt x="120015" y="72390"/>
                    <a:pt x="110490" y="78105"/>
                  </a:cubicBezTo>
                </a:path>
              </a:pathLst>
            </a:custGeom>
            <a:solidFill>
              <a:srgbClr val="111C2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547" name="Freeform: Shape 546">
              <a:extLst>
                <a:ext uri="{FF2B5EF4-FFF2-40B4-BE49-F238E27FC236}">
                  <a16:creationId xmlns:a16="http://schemas.microsoft.com/office/drawing/2014/main" id="{E099D495-6359-4C42-9ECE-048E86C93786}"/>
                </a:ext>
              </a:extLst>
            </p:cNvPr>
            <p:cNvSpPr/>
            <p:nvPr/>
          </p:nvSpPr>
          <p:spPr>
            <a:xfrm>
              <a:off x="14199752" y="3048659"/>
              <a:ext cx="191452" cy="53340"/>
            </a:xfrm>
            <a:custGeom>
              <a:avLst/>
              <a:gdLst>
                <a:gd name="connsiteX0" fmla="*/ 6667 w 191452"/>
                <a:gd name="connsiteY0" fmla="*/ 0 h 53340"/>
                <a:gd name="connsiteX1" fmla="*/ 37147 w 191452"/>
                <a:gd name="connsiteY1" fmla="*/ 10478 h 53340"/>
                <a:gd name="connsiteX2" fmla="*/ 53340 w 191452"/>
                <a:gd name="connsiteY2" fmla="*/ 21907 h 53340"/>
                <a:gd name="connsiteX3" fmla="*/ 116205 w 191452"/>
                <a:gd name="connsiteY3" fmla="*/ 24765 h 53340"/>
                <a:gd name="connsiteX4" fmla="*/ 149542 w 191452"/>
                <a:gd name="connsiteY4" fmla="*/ 16192 h 53340"/>
                <a:gd name="connsiteX5" fmla="*/ 180975 w 191452"/>
                <a:gd name="connsiteY5" fmla="*/ 16192 h 53340"/>
                <a:gd name="connsiteX6" fmla="*/ 191453 w 191452"/>
                <a:gd name="connsiteY6" fmla="*/ 40957 h 53340"/>
                <a:gd name="connsiteX7" fmla="*/ 189547 w 191452"/>
                <a:gd name="connsiteY7" fmla="*/ 53340 h 53340"/>
                <a:gd name="connsiteX8" fmla="*/ 0 w 191452"/>
                <a:gd name="connsiteY8" fmla="*/ 53340 h 53340"/>
                <a:gd name="connsiteX9" fmla="*/ 0 w 191452"/>
                <a:gd name="connsiteY9" fmla="*/ 51435 h 53340"/>
                <a:gd name="connsiteX10" fmla="*/ 6667 w 191452"/>
                <a:gd name="connsiteY10" fmla="*/ 0 h 53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1452" h="53340">
                  <a:moveTo>
                    <a:pt x="6667" y="0"/>
                  </a:moveTo>
                  <a:cubicBezTo>
                    <a:pt x="17145" y="0"/>
                    <a:pt x="28575" y="3810"/>
                    <a:pt x="37147" y="10478"/>
                  </a:cubicBezTo>
                  <a:lnTo>
                    <a:pt x="53340" y="21907"/>
                  </a:lnTo>
                  <a:cubicBezTo>
                    <a:pt x="72390" y="35242"/>
                    <a:pt x="96203" y="36195"/>
                    <a:pt x="116205" y="24765"/>
                  </a:cubicBezTo>
                  <a:cubicBezTo>
                    <a:pt x="126683" y="19050"/>
                    <a:pt x="138113" y="16192"/>
                    <a:pt x="149542" y="16192"/>
                  </a:cubicBezTo>
                  <a:lnTo>
                    <a:pt x="180975" y="16192"/>
                  </a:lnTo>
                  <a:cubicBezTo>
                    <a:pt x="187642" y="22860"/>
                    <a:pt x="191453" y="31432"/>
                    <a:pt x="191453" y="40957"/>
                  </a:cubicBezTo>
                  <a:cubicBezTo>
                    <a:pt x="191453" y="44767"/>
                    <a:pt x="190500" y="49530"/>
                    <a:pt x="189547" y="53340"/>
                  </a:cubicBezTo>
                  <a:lnTo>
                    <a:pt x="0" y="53340"/>
                  </a:lnTo>
                  <a:cubicBezTo>
                    <a:pt x="0" y="52388"/>
                    <a:pt x="0" y="52388"/>
                    <a:pt x="0" y="51435"/>
                  </a:cubicBezTo>
                  <a:lnTo>
                    <a:pt x="6667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548" name="Freeform: Shape 547">
              <a:extLst>
                <a:ext uri="{FF2B5EF4-FFF2-40B4-BE49-F238E27FC236}">
                  <a16:creationId xmlns:a16="http://schemas.microsoft.com/office/drawing/2014/main" id="{5F3972E7-0254-4B57-8C71-A29D5788ACBB}"/>
                </a:ext>
              </a:extLst>
            </p:cNvPr>
            <p:cNvSpPr/>
            <p:nvPr/>
          </p:nvSpPr>
          <p:spPr>
            <a:xfrm>
              <a:off x="14054972" y="2435248"/>
              <a:ext cx="160020" cy="68579"/>
            </a:xfrm>
            <a:custGeom>
              <a:avLst/>
              <a:gdLst>
                <a:gd name="connsiteX0" fmla="*/ 7620 w 160020"/>
                <a:gd name="connsiteY0" fmla="*/ 19050 h 68579"/>
                <a:gd name="connsiteX1" fmla="*/ 160020 w 160020"/>
                <a:gd name="connsiteY1" fmla="*/ 0 h 68579"/>
                <a:gd name="connsiteX2" fmla="*/ 147638 w 160020"/>
                <a:gd name="connsiteY2" fmla="*/ 47625 h 68579"/>
                <a:gd name="connsiteX3" fmla="*/ 103822 w 160020"/>
                <a:gd name="connsiteY3" fmla="*/ 62865 h 68579"/>
                <a:gd name="connsiteX4" fmla="*/ 76200 w 160020"/>
                <a:gd name="connsiteY4" fmla="*/ 66675 h 68579"/>
                <a:gd name="connsiteX5" fmla="*/ 30480 w 160020"/>
                <a:gd name="connsiteY5" fmla="*/ 68580 h 68579"/>
                <a:gd name="connsiteX6" fmla="*/ 0 w 160020"/>
                <a:gd name="connsiteY6" fmla="*/ 38100 h 68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0020" h="68579">
                  <a:moveTo>
                    <a:pt x="7620" y="19050"/>
                  </a:moveTo>
                  <a:lnTo>
                    <a:pt x="160020" y="0"/>
                  </a:lnTo>
                  <a:cubicBezTo>
                    <a:pt x="160020" y="0"/>
                    <a:pt x="148590" y="47625"/>
                    <a:pt x="147638" y="47625"/>
                  </a:cubicBezTo>
                  <a:cubicBezTo>
                    <a:pt x="146685" y="47625"/>
                    <a:pt x="103822" y="62865"/>
                    <a:pt x="103822" y="62865"/>
                  </a:cubicBezTo>
                  <a:lnTo>
                    <a:pt x="76200" y="66675"/>
                  </a:lnTo>
                  <a:lnTo>
                    <a:pt x="30480" y="68580"/>
                  </a:lnTo>
                  <a:lnTo>
                    <a:pt x="0" y="38100"/>
                  </a:lnTo>
                </a:path>
              </a:pathLst>
            </a:custGeom>
            <a:solidFill>
              <a:srgbClr val="111C2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549" name="Freeform: Shape 548">
              <a:extLst>
                <a:ext uri="{FF2B5EF4-FFF2-40B4-BE49-F238E27FC236}">
                  <a16:creationId xmlns:a16="http://schemas.microsoft.com/office/drawing/2014/main" id="{ACFC1297-0545-4FC8-A46D-769B2869DA69}"/>
                </a:ext>
              </a:extLst>
            </p:cNvPr>
            <p:cNvSpPr/>
            <p:nvPr/>
          </p:nvSpPr>
          <p:spPr>
            <a:xfrm>
              <a:off x="14080544" y="2438937"/>
              <a:ext cx="38244" cy="24886"/>
            </a:xfrm>
            <a:custGeom>
              <a:avLst/>
              <a:gdLst>
                <a:gd name="connsiteX0" fmla="*/ 1097 w 38244"/>
                <a:gd name="connsiteY0" fmla="*/ 24887 h 24886"/>
                <a:gd name="connsiteX1" fmla="*/ 38245 w 38244"/>
                <a:gd name="connsiteY1" fmla="*/ 20124 h 24886"/>
                <a:gd name="connsiteX2" fmla="*/ 36340 w 38244"/>
                <a:gd name="connsiteY2" fmla="*/ 9647 h 24886"/>
                <a:gd name="connsiteX3" fmla="*/ 23957 w 38244"/>
                <a:gd name="connsiteY3" fmla="*/ 122 h 24886"/>
                <a:gd name="connsiteX4" fmla="*/ 9670 w 38244"/>
                <a:gd name="connsiteY4" fmla="*/ 2027 h 24886"/>
                <a:gd name="connsiteX5" fmla="*/ 145 w 38244"/>
                <a:gd name="connsiteY5" fmla="*/ 15362 h 24886"/>
                <a:gd name="connsiteX6" fmla="*/ 1097 w 38244"/>
                <a:gd name="connsiteY6" fmla="*/ 24887 h 24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244" h="24886">
                  <a:moveTo>
                    <a:pt x="1097" y="24887"/>
                  </a:moveTo>
                  <a:lnTo>
                    <a:pt x="38245" y="20124"/>
                  </a:lnTo>
                  <a:lnTo>
                    <a:pt x="36340" y="9647"/>
                  </a:lnTo>
                  <a:cubicBezTo>
                    <a:pt x="35387" y="3932"/>
                    <a:pt x="29672" y="-831"/>
                    <a:pt x="23957" y="122"/>
                  </a:cubicBezTo>
                  <a:lnTo>
                    <a:pt x="9670" y="2027"/>
                  </a:lnTo>
                  <a:cubicBezTo>
                    <a:pt x="3002" y="2979"/>
                    <a:pt x="-808" y="8694"/>
                    <a:pt x="145" y="15362"/>
                  </a:cubicBezTo>
                  <a:lnTo>
                    <a:pt x="1097" y="24887"/>
                  </a:lnTo>
                  <a:close/>
                </a:path>
              </a:pathLst>
            </a:custGeom>
            <a:solidFill>
              <a:srgbClr val="111C2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550" name="Freeform: Shape 549">
              <a:extLst>
                <a:ext uri="{FF2B5EF4-FFF2-40B4-BE49-F238E27FC236}">
                  <a16:creationId xmlns:a16="http://schemas.microsoft.com/office/drawing/2014/main" id="{0D10BA25-44B9-49E1-AB17-86B59754DFB5}"/>
                </a:ext>
              </a:extLst>
            </p:cNvPr>
            <p:cNvSpPr/>
            <p:nvPr/>
          </p:nvSpPr>
          <p:spPr>
            <a:xfrm>
              <a:off x="14163412" y="2429412"/>
              <a:ext cx="38244" cy="24886"/>
            </a:xfrm>
            <a:custGeom>
              <a:avLst/>
              <a:gdLst>
                <a:gd name="connsiteX0" fmla="*/ 1097 w 38244"/>
                <a:gd name="connsiteY0" fmla="*/ 24887 h 24886"/>
                <a:gd name="connsiteX1" fmla="*/ 38245 w 38244"/>
                <a:gd name="connsiteY1" fmla="*/ 20124 h 24886"/>
                <a:gd name="connsiteX2" fmla="*/ 36340 w 38244"/>
                <a:gd name="connsiteY2" fmla="*/ 9647 h 24886"/>
                <a:gd name="connsiteX3" fmla="*/ 23957 w 38244"/>
                <a:gd name="connsiteY3" fmla="*/ 122 h 24886"/>
                <a:gd name="connsiteX4" fmla="*/ 9670 w 38244"/>
                <a:gd name="connsiteY4" fmla="*/ 2027 h 24886"/>
                <a:gd name="connsiteX5" fmla="*/ 145 w 38244"/>
                <a:gd name="connsiteY5" fmla="*/ 15362 h 24886"/>
                <a:gd name="connsiteX6" fmla="*/ 1097 w 38244"/>
                <a:gd name="connsiteY6" fmla="*/ 24887 h 24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244" h="24886">
                  <a:moveTo>
                    <a:pt x="1097" y="24887"/>
                  </a:moveTo>
                  <a:lnTo>
                    <a:pt x="38245" y="20124"/>
                  </a:lnTo>
                  <a:lnTo>
                    <a:pt x="36340" y="9647"/>
                  </a:lnTo>
                  <a:cubicBezTo>
                    <a:pt x="35387" y="3932"/>
                    <a:pt x="29672" y="-831"/>
                    <a:pt x="23957" y="122"/>
                  </a:cubicBezTo>
                  <a:lnTo>
                    <a:pt x="9670" y="2027"/>
                  </a:lnTo>
                  <a:cubicBezTo>
                    <a:pt x="3002" y="2979"/>
                    <a:pt x="-808" y="8694"/>
                    <a:pt x="145" y="15362"/>
                  </a:cubicBezTo>
                  <a:lnTo>
                    <a:pt x="1097" y="24887"/>
                  </a:lnTo>
                  <a:close/>
                </a:path>
              </a:pathLst>
            </a:custGeom>
            <a:solidFill>
              <a:srgbClr val="111C2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551" name="Freeform: Shape 550">
              <a:extLst>
                <a:ext uri="{FF2B5EF4-FFF2-40B4-BE49-F238E27FC236}">
                  <a16:creationId xmlns:a16="http://schemas.microsoft.com/office/drawing/2014/main" id="{51A810CC-A00F-421B-B2EF-A40A63AA7B2D}"/>
                </a:ext>
              </a:extLst>
            </p:cNvPr>
            <p:cNvSpPr/>
            <p:nvPr/>
          </p:nvSpPr>
          <p:spPr>
            <a:xfrm>
              <a:off x="13825133" y="2347619"/>
              <a:ext cx="306991" cy="208907"/>
            </a:xfrm>
            <a:custGeom>
              <a:avLst/>
              <a:gdLst>
                <a:gd name="connsiteX0" fmla="*/ 90774 w 306991"/>
                <a:gd name="connsiteY0" fmla="*/ 0 h 208907"/>
                <a:gd name="connsiteX1" fmla="*/ 8859 w 306991"/>
                <a:gd name="connsiteY1" fmla="*/ 124778 h 208907"/>
                <a:gd name="connsiteX2" fmla="*/ 1239 w 306991"/>
                <a:gd name="connsiteY2" fmla="*/ 167640 h 208907"/>
                <a:gd name="connsiteX3" fmla="*/ 60294 w 306991"/>
                <a:gd name="connsiteY3" fmla="*/ 208597 h 208907"/>
                <a:gd name="connsiteX4" fmla="*/ 270796 w 306991"/>
                <a:gd name="connsiteY4" fmla="*/ 182880 h 208907"/>
                <a:gd name="connsiteX5" fmla="*/ 306991 w 306991"/>
                <a:gd name="connsiteY5" fmla="*/ 155258 h 208907"/>
                <a:gd name="connsiteX6" fmla="*/ 254604 w 306991"/>
                <a:gd name="connsiteY6" fmla="*/ 124778 h 208907"/>
                <a:gd name="connsiteX7" fmla="*/ 238411 w 306991"/>
                <a:gd name="connsiteY7" fmla="*/ 106680 h 208907"/>
                <a:gd name="connsiteX8" fmla="*/ 256509 w 306991"/>
                <a:gd name="connsiteY8" fmla="*/ 103822 h 208907"/>
                <a:gd name="connsiteX9" fmla="*/ 273654 w 306991"/>
                <a:gd name="connsiteY9" fmla="*/ 84772 h 208907"/>
                <a:gd name="connsiteX10" fmla="*/ 269844 w 306991"/>
                <a:gd name="connsiteY10" fmla="*/ 80963 h 208907"/>
                <a:gd name="connsiteX11" fmla="*/ 244126 w 306991"/>
                <a:gd name="connsiteY11" fmla="*/ 82867 h 208907"/>
                <a:gd name="connsiteX12" fmla="*/ 214599 w 306991"/>
                <a:gd name="connsiteY12" fmla="*/ 97155 h 208907"/>
                <a:gd name="connsiteX13" fmla="*/ 186024 w 306991"/>
                <a:gd name="connsiteY13" fmla="*/ 111442 h 208907"/>
                <a:gd name="connsiteX14" fmla="*/ 116491 w 306991"/>
                <a:gd name="connsiteY14" fmla="*/ 117158 h 208907"/>
                <a:gd name="connsiteX15" fmla="*/ 165069 w 306991"/>
                <a:gd name="connsiteY15" fmla="*/ 59055 h 208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06991" h="208907">
                  <a:moveTo>
                    <a:pt x="90774" y="0"/>
                  </a:moveTo>
                  <a:lnTo>
                    <a:pt x="8859" y="124778"/>
                  </a:lnTo>
                  <a:cubicBezTo>
                    <a:pt x="286" y="137160"/>
                    <a:pt x="-1619" y="152400"/>
                    <a:pt x="1239" y="167640"/>
                  </a:cubicBezTo>
                  <a:cubicBezTo>
                    <a:pt x="7906" y="194310"/>
                    <a:pt x="32671" y="211455"/>
                    <a:pt x="60294" y="208597"/>
                  </a:cubicBezTo>
                  <a:lnTo>
                    <a:pt x="270796" y="182880"/>
                  </a:lnTo>
                  <a:cubicBezTo>
                    <a:pt x="286989" y="180975"/>
                    <a:pt x="300324" y="170497"/>
                    <a:pt x="306991" y="155258"/>
                  </a:cubicBezTo>
                  <a:cubicBezTo>
                    <a:pt x="286989" y="151447"/>
                    <a:pt x="267939" y="140970"/>
                    <a:pt x="254604" y="124778"/>
                  </a:cubicBezTo>
                  <a:lnTo>
                    <a:pt x="238411" y="106680"/>
                  </a:lnTo>
                  <a:lnTo>
                    <a:pt x="256509" y="103822"/>
                  </a:lnTo>
                  <a:cubicBezTo>
                    <a:pt x="266034" y="102870"/>
                    <a:pt x="273654" y="94297"/>
                    <a:pt x="273654" y="84772"/>
                  </a:cubicBezTo>
                  <a:cubicBezTo>
                    <a:pt x="273654" y="82867"/>
                    <a:pt x="271749" y="80963"/>
                    <a:pt x="269844" y="80963"/>
                  </a:cubicBezTo>
                  <a:lnTo>
                    <a:pt x="244126" y="82867"/>
                  </a:lnTo>
                  <a:cubicBezTo>
                    <a:pt x="232696" y="83820"/>
                    <a:pt x="222219" y="88583"/>
                    <a:pt x="214599" y="97155"/>
                  </a:cubicBezTo>
                  <a:cubicBezTo>
                    <a:pt x="206979" y="104775"/>
                    <a:pt x="197454" y="110490"/>
                    <a:pt x="186024" y="111442"/>
                  </a:cubicBezTo>
                  <a:lnTo>
                    <a:pt x="116491" y="117158"/>
                  </a:lnTo>
                  <a:lnTo>
                    <a:pt x="165069" y="59055"/>
                  </a:lnTo>
                </a:path>
              </a:pathLst>
            </a:custGeom>
            <a:solidFill>
              <a:srgbClr val="AA8D4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552" name="Freeform: Shape 551">
              <a:extLst>
                <a:ext uri="{FF2B5EF4-FFF2-40B4-BE49-F238E27FC236}">
                  <a16:creationId xmlns:a16="http://schemas.microsoft.com/office/drawing/2014/main" id="{BFADB7C1-DD8F-4B2B-ACBC-43F356D6B483}"/>
                </a:ext>
              </a:extLst>
            </p:cNvPr>
            <p:cNvSpPr/>
            <p:nvPr/>
          </p:nvSpPr>
          <p:spPr>
            <a:xfrm>
              <a:off x="14158794" y="2298089"/>
              <a:ext cx="300037" cy="219365"/>
            </a:xfrm>
            <a:custGeom>
              <a:avLst/>
              <a:gdLst>
                <a:gd name="connsiteX0" fmla="*/ 173355 w 300037"/>
                <a:gd name="connsiteY0" fmla="*/ 0 h 219365"/>
                <a:gd name="connsiteX1" fmla="*/ 282892 w 300037"/>
                <a:gd name="connsiteY1" fmla="*/ 101917 h 219365"/>
                <a:gd name="connsiteX2" fmla="*/ 300038 w 300037"/>
                <a:gd name="connsiteY2" fmla="*/ 141922 h 219365"/>
                <a:gd name="connsiteX3" fmla="*/ 252413 w 300037"/>
                <a:gd name="connsiteY3" fmla="*/ 195263 h 219365"/>
                <a:gd name="connsiteX4" fmla="*/ 41910 w 300037"/>
                <a:gd name="connsiteY4" fmla="*/ 219075 h 219365"/>
                <a:gd name="connsiteX5" fmla="*/ 0 w 300037"/>
                <a:gd name="connsiteY5" fmla="*/ 200977 h 219365"/>
                <a:gd name="connsiteX6" fmla="*/ 44767 w 300037"/>
                <a:gd name="connsiteY6" fmla="*/ 160020 h 219365"/>
                <a:gd name="connsiteX7" fmla="*/ 56198 w 300037"/>
                <a:gd name="connsiteY7" fmla="*/ 139065 h 219365"/>
                <a:gd name="connsiteX8" fmla="*/ 38100 w 300037"/>
                <a:gd name="connsiteY8" fmla="*/ 140970 h 219365"/>
                <a:gd name="connsiteX9" fmla="*/ 17145 w 300037"/>
                <a:gd name="connsiteY9" fmla="*/ 125730 h 219365"/>
                <a:gd name="connsiteX10" fmla="*/ 17145 w 300037"/>
                <a:gd name="connsiteY10" fmla="*/ 125730 h 219365"/>
                <a:gd name="connsiteX11" fmla="*/ 20003 w 300037"/>
                <a:gd name="connsiteY11" fmla="*/ 121920 h 219365"/>
                <a:gd name="connsiteX12" fmla="*/ 45720 w 300037"/>
                <a:gd name="connsiteY12" fmla="*/ 118110 h 219365"/>
                <a:gd name="connsiteX13" fmla="*/ 78105 w 300037"/>
                <a:gd name="connsiteY13" fmla="*/ 125730 h 219365"/>
                <a:gd name="connsiteX14" fmla="*/ 108585 w 300037"/>
                <a:gd name="connsiteY14" fmla="*/ 133350 h 219365"/>
                <a:gd name="connsiteX15" fmla="*/ 177165 w 300037"/>
                <a:gd name="connsiteY15" fmla="*/ 122872 h 219365"/>
                <a:gd name="connsiteX16" fmla="*/ 117158 w 300037"/>
                <a:gd name="connsiteY16" fmla="*/ 77152 h 219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0037" h="219365">
                  <a:moveTo>
                    <a:pt x="173355" y="0"/>
                  </a:moveTo>
                  <a:lnTo>
                    <a:pt x="282892" y="101917"/>
                  </a:lnTo>
                  <a:cubicBezTo>
                    <a:pt x="293370" y="112395"/>
                    <a:pt x="300038" y="126683"/>
                    <a:pt x="300038" y="141922"/>
                  </a:cubicBezTo>
                  <a:cubicBezTo>
                    <a:pt x="300038" y="169545"/>
                    <a:pt x="279083" y="191452"/>
                    <a:pt x="252413" y="195263"/>
                  </a:cubicBezTo>
                  <a:lnTo>
                    <a:pt x="41910" y="219075"/>
                  </a:lnTo>
                  <a:cubicBezTo>
                    <a:pt x="25717" y="220980"/>
                    <a:pt x="9525" y="213360"/>
                    <a:pt x="0" y="200977"/>
                  </a:cubicBezTo>
                  <a:cubicBezTo>
                    <a:pt x="19050" y="192405"/>
                    <a:pt x="34290" y="178117"/>
                    <a:pt x="44767" y="160020"/>
                  </a:cubicBezTo>
                  <a:lnTo>
                    <a:pt x="56198" y="139065"/>
                  </a:lnTo>
                  <a:lnTo>
                    <a:pt x="38100" y="140970"/>
                  </a:lnTo>
                  <a:cubicBezTo>
                    <a:pt x="28575" y="141922"/>
                    <a:pt x="19050" y="135255"/>
                    <a:pt x="17145" y="125730"/>
                  </a:cubicBezTo>
                  <a:lnTo>
                    <a:pt x="17145" y="125730"/>
                  </a:lnTo>
                  <a:cubicBezTo>
                    <a:pt x="17145" y="123825"/>
                    <a:pt x="18098" y="121920"/>
                    <a:pt x="20003" y="121920"/>
                  </a:cubicBezTo>
                  <a:lnTo>
                    <a:pt x="45720" y="118110"/>
                  </a:lnTo>
                  <a:cubicBezTo>
                    <a:pt x="57150" y="116205"/>
                    <a:pt x="68580" y="119063"/>
                    <a:pt x="78105" y="125730"/>
                  </a:cubicBezTo>
                  <a:cubicBezTo>
                    <a:pt x="86678" y="131445"/>
                    <a:pt x="98108" y="134302"/>
                    <a:pt x="108585" y="133350"/>
                  </a:cubicBezTo>
                  <a:lnTo>
                    <a:pt x="177165" y="122872"/>
                  </a:lnTo>
                  <a:lnTo>
                    <a:pt x="117158" y="77152"/>
                  </a:lnTo>
                </a:path>
              </a:pathLst>
            </a:custGeom>
            <a:solidFill>
              <a:srgbClr val="AA8D4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553" name="Freeform: Shape 552">
              <a:extLst>
                <a:ext uri="{FF2B5EF4-FFF2-40B4-BE49-F238E27FC236}">
                  <a16:creationId xmlns:a16="http://schemas.microsoft.com/office/drawing/2014/main" id="{D7EEED85-EE23-489F-BA9F-C41DB25E4D9F}"/>
                </a:ext>
              </a:extLst>
            </p:cNvPr>
            <p:cNvSpPr/>
            <p:nvPr/>
          </p:nvSpPr>
          <p:spPr>
            <a:xfrm>
              <a:off x="14056877" y="2583839"/>
              <a:ext cx="12382" cy="120014"/>
            </a:xfrm>
            <a:custGeom>
              <a:avLst/>
              <a:gdLst>
                <a:gd name="connsiteX0" fmla="*/ 10478 w 12382"/>
                <a:gd name="connsiteY0" fmla="*/ 120015 h 120014"/>
                <a:gd name="connsiteX1" fmla="*/ 9525 w 12382"/>
                <a:gd name="connsiteY1" fmla="*/ 119063 h 120014"/>
                <a:gd name="connsiteX2" fmla="*/ 0 w 12382"/>
                <a:gd name="connsiteY2" fmla="*/ 1905 h 120014"/>
                <a:gd name="connsiteX3" fmla="*/ 953 w 12382"/>
                <a:gd name="connsiteY3" fmla="*/ 0 h 120014"/>
                <a:gd name="connsiteX4" fmla="*/ 2858 w 12382"/>
                <a:gd name="connsiteY4" fmla="*/ 952 h 120014"/>
                <a:gd name="connsiteX5" fmla="*/ 12383 w 12382"/>
                <a:gd name="connsiteY5" fmla="*/ 118110 h 120014"/>
                <a:gd name="connsiteX6" fmla="*/ 10478 w 12382"/>
                <a:gd name="connsiteY6" fmla="*/ 120015 h 120014"/>
                <a:gd name="connsiteX7" fmla="*/ 10478 w 12382"/>
                <a:gd name="connsiteY7" fmla="*/ 120015 h 120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82" h="120014">
                  <a:moveTo>
                    <a:pt x="10478" y="120015"/>
                  </a:moveTo>
                  <a:cubicBezTo>
                    <a:pt x="9525" y="120015"/>
                    <a:pt x="9525" y="119063"/>
                    <a:pt x="9525" y="119063"/>
                  </a:cubicBezTo>
                  <a:lnTo>
                    <a:pt x="0" y="1905"/>
                  </a:lnTo>
                  <a:cubicBezTo>
                    <a:pt x="0" y="952"/>
                    <a:pt x="953" y="952"/>
                    <a:pt x="953" y="0"/>
                  </a:cubicBezTo>
                  <a:cubicBezTo>
                    <a:pt x="1905" y="0"/>
                    <a:pt x="1905" y="952"/>
                    <a:pt x="2858" y="952"/>
                  </a:cubicBezTo>
                  <a:lnTo>
                    <a:pt x="12383" y="118110"/>
                  </a:lnTo>
                  <a:cubicBezTo>
                    <a:pt x="11430" y="119063"/>
                    <a:pt x="11430" y="120015"/>
                    <a:pt x="10478" y="120015"/>
                  </a:cubicBezTo>
                  <a:cubicBezTo>
                    <a:pt x="10478" y="120015"/>
                    <a:pt x="10478" y="120015"/>
                    <a:pt x="10478" y="120015"/>
                  </a:cubicBezTo>
                </a:path>
              </a:pathLst>
            </a:custGeom>
            <a:solidFill>
              <a:srgbClr val="2C404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554" name="Freeform: Shape 553">
              <a:extLst>
                <a:ext uri="{FF2B5EF4-FFF2-40B4-BE49-F238E27FC236}">
                  <a16:creationId xmlns:a16="http://schemas.microsoft.com/office/drawing/2014/main" id="{D6D7633E-559D-4F90-BE62-425D258E1670}"/>
                </a:ext>
              </a:extLst>
            </p:cNvPr>
            <p:cNvSpPr/>
            <p:nvPr/>
          </p:nvSpPr>
          <p:spPr>
            <a:xfrm>
              <a:off x="14212134" y="2583839"/>
              <a:ext cx="12382" cy="120014"/>
            </a:xfrm>
            <a:custGeom>
              <a:avLst/>
              <a:gdLst>
                <a:gd name="connsiteX0" fmla="*/ 952 w 12382"/>
                <a:gd name="connsiteY0" fmla="*/ 120015 h 120014"/>
                <a:gd name="connsiteX1" fmla="*/ 952 w 12382"/>
                <a:gd name="connsiteY1" fmla="*/ 120015 h 120014"/>
                <a:gd name="connsiteX2" fmla="*/ 0 w 12382"/>
                <a:gd name="connsiteY2" fmla="*/ 118110 h 120014"/>
                <a:gd name="connsiteX3" fmla="*/ 9525 w 12382"/>
                <a:gd name="connsiteY3" fmla="*/ 952 h 120014"/>
                <a:gd name="connsiteX4" fmla="*/ 11430 w 12382"/>
                <a:gd name="connsiteY4" fmla="*/ 0 h 120014"/>
                <a:gd name="connsiteX5" fmla="*/ 12383 w 12382"/>
                <a:gd name="connsiteY5" fmla="*/ 1905 h 120014"/>
                <a:gd name="connsiteX6" fmla="*/ 2858 w 12382"/>
                <a:gd name="connsiteY6" fmla="*/ 119063 h 120014"/>
                <a:gd name="connsiteX7" fmla="*/ 952 w 12382"/>
                <a:gd name="connsiteY7" fmla="*/ 120015 h 120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82" h="120014">
                  <a:moveTo>
                    <a:pt x="952" y="120015"/>
                  </a:moveTo>
                  <a:cubicBezTo>
                    <a:pt x="952" y="120015"/>
                    <a:pt x="952" y="120015"/>
                    <a:pt x="952" y="120015"/>
                  </a:cubicBezTo>
                  <a:cubicBezTo>
                    <a:pt x="0" y="120015"/>
                    <a:pt x="0" y="119063"/>
                    <a:pt x="0" y="118110"/>
                  </a:cubicBezTo>
                  <a:lnTo>
                    <a:pt x="9525" y="952"/>
                  </a:lnTo>
                  <a:cubicBezTo>
                    <a:pt x="9525" y="0"/>
                    <a:pt x="10477" y="0"/>
                    <a:pt x="11430" y="0"/>
                  </a:cubicBezTo>
                  <a:cubicBezTo>
                    <a:pt x="12383" y="0"/>
                    <a:pt x="12383" y="952"/>
                    <a:pt x="12383" y="1905"/>
                  </a:cubicBezTo>
                  <a:lnTo>
                    <a:pt x="2858" y="119063"/>
                  </a:lnTo>
                  <a:cubicBezTo>
                    <a:pt x="2858" y="120015"/>
                    <a:pt x="1905" y="120015"/>
                    <a:pt x="952" y="120015"/>
                  </a:cubicBezTo>
                </a:path>
              </a:pathLst>
            </a:custGeom>
            <a:solidFill>
              <a:srgbClr val="2C404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555" name="Freeform: Shape 554">
              <a:extLst>
                <a:ext uri="{FF2B5EF4-FFF2-40B4-BE49-F238E27FC236}">
                  <a16:creationId xmlns:a16="http://schemas.microsoft.com/office/drawing/2014/main" id="{9E284A49-40DD-4C9D-A172-201E87E4275D}"/>
                </a:ext>
              </a:extLst>
            </p:cNvPr>
            <p:cNvSpPr/>
            <p:nvPr/>
          </p:nvSpPr>
          <p:spPr>
            <a:xfrm>
              <a:off x="14116884" y="2458109"/>
              <a:ext cx="49529" cy="14287"/>
            </a:xfrm>
            <a:custGeom>
              <a:avLst/>
              <a:gdLst>
                <a:gd name="connsiteX0" fmla="*/ 4763 w 49529"/>
                <a:gd name="connsiteY0" fmla="*/ 14288 h 14287"/>
                <a:gd name="connsiteX1" fmla="*/ 0 w 49529"/>
                <a:gd name="connsiteY1" fmla="*/ 10477 h 14287"/>
                <a:gd name="connsiteX2" fmla="*/ 3810 w 49529"/>
                <a:gd name="connsiteY2" fmla="*/ 4763 h 14287"/>
                <a:gd name="connsiteX3" fmla="*/ 43815 w 49529"/>
                <a:gd name="connsiteY3" fmla="*/ 0 h 14287"/>
                <a:gd name="connsiteX4" fmla="*/ 49530 w 49529"/>
                <a:gd name="connsiteY4" fmla="*/ 3810 h 14287"/>
                <a:gd name="connsiteX5" fmla="*/ 45720 w 49529"/>
                <a:gd name="connsiteY5" fmla="*/ 9525 h 14287"/>
                <a:gd name="connsiteX6" fmla="*/ 4763 w 49529"/>
                <a:gd name="connsiteY6" fmla="*/ 14288 h 14287"/>
                <a:gd name="connsiteX7" fmla="*/ 4763 w 49529"/>
                <a:gd name="connsiteY7" fmla="*/ 14288 h 14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9529" h="14287">
                  <a:moveTo>
                    <a:pt x="4763" y="14288"/>
                  </a:moveTo>
                  <a:cubicBezTo>
                    <a:pt x="2858" y="14288"/>
                    <a:pt x="0" y="12382"/>
                    <a:pt x="0" y="10477"/>
                  </a:cubicBezTo>
                  <a:cubicBezTo>
                    <a:pt x="0" y="7620"/>
                    <a:pt x="1905" y="5715"/>
                    <a:pt x="3810" y="4763"/>
                  </a:cubicBezTo>
                  <a:lnTo>
                    <a:pt x="43815" y="0"/>
                  </a:lnTo>
                  <a:cubicBezTo>
                    <a:pt x="46672" y="0"/>
                    <a:pt x="48577" y="1905"/>
                    <a:pt x="49530" y="3810"/>
                  </a:cubicBezTo>
                  <a:cubicBezTo>
                    <a:pt x="49530" y="6667"/>
                    <a:pt x="47625" y="8572"/>
                    <a:pt x="45720" y="9525"/>
                  </a:cubicBezTo>
                  <a:lnTo>
                    <a:pt x="4763" y="14288"/>
                  </a:lnTo>
                  <a:cubicBezTo>
                    <a:pt x="5715" y="14288"/>
                    <a:pt x="4763" y="14288"/>
                    <a:pt x="4763" y="14288"/>
                  </a:cubicBezTo>
                </a:path>
              </a:pathLst>
            </a:custGeom>
            <a:solidFill>
              <a:srgbClr val="00D5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556" name="Freeform: Shape 555">
              <a:extLst>
                <a:ext uri="{FF2B5EF4-FFF2-40B4-BE49-F238E27FC236}">
                  <a16:creationId xmlns:a16="http://schemas.microsoft.com/office/drawing/2014/main" id="{A2A0236D-AB96-4454-9487-C04C808E0611}"/>
                </a:ext>
              </a:extLst>
            </p:cNvPr>
            <p:cNvSpPr/>
            <p:nvPr/>
          </p:nvSpPr>
          <p:spPr>
            <a:xfrm>
              <a:off x="14042589" y="1951232"/>
              <a:ext cx="165855" cy="82061"/>
            </a:xfrm>
            <a:custGeom>
              <a:avLst/>
              <a:gdLst>
                <a:gd name="connsiteX0" fmla="*/ 0 w 165855"/>
                <a:gd name="connsiteY0" fmla="*/ 82062 h 82061"/>
                <a:gd name="connsiteX1" fmla="*/ 117158 w 165855"/>
                <a:gd name="connsiteY1" fmla="*/ 71584 h 82061"/>
                <a:gd name="connsiteX2" fmla="*/ 165735 w 165855"/>
                <a:gd name="connsiteY2" fmla="*/ 14434 h 82061"/>
                <a:gd name="connsiteX3" fmla="*/ 164783 w 165855"/>
                <a:gd name="connsiteY3" fmla="*/ 7767 h 82061"/>
                <a:gd name="connsiteX4" fmla="*/ 154305 w 165855"/>
                <a:gd name="connsiteY4" fmla="*/ 147 h 82061"/>
                <a:gd name="connsiteX5" fmla="*/ 39053 w 165855"/>
                <a:gd name="connsiteY5" fmla="*/ 32532 h 82061"/>
                <a:gd name="connsiteX6" fmla="*/ 0 w 165855"/>
                <a:gd name="connsiteY6" fmla="*/ 82062 h 82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5855" h="82061">
                  <a:moveTo>
                    <a:pt x="0" y="82062"/>
                  </a:moveTo>
                  <a:lnTo>
                    <a:pt x="117158" y="71584"/>
                  </a:lnTo>
                  <a:cubicBezTo>
                    <a:pt x="146685" y="68727"/>
                    <a:pt x="167640" y="43009"/>
                    <a:pt x="165735" y="14434"/>
                  </a:cubicBezTo>
                  <a:lnTo>
                    <a:pt x="164783" y="7767"/>
                  </a:lnTo>
                  <a:cubicBezTo>
                    <a:pt x="164783" y="3004"/>
                    <a:pt x="159067" y="-806"/>
                    <a:pt x="154305" y="147"/>
                  </a:cubicBezTo>
                  <a:lnTo>
                    <a:pt x="39053" y="32532"/>
                  </a:lnTo>
                  <a:cubicBezTo>
                    <a:pt x="17145" y="38247"/>
                    <a:pt x="953" y="58249"/>
                    <a:pt x="0" y="82062"/>
                  </a:cubicBezTo>
                </a:path>
              </a:pathLst>
            </a:custGeom>
            <a:solidFill>
              <a:srgbClr val="111C2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C4D0AE45-57BC-4E20-B4B9-3D2338D913A1}"/>
                </a:ext>
              </a:extLst>
            </p:cNvPr>
            <p:cNvSpPr/>
            <p:nvPr/>
          </p:nvSpPr>
          <p:spPr>
            <a:xfrm>
              <a:off x="14139744" y="2080787"/>
              <a:ext cx="14287" cy="15371"/>
            </a:xfrm>
            <a:custGeom>
              <a:avLst/>
              <a:gdLst>
                <a:gd name="connsiteX0" fmla="*/ 10478 w 14287"/>
                <a:gd name="connsiteY0" fmla="*/ 15372 h 15371"/>
                <a:gd name="connsiteX1" fmla="*/ 9525 w 14287"/>
                <a:gd name="connsiteY1" fmla="*/ 14419 h 15371"/>
                <a:gd name="connsiteX2" fmla="*/ 9525 w 14287"/>
                <a:gd name="connsiteY2" fmla="*/ 12514 h 15371"/>
                <a:gd name="connsiteX3" fmla="*/ 11430 w 14287"/>
                <a:gd name="connsiteY3" fmla="*/ 8704 h 15371"/>
                <a:gd name="connsiteX4" fmla="*/ 10478 w 14287"/>
                <a:gd name="connsiteY4" fmla="*/ 4894 h 15371"/>
                <a:gd name="connsiteX5" fmla="*/ 1905 w 14287"/>
                <a:gd name="connsiteY5" fmla="*/ 3942 h 15371"/>
                <a:gd name="connsiteX6" fmla="*/ 0 w 14287"/>
                <a:gd name="connsiteY6" fmla="*/ 3942 h 15371"/>
                <a:gd name="connsiteX7" fmla="*/ 0 w 14287"/>
                <a:gd name="connsiteY7" fmla="*/ 2037 h 15371"/>
                <a:gd name="connsiteX8" fmla="*/ 12383 w 14287"/>
                <a:gd name="connsiteY8" fmla="*/ 2989 h 15371"/>
                <a:gd name="connsiteX9" fmla="*/ 14288 w 14287"/>
                <a:gd name="connsiteY9" fmla="*/ 9657 h 15371"/>
                <a:gd name="connsiteX10" fmla="*/ 10478 w 14287"/>
                <a:gd name="connsiteY10" fmla="*/ 15372 h 15371"/>
                <a:gd name="connsiteX11" fmla="*/ 10478 w 14287"/>
                <a:gd name="connsiteY11" fmla="*/ 15372 h 15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287" h="15371">
                  <a:moveTo>
                    <a:pt x="10478" y="15372"/>
                  </a:moveTo>
                  <a:cubicBezTo>
                    <a:pt x="10478" y="15372"/>
                    <a:pt x="9525" y="15372"/>
                    <a:pt x="9525" y="14419"/>
                  </a:cubicBezTo>
                  <a:cubicBezTo>
                    <a:pt x="8573" y="13467"/>
                    <a:pt x="9525" y="13467"/>
                    <a:pt x="9525" y="12514"/>
                  </a:cubicBezTo>
                  <a:cubicBezTo>
                    <a:pt x="10478" y="11562"/>
                    <a:pt x="11430" y="9657"/>
                    <a:pt x="11430" y="8704"/>
                  </a:cubicBezTo>
                  <a:cubicBezTo>
                    <a:pt x="11430" y="6799"/>
                    <a:pt x="11430" y="5847"/>
                    <a:pt x="10478" y="4894"/>
                  </a:cubicBezTo>
                  <a:cubicBezTo>
                    <a:pt x="8573" y="2037"/>
                    <a:pt x="4763" y="2037"/>
                    <a:pt x="1905" y="3942"/>
                  </a:cubicBezTo>
                  <a:cubicBezTo>
                    <a:pt x="953" y="4894"/>
                    <a:pt x="0" y="3942"/>
                    <a:pt x="0" y="3942"/>
                  </a:cubicBezTo>
                  <a:cubicBezTo>
                    <a:pt x="0" y="3942"/>
                    <a:pt x="0" y="2037"/>
                    <a:pt x="0" y="2037"/>
                  </a:cubicBezTo>
                  <a:cubicBezTo>
                    <a:pt x="3810" y="-821"/>
                    <a:pt x="8573" y="-821"/>
                    <a:pt x="12383" y="2989"/>
                  </a:cubicBezTo>
                  <a:cubicBezTo>
                    <a:pt x="14288" y="4894"/>
                    <a:pt x="14288" y="6799"/>
                    <a:pt x="14288" y="9657"/>
                  </a:cubicBezTo>
                  <a:cubicBezTo>
                    <a:pt x="14288" y="11562"/>
                    <a:pt x="13335" y="13467"/>
                    <a:pt x="10478" y="15372"/>
                  </a:cubicBezTo>
                  <a:cubicBezTo>
                    <a:pt x="11430" y="15372"/>
                    <a:pt x="11430" y="15372"/>
                    <a:pt x="10478" y="15372"/>
                  </a:cubicBezTo>
                </a:path>
              </a:pathLst>
            </a:custGeom>
            <a:solidFill>
              <a:srgbClr val="111C2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9E906B74-083F-48F9-8863-7EADF9C16D85}"/>
                </a:ext>
              </a:extLst>
            </p:cNvPr>
            <p:cNvSpPr/>
            <p:nvPr/>
          </p:nvSpPr>
          <p:spPr>
            <a:xfrm>
              <a:off x="14161652" y="2064726"/>
              <a:ext cx="12382" cy="12382"/>
            </a:xfrm>
            <a:custGeom>
              <a:avLst/>
              <a:gdLst>
                <a:gd name="connsiteX0" fmla="*/ 12383 w 12382"/>
                <a:gd name="connsiteY0" fmla="*/ 5715 h 12382"/>
                <a:gd name="connsiteX1" fmla="*/ 6667 w 12382"/>
                <a:gd name="connsiteY1" fmla="*/ 12383 h 12382"/>
                <a:gd name="connsiteX2" fmla="*/ 0 w 12382"/>
                <a:gd name="connsiteY2" fmla="*/ 6667 h 12382"/>
                <a:gd name="connsiteX3" fmla="*/ 5715 w 12382"/>
                <a:gd name="connsiteY3" fmla="*/ 0 h 12382"/>
                <a:gd name="connsiteX4" fmla="*/ 12383 w 12382"/>
                <a:gd name="connsiteY4" fmla="*/ 5715 h 12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82" h="12382">
                  <a:moveTo>
                    <a:pt x="12383" y="5715"/>
                  </a:moveTo>
                  <a:cubicBezTo>
                    <a:pt x="12383" y="9525"/>
                    <a:pt x="9525" y="12383"/>
                    <a:pt x="6667" y="12383"/>
                  </a:cubicBezTo>
                  <a:cubicBezTo>
                    <a:pt x="2858" y="12383"/>
                    <a:pt x="0" y="9525"/>
                    <a:pt x="0" y="6667"/>
                  </a:cubicBezTo>
                  <a:cubicBezTo>
                    <a:pt x="0" y="2858"/>
                    <a:pt x="2858" y="0"/>
                    <a:pt x="5715" y="0"/>
                  </a:cubicBezTo>
                  <a:cubicBezTo>
                    <a:pt x="8572" y="0"/>
                    <a:pt x="12383" y="1905"/>
                    <a:pt x="12383" y="5715"/>
                  </a:cubicBezTo>
                </a:path>
              </a:pathLst>
            </a:custGeom>
            <a:solidFill>
              <a:srgbClr val="111C2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985F7F1B-B11A-48F6-BA52-0405B4ADC14F}"/>
                </a:ext>
              </a:extLst>
            </p:cNvPr>
            <p:cNvSpPr/>
            <p:nvPr/>
          </p:nvSpPr>
          <p:spPr>
            <a:xfrm>
              <a:off x="14113074" y="2068351"/>
              <a:ext cx="12382" cy="12567"/>
            </a:xfrm>
            <a:custGeom>
              <a:avLst/>
              <a:gdLst>
                <a:gd name="connsiteX0" fmla="*/ 12383 w 12382"/>
                <a:gd name="connsiteY0" fmla="*/ 5900 h 12567"/>
                <a:gd name="connsiteX1" fmla="*/ 6668 w 12382"/>
                <a:gd name="connsiteY1" fmla="*/ 12567 h 12567"/>
                <a:gd name="connsiteX2" fmla="*/ 0 w 12382"/>
                <a:gd name="connsiteY2" fmla="*/ 6852 h 12567"/>
                <a:gd name="connsiteX3" fmla="*/ 5715 w 12382"/>
                <a:gd name="connsiteY3" fmla="*/ 185 h 12567"/>
                <a:gd name="connsiteX4" fmla="*/ 12383 w 12382"/>
                <a:gd name="connsiteY4" fmla="*/ 5900 h 12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82" h="12567">
                  <a:moveTo>
                    <a:pt x="12383" y="5900"/>
                  </a:moveTo>
                  <a:cubicBezTo>
                    <a:pt x="12383" y="9710"/>
                    <a:pt x="9525" y="12567"/>
                    <a:pt x="6668" y="12567"/>
                  </a:cubicBezTo>
                  <a:cubicBezTo>
                    <a:pt x="2858" y="12567"/>
                    <a:pt x="0" y="9710"/>
                    <a:pt x="0" y="6852"/>
                  </a:cubicBezTo>
                  <a:cubicBezTo>
                    <a:pt x="0" y="3042"/>
                    <a:pt x="2858" y="185"/>
                    <a:pt x="5715" y="185"/>
                  </a:cubicBezTo>
                  <a:cubicBezTo>
                    <a:pt x="9525" y="-768"/>
                    <a:pt x="12383" y="2090"/>
                    <a:pt x="12383" y="5900"/>
                  </a:cubicBezTo>
                </a:path>
              </a:pathLst>
            </a:custGeom>
            <a:solidFill>
              <a:srgbClr val="111C2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A007DEE2-904D-4A29-8454-7706D472FE97}"/>
                </a:ext>
              </a:extLst>
            </p:cNvPr>
            <p:cNvSpPr/>
            <p:nvPr/>
          </p:nvSpPr>
          <p:spPr>
            <a:xfrm>
              <a:off x="14096881" y="2092704"/>
              <a:ext cx="62865" cy="29414"/>
            </a:xfrm>
            <a:custGeom>
              <a:avLst/>
              <a:gdLst>
                <a:gd name="connsiteX0" fmla="*/ 60960 w 62865"/>
                <a:gd name="connsiteY0" fmla="*/ 24409 h 29414"/>
                <a:gd name="connsiteX1" fmla="*/ 62865 w 62865"/>
                <a:gd name="connsiteY1" fmla="*/ 19647 h 29414"/>
                <a:gd name="connsiteX2" fmla="*/ 59055 w 62865"/>
                <a:gd name="connsiteY2" fmla="*/ 16789 h 29414"/>
                <a:gd name="connsiteX3" fmla="*/ 14288 w 62865"/>
                <a:gd name="connsiteY3" fmla="*/ 597 h 29414"/>
                <a:gd name="connsiteX4" fmla="*/ 953 w 62865"/>
                <a:gd name="connsiteY4" fmla="*/ 6312 h 29414"/>
                <a:gd name="connsiteX5" fmla="*/ 0 w 62865"/>
                <a:gd name="connsiteY5" fmla="*/ 10122 h 29414"/>
                <a:gd name="connsiteX6" fmla="*/ 51435 w 62865"/>
                <a:gd name="connsiteY6" fmla="*/ 29172 h 29414"/>
                <a:gd name="connsiteX7" fmla="*/ 60960 w 62865"/>
                <a:gd name="connsiteY7" fmla="*/ 24409 h 29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2865" h="29414">
                  <a:moveTo>
                    <a:pt x="60960" y="24409"/>
                  </a:moveTo>
                  <a:lnTo>
                    <a:pt x="62865" y="19647"/>
                  </a:lnTo>
                  <a:cubicBezTo>
                    <a:pt x="61913" y="18694"/>
                    <a:pt x="60008" y="17742"/>
                    <a:pt x="59055" y="16789"/>
                  </a:cubicBezTo>
                  <a:lnTo>
                    <a:pt x="14288" y="597"/>
                  </a:lnTo>
                  <a:cubicBezTo>
                    <a:pt x="8573" y="-1308"/>
                    <a:pt x="2858" y="1549"/>
                    <a:pt x="953" y="6312"/>
                  </a:cubicBezTo>
                  <a:cubicBezTo>
                    <a:pt x="953" y="7264"/>
                    <a:pt x="0" y="8217"/>
                    <a:pt x="0" y="10122"/>
                  </a:cubicBezTo>
                  <a:lnTo>
                    <a:pt x="51435" y="29172"/>
                  </a:lnTo>
                  <a:cubicBezTo>
                    <a:pt x="54292" y="30124"/>
                    <a:pt x="59055" y="28219"/>
                    <a:pt x="60960" y="24409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A683F28A-476A-4DD7-9B99-19A15F0FE903}"/>
                </a:ext>
              </a:extLst>
            </p:cNvPr>
            <p:cNvSpPr/>
            <p:nvPr/>
          </p:nvSpPr>
          <p:spPr>
            <a:xfrm>
              <a:off x="14094977" y="2101873"/>
              <a:ext cx="67244" cy="42934"/>
            </a:xfrm>
            <a:custGeom>
              <a:avLst/>
              <a:gdLst>
                <a:gd name="connsiteX0" fmla="*/ 64770 w 67244"/>
                <a:gd name="connsiteY0" fmla="*/ 10478 h 42934"/>
                <a:gd name="connsiteX1" fmla="*/ 62865 w 67244"/>
                <a:gd name="connsiteY1" fmla="*/ 15240 h 42934"/>
                <a:gd name="connsiteX2" fmla="*/ 52388 w 67244"/>
                <a:gd name="connsiteY2" fmla="*/ 19050 h 42934"/>
                <a:gd name="connsiteX3" fmla="*/ 953 w 67244"/>
                <a:gd name="connsiteY3" fmla="*/ 0 h 42934"/>
                <a:gd name="connsiteX4" fmla="*/ 0 w 67244"/>
                <a:gd name="connsiteY4" fmla="*/ 13335 h 42934"/>
                <a:gd name="connsiteX5" fmla="*/ 7620 w 67244"/>
                <a:gd name="connsiteY5" fmla="*/ 13335 h 42934"/>
                <a:gd name="connsiteX6" fmla="*/ 32385 w 67244"/>
                <a:gd name="connsiteY6" fmla="*/ 42863 h 42934"/>
                <a:gd name="connsiteX7" fmla="*/ 66675 w 67244"/>
                <a:gd name="connsiteY7" fmla="*/ 20003 h 42934"/>
                <a:gd name="connsiteX8" fmla="*/ 64770 w 67244"/>
                <a:gd name="connsiteY8" fmla="*/ 10478 h 42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244" h="42934">
                  <a:moveTo>
                    <a:pt x="64770" y="10478"/>
                  </a:moveTo>
                  <a:lnTo>
                    <a:pt x="62865" y="15240"/>
                  </a:lnTo>
                  <a:cubicBezTo>
                    <a:pt x="60960" y="19050"/>
                    <a:pt x="57150" y="20955"/>
                    <a:pt x="52388" y="19050"/>
                  </a:cubicBezTo>
                  <a:lnTo>
                    <a:pt x="953" y="0"/>
                  </a:lnTo>
                  <a:cubicBezTo>
                    <a:pt x="0" y="4763"/>
                    <a:pt x="0" y="8573"/>
                    <a:pt x="0" y="13335"/>
                  </a:cubicBezTo>
                  <a:cubicBezTo>
                    <a:pt x="2858" y="13335"/>
                    <a:pt x="4763" y="12383"/>
                    <a:pt x="7620" y="13335"/>
                  </a:cubicBezTo>
                  <a:cubicBezTo>
                    <a:pt x="22860" y="15240"/>
                    <a:pt x="33338" y="28575"/>
                    <a:pt x="32385" y="42863"/>
                  </a:cubicBezTo>
                  <a:cubicBezTo>
                    <a:pt x="46672" y="43815"/>
                    <a:pt x="60960" y="35242"/>
                    <a:pt x="66675" y="20003"/>
                  </a:cubicBezTo>
                  <a:cubicBezTo>
                    <a:pt x="67628" y="17145"/>
                    <a:pt x="67628" y="13335"/>
                    <a:pt x="64770" y="10478"/>
                  </a:cubicBezTo>
                </a:path>
              </a:pathLst>
            </a:custGeom>
            <a:solidFill>
              <a:srgbClr val="111C2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BCAF1733-C36A-422B-866A-3051BFA58303}"/>
                </a:ext>
              </a:extLst>
            </p:cNvPr>
            <p:cNvSpPr/>
            <p:nvPr/>
          </p:nvSpPr>
          <p:spPr>
            <a:xfrm>
              <a:off x="14095929" y="2115209"/>
              <a:ext cx="31640" cy="29527"/>
            </a:xfrm>
            <a:custGeom>
              <a:avLst/>
              <a:gdLst>
                <a:gd name="connsiteX0" fmla="*/ 7620 w 31640"/>
                <a:gd name="connsiteY0" fmla="*/ 0 h 29527"/>
                <a:gd name="connsiteX1" fmla="*/ 0 w 31640"/>
                <a:gd name="connsiteY1" fmla="*/ 0 h 29527"/>
                <a:gd name="connsiteX2" fmla="*/ 21907 w 31640"/>
                <a:gd name="connsiteY2" fmla="*/ 27622 h 29527"/>
                <a:gd name="connsiteX3" fmla="*/ 31432 w 31640"/>
                <a:gd name="connsiteY3" fmla="*/ 29527 h 29527"/>
                <a:gd name="connsiteX4" fmla="*/ 7620 w 31640"/>
                <a:gd name="connsiteY4" fmla="*/ 0 h 29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40" h="29527">
                  <a:moveTo>
                    <a:pt x="7620" y="0"/>
                  </a:moveTo>
                  <a:cubicBezTo>
                    <a:pt x="4763" y="0"/>
                    <a:pt x="2857" y="0"/>
                    <a:pt x="0" y="0"/>
                  </a:cubicBezTo>
                  <a:cubicBezTo>
                    <a:pt x="1905" y="12382"/>
                    <a:pt x="9525" y="22860"/>
                    <a:pt x="21907" y="27622"/>
                  </a:cubicBezTo>
                  <a:cubicBezTo>
                    <a:pt x="24765" y="28575"/>
                    <a:pt x="28575" y="29527"/>
                    <a:pt x="31432" y="29527"/>
                  </a:cubicBezTo>
                  <a:cubicBezTo>
                    <a:pt x="33338" y="15240"/>
                    <a:pt x="21907" y="1905"/>
                    <a:pt x="7620" y="0"/>
                  </a:cubicBezTo>
                </a:path>
              </a:pathLst>
            </a:custGeom>
            <a:solidFill>
              <a:srgbClr val="F9655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E870F329-7649-B647-A292-AEC36231381E}"/>
              </a:ext>
            </a:extLst>
          </p:cNvPr>
          <p:cNvGrpSpPr/>
          <p:nvPr userDrawn="1"/>
        </p:nvGrpSpPr>
        <p:grpSpPr>
          <a:xfrm>
            <a:off x="10897318" y="6082201"/>
            <a:ext cx="931165" cy="385303"/>
            <a:chOff x="2792363" y="2207895"/>
            <a:chExt cx="930007" cy="399097"/>
          </a:xfrm>
          <a:solidFill>
            <a:schemeClr val="tx2"/>
          </a:solidFill>
        </p:grpSpPr>
        <p:sp>
          <p:nvSpPr>
            <p:cNvPr id="140" name="Freeform: Shape 332">
              <a:extLst>
                <a:ext uri="{FF2B5EF4-FFF2-40B4-BE49-F238E27FC236}">
                  <a16:creationId xmlns:a16="http://schemas.microsoft.com/office/drawing/2014/main" id="{18698261-C6B2-F446-9485-DE6177197A18}"/>
                </a:ext>
              </a:extLst>
            </p:cNvPr>
            <p:cNvSpPr/>
            <p:nvPr/>
          </p:nvSpPr>
          <p:spPr>
            <a:xfrm>
              <a:off x="3139920" y="2207895"/>
              <a:ext cx="138093" cy="196214"/>
            </a:xfrm>
            <a:custGeom>
              <a:avLst/>
              <a:gdLst>
                <a:gd name="connsiteX0" fmla="*/ 134775 w 138093"/>
                <a:gd name="connsiteY0" fmla="*/ 179070 h 196214"/>
                <a:gd name="connsiteX1" fmla="*/ 110010 w 138093"/>
                <a:gd name="connsiteY1" fmla="*/ 149542 h 196214"/>
                <a:gd name="connsiteX2" fmla="*/ 107152 w 138093"/>
                <a:gd name="connsiteY2" fmla="*/ 144780 h 196214"/>
                <a:gd name="connsiteX3" fmla="*/ 93817 w 138093"/>
                <a:gd name="connsiteY3" fmla="*/ 126683 h 196214"/>
                <a:gd name="connsiteX4" fmla="*/ 95722 w 138093"/>
                <a:gd name="connsiteY4" fmla="*/ 108585 h 196214"/>
                <a:gd name="connsiteX5" fmla="*/ 98580 w 138093"/>
                <a:gd name="connsiteY5" fmla="*/ 105727 h 196214"/>
                <a:gd name="connsiteX6" fmla="*/ 101437 w 138093"/>
                <a:gd name="connsiteY6" fmla="*/ 101917 h 196214"/>
                <a:gd name="connsiteX7" fmla="*/ 101437 w 138093"/>
                <a:gd name="connsiteY7" fmla="*/ 101917 h 196214"/>
                <a:gd name="connsiteX8" fmla="*/ 102390 w 138093"/>
                <a:gd name="connsiteY8" fmla="*/ 100013 h 196214"/>
                <a:gd name="connsiteX9" fmla="*/ 102390 w 138093"/>
                <a:gd name="connsiteY9" fmla="*/ 99060 h 196214"/>
                <a:gd name="connsiteX10" fmla="*/ 106200 w 138093"/>
                <a:gd name="connsiteY10" fmla="*/ 95250 h 196214"/>
                <a:gd name="connsiteX11" fmla="*/ 120487 w 138093"/>
                <a:gd name="connsiteY11" fmla="*/ 81915 h 196214"/>
                <a:gd name="connsiteX12" fmla="*/ 122392 w 138093"/>
                <a:gd name="connsiteY12" fmla="*/ 73342 h 196214"/>
                <a:gd name="connsiteX13" fmla="*/ 122392 w 138093"/>
                <a:gd name="connsiteY13" fmla="*/ 73342 h 196214"/>
                <a:gd name="connsiteX14" fmla="*/ 122392 w 138093"/>
                <a:gd name="connsiteY14" fmla="*/ 73342 h 196214"/>
                <a:gd name="connsiteX15" fmla="*/ 102390 w 138093"/>
                <a:gd name="connsiteY15" fmla="*/ 61913 h 196214"/>
                <a:gd name="connsiteX16" fmla="*/ 102390 w 138093"/>
                <a:gd name="connsiteY16" fmla="*/ 61913 h 196214"/>
                <a:gd name="connsiteX17" fmla="*/ 102390 w 138093"/>
                <a:gd name="connsiteY17" fmla="*/ 61913 h 196214"/>
                <a:gd name="connsiteX18" fmla="*/ 102390 w 138093"/>
                <a:gd name="connsiteY18" fmla="*/ 61913 h 196214"/>
                <a:gd name="connsiteX19" fmla="*/ 101437 w 138093"/>
                <a:gd name="connsiteY19" fmla="*/ 61913 h 196214"/>
                <a:gd name="connsiteX20" fmla="*/ 101437 w 138093"/>
                <a:gd name="connsiteY20" fmla="*/ 61913 h 196214"/>
                <a:gd name="connsiteX21" fmla="*/ 100485 w 138093"/>
                <a:gd name="connsiteY21" fmla="*/ 61913 h 196214"/>
                <a:gd name="connsiteX22" fmla="*/ 99532 w 138093"/>
                <a:gd name="connsiteY22" fmla="*/ 61913 h 196214"/>
                <a:gd name="connsiteX23" fmla="*/ 94770 w 138093"/>
                <a:gd name="connsiteY23" fmla="*/ 62865 h 196214"/>
                <a:gd name="connsiteX24" fmla="*/ 94770 w 138093"/>
                <a:gd name="connsiteY24" fmla="*/ 62865 h 196214"/>
                <a:gd name="connsiteX25" fmla="*/ 93817 w 138093"/>
                <a:gd name="connsiteY25" fmla="*/ 62865 h 196214"/>
                <a:gd name="connsiteX26" fmla="*/ 89055 w 138093"/>
                <a:gd name="connsiteY26" fmla="*/ 66675 h 196214"/>
                <a:gd name="connsiteX27" fmla="*/ 89055 w 138093"/>
                <a:gd name="connsiteY27" fmla="*/ 66675 h 196214"/>
                <a:gd name="connsiteX28" fmla="*/ 83340 w 138093"/>
                <a:gd name="connsiteY28" fmla="*/ 72390 h 196214"/>
                <a:gd name="connsiteX29" fmla="*/ 62385 w 138093"/>
                <a:gd name="connsiteY29" fmla="*/ 93345 h 196214"/>
                <a:gd name="connsiteX30" fmla="*/ 50002 w 138093"/>
                <a:gd name="connsiteY30" fmla="*/ 100013 h 196214"/>
                <a:gd name="connsiteX31" fmla="*/ 42382 w 138093"/>
                <a:gd name="connsiteY31" fmla="*/ 91440 h 196214"/>
                <a:gd name="connsiteX32" fmla="*/ 42382 w 138093"/>
                <a:gd name="connsiteY32" fmla="*/ 31433 h 196214"/>
                <a:gd name="connsiteX33" fmla="*/ 42382 w 138093"/>
                <a:gd name="connsiteY33" fmla="*/ 31433 h 196214"/>
                <a:gd name="connsiteX34" fmla="*/ 42382 w 138093"/>
                <a:gd name="connsiteY34" fmla="*/ 31433 h 196214"/>
                <a:gd name="connsiteX35" fmla="*/ 42382 w 138093"/>
                <a:gd name="connsiteY35" fmla="*/ 30480 h 196214"/>
                <a:gd name="connsiteX36" fmla="*/ 42382 w 138093"/>
                <a:gd name="connsiteY36" fmla="*/ 30480 h 196214"/>
                <a:gd name="connsiteX37" fmla="*/ 31905 w 138093"/>
                <a:gd name="connsiteY37" fmla="*/ 3810 h 196214"/>
                <a:gd name="connsiteX38" fmla="*/ 17617 w 138093"/>
                <a:gd name="connsiteY38" fmla="*/ 0 h 196214"/>
                <a:gd name="connsiteX39" fmla="*/ 5235 w 138093"/>
                <a:gd name="connsiteY39" fmla="*/ 1905 h 196214"/>
                <a:gd name="connsiteX40" fmla="*/ 472 w 138093"/>
                <a:gd name="connsiteY40" fmla="*/ 10477 h 196214"/>
                <a:gd name="connsiteX41" fmla="*/ 2377 w 138093"/>
                <a:gd name="connsiteY41" fmla="*/ 39052 h 196214"/>
                <a:gd name="connsiteX42" fmla="*/ 2377 w 138093"/>
                <a:gd name="connsiteY42" fmla="*/ 177165 h 196214"/>
                <a:gd name="connsiteX43" fmla="*/ 20475 w 138093"/>
                <a:gd name="connsiteY43" fmla="*/ 196215 h 196214"/>
                <a:gd name="connsiteX44" fmla="*/ 24285 w 138093"/>
                <a:gd name="connsiteY44" fmla="*/ 196215 h 196214"/>
                <a:gd name="connsiteX45" fmla="*/ 41430 w 138093"/>
                <a:gd name="connsiteY45" fmla="*/ 177165 h 196214"/>
                <a:gd name="connsiteX46" fmla="*/ 41430 w 138093"/>
                <a:gd name="connsiteY46" fmla="*/ 175260 h 196214"/>
                <a:gd name="connsiteX47" fmla="*/ 41430 w 138093"/>
                <a:gd name="connsiteY47" fmla="*/ 144780 h 196214"/>
                <a:gd name="connsiteX48" fmla="*/ 49050 w 138093"/>
                <a:gd name="connsiteY48" fmla="*/ 136208 h 196214"/>
                <a:gd name="connsiteX49" fmla="*/ 64290 w 138093"/>
                <a:gd name="connsiteY49" fmla="*/ 146685 h 196214"/>
                <a:gd name="connsiteX50" fmla="*/ 93817 w 138093"/>
                <a:gd name="connsiteY50" fmla="*/ 183833 h 196214"/>
                <a:gd name="connsiteX51" fmla="*/ 93817 w 138093"/>
                <a:gd name="connsiteY51" fmla="*/ 183833 h 196214"/>
                <a:gd name="connsiteX52" fmla="*/ 115725 w 138093"/>
                <a:gd name="connsiteY52" fmla="*/ 196215 h 196214"/>
                <a:gd name="connsiteX53" fmla="*/ 136680 w 138093"/>
                <a:gd name="connsiteY53" fmla="*/ 185738 h 196214"/>
                <a:gd name="connsiteX54" fmla="*/ 134775 w 138093"/>
                <a:gd name="connsiteY54" fmla="*/ 179070 h 196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138093" h="196214">
                  <a:moveTo>
                    <a:pt x="134775" y="179070"/>
                  </a:moveTo>
                  <a:cubicBezTo>
                    <a:pt x="130012" y="175260"/>
                    <a:pt x="118582" y="160972"/>
                    <a:pt x="110010" y="149542"/>
                  </a:cubicBezTo>
                  <a:lnTo>
                    <a:pt x="107152" y="144780"/>
                  </a:lnTo>
                  <a:lnTo>
                    <a:pt x="93817" y="126683"/>
                  </a:lnTo>
                  <a:cubicBezTo>
                    <a:pt x="90007" y="120967"/>
                    <a:pt x="90960" y="115252"/>
                    <a:pt x="95722" y="108585"/>
                  </a:cubicBezTo>
                  <a:cubicBezTo>
                    <a:pt x="96675" y="107633"/>
                    <a:pt x="97627" y="106680"/>
                    <a:pt x="98580" y="105727"/>
                  </a:cubicBezTo>
                  <a:cubicBezTo>
                    <a:pt x="99532" y="104775"/>
                    <a:pt x="100485" y="103822"/>
                    <a:pt x="101437" y="101917"/>
                  </a:cubicBezTo>
                  <a:lnTo>
                    <a:pt x="101437" y="101917"/>
                  </a:lnTo>
                  <a:cubicBezTo>
                    <a:pt x="101437" y="100965"/>
                    <a:pt x="102390" y="100965"/>
                    <a:pt x="102390" y="100013"/>
                  </a:cubicBezTo>
                  <a:lnTo>
                    <a:pt x="102390" y="99060"/>
                  </a:lnTo>
                  <a:cubicBezTo>
                    <a:pt x="103342" y="98108"/>
                    <a:pt x="105247" y="96202"/>
                    <a:pt x="106200" y="95250"/>
                  </a:cubicBezTo>
                  <a:cubicBezTo>
                    <a:pt x="111915" y="88583"/>
                    <a:pt x="117630" y="83820"/>
                    <a:pt x="120487" y="81915"/>
                  </a:cubicBezTo>
                  <a:cubicBezTo>
                    <a:pt x="123345" y="80010"/>
                    <a:pt x="125250" y="78105"/>
                    <a:pt x="122392" y="73342"/>
                  </a:cubicBezTo>
                  <a:lnTo>
                    <a:pt x="122392" y="73342"/>
                  </a:lnTo>
                  <a:cubicBezTo>
                    <a:pt x="122392" y="73342"/>
                    <a:pt x="122392" y="73342"/>
                    <a:pt x="122392" y="73342"/>
                  </a:cubicBezTo>
                  <a:cubicBezTo>
                    <a:pt x="121440" y="70485"/>
                    <a:pt x="112867" y="61913"/>
                    <a:pt x="102390" y="61913"/>
                  </a:cubicBezTo>
                  <a:cubicBezTo>
                    <a:pt x="102390" y="61913"/>
                    <a:pt x="102390" y="61913"/>
                    <a:pt x="102390" y="61913"/>
                  </a:cubicBezTo>
                  <a:cubicBezTo>
                    <a:pt x="102390" y="61913"/>
                    <a:pt x="102390" y="61913"/>
                    <a:pt x="102390" y="61913"/>
                  </a:cubicBezTo>
                  <a:cubicBezTo>
                    <a:pt x="102390" y="61913"/>
                    <a:pt x="102390" y="61913"/>
                    <a:pt x="102390" y="61913"/>
                  </a:cubicBezTo>
                  <a:cubicBezTo>
                    <a:pt x="102390" y="61913"/>
                    <a:pt x="101437" y="61913"/>
                    <a:pt x="101437" y="61913"/>
                  </a:cubicBezTo>
                  <a:cubicBezTo>
                    <a:pt x="101437" y="61913"/>
                    <a:pt x="101437" y="61913"/>
                    <a:pt x="101437" y="61913"/>
                  </a:cubicBezTo>
                  <a:cubicBezTo>
                    <a:pt x="101437" y="61913"/>
                    <a:pt x="100485" y="61913"/>
                    <a:pt x="100485" y="61913"/>
                  </a:cubicBezTo>
                  <a:cubicBezTo>
                    <a:pt x="100485" y="61913"/>
                    <a:pt x="99532" y="61913"/>
                    <a:pt x="99532" y="61913"/>
                  </a:cubicBezTo>
                  <a:cubicBezTo>
                    <a:pt x="97627" y="61913"/>
                    <a:pt x="95722" y="62865"/>
                    <a:pt x="94770" y="62865"/>
                  </a:cubicBezTo>
                  <a:cubicBezTo>
                    <a:pt x="94770" y="62865"/>
                    <a:pt x="94770" y="62865"/>
                    <a:pt x="94770" y="62865"/>
                  </a:cubicBezTo>
                  <a:cubicBezTo>
                    <a:pt x="94770" y="62865"/>
                    <a:pt x="93817" y="62865"/>
                    <a:pt x="93817" y="62865"/>
                  </a:cubicBezTo>
                  <a:cubicBezTo>
                    <a:pt x="91912" y="63817"/>
                    <a:pt x="90007" y="64770"/>
                    <a:pt x="89055" y="66675"/>
                  </a:cubicBezTo>
                  <a:lnTo>
                    <a:pt x="89055" y="66675"/>
                  </a:lnTo>
                  <a:cubicBezTo>
                    <a:pt x="87150" y="68580"/>
                    <a:pt x="85245" y="70485"/>
                    <a:pt x="83340" y="72390"/>
                  </a:cubicBezTo>
                  <a:lnTo>
                    <a:pt x="62385" y="93345"/>
                  </a:lnTo>
                  <a:cubicBezTo>
                    <a:pt x="59527" y="96202"/>
                    <a:pt x="56670" y="100013"/>
                    <a:pt x="50002" y="100013"/>
                  </a:cubicBezTo>
                  <a:cubicBezTo>
                    <a:pt x="45240" y="100013"/>
                    <a:pt x="42382" y="97155"/>
                    <a:pt x="42382" y="91440"/>
                  </a:cubicBezTo>
                  <a:lnTo>
                    <a:pt x="42382" y="31433"/>
                  </a:lnTo>
                  <a:lnTo>
                    <a:pt x="42382" y="31433"/>
                  </a:lnTo>
                  <a:lnTo>
                    <a:pt x="42382" y="31433"/>
                  </a:lnTo>
                  <a:cubicBezTo>
                    <a:pt x="42382" y="31433"/>
                    <a:pt x="42382" y="30480"/>
                    <a:pt x="42382" y="30480"/>
                  </a:cubicBezTo>
                  <a:lnTo>
                    <a:pt x="42382" y="30480"/>
                  </a:lnTo>
                  <a:cubicBezTo>
                    <a:pt x="42382" y="18097"/>
                    <a:pt x="38572" y="8572"/>
                    <a:pt x="31905" y="3810"/>
                  </a:cubicBezTo>
                  <a:cubicBezTo>
                    <a:pt x="27142" y="952"/>
                    <a:pt x="22380" y="0"/>
                    <a:pt x="17617" y="0"/>
                  </a:cubicBezTo>
                  <a:cubicBezTo>
                    <a:pt x="11902" y="0"/>
                    <a:pt x="7140" y="952"/>
                    <a:pt x="5235" y="1905"/>
                  </a:cubicBezTo>
                  <a:cubicBezTo>
                    <a:pt x="-480" y="4763"/>
                    <a:pt x="-480" y="6667"/>
                    <a:pt x="472" y="10477"/>
                  </a:cubicBezTo>
                  <a:cubicBezTo>
                    <a:pt x="1425" y="14288"/>
                    <a:pt x="2377" y="27622"/>
                    <a:pt x="2377" y="39052"/>
                  </a:cubicBezTo>
                  <a:lnTo>
                    <a:pt x="2377" y="177165"/>
                  </a:lnTo>
                  <a:cubicBezTo>
                    <a:pt x="2377" y="191452"/>
                    <a:pt x="9997" y="196215"/>
                    <a:pt x="20475" y="196215"/>
                  </a:cubicBezTo>
                  <a:lnTo>
                    <a:pt x="24285" y="196215"/>
                  </a:lnTo>
                  <a:cubicBezTo>
                    <a:pt x="34762" y="196215"/>
                    <a:pt x="41430" y="191452"/>
                    <a:pt x="41430" y="177165"/>
                  </a:cubicBezTo>
                  <a:lnTo>
                    <a:pt x="41430" y="175260"/>
                  </a:lnTo>
                  <a:cubicBezTo>
                    <a:pt x="41430" y="171450"/>
                    <a:pt x="41430" y="148590"/>
                    <a:pt x="41430" y="144780"/>
                  </a:cubicBezTo>
                  <a:cubicBezTo>
                    <a:pt x="41430" y="138113"/>
                    <a:pt x="46192" y="136208"/>
                    <a:pt x="49050" y="136208"/>
                  </a:cubicBezTo>
                  <a:cubicBezTo>
                    <a:pt x="56670" y="136208"/>
                    <a:pt x="59527" y="140970"/>
                    <a:pt x="64290" y="146685"/>
                  </a:cubicBezTo>
                  <a:cubicBezTo>
                    <a:pt x="66195" y="149542"/>
                    <a:pt x="84292" y="171450"/>
                    <a:pt x="93817" y="183833"/>
                  </a:cubicBezTo>
                  <a:lnTo>
                    <a:pt x="93817" y="183833"/>
                  </a:lnTo>
                  <a:cubicBezTo>
                    <a:pt x="101437" y="193358"/>
                    <a:pt x="108105" y="196215"/>
                    <a:pt x="115725" y="196215"/>
                  </a:cubicBezTo>
                  <a:cubicBezTo>
                    <a:pt x="126202" y="196215"/>
                    <a:pt x="134775" y="188595"/>
                    <a:pt x="136680" y="185738"/>
                  </a:cubicBezTo>
                  <a:cubicBezTo>
                    <a:pt x="139537" y="183833"/>
                    <a:pt x="137632" y="181927"/>
                    <a:pt x="134775" y="17907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41" name="Freeform: Shape 333">
              <a:extLst>
                <a:ext uri="{FF2B5EF4-FFF2-40B4-BE49-F238E27FC236}">
                  <a16:creationId xmlns:a16="http://schemas.microsoft.com/office/drawing/2014/main" id="{7B704145-FD1A-C74F-9323-C379A08B8A22}"/>
                </a:ext>
              </a:extLst>
            </p:cNvPr>
            <p:cNvSpPr/>
            <p:nvPr/>
          </p:nvSpPr>
          <p:spPr>
            <a:xfrm>
              <a:off x="3075150" y="2209800"/>
              <a:ext cx="41429" cy="197167"/>
            </a:xfrm>
            <a:custGeom>
              <a:avLst/>
              <a:gdLst>
                <a:gd name="connsiteX0" fmla="*/ 31905 w 41429"/>
                <a:gd name="connsiteY0" fmla="*/ 3810 h 197167"/>
                <a:gd name="connsiteX1" fmla="*/ 17617 w 41429"/>
                <a:gd name="connsiteY1" fmla="*/ 0 h 197167"/>
                <a:gd name="connsiteX2" fmla="*/ 5235 w 41429"/>
                <a:gd name="connsiteY2" fmla="*/ 1905 h 197167"/>
                <a:gd name="connsiteX3" fmla="*/ 472 w 41429"/>
                <a:gd name="connsiteY3" fmla="*/ 10478 h 197167"/>
                <a:gd name="connsiteX4" fmla="*/ 2377 w 41429"/>
                <a:gd name="connsiteY4" fmla="*/ 48578 h 197167"/>
                <a:gd name="connsiteX5" fmla="*/ 2377 w 41429"/>
                <a:gd name="connsiteY5" fmla="*/ 60008 h 197167"/>
                <a:gd name="connsiteX6" fmla="*/ 2377 w 41429"/>
                <a:gd name="connsiteY6" fmla="*/ 178117 h 197167"/>
                <a:gd name="connsiteX7" fmla="*/ 20475 w 41429"/>
                <a:gd name="connsiteY7" fmla="*/ 197167 h 197167"/>
                <a:gd name="connsiteX8" fmla="*/ 24285 w 41429"/>
                <a:gd name="connsiteY8" fmla="*/ 197167 h 197167"/>
                <a:gd name="connsiteX9" fmla="*/ 41430 w 41429"/>
                <a:gd name="connsiteY9" fmla="*/ 178117 h 197167"/>
                <a:gd name="connsiteX10" fmla="*/ 41430 w 41429"/>
                <a:gd name="connsiteY10" fmla="*/ 31433 h 197167"/>
                <a:gd name="connsiteX11" fmla="*/ 41430 w 41429"/>
                <a:gd name="connsiteY11" fmla="*/ 30480 h 197167"/>
                <a:gd name="connsiteX12" fmla="*/ 41430 w 41429"/>
                <a:gd name="connsiteY12" fmla="*/ 30480 h 197167"/>
                <a:gd name="connsiteX13" fmla="*/ 31905 w 41429"/>
                <a:gd name="connsiteY13" fmla="*/ 3810 h 197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429" h="197167">
                  <a:moveTo>
                    <a:pt x="31905" y="3810"/>
                  </a:moveTo>
                  <a:cubicBezTo>
                    <a:pt x="27142" y="953"/>
                    <a:pt x="22380" y="0"/>
                    <a:pt x="17617" y="0"/>
                  </a:cubicBezTo>
                  <a:cubicBezTo>
                    <a:pt x="11902" y="0"/>
                    <a:pt x="7140" y="953"/>
                    <a:pt x="5235" y="1905"/>
                  </a:cubicBezTo>
                  <a:cubicBezTo>
                    <a:pt x="-480" y="4763"/>
                    <a:pt x="-480" y="6667"/>
                    <a:pt x="472" y="10478"/>
                  </a:cubicBezTo>
                  <a:cubicBezTo>
                    <a:pt x="2377" y="16192"/>
                    <a:pt x="2377" y="34290"/>
                    <a:pt x="2377" y="48578"/>
                  </a:cubicBezTo>
                  <a:lnTo>
                    <a:pt x="2377" y="60008"/>
                  </a:lnTo>
                  <a:lnTo>
                    <a:pt x="2377" y="178117"/>
                  </a:lnTo>
                  <a:cubicBezTo>
                    <a:pt x="2377" y="192405"/>
                    <a:pt x="9997" y="197167"/>
                    <a:pt x="20475" y="197167"/>
                  </a:cubicBezTo>
                  <a:lnTo>
                    <a:pt x="24285" y="197167"/>
                  </a:lnTo>
                  <a:cubicBezTo>
                    <a:pt x="33810" y="197167"/>
                    <a:pt x="41430" y="192405"/>
                    <a:pt x="41430" y="178117"/>
                  </a:cubicBezTo>
                  <a:lnTo>
                    <a:pt x="41430" y="31433"/>
                  </a:lnTo>
                  <a:cubicBezTo>
                    <a:pt x="41430" y="31433"/>
                    <a:pt x="41430" y="30480"/>
                    <a:pt x="41430" y="30480"/>
                  </a:cubicBezTo>
                  <a:lnTo>
                    <a:pt x="41430" y="30480"/>
                  </a:lnTo>
                  <a:cubicBezTo>
                    <a:pt x="41430" y="18097"/>
                    <a:pt x="37620" y="8572"/>
                    <a:pt x="31905" y="381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42" name="Freeform: Shape 334">
              <a:extLst>
                <a:ext uri="{FF2B5EF4-FFF2-40B4-BE49-F238E27FC236}">
                  <a16:creationId xmlns:a16="http://schemas.microsoft.com/office/drawing/2014/main" id="{A936301B-70B2-504C-B403-D7500E685CA5}"/>
                </a:ext>
              </a:extLst>
            </p:cNvPr>
            <p:cNvSpPr/>
            <p:nvPr/>
          </p:nvSpPr>
          <p:spPr>
            <a:xfrm>
              <a:off x="2792363" y="2212657"/>
              <a:ext cx="171231" cy="194309"/>
            </a:xfrm>
            <a:custGeom>
              <a:avLst/>
              <a:gdLst>
                <a:gd name="connsiteX0" fmla="*/ 140384 w 171231"/>
                <a:gd name="connsiteY0" fmla="*/ 39052 h 194309"/>
                <a:gd name="connsiteX1" fmla="*/ 167054 w 171231"/>
                <a:gd name="connsiteY1" fmla="*/ 28575 h 194309"/>
                <a:gd name="connsiteX2" fmla="*/ 168959 w 171231"/>
                <a:gd name="connsiteY2" fmla="*/ 2858 h 194309"/>
                <a:gd name="connsiteX3" fmla="*/ 165149 w 171231"/>
                <a:gd name="connsiteY3" fmla="*/ 0 h 194309"/>
                <a:gd name="connsiteX4" fmla="*/ 30847 w 171231"/>
                <a:gd name="connsiteY4" fmla="*/ 0 h 194309"/>
                <a:gd name="connsiteX5" fmla="*/ 30847 w 171231"/>
                <a:gd name="connsiteY5" fmla="*/ 0 h 194309"/>
                <a:gd name="connsiteX6" fmla="*/ 4177 w 171231"/>
                <a:gd name="connsiteY6" fmla="*/ 10477 h 194309"/>
                <a:gd name="connsiteX7" fmla="*/ 2272 w 171231"/>
                <a:gd name="connsiteY7" fmla="*/ 36195 h 194309"/>
                <a:gd name="connsiteX8" fmla="*/ 6082 w 171231"/>
                <a:gd name="connsiteY8" fmla="*/ 39052 h 194309"/>
                <a:gd name="connsiteX9" fmla="*/ 58469 w 171231"/>
                <a:gd name="connsiteY9" fmla="*/ 39052 h 194309"/>
                <a:gd name="connsiteX10" fmla="*/ 65137 w 171231"/>
                <a:gd name="connsiteY10" fmla="*/ 44767 h 194309"/>
                <a:gd name="connsiteX11" fmla="*/ 65137 w 171231"/>
                <a:gd name="connsiteY11" fmla="*/ 175260 h 194309"/>
                <a:gd name="connsiteX12" fmla="*/ 69899 w 171231"/>
                <a:gd name="connsiteY12" fmla="*/ 189547 h 194309"/>
                <a:gd name="connsiteX13" fmla="*/ 83234 w 171231"/>
                <a:gd name="connsiteY13" fmla="*/ 194310 h 194309"/>
                <a:gd name="connsiteX14" fmla="*/ 87044 w 171231"/>
                <a:gd name="connsiteY14" fmla="*/ 194310 h 194309"/>
                <a:gd name="connsiteX15" fmla="*/ 104189 w 171231"/>
                <a:gd name="connsiteY15" fmla="*/ 175260 h 194309"/>
                <a:gd name="connsiteX16" fmla="*/ 104189 w 171231"/>
                <a:gd name="connsiteY16" fmla="*/ 46672 h 194309"/>
                <a:gd name="connsiteX17" fmla="*/ 111809 w 171231"/>
                <a:gd name="connsiteY17" fmla="*/ 38100 h 194309"/>
                <a:gd name="connsiteX18" fmla="*/ 140384 w 171231"/>
                <a:gd name="connsiteY18" fmla="*/ 39052 h 194309"/>
                <a:gd name="connsiteX19" fmla="*/ 140384 w 171231"/>
                <a:gd name="connsiteY19" fmla="*/ 39052 h 194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71231" h="194309">
                  <a:moveTo>
                    <a:pt x="140384" y="39052"/>
                  </a:moveTo>
                  <a:cubicBezTo>
                    <a:pt x="152767" y="39052"/>
                    <a:pt x="162292" y="35242"/>
                    <a:pt x="167054" y="28575"/>
                  </a:cubicBezTo>
                  <a:cubicBezTo>
                    <a:pt x="173722" y="19050"/>
                    <a:pt x="170864" y="6667"/>
                    <a:pt x="168959" y="2858"/>
                  </a:cubicBezTo>
                  <a:cubicBezTo>
                    <a:pt x="168007" y="952"/>
                    <a:pt x="166102" y="0"/>
                    <a:pt x="165149" y="0"/>
                  </a:cubicBezTo>
                  <a:cubicBezTo>
                    <a:pt x="165149" y="0"/>
                    <a:pt x="30847" y="0"/>
                    <a:pt x="30847" y="0"/>
                  </a:cubicBezTo>
                  <a:lnTo>
                    <a:pt x="30847" y="0"/>
                  </a:lnTo>
                  <a:cubicBezTo>
                    <a:pt x="18464" y="0"/>
                    <a:pt x="8939" y="3810"/>
                    <a:pt x="4177" y="10477"/>
                  </a:cubicBezTo>
                  <a:cubicBezTo>
                    <a:pt x="-2491" y="20002"/>
                    <a:pt x="367" y="32385"/>
                    <a:pt x="2272" y="36195"/>
                  </a:cubicBezTo>
                  <a:cubicBezTo>
                    <a:pt x="3224" y="38100"/>
                    <a:pt x="5129" y="39052"/>
                    <a:pt x="6082" y="39052"/>
                  </a:cubicBezTo>
                  <a:lnTo>
                    <a:pt x="58469" y="39052"/>
                  </a:lnTo>
                  <a:cubicBezTo>
                    <a:pt x="61327" y="39052"/>
                    <a:pt x="64184" y="41910"/>
                    <a:pt x="65137" y="44767"/>
                  </a:cubicBezTo>
                  <a:lnTo>
                    <a:pt x="65137" y="175260"/>
                  </a:lnTo>
                  <a:cubicBezTo>
                    <a:pt x="65137" y="181927"/>
                    <a:pt x="67042" y="186690"/>
                    <a:pt x="69899" y="189547"/>
                  </a:cubicBezTo>
                  <a:cubicBezTo>
                    <a:pt x="72757" y="193358"/>
                    <a:pt x="77519" y="194310"/>
                    <a:pt x="83234" y="194310"/>
                  </a:cubicBezTo>
                  <a:lnTo>
                    <a:pt x="87044" y="194310"/>
                  </a:lnTo>
                  <a:cubicBezTo>
                    <a:pt x="96569" y="194310"/>
                    <a:pt x="104189" y="189547"/>
                    <a:pt x="104189" y="175260"/>
                  </a:cubicBezTo>
                  <a:lnTo>
                    <a:pt x="104189" y="46672"/>
                  </a:lnTo>
                  <a:cubicBezTo>
                    <a:pt x="104189" y="41910"/>
                    <a:pt x="107047" y="39052"/>
                    <a:pt x="111809" y="38100"/>
                  </a:cubicBezTo>
                  <a:cubicBezTo>
                    <a:pt x="112762" y="39052"/>
                    <a:pt x="140384" y="39052"/>
                    <a:pt x="140384" y="39052"/>
                  </a:cubicBezTo>
                  <a:lnTo>
                    <a:pt x="140384" y="3905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43" name="Freeform: Shape 335">
              <a:extLst>
                <a:ext uri="{FF2B5EF4-FFF2-40B4-BE49-F238E27FC236}">
                  <a16:creationId xmlns:a16="http://schemas.microsoft.com/office/drawing/2014/main" id="{68349854-86D1-E643-9352-E5842B3EC82C}"/>
                </a:ext>
              </a:extLst>
            </p:cNvPr>
            <p:cNvSpPr/>
            <p:nvPr/>
          </p:nvSpPr>
          <p:spPr>
            <a:xfrm>
              <a:off x="2923222" y="2260282"/>
              <a:ext cx="131917" cy="147637"/>
            </a:xfrm>
            <a:custGeom>
              <a:avLst/>
              <a:gdLst>
                <a:gd name="connsiteX0" fmla="*/ 129540 w 131917"/>
                <a:gd name="connsiteY0" fmla="*/ 96202 h 147637"/>
                <a:gd name="connsiteX1" fmla="*/ 129540 w 131917"/>
                <a:gd name="connsiteY1" fmla="*/ 61913 h 147637"/>
                <a:gd name="connsiteX2" fmla="*/ 65723 w 131917"/>
                <a:gd name="connsiteY2" fmla="*/ 0 h 147637"/>
                <a:gd name="connsiteX3" fmla="*/ 6668 w 131917"/>
                <a:gd name="connsiteY3" fmla="*/ 34290 h 147637"/>
                <a:gd name="connsiteX4" fmla="*/ 30480 w 131917"/>
                <a:gd name="connsiteY4" fmla="*/ 51435 h 147637"/>
                <a:gd name="connsiteX5" fmla="*/ 32385 w 131917"/>
                <a:gd name="connsiteY5" fmla="*/ 50483 h 147637"/>
                <a:gd name="connsiteX6" fmla="*/ 32385 w 131917"/>
                <a:gd name="connsiteY6" fmla="*/ 50483 h 147637"/>
                <a:gd name="connsiteX7" fmla="*/ 65723 w 131917"/>
                <a:gd name="connsiteY7" fmla="*/ 30480 h 147637"/>
                <a:gd name="connsiteX8" fmla="*/ 91440 w 131917"/>
                <a:gd name="connsiteY8" fmla="*/ 51435 h 147637"/>
                <a:gd name="connsiteX9" fmla="*/ 87630 w 131917"/>
                <a:gd name="connsiteY9" fmla="*/ 55245 h 147637"/>
                <a:gd name="connsiteX10" fmla="*/ 87630 w 131917"/>
                <a:gd name="connsiteY10" fmla="*/ 55245 h 147637"/>
                <a:gd name="connsiteX11" fmla="*/ 8573 w 131917"/>
                <a:gd name="connsiteY11" fmla="*/ 80963 h 147637"/>
                <a:gd name="connsiteX12" fmla="*/ 0 w 131917"/>
                <a:gd name="connsiteY12" fmla="*/ 108585 h 147637"/>
                <a:gd name="connsiteX13" fmla="*/ 45720 w 131917"/>
                <a:gd name="connsiteY13" fmla="*/ 147638 h 147637"/>
                <a:gd name="connsiteX14" fmla="*/ 85725 w 131917"/>
                <a:gd name="connsiteY14" fmla="*/ 132397 h 147637"/>
                <a:gd name="connsiteX15" fmla="*/ 85725 w 131917"/>
                <a:gd name="connsiteY15" fmla="*/ 132397 h 147637"/>
                <a:gd name="connsiteX16" fmla="*/ 86678 w 131917"/>
                <a:gd name="connsiteY16" fmla="*/ 131445 h 147637"/>
                <a:gd name="connsiteX17" fmla="*/ 90488 w 131917"/>
                <a:gd name="connsiteY17" fmla="*/ 130492 h 147637"/>
                <a:gd name="connsiteX18" fmla="*/ 93345 w 131917"/>
                <a:gd name="connsiteY18" fmla="*/ 131445 h 147637"/>
                <a:gd name="connsiteX19" fmla="*/ 94298 w 131917"/>
                <a:gd name="connsiteY19" fmla="*/ 132397 h 147637"/>
                <a:gd name="connsiteX20" fmla="*/ 100965 w 131917"/>
                <a:gd name="connsiteY20" fmla="*/ 141922 h 147637"/>
                <a:gd name="connsiteX21" fmla="*/ 126683 w 131917"/>
                <a:gd name="connsiteY21" fmla="*/ 143827 h 147637"/>
                <a:gd name="connsiteX22" fmla="*/ 131445 w 131917"/>
                <a:gd name="connsiteY22" fmla="*/ 135255 h 147637"/>
                <a:gd name="connsiteX23" fmla="*/ 129540 w 131917"/>
                <a:gd name="connsiteY23" fmla="*/ 96202 h 147637"/>
                <a:gd name="connsiteX24" fmla="*/ 91440 w 131917"/>
                <a:gd name="connsiteY24" fmla="*/ 87630 h 147637"/>
                <a:gd name="connsiteX25" fmla="*/ 58103 w 131917"/>
                <a:gd name="connsiteY25" fmla="*/ 116205 h 147637"/>
                <a:gd name="connsiteX26" fmla="*/ 39053 w 131917"/>
                <a:gd name="connsiteY26" fmla="*/ 101917 h 147637"/>
                <a:gd name="connsiteX27" fmla="*/ 83820 w 131917"/>
                <a:gd name="connsiteY27" fmla="*/ 79058 h 147637"/>
                <a:gd name="connsiteX28" fmla="*/ 85725 w 131917"/>
                <a:gd name="connsiteY28" fmla="*/ 79058 h 147637"/>
                <a:gd name="connsiteX29" fmla="*/ 85725 w 131917"/>
                <a:gd name="connsiteY29" fmla="*/ 79058 h 147637"/>
                <a:gd name="connsiteX30" fmla="*/ 91440 w 131917"/>
                <a:gd name="connsiteY30" fmla="*/ 84772 h 147637"/>
                <a:gd name="connsiteX31" fmla="*/ 91440 w 131917"/>
                <a:gd name="connsiteY31" fmla="*/ 87630 h 147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31917" h="147637">
                  <a:moveTo>
                    <a:pt x="129540" y="96202"/>
                  </a:moveTo>
                  <a:lnTo>
                    <a:pt x="129540" y="61913"/>
                  </a:lnTo>
                  <a:cubicBezTo>
                    <a:pt x="129540" y="22860"/>
                    <a:pt x="120968" y="0"/>
                    <a:pt x="65723" y="0"/>
                  </a:cubicBezTo>
                  <a:cubicBezTo>
                    <a:pt x="24765" y="0"/>
                    <a:pt x="6668" y="17145"/>
                    <a:pt x="6668" y="34290"/>
                  </a:cubicBezTo>
                  <a:cubicBezTo>
                    <a:pt x="6668" y="49530"/>
                    <a:pt x="24765" y="51435"/>
                    <a:pt x="30480" y="51435"/>
                  </a:cubicBezTo>
                  <a:cubicBezTo>
                    <a:pt x="31433" y="51435"/>
                    <a:pt x="31433" y="51435"/>
                    <a:pt x="32385" y="50483"/>
                  </a:cubicBezTo>
                  <a:lnTo>
                    <a:pt x="32385" y="50483"/>
                  </a:lnTo>
                  <a:cubicBezTo>
                    <a:pt x="37148" y="40005"/>
                    <a:pt x="47625" y="30480"/>
                    <a:pt x="65723" y="30480"/>
                  </a:cubicBezTo>
                  <a:cubicBezTo>
                    <a:pt x="84773" y="30480"/>
                    <a:pt x="90488" y="36195"/>
                    <a:pt x="91440" y="51435"/>
                  </a:cubicBezTo>
                  <a:cubicBezTo>
                    <a:pt x="91440" y="53340"/>
                    <a:pt x="89535" y="55245"/>
                    <a:pt x="87630" y="55245"/>
                  </a:cubicBezTo>
                  <a:lnTo>
                    <a:pt x="87630" y="55245"/>
                  </a:lnTo>
                  <a:cubicBezTo>
                    <a:pt x="73343" y="56197"/>
                    <a:pt x="22860" y="62865"/>
                    <a:pt x="8573" y="80963"/>
                  </a:cubicBezTo>
                  <a:cubicBezTo>
                    <a:pt x="1905" y="88583"/>
                    <a:pt x="0" y="98108"/>
                    <a:pt x="0" y="108585"/>
                  </a:cubicBezTo>
                  <a:cubicBezTo>
                    <a:pt x="0" y="131445"/>
                    <a:pt x="17145" y="147638"/>
                    <a:pt x="45720" y="147638"/>
                  </a:cubicBezTo>
                  <a:cubicBezTo>
                    <a:pt x="61913" y="147638"/>
                    <a:pt x="76200" y="141922"/>
                    <a:pt x="85725" y="132397"/>
                  </a:cubicBezTo>
                  <a:lnTo>
                    <a:pt x="85725" y="132397"/>
                  </a:lnTo>
                  <a:cubicBezTo>
                    <a:pt x="85725" y="132397"/>
                    <a:pt x="86678" y="131445"/>
                    <a:pt x="86678" y="131445"/>
                  </a:cubicBezTo>
                  <a:cubicBezTo>
                    <a:pt x="87630" y="130492"/>
                    <a:pt x="89535" y="130492"/>
                    <a:pt x="90488" y="130492"/>
                  </a:cubicBezTo>
                  <a:cubicBezTo>
                    <a:pt x="91440" y="130492"/>
                    <a:pt x="92393" y="130492"/>
                    <a:pt x="93345" y="131445"/>
                  </a:cubicBezTo>
                  <a:cubicBezTo>
                    <a:pt x="94298" y="132397"/>
                    <a:pt x="94298" y="132397"/>
                    <a:pt x="94298" y="132397"/>
                  </a:cubicBezTo>
                  <a:cubicBezTo>
                    <a:pt x="96203" y="136208"/>
                    <a:pt x="98108" y="139065"/>
                    <a:pt x="100965" y="141922"/>
                  </a:cubicBezTo>
                  <a:cubicBezTo>
                    <a:pt x="110490" y="148590"/>
                    <a:pt x="122873" y="145733"/>
                    <a:pt x="126683" y="143827"/>
                  </a:cubicBezTo>
                  <a:cubicBezTo>
                    <a:pt x="132398" y="140970"/>
                    <a:pt x="132398" y="139065"/>
                    <a:pt x="131445" y="135255"/>
                  </a:cubicBezTo>
                  <a:cubicBezTo>
                    <a:pt x="130493" y="130492"/>
                    <a:pt x="129540" y="111442"/>
                    <a:pt x="129540" y="96202"/>
                  </a:cubicBezTo>
                  <a:moveTo>
                    <a:pt x="91440" y="87630"/>
                  </a:moveTo>
                  <a:cubicBezTo>
                    <a:pt x="91440" y="102870"/>
                    <a:pt x="78105" y="116205"/>
                    <a:pt x="58103" y="116205"/>
                  </a:cubicBezTo>
                  <a:cubicBezTo>
                    <a:pt x="44768" y="116205"/>
                    <a:pt x="39053" y="110490"/>
                    <a:pt x="39053" y="101917"/>
                  </a:cubicBezTo>
                  <a:cubicBezTo>
                    <a:pt x="39053" y="91440"/>
                    <a:pt x="54293" y="80963"/>
                    <a:pt x="83820" y="79058"/>
                  </a:cubicBezTo>
                  <a:lnTo>
                    <a:pt x="85725" y="79058"/>
                  </a:lnTo>
                  <a:lnTo>
                    <a:pt x="85725" y="79058"/>
                  </a:lnTo>
                  <a:cubicBezTo>
                    <a:pt x="88583" y="79058"/>
                    <a:pt x="91440" y="81915"/>
                    <a:pt x="91440" y="84772"/>
                  </a:cubicBezTo>
                  <a:lnTo>
                    <a:pt x="91440" y="8763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44" name="Freeform: Shape 336">
              <a:extLst>
                <a:ext uri="{FF2B5EF4-FFF2-40B4-BE49-F238E27FC236}">
                  <a16:creationId xmlns:a16="http://schemas.microsoft.com/office/drawing/2014/main" id="{95EEFE38-685D-9544-80E0-96CE447508BD}"/>
                </a:ext>
              </a:extLst>
            </p:cNvPr>
            <p:cNvSpPr/>
            <p:nvPr/>
          </p:nvSpPr>
          <p:spPr>
            <a:xfrm>
              <a:off x="3519015" y="2209800"/>
              <a:ext cx="41574" cy="196215"/>
            </a:xfrm>
            <a:custGeom>
              <a:avLst/>
              <a:gdLst>
                <a:gd name="connsiteX0" fmla="*/ 31905 w 41574"/>
                <a:gd name="connsiteY0" fmla="*/ 3810 h 196215"/>
                <a:gd name="connsiteX1" fmla="*/ 17617 w 41574"/>
                <a:gd name="connsiteY1" fmla="*/ 0 h 196215"/>
                <a:gd name="connsiteX2" fmla="*/ 5235 w 41574"/>
                <a:gd name="connsiteY2" fmla="*/ 1905 h 196215"/>
                <a:gd name="connsiteX3" fmla="*/ 472 w 41574"/>
                <a:gd name="connsiteY3" fmla="*/ 10478 h 196215"/>
                <a:gd name="connsiteX4" fmla="*/ 2377 w 41574"/>
                <a:gd name="connsiteY4" fmla="*/ 48578 h 196215"/>
                <a:gd name="connsiteX5" fmla="*/ 2377 w 41574"/>
                <a:gd name="connsiteY5" fmla="*/ 60008 h 196215"/>
                <a:gd name="connsiteX6" fmla="*/ 2377 w 41574"/>
                <a:gd name="connsiteY6" fmla="*/ 178117 h 196215"/>
                <a:gd name="connsiteX7" fmla="*/ 20475 w 41574"/>
                <a:gd name="connsiteY7" fmla="*/ 196215 h 196215"/>
                <a:gd name="connsiteX8" fmla="*/ 24285 w 41574"/>
                <a:gd name="connsiteY8" fmla="*/ 196215 h 196215"/>
                <a:gd name="connsiteX9" fmla="*/ 41430 w 41574"/>
                <a:gd name="connsiteY9" fmla="*/ 177165 h 196215"/>
                <a:gd name="connsiteX10" fmla="*/ 41430 w 41574"/>
                <a:gd name="connsiteY10" fmla="*/ 30480 h 196215"/>
                <a:gd name="connsiteX11" fmla="*/ 41430 w 41574"/>
                <a:gd name="connsiteY11" fmla="*/ 29528 h 196215"/>
                <a:gd name="connsiteX12" fmla="*/ 41430 w 41574"/>
                <a:gd name="connsiteY12" fmla="*/ 29528 h 196215"/>
                <a:gd name="connsiteX13" fmla="*/ 31905 w 41574"/>
                <a:gd name="connsiteY13" fmla="*/ 3810 h 196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574" h="196215">
                  <a:moveTo>
                    <a:pt x="31905" y="3810"/>
                  </a:moveTo>
                  <a:cubicBezTo>
                    <a:pt x="27142" y="953"/>
                    <a:pt x="22380" y="0"/>
                    <a:pt x="17617" y="0"/>
                  </a:cubicBezTo>
                  <a:cubicBezTo>
                    <a:pt x="11902" y="0"/>
                    <a:pt x="7140" y="953"/>
                    <a:pt x="5235" y="1905"/>
                  </a:cubicBezTo>
                  <a:cubicBezTo>
                    <a:pt x="-480" y="4763"/>
                    <a:pt x="-480" y="6667"/>
                    <a:pt x="472" y="10478"/>
                  </a:cubicBezTo>
                  <a:cubicBezTo>
                    <a:pt x="2377" y="16192"/>
                    <a:pt x="2377" y="34290"/>
                    <a:pt x="2377" y="48578"/>
                  </a:cubicBezTo>
                  <a:lnTo>
                    <a:pt x="2377" y="60008"/>
                  </a:lnTo>
                  <a:lnTo>
                    <a:pt x="2377" y="178117"/>
                  </a:lnTo>
                  <a:cubicBezTo>
                    <a:pt x="2377" y="192405"/>
                    <a:pt x="9997" y="196215"/>
                    <a:pt x="20475" y="196215"/>
                  </a:cubicBezTo>
                  <a:lnTo>
                    <a:pt x="24285" y="196215"/>
                  </a:lnTo>
                  <a:cubicBezTo>
                    <a:pt x="33810" y="196215"/>
                    <a:pt x="41430" y="191453"/>
                    <a:pt x="41430" y="177165"/>
                  </a:cubicBezTo>
                  <a:lnTo>
                    <a:pt x="41430" y="30480"/>
                  </a:lnTo>
                  <a:cubicBezTo>
                    <a:pt x="41430" y="30480"/>
                    <a:pt x="41430" y="29528"/>
                    <a:pt x="41430" y="29528"/>
                  </a:cubicBezTo>
                  <a:lnTo>
                    <a:pt x="41430" y="29528"/>
                  </a:lnTo>
                  <a:cubicBezTo>
                    <a:pt x="42382" y="18097"/>
                    <a:pt x="38572" y="8572"/>
                    <a:pt x="31905" y="381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45" name="Freeform: Shape 337">
              <a:extLst>
                <a:ext uri="{FF2B5EF4-FFF2-40B4-BE49-F238E27FC236}">
                  <a16:creationId xmlns:a16="http://schemas.microsoft.com/office/drawing/2014/main" id="{ED556283-F6F1-8B42-9ADC-2E4BF8307ECA}"/>
                </a:ext>
              </a:extLst>
            </p:cNvPr>
            <p:cNvSpPr/>
            <p:nvPr/>
          </p:nvSpPr>
          <p:spPr>
            <a:xfrm>
              <a:off x="3368040" y="2260282"/>
              <a:ext cx="131917" cy="147637"/>
            </a:xfrm>
            <a:custGeom>
              <a:avLst/>
              <a:gdLst>
                <a:gd name="connsiteX0" fmla="*/ 129540 w 131917"/>
                <a:gd name="connsiteY0" fmla="*/ 96202 h 147637"/>
                <a:gd name="connsiteX1" fmla="*/ 129540 w 131917"/>
                <a:gd name="connsiteY1" fmla="*/ 61913 h 147637"/>
                <a:gd name="connsiteX2" fmla="*/ 65722 w 131917"/>
                <a:gd name="connsiteY2" fmla="*/ 0 h 147637"/>
                <a:gd name="connsiteX3" fmla="*/ 6667 w 131917"/>
                <a:gd name="connsiteY3" fmla="*/ 34290 h 147637"/>
                <a:gd name="connsiteX4" fmla="*/ 30480 w 131917"/>
                <a:gd name="connsiteY4" fmla="*/ 51435 h 147637"/>
                <a:gd name="connsiteX5" fmla="*/ 32385 w 131917"/>
                <a:gd name="connsiteY5" fmla="*/ 50483 h 147637"/>
                <a:gd name="connsiteX6" fmla="*/ 32385 w 131917"/>
                <a:gd name="connsiteY6" fmla="*/ 50483 h 147637"/>
                <a:gd name="connsiteX7" fmla="*/ 65722 w 131917"/>
                <a:gd name="connsiteY7" fmla="*/ 30480 h 147637"/>
                <a:gd name="connsiteX8" fmla="*/ 91440 w 131917"/>
                <a:gd name="connsiteY8" fmla="*/ 51435 h 147637"/>
                <a:gd name="connsiteX9" fmla="*/ 87630 w 131917"/>
                <a:gd name="connsiteY9" fmla="*/ 55245 h 147637"/>
                <a:gd name="connsiteX10" fmla="*/ 87630 w 131917"/>
                <a:gd name="connsiteY10" fmla="*/ 55245 h 147637"/>
                <a:gd name="connsiteX11" fmla="*/ 8572 w 131917"/>
                <a:gd name="connsiteY11" fmla="*/ 80963 h 147637"/>
                <a:gd name="connsiteX12" fmla="*/ 0 w 131917"/>
                <a:gd name="connsiteY12" fmla="*/ 108585 h 147637"/>
                <a:gd name="connsiteX13" fmla="*/ 45720 w 131917"/>
                <a:gd name="connsiteY13" fmla="*/ 147638 h 147637"/>
                <a:gd name="connsiteX14" fmla="*/ 85725 w 131917"/>
                <a:gd name="connsiteY14" fmla="*/ 132397 h 147637"/>
                <a:gd name="connsiteX15" fmla="*/ 85725 w 131917"/>
                <a:gd name="connsiteY15" fmla="*/ 132397 h 147637"/>
                <a:gd name="connsiteX16" fmla="*/ 86677 w 131917"/>
                <a:gd name="connsiteY16" fmla="*/ 131445 h 147637"/>
                <a:gd name="connsiteX17" fmla="*/ 90488 w 131917"/>
                <a:gd name="connsiteY17" fmla="*/ 130492 h 147637"/>
                <a:gd name="connsiteX18" fmla="*/ 93345 w 131917"/>
                <a:gd name="connsiteY18" fmla="*/ 131445 h 147637"/>
                <a:gd name="connsiteX19" fmla="*/ 94297 w 131917"/>
                <a:gd name="connsiteY19" fmla="*/ 132397 h 147637"/>
                <a:gd name="connsiteX20" fmla="*/ 100965 w 131917"/>
                <a:gd name="connsiteY20" fmla="*/ 141922 h 147637"/>
                <a:gd name="connsiteX21" fmla="*/ 126682 w 131917"/>
                <a:gd name="connsiteY21" fmla="*/ 143827 h 147637"/>
                <a:gd name="connsiteX22" fmla="*/ 131445 w 131917"/>
                <a:gd name="connsiteY22" fmla="*/ 135255 h 147637"/>
                <a:gd name="connsiteX23" fmla="*/ 129540 w 131917"/>
                <a:gd name="connsiteY23" fmla="*/ 96202 h 147637"/>
                <a:gd name="connsiteX24" fmla="*/ 90488 w 131917"/>
                <a:gd name="connsiteY24" fmla="*/ 87630 h 147637"/>
                <a:gd name="connsiteX25" fmla="*/ 57150 w 131917"/>
                <a:gd name="connsiteY25" fmla="*/ 116205 h 147637"/>
                <a:gd name="connsiteX26" fmla="*/ 38100 w 131917"/>
                <a:gd name="connsiteY26" fmla="*/ 101917 h 147637"/>
                <a:gd name="connsiteX27" fmla="*/ 82867 w 131917"/>
                <a:gd name="connsiteY27" fmla="*/ 79058 h 147637"/>
                <a:gd name="connsiteX28" fmla="*/ 84772 w 131917"/>
                <a:gd name="connsiteY28" fmla="*/ 79058 h 147637"/>
                <a:gd name="connsiteX29" fmla="*/ 84772 w 131917"/>
                <a:gd name="connsiteY29" fmla="*/ 79058 h 147637"/>
                <a:gd name="connsiteX30" fmla="*/ 90488 w 131917"/>
                <a:gd name="connsiteY30" fmla="*/ 84772 h 147637"/>
                <a:gd name="connsiteX31" fmla="*/ 90488 w 131917"/>
                <a:gd name="connsiteY31" fmla="*/ 87630 h 147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31917" h="147637">
                  <a:moveTo>
                    <a:pt x="129540" y="96202"/>
                  </a:moveTo>
                  <a:lnTo>
                    <a:pt x="129540" y="61913"/>
                  </a:lnTo>
                  <a:cubicBezTo>
                    <a:pt x="129540" y="22860"/>
                    <a:pt x="120967" y="0"/>
                    <a:pt x="65722" y="0"/>
                  </a:cubicBezTo>
                  <a:cubicBezTo>
                    <a:pt x="24765" y="0"/>
                    <a:pt x="6667" y="17145"/>
                    <a:pt x="6667" y="34290"/>
                  </a:cubicBezTo>
                  <a:cubicBezTo>
                    <a:pt x="6667" y="49530"/>
                    <a:pt x="24765" y="51435"/>
                    <a:pt x="30480" y="51435"/>
                  </a:cubicBezTo>
                  <a:cubicBezTo>
                    <a:pt x="31432" y="51435"/>
                    <a:pt x="31432" y="51435"/>
                    <a:pt x="32385" y="50483"/>
                  </a:cubicBezTo>
                  <a:lnTo>
                    <a:pt x="32385" y="50483"/>
                  </a:lnTo>
                  <a:cubicBezTo>
                    <a:pt x="37147" y="40005"/>
                    <a:pt x="47625" y="30480"/>
                    <a:pt x="65722" y="30480"/>
                  </a:cubicBezTo>
                  <a:cubicBezTo>
                    <a:pt x="84772" y="30480"/>
                    <a:pt x="90488" y="36195"/>
                    <a:pt x="91440" y="51435"/>
                  </a:cubicBezTo>
                  <a:cubicBezTo>
                    <a:pt x="91440" y="53340"/>
                    <a:pt x="89535" y="55245"/>
                    <a:pt x="87630" y="55245"/>
                  </a:cubicBezTo>
                  <a:lnTo>
                    <a:pt x="87630" y="55245"/>
                  </a:lnTo>
                  <a:cubicBezTo>
                    <a:pt x="73342" y="56197"/>
                    <a:pt x="22860" y="62865"/>
                    <a:pt x="8572" y="80963"/>
                  </a:cubicBezTo>
                  <a:cubicBezTo>
                    <a:pt x="1905" y="88583"/>
                    <a:pt x="0" y="98108"/>
                    <a:pt x="0" y="108585"/>
                  </a:cubicBezTo>
                  <a:cubicBezTo>
                    <a:pt x="0" y="131445"/>
                    <a:pt x="17145" y="147638"/>
                    <a:pt x="45720" y="147638"/>
                  </a:cubicBezTo>
                  <a:cubicBezTo>
                    <a:pt x="61913" y="147638"/>
                    <a:pt x="76200" y="141922"/>
                    <a:pt x="85725" y="132397"/>
                  </a:cubicBezTo>
                  <a:lnTo>
                    <a:pt x="85725" y="132397"/>
                  </a:lnTo>
                  <a:cubicBezTo>
                    <a:pt x="85725" y="132397"/>
                    <a:pt x="86677" y="131445"/>
                    <a:pt x="86677" y="131445"/>
                  </a:cubicBezTo>
                  <a:cubicBezTo>
                    <a:pt x="87630" y="130492"/>
                    <a:pt x="89535" y="130492"/>
                    <a:pt x="90488" y="130492"/>
                  </a:cubicBezTo>
                  <a:cubicBezTo>
                    <a:pt x="91440" y="130492"/>
                    <a:pt x="92392" y="130492"/>
                    <a:pt x="93345" y="131445"/>
                  </a:cubicBezTo>
                  <a:cubicBezTo>
                    <a:pt x="94297" y="132397"/>
                    <a:pt x="94297" y="132397"/>
                    <a:pt x="94297" y="132397"/>
                  </a:cubicBezTo>
                  <a:cubicBezTo>
                    <a:pt x="96202" y="136208"/>
                    <a:pt x="98107" y="139065"/>
                    <a:pt x="100965" y="141922"/>
                  </a:cubicBezTo>
                  <a:cubicBezTo>
                    <a:pt x="110490" y="148590"/>
                    <a:pt x="122872" y="145733"/>
                    <a:pt x="126682" y="143827"/>
                  </a:cubicBezTo>
                  <a:cubicBezTo>
                    <a:pt x="132397" y="140970"/>
                    <a:pt x="132397" y="139065"/>
                    <a:pt x="131445" y="135255"/>
                  </a:cubicBezTo>
                  <a:cubicBezTo>
                    <a:pt x="129540" y="130492"/>
                    <a:pt x="129540" y="111442"/>
                    <a:pt x="129540" y="96202"/>
                  </a:cubicBezTo>
                  <a:moveTo>
                    <a:pt x="90488" y="87630"/>
                  </a:moveTo>
                  <a:cubicBezTo>
                    <a:pt x="90488" y="102870"/>
                    <a:pt x="77152" y="116205"/>
                    <a:pt x="57150" y="116205"/>
                  </a:cubicBezTo>
                  <a:cubicBezTo>
                    <a:pt x="43815" y="116205"/>
                    <a:pt x="38100" y="110490"/>
                    <a:pt x="38100" y="101917"/>
                  </a:cubicBezTo>
                  <a:cubicBezTo>
                    <a:pt x="38100" y="91440"/>
                    <a:pt x="53340" y="80963"/>
                    <a:pt x="82867" y="79058"/>
                  </a:cubicBezTo>
                  <a:lnTo>
                    <a:pt x="84772" y="79058"/>
                  </a:lnTo>
                  <a:lnTo>
                    <a:pt x="84772" y="79058"/>
                  </a:lnTo>
                  <a:cubicBezTo>
                    <a:pt x="87630" y="79058"/>
                    <a:pt x="90488" y="81915"/>
                    <a:pt x="90488" y="84772"/>
                  </a:cubicBezTo>
                  <a:lnTo>
                    <a:pt x="90488" y="8763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46" name="Freeform: Shape 338">
              <a:extLst>
                <a:ext uri="{FF2B5EF4-FFF2-40B4-BE49-F238E27FC236}">
                  <a16:creationId xmlns:a16="http://schemas.microsoft.com/office/drawing/2014/main" id="{14A55C30-AD03-C341-A9E4-AC472422A806}"/>
                </a:ext>
              </a:extLst>
            </p:cNvPr>
            <p:cNvSpPr/>
            <p:nvPr/>
          </p:nvSpPr>
          <p:spPr>
            <a:xfrm>
              <a:off x="3584737" y="2207895"/>
              <a:ext cx="137452" cy="196214"/>
            </a:xfrm>
            <a:custGeom>
              <a:avLst/>
              <a:gdLst>
                <a:gd name="connsiteX0" fmla="*/ 134775 w 137452"/>
                <a:gd name="connsiteY0" fmla="*/ 179070 h 196214"/>
                <a:gd name="connsiteX1" fmla="*/ 110010 w 137452"/>
                <a:gd name="connsiteY1" fmla="*/ 149542 h 196214"/>
                <a:gd name="connsiteX2" fmla="*/ 107152 w 137452"/>
                <a:gd name="connsiteY2" fmla="*/ 144780 h 196214"/>
                <a:gd name="connsiteX3" fmla="*/ 93817 w 137452"/>
                <a:gd name="connsiteY3" fmla="*/ 126683 h 196214"/>
                <a:gd name="connsiteX4" fmla="*/ 95722 w 137452"/>
                <a:gd name="connsiteY4" fmla="*/ 108585 h 196214"/>
                <a:gd name="connsiteX5" fmla="*/ 98580 w 137452"/>
                <a:gd name="connsiteY5" fmla="*/ 105727 h 196214"/>
                <a:gd name="connsiteX6" fmla="*/ 101437 w 137452"/>
                <a:gd name="connsiteY6" fmla="*/ 101917 h 196214"/>
                <a:gd name="connsiteX7" fmla="*/ 101437 w 137452"/>
                <a:gd name="connsiteY7" fmla="*/ 101917 h 196214"/>
                <a:gd name="connsiteX8" fmla="*/ 102390 w 137452"/>
                <a:gd name="connsiteY8" fmla="*/ 100013 h 196214"/>
                <a:gd name="connsiteX9" fmla="*/ 102390 w 137452"/>
                <a:gd name="connsiteY9" fmla="*/ 99060 h 196214"/>
                <a:gd name="connsiteX10" fmla="*/ 106200 w 137452"/>
                <a:gd name="connsiteY10" fmla="*/ 95250 h 196214"/>
                <a:gd name="connsiteX11" fmla="*/ 120487 w 137452"/>
                <a:gd name="connsiteY11" fmla="*/ 81915 h 196214"/>
                <a:gd name="connsiteX12" fmla="*/ 122392 w 137452"/>
                <a:gd name="connsiteY12" fmla="*/ 73342 h 196214"/>
                <a:gd name="connsiteX13" fmla="*/ 122392 w 137452"/>
                <a:gd name="connsiteY13" fmla="*/ 73342 h 196214"/>
                <a:gd name="connsiteX14" fmla="*/ 122392 w 137452"/>
                <a:gd name="connsiteY14" fmla="*/ 73342 h 196214"/>
                <a:gd name="connsiteX15" fmla="*/ 102390 w 137452"/>
                <a:gd name="connsiteY15" fmla="*/ 61913 h 196214"/>
                <a:gd name="connsiteX16" fmla="*/ 102390 w 137452"/>
                <a:gd name="connsiteY16" fmla="*/ 61913 h 196214"/>
                <a:gd name="connsiteX17" fmla="*/ 102390 w 137452"/>
                <a:gd name="connsiteY17" fmla="*/ 61913 h 196214"/>
                <a:gd name="connsiteX18" fmla="*/ 102390 w 137452"/>
                <a:gd name="connsiteY18" fmla="*/ 61913 h 196214"/>
                <a:gd name="connsiteX19" fmla="*/ 101437 w 137452"/>
                <a:gd name="connsiteY19" fmla="*/ 61913 h 196214"/>
                <a:gd name="connsiteX20" fmla="*/ 101437 w 137452"/>
                <a:gd name="connsiteY20" fmla="*/ 61913 h 196214"/>
                <a:gd name="connsiteX21" fmla="*/ 100485 w 137452"/>
                <a:gd name="connsiteY21" fmla="*/ 61913 h 196214"/>
                <a:gd name="connsiteX22" fmla="*/ 99532 w 137452"/>
                <a:gd name="connsiteY22" fmla="*/ 61913 h 196214"/>
                <a:gd name="connsiteX23" fmla="*/ 94770 w 137452"/>
                <a:gd name="connsiteY23" fmla="*/ 62865 h 196214"/>
                <a:gd name="connsiteX24" fmla="*/ 94770 w 137452"/>
                <a:gd name="connsiteY24" fmla="*/ 62865 h 196214"/>
                <a:gd name="connsiteX25" fmla="*/ 93817 w 137452"/>
                <a:gd name="connsiteY25" fmla="*/ 62865 h 196214"/>
                <a:gd name="connsiteX26" fmla="*/ 89055 w 137452"/>
                <a:gd name="connsiteY26" fmla="*/ 66675 h 196214"/>
                <a:gd name="connsiteX27" fmla="*/ 89055 w 137452"/>
                <a:gd name="connsiteY27" fmla="*/ 66675 h 196214"/>
                <a:gd name="connsiteX28" fmla="*/ 83340 w 137452"/>
                <a:gd name="connsiteY28" fmla="*/ 72390 h 196214"/>
                <a:gd name="connsiteX29" fmla="*/ 62385 w 137452"/>
                <a:gd name="connsiteY29" fmla="*/ 93345 h 196214"/>
                <a:gd name="connsiteX30" fmla="*/ 50002 w 137452"/>
                <a:gd name="connsiteY30" fmla="*/ 100013 h 196214"/>
                <a:gd name="connsiteX31" fmla="*/ 42382 w 137452"/>
                <a:gd name="connsiteY31" fmla="*/ 91440 h 196214"/>
                <a:gd name="connsiteX32" fmla="*/ 42382 w 137452"/>
                <a:gd name="connsiteY32" fmla="*/ 31433 h 196214"/>
                <a:gd name="connsiteX33" fmla="*/ 42382 w 137452"/>
                <a:gd name="connsiteY33" fmla="*/ 31433 h 196214"/>
                <a:gd name="connsiteX34" fmla="*/ 42382 w 137452"/>
                <a:gd name="connsiteY34" fmla="*/ 31433 h 196214"/>
                <a:gd name="connsiteX35" fmla="*/ 42382 w 137452"/>
                <a:gd name="connsiteY35" fmla="*/ 30480 h 196214"/>
                <a:gd name="connsiteX36" fmla="*/ 42382 w 137452"/>
                <a:gd name="connsiteY36" fmla="*/ 30480 h 196214"/>
                <a:gd name="connsiteX37" fmla="*/ 31905 w 137452"/>
                <a:gd name="connsiteY37" fmla="*/ 3810 h 196214"/>
                <a:gd name="connsiteX38" fmla="*/ 17617 w 137452"/>
                <a:gd name="connsiteY38" fmla="*/ 0 h 196214"/>
                <a:gd name="connsiteX39" fmla="*/ 5235 w 137452"/>
                <a:gd name="connsiteY39" fmla="*/ 1905 h 196214"/>
                <a:gd name="connsiteX40" fmla="*/ 472 w 137452"/>
                <a:gd name="connsiteY40" fmla="*/ 10477 h 196214"/>
                <a:gd name="connsiteX41" fmla="*/ 2377 w 137452"/>
                <a:gd name="connsiteY41" fmla="*/ 39052 h 196214"/>
                <a:gd name="connsiteX42" fmla="*/ 2377 w 137452"/>
                <a:gd name="connsiteY42" fmla="*/ 177165 h 196214"/>
                <a:gd name="connsiteX43" fmla="*/ 20475 w 137452"/>
                <a:gd name="connsiteY43" fmla="*/ 196215 h 196214"/>
                <a:gd name="connsiteX44" fmla="*/ 24285 w 137452"/>
                <a:gd name="connsiteY44" fmla="*/ 196215 h 196214"/>
                <a:gd name="connsiteX45" fmla="*/ 41430 w 137452"/>
                <a:gd name="connsiteY45" fmla="*/ 177165 h 196214"/>
                <a:gd name="connsiteX46" fmla="*/ 41430 w 137452"/>
                <a:gd name="connsiteY46" fmla="*/ 175260 h 196214"/>
                <a:gd name="connsiteX47" fmla="*/ 41430 w 137452"/>
                <a:gd name="connsiteY47" fmla="*/ 144780 h 196214"/>
                <a:gd name="connsiteX48" fmla="*/ 49050 w 137452"/>
                <a:gd name="connsiteY48" fmla="*/ 136208 h 196214"/>
                <a:gd name="connsiteX49" fmla="*/ 64290 w 137452"/>
                <a:gd name="connsiteY49" fmla="*/ 146685 h 196214"/>
                <a:gd name="connsiteX50" fmla="*/ 93817 w 137452"/>
                <a:gd name="connsiteY50" fmla="*/ 183833 h 196214"/>
                <a:gd name="connsiteX51" fmla="*/ 93817 w 137452"/>
                <a:gd name="connsiteY51" fmla="*/ 183833 h 196214"/>
                <a:gd name="connsiteX52" fmla="*/ 115725 w 137452"/>
                <a:gd name="connsiteY52" fmla="*/ 196215 h 196214"/>
                <a:gd name="connsiteX53" fmla="*/ 135727 w 137452"/>
                <a:gd name="connsiteY53" fmla="*/ 185738 h 196214"/>
                <a:gd name="connsiteX54" fmla="*/ 134775 w 137452"/>
                <a:gd name="connsiteY54" fmla="*/ 179070 h 196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137452" h="196214">
                  <a:moveTo>
                    <a:pt x="134775" y="179070"/>
                  </a:moveTo>
                  <a:cubicBezTo>
                    <a:pt x="130012" y="175260"/>
                    <a:pt x="118582" y="160972"/>
                    <a:pt x="110010" y="149542"/>
                  </a:cubicBezTo>
                  <a:lnTo>
                    <a:pt x="107152" y="144780"/>
                  </a:lnTo>
                  <a:lnTo>
                    <a:pt x="93817" y="126683"/>
                  </a:lnTo>
                  <a:cubicBezTo>
                    <a:pt x="90007" y="120967"/>
                    <a:pt x="90960" y="115252"/>
                    <a:pt x="95722" y="108585"/>
                  </a:cubicBezTo>
                  <a:cubicBezTo>
                    <a:pt x="96675" y="107633"/>
                    <a:pt x="97627" y="106680"/>
                    <a:pt x="98580" y="105727"/>
                  </a:cubicBezTo>
                  <a:cubicBezTo>
                    <a:pt x="99532" y="104775"/>
                    <a:pt x="100485" y="103822"/>
                    <a:pt x="101437" y="101917"/>
                  </a:cubicBezTo>
                  <a:lnTo>
                    <a:pt x="101437" y="101917"/>
                  </a:lnTo>
                  <a:cubicBezTo>
                    <a:pt x="101437" y="100965"/>
                    <a:pt x="102390" y="100965"/>
                    <a:pt x="102390" y="100013"/>
                  </a:cubicBezTo>
                  <a:lnTo>
                    <a:pt x="102390" y="99060"/>
                  </a:lnTo>
                  <a:cubicBezTo>
                    <a:pt x="103342" y="98108"/>
                    <a:pt x="105247" y="96202"/>
                    <a:pt x="106200" y="95250"/>
                  </a:cubicBezTo>
                  <a:cubicBezTo>
                    <a:pt x="111915" y="88583"/>
                    <a:pt x="117630" y="83820"/>
                    <a:pt x="120487" y="81915"/>
                  </a:cubicBezTo>
                  <a:cubicBezTo>
                    <a:pt x="123345" y="80010"/>
                    <a:pt x="125250" y="78105"/>
                    <a:pt x="122392" y="73342"/>
                  </a:cubicBezTo>
                  <a:lnTo>
                    <a:pt x="122392" y="73342"/>
                  </a:lnTo>
                  <a:cubicBezTo>
                    <a:pt x="122392" y="73342"/>
                    <a:pt x="122392" y="73342"/>
                    <a:pt x="122392" y="73342"/>
                  </a:cubicBezTo>
                  <a:cubicBezTo>
                    <a:pt x="121440" y="70485"/>
                    <a:pt x="112867" y="61913"/>
                    <a:pt x="102390" y="61913"/>
                  </a:cubicBezTo>
                  <a:cubicBezTo>
                    <a:pt x="102390" y="61913"/>
                    <a:pt x="102390" y="61913"/>
                    <a:pt x="102390" y="61913"/>
                  </a:cubicBezTo>
                  <a:cubicBezTo>
                    <a:pt x="102390" y="61913"/>
                    <a:pt x="102390" y="61913"/>
                    <a:pt x="102390" y="61913"/>
                  </a:cubicBezTo>
                  <a:cubicBezTo>
                    <a:pt x="102390" y="61913"/>
                    <a:pt x="102390" y="61913"/>
                    <a:pt x="102390" y="61913"/>
                  </a:cubicBezTo>
                  <a:cubicBezTo>
                    <a:pt x="102390" y="61913"/>
                    <a:pt x="101437" y="61913"/>
                    <a:pt x="101437" y="61913"/>
                  </a:cubicBezTo>
                  <a:cubicBezTo>
                    <a:pt x="101437" y="61913"/>
                    <a:pt x="101437" y="61913"/>
                    <a:pt x="101437" y="61913"/>
                  </a:cubicBezTo>
                  <a:cubicBezTo>
                    <a:pt x="101437" y="61913"/>
                    <a:pt x="100485" y="61913"/>
                    <a:pt x="100485" y="61913"/>
                  </a:cubicBezTo>
                  <a:cubicBezTo>
                    <a:pt x="100485" y="61913"/>
                    <a:pt x="99532" y="61913"/>
                    <a:pt x="99532" y="61913"/>
                  </a:cubicBezTo>
                  <a:cubicBezTo>
                    <a:pt x="97627" y="61913"/>
                    <a:pt x="95722" y="62865"/>
                    <a:pt x="94770" y="62865"/>
                  </a:cubicBezTo>
                  <a:cubicBezTo>
                    <a:pt x="94770" y="62865"/>
                    <a:pt x="94770" y="62865"/>
                    <a:pt x="94770" y="62865"/>
                  </a:cubicBezTo>
                  <a:cubicBezTo>
                    <a:pt x="94770" y="62865"/>
                    <a:pt x="93817" y="62865"/>
                    <a:pt x="93817" y="62865"/>
                  </a:cubicBezTo>
                  <a:cubicBezTo>
                    <a:pt x="91912" y="63817"/>
                    <a:pt x="90007" y="64770"/>
                    <a:pt x="89055" y="66675"/>
                  </a:cubicBezTo>
                  <a:lnTo>
                    <a:pt x="89055" y="66675"/>
                  </a:lnTo>
                  <a:cubicBezTo>
                    <a:pt x="87150" y="68580"/>
                    <a:pt x="85245" y="70485"/>
                    <a:pt x="83340" y="72390"/>
                  </a:cubicBezTo>
                  <a:lnTo>
                    <a:pt x="62385" y="93345"/>
                  </a:lnTo>
                  <a:cubicBezTo>
                    <a:pt x="59527" y="96202"/>
                    <a:pt x="56670" y="100013"/>
                    <a:pt x="50002" y="100013"/>
                  </a:cubicBezTo>
                  <a:cubicBezTo>
                    <a:pt x="45240" y="100013"/>
                    <a:pt x="42382" y="97155"/>
                    <a:pt x="42382" y="91440"/>
                  </a:cubicBezTo>
                  <a:lnTo>
                    <a:pt x="42382" y="31433"/>
                  </a:lnTo>
                  <a:lnTo>
                    <a:pt x="42382" y="31433"/>
                  </a:lnTo>
                  <a:lnTo>
                    <a:pt x="42382" y="31433"/>
                  </a:lnTo>
                  <a:cubicBezTo>
                    <a:pt x="42382" y="31433"/>
                    <a:pt x="42382" y="30480"/>
                    <a:pt x="42382" y="30480"/>
                  </a:cubicBezTo>
                  <a:lnTo>
                    <a:pt x="42382" y="30480"/>
                  </a:lnTo>
                  <a:cubicBezTo>
                    <a:pt x="42382" y="18097"/>
                    <a:pt x="38572" y="8572"/>
                    <a:pt x="31905" y="3810"/>
                  </a:cubicBezTo>
                  <a:cubicBezTo>
                    <a:pt x="27142" y="952"/>
                    <a:pt x="22380" y="0"/>
                    <a:pt x="17617" y="0"/>
                  </a:cubicBezTo>
                  <a:cubicBezTo>
                    <a:pt x="11902" y="0"/>
                    <a:pt x="7140" y="952"/>
                    <a:pt x="5235" y="1905"/>
                  </a:cubicBezTo>
                  <a:cubicBezTo>
                    <a:pt x="-480" y="4763"/>
                    <a:pt x="-480" y="6667"/>
                    <a:pt x="472" y="10477"/>
                  </a:cubicBezTo>
                  <a:cubicBezTo>
                    <a:pt x="1425" y="14288"/>
                    <a:pt x="2377" y="27622"/>
                    <a:pt x="2377" y="39052"/>
                  </a:cubicBezTo>
                  <a:lnTo>
                    <a:pt x="2377" y="177165"/>
                  </a:lnTo>
                  <a:cubicBezTo>
                    <a:pt x="2377" y="191452"/>
                    <a:pt x="9997" y="196215"/>
                    <a:pt x="20475" y="196215"/>
                  </a:cubicBezTo>
                  <a:lnTo>
                    <a:pt x="24285" y="196215"/>
                  </a:lnTo>
                  <a:cubicBezTo>
                    <a:pt x="34762" y="196215"/>
                    <a:pt x="41430" y="191452"/>
                    <a:pt x="41430" y="177165"/>
                  </a:cubicBezTo>
                  <a:lnTo>
                    <a:pt x="41430" y="175260"/>
                  </a:lnTo>
                  <a:cubicBezTo>
                    <a:pt x="41430" y="171450"/>
                    <a:pt x="41430" y="148590"/>
                    <a:pt x="41430" y="144780"/>
                  </a:cubicBezTo>
                  <a:cubicBezTo>
                    <a:pt x="41430" y="138113"/>
                    <a:pt x="46192" y="136208"/>
                    <a:pt x="49050" y="136208"/>
                  </a:cubicBezTo>
                  <a:cubicBezTo>
                    <a:pt x="56670" y="136208"/>
                    <a:pt x="59527" y="140970"/>
                    <a:pt x="64290" y="146685"/>
                  </a:cubicBezTo>
                  <a:cubicBezTo>
                    <a:pt x="66195" y="149542"/>
                    <a:pt x="84292" y="171450"/>
                    <a:pt x="93817" y="183833"/>
                  </a:cubicBezTo>
                  <a:lnTo>
                    <a:pt x="93817" y="183833"/>
                  </a:lnTo>
                  <a:cubicBezTo>
                    <a:pt x="101437" y="193358"/>
                    <a:pt x="108105" y="196215"/>
                    <a:pt x="115725" y="196215"/>
                  </a:cubicBezTo>
                  <a:cubicBezTo>
                    <a:pt x="126202" y="196215"/>
                    <a:pt x="134775" y="188595"/>
                    <a:pt x="135727" y="185738"/>
                  </a:cubicBezTo>
                  <a:cubicBezTo>
                    <a:pt x="138585" y="183833"/>
                    <a:pt x="137632" y="181927"/>
                    <a:pt x="134775" y="17907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47" name="Freeform: Shape 339">
              <a:extLst>
                <a:ext uri="{FF2B5EF4-FFF2-40B4-BE49-F238E27FC236}">
                  <a16:creationId xmlns:a16="http://schemas.microsoft.com/office/drawing/2014/main" id="{EF89A0CD-59D8-A946-AACD-38F8B4BB1797}"/>
                </a:ext>
              </a:extLst>
            </p:cNvPr>
            <p:cNvSpPr/>
            <p:nvPr/>
          </p:nvSpPr>
          <p:spPr>
            <a:xfrm>
              <a:off x="3237180" y="2212657"/>
              <a:ext cx="171231" cy="194309"/>
            </a:xfrm>
            <a:custGeom>
              <a:avLst/>
              <a:gdLst>
                <a:gd name="connsiteX0" fmla="*/ 140384 w 171231"/>
                <a:gd name="connsiteY0" fmla="*/ 39052 h 194309"/>
                <a:gd name="connsiteX1" fmla="*/ 167054 w 171231"/>
                <a:gd name="connsiteY1" fmla="*/ 28575 h 194309"/>
                <a:gd name="connsiteX2" fmla="*/ 168959 w 171231"/>
                <a:gd name="connsiteY2" fmla="*/ 2858 h 194309"/>
                <a:gd name="connsiteX3" fmla="*/ 165149 w 171231"/>
                <a:gd name="connsiteY3" fmla="*/ 0 h 194309"/>
                <a:gd name="connsiteX4" fmla="*/ 30847 w 171231"/>
                <a:gd name="connsiteY4" fmla="*/ 0 h 194309"/>
                <a:gd name="connsiteX5" fmla="*/ 30847 w 171231"/>
                <a:gd name="connsiteY5" fmla="*/ 0 h 194309"/>
                <a:gd name="connsiteX6" fmla="*/ 4177 w 171231"/>
                <a:gd name="connsiteY6" fmla="*/ 10477 h 194309"/>
                <a:gd name="connsiteX7" fmla="*/ 2272 w 171231"/>
                <a:gd name="connsiteY7" fmla="*/ 36195 h 194309"/>
                <a:gd name="connsiteX8" fmla="*/ 6082 w 171231"/>
                <a:gd name="connsiteY8" fmla="*/ 39052 h 194309"/>
                <a:gd name="connsiteX9" fmla="*/ 58469 w 171231"/>
                <a:gd name="connsiteY9" fmla="*/ 39052 h 194309"/>
                <a:gd name="connsiteX10" fmla="*/ 65137 w 171231"/>
                <a:gd name="connsiteY10" fmla="*/ 44767 h 194309"/>
                <a:gd name="connsiteX11" fmla="*/ 65137 w 171231"/>
                <a:gd name="connsiteY11" fmla="*/ 175260 h 194309"/>
                <a:gd name="connsiteX12" fmla="*/ 69899 w 171231"/>
                <a:gd name="connsiteY12" fmla="*/ 189547 h 194309"/>
                <a:gd name="connsiteX13" fmla="*/ 83234 w 171231"/>
                <a:gd name="connsiteY13" fmla="*/ 194310 h 194309"/>
                <a:gd name="connsiteX14" fmla="*/ 87044 w 171231"/>
                <a:gd name="connsiteY14" fmla="*/ 194310 h 194309"/>
                <a:gd name="connsiteX15" fmla="*/ 104189 w 171231"/>
                <a:gd name="connsiteY15" fmla="*/ 175260 h 194309"/>
                <a:gd name="connsiteX16" fmla="*/ 104189 w 171231"/>
                <a:gd name="connsiteY16" fmla="*/ 46672 h 194309"/>
                <a:gd name="connsiteX17" fmla="*/ 111809 w 171231"/>
                <a:gd name="connsiteY17" fmla="*/ 38100 h 194309"/>
                <a:gd name="connsiteX18" fmla="*/ 140384 w 171231"/>
                <a:gd name="connsiteY18" fmla="*/ 39052 h 194309"/>
                <a:gd name="connsiteX19" fmla="*/ 140384 w 171231"/>
                <a:gd name="connsiteY19" fmla="*/ 39052 h 194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71231" h="194309">
                  <a:moveTo>
                    <a:pt x="140384" y="39052"/>
                  </a:moveTo>
                  <a:cubicBezTo>
                    <a:pt x="152767" y="39052"/>
                    <a:pt x="162292" y="35242"/>
                    <a:pt x="167054" y="28575"/>
                  </a:cubicBezTo>
                  <a:cubicBezTo>
                    <a:pt x="173722" y="19050"/>
                    <a:pt x="170864" y="6667"/>
                    <a:pt x="168959" y="2858"/>
                  </a:cubicBezTo>
                  <a:cubicBezTo>
                    <a:pt x="168007" y="952"/>
                    <a:pt x="166102" y="0"/>
                    <a:pt x="165149" y="0"/>
                  </a:cubicBezTo>
                  <a:cubicBezTo>
                    <a:pt x="165149" y="0"/>
                    <a:pt x="30847" y="0"/>
                    <a:pt x="30847" y="0"/>
                  </a:cubicBezTo>
                  <a:lnTo>
                    <a:pt x="30847" y="0"/>
                  </a:lnTo>
                  <a:cubicBezTo>
                    <a:pt x="18464" y="0"/>
                    <a:pt x="8939" y="3810"/>
                    <a:pt x="4177" y="10477"/>
                  </a:cubicBezTo>
                  <a:cubicBezTo>
                    <a:pt x="-2491" y="20002"/>
                    <a:pt x="367" y="32385"/>
                    <a:pt x="2272" y="36195"/>
                  </a:cubicBezTo>
                  <a:cubicBezTo>
                    <a:pt x="3224" y="38100"/>
                    <a:pt x="5129" y="39052"/>
                    <a:pt x="6082" y="39052"/>
                  </a:cubicBezTo>
                  <a:lnTo>
                    <a:pt x="58469" y="39052"/>
                  </a:lnTo>
                  <a:cubicBezTo>
                    <a:pt x="61327" y="39052"/>
                    <a:pt x="64184" y="41910"/>
                    <a:pt x="65137" y="44767"/>
                  </a:cubicBezTo>
                  <a:lnTo>
                    <a:pt x="65137" y="175260"/>
                  </a:lnTo>
                  <a:cubicBezTo>
                    <a:pt x="65137" y="181927"/>
                    <a:pt x="67042" y="186690"/>
                    <a:pt x="69899" y="189547"/>
                  </a:cubicBezTo>
                  <a:cubicBezTo>
                    <a:pt x="72757" y="193358"/>
                    <a:pt x="77519" y="194310"/>
                    <a:pt x="83234" y="194310"/>
                  </a:cubicBezTo>
                  <a:lnTo>
                    <a:pt x="87044" y="194310"/>
                  </a:lnTo>
                  <a:cubicBezTo>
                    <a:pt x="96569" y="194310"/>
                    <a:pt x="104189" y="189547"/>
                    <a:pt x="104189" y="175260"/>
                  </a:cubicBezTo>
                  <a:lnTo>
                    <a:pt x="104189" y="46672"/>
                  </a:lnTo>
                  <a:cubicBezTo>
                    <a:pt x="104189" y="41910"/>
                    <a:pt x="107047" y="39052"/>
                    <a:pt x="111809" y="38100"/>
                  </a:cubicBezTo>
                  <a:cubicBezTo>
                    <a:pt x="111809" y="39052"/>
                    <a:pt x="139432" y="39052"/>
                    <a:pt x="140384" y="39052"/>
                  </a:cubicBezTo>
                  <a:lnTo>
                    <a:pt x="140384" y="3905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48" name="Freeform: Shape 340">
              <a:extLst>
                <a:ext uri="{FF2B5EF4-FFF2-40B4-BE49-F238E27FC236}">
                  <a16:creationId xmlns:a16="http://schemas.microsoft.com/office/drawing/2014/main" id="{CA639570-483D-E948-9BB4-D48547325A34}"/>
                </a:ext>
              </a:extLst>
            </p:cNvPr>
            <p:cNvSpPr/>
            <p:nvPr/>
          </p:nvSpPr>
          <p:spPr>
            <a:xfrm>
              <a:off x="2858452" y="2465070"/>
              <a:ext cx="71437" cy="107632"/>
            </a:xfrm>
            <a:custGeom>
              <a:avLst/>
              <a:gdLst>
                <a:gd name="connsiteX0" fmla="*/ 0 w 71437"/>
                <a:gd name="connsiteY0" fmla="*/ 102870 h 107632"/>
                <a:gd name="connsiteX1" fmla="*/ 0 w 71437"/>
                <a:gd name="connsiteY1" fmla="*/ 6667 h 107632"/>
                <a:gd name="connsiteX2" fmla="*/ 6667 w 71437"/>
                <a:gd name="connsiteY2" fmla="*/ 0 h 107632"/>
                <a:gd name="connsiteX3" fmla="*/ 66675 w 71437"/>
                <a:gd name="connsiteY3" fmla="*/ 0 h 107632"/>
                <a:gd name="connsiteX4" fmla="*/ 71438 w 71437"/>
                <a:gd name="connsiteY4" fmla="*/ 4763 h 107632"/>
                <a:gd name="connsiteX5" fmla="*/ 71438 w 71437"/>
                <a:gd name="connsiteY5" fmla="*/ 5715 h 107632"/>
                <a:gd name="connsiteX6" fmla="*/ 66675 w 71437"/>
                <a:gd name="connsiteY6" fmla="*/ 10477 h 107632"/>
                <a:gd name="connsiteX7" fmla="*/ 11430 w 71437"/>
                <a:gd name="connsiteY7" fmla="*/ 10477 h 107632"/>
                <a:gd name="connsiteX8" fmla="*/ 11430 w 71437"/>
                <a:gd name="connsiteY8" fmla="*/ 50483 h 107632"/>
                <a:gd name="connsiteX9" fmla="*/ 52388 w 71437"/>
                <a:gd name="connsiteY9" fmla="*/ 50483 h 107632"/>
                <a:gd name="connsiteX10" fmla="*/ 57150 w 71437"/>
                <a:gd name="connsiteY10" fmla="*/ 55245 h 107632"/>
                <a:gd name="connsiteX11" fmla="*/ 57150 w 71437"/>
                <a:gd name="connsiteY11" fmla="*/ 56197 h 107632"/>
                <a:gd name="connsiteX12" fmla="*/ 52388 w 71437"/>
                <a:gd name="connsiteY12" fmla="*/ 60960 h 107632"/>
                <a:gd name="connsiteX13" fmla="*/ 11430 w 71437"/>
                <a:gd name="connsiteY13" fmla="*/ 60960 h 107632"/>
                <a:gd name="connsiteX14" fmla="*/ 11430 w 71437"/>
                <a:gd name="connsiteY14" fmla="*/ 102870 h 107632"/>
                <a:gd name="connsiteX15" fmla="*/ 6667 w 71437"/>
                <a:gd name="connsiteY15" fmla="*/ 107633 h 107632"/>
                <a:gd name="connsiteX16" fmla="*/ 4763 w 71437"/>
                <a:gd name="connsiteY16" fmla="*/ 107633 h 107632"/>
                <a:gd name="connsiteX17" fmla="*/ 0 w 71437"/>
                <a:gd name="connsiteY17" fmla="*/ 102870 h 107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1437" h="107632">
                  <a:moveTo>
                    <a:pt x="0" y="102870"/>
                  </a:moveTo>
                  <a:lnTo>
                    <a:pt x="0" y="6667"/>
                  </a:lnTo>
                  <a:cubicBezTo>
                    <a:pt x="0" y="2858"/>
                    <a:pt x="2857" y="0"/>
                    <a:pt x="6667" y="0"/>
                  </a:cubicBezTo>
                  <a:lnTo>
                    <a:pt x="66675" y="0"/>
                  </a:lnTo>
                  <a:cubicBezTo>
                    <a:pt x="69532" y="0"/>
                    <a:pt x="71438" y="1905"/>
                    <a:pt x="71438" y="4763"/>
                  </a:cubicBezTo>
                  <a:lnTo>
                    <a:pt x="71438" y="5715"/>
                  </a:lnTo>
                  <a:cubicBezTo>
                    <a:pt x="71438" y="8572"/>
                    <a:pt x="69532" y="10477"/>
                    <a:pt x="66675" y="10477"/>
                  </a:cubicBezTo>
                  <a:lnTo>
                    <a:pt x="11430" y="10477"/>
                  </a:lnTo>
                  <a:lnTo>
                    <a:pt x="11430" y="50483"/>
                  </a:lnTo>
                  <a:lnTo>
                    <a:pt x="52388" y="50483"/>
                  </a:lnTo>
                  <a:cubicBezTo>
                    <a:pt x="55245" y="50483"/>
                    <a:pt x="57150" y="52388"/>
                    <a:pt x="57150" y="55245"/>
                  </a:cubicBezTo>
                  <a:lnTo>
                    <a:pt x="57150" y="56197"/>
                  </a:lnTo>
                  <a:cubicBezTo>
                    <a:pt x="57150" y="59055"/>
                    <a:pt x="55245" y="60960"/>
                    <a:pt x="52388" y="60960"/>
                  </a:cubicBezTo>
                  <a:lnTo>
                    <a:pt x="11430" y="60960"/>
                  </a:lnTo>
                  <a:lnTo>
                    <a:pt x="11430" y="102870"/>
                  </a:lnTo>
                  <a:cubicBezTo>
                    <a:pt x="11430" y="106680"/>
                    <a:pt x="9525" y="107633"/>
                    <a:pt x="6667" y="107633"/>
                  </a:cubicBezTo>
                  <a:lnTo>
                    <a:pt x="4763" y="107633"/>
                  </a:lnTo>
                  <a:cubicBezTo>
                    <a:pt x="952" y="107633"/>
                    <a:pt x="0" y="106680"/>
                    <a:pt x="0" y="10287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49" name="Freeform: Shape 341">
              <a:extLst>
                <a:ext uri="{FF2B5EF4-FFF2-40B4-BE49-F238E27FC236}">
                  <a16:creationId xmlns:a16="http://schemas.microsoft.com/office/drawing/2014/main" id="{278613DE-26C5-4145-B51F-18F5B6F204AC}"/>
                </a:ext>
              </a:extLst>
            </p:cNvPr>
            <p:cNvSpPr/>
            <p:nvPr/>
          </p:nvSpPr>
          <p:spPr>
            <a:xfrm>
              <a:off x="2926079" y="2491740"/>
              <a:ext cx="80962" cy="81950"/>
            </a:xfrm>
            <a:custGeom>
              <a:avLst/>
              <a:gdLst>
                <a:gd name="connsiteX0" fmla="*/ 0 w 80962"/>
                <a:gd name="connsiteY0" fmla="*/ 40957 h 81950"/>
                <a:gd name="connsiteX1" fmla="*/ 40958 w 80962"/>
                <a:gd name="connsiteY1" fmla="*/ 0 h 81950"/>
                <a:gd name="connsiteX2" fmla="*/ 80963 w 80962"/>
                <a:gd name="connsiteY2" fmla="*/ 40957 h 81950"/>
                <a:gd name="connsiteX3" fmla="*/ 40958 w 80962"/>
                <a:gd name="connsiteY3" fmla="*/ 81915 h 81950"/>
                <a:gd name="connsiteX4" fmla="*/ 0 w 80962"/>
                <a:gd name="connsiteY4" fmla="*/ 40957 h 81950"/>
                <a:gd name="connsiteX5" fmla="*/ 70485 w 80962"/>
                <a:gd name="connsiteY5" fmla="*/ 41910 h 81950"/>
                <a:gd name="connsiteX6" fmla="*/ 40958 w 80962"/>
                <a:gd name="connsiteY6" fmla="*/ 9525 h 81950"/>
                <a:gd name="connsiteX7" fmla="*/ 11430 w 80962"/>
                <a:gd name="connsiteY7" fmla="*/ 40957 h 81950"/>
                <a:gd name="connsiteX8" fmla="*/ 40958 w 80962"/>
                <a:gd name="connsiteY8" fmla="*/ 73342 h 81950"/>
                <a:gd name="connsiteX9" fmla="*/ 70485 w 80962"/>
                <a:gd name="connsiteY9" fmla="*/ 41910 h 81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962" h="81950">
                  <a:moveTo>
                    <a:pt x="0" y="40957"/>
                  </a:moveTo>
                  <a:cubicBezTo>
                    <a:pt x="0" y="17145"/>
                    <a:pt x="17145" y="0"/>
                    <a:pt x="40958" y="0"/>
                  </a:cubicBezTo>
                  <a:cubicBezTo>
                    <a:pt x="64770" y="0"/>
                    <a:pt x="80963" y="17145"/>
                    <a:pt x="80963" y="40957"/>
                  </a:cubicBezTo>
                  <a:cubicBezTo>
                    <a:pt x="80963" y="64770"/>
                    <a:pt x="63817" y="81915"/>
                    <a:pt x="40958" y="81915"/>
                  </a:cubicBezTo>
                  <a:cubicBezTo>
                    <a:pt x="17145" y="82867"/>
                    <a:pt x="0" y="64770"/>
                    <a:pt x="0" y="40957"/>
                  </a:cubicBezTo>
                  <a:moveTo>
                    <a:pt x="70485" y="41910"/>
                  </a:moveTo>
                  <a:cubicBezTo>
                    <a:pt x="70485" y="23813"/>
                    <a:pt x="58103" y="9525"/>
                    <a:pt x="40958" y="9525"/>
                  </a:cubicBezTo>
                  <a:cubicBezTo>
                    <a:pt x="23813" y="9525"/>
                    <a:pt x="11430" y="22860"/>
                    <a:pt x="11430" y="40957"/>
                  </a:cubicBezTo>
                  <a:cubicBezTo>
                    <a:pt x="11430" y="59055"/>
                    <a:pt x="23813" y="73342"/>
                    <a:pt x="40958" y="73342"/>
                  </a:cubicBezTo>
                  <a:cubicBezTo>
                    <a:pt x="57150" y="73342"/>
                    <a:pt x="70485" y="60007"/>
                    <a:pt x="70485" y="4191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50" name="Freeform: Shape 342">
              <a:extLst>
                <a:ext uri="{FF2B5EF4-FFF2-40B4-BE49-F238E27FC236}">
                  <a16:creationId xmlns:a16="http://schemas.microsoft.com/office/drawing/2014/main" id="{47298E03-E5D3-754D-A9D7-9E6064E55846}"/>
                </a:ext>
              </a:extLst>
            </p:cNvPr>
            <p:cNvSpPr/>
            <p:nvPr/>
          </p:nvSpPr>
          <p:spPr>
            <a:xfrm>
              <a:off x="3020377" y="2491740"/>
              <a:ext cx="41909" cy="80962"/>
            </a:xfrm>
            <a:custGeom>
              <a:avLst/>
              <a:gdLst>
                <a:gd name="connsiteX0" fmla="*/ 30480 w 41909"/>
                <a:gd name="connsiteY0" fmla="*/ 0 h 80962"/>
                <a:gd name="connsiteX1" fmla="*/ 41910 w 41909"/>
                <a:gd name="connsiteY1" fmla="*/ 7620 h 80962"/>
                <a:gd name="connsiteX2" fmla="*/ 39052 w 41909"/>
                <a:gd name="connsiteY2" fmla="*/ 13335 h 80962"/>
                <a:gd name="connsiteX3" fmla="*/ 29527 w 41909"/>
                <a:gd name="connsiteY3" fmla="*/ 10477 h 80962"/>
                <a:gd name="connsiteX4" fmla="*/ 10477 w 41909"/>
                <a:gd name="connsiteY4" fmla="*/ 45720 h 80962"/>
                <a:gd name="connsiteX5" fmla="*/ 10477 w 41909"/>
                <a:gd name="connsiteY5" fmla="*/ 76200 h 80962"/>
                <a:gd name="connsiteX6" fmla="*/ 5715 w 41909"/>
                <a:gd name="connsiteY6" fmla="*/ 80963 h 80962"/>
                <a:gd name="connsiteX7" fmla="*/ 4763 w 41909"/>
                <a:gd name="connsiteY7" fmla="*/ 80963 h 80962"/>
                <a:gd name="connsiteX8" fmla="*/ 0 w 41909"/>
                <a:gd name="connsiteY8" fmla="*/ 76200 h 80962"/>
                <a:gd name="connsiteX9" fmla="*/ 0 w 41909"/>
                <a:gd name="connsiteY9" fmla="*/ 2857 h 80962"/>
                <a:gd name="connsiteX10" fmla="*/ 3810 w 41909"/>
                <a:gd name="connsiteY10" fmla="*/ 1905 h 80962"/>
                <a:gd name="connsiteX11" fmla="*/ 10477 w 41909"/>
                <a:gd name="connsiteY11" fmla="*/ 12382 h 80962"/>
                <a:gd name="connsiteX12" fmla="*/ 10477 w 41909"/>
                <a:gd name="connsiteY12" fmla="*/ 17145 h 80962"/>
                <a:gd name="connsiteX13" fmla="*/ 30480 w 41909"/>
                <a:gd name="connsiteY13" fmla="*/ 0 h 80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909" h="80962">
                  <a:moveTo>
                    <a:pt x="30480" y="0"/>
                  </a:moveTo>
                  <a:cubicBezTo>
                    <a:pt x="38100" y="0"/>
                    <a:pt x="41910" y="2857"/>
                    <a:pt x="41910" y="7620"/>
                  </a:cubicBezTo>
                  <a:cubicBezTo>
                    <a:pt x="41910" y="11430"/>
                    <a:pt x="39052" y="13335"/>
                    <a:pt x="39052" y="13335"/>
                  </a:cubicBezTo>
                  <a:cubicBezTo>
                    <a:pt x="37147" y="11430"/>
                    <a:pt x="34290" y="10477"/>
                    <a:pt x="29527" y="10477"/>
                  </a:cubicBezTo>
                  <a:cubicBezTo>
                    <a:pt x="15240" y="10477"/>
                    <a:pt x="10477" y="24765"/>
                    <a:pt x="10477" y="45720"/>
                  </a:cubicBezTo>
                  <a:lnTo>
                    <a:pt x="10477" y="76200"/>
                  </a:lnTo>
                  <a:cubicBezTo>
                    <a:pt x="10477" y="80010"/>
                    <a:pt x="8572" y="80963"/>
                    <a:pt x="5715" y="80963"/>
                  </a:cubicBezTo>
                  <a:lnTo>
                    <a:pt x="4763" y="80963"/>
                  </a:lnTo>
                  <a:cubicBezTo>
                    <a:pt x="1905" y="80963"/>
                    <a:pt x="0" y="80010"/>
                    <a:pt x="0" y="76200"/>
                  </a:cubicBezTo>
                  <a:lnTo>
                    <a:pt x="0" y="2857"/>
                  </a:lnTo>
                  <a:cubicBezTo>
                    <a:pt x="0" y="2857"/>
                    <a:pt x="1905" y="1905"/>
                    <a:pt x="3810" y="1905"/>
                  </a:cubicBezTo>
                  <a:cubicBezTo>
                    <a:pt x="7620" y="1905"/>
                    <a:pt x="10477" y="3810"/>
                    <a:pt x="10477" y="12382"/>
                  </a:cubicBezTo>
                  <a:lnTo>
                    <a:pt x="10477" y="17145"/>
                  </a:lnTo>
                  <a:cubicBezTo>
                    <a:pt x="13335" y="5715"/>
                    <a:pt x="20002" y="0"/>
                    <a:pt x="30480" y="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51" name="Freeform: Shape 343">
              <a:extLst>
                <a:ext uri="{FF2B5EF4-FFF2-40B4-BE49-F238E27FC236}">
                  <a16:creationId xmlns:a16="http://schemas.microsoft.com/office/drawing/2014/main" id="{B44C83BF-F98C-6D47-A08C-4777DCBD504E}"/>
                </a:ext>
              </a:extLst>
            </p:cNvPr>
            <p:cNvSpPr/>
            <p:nvPr/>
          </p:nvSpPr>
          <p:spPr>
            <a:xfrm>
              <a:off x="3105150" y="2465070"/>
              <a:ext cx="76200" cy="108584"/>
            </a:xfrm>
            <a:custGeom>
              <a:avLst/>
              <a:gdLst>
                <a:gd name="connsiteX0" fmla="*/ 0 w 76200"/>
                <a:gd name="connsiteY0" fmla="*/ 100965 h 108584"/>
                <a:gd name="connsiteX1" fmla="*/ 0 w 76200"/>
                <a:gd name="connsiteY1" fmla="*/ 6667 h 108584"/>
                <a:gd name="connsiteX2" fmla="*/ 6667 w 76200"/>
                <a:gd name="connsiteY2" fmla="*/ 0 h 108584"/>
                <a:gd name="connsiteX3" fmla="*/ 70485 w 76200"/>
                <a:gd name="connsiteY3" fmla="*/ 0 h 108584"/>
                <a:gd name="connsiteX4" fmla="*/ 75247 w 76200"/>
                <a:gd name="connsiteY4" fmla="*/ 4763 h 108584"/>
                <a:gd name="connsiteX5" fmla="*/ 75247 w 76200"/>
                <a:gd name="connsiteY5" fmla="*/ 5715 h 108584"/>
                <a:gd name="connsiteX6" fmla="*/ 70485 w 76200"/>
                <a:gd name="connsiteY6" fmla="*/ 10477 h 108584"/>
                <a:gd name="connsiteX7" fmla="*/ 11430 w 76200"/>
                <a:gd name="connsiteY7" fmla="*/ 10477 h 108584"/>
                <a:gd name="connsiteX8" fmla="*/ 11430 w 76200"/>
                <a:gd name="connsiteY8" fmla="*/ 47625 h 108584"/>
                <a:gd name="connsiteX9" fmla="*/ 59055 w 76200"/>
                <a:gd name="connsiteY9" fmla="*/ 47625 h 108584"/>
                <a:gd name="connsiteX10" fmla="*/ 63817 w 76200"/>
                <a:gd name="connsiteY10" fmla="*/ 52388 h 108584"/>
                <a:gd name="connsiteX11" fmla="*/ 63817 w 76200"/>
                <a:gd name="connsiteY11" fmla="*/ 53340 h 108584"/>
                <a:gd name="connsiteX12" fmla="*/ 59055 w 76200"/>
                <a:gd name="connsiteY12" fmla="*/ 58102 h 108584"/>
                <a:gd name="connsiteX13" fmla="*/ 11430 w 76200"/>
                <a:gd name="connsiteY13" fmla="*/ 58102 h 108584"/>
                <a:gd name="connsiteX14" fmla="*/ 11430 w 76200"/>
                <a:gd name="connsiteY14" fmla="*/ 98108 h 108584"/>
                <a:gd name="connsiteX15" fmla="*/ 71438 w 76200"/>
                <a:gd name="connsiteY15" fmla="*/ 98108 h 108584"/>
                <a:gd name="connsiteX16" fmla="*/ 76200 w 76200"/>
                <a:gd name="connsiteY16" fmla="*/ 102870 h 108584"/>
                <a:gd name="connsiteX17" fmla="*/ 76200 w 76200"/>
                <a:gd name="connsiteY17" fmla="*/ 103822 h 108584"/>
                <a:gd name="connsiteX18" fmla="*/ 71438 w 76200"/>
                <a:gd name="connsiteY18" fmla="*/ 108585 h 108584"/>
                <a:gd name="connsiteX19" fmla="*/ 6667 w 76200"/>
                <a:gd name="connsiteY19" fmla="*/ 108585 h 108584"/>
                <a:gd name="connsiteX20" fmla="*/ 0 w 76200"/>
                <a:gd name="connsiteY20" fmla="*/ 100965 h 108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76200" h="108584">
                  <a:moveTo>
                    <a:pt x="0" y="100965"/>
                  </a:moveTo>
                  <a:lnTo>
                    <a:pt x="0" y="6667"/>
                  </a:lnTo>
                  <a:cubicBezTo>
                    <a:pt x="0" y="2858"/>
                    <a:pt x="2858" y="0"/>
                    <a:pt x="6667" y="0"/>
                  </a:cubicBezTo>
                  <a:lnTo>
                    <a:pt x="70485" y="0"/>
                  </a:lnTo>
                  <a:cubicBezTo>
                    <a:pt x="73342" y="0"/>
                    <a:pt x="75247" y="1905"/>
                    <a:pt x="75247" y="4763"/>
                  </a:cubicBezTo>
                  <a:lnTo>
                    <a:pt x="75247" y="5715"/>
                  </a:lnTo>
                  <a:cubicBezTo>
                    <a:pt x="75247" y="8572"/>
                    <a:pt x="73342" y="10477"/>
                    <a:pt x="70485" y="10477"/>
                  </a:cubicBezTo>
                  <a:lnTo>
                    <a:pt x="11430" y="10477"/>
                  </a:lnTo>
                  <a:lnTo>
                    <a:pt x="11430" y="47625"/>
                  </a:lnTo>
                  <a:lnTo>
                    <a:pt x="59055" y="47625"/>
                  </a:lnTo>
                  <a:cubicBezTo>
                    <a:pt x="61913" y="47625"/>
                    <a:pt x="63817" y="49530"/>
                    <a:pt x="63817" y="52388"/>
                  </a:cubicBezTo>
                  <a:lnTo>
                    <a:pt x="63817" y="53340"/>
                  </a:lnTo>
                  <a:cubicBezTo>
                    <a:pt x="63817" y="56197"/>
                    <a:pt x="61913" y="58102"/>
                    <a:pt x="59055" y="58102"/>
                  </a:cubicBezTo>
                  <a:lnTo>
                    <a:pt x="11430" y="58102"/>
                  </a:lnTo>
                  <a:lnTo>
                    <a:pt x="11430" y="98108"/>
                  </a:lnTo>
                  <a:lnTo>
                    <a:pt x="71438" y="98108"/>
                  </a:lnTo>
                  <a:cubicBezTo>
                    <a:pt x="74295" y="98108"/>
                    <a:pt x="76200" y="100013"/>
                    <a:pt x="76200" y="102870"/>
                  </a:cubicBezTo>
                  <a:lnTo>
                    <a:pt x="76200" y="103822"/>
                  </a:lnTo>
                  <a:cubicBezTo>
                    <a:pt x="76200" y="106680"/>
                    <a:pt x="74295" y="108585"/>
                    <a:pt x="71438" y="108585"/>
                  </a:cubicBezTo>
                  <a:lnTo>
                    <a:pt x="6667" y="108585"/>
                  </a:lnTo>
                  <a:cubicBezTo>
                    <a:pt x="2858" y="107633"/>
                    <a:pt x="0" y="104775"/>
                    <a:pt x="0" y="100965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52" name="Freeform: Shape 344">
              <a:extLst>
                <a:ext uri="{FF2B5EF4-FFF2-40B4-BE49-F238E27FC236}">
                  <a16:creationId xmlns:a16="http://schemas.microsoft.com/office/drawing/2014/main" id="{607018D8-488C-A349-8008-897C5DCB9275}"/>
                </a:ext>
              </a:extLst>
            </p:cNvPr>
            <p:cNvSpPr/>
            <p:nvPr/>
          </p:nvSpPr>
          <p:spPr>
            <a:xfrm>
              <a:off x="3180397" y="2492692"/>
              <a:ext cx="73342" cy="80010"/>
            </a:xfrm>
            <a:custGeom>
              <a:avLst/>
              <a:gdLst>
                <a:gd name="connsiteX0" fmla="*/ 36195 w 73342"/>
                <a:gd name="connsiteY0" fmla="*/ 70485 h 80010"/>
                <a:gd name="connsiteX1" fmla="*/ 60008 w 73342"/>
                <a:gd name="connsiteY1" fmla="*/ 8573 h 80010"/>
                <a:gd name="connsiteX2" fmla="*/ 67628 w 73342"/>
                <a:gd name="connsiteY2" fmla="*/ 953 h 80010"/>
                <a:gd name="connsiteX3" fmla="*/ 73343 w 73342"/>
                <a:gd name="connsiteY3" fmla="*/ 3810 h 80010"/>
                <a:gd name="connsiteX4" fmla="*/ 44768 w 73342"/>
                <a:gd name="connsiteY4" fmla="*/ 76200 h 80010"/>
                <a:gd name="connsiteX5" fmla="*/ 37148 w 73342"/>
                <a:gd name="connsiteY5" fmla="*/ 80010 h 80010"/>
                <a:gd name="connsiteX6" fmla="*/ 29528 w 73342"/>
                <a:gd name="connsiteY6" fmla="*/ 76200 h 80010"/>
                <a:gd name="connsiteX7" fmla="*/ 0 w 73342"/>
                <a:gd name="connsiteY7" fmla="*/ 2858 h 80010"/>
                <a:gd name="connsiteX8" fmla="*/ 5715 w 73342"/>
                <a:gd name="connsiteY8" fmla="*/ 0 h 80010"/>
                <a:gd name="connsiteX9" fmla="*/ 13335 w 73342"/>
                <a:gd name="connsiteY9" fmla="*/ 7620 h 80010"/>
                <a:gd name="connsiteX10" fmla="*/ 36195 w 73342"/>
                <a:gd name="connsiteY10" fmla="*/ 70485 h 80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3342" h="80010">
                  <a:moveTo>
                    <a:pt x="36195" y="70485"/>
                  </a:moveTo>
                  <a:lnTo>
                    <a:pt x="60008" y="8573"/>
                  </a:lnTo>
                  <a:cubicBezTo>
                    <a:pt x="62865" y="1905"/>
                    <a:pt x="64770" y="953"/>
                    <a:pt x="67628" y="953"/>
                  </a:cubicBezTo>
                  <a:cubicBezTo>
                    <a:pt x="71438" y="953"/>
                    <a:pt x="73343" y="3810"/>
                    <a:pt x="73343" y="3810"/>
                  </a:cubicBezTo>
                  <a:lnTo>
                    <a:pt x="44768" y="76200"/>
                  </a:lnTo>
                  <a:cubicBezTo>
                    <a:pt x="43815" y="79058"/>
                    <a:pt x="42863" y="80010"/>
                    <a:pt x="37148" y="80010"/>
                  </a:cubicBezTo>
                  <a:cubicBezTo>
                    <a:pt x="31433" y="80010"/>
                    <a:pt x="31433" y="79058"/>
                    <a:pt x="29528" y="76200"/>
                  </a:cubicBezTo>
                  <a:lnTo>
                    <a:pt x="0" y="2858"/>
                  </a:lnTo>
                  <a:cubicBezTo>
                    <a:pt x="0" y="1905"/>
                    <a:pt x="1905" y="0"/>
                    <a:pt x="5715" y="0"/>
                  </a:cubicBezTo>
                  <a:cubicBezTo>
                    <a:pt x="9525" y="0"/>
                    <a:pt x="11430" y="1905"/>
                    <a:pt x="13335" y="7620"/>
                  </a:cubicBezTo>
                  <a:lnTo>
                    <a:pt x="36195" y="7048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53" name="Freeform: Shape 345">
              <a:extLst>
                <a:ext uri="{FF2B5EF4-FFF2-40B4-BE49-F238E27FC236}">
                  <a16:creationId xmlns:a16="http://schemas.microsoft.com/office/drawing/2014/main" id="{02DF069A-0C81-2048-8183-CABFDC62A384}"/>
                </a:ext>
              </a:extLst>
            </p:cNvPr>
            <p:cNvSpPr/>
            <p:nvPr/>
          </p:nvSpPr>
          <p:spPr>
            <a:xfrm>
              <a:off x="3256597" y="2490787"/>
              <a:ext cx="76200" cy="82867"/>
            </a:xfrm>
            <a:custGeom>
              <a:avLst/>
              <a:gdLst>
                <a:gd name="connsiteX0" fmla="*/ 40958 w 76200"/>
                <a:gd name="connsiteY0" fmla="*/ 74295 h 82867"/>
                <a:gd name="connsiteX1" fmla="*/ 67628 w 76200"/>
                <a:gd name="connsiteY1" fmla="*/ 60008 h 82867"/>
                <a:gd name="connsiteX2" fmla="*/ 74295 w 76200"/>
                <a:gd name="connsiteY2" fmla="*/ 65722 h 82867"/>
                <a:gd name="connsiteX3" fmla="*/ 40958 w 76200"/>
                <a:gd name="connsiteY3" fmla="*/ 82867 h 82867"/>
                <a:gd name="connsiteX4" fmla="*/ 0 w 76200"/>
                <a:gd name="connsiteY4" fmla="*/ 41910 h 82867"/>
                <a:gd name="connsiteX5" fmla="*/ 40005 w 76200"/>
                <a:gd name="connsiteY5" fmla="*/ 0 h 82867"/>
                <a:gd name="connsiteX6" fmla="*/ 76200 w 76200"/>
                <a:gd name="connsiteY6" fmla="*/ 40005 h 82867"/>
                <a:gd name="connsiteX7" fmla="*/ 76200 w 76200"/>
                <a:gd name="connsiteY7" fmla="*/ 40958 h 82867"/>
                <a:gd name="connsiteX8" fmla="*/ 71438 w 76200"/>
                <a:gd name="connsiteY8" fmla="*/ 44767 h 82867"/>
                <a:gd name="connsiteX9" fmla="*/ 10478 w 76200"/>
                <a:gd name="connsiteY9" fmla="*/ 44767 h 82867"/>
                <a:gd name="connsiteX10" fmla="*/ 40958 w 76200"/>
                <a:gd name="connsiteY10" fmla="*/ 74295 h 82867"/>
                <a:gd name="connsiteX11" fmla="*/ 64770 w 76200"/>
                <a:gd name="connsiteY11" fmla="*/ 36195 h 82867"/>
                <a:gd name="connsiteX12" fmla="*/ 39053 w 76200"/>
                <a:gd name="connsiteY12" fmla="*/ 10478 h 82867"/>
                <a:gd name="connsiteX13" fmla="*/ 10478 w 76200"/>
                <a:gd name="connsiteY13" fmla="*/ 36195 h 82867"/>
                <a:gd name="connsiteX14" fmla="*/ 64770 w 76200"/>
                <a:gd name="connsiteY14" fmla="*/ 36195 h 82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6200" h="82867">
                  <a:moveTo>
                    <a:pt x="40958" y="74295"/>
                  </a:moveTo>
                  <a:cubicBezTo>
                    <a:pt x="56198" y="74295"/>
                    <a:pt x="62865" y="67628"/>
                    <a:pt x="67628" y="60008"/>
                  </a:cubicBezTo>
                  <a:cubicBezTo>
                    <a:pt x="67628" y="59055"/>
                    <a:pt x="74295" y="60960"/>
                    <a:pt x="74295" y="65722"/>
                  </a:cubicBezTo>
                  <a:cubicBezTo>
                    <a:pt x="74295" y="71438"/>
                    <a:pt x="62865" y="82867"/>
                    <a:pt x="40958" y="82867"/>
                  </a:cubicBezTo>
                  <a:cubicBezTo>
                    <a:pt x="17145" y="82867"/>
                    <a:pt x="0" y="65722"/>
                    <a:pt x="0" y="41910"/>
                  </a:cubicBezTo>
                  <a:cubicBezTo>
                    <a:pt x="0" y="18097"/>
                    <a:pt x="17145" y="0"/>
                    <a:pt x="40005" y="0"/>
                  </a:cubicBezTo>
                  <a:cubicBezTo>
                    <a:pt x="61913" y="0"/>
                    <a:pt x="76200" y="15240"/>
                    <a:pt x="76200" y="40005"/>
                  </a:cubicBezTo>
                  <a:lnTo>
                    <a:pt x="76200" y="40958"/>
                  </a:lnTo>
                  <a:cubicBezTo>
                    <a:pt x="76200" y="43815"/>
                    <a:pt x="75248" y="44767"/>
                    <a:pt x="71438" y="44767"/>
                  </a:cubicBezTo>
                  <a:lnTo>
                    <a:pt x="10478" y="44767"/>
                  </a:lnTo>
                  <a:cubicBezTo>
                    <a:pt x="11430" y="61913"/>
                    <a:pt x="23813" y="74295"/>
                    <a:pt x="40958" y="74295"/>
                  </a:cubicBezTo>
                  <a:moveTo>
                    <a:pt x="64770" y="36195"/>
                  </a:moveTo>
                  <a:cubicBezTo>
                    <a:pt x="63818" y="20955"/>
                    <a:pt x="54293" y="10478"/>
                    <a:pt x="39053" y="10478"/>
                  </a:cubicBezTo>
                  <a:cubicBezTo>
                    <a:pt x="23813" y="10478"/>
                    <a:pt x="13335" y="20955"/>
                    <a:pt x="10478" y="36195"/>
                  </a:cubicBezTo>
                  <a:lnTo>
                    <a:pt x="64770" y="3619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54" name="Freeform: Shape 346">
              <a:extLst>
                <a:ext uri="{FF2B5EF4-FFF2-40B4-BE49-F238E27FC236}">
                  <a16:creationId xmlns:a16="http://schemas.microsoft.com/office/drawing/2014/main" id="{CD4EDDA8-4DEF-BB4D-9E19-5F589845089C}"/>
                </a:ext>
              </a:extLst>
            </p:cNvPr>
            <p:cNvSpPr/>
            <p:nvPr/>
          </p:nvSpPr>
          <p:spPr>
            <a:xfrm>
              <a:off x="3349942" y="2491740"/>
              <a:ext cx="41910" cy="80962"/>
            </a:xfrm>
            <a:custGeom>
              <a:avLst/>
              <a:gdLst>
                <a:gd name="connsiteX0" fmla="*/ 30480 w 41910"/>
                <a:gd name="connsiteY0" fmla="*/ 0 h 80962"/>
                <a:gd name="connsiteX1" fmla="*/ 41910 w 41910"/>
                <a:gd name="connsiteY1" fmla="*/ 7620 h 80962"/>
                <a:gd name="connsiteX2" fmla="*/ 39053 w 41910"/>
                <a:gd name="connsiteY2" fmla="*/ 13335 h 80962"/>
                <a:gd name="connsiteX3" fmla="*/ 29528 w 41910"/>
                <a:gd name="connsiteY3" fmla="*/ 10477 h 80962"/>
                <a:gd name="connsiteX4" fmla="*/ 10478 w 41910"/>
                <a:gd name="connsiteY4" fmla="*/ 45720 h 80962"/>
                <a:gd name="connsiteX5" fmla="*/ 10478 w 41910"/>
                <a:gd name="connsiteY5" fmla="*/ 76200 h 80962"/>
                <a:gd name="connsiteX6" fmla="*/ 5715 w 41910"/>
                <a:gd name="connsiteY6" fmla="*/ 80963 h 80962"/>
                <a:gd name="connsiteX7" fmla="*/ 4763 w 41910"/>
                <a:gd name="connsiteY7" fmla="*/ 80963 h 80962"/>
                <a:gd name="connsiteX8" fmla="*/ 0 w 41910"/>
                <a:gd name="connsiteY8" fmla="*/ 76200 h 80962"/>
                <a:gd name="connsiteX9" fmla="*/ 0 w 41910"/>
                <a:gd name="connsiteY9" fmla="*/ 2857 h 80962"/>
                <a:gd name="connsiteX10" fmla="*/ 3810 w 41910"/>
                <a:gd name="connsiteY10" fmla="*/ 1905 h 80962"/>
                <a:gd name="connsiteX11" fmla="*/ 10478 w 41910"/>
                <a:gd name="connsiteY11" fmla="*/ 12382 h 80962"/>
                <a:gd name="connsiteX12" fmla="*/ 10478 w 41910"/>
                <a:gd name="connsiteY12" fmla="*/ 17145 h 80962"/>
                <a:gd name="connsiteX13" fmla="*/ 30480 w 41910"/>
                <a:gd name="connsiteY13" fmla="*/ 0 h 80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910" h="80962">
                  <a:moveTo>
                    <a:pt x="30480" y="0"/>
                  </a:moveTo>
                  <a:cubicBezTo>
                    <a:pt x="38100" y="0"/>
                    <a:pt x="41910" y="2857"/>
                    <a:pt x="41910" y="7620"/>
                  </a:cubicBezTo>
                  <a:cubicBezTo>
                    <a:pt x="41910" y="11430"/>
                    <a:pt x="39053" y="13335"/>
                    <a:pt x="39053" y="13335"/>
                  </a:cubicBezTo>
                  <a:cubicBezTo>
                    <a:pt x="37148" y="11430"/>
                    <a:pt x="34290" y="10477"/>
                    <a:pt x="29528" y="10477"/>
                  </a:cubicBezTo>
                  <a:cubicBezTo>
                    <a:pt x="15240" y="10477"/>
                    <a:pt x="10478" y="24765"/>
                    <a:pt x="10478" y="45720"/>
                  </a:cubicBezTo>
                  <a:lnTo>
                    <a:pt x="10478" y="76200"/>
                  </a:lnTo>
                  <a:cubicBezTo>
                    <a:pt x="10478" y="80010"/>
                    <a:pt x="8573" y="80963"/>
                    <a:pt x="5715" y="80963"/>
                  </a:cubicBezTo>
                  <a:lnTo>
                    <a:pt x="4763" y="80963"/>
                  </a:lnTo>
                  <a:cubicBezTo>
                    <a:pt x="1905" y="80963"/>
                    <a:pt x="0" y="80010"/>
                    <a:pt x="0" y="76200"/>
                  </a:cubicBezTo>
                  <a:lnTo>
                    <a:pt x="0" y="2857"/>
                  </a:lnTo>
                  <a:cubicBezTo>
                    <a:pt x="0" y="2857"/>
                    <a:pt x="1905" y="1905"/>
                    <a:pt x="3810" y="1905"/>
                  </a:cubicBezTo>
                  <a:cubicBezTo>
                    <a:pt x="7620" y="1905"/>
                    <a:pt x="10478" y="3810"/>
                    <a:pt x="10478" y="12382"/>
                  </a:cubicBezTo>
                  <a:lnTo>
                    <a:pt x="10478" y="17145"/>
                  </a:lnTo>
                  <a:cubicBezTo>
                    <a:pt x="12383" y="5715"/>
                    <a:pt x="20003" y="0"/>
                    <a:pt x="30480" y="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55" name="Freeform: Shape 347">
              <a:extLst>
                <a:ext uri="{FF2B5EF4-FFF2-40B4-BE49-F238E27FC236}">
                  <a16:creationId xmlns:a16="http://schemas.microsoft.com/office/drawing/2014/main" id="{FC27F76F-67DF-2442-8CF8-B543FDFDA285}"/>
                </a:ext>
              </a:extLst>
            </p:cNvPr>
            <p:cNvSpPr/>
            <p:nvPr/>
          </p:nvSpPr>
          <p:spPr>
            <a:xfrm>
              <a:off x="3397567" y="2494597"/>
              <a:ext cx="73342" cy="112395"/>
            </a:xfrm>
            <a:custGeom>
              <a:avLst/>
              <a:gdLst>
                <a:gd name="connsiteX0" fmla="*/ 21908 w 73342"/>
                <a:gd name="connsiteY0" fmla="*/ 107633 h 112395"/>
                <a:gd name="connsiteX1" fmla="*/ 35242 w 73342"/>
                <a:gd name="connsiteY1" fmla="*/ 74295 h 112395"/>
                <a:gd name="connsiteX2" fmla="*/ 28575 w 73342"/>
                <a:gd name="connsiteY2" fmla="*/ 70485 h 112395"/>
                <a:gd name="connsiteX3" fmla="*/ 0 w 73342"/>
                <a:gd name="connsiteY3" fmla="*/ 2858 h 112395"/>
                <a:gd name="connsiteX4" fmla="*/ 5715 w 73342"/>
                <a:gd name="connsiteY4" fmla="*/ 0 h 112395"/>
                <a:gd name="connsiteX5" fmla="*/ 13335 w 73342"/>
                <a:gd name="connsiteY5" fmla="*/ 7620 h 112395"/>
                <a:gd name="connsiteX6" fmla="*/ 38100 w 73342"/>
                <a:gd name="connsiteY6" fmla="*/ 69533 h 112395"/>
                <a:gd name="connsiteX7" fmla="*/ 60008 w 73342"/>
                <a:gd name="connsiteY7" fmla="*/ 8573 h 112395"/>
                <a:gd name="connsiteX8" fmla="*/ 67628 w 73342"/>
                <a:gd name="connsiteY8" fmla="*/ 953 h 112395"/>
                <a:gd name="connsiteX9" fmla="*/ 73342 w 73342"/>
                <a:gd name="connsiteY9" fmla="*/ 3810 h 112395"/>
                <a:gd name="connsiteX10" fmla="*/ 35242 w 73342"/>
                <a:gd name="connsiteY10" fmla="*/ 105728 h 112395"/>
                <a:gd name="connsiteX11" fmla="*/ 27623 w 73342"/>
                <a:gd name="connsiteY11" fmla="*/ 112395 h 112395"/>
                <a:gd name="connsiteX12" fmla="*/ 21908 w 73342"/>
                <a:gd name="connsiteY12" fmla="*/ 107633 h 112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3342" h="112395">
                  <a:moveTo>
                    <a:pt x="21908" y="107633"/>
                  </a:moveTo>
                  <a:lnTo>
                    <a:pt x="35242" y="74295"/>
                  </a:lnTo>
                  <a:cubicBezTo>
                    <a:pt x="31433" y="74295"/>
                    <a:pt x="30480" y="73343"/>
                    <a:pt x="28575" y="70485"/>
                  </a:cubicBezTo>
                  <a:lnTo>
                    <a:pt x="0" y="2858"/>
                  </a:lnTo>
                  <a:cubicBezTo>
                    <a:pt x="0" y="1905"/>
                    <a:pt x="1905" y="0"/>
                    <a:pt x="5715" y="0"/>
                  </a:cubicBezTo>
                  <a:cubicBezTo>
                    <a:pt x="9525" y="0"/>
                    <a:pt x="11430" y="1905"/>
                    <a:pt x="13335" y="7620"/>
                  </a:cubicBezTo>
                  <a:lnTo>
                    <a:pt x="38100" y="69533"/>
                  </a:lnTo>
                  <a:lnTo>
                    <a:pt x="60008" y="8573"/>
                  </a:lnTo>
                  <a:cubicBezTo>
                    <a:pt x="61913" y="2858"/>
                    <a:pt x="64770" y="953"/>
                    <a:pt x="67628" y="953"/>
                  </a:cubicBezTo>
                  <a:cubicBezTo>
                    <a:pt x="70485" y="953"/>
                    <a:pt x="73342" y="2858"/>
                    <a:pt x="73342" y="3810"/>
                  </a:cubicBezTo>
                  <a:lnTo>
                    <a:pt x="35242" y="105728"/>
                  </a:lnTo>
                  <a:cubicBezTo>
                    <a:pt x="33338" y="111443"/>
                    <a:pt x="30480" y="112395"/>
                    <a:pt x="27623" y="112395"/>
                  </a:cubicBezTo>
                  <a:cubicBezTo>
                    <a:pt x="24765" y="110490"/>
                    <a:pt x="21908" y="107633"/>
                    <a:pt x="21908" y="10763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56" name="Freeform: Shape 348">
              <a:extLst>
                <a:ext uri="{FF2B5EF4-FFF2-40B4-BE49-F238E27FC236}">
                  <a16:creationId xmlns:a16="http://schemas.microsoft.com/office/drawing/2014/main" id="{88C5E530-411B-B04D-AAF1-04EABBF859CB}"/>
                </a:ext>
              </a:extLst>
            </p:cNvPr>
            <p:cNvSpPr/>
            <p:nvPr/>
          </p:nvSpPr>
          <p:spPr>
            <a:xfrm>
              <a:off x="3472815" y="2491740"/>
              <a:ext cx="80962" cy="81950"/>
            </a:xfrm>
            <a:custGeom>
              <a:avLst/>
              <a:gdLst>
                <a:gd name="connsiteX0" fmla="*/ 0 w 80962"/>
                <a:gd name="connsiteY0" fmla="*/ 40957 h 81950"/>
                <a:gd name="connsiteX1" fmla="*/ 40957 w 80962"/>
                <a:gd name="connsiteY1" fmla="*/ 0 h 81950"/>
                <a:gd name="connsiteX2" fmla="*/ 80963 w 80962"/>
                <a:gd name="connsiteY2" fmla="*/ 40957 h 81950"/>
                <a:gd name="connsiteX3" fmla="*/ 40957 w 80962"/>
                <a:gd name="connsiteY3" fmla="*/ 81915 h 81950"/>
                <a:gd name="connsiteX4" fmla="*/ 0 w 80962"/>
                <a:gd name="connsiteY4" fmla="*/ 40957 h 81950"/>
                <a:gd name="connsiteX5" fmla="*/ 70485 w 80962"/>
                <a:gd name="connsiteY5" fmla="*/ 41910 h 81950"/>
                <a:gd name="connsiteX6" fmla="*/ 40957 w 80962"/>
                <a:gd name="connsiteY6" fmla="*/ 9525 h 81950"/>
                <a:gd name="connsiteX7" fmla="*/ 11430 w 80962"/>
                <a:gd name="connsiteY7" fmla="*/ 40957 h 81950"/>
                <a:gd name="connsiteX8" fmla="*/ 40957 w 80962"/>
                <a:gd name="connsiteY8" fmla="*/ 73342 h 81950"/>
                <a:gd name="connsiteX9" fmla="*/ 70485 w 80962"/>
                <a:gd name="connsiteY9" fmla="*/ 41910 h 81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962" h="81950">
                  <a:moveTo>
                    <a:pt x="0" y="40957"/>
                  </a:moveTo>
                  <a:cubicBezTo>
                    <a:pt x="0" y="17145"/>
                    <a:pt x="17145" y="0"/>
                    <a:pt x="40957" y="0"/>
                  </a:cubicBezTo>
                  <a:cubicBezTo>
                    <a:pt x="64770" y="0"/>
                    <a:pt x="80963" y="17145"/>
                    <a:pt x="80963" y="40957"/>
                  </a:cubicBezTo>
                  <a:cubicBezTo>
                    <a:pt x="80963" y="64770"/>
                    <a:pt x="63817" y="81915"/>
                    <a:pt x="40957" y="81915"/>
                  </a:cubicBezTo>
                  <a:cubicBezTo>
                    <a:pt x="17145" y="82867"/>
                    <a:pt x="0" y="64770"/>
                    <a:pt x="0" y="40957"/>
                  </a:cubicBezTo>
                  <a:moveTo>
                    <a:pt x="70485" y="41910"/>
                  </a:moveTo>
                  <a:cubicBezTo>
                    <a:pt x="70485" y="23813"/>
                    <a:pt x="58102" y="9525"/>
                    <a:pt x="40957" y="9525"/>
                  </a:cubicBezTo>
                  <a:cubicBezTo>
                    <a:pt x="23813" y="9525"/>
                    <a:pt x="11430" y="22860"/>
                    <a:pt x="11430" y="40957"/>
                  </a:cubicBezTo>
                  <a:cubicBezTo>
                    <a:pt x="11430" y="59055"/>
                    <a:pt x="23813" y="73342"/>
                    <a:pt x="40957" y="73342"/>
                  </a:cubicBezTo>
                  <a:cubicBezTo>
                    <a:pt x="58102" y="73342"/>
                    <a:pt x="70485" y="60007"/>
                    <a:pt x="70485" y="4191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57" name="Freeform: Shape 349">
              <a:extLst>
                <a:ext uri="{FF2B5EF4-FFF2-40B4-BE49-F238E27FC236}">
                  <a16:creationId xmlns:a16="http://schemas.microsoft.com/office/drawing/2014/main" id="{9450C0EF-E7B4-1549-9753-DB21E653231D}"/>
                </a:ext>
              </a:extLst>
            </p:cNvPr>
            <p:cNvSpPr/>
            <p:nvPr/>
          </p:nvSpPr>
          <p:spPr>
            <a:xfrm>
              <a:off x="3567112" y="2491740"/>
              <a:ext cx="67627" cy="80009"/>
            </a:xfrm>
            <a:custGeom>
              <a:avLst/>
              <a:gdLst>
                <a:gd name="connsiteX0" fmla="*/ 36195 w 67627"/>
                <a:gd name="connsiteY0" fmla="*/ 0 h 80009"/>
                <a:gd name="connsiteX1" fmla="*/ 67628 w 67627"/>
                <a:gd name="connsiteY1" fmla="*/ 34290 h 80009"/>
                <a:gd name="connsiteX2" fmla="*/ 67628 w 67627"/>
                <a:gd name="connsiteY2" fmla="*/ 75247 h 80009"/>
                <a:gd name="connsiteX3" fmla="*/ 62865 w 67627"/>
                <a:gd name="connsiteY3" fmla="*/ 80010 h 80009"/>
                <a:gd name="connsiteX4" fmla="*/ 61913 w 67627"/>
                <a:gd name="connsiteY4" fmla="*/ 80010 h 80009"/>
                <a:gd name="connsiteX5" fmla="*/ 57150 w 67627"/>
                <a:gd name="connsiteY5" fmla="*/ 75247 h 80009"/>
                <a:gd name="connsiteX6" fmla="*/ 57150 w 67627"/>
                <a:gd name="connsiteY6" fmla="*/ 34290 h 80009"/>
                <a:gd name="connsiteX7" fmla="*/ 36195 w 67627"/>
                <a:gd name="connsiteY7" fmla="*/ 8572 h 80009"/>
                <a:gd name="connsiteX8" fmla="*/ 10478 w 67627"/>
                <a:gd name="connsiteY8" fmla="*/ 25717 h 80009"/>
                <a:gd name="connsiteX9" fmla="*/ 10478 w 67627"/>
                <a:gd name="connsiteY9" fmla="*/ 75247 h 80009"/>
                <a:gd name="connsiteX10" fmla="*/ 5715 w 67627"/>
                <a:gd name="connsiteY10" fmla="*/ 80010 h 80009"/>
                <a:gd name="connsiteX11" fmla="*/ 4763 w 67627"/>
                <a:gd name="connsiteY11" fmla="*/ 80010 h 80009"/>
                <a:gd name="connsiteX12" fmla="*/ 0 w 67627"/>
                <a:gd name="connsiteY12" fmla="*/ 75247 h 80009"/>
                <a:gd name="connsiteX13" fmla="*/ 0 w 67627"/>
                <a:gd name="connsiteY13" fmla="*/ 1905 h 80009"/>
                <a:gd name="connsiteX14" fmla="*/ 3810 w 67627"/>
                <a:gd name="connsiteY14" fmla="*/ 952 h 80009"/>
                <a:gd name="connsiteX15" fmla="*/ 10478 w 67627"/>
                <a:gd name="connsiteY15" fmla="*/ 11430 h 80009"/>
                <a:gd name="connsiteX16" fmla="*/ 10478 w 67627"/>
                <a:gd name="connsiteY16" fmla="*/ 14288 h 80009"/>
                <a:gd name="connsiteX17" fmla="*/ 36195 w 67627"/>
                <a:gd name="connsiteY17" fmla="*/ 0 h 80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7627" h="80009">
                  <a:moveTo>
                    <a:pt x="36195" y="0"/>
                  </a:moveTo>
                  <a:cubicBezTo>
                    <a:pt x="57150" y="0"/>
                    <a:pt x="67628" y="14288"/>
                    <a:pt x="67628" y="34290"/>
                  </a:cubicBezTo>
                  <a:lnTo>
                    <a:pt x="67628" y="75247"/>
                  </a:lnTo>
                  <a:cubicBezTo>
                    <a:pt x="67628" y="79057"/>
                    <a:pt x="65722" y="80010"/>
                    <a:pt x="62865" y="80010"/>
                  </a:cubicBezTo>
                  <a:lnTo>
                    <a:pt x="61913" y="80010"/>
                  </a:lnTo>
                  <a:cubicBezTo>
                    <a:pt x="59055" y="80010"/>
                    <a:pt x="57150" y="79057"/>
                    <a:pt x="57150" y="75247"/>
                  </a:cubicBezTo>
                  <a:lnTo>
                    <a:pt x="57150" y="34290"/>
                  </a:lnTo>
                  <a:cubicBezTo>
                    <a:pt x="57150" y="19050"/>
                    <a:pt x="49530" y="8572"/>
                    <a:pt x="36195" y="8572"/>
                  </a:cubicBezTo>
                  <a:cubicBezTo>
                    <a:pt x="23813" y="8572"/>
                    <a:pt x="15240" y="15240"/>
                    <a:pt x="10478" y="25717"/>
                  </a:cubicBezTo>
                  <a:lnTo>
                    <a:pt x="10478" y="75247"/>
                  </a:lnTo>
                  <a:cubicBezTo>
                    <a:pt x="10478" y="79057"/>
                    <a:pt x="8572" y="80010"/>
                    <a:pt x="5715" y="80010"/>
                  </a:cubicBezTo>
                  <a:lnTo>
                    <a:pt x="4763" y="80010"/>
                  </a:lnTo>
                  <a:cubicBezTo>
                    <a:pt x="1905" y="80010"/>
                    <a:pt x="0" y="79057"/>
                    <a:pt x="0" y="75247"/>
                  </a:cubicBezTo>
                  <a:lnTo>
                    <a:pt x="0" y="1905"/>
                  </a:lnTo>
                  <a:cubicBezTo>
                    <a:pt x="0" y="1905"/>
                    <a:pt x="1905" y="952"/>
                    <a:pt x="3810" y="952"/>
                  </a:cubicBezTo>
                  <a:cubicBezTo>
                    <a:pt x="7620" y="952"/>
                    <a:pt x="10478" y="2857"/>
                    <a:pt x="10478" y="11430"/>
                  </a:cubicBezTo>
                  <a:lnTo>
                    <a:pt x="10478" y="14288"/>
                  </a:lnTo>
                  <a:cubicBezTo>
                    <a:pt x="14288" y="5715"/>
                    <a:pt x="23813" y="0"/>
                    <a:pt x="36195" y="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58" name="Freeform: Shape 350">
              <a:extLst>
                <a:ext uri="{FF2B5EF4-FFF2-40B4-BE49-F238E27FC236}">
                  <a16:creationId xmlns:a16="http://schemas.microsoft.com/office/drawing/2014/main" id="{17A5B1EE-19FB-5C43-B17F-ACCC4418FE19}"/>
                </a:ext>
              </a:extLst>
            </p:cNvPr>
            <p:cNvSpPr/>
            <p:nvPr/>
          </p:nvSpPr>
          <p:spPr>
            <a:xfrm>
              <a:off x="3646170" y="2490787"/>
              <a:ext cx="76200" cy="82867"/>
            </a:xfrm>
            <a:custGeom>
              <a:avLst/>
              <a:gdLst>
                <a:gd name="connsiteX0" fmla="*/ 40958 w 76200"/>
                <a:gd name="connsiteY0" fmla="*/ 74295 h 82867"/>
                <a:gd name="connsiteX1" fmla="*/ 67627 w 76200"/>
                <a:gd name="connsiteY1" fmla="*/ 60008 h 82867"/>
                <a:gd name="connsiteX2" fmla="*/ 74295 w 76200"/>
                <a:gd name="connsiteY2" fmla="*/ 65722 h 82867"/>
                <a:gd name="connsiteX3" fmla="*/ 40958 w 76200"/>
                <a:gd name="connsiteY3" fmla="*/ 82867 h 82867"/>
                <a:gd name="connsiteX4" fmla="*/ 0 w 76200"/>
                <a:gd name="connsiteY4" fmla="*/ 41910 h 82867"/>
                <a:gd name="connsiteX5" fmla="*/ 40005 w 76200"/>
                <a:gd name="connsiteY5" fmla="*/ 0 h 82867"/>
                <a:gd name="connsiteX6" fmla="*/ 76200 w 76200"/>
                <a:gd name="connsiteY6" fmla="*/ 40005 h 82867"/>
                <a:gd name="connsiteX7" fmla="*/ 76200 w 76200"/>
                <a:gd name="connsiteY7" fmla="*/ 40958 h 82867"/>
                <a:gd name="connsiteX8" fmla="*/ 71438 w 76200"/>
                <a:gd name="connsiteY8" fmla="*/ 44767 h 82867"/>
                <a:gd name="connsiteX9" fmla="*/ 10477 w 76200"/>
                <a:gd name="connsiteY9" fmla="*/ 44767 h 82867"/>
                <a:gd name="connsiteX10" fmla="*/ 40958 w 76200"/>
                <a:gd name="connsiteY10" fmla="*/ 74295 h 82867"/>
                <a:gd name="connsiteX11" fmla="*/ 64770 w 76200"/>
                <a:gd name="connsiteY11" fmla="*/ 36195 h 82867"/>
                <a:gd name="connsiteX12" fmla="*/ 39052 w 76200"/>
                <a:gd name="connsiteY12" fmla="*/ 10478 h 82867"/>
                <a:gd name="connsiteX13" fmla="*/ 10477 w 76200"/>
                <a:gd name="connsiteY13" fmla="*/ 36195 h 82867"/>
                <a:gd name="connsiteX14" fmla="*/ 64770 w 76200"/>
                <a:gd name="connsiteY14" fmla="*/ 36195 h 82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6200" h="82867">
                  <a:moveTo>
                    <a:pt x="40958" y="74295"/>
                  </a:moveTo>
                  <a:cubicBezTo>
                    <a:pt x="56197" y="74295"/>
                    <a:pt x="62865" y="67628"/>
                    <a:pt x="67627" y="60008"/>
                  </a:cubicBezTo>
                  <a:cubicBezTo>
                    <a:pt x="67627" y="59055"/>
                    <a:pt x="74295" y="60960"/>
                    <a:pt x="74295" y="65722"/>
                  </a:cubicBezTo>
                  <a:cubicBezTo>
                    <a:pt x="74295" y="71438"/>
                    <a:pt x="62865" y="82867"/>
                    <a:pt x="40958" y="82867"/>
                  </a:cubicBezTo>
                  <a:cubicBezTo>
                    <a:pt x="17145" y="82867"/>
                    <a:pt x="0" y="65722"/>
                    <a:pt x="0" y="41910"/>
                  </a:cubicBezTo>
                  <a:cubicBezTo>
                    <a:pt x="0" y="18097"/>
                    <a:pt x="17145" y="0"/>
                    <a:pt x="40005" y="0"/>
                  </a:cubicBezTo>
                  <a:cubicBezTo>
                    <a:pt x="61913" y="0"/>
                    <a:pt x="76200" y="15240"/>
                    <a:pt x="76200" y="40005"/>
                  </a:cubicBezTo>
                  <a:lnTo>
                    <a:pt x="76200" y="40958"/>
                  </a:lnTo>
                  <a:cubicBezTo>
                    <a:pt x="76200" y="43815"/>
                    <a:pt x="75247" y="44767"/>
                    <a:pt x="71438" y="44767"/>
                  </a:cubicBezTo>
                  <a:lnTo>
                    <a:pt x="10477" y="44767"/>
                  </a:lnTo>
                  <a:cubicBezTo>
                    <a:pt x="11430" y="61913"/>
                    <a:pt x="23813" y="74295"/>
                    <a:pt x="40958" y="74295"/>
                  </a:cubicBezTo>
                  <a:moveTo>
                    <a:pt x="64770" y="36195"/>
                  </a:moveTo>
                  <a:cubicBezTo>
                    <a:pt x="63817" y="20955"/>
                    <a:pt x="54292" y="10478"/>
                    <a:pt x="39052" y="10478"/>
                  </a:cubicBezTo>
                  <a:cubicBezTo>
                    <a:pt x="23813" y="10478"/>
                    <a:pt x="13335" y="20955"/>
                    <a:pt x="10477" y="36195"/>
                  </a:cubicBezTo>
                  <a:lnTo>
                    <a:pt x="64770" y="3619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133471137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1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Graphic 238">
            <a:extLst>
              <a:ext uri="{FF2B5EF4-FFF2-40B4-BE49-F238E27FC236}">
                <a16:creationId xmlns:a16="http://schemas.microsoft.com/office/drawing/2014/main" id="{9A9A4257-4D39-4711-85B1-421F3F92C59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0176" y="686399"/>
            <a:ext cx="5234385" cy="3866855"/>
          </a:xfrm>
          <a:prstGeom prst="rect">
            <a:avLst/>
          </a:prstGeom>
        </p:spPr>
      </p:pic>
      <p:sp>
        <p:nvSpPr>
          <p:cNvPr id="86" name="Text Placeholder 2">
            <a:extLst>
              <a:ext uri="{FF2B5EF4-FFF2-40B4-BE49-F238E27FC236}">
                <a16:creationId xmlns:a16="http://schemas.microsoft.com/office/drawing/2014/main" id="{9147BED3-AD59-473C-B06A-DAB4642B8F1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614341" y="1977717"/>
            <a:ext cx="4648201" cy="1131244"/>
          </a:xfrm>
          <a:prstGeom prst="rect">
            <a:avLst/>
          </a:prstGeom>
        </p:spPr>
        <p:txBody>
          <a:bodyPr/>
          <a:lstStyle>
            <a:lvl1pPr marL="6351" marR="2540" indent="0" algn="l" defTabSz="457189" rtl="0" eaLnBrk="1" latinLnBrk="0" hangingPunct="1">
              <a:lnSpc>
                <a:spcPts val="2051"/>
              </a:lnSpc>
              <a:spcBef>
                <a:spcPts val="460"/>
              </a:spcBef>
              <a:buFont typeface="Arial"/>
              <a:buNone/>
              <a:defRPr lang="en-US" sz="2051" b="1" i="0" dirty="0" smtClean="0">
                <a:solidFill>
                  <a:srgbClr val="2C4046"/>
                </a:solidFill>
                <a:latin typeface="Arial MT" pitchFamily="50" charset="0"/>
                <a:ea typeface="+mj-ea"/>
                <a:cs typeface="Arial"/>
              </a:defRPr>
            </a:lvl1pPr>
            <a:lvl2pPr marL="6351" marR="2540" indent="0" algn="l" defTabSz="457189" rtl="0" eaLnBrk="1" latinLnBrk="0" hangingPunct="1">
              <a:lnSpc>
                <a:spcPct val="77700"/>
              </a:lnSpc>
              <a:spcBef>
                <a:spcPts val="931"/>
              </a:spcBef>
              <a:buFont typeface="Arial"/>
              <a:buNone/>
              <a:defRPr lang="en-US" sz="3275" b="1" kern="1200" spc="-111" baseline="0" dirty="0" smtClean="0">
                <a:solidFill>
                  <a:srgbClr val="2C4046"/>
                </a:solidFill>
                <a:latin typeface="Arial"/>
                <a:ea typeface="+mn-ea"/>
                <a:cs typeface="Arial"/>
              </a:defRPr>
            </a:lvl2pPr>
            <a:lvl3pPr marL="6351" marR="2540" indent="0" algn="l" defTabSz="457189" rtl="0" eaLnBrk="1" latinLnBrk="0" hangingPunct="1">
              <a:lnSpc>
                <a:spcPct val="77700"/>
              </a:lnSpc>
              <a:spcBef>
                <a:spcPts val="931"/>
              </a:spcBef>
              <a:buFont typeface="Arial"/>
              <a:buNone/>
              <a:defRPr lang="en-US" sz="3275" b="1" kern="1200" spc="-111" baseline="0" dirty="0" smtClean="0">
                <a:solidFill>
                  <a:srgbClr val="2C4046"/>
                </a:solidFill>
                <a:latin typeface="Arial"/>
                <a:ea typeface="+mn-ea"/>
                <a:cs typeface="Arial"/>
              </a:defRPr>
            </a:lvl3pPr>
            <a:lvl4pPr marL="6351" marR="2540" indent="0" algn="l" defTabSz="457189" rtl="0" eaLnBrk="1" latinLnBrk="0" hangingPunct="1">
              <a:lnSpc>
                <a:spcPct val="77700"/>
              </a:lnSpc>
              <a:spcBef>
                <a:spcPts val="931"/>
              </a:spcBef>
              <a:buFont typeface="Arial"/>
              <a:buNone/>
              <a:defRPr lang="en-US" sz="3275" b="1" kern="1200" spc="-111" baseline="0" dirty="0" smtClean="0">
                <a:solidFill>
                  <a:srgbClr val="2C4046"/>
                </a:solidFill>
                <a:latin typeface="Arial"/>
                <a:ea typeface="+mn-ea"/>
                <a:cs typeface="Arial"/>
              </a:defRPr>
            </a:lvl4pPr>
            <a:lvl5pPr marL="6351" marR="2540" indent="0" algn="l" defTabSz="457189" rtl="0" eaLnBrk="1" latinLnBrk="0" hangingPunct="1">
              <a:lnSpc>
                <a:spcPct val="77700"/>
              </a:lnSpc>
              <a:spcBef>
                <a:spcPts val="931"/>
              </a:spcBef>
              <a:buFont typeface="Arial"/>
              <a:buNone/>
              <a:defRPr lang="en-US" sz="3275" b="1" kern="1200" spc="-111" baseline="0" dirty="0">
                <a:solidFill>
                  <a:srgbClr val="2C4046"/>
                </a:solidFill>
                <a:latin typeface="Arial"/>
                <a:ea typeface="+mn-ea"/>
                <a:cs typeface="Arial"/>
              </a:defRPr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83F21B0-E508-4D61-9B40-88D128C241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598104" y="3201707"/>
            <a:ext cx="5064125" cy="2663516"/>
          </a:xfrm>
          <a:prstGeom prst="rect">
            <a:avLst/>
          </a:prstGeom>
        </p:spPr>
        <p:txBody>
          <a:bodyPr/>
          <a:lstStyle>
            <a:lvl1pPr marL="6351" marR="29209" algn="l" defTabSz="457189" rtl="0" eaLnBrk="1" latinLnBrk="0" hangingPunct="1">
              <a:lnSpc>
                <a:spcPct val="102600"/>
              </a:lnSpc>
              <a:spcBef>
                <a:spcPts val="751"/>
              </a:spcBef>
              <a:defRPr lang="en-US" sz="651" kern="1200" spc="-15" dirty="0" smtClean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6351" marR="29209" algn="l" defTabSz="457189" rtl="0" eaLnBrk="1" latinLnBrk="0" hangingPunct="1">
              <a:lnSpc>
                <a:spcPct val="102600"/>
              </a:lnSpc>
              <a:spcBef>
                <a:spcPts val="771"/>
              </a:spcBef>
              <a:defRPr lang="en-US" sz="651" kern="1200" spc="-15" dirty="0" smtClean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2pPr>
            <a:lvl3pPr marL="6351" marR="29209" algn="l" defTabSz="457189" rtl="0" eaLnBrk="1" latinLnBrk="0" hangingPunct="1">
              <a:lnSpc>
                <a:spcPct val="102600"/>
              </a:lnSpc>
              <a:spcBef>
                <a:spcPts val="771"/>
              </a:spcBef>
              <a:defRPr lang="en-US" sz="651" kern="1200" spc="-15" dirty="0" smtClean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3pPr>
            <a:lvl4pPr marL="6351" marR="29209" algn="l" defTabSz="457189" rtl="0" eaLnBrk="1" latinLnBrk="0" hangingPunct="1">
              <a:lnSpc>
                <a:spcPct val="102600"/>
              </a:lnSpc>
              <a:spcBef>
                <a:spcPts val="771"/>
              </a:spcBef>
              <a:defRPr lang="en-US" sz="651" kern="1200" spc="-15" dirty="0" smtClean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4pPr>
            <a:lvl5pPr marL="6351" marR="29209" algn="l" defTabSz="457189" rtl="0" eaLnBrk="1" latinLnBrk="0" hangingPunct="1">
              <a:lnSpc>
                <a:spcPct val="102600"/>
              </a:lnSpc>
              <a:spcBef>
                <a:spcPts val="771"/>
              </a:spcBef>
              <a:defRPr lang="en-US" sz="651" kern="1200" spc="-15" dirty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4" name="Slide Number Placeholder 9">
            <a:extLst>
              <a:ext uri="{FF2B5EF4-FFF2-40B4-BE49-F238E27FC236}">
                <a16:creationId xmlns:a16="http://schemas.microsoft.com/office/drawing/2014/main" id="{5AB7AEF5-6381-47F5-B870-8B24B09D9D59}"/>
              </a:ext>
            </a:extLst>
          </p:cNvPr>
          <p:cNvSpPr txBox="1">
            <a:spLocks/>
          </p:cNvSpPr>
          <p:nvPr userDrawn="1"/>
        </p:nvSpPr>
        <p:spPr>
          <a:xfrm>
            <a:off x="11730624" y="324781"/>
            <a:ext cx="117005" cy="95939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defRPr lang="en-US" sz="700" b="1" kern="1200" smtClean="0">
                <a:solidFill>
                  <a:srgbClr val="2C4046"/>
                </a:solidFill>
                <a:latin typeface="Arial"/>
                <a:ea typeface="+mn-ea"/>
                <a:cs typeface="Arial"/>
              </a:defRPr>
            </a:lvl1pPr>
            <a:lvl2pPr marL="633954" algn="l" defTabSz="633954" rtl="0" eaLnBrk="1" latinLnBrk="0" hangingPunct="1">
              <a:defRPr sz="24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67907" algn="l" defTabSz="633954" rtl="0" eaLnBrk="1" latinLnBrk="0" hangingPunct="1">
              <a:defRPr sz="24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01861" algn="l" defTabSz="633954" rtl="0" eaLnBrk="1" latinLnBrk="0" hangingPunct="1">
              <a:defRPr sz="24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535814" algn="l" defTabSz="633954" rtl="0" eaLnBrk="1" latinLnBrk="0" hangingPunct="1">
              <a:defRPr sz="24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169768" algn="l" defTabSz="633954" rtl="0" eaLnBrk="1" latinLnBrk="0" hangingPunct="1">
              <a:defRPr sz="24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803721" algn="l" defTabSz="633954" rtl="0" eaLnBrk="1" latinLnBrk="0" hangingPunct="1">
              <a:defRPr sz="24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437675" algn="l" defTabSz="633954" rtl="0" eaLnBrk="1" latinLnBrk="0" hangingPunct="1">
              <a:defRPr sz="24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071628" algn="l" defTabSz="633954" rtl="0" eaLnBrk="1" latinLnBrk="0" hangingPunct="1">
              <a:defRPr sz="24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37941EF-9EE4-4C49-BBA8-147D44CBA153}" type="slidenum">
              <a:rPr lang="en-US" sz="600" smtClean="0"/>
              <a:pPr/>
              <a:t>‹#›</a:t>
            </a:fld>
            <a:endParaRPr lang="en-US" sz="600"/>
          </a:p>
        </p:txBody>
      </p:sp>
      <p:grpSp>
        <p:nvGrpSpPr>
          <p:cNvPr id="229" name="Graphic 1">
            <a:extLst>
              <a:ext uri="{FF2B5EF4-FFF2-40B4-BE49-F238E27FC236}">
                <a16:creationId xmlns:a16="http://schemas.microsoft.com/office/drawing/2014/main" id="{8464E2AE-236B-44C8-98BF-437E9E22F956}"/>
              </a:ext>
            </a:extLst>
          </p:cNvPr>
          <p:cNvGrpSpPr/>
          <p:nvPr userDrawn="1"/>
        </p:nvGrpSpPr>
        <p:grpSpPr>
          <a:xfrm>
            <a:off x="1866612" y="1812661"/>
            <a:ext cx="2887949" cy="1291319"/>
            <a:chOff x="16023042" y="2219508"/>
            <a:chExt cx="2214740" cy="1100333"/>
          </a:xfrm>
          <a:solidFill>
            <a:schemeClr val="accent1"/>
          </a:solidFill>
        </p:grpSpPr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C49DCBB7-A8EB-4BC3-8B86-44C8461B7F18}"/>
                </a:ext>
              </a:extLst>
            </p:cNvPr>
            <p:cNvSpPr/>
            <p:nvPr/>
          </p:nvSpPr>
          <p:spPr>
            <a:xfrm>
              <a:off x="16913807" y="2555936"/>
              <a:ext cx="754380" cy="754379"/>
            </a:xfrm>
            <a:custGeom>
              <a:avLst/>
              <a:gdLst>
                <a:gd name="connsiteX0" fmla="*/ 754380 w 754380"/>
                <a:gd name="connsiteY0" fmla="*/ 377190 h 754379"/>
                <a:gd name="connsiteX1" fmla="*/ 377190 w 754380"/>
                <a:gd name="connsiteY1" fmla="*/ 0 h 754379"/>
                <a:gd name="connsiteX2" fmla="*/ 0 w 754380"/>
                <a:gd name="connsiteY2" fmla="*/ 377190 h 754379"/>
                <a:gd name="connsiteX3" fmla="*/ 377190 w 754380"/>
                <a:gd name="connsiteY3" fmla="*/ 754380 h 754379"/>
                <a:gd name="connsiteX4" fmla="*/ 754380 w 754380"/>
                <a:gd name="connsiteY4" fmla="*/ 377190 h 754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4380" h="754379">
                  <a:moveTo>
                    <a:pt x="754380" y="377190"/>
                  </a:moveTo>
                  <a:cubicBezTo>
                    <a:pt x="754380" y="168592"/>
                    <a:pt x="585788" y="0"/>
                    <a:pt x="377190" y="0"/>
                  </a:cubicBezTo>
                  <a:cubicBezTo>
                    <a:pt x="168593" y="0"/>
                    <a:pt x="0" y="168592"/>
                    <a:pt x="0" y="377190"/>
                  </a:cubicBezTo>
                  <a:cubicBezTo>
                    <a:pt x="0" y="585788"/>
                    <a:pt x="168593" y="754380"/>
                    <a:pt x="377190" y="754380"/>
                  </a:cubicBezTo>
                  <a:cubicBezTo>
                    <a:pt x="584835" y="754380"/>
                    <a:pt x="754380" y="585788"/>
                    <a:pt x="754380" y="377190"/>
                  </a:cubicBezTo>
                </a:path>
              </a:pathLst>
            </a:custGeom>
            <a:solidFill>
              <a:srgbClr val="FCD7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grpSp>
          <p:nvGrpSpPr>
            <p:cNvPr id="231" name="Graphic 1">
              <a:extLst>
                <a:ext uri="{FF2B5EF4-FFF2-40B4-BE49-F238E27FC236}">
                  <a16:creationId xmlns:a16="http://schemas.microsoft.com/office/drawing/2014/main" id="{DF2AF23C-7DD5-46A5-866D-A8249102A8E3}"/>
                </a:ext>
              </a:extLst>
            </p:cNvPr>
            <p:cNvGrpSpPr/>
            <p:nvPr/>
          </p:nvGrpSpPr>
          <p:grpSpPr>
            <a:xfrm>
              <a:off x="17940603" y="2307334"/>
              <a:ext cx="280034" cy="396240"/>
              <a:chOff x="17940603" y="2307334"/>
              <a:chExt cx="280034" cy="396240"/>
            </a:xfrm>
            <a:solidFill>
              <a:schemeClr val="accent1"/>
            </a:solidFill>
          </p:grpSpPr>
          <p:sp>
            <p:nvSpPr>
              <p:cNvPr id="284" name="Freeform: Shape 283">
                <a:extLst>
                  <a:ext uri="{FF2B5EF4-FFF2-40B4-BE49-F238E27FC236}">
                    <a16:creationId xmlns:a16="http://schemas.microsoft.com/office/drawing/2014/main" id="{471CDF54-49B8-4A16-86E6-5FBF0DD972F7}"/>
                  </a:ext>
                </a:extLst>
              </p:cNvPr>
              <p:cNvSpPr/>
              <p:nvPr/>
            </p:nvSpPr>
            <p:spPr>
              <a:xfrm>
                <a:off x="18010135" y="2666426"/>
                <a:ext cx="142875" cy="37147"/>
              </a:xfrm>
              <a:custGeom>
                <a:avLst/>
                <a:gdLst>
                  <a:gd name="connsiteX0" fmla="*/ 112395 w 142875"/>
                  <a:gd name="connsiteY0" fmla="*/ 37148 h 37147"/>
                  <a:gd name="connsiteX1" fmla="*/ 30480 w 142875"/>
                  <a:gd name="connsiteY1" fmla="*/ 37148 h 37147"/>
                  <a:gd name="connsiteX2" fmla="*/ 0 w 142875"/>
                  <a:gd name="connsiteY2" fmla="*/ 6667 h 37147"/>
                  <a:gd name="connsiteX3" fmla="*/ 6668 w 142875"/>
                  <a:gd name="connsiteY3" fmla="*/ 0 h 37147"/>
                  <a:gd name="connsiteX4" fmla="*/ 136207 w 142875"/>
                  <a:gd name="connsiteY4" fmla="*/ 0 h 37147"/>
                  <a:gd name="connsiteX5" fmla="*/ 142875 w 142875"/>
                  <a:gd name="connsiteY5" fmla="*/ 6667 h 37147"/>
                  <a:gd name="connsiteX6" fmla="*/ 112395 w 142875"/>
                  <a:gd name="connsiteY6" fmla="*/ 37148 h 371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42875" h="37147">
                    <a:moveTo>
                      <a:pt x="112395" y="37148"/>
                    </a:moveTo>
                    <a:lnTo>
                      <a:pt x="30480" y="37148"/>
                    </a:lnTo>
                    <a:cubicBezTo>
                      <a:pt x="13335" y="37148"/>
                      <a:pt x="0" y="23813"/>
                      <a:pt x="0" y="6667"/>
                    </a:cubicBezTo>
                    <a:cubicBezTo>
                      <a:pt x="0" y="2858"/>
                      <a:pt x="2857" y="0"/>
                      <a:pt x="6668" y="0"/>
                    </a:cubicBezTo>
                    <a:lnTo>
                      <a:pt x="136207" y="0"/>
                    </a:lnTo>
                    <a:cubicBezTo>
                      <a:pt x="140018" y="0"/>
                      <a:pt x="142875" y="2858"/>
                      <a:pt x="142875" y="6667"/>
                    </a:cubicBezTo>
                    <a:cubicBezTo>
                      <a:pt x="141922" y="23813"/>
                      <a:pt x="128588" y="37148"/>
                      <a:pt x="112395" y="37148"/>
                    </a:cubicBezTo>
                  </a:path>
                </a:pathLst>
              </a:custGeom>
              <a:solidFill>
                <a:srgbClr val="FCBE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400"/>
              </a:p>
            </p:txBody>
          </p:sp>
          <p:sp>
            <p:nvSpPr>
              <p:cNvPr id="285" name="Freeform: Shape 284">
                <a:extLst>
                  <a:ext uri="{FF2B5EF4-FFF2-40B4-BE49-F238E27FC236}">
                    <a16:creationId xmlns:a16="http://schemas.microsoft.com/office/drawing/2014/main" id="{9F0CF186-72C2-4B1F-869F-87317D2F717E}"/>
                  </a:ext>
                </a:extLst>
              </p:cNvPr>
              <p:cNvSpPr/>
              <p:nvPr/>
            </p:nvSpPr>
            <p:spPr>
              <a:xfrm>
                <a:off x="18071095" y="2434969"/>
                <a:ext cx="20954" cy="241935"/>
              </a:xfrm>
              <a:custGeom>
                <a:avLst/>
                <a:gdLst>
                  <a:gd name="connsiteX0" fmla="*/ 0 w 20954"/>
                  <a:gd name="connsiteY0" fmla="*/ 0 h 241935"/>
                  <a:gd name="connsiteX1" fmla="*/ 20955 w 20954"/>
                  <a:gd name="connsiteY1" fmla="*/ 0 h 241935"/>
                  <a:gd name="connsiteX2" fmla="*/ 20955 w 20954"/>
                  <a:gd name="connsiteY2" fmla="*/ 241935 h 241935"/>
                  <a:gd name="connsiteX3" fmla="*/ 0 w 20954"/>
                  <a:gd name="connsiteY3" fmla="*/ 241935 h 2419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954" h="241935">
                    <a:moveTo>
                      <a:pt x="0" y="0"/>
                    </a:moveTo>
                    <a:lnTo>
                      <a:pt x="20955" y="0"/>
                    </a:lnTo>
                    <a:lnTo>
                      <a:pt x="20955" y="241935"/>
                    </a:lnTo>
                    <a:lnTo>
                      <a:pt x="0" y="241935"/>
                    </a:lnTo>
                    <a:close/>
                  </a:path>
                </a:pathLst>
              </a:custGeom>
              <a:solidFill>
                <a:srgbClr val="FCBE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400"/>
              </a:p>
            </p:txBody>
          </p:sp>
          <p:sp>
            <p:nvSpPr>
              <p:cNvPr id="286" name="Freeform: Shape 285">
                <a:extLst>
                  <a:ext uri="{FF2B5EF4-FFF2-40B4-BE49-F238E27FC236}">
                    <a16:creationId xmlns:a16="http://schemas.microsoft.com/office/drawing/2014/main" id="{4A53C159-A80B-48BF-AC09-C4653AF137A3}"/>
                  </a:ext>
                </a:extLst>
              </p:cNvPr>
              <p:cNvSpPr/>
              <p:nvPr/>
            </p:nvSpPr>
            <p:spPr>
              <a:xfrm>
                <a:off x="17940603" y="2307334"/>
                <a:ext cx="280034" cy="137159"/>
              </a:xfrm>
              <a:custGeom>
                <a:avLst/>
                <a:gdLst>
                  <a:gd name="connsiteX0" fmla="*/ 98107 w 280034"/>
                  <a:gd name="connsiteY0" fmla="*/ 0 h 137159"/>
                  <a:gd name="connsiteX1" fmla="*/ 183832 w 280034"/>
                  <a:gd name="connsiteY1" fmla="*/ 0 h 137159"/>
                  <a:gd name="connsiteX2" fmla="*/ 280035 w 280034"/>
                  <a:gd name="connsiteY2" fmla="*/ 96203 h 137159"/>
                  <a:gd name="connsiteX3" fmla="*/ 280035 w 280034"/>
                  <a:gd name="connsiteY3" fmla="*/ 123825 h 137159"/>
                  <a:gd name="connsiteX4" fmla="*/ 266700 w 280034"/>
                  <a:gd name="connsiteY4" fmla="*/ 137160 h 137159"/>
                  <a:gd name="connsiteX5" fmla="*/ 13335 w 280034"/>
                  <a:gd name="connsiteY5" fmla="*/ 137160 h 137159"/>
                  <a:gd name="connsiteX6" fmla="*/ 0 w 280034"/>
                  <a:gd name="connsiteY6" fmla="*/ 123825 h 137159"/>
                  <a:gd name="connsiteX7" fmla="*/ 0 w 280034"/>
                  <a:gd name="connsiteY7" fmla="*/ 96203 h 137159"/>
                  <a:gd name="connsiteX8" fmla="*/ 98107 w 280034"/>
                  <a:gd name="connsiteY8" fmla="*/ 0 h 1371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80034" h="137159">
                    <a:moveTo>
                      <a:pt x="98107" y="0"/>
                    </a:moveTo>
                    <a:lnTo>
                      <a:pt x="183832" y="0"/>
                    </a:lnTo>
                    <a:cubicBezTo>
                      <a:pt x="237172" y="0"/>
                      <a:pt x="280035" y="42863"/>
                      <a:pt x="280035" y="96203"/>
                    </a:cubicBezTo>
                    <a:lnTo>
                      <a:pt x="280035" y="123825"/>
                    </a:lnTo>
                    <a:cubicBezTo>
                      <a:pt x="280035" y="130492"/>
                      <a:pt x="274320" y="137160"/>
                      <a:pt x="266700" y="137160"/>
                    </a:cubicBezTo>
                    <a:lnTo>
                      <a:pt x="13335" y="137160"/>
                    </a:lnTo>
                    <a:cubicBezTo>
                      <a:pt x="6667" y="137160"/>
                      <a:pt x="0" y="131445"/>
                      <a:pt x="0" y="123825"/>
                    </a:cubicBezTo>
                    <a:lnTo>
                      <a:pt x="0" y="96203"/>
                    </a:lnTo>
                    <a:cubicBezTo>
                      <a:pt x="1905" y="42863"/>
                      <a:pt x="44767" y="0"/>
                      <a:pt x="98107" y="0"/>
                    </a:cubicBezTo>
                  </a:path>
                </a:pathLst>
              </a:custGeom>
              <a:solidFill>
                <a:srgbClr val="FCD7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400"/>
              </a:p>
            </p:txBody>
          </p:sp>
        </p:grpSp>
        <p:grpSp>
          <p:nvGrpSpPr>
            <p:cNvPr id="232" name="Graphic 1">
              <a:extLst>
                <a:ext uri="{FF2B5EF4-FFF2-40B4-BE49-F238E27FC236}">
                  <a16:creationId xmlns:a16="http://schemas.microsoft.com/office/drawing/2014/main" id="{B229FD8E-0AAD-4918-AF04-65B622DABAC0}"/>
                </a:ext>
              </a:extLst>
            </p:cNvPr>
            <p:cNvGrpSpPr/>
            <p:nvPr/>
          </p:nvGrpSpPr>
          <p:grpSpPr>
            <a:xfrm>
              <a:off x="17783440" y="2511153"/>
              <a:ext cx="192404" cy="192420"/>
              <a:chOff x="17783440" y="2511153"/>
              <a:chExt cx="192404" cy="192420"/>
            </a:xfrm>
            <a:solidFill>
              <a:schemeClr val="accent1"/>
            </a:solidFill>
          </p:grpSpPr>
          <p:sp>
            <p:nvSpPr>
              <p:cNvPr id="281" name="Freeform: Shape 280">
                <a:extLst>
                  <a:ext uri="{FF2B5EF4-FFF2-40B4-BE49-F238E27FC236}">
                    <a16:creationId xmlns:a16="http://schemas.microsoft.com/office/drawing/2014/main" id="{22839E59-0E2A-4ED6-90C3-943EC9767B94}"/>
                  </a:ext>
                </a:extLst>
              </p:cNvPr>
              <p:cNvSpPr/>
              <p:nvPr/>
            </p:nvSpPr>
            <p:spPr>
              <a:xfrm>
                <a:off x="17783440" y="2511153"/>
                <a:ext cx="192404" cy="192420"/>
              </a:xfrm>
              <a:custGeom>
                <a:avLst/>
                <a:gdLst>
                  <a:gd name="connsiteX0" fmla="*/ 192405 w 192404"/>
                  <a:gd name="connsiteY0" fmla="*/ 96218 h 192420"/>
                  <a:gd name="connsiteX1" fmla="*/ 96202 w 192404"/>
                  <a:gd name="connsiteY1" fmla="*/ 192420 h 192420"/>
                  <a:gd name="connsiteX2" fmla="*/ 0 w 192404"/>
                  <a:gd name="connsiteY2" fmla="*/ 96218 h 192420"/>
                  <a:gd name="connsiteX3" fmla="*/ 96202 w 192404"/>
                  <a:gd name="connsiteY3" fmla="*/ 15 h 192420"/>
                  <a:gd name="connsiteX4" fmla="*/ 192405 w 192404"/>
                  <a:gd name="connsiteY4" fmla="*/ 96218 h 1924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2404" h="192420">
                    <a:moveTo>
                      <a:pt x="192405" y="96218"/>
                    </a:moveTo>
                    <a:cubicBezTo>
                      <a:pt x="192405" y="149558"/>
                      <a:pt x="149542" y="192420"/>
                      <a:pt x="96202" y="192420"/>
                    </a:cubicBezTo>
                    <a:cubicBezTo>
                      <a:pt x="42863" y="192420"/>
                      <a:pt x="0" y="149558"/>
                      <a:pt x="0" y="96218"/>
                    </a:cubicBezTo>
                    <a:cubicBezTo>
                      <a:pt x="0" y="42878"/>
                      <a:pt x="42863" y="15"/>
                      <a:pt x="96202" y="15"/>
                    </a:cubicBezTo>
                    <a:cubicBezTo>
                      <a:pt x="149542" y="-937"/>
                      <a:pt x="192405" y="42878"/>
                      <a:pt x="192405" y="96218"/>
                    </a:cubicBezTo>
                  </a:path>
                </a:pathLst>
              </a:custGeom>
              <a:solidFill>
                <a:srgbClr val="FCBE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400"/>
              </a:p>
            </p:txBody>
          </p:sp>
          <p:sp>
            <p:nvSpPr>
              <p:cNvPr id="282" name="Freeform: Shape 281">
                <a:extLst>
                  <a:ext uri="{FF2B5EF4-FFF2-40B4-BE49-F238E27FC236}">
                    <a16:creationId xmlns:a16="http://schemas.microsoft.com/office/drawing/2014/main" id="{0BAD1216-C861-4F3F-81FE-104B53FD6313}"/>
                  </a:ext>
                </a:extLst>
              </p:cNvPr>
              <p:cNvSpPr/>
              <p:nvPr/>
            </p:nvSpPr>
            <p:spPr>
              <a:xfrm>
                <a:off x="17804395" y="2532104"/>
                <a:ext cx="150495" cy="150514"/>
              </a:xfrm>
              <a:custGeom>
                <a:avLst/>
                <a:gdLst>
                  <a:gd name="connsiteX0" fmla="*/ 150495 w 150495"/>
                  <a:gd name="connsiteY0" fmla="*/ 75267 h 150514"/>
                  <a:gd name="connsiteX1" fmla="*/ 75247 w 150495"/>
                  <a:gd name="connsiteY1" fmla="*/ 150514 h 150514"/>
                  <a:gd name="connsiteX2" fmla="*/ 0 w 150495"/>
                  <a:gd name="connsiteY2" fmla="*/ 75267 h 150514"/>
                  <a:gd name="connsiteX3" fmla="*/ 75247 w 150495"/>
                  <a:gd name="connsiteY3" fmla="*/ 19 h 150514"/>
                  <a:gd name="connsiteX4" fmla="*/ 150495 w 150495"/>
                  <a:gd name="connsiteY4" fmla="*/ 75267 h 1505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0495" h="150514">
                    <a:moveTo>
                      <a:pt x="150495" y="75267"/>
                    </a:moveTo>
                    <a:cubicBezTo>
                      <a:pt x="150495" y="117177"/>
                      <a:pt x="116205" y="150514"/>
                      <a:pt x="75247" y="150514"/>
                    </a:cubicBezTo>
                    <a:cubicBezTo>
                      <a:pt x="33338" y="150514"/>
                      <a:pt x="0" y="116224"/>
                      <a:pt x="0" y="75267"/>
                    </a:cubicBezTo>
                    <a:cubicBezTo>
                      <a:pt x="0" y="33357"/>
                      <a:pt x="34290" y="19"/>
                      <a:pt x="75247" y="19"/>
                    </a:cubicBezTo>
                    <a:cubicBezTo>
                      <a:pt x="117158" y="-933"/>
                      <a:pt x="150495" y="33357"/>
                      <a:pt x="150495" y="75267"/>
                    </a:cubicBezTo>
                  </a:path>
                </a:pathLst>
              </a:custGeom>
              <a:solidFill>
                <a:srgbClr val="FFFC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400"/>
              </a:p>
            </p:txBody>
          </p:sp>
          <p:sp>
            <p:nvSpPr>
              <p:cNvPr id="283" name="Freeform: Shape 282">
                <a:extLst>
                  <a:ext uri="{FF2B5EF4-FFF2-40B4-BE49-F238E27FC236}">
                    <a16:creationId xmlns:a16="http://schemas.microsoft.com/office/drawing/2014/main" id="{6FC5E941-342D-4A60-8C41-274FA6A0847D}"/>
                  </a:ext>
                </a:extLst>
              </p:cNvPr>
              <p:cNvSpPr/>
              <p:nvPr/>
            </p:nvSpPr>
            <p:spPr>
              <a:xfrm>
                <a:off x="17874880" y="2544506"/>
                <a:ext cx="40005" cy="79057"/>
              </a:xfrm>
              <a:custGeom>
                <a:avLst/>
                <a:gdLst>
                  <a:gd name="connsiteX0" fmla="*/ 35243 w 40005"/>
                  <a:gd name="connsiteY0" fmla="*/ 79058 h 79057"/>
                  <a:gd name="connsiteX1" fmla="*/ 33338 w 40005"/>
                  <a:gd name="connsiteY1" fmla="*/ 79058 h 79057"/>
                  <a:gd name="connsiteX2" fmla="*/ 13335 w 40005"/>
                  <a:gd name="connsiteY2" fmla="*/ 70485 h 79057"/>
                  <a:gd name="connsiteX3" fmla="*/ 0 w 40005"/>
                  <a:gd name="connsiteY3" fmla="*/ 50483 h 79057"/>
                  <a:gd name="connsiteX4" fmla="*/ 0 w 40005"/>
                  <a:gd name="connsiteY4" fmla="*/ 4763 h 79057"/>
                  <a:gd name="connsiteX5" fmla="*/ 4763 w 40005"/>
                  <a:gd name="connsiteY5" fmla="*/ 0 h 79057"/>
                  <a:gd name="connsiteX6" fmla="*/ 9525 w 40005"/>
                  <a:gd name="connsiteY6" fmla="*/ 4763 h 79057"/>
                  <a:gd name="connsiteX7" fmla="*/ 9525 w 40005"/>
                  <a:gd name="connsiteY7" fmla="*/ 50483 h 79057"/>
                  <a:gd name="connsiteX8" fmla="*/ 17145 w 40005"/>
                  <a:gd name="connsiteY8" fmla="*/ 61913 h 79057"/>
                  <a:gd name="connsiteX9" fmla="*/ 37148 w 40005"/>
                  <a:gd name="connsiteY9" fmla="*/ 70485 h 79057"/>
                  <a:gd name="connsiteX10" fmla="*/ 40005 w 40005"/>
                  <a:gd name="connsiteY10" fmla="*/ 76200 h 79057"/>
                  <a:gd name="connsiteX11" fmla="*/ 35243 w 40005"/>
                  <a:gd name="connsiteY11" fmla="*/ 79058 h 790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40005" h="79057">
                    <a:moveTo>
                      <a:pt x="35243" y="79058"/>
                    </a:moveTo>
                    <a:cubicBezTo>
                      <a:pt x="34290" y="79058"/>
                      <a:pt x="34290" y="79058"/>
                      <a:pt x="33338" y="79058"/>
                    </a:cubicBezTo>
                    <a:lnTo>
                      <a:pt x="13335" y="70485"/>
                    </a:lnTo>
                    <a:cubicBezTo>
                      <a:pt x="5715" y="67628"/>
                      <a:pt x="0" y="59055"/>
                      <a:pt x="0" y="50483"/>
                    </a:cubicBezTo>
                    <a:lnTo>
                      <a:pt x="0" y="4763"/>
                    </a:lnTo>
                    <a:cubicBezTo>
                      <a:pt x="0" y="1905"/>
                      <a:pt x="1905" y="0"/>
                      <a:pt x="4763" y="0"/>
                    </a:cubicBezTo>
                    <a:cubicBezTo>
                      <a:pt x="7620" y="0"/>
                      <a:pt x="9525" y="1905"/>
                      <a:pt x="9525" y="4763"/>
                    </a:cubicBezTo>
                    <a:lnTo>
                      <a:pt x="9525" y="50483"/>
                    </a:lnTo>
                    <a:cubicBezTo>
                      <a:pt x="9525" y="55245"/>
                      <a:pt x="12383" y="60008"/>
                      <a:pt x="17145" y="61913"/>
                    </a:cubicBezTo>
                    <a:lnTo>
                      <a:pt x="37148" y="70485"/>
                    </a:lnTo>
                    <a:cubicBezTo>
                      <a:pt x="39053" y="71438"/>
                      <a:pt x="40005" y="74295"/>
                      <a:pt x="40005" y="76200"/>
                    </a:cubicBezTo>
                    <a:cubicBezTo>
                      <a:pt x="38100" y="78105"/>
                      <a:pt x="37148" y="79058"/>
                      <a:pt x="35243" y="79058"/>
                    </a:cubicBezTo>
                  </a:path>
                </a:pathLst>
              </a:custGeom>
              <a:solidFill>
                <a:srgbClr val="FCD7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400"/>
              </a:p>
            </p:txBody>
          </p:sp>
        </p:grpSp>
        <p:grpSp>
          <p:nvGrpSpPr>
            <p:cNvPr id="233" name="Graphic 1">
              <a:extLst>
                <a:ext uri="{FF2B5EF4-FFF2-40B4-BE49-F238E27FC236}">
                  <a16:creationId xmlns:a16="http://schemas.microsoft.com/office/drawing/2014/main" id="{35A9DCC3-AAF5-48B9-AC51-08EB0778EDFF}"/>
                </a:ext>
              </a:extLst>
            </p:cNvPr>
            <p:cNvGrpSpPr/>
            <p:nvPr/>
          </p:nvGrpSpPr>
          <p:grpSpPr>
            <a:xfrm>
              <a:off x="17745340" y="2703574"/>
              <a:ext cx="492442" cy="606742"/>
              <a:chOff x="17745340" y="2703574"/>
              <a:chExt cx="492442" cy="606742"/>
            </a:xfrm>
            <a:solidFill>
              <a:schemeClr val="accent1"/>
            </a:solidFill>
          </p:grpSpPr>
          <p:sp>
            <p:nvSpPr>
              <p:cNvPr id="276" name="Freeform: Shape 275">
                <a:extLst>
                  <a:ext uri="{FF2B5EF4-FFF2-40B4-BE49-F238E27FC236}">
                    <a16:creationId xmlns:a16="http://schemas.microsoft.com/office/drawing/2014/main" id="{868AE218-59A6-4011-844B-D03A250544C1}"/>
                  </a:ext>
                </a:extLst>
              </p:cNvPr>
              <p:cNvSpPr/>
              <p:nvPr/>
            </p:nvSpPr>
            <p:spPr>
              <a:xfrm>
                <a:off x="17814873" y="2915981"/>
                <a:ext cx="79057" cy="394334"/>
              </a:xfrm>
              <a:custGeom>
                <a:avLst/>
                <a:gdLst>
                  <a:gd name="connsiteX0" fmla="*/ 5715 w 79057"/>
                  <a:gd name="connsiteY0" fmla="*/ 394335 h 394334"/>
                  <a:gd name="connsiteX1" fmla="*/ 5715 w 79057"/>
                  <a:gd name="connsiteY1" fmla="*/ 394335 h 394334"/>
                  <a:gd name="connsiteX2" fmla="*/ 37147 w 79057"/>
                  <a:gd name="connsiteY2" fmla="*/ 366713 h 394334"/>
                  <a:gd name="connsiteX3" fmla="*/ 79057 w 79057"/>
                  <a:gd name="connsiteY3" fmla="*/ 0 h 394334"/>
                  <a:gd name="connsiteX4" fmla="*/ 44768 w 79057"/>
                  <a:gd name="connsiteY4" fmla="*/ 0 h 394334"/>
                  <a:gd name="connsiteX5" fmla="*/ 0 w 79057"/>
                  <a:gd name="connsiteY5" fmla="*/ 388620 h 394334"/>
                  <a:gd name="connsiteX6" fmla="*/ 5715 w 79057"/>
                  <a:gd name="connsiteY6" fmla="*/ 394335 h 3943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9057" h="394334">
                    <a:moveTo>
                      <a:pt x="5715" y="394335"/>
                    </a:moveTo>
                    <a:lnTo>
                      <a:pt x="5715" y="394335"/>
                    </a:lnTo>
                    <a:cubicBezTo>
                      <a:pt x="21907" y="394335"/>
                      <a:pt x="35243" y="382905"/>
                      <a:pt x="37147" y="366713"/>
                    </a:cubicBezTo>
                    <a:lnTo>
                      <a:pt x="79057" y="0"/>
                    </a:lnTo>
                    <a:lnTo>
                      <a:pt x="44768" y="0"/>
                    </a:lnTo>
                    <a:lnTo>
                      <a:pt x="0" y="388620"/>
                    </a:lnTo>
                    <a:cubicBezTo>
                      <a:pt x="0" y="391478"/>
                      <a:pt x="1905" y="394335"/>
                      <a:pt x="5715" y="394335"/>
                    </a:cubicBezTo>
                  </a:path>
                </a:pathLst>
              </a:custGeom>
              <a:solidFill>
                <a:srgbClr val="41535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400"/>
              </a:p>
            </p:txBody>
          </p:sp>
          <p:sp>
            <p:nvSpPr>
              <p:cNvPr id="277" name="Freeform: Shape 276">
                <a:extLst>
                  <a:ext uri="{FF2B5EF4-FFF2-40B4-BE49-F238E27FC236}">
                    <a16:creationId xmlns:a16="http://schemas.microsoft.com/office/drawing/2014/main" id="{1B43278F-4DDD-464C-BFD2-FE461AC2A3D8}"/>
                  </a:ext>
                </a:extLst>
              </p:cNvPr>
              <p:cNvSpPr/>
              <p:nvPr/>
            </p:nvSpPr>
            <p:spPr>
              <a:xfrm>
                <a:off x="18089192" y="2915981"/>
                <a:ext cx="79057" cy="394334"/>
              </a:xfrm>
              <a:custGeom>
                <a:avLst/>
                <a:gdLst>
                  <a:gd name="connsiteX0" fmla="*/ 73343 w 79057"/>
                  <a:gd name="connsiteY0" fmla="*/ 394335 h 394334"/>
                  <a:gd name="connsiteX1" fmla="*/ 73343 w 79057"/>
                  <a:gd name="connsiteY1" fmla="*/ 394335 h 394334"/>
                  <a:gd name="connsiteX2" fmla="*/ 41910 w 79057"/>
                  <a:gd name="connsiteY2" fmla="*/ 366713 h 394334"/>
                  <a:gd name="connsiteX3" fmla="*/ 0 w 79057"/>
                  <a:gd name="connsiteY3" fmla="*/ 0 h 394334"/>
                  <a:gd name="connsiteX4" fmla="*/ 34290 w 79057"/>
                  <a:gd name="connsiteY4" fmla="*/ 0 h 394334"/>
                  <a:gd name="connsiteX5" fmla="*/ 79058 w 79057"/>
                  <a:gd name="connsiteY5" fmla="*/ 388620 h 394334"/>
                  <a:gd name="connsiteX6" fmla="*/ 73343 w 79057"/>
                  <a:gd name="connsiteY6" fmla="*/ 394335 h 3943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9057" h="394334">
                    <a:moveTo>
                      <a:pt x="73343" y="394335"/>
                    </a:moveTo>
                    <a:lnTo>
                      <a:pt x="73343" y="394335"/>
                    </a:lnTo>
                    <a:cubicBezTo>
                      <a:pt x="57150" y="394335"/>
                      <a:pt x="43815" y="382905"/>
                      <a:pt x="41910" y="366713"/>
                    </a:cubicBezTo>
                    <a:lnTo>
                      <a:pt x="0" y="0"/>
                    </a:lnTo>
                    <a:lnTo>
                      <a:pt x="34290" y="0"/>
                    </a:lnTo>
                    <a:lnTo>
                      <a:pt x="79058" y="388620"/>
                    </a:lnTo>
                    <a:cubicBezTo>
                      <a:pt x="79058" y="391478"/>
                      <a:pt x="76200" y="394335"/>
                      <a:pt x="73343" y="394335"/>
                    </a:cubicBezTo>
                  </a:path>
                </a:pathLst>
              </a:custGeom>
              <a:solidFill>
                <a:srgbClr val="FCBE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400"/>
              </a:p>
            </p:txBody>
          </p:sp>
          <p:sp>
            <p:nvSpPr>
              <p:cNvPr id="278" name="Freeform: Shape 277">
                <a:extLst>
                  <a:ext uri="{FF2B5EF4-FFF2-40B4-BE49-F238E27FC236}">
                    <a16:creationId xmlns:a16="http://schemas.microsoft.com/office/drawing/2014/main" id="{9BE99EA9-2B5D-4F22-9C42-F21DD1E7301D}"/>
                  </a:ext>
                </a:extLst>
              </p:cNvPr>
              <p:cNvSpPr/>
              <p:nvPr/>
            </p:nvSpPr>
            <p:spPr>
              <a:xfrm>
                <a:off x="17745340" y="2703574"/>
                <a:ext cx="492442" cy="220027"/>
              </a:xfrm>
              <a:custGeom>
                <a:avLst/>
                <a:gdLst>
                  <a:gd name="connsiteX0" fmla="*/ 79057 w 492442"/>
                  <a:gd name="connsiteY0" fmla="*/ 220027 h 220027"/>
                  <a:gd name="connsiteX1" fmla="*/ 0 w 492442"/>
                  <a:gd name="connsiteY1" fmla="*/ 140970 h 220027"/>
                  <a:gd name="connsiteX2" fmla="*/ 0 w 492442"/>
                  <a:gd name="connsiteY2" fmla="*/ 29527 h 220027"/>
                  <a:gd name="connsiteX3" fmla="*/ 29527 w 492442"/>
                  <a:gd name="connsiteY3" fmla="*/ 0 h 220027"/>
                  <a:gd name="connsiteX4" fmla="*/ 413385 w 492442"/>
                  <a:gd name="connsiteY4" fmla="*/ 0 h 220027"/>
                  <a:gd name="connsiteX5" fmla="*/ 492442 w 492442"/>
                  <a:gd name="connsiteY5" fmla="*/ 79057 h 220027"/>
                  <a:gd name="connsiteX6" fmla="*/ 492442 w 492442"/>
                  <a:gd name="connsiteY6" fmla="*/ 190500 h 220027"/>
                  <a:gd name="connsiteX7" fmla="*/ 462915 w 492442"/>
                  <a:gd name="connsiteY7" fmla="*/ 220027 h 220027"/>
                  <a:gd name="connsiteX8" fmla="*/ 79057 w 492442"/>
                  <a:gd name="connsiteY8" fmla="*/ 220027 h 220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92442" h="220027">
                    <a:moveTo>
                      <a:pt x="79057" y="220027"/>
                    </a:moveTo>
                    <a:cubicBezTo>
                      <a:pt x="35242" y="220027"/>
                      <a:pt x="0" y="184785"/>
                      <a:pt x="0" y="140970"/>
                    </a:cubicBezTo>
                    <a:lnTo>
                      <a:pt x="0" y="29527"/>
                    </a:lnTo>
                    <a:cubicBezTo>
                      <a:pt x="0" y="13335"/>
                      <a:pt x="13335" y="0"/>
                      <a:pt x="29527" y="0"/>
                    </a:cubicBezTo>
                    <a:lnTo>
                      <a:pt x="413385" y="0"/>
                    </a:lnTo>
                    <a:cubicBezTo>
                      <a:pt x="457200" y="0"/>
                      <a:pt x="492442" y="35242"/>
                      <a:pt x="492442" y="79057"/>
                    </a:cubicBezTo>
                    <a:lnTo>
                      <a:pt x="492442" y="190500"/>
                    </a:lnTo>
                    <a:cubicBezTo>
                      <a:pt x="492442" y="206692"/>
                      <a:pt x="479107" y="220027"/>
                      <a:pt x="462915" y="220027"/>
                    </a:cubicBezTo>
                    <a:lnTo>
                      <a:pt x="79057" y="220027"/>
                    </a:lnTo>
                    <a:close/>
                  </a:path>
                </a:pathLst>
              </a:custGeom>
              <a:solidFill>
                <a:srgbClr val="FCD7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400"/>
              </a:p>
            </p:txBody>
          </p:sp>
          <p:sp>
            <p:nvSpPr>
              <p:cNvPr id="279" name="Freeform: Shape 278">
                <a:extLst>
                  <a:ext uri="{FF2B5EF4-FFF2-40B4-BE49-F238E27FC236}">
                    <a16:creationId xmlns:a16="http://schemas.microsoft.com/office/drawing/2014/main" id="{158BE721-62DC-4418-A0F4-B640173530B3}"/>
                  </a:ext>
                </a:extLst>
              </p:cNvPr>
              <p:cNvSpPr/>
              <p:nvPr/>
            </p:nvSpPr>
            <p:spPr>
              <a:xfrm>
                <a:off x="17769153" y="2727386"/>
                <a:ext cx="444817" cy="172402"/>
              </a:xfrm>
              <a:custGeom>
                <a:avLst/>
                <a:gdLst>
                  <a:gd name="connsiteX0" fmla="*/ 439102 w 444817"/>
                  <a:gd name="connsiteY0" fmla="*/ 172402 h 172402"/>
                  <a:gd name="connsiteX1" fmla="*/ 55245 w 444817"/>
                  <a:gd name="connsiteY1" fmla="*/ 172402 h 172402"/>
                  <a:gd name="connsiteX2" fmla="*/ 0 w 444817"/>
                  <a:gd name="connsiteY2" fmla="*/ 117157 h 172402"/>
                  <a:gd name="connsiteX3" fmla="*/ 0 w 444817"/>
                  <a:gd name="connsiteY3" fmla="*/ 5715 h 172402"/>
                  <a:gd name="connsiteX4" fmla="*/ 5715 w 444817"/>
                  <a:gd name="connsiteY4" fmla="*/ 0 h 172402"/>
                  <a:gd name="connsiteX5" fmla="*/ 389572 w 444817"/>
                  <a:gd name="connsiteY5" fmla="*/ 0 h 172402"/>
                  <a:gd name="connsiteX6" fmla="*/ 444817 w 444817"/>
                  <a:gd name="connsiteY6" fmla="*/ 55245 h 172402"/>
                  <a:gd name="connsiteX7" fmla="*/ 444817 w 444817"/>
                  <a:gd name="connsiteY7" fmla="*/ 166688 h 172402"/>
                  <a:gd name="connsiteX8" fmla="*/ 439102 w 444817"/>
                  <a:gd name="connsiteY8" fmla="*/ 172402 h 1724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44817" h="172402">
                    <a:moveTo>
                      <a:pt x="439102" y="172402"/>
                    </a:moveTo>
                    <a:lnTo>
                      <a:pt x="55245" y="172402"/>
                    </a:lnTo>
                    <a:cubicBezTo>
                      <a:pt x="24765" y="172402"/>
                      <a:pt x="0" y="147638"/>
                      <a:pt x="0" y="117157"/>
                    </a:cubicBezTo>
                    <a:lnTo>
                      <a:pt x="0" y="5715"/>
                    </a:lnTo>
                    <a:cubicBezTo>
                      <a:pt x="0" y="2857"/>
                      <a:pt x="1905" y="0"/>
                      <a:pt x="5715" y="0"/>
                    </a:cubicBezTo>
                    <a:lnTo>
                      <a:pt x="389572" y="0"/>
                    </a:lnTo>
                    <a:cubicBezTo>
                      <a:pt x="420052" y="0"/>
                      <a:pt x="444817" y="24765"/>
                      <a:pt x="444817" y="55245"/>
                    </a:cubicBezTo>
                    <a:lnTo>
                      <a:pt x="444817" y="166688"/>
                    </a:lnTo>
                    <a:cubicBezTo>
                      <a:pt x="444817" y="170497"/>
                      <a:pt x="441960" y="172402"/>
                      <a:pt x="439102" y="172402"/>
                    </a:cubicBezTo>
                  </a:path>
                </a:pathLst>
              </a:custGeom>
              <a:solidFill>
                <a:srgbClr val="FCBE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400"/>
              </a:p>
            </p:txBody>
          </p:sp>
          <p:sp>
            <p:nvSpPr>
              <p:cNvPr id="280" name="Freeform: Shape 279">
                <a:extLst>
                  <a:ext uri="{FF2B5EF4-FFF2-40B4-BE49-F238E27FC236}">
                    <a16:creationId xmlns:a16="http://schemas.microsoft.com/office/drawing/2014/main" id="{74D959C3-524B-4F5E-A882-59C396C1EAEA}"/>
                  </a:ext>
                </a:extLst>
              </p:cNvPr>
              <p:cNvSpPr/>
              <p:nvPr/>
            </p:nvSpPr>
            <p:spPr>
              <a:xfrm>
                <a:off x="17972035" y="2795013"/>
                <a:ext cx="38100" cy="38100"/>
              </a:xfrm>
              <a:custGeom>
                <a:avLst/>
                <a:gdLst>
                  <a:gd name="connsiteX0" fmla="*/ 38100 w 38100"/>
                  <a:gd name="connsiteY0" fmla="*/ 19050 h 38100"/>
                  <a:gd name="connsiteX1" fmla="*/ 19050 w 38100"/>
                  <a:gd name="connsiteY1" fmla="*/ 38100 h 38100"/>
                  <a:gd name="connsiteX2" fmla="*/ 0 w 38100"/>
                  <a:gd name="connsiteY2" fmla="*/ 19050 h 38100"/>
                  <a:gd name="connsiteX3" fmla="*/ 19050 w 38100"/>
                  <a:gd name="connsiteY3" fmla="*/ 0 h 38100"/>
                  <a:gd name="connsiteX4" fmla="*/ 38100 w 38100"/>
                  <a:gd name="connsiteY4" fmla="*/ 1905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8100" y="19050"/>
                    </a:moveTo>
                    <a:cubicBezTo>
                      <a:pt x="38100" y="29528"/>
                      <a:pt x="29528" y="38100"/>
                      <a:pt x="19050" y="38100"/>
                    </a:cubicBezTo>
                    <a:cubicBezTo>
                      <a:pt x="8572" y="38100"/>
                      <a:pt x="0" y="29528"/>
                      <a:pt x="0" y="19050"/>
                    </a:cubicBezTo>
                    <a:cubicBezTo>
                      <a:pt x="0" y="8573"/>
                      <a:pt x="8572" y="0"/>
                      <a:pt x="19050" y="0"/>
                    </a:cubicBezTo>
                    <a:cubicBezTo>
                      <a:pt x="29528" y="0"/>
                      <a:pt x="38100" y="8573"/>
                      <a:pt x="38100" y="19050"/>
                    </a:cubicBezTo>
                  </a:path>
                </a:pathLst>
              </a:custGeom>
              <a:solidFill>
                <a:srgbClr val="FCD7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400"/>
              </a:p>
            </p:txBody>
          </p:sp>
        </p:grpSp>
        <p:grpSp>
          <p:nvGrpSpPr>
            <p:cNvPr id="234" name="Graphic 1">
              <a:extLst>
                <a:ext uri="{FF2B5EF4-FFF2-40B4-BE49-F238E27FC236}">
                  <a16:creationId xmlns:a16="http://schemas.microsoft.com/office/drawing/2014/main" id="{85D57A75-34AC-4085-A92D-E7EAD16DA65B}"/>
                </a:ext>
              </a:extLst>
            </p:cNvPr>
            <p:cNvGrpSpPr/>
            <p:nvPr/>
          </p:nvGrpSpPr>
          <p:grpSpPr>
            <a:xfrm>
              <a:off x="16023042" y="2219508"/>
              <a:ext cx="654714" cy="1090807"/>
              <a:chOff x="16023042" y="2219508"/>
              <a:chExt cx="654714" cy="1090807"/>
            </a:xfrm>
            <a:solidFill>
              <a:schemeClr val="accent1"/>
            </a:solidFill>
          </p:grpSpPr>
          <p:sp>
            <p:nvSpPr>
              <p:cNvPr id="271" name="Freeform: Shape 270">
                <a:extLst>
                  <a:ext uri="{FF2B5EF4-FFF2-40B4-BE49-F238E27FC236}">
                    <a16:creationId xmlns:a16="http://schemas.microsoft.com/office/drawing/2014/main" id="{869C7248-E918-4B30-9B21-993D686F29B4}"/>
                  </a:ext>
                </a:extLst>
              </p:cNvPr>
              <p:cNvSpPr/>
              <p:nvPr/>
            </p:nvSpPr>
            <p:spPr>
              <a:xfrm>
                <a:off x="16422520" y="2458533"/>
                <a:ext cx="255237" cy="493642"/>
              </a:xfrm>
              <a:custGeom>
                <a:avLst/>
                <a:gdLst>
                  <a:gd name="connsiteX0" fmla="*/ 218873 w 255237"/>
                  <a:gd name="connsiteY0" fmla="*/ 6915 h 493642"/>
                  <a:gd name="connsiteX1" fmla="*/ 207443 w 255237"/>
                  <a:gd name="connsiteY1" fmla="*/ 248 h 493642"/>
                  <a:gd name="connsiteX2" fmla="*/ 195060 w 255237"/>
                  <a:gd name="connsiteY2" fmla="*/ 4058 h 493642"/>
                  <a:gd name="connsiteX3" fmla="*/ 62663 w 255237"/>
                  <a:gd name="connsiteY3" fmla="*/ 109785 h 493642"/>
                  <a:gd name="connsiteX4" fmla="*/ 35993 w 255237"/>
                  <a:gd name="connsiteY4" fmla="*/ 343148 h 493642"/>
                  <a:gd name="connsiteX5" fmla="*/ 39803 w 255237"/>
                  <a:gd name="connsiteY5" fmla="*/ 347910 h 493642"/>
                  <a:gd name="connsiteX6" fmla="*/ 2655 w 255237"/>
                  <a:gd name="connsiteY6" fmla="*/ 435540 h 493642"/>
                  <a:gd name="connsiteX7" fmla="*/ 2655 w 255237"/>
                  <a:gd name="connsiteY7" fmla="*/ 493643 h 493642"/>
                  <a:gd name="connsiteX8" fmla="*/ 15038 w 255237"/>
                  <a:gd name="connsiteY8" fmla="*/ 493643 h 493642"/>
                  <a:gd name="connsiteX9" fmla="*/ 15038 w 255237"/>
                  <a:gd name="connsiteY9" fmla="*/ 435540 h 493642"/>
                  <a:gd name="connsiteX10" fmla="*/ 56948 w 255237"/>
                  <a:gd name="connsiteY10" fmla="*/ 348863 h 493642"/>
                  <a:gd name="connsiteX11" fmla="*/ 193155 w 255237"/>
                  <a:gd name="connsiteY11" fmla="*/ 241230 h 493642"/>
                  <a:gd name="connsiteX12" fmla="*/ 218873 w 255237"/>
                  <a:gd name="connsiteY12" fmla="*/ 6915 h 4936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55237" h="493642">
                    <a:moveTo>
                      <a:pt x="218873" y="6915"/>
                    </a:moveTo>
                    <a:cubicBezTo>
                      <a:pt x="216015" y="3105"/>
                      <a:pt x="212205" y="1200"/>
                      <a:pt x="207443" y="248"/>
                    </a:cubicBezTo>
                    <a:cubicBezTo>
                      <a:pt x="202680" y="-705"/>
                      <a:pt x="198870" y="1200"/>
                      <a:pt x="195060" y="4058"/>
                    </a:cubicBezTo>
                    <a:lnTo>
                      <a:pt x="62663" y="109785"/>
                    </a:lnTo>
                    <a:cubicBezTo>
                      <a:pt x="-8775" y="166935"/>
                      <a:pt x="-21157" y="271710"/>
                      <a:pt x="35993" y="343148"/>
                    </a:cubicBezTo>
                    <a:lnTo>
                      <a:pt x="39803" y="347910"/>
                    </a:lnTo>
                    <a:cubicBezTo>
                      <a:pt x="15990" y="370770"/>
                      <a:pt x="2655" y="402203"/>
                      <a:pt x="2655" y="435540"/>
                    </a:cubicBezTo>
                    <a:lnTo>
                      <a:pt x="2655" y="493643"/>
                    </a:lnTo>
                    <a:lnTo>
                      <a:pt x="15038" y="493643"/>
                    </a:lnTo>
                    <a:lnTo>
                      <a:pt x="15038" y="435540"/>
                    </a:lnTo>
                    <a:cubicBezTo>
                      <a:pt x="15038" y="401250"/>
                      <a:pt x="30278" y="369818"/>
                      <a:pt x="56948" y="348863"/>
                    </a:cubicBezTo>
                    <a:lnTo>
                      <a:pt x="193155" y="241230"/>
                    </a:lnTo>
                    <a:cubicBezTo>
                      <a:pt x="264593" y="184080"/>
                      <a:pt x="276023" y="79305"/>
                      <a:pt x="218873" y="6915"/>
                    </a:cubicBezTo>
                  </a:path>
                </a:pathLst>
              </a:custGeom>
              <a:solidFill>
                <a:srgbClr val="FCBE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400"/>
              </a:p>
            </p:txBody>
          </p:sp>
          <p:sp>
            <p:nvSpPr>
              <p:cNvPr id="272" name="Freeform: Shape 271">
                <a:extLst>
                  <a:ext uri="{FF2B5EF4-FFF2-40B4-BE49-F238E27FC236}">
                    <a16:creationId xmlns:a16="http://schemas.microsoft.com/office/drawing/2014/main" id="{32177A5A-426E-47D4-B39E-C152347172D9}"/>
                  </a:ext>
                </a:extLst>
              </p:cNvPr>
              <p:cNvSpPr/>
              <p:nvPr/>
            </p:nvSpPr>
            <p:spPr>
              <a:xfrm>
                <a:off x="16192277" y="2219508"/>
                <a:ext cx="244816" cy="731715"/>
              </a:xfrm>
              <a:custGeom>
                <a:avLst/>
                <a:gdLst>
                  <a:gd name="connsiteX0" fmla="*/ 237661 w 244816"/>
                  <a:gd name="connsiteY0" fmla="*/ 360241 h 731715"/>
                  <a:gd name="connsiteX1" fmla="*/ 227183 w 244816"/>
                  <a:gd name="connsiteY1" fmla="*/ 240226 h 731715"/>
                  <a:gd name="connsiteX2" fmla="*/ 106216 w 244816"/>
                  <a:gd name="connsiteY2" fmla="*/ 8768 h 731715"/>
                  <a:gd name="connsiteX3" fmla="*/ 84308 w 244816"/>
                  <a:gd name="connsiteY3" fmla="*/ 2101 h 731715"/>
                  <a:gd name="connsiteX4" fmla="*/ 7156 w 244816"/>
                  <a:gd name="connsiteY4" fmla="*/ 94493 h 731715"/>
                  <a:gd name="connsiteX5" fmla="*/ 17633 w 244816"/>
                  <a:gd name="connsiteY5" fmla="*/ 214508 h 731715"/>
                  <a:gd name="connsiteX6" fmla="*/ 142411 w 244816"/>
                  <a:gd name="connsiteY6" fmla="*/ 453585 h 731715"/>
                  <a:gd name="connsiteX7" fmla="*/ 176701 w 244816"/>
                  <a:gd name="connsiteY7" fmla="*/ 594556 h 731715"/>
                  <a:gd name="connsiteX8" fmla="*/ 176701 w 244816"/>
                  <a:gd name="connsiteY8" fmla="*/ 731716 h 731715"/>
                  <a:gd name="connsiteX9" fmla="*/ 189083 w 244816"/>
                  <a:gd name="connsiteY9" fmla="*/ 731716 h 731715"/>
                  <a:gd name="connsiteX10" fmla="*/ 189083 w 244816"/>
                  <a:gd name="connsiteY10" fmla="*/ 594556 h 731715"/>
                  <a:gd name="connsiteX11" fmla="*/ 156698 w 244816"/>
                  <a:gd name="connsiteY11" fmla="*/ 454538 h 731715"/>
                  <a:gd name="connsiteX12" fmla="*/ 160508 w 244816"/>
                  <a:gd name="connsiteY12" fmla="*/ 452633 h 731715"/>
                  <a:gd name="connsiteX13" fmla="*/ 237661 w 244816"/>
                  <a:gd name="connsiteY13" fmla="*/ 360241 h 7317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44816" h="731715">
                    <a:moveTo>
                      <a:pt x="237661" y="360241"/>
                    </a:moveTo>
                    <a:cubicBezTo>
                      <a:pt x="250043" y="320235"/>
                      <a:pt x="246233" y="277373"/>
                      <a:pt x="227183" y="240226"/>
                    </a:cubicBezTo>
                    <a:lnTo>
                      <a:pt x="106216" y="8768"/>
                    </a:lnTo>
                    <a:cubicBezTo>
                      <a:pt x="102406" y="1148"/>
                      <a:pt x="91928" y="-2662"/>
                      <a:pt x="84308" y="2101"/>
                    </a:cubicBezTo>
                    <a:cubicBezTo>
                      <a:pt x="47161" y="21151"/>
                      <a:pt x="19538" y="54488"/>
                      <a:pt x="7156" y="94493"/>
                    </a:cubicBezTo>
                    <a:cubicBezTo>
                      <a:pt x="-5227" y="134498"/>
                      <a:pt x="-1417" y="177360"/>
                      <a:pt x="17633" y="214508"/>
                    </a:cubicBezTo>
                    <a:lnTo>
                      <a:pt x="142411" y="453585"/>
                    </a:lnTo>
                    <a:cubicBezTo>
                      <a:pt x="165271" y="497401"/>
                      <a:pt x="176701" y="545978"/>
                      <a:pt x="176701" y="594556"/>
                    </a:cubicBezTo>
                    <a:lnTo>
                      <a:pt x="176701" y="731716"/>
                    </a:lnTo>
                    <a:lnTo>
                      <a:pt x="189083" y="731716"/>
                    </a:lnTo>
                    <a:lnTo>
                      <a:pt x="189083" y="594556"/>
                    </a:lnTo>
                    <a:cubicBezTo>
                      <a:pt x="189083" y="545978"/>
                      <a:pt x="177653" y="497401"/>
                      <a:pt x="156698" y="454538"/>
                    </a:cubicBezTo>
                    <a:lnTo>
                      <a:pt x="160508" y="452633"/>
                    </a:lnTo>
                    <a:cubicBezTo>
                      <a:pt x="197656" y="433583"/>
                      <a:pt x="225278" y="400246"/>
                      <a:pt x="237661" y="360241"/>
                    </a:cubicBezTo>
                  </a:path>
                </a:pathLst>
              </a:custGeom>
              <a:solidFill>
                <a:srgbClr val="FCBE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400"/>
              </a:p>
            </p:txBody>
          </p:sp>
          <p:sp>
            <p:nvSpPr>
              <p:cNvPr id="273" name="Freeform: Shape 272">
                <a:extLst>
                  <a:ext uri="{FF2B5EF4-FFF2-40B4-BE49-F238E27FC236}">
                    <a16:creationId xmlns:a16="http://schemas.microsoft.com/office/drawing/2014/main" id="{95AF5880-FA81-4B29-BC66-7A70186349BC}"/>
                  </a:ext>
                </a:extLst>
              </p:cNvPr>
              <p:cNvSpPr/>
              <p:nvPr/>
            </p:nvSpPr>
            <p:spPr>
              <a:xfrm>
                <a:off x="16023042" y="2497460"/>
                <a:ext cx="290749" cy="453763"/>
              </a:xfrm>
              <a:custGeom>
                <a:avLst/>
                <a:gdLst>
                  <a:gd name="connsiteX0" fmla="*/ 263068 w 290749"/>
                  <a:gd name="connsiteY0" fmla="*/ 321366 h 453763"/>
                  <a:gd name="connsiteX1" fmla="*/ 265925 w 290749"/>
                  <a:gd name="connsiteY1" fmla="*/ 315651 h 453763"/>
                  <a:gd name="connsiteX2" fmla="*/ 280213 w 290749"/>
                  <a:gd name="connsiteY2" fmla="*/ 188969 h 453763"/>
                  <a:gd name="connsiteX3" fmla="*/ 201155 w 290749"/>
                  <a:gd name="connsiteY3" fmla="*/ 88956 h 453763"/>
                  <a:gd name="connsiteX4" fmla="*/ 44945 w 290749"/>
                  <a:gd name="connsiteY4" fmla="*/ 2279 h 453763"/>
                  <a:gd name="connsiteX5" fmla="*/ 31610 w 290749"/>
                  <a:gd name="connsiteY5" fmla="*/ 374 h 453763"/>
                  <a:gd name="connsiteX6" fmla="*/ 21133 w 290749"/>
                  <a:gd name="connsiteY6" fmla="*/ 8946 h 453763"/>
                  <a:gd name="connsiteX7" fmla="*/ 85903 w 290749"/>
                  <a:gd name="connsiteY7" fmla="*/ 234689 h 453763"/>
                  <a:gd name="connsiteX8" fmla="*/ 132575 w 290749"/>
                  <a:gd name="connsiteY8" fmla="*/ 260406 h 453763"/>
                  <a:gd name="connsiteX9" fmla="*/ 242113 w 290749"/>
                  <a:gd name="connsiteY9" fmla="*/ 321366 h 453763"/>
                  <a:gd name="connsiteX10" fmla="*/ 278308 w 290749"/>
                  <a:gd name="connsiteY10" fmla="*/ 382326 h 453763"/>
                  <a:gd name="connsiteX11" fmla="*/ 278308 w 290749"/>
                  <a:gd name="connsiteY11" fmla="*/ 453764 h 453763"/>
                  <a:gd name="connsiteX12" fmla="*/ 290690 w 290749"/>
                  <a:gd name="connsiteY12" fmla="*/ 453764 h 453763"/>
                  <a:gd name="connsiteX13" fmla="*/ 290690 w 290749"/>
                  <a:gd name="connsiteY13" fmla="*/ 382326 h 453763"/>
                  <a:gd name="connsiteX14" fmla="*/ 263068 w 290749"/>
                  <a:gd name="connsiteY14" fmla="*/ 321366 h 4537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90749" h="453763">
                    <a:moveTo>
                      <a:pt x="263068" y="321366"/>
                    </a:moveTo>
                    <a:lnTo>
                      <a:pt x="265925" y="315651"/>
                    </a:lnTo>
                    <a:cubicBezTo>
                      <a:pt x="287833" y="276599"/>
                      <a:pt x="292595" y="231831"/>
                      <a:pt x="280213" y="188969"/>
                    </a:cubicBezTo>
                    <a:cubicBezTo>
                      <a:pt x="267830" y="146106"/>
                      <a:pt x="240208" y="110864"/>
                      <a:pt x="201155" y="88956"/>
                    </a:cubicBezTo>
                    <a:lnTo>
                      <a:pt x="44945" y="2279"/>
                    </a:lnTo>
                    <a:cubicBezTo>
                      <a:pt x="41135" y="374"/>
                      <a:pt x="36373" y="-579"/>
                      <a:pt x="31610" y="374"/>
                    </a:cubicBezTo>
                    <a:cubicBezTo>
                      <a:pt x="26848" y="1326"/>
                      <a:pt x="23990" y="4184"/>
                      <a:pt x="21133" y="8946"/>
                    </a:cubicBezTo>
                    <a:cubicBezTo>
                      <a:pt x="-23635" y="88956"/>
                      <a:pt x="4940" y="190874"/>
                      <a:pt x="85903" y="234689"/>
                    </a:cubicBezTo>
                    <a:lnTo>
                      <a:pt x="132575" y="260406"/>
                    </a:lnTo>
                    <a:lnTo>
                      <a:pt x="242113" y="321366"/>
                    </a:lnTo>
                    <a:cubicBezTo>
                      <a:pt x="264020" y="333749"/>
                      <a:pt x="278308" y="357561"/>
                      <a:pt x="278308" y="382326"/>
                    </a:cubicBezTo>
                    <a:lnTo>
                      <a:pt x="278308" y="453764"/>
                    </a:lnTo>
                    <a:lnTo>
                      <a:pt x="290690" y="453764"/>
                    </a:lnTo>
                    <a:lnTo>
                      <a:pt x="290690" y="382326"/>
                    </a:lnTo>
                    <a:cubicBezTo>
                      <a:pt x="291643" y="359466"/>
                      <a:pt x="281165" y="336606"/>
                      <a:pt x="263068" y="321366"/>
                    </a:cubicBezTo>
                  </a:path>
                </a:pathLst>
              </a:custGeom>
              <a:solidFill>
                <a:srgbClr val="FCBE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400"/>
              </a:p>
            </p:txBody>
          </p:sp>
          <p:sp>
            <p:nvSpPr>
              <p:cNvPr id="274" name="Freeform: Shape 273">
                <a:extLst>
                  <a:ext uri="{FF2B5EF4-FFF2-40B4-BE49-F238E27FC236}">
                    <a16:creationId xmlns:a16="http://schemas.microsoft.com/office/drawing/2014/main" id="{900BD132-C725-4410-903A-058E61C55A4F}"/>
                  </a:ext>
                </a:extLst>
              </p:cNvPr>
              <p:cNvSpPr/>
              <p:nvPr/>
            </p:nvSpPr>
            <p:spPr>
              <a:xfrm>
                <a:off x="16237532" y="3035043"/>
                <a:ext cx="262890" cy="275272"/>
              </a:xfrm>
              <a:custGeom>
                <a:avLst/>
                <a:gdLst>
                  <a:gd name="connsiteX0" fmla="*/ 262890 w 262890"/>
                  <a:gd name="connsiteY0" fmla="*/ 0 h 275272"/>
                  <a:gd name="connsiteX1" fmla="*/ 0 w 262890"/>
                  <a:gd name="connsiteY1" fmla="*/ 0 h 275272"/>
                  <a:gd name="connsiteX2" fmla="*/ 30480 w 262890"/>
                  <a:gd name="connsiteY2" fmla="*/ 243840 h 275272"/>
                  <a:gd name="connsiteX3" fmla="*/ 66675 w 262890"/>
                  <a:gd name="connsiteY3" fmla="*/ 275272 h 275272"/>
                  <a:gd name="connsiteX4" fmla="*/ 197168 w 262890"/>
                  <a:gd name="connsiteY4" fmla="*/ 275272 h 275272"/>
                  <a:gd name="connsiteX5" fmla="*/ 233363 w 262890"/>
                  <a:gd name="connsiteY5" fmla="*/ 243840 h 275272"/>
                  <a:gd name="connsiteX6" fmla="*/ 262890 w 262890"/>
                  <a:gd name="connsiteY6" fmla="*/ 0 h 2752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62890" h="275272">
                    <a:moveTo>
                      <a:pt x="262890" y="0"/>
                    </a:moveTo>
                    <a:lnTo>
                      <a:pt x="0" y="0"/>
                    </a:lnTo>
                    <a:lnTo>
                      <a:pt x="30480" y="243840"/>
                    </a:lnTo>
                    <a:cubicBezTo>
                      <a:pt x="32385" y="261938"/>
                      <a:pt x="47625" y="275272"/>
                      <a:pt x="66675" y="275272"/>
                    </a:cubicBezTo>
                    <a:lnTo>
                      <a:pt x="197168" y="275272"/>
                    </a:lnTo>
                    <a:cubicBezTo>
                      <a:pt x="215265" y="275272"/>
                      <a:pt x="230505" y="261938"/>
                      <a:pt x="233363" y="243840"/>
                    </a:cubicBezTo>
                    <a:lnTo>
                      <a:pt x="262890" y="0"/>
                    </a:lnTo>
                    <a:close/>
                  </a:path>
                </a:pathLst>
              </a:custGeom>
              <a:solidFill>
                <a:srgbClr val="FCBE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400"/>
              </a:p>
            </p:txBody>
          </p:sp>
          <p:sp>
            <p:nvSpPr>
              <p:cNvPr id="275" name="Freeform: Shape 274">
                <a:extLst>
                  <a:ext uri="{FF2B5EF4-FFF2-40B4-BE49-F238E27FC236}">
                    <a16:creationId xmlns:a16="http://schemas.microsoft.com/office/drawing/2014/main" id="{F0478E9D-3871-493D-A75F-2DDB7808652C}"/>
                  </a:ext>
                </a:extLst>
              </p:cNvPr>
              <p:cNvSpPr/>
              <p:nvPr/>
            </p:nvSpPr>
            <p:spPr>
              <a:xfrm>
                <a:off x="16196575" y="2945509"/>
                <a:ext cx="344804" cy="97154"/>
              </a:xfrm>
              <a:custGeom>
                <a:avLst/>
                <a:gdLst>
                  <a:gd name="connsiteX0" fmla="*/ 305752 w 344804"/>
                  <a:gd name="connsiteY0" fmla="*/ 97155 h 97154"/>
                  <a:gd name="connsiteX1" fmla="*/ 12382 w 344804"/>
                  <a:gd name="connsiteY1" fmla="*/ 97155 h 97154"/>
                  <a:gd name="connsiteX2" fmla="*/ 0 w 344804"/>
                  <a:gd name="connsiteY2" fmla="*/ 84772 h 97154"/>
                  <a:gd name="connsiteX3" fmla="*/ 0 w 344804"/>
                  <a:gd name="connsiteY3" fmla="*/ 39053 h 97154"/>
                  <a:gd name="connsiteX4" fmla="*/ 39052 w 344804"/>
                  <a:gd name="connsiteY4" fmla="*/ 0 h 97154"/>
                  <a:gd name="connsiteX5" fmla="*/ 332422 w 344804"/>
                  <a:gd name="connsiteY5" fmla="*/ 0 h 97154"/>
                  <a:gd name="connsiteX6" fmla="*/ 344805 w 344804"/>
                  <a:gd name="connsiteY6" fmla="*/ 12383 h 97154"/>
                  <a:gd name="connsiteX7" fmla="*/ 344805 w 344804"/>
                  <a:gd name="connsiteY7" fmla="*/ 58103 h 97154"/>
                  <a:gd name="connsiteX8" fmla="*/ 305752 w 344804"/>
                  <a:gd name="connsiteY8" fmla="*/ 97155 h 97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44804" h="97154">
                    <a:moveTo>
                      <a:pt x="305752" y="97155"/>
                    </a:moveTo>
                    <a:lnTo>
                      <a:pt x="12382" y="97155"/>
                    </a:lnTo>
                    <a:cubicBezTo>
                      <a:pt x="5715" y="97155"/>
                      <a:pt x="0" y="91440"/>
                      <a:pt x="0" y="84772"/>
                    </a:cubicBezTo>
                    <a:lnTo>
                      <a:pt x="0" y="39053"/>
                    </a:lnTo>
                    <a:cubicBezTo>
                      <a:pt x="0" y="17145"/>
                      <a:pt x="17145" y="0"/>
                      <a:pt x="39052" y="0"/>
                    </a:cubicBezTo>
                    <a:lnTo>
                      <a:pt x="332422" y="0"/>
                    </a:lnTo>
                    <a:cubicBezTo>
                      <a:pt x="339090" y="0"/>
                      <a:pt x="344805" y="5715"/>
                      <a:pt x="344805" y="12383"/>
                    </a:cubicBezTo>
                    <a:lnTo>
                      <a:pt x="344805" y="58103"/>
                    </a:lnTo>
                    <a:cubicBezTo>
                      <a:pt x="344805" y="80010"/>
                      <a:pt x="327660" y="97155"/>
                      <a:pt x="305752" y="97155"/>
                    </a:cubicBezTo>
                  </a:path>
                </a:pathLst>
              </a:custGeom>
              <a:solidFill>
                <a:srgbClr val="FCD7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400"/>
              </a:p>
            </p:txBody>
          </p:sp>
        </p:grp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EED09014-CDC0-49CA-A182-DD5B3072A4DB}"/>
                </a:ext>
              </a:extLst>
            </p:cNvPr>
            <p:cNvSpPr/>
            <p:nvPr/>
          </p:nvSpPr>
          <p:spPr>
            <a:xfrm>
              <a:off x="16876285" y="3084574"/>
              <a:ext cx="591877" cy="226694"/>
            </a:xfrm>
            <a:custGeom>
              <a:avLst/>
              <a:gdLst>
                <a:gd name="connsiteX0" fmla="*/ 565208 w 591877"/>
                <a:gd name="connsiteY0" fmla="*/ 193357 h 226694"/>
                <a:gd name="connsiteX1" fmla="*/ 396615 w 591877"/>
                <a:gd name="connsiteY1" fmla="*/ 193357 h 226694"/>
                <a:gd name="connsiteX2" fmla="*/ 388995 w 591877"/>
                <a:gd name="connsiteY2" fmla="*/ 189547 h 226694"/>
                <a:gd name="connsiteX3" fmla="*/ 307080 w 591877"/>
                <a:gd name="connsiteY3" fmla="*/ 53340 h 226694"/>
                <a:gd name="connsiteX4" fmla="*/ 212783 w 591877"/>
                <a:gd name="connsiteY4" fmla="*/ 0 h 226694"/>
                <a:gd name="connsiteX5" fmla="*/ 10853 w 591877"/>
                <a:gd name="connsiteY5" fmla="*/ 0 h 226694"/>
                <a:gd name="connsiteX6" fmla="*/ 1328 w 591877"/>
                <a:gd name="connsiteY6" fmla="*/ 16192 h 226694"/>
                <a:gd name="connsiteX7" fmla="*/ 94673 w 591877"/>
                <a:gd name="connsiteY7" fmla="*/ 173355 h 226694"/>
                <a:gd name="connsiteX8" fmla="*/ 188970 w 591877"/>
                <a:gd name="connsiteY8" fmla="*/ 226695 h 226694"/>
                <a:gd name="connsiteX9" fmla="*/ 410903 w 591877"/>
                <a:gd name="connsiteY9" fmla="*/ 226695 h 226694"/>
                <a:gd name="connsiteX10" fmla="*/ 410903 w 591877"/>
                <a:gd name="connsiteY10" fmla="*/ 226695 h 226694"/>
                <a:gd name="connsiteX11" fmla="*/ 586163 w 591877"/>
                <a:gd name="connsiteY11" fmla="*/ 226695 h 226694"/>
                <a:gd name="connsiteX12" fmla="*/ 591878 w 591877"/>
                <a:gd name="connsiteY12" fmla="*/ 220980 h 226694"/>
                <a:gd name="connsiteX13" fmla="*/ 565208 w 591877"/>
                <a:gd name="connsiteY13" fmla="*/ 193357 h 226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91877" h="226694">
                  <a:moveTo>
                    <a:pt x="565208" y="193357"/>
                  </a:moveTo>
                  <a:lnTo>
                    <a:pt x="396615" y="193357"/>
                  </a:lnTo>
                  <a:cubicBezTo>
                    <a:pt x="393758" y="193357"/>
                    <a:pt x="390900" y="191453"/>
                    <a:pt x="388995" y="189547"/>
                  </a:cubicBezTo>
                  <a:lnTo>
                    <a:pt x="307080" y="53340"/>
                  </a:lnTo>
                  <a:cubicBezTo>
                    <a:pt x="287078" y="20002"/>
                    <a:pt x="251835" y="0"/>
                    <a:pt x="212783" y="0"/>
                  </a:cubicBezTo>
                  <a:lnTo>
                    <a:pt x="10853" y="0"/>
                  </a:lnTo>
                  <a:cubicBezTo>
                    <a:pt x="2280" y="0"/>
                    <a:pt x="-2482" y="9525"/>
                    <a:pt x="1328" y="16192"/>
                  </a:cubicBezTo>
                  <a:lnTo>
                    <a:pt x="94673" y="173355"/>
                  </a:lnTo>
                  <a:cubicBezTo>
                    <a:pt x="114675" y="206692"/>
                    <a:pt x="149918" y="226695"/>
                    <a:pt x="188970" y="226695"/>
                  </a:cubicBezTo>
                  <a:lnTo>
                    <a:pt x="410903" y="226695"/>
                  </a:lnTo>
                  <a:lnTo>
                    <a:pt x="410903" y="226695"/>
                  </a:lnTo>
                  <a:lnTo>
                    <a:pt x="586163" y="226695"/>
                  </a:lnTo>
                  <a:cubicBezTo>
                    <a:pt x="589020" y="226695"/>
                    <a:pt x="591878" y="223838"/>
                    <a:pt x="591878" y="220980"/>
                  </a:cubicBezTo>
                  <a:cubicBezTo>
                    <a:pt x="591878" y="205740"/>
                    <a:pt x="579495" y="193357"/>
                    <a:pt x="565208" y="193357"/>
                  </a:cubicBezTo>
                </a:path>
              </a:pathLst>
            </a:custGeom>
            <a:solidFill>
              <a:srgbClr val="2C404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AA5BBE24-EDF2-4CF2-9978-FDFA88564B84}"/>
                </a:ext>
              </a:extLst>
            </p:cNvPr>
            <p:cNvSpPr/>
            <p:nvPr/>
          </p:nvSpPr>
          <p:spPr>
            <a:xfrm>
              <a:off x="16862950" y="3083621"/>
              <a:ext cx="423285" cy="226694"/>
            </a:xfrm>
            <a:custGeom>
              <a:avLst/>
              <a:gdLst>
                <a:gd name="connsiteX0" fmla="*/ 371850 w 423285"/>
                <a:gd name="connsiteY0" fmla="*/ 197168 h 226694"/>
                <a:gd name="connsiteX1" fmla="*/ 286125 w 423285"/>
                <a:gd name="connsiteY1" fmla="*/ 53340 h 226694"/>
                <a:gd name="connsiteX2" fmla="*/ 191828 w 423285"/>
                <a:gd name="connsiteY2" fmla="*/ 0 h 226694"/>
                <a:gd name="connsiteX3" fmla="*/ 10853 w 423285"/>
                <a:gd name="connsiteY3" fmla="*/ 0 h 226694"/>
                <a:gd name="connsiteX4" fmla="*/ 1328 w 423285"/>
                <a:gd name="connsiteY4" fmla="*/ 16192 h 226694"/>
                <a:gd name="connsiteX5" fmla="*/ 94673 w 423285"/>
                <a:gd name="connsiteY5" fmla="*/ 173355 h 226694"/>
                <a:gd name="connsiteX6" fmla="*/ 188970 w 423285"/>
                <a:gd name="connsiteY6" fmla="*/ 226695 h 226694"/>
                <a:gd name="connsiteX7" fmla="*/ 423285 w 423285"/>
                <a:gd name="connsiteY7" fmla="*/ 226695 h 226694"/>
                <a:gd name="connsiteX8" fmla="*/ 371850 w 423285"/>
                <a:gd name="connsiteY8" fmla="*/ 197168 h 226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3285" h="226694">
                  <a:moveTo>
                    <a:pt x="371850" y="197168"/>
                  </a:moveTo>
                  <a:lnTo>
                    <a:pt x="286125" y="53340"/>
                  </a:lnTo>
                  <a:cubicBezTo>
                    <a:pt x="266123" y="20003"/>
                    <a:pt x="230880" y="0"/>
                    <a:pt x="191828" y="0"/>
                  </a:cubicBezTo>
                  <a:lnTo>
                    <a:pt x="10853" y="0"/>
                  </a:lnTo>
                  <a:cubicBezTo>
                    <a:pt x="2280" y="0"/>
                    <a:pt x="-2482" y="9525"/>
                    <a:pt x="1328" y="16192"/>
                  </a:cubicBezTo>
                  <a:lnTo>
                    <a:pt x="94673" y="173355"/>
                  </a:lnTo>
                  <a:cubicBezTo>
                    <a:pt x="114675" y="206693"/>
                    <a:pt x="149918" y="226695"/>
                    <a:pt x="188970" y="226695"/>
                  </a:cubicBezTo>
                  <a:lnTo>
                    <a:pt x="423285" y="226695"/>
                  </a:lnTo>
                  <a:cubicBezTo>
                    <a:pt x="402330" y="226695"/>
                    <a:pt x="382328" y="215265"/>
                    <a:pt x="371850" y="197168"/>
                  </a:cubicBezTo>
                </a:path>
              </a:pathLst>
            </a:custGeom>
            <a:solidFill>
              <a:srgbClr val="102D3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12C0B839-1C6E-4654-B516-62D74847DBAF}"/>
                </a:ext>
              </a:extLst>
            </p:cNvPr>
            <p:cNvSpPr/>
            <p:nvPr/>
          </p:nvSpPr>
          <p:spPr>
            <a:xfrm>
              <a:off x="17015280" y="3159821"/>
              <a:ext cx="78043" cy="76200"/>
            </a:xfrm>
            <a:custGeom>
              <a:avLst/>
              <a:gdLst>
                <a:gd name="connsiteX0" fmla="*/ 76645 w 78043"/>
                <a:gd name="connsiteY0" fmla="*/ 38100 h 76200"/>
                <a:gd name="connsiteX1" fmla="*/ 49975 w 78043"/>
                <a:gd name="connsiteY1" fmla="*/ 76200 h 76200"/>
                <a:gd name="connsiteX2" fmla="*/ 1398 w 78043"/>
                <a:gd name="connsiteY2" fmla="*/ 38100 h 76200"/>
                <a:gd name="connsiteX3" fmla="*/ 28068 w 78043"/>
                <a:gd name="connsiteY3" fmla="*/ 0 h 76200"/>
                <a:gd name="connsiteX4" fmla="*/ 76645 w 78043"/>
                <a:gd name="connsiteY4" fmla="*/ 3810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043" h="76200">
                  <a:moveTo>
                    <a:pt x="76645" y="38100"/>
                  </a:moveTo>
                  <a:cubicBezTo>
                    <a:pt x="82361" y="59055"/>
                    <a:pt x="69978" y="76200"/>
                    <a:pt x="49975" y="76200"/>
                  </a:cubicBezTo>
                  <a:cubicBezTo>
                    <a:pt x="29973" y="76200"/>
                    <a:pt x="7113" y="59055"/>
                    <a:pt x="1398" y="38100"/>
                  </a:cubicBezTo>
                  <a:cubicBezTo>
                    <a:pt x="-4317" y="17145"/>
                    <a:pt x="8065" y="0"/>
                    <a:pt x="28068" y="0"/>
                  </a:cubicBezTo>
                  <a:cubicBezTo>
                    <a:pt x="48070" y="0"/>
                    <a:pt x="70930" y="17145"/>
                    <a:pt x="76645" y="38100"/>
                  </a:cubicBezTo>
                </a:path>
              </a:pathLst>
            </a:custGeom>
            <a:solidFill>
              <a:srgbClr val="2C404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AD07B8B9-6EFF-4B8B-8E30-D262F319AD27}"/>
                </a:ext>
              </a:extLst>
            </p:cNvPr>
            <p:cNvSpPr/>
            <p:nvPr/>
          </p:nvSpPr>
          <p:spPr>
            <a:xfrm>
              <a:off x="17281837" y="3008374"/>
              <a:ext cx="229187" cy="250507"/>
            </a:xfrm>
            <a:custGeom>
              <a:avLst/>
              <a:gdLst>
                <a:gd name="connsiteX0" fmla="*/ 125365 w 229187"/>
                <a:gd name="connsiteY0" fmla="*/ 110490 h 250507"/>
                <a:gd name="connsiteX1" fmla="*/ 92980 w 229187"/>
                <a:gd name="connsiteY1" fmla="*/ 146685 h 250507"/>
                <a:gd name="connsiteX2" fmla="*/ 64405 w 229187"/>
                <a:gd name="connsiteY2" fmla="*/ 153352 h 250507"/>
                <a:gd name="connsiteX3" fmla="*/ 29163 w 229187"/>
                <a:gd name="connsiteY3" fmla="*/ 181928 h 250507"/>
                <a:gd name="connsiteX4" fmla="*/ 588 w 229187"/>
                <a:gd name="connsiteY4" fmla="*/ 240982 h 250507"/>
                <a:gd name="connsiteX5" fmla="*/ 7255 w 229187"/>
                <a:gd name="connsiteY5" fmla="*/ 250507 h 250507"/>
                <a:gd name="connsiteX6" fmla="*/ 35830 w 229187"/>
                <a:gd name="connsiteY6" fmla="*/ 233363 h 250507"/>
                <a:gd name="connsiteX7" fmla="*/ 52023 w 229187"/>
                <a:gd name="connsiteY7" fmla="*/ 205740 h 250507"/>
                <a:gd name="connsiteX8" fmla="*/ 65358 w 229187"/>
                <a:gd name="connsiteY8" fmla="*/ 197167 h 250507"/>
                <a:gd name="connsiteX9" fmla="*/ 70120 w 229187"/>
                <a:gd name="connsiteY9" fmla="*/ 200978 h 250507"/>
                <a:gd name="connsiteX10" fmla="*/ 71073 w 229187"/>
                <a:gd name="connsiteY10" fmla="*/ 209550 h 250507"/>
                <a:gd name="connsiteX11" fmla="*/ 102505 w 229187"/>
                <a:gd name="connsiteY11" fmla="*/ 238125 h 250507"/>
                <a:gd name="connsiteX12" fmla="*/ 125365 w 229187"/>
                <a:gd name="connsiteY12" fmla="*/ 236220 h 250507"/>
                <a:gd name="connsiteX13" fmla="*/ 140605 w 229187"/>
                <a:gd name="connsiteY13" fmla="*/ 219075 h 250507"/>
                <a:gd name="connsiteX14" fmla="*/ 188230 w 229187"/>
                <a:gd name="connsiteY14" fmla="*/ 180022 h 250507"/>
                <a:gd name="connsiteX15" fmla="*/ 229188 w 229187"/>
                <a:gd name="connsiteY15" fmla="*/ 23813 h 250507"/>
                <a:gd name="connsiteX16" fmla="*/ 138700 w 229187"/>
                <a:gd name="connsiteY16" fmla="*/ 0 h 250507"/>
                <a:gd name="connsiteX17" fmla="*/ 125365 w 229187"/>
                <a:gd name="connsiteY17" fmla="*/ 110490 h 250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29187" h="250507">
                  <a:moveTo>
                    <a:pt x="125365" y="110490"/>
                  </a:moveTo>
                  <a:cubicBezTo>
                    <a:pt x="123460" y="127635"/>
                    <a:pt x="110125" y="141922"/>
                    <a:pt x="92980" y="146685"/>
                  </a:cubicBezTo>
                  <a:lnTo>
                    <a:pt x="64405" y="153352"/>
                  </a:lnTo>
                  <a:cubicBezTo>
                    <a:pt x="49165" y="157163"/>
                    <a:pt x="35830" y="167640"/>
                    <a:pt x="29163" y="181928"/>
                  </a:cubicBezTo>
                  <a:lnTo>
                    <a:pt x="588" y="240982"/>
                  </a:lnTo>
                  <a:cubicBezTo>
                    <a:pt x="-1317" y="245745"/>
                    <a:pt x="1540" y="250507"/>
                    <a:pt x="7255" y="250507"/>
                  </a:cubicBezTo>
                  <a:cubicBezTo>
                    <a:pt x="18685" y="249555"/>
                    <a:pt x="30115" y="242888"/>
                    <a:pt x="35830" y="233363"/>
                  </a:cubicBezTo>
                  <a:lnTo>
                    <a:pt x="52023" y="205740"/>
                  </a:lnTo>
                  <a:cubicBezTo>
                    <a:pt x="54880" y="200978"/>
                    <a:pt x="59643" y="198120"/>
                    <a:pt x="65358" y="197167"/>
                  </a:cubicBezTo>
                  <a:cubicBezTo>
                    <a:pt x="67263" y="197167"/>
                    <a:pt x="69168" y="198120"/>
                    <a:pt x="70120" y="200978"/>
                  </a:cubicBezTo>
                  <a:lnTo>
                    <a:pt x="71073" y="209550"/>
                  </a:lnTo>
                  <a:cubicBezTo>
                    <a:pt x="72025" y="225742"/>
                    <a:pt x="86313" y="239078"/>
                    <a:pt x="102505" y="238125"/>
                  </a:cubicBezTo>
                  <a:lnTo>
                    <a:pt x="125365" y="236220"/>
                  </a:lnTo>
                  <a:cubicBezTo>
                    <a:pt x="133938" y="235267"/>
                    <a:pt x="140605" y="228600"/>
                    <a:pt x="140605" y="219075"/>
                  </a:cubicBezTo>
                  <a:cubicBezTo>
                    <a:pt x="163465" y="218122"/>
                    <a:pt x="182515" y="201930"/>
                    <a:pt x="188230" y="180022"/>
                  </a:cubicBezTo>
                  <a:lnTo>
                    <a:pt x="229188" y="23813"/>
                  </a:lnTo>
                  <a:lnTo>
                    <a:pt x="138700" y="0"/>
                  </a:lnTo>
                  <a:lnTo>
                    <a:pt x="125365" y="110490"/>
                  </a:lnTo>
                  <a:close/>
                </a:path>
              </a:pathLst>
            </a:custGeom>
            <a:solidFill>
              <a:srgbClr val="F7CDA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62EDCDB4-B899-486B-B7B1-2F0DE2AC4DDB}"/>
                </a:ext>
              </a:extLst>
            </p:cNvPr>
            <p:cNvSpPr/>
            <p:nvPr/>
          </p:nvSpPr>
          <p:spPr>
            <a:xfrm>
              <a:off x="17419585" y="2823588"/>
              <a:ext cx="117157" cy="206692"/>
            </a:xfrm>
            <a:custGeom>
              <a:avLst/>
              <a:gdLst>
                <a:gd name="connsiteX0" fmla="*/ 20955 w 117157"/>
                <a:gd name="connsiteY0" fmla="*/ 0 h 206692"/>
                <a:gd name="connsiteX1" fmla="*/ 0 w 117157"/>
                <a:gd name="connsiteY1" fmla="*/ 182880 h 206692"/>
                <a:gd name="connsiteX2" fmla="*/ 91440 w 117157"/>
                <a:gd name="connsiteY2" fmla="*/ 206692 h 206692"/>
                <a:gd name="connsiteX3" fmla="*/ 117157 w 117157"/>
                <a:gd name="connsiteY3" fmla="*/ 107633 h 206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7157" h="206692">
                  <a:moveTo>
                    <a:pt x="20955" y="0"/>
                  </a:moveTo>
                  <a:lnTo>
                    <a:pt x="0" y="182880"/>
                  </a:lnTo>
                  <a:lnTo>
                    <a:pt x="91440" y="206692"/>
                  </a:lnTo>
                  <a:lnTo>
                    <a:pt x="117157" y="107633"/>
                  </a:lnTo>
                  <a:close/>
                </a:path>
              </a:pathLst>
            </a:custGeom>
            <a:solidFill>
              <a:srgbClr val="F9655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969F48F8-393E-4A0B-BC67-21FC5F999EF6}"/>
                </a:ext>
              </a:extLst>
            </p:cNvPr>
            <p:cNvSpPr/>
            <p:nvPr/>
          </p:nvSpPr>
          <p:spPr>
            <a:xfrm>
              <a:off x="16734738" y="3083621"/>
              <a:ext cx="90602" cy="226694"/>
            </a:xfrm>
            <a:custGeom>
              <a:avLst/>
              <a:gdLst>
                <a:gd name="connsiteX0" fmla="*/ 952 w 90602"/>
                <a:gd name="connsiteY0" fmla="*/ 226695 h 226694"/>
                <a:gd name="connsiteX1" fmla="*/ 42863 w 90602"/>
                <a:gd name="connsiteY1" fmla="*/ 226695 h 226694"/>
                <a:gd name="connsiteX2" fmla="*/ 90488 w 90602"/>
                <a:gd name="connsiteY2" fmla="*/ 176213 h 226694"/>
                <a:gd name="connsiteX3" fmla="*/ 80010 w 90602"/>
                <a:gd name="connsiteY3" fmla="*/ 0 h 226694"/>
                <a:gd name="connsiteX4" fmla="*/ 0 w 90602"/>
                <a:gd name="connsiteY4" fmla="*/ 0 h 226694"/>
                <a:gd name="connsiteX5" fmla="*/ 0 w 90602"/>
                <a:gd name="connsiteY5" fmla="*/ 226695 h 226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602" h="226694">
                  <a:moveTo>
                    <a:pt x="952" y="226695"/>
                  </a:moveTo>
                  <a:lnTo>
                    <a:pt x="42863" y="226695"/>
                  </a:lnTo>
                  <a:cubicBezTo>
                    <a:pt x="70485" y="226695"/>
                    <a:pt x="92392" y="203835"/>
                    <a:pt x="90488" y="176213"/>
                  </a:cubicBezTo>
                  <a:lnTo>
                    <a:pt x="80010" y="0"/>
                  </a:lnTo>
                  <a:lnTo>
                    <a:pt x="0" y="0"/>
                  </a:lnTo>
                  <a:lnTo>
                    <a:pt x="0" y="226695"/>
                  </a:lnTo>
                  <a:close/>
                </a:path>
              </a:pathLst>
            </a:custGeom>
            <a:solidFill>
              <a:srgbClr val="F7CDA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4A713A29-3EC3-49A9-8962-22EECD8A61A8}"/>
                </a:ext>
              </a:extLst>
            </p:cNvPr>
            <p:cNvSpPr/>
            <p:nvPr/>
          </p:nvSpPr>
          <p:spPr>
            <a:xfrm>
              <a:off x="16735690" y="2553079"/>
              <a:ext cx="232410" cy="530542"/>
            </a:xfrm>
            <a:custGeom>
              <a:avLst/>
              <a:gdLst>
                <a:gd name="connsiteX0" fmla="*/ 64770 w 232410"/>
                <a:gd name="connsiteY0" fmla="*/ 151447 h 530542"/>
                <a:gd name="connsiteX1" fmla="*/ 232410 w 232410"/>
                <a:gd name="connsiteY1" fmla="*/ 14288 h 530542"/>
                <a:gd name="connsiteX2" fmla="*/ 223838 w 232410"/>
                <a:gd name="connsiteY2" fmla="*/ 0 h 530542"/>
                <a:gd name="connsiteX3" fmla="*/ 0 w 232410"/>
                <a:gd name="connsiteY3" fmla="*/ 129540 h 530542"/>
                <a:gd name="connsiteX4" fmla="*/ 0 w 232410"/>
                <a:gd name="connsiteY4" fmla="*/ 530543 h 530542"/>
                <a:gd name="connsiteX5" fmla="*/ 80010 w 232410"/>
                <a:gd name="connsiteY5" fmla="*/ 530543 h 530542"/>
                <a:gd name="connsiteX6" fmla="*/ 59055 w 232410"/>
                <a:gd name="connsiteY6" fmla="*/ 162877 h 530542"/>
                <a:gd name="connsiteX7" fmla="*/ 64770 w 232410"/>
                <a:gd name="connsiteY7" fmla="*/ 151447 h 530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2410" h="530542">
                  <a:moveTo>
                    <a:pt x="64770" y="151447"/>
                  </a:moveTo>
                  <a:lnTo>
                    <a:pt x="232410" y="14288"/>
                  </a:lnTo>
                  <a:lnTo>
                    <a:pt x="223838" y="0"/>
                  </a:lnTo>
                  <a:lnTo>
                    <a:pt x="0" y="129540"/>
                  </a:lnTo>
                  <a:lnTo>
                    <a:pt x="0" y="530543"/>
                  </a:lnTo>
                  <a:lnTo>
                    <a:pt x="80010" y="530543"/>
                  </a:lnTo>
                  <a:lnTo>
                    <a:pt x="59055" y="162877"/>
                  </a:lnTo>
                  <a:cubicBezTo>
                    <a:pt x="59055" y="159067"/>
                    <a:pt x="60960" y="154305"/>
                    <a:pt x="64770" y="151447"/>
                  </a:cubicBezTo>
                </a:path>
              </a:pathLst>
            </a:custGeom>
            <a:solidFill>
              <a:srgbClr val="2C404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62AB2619-F401-47D1-AE5A-8C18591F6D34}"/>
                </a:ext>
              </a:extLst>
            </p:cNvPr>
            <p:cNvSpPr/>
            <p:nvPr/>
          </p:nvSpPr>
          <p:spPr>
            <a:xfrm>
              <a:off x="16511852" y="3085526"/>
              <a:ext cx="277384" cy="226695"/>
            </a:xfrm>
            <a:custGeom>
              <a:avLst/>
              <a:gdLst>
                <a:gd name="connsiteX0" fmla="*/ 149542 w 277384"/>
                <a:gd name="connsiteY0" fmla="*/ 20003 h 226695"/>
                <a:gd name="connsiteX1" fmla="*/ 100013 w 277384"/>
                <a:gd name="connsiteY1" fmla="*/ 129540 h 226695"/>
                <a:gd name="connsiteX2" fmla="*/ 15240 w 277384"/>
                <a:gd name="connsiteY2" fmla="*/ 172402 h 226695"/>
                <a:gd name="connsiteX3" fmla="*/ 0 w 277384"/>
                <a:gd name="connsiteY3" fmla="*/ 198120 h 226695"/>
                <a:gd name="connsiteX4" fmla="*/ 28575 w 277384"/>
                <a:gd name="connsiteY4" fmla="*/ 226695 h 226695"/>
                <a:gd name="connsiteX5" fmla="*/ 229553 w 277384"/>
                <a:gd name="connsiteY5" fmla="*/ 226695 h 226695"/>
                <a:gd name="connsiteX6" fmla="*/ 251460 w 277384"/>
                <a:gd name="connsiteY6" fmla="*/ 221933 h 226695"/>
                <a:gd name="connsiteX7" fmla="*/ 277178 w 277384"/>
                <a:gd name="connsiteY7" fmla="*/ 176213 h 226695"/>
                <a:gd name="connsiteX8" fmla="*/ 267653 w 277384"/>
                <a:gd name="connsiteY8" fmla="*/ 10478 h 226695"/>
                <a:gd name="connsiteX9" fmla="*/ 266700 w 277384"/>
                <a:gd name="connsiteY9" fmla="*/ 0 h 226695"/>
                <a:gd name="connsiteX10" fmla="*/ 144780 w 277384"/>
                <a:gd name="connsiteY10" fmla="*/ 0 h 226695"/>
                <a:gd name="connsiteX11" fmla="*/ 149542 w 277384"/>
                <a:gd name="connsiteY11" fmla="*/ 20003 h 22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7384" h="226695">
                  <a:moveTo>
                    <a:pt x="149542" y="20003"/>
                  </a:moveTo>
                  <a:cubicBezTo>
                    <a:pt x="160020" y="63817"/>
                    <a:pt x="140017" y="108585"/>
                    <a:pt x="100013" y="129540"/>
                  </a:cubicBezTo>
                  <a:lnTo>
                    <a:pt x="15240" y="172402"/>
                  </a:lnTo>
                  <a:cubicBezTo>
                    <a:pt x="5715" y="177165"/>
                    <a:pt x="0" y="186690"/>
                    <a:pt x="0" y="198120"/>
                  </a:cubicBezTo>
                  <a:cubicBezTo>
                    <a:pt x="0" y="213360"/>
                    <a:pt x="12383" y="226695"/>
                    <a:pt x="28575" y="226695"/>
                  </a:cubicBezTo>
                  <a:lnTo>
                    <a:pt x="229553" y="226695"/>
                  </a:lnTo>
                  <a:cubicBezTo>
                    <a:pt x="237173" y="226695"/>
                    <a:pt x="244792" y="224790"/>
                    <a:pt x="251460" y="221933"/>
                  </a:cubicBezTo>
                  <a:cubicBezTo>
                    <a:pt x="267653" y="213360"/>
                    <a:pt x="279083" y="196215"/>
                    <a:pt x="277178" y="176213"/>
                  </a:cubicBezTo>
                  <a:lnTo>
                    <a:pt x="267653" y="10478"/>
                  </a:lnTo>
                  <a:lnTo>
                    <a:pt x="266700" y="0"/>
                  </a:lnTo>
                  <a:lnTo>
                    <a:pt x="144780" y="0"/>
                  </a:lnTo>
                  <a:lnTo>
                    <a:pt x="149542" y="20003"/>
                  </a:lnTo>
                  <a:close/>
                </a:path>
              </a:pathLst>
            </a:custGeom>
            <a:solidFill>
              <a:srgbClr val="F7CDA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88CC420D-8C58-45C2-9A4E-BDA0665D37BA}"/>
                </a:ext>
              </a:extLst>
            </p:cNvPr>
            <p:cNvSpPr/>
            <p:nvPr/>
          </p:nvSpPr>
          <p:spPr>
            <a:xfrm rot="17656737">
              <a:off x="17177903" y="2741615"/>
              <a:ext cx="49532" cy="32386"/>
            </a:xfrm>
            <a:custGeom>
              <a:avLst/>
              <a:gdLst>
                <a:gd name="connsiteX0" fmla="*/ 0 w 49532"/>
                <a:gd name="connsiteY0" fmla="*/ 0 h 32386"/>
                <a:gd name="connsiteX1" fmla="*/ 49533 w 49532"/>
                <a:gd name="connsiteY1" fmla="*/ 0 h 32386"/>
                <a:gd name="connsiteX2" fmla="*/ 49533 w 49532"/>
                <a:gd name="connsiteY2" fmla="*/ 32387 h 32386"/>
                <a:gd name="connsiteX3" fmla="*/ 0 w 49532"/>
                <a:gd name="connsiteY3" fmla="*/ 32387 h 32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532" h="32386">
                  <a:moveTo>
                    <a:pt x="0" y="0"/>
                  </a:moveTo>
                  <a:lnTo>
                    <a:pt x="49533" y="0"/>
                  </a:lnTo>
                  <a:lnTo>
                    <a:pt x="49533" y="32387"/>
                  </a:lnTo>
                  <a:lnTo>
                    <a:pt x="0" y="32387"/>
                  </a:lnTo>
                  <a:close/>
                </a:path>
              </a:pathLst>
            </a:custGeom>
            <a:solidFill>
              <a:srgbClr val="00FF9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DD53718E-97F0-4515-915F-523C44CF439F}"/>
                </a:ext>
              </a:extLst>
            </p:cNvPr>
            <p:cNvSpPr/>
            <p:nvPr/>
          </p:nvSpPr>
          <p:spPr>
            <a:xfrm>
              <a:off x="17320483" y="2751199"/>
              <a:ext cx="172444" cy="188594"/>
            </a:xfrm>
            <a:custGeom>
              <a:avLst/>
              <a:gdLst>
                <a:gd name="connsiteX0" fmla="*/ 89577 w 172444"/>
                <a:gd name="connsiteY0" fmla="*/ 0 h 188594"/>
                <a:gd name="connsiteX1" fmla="*/ 95292 w 172444"/>
                <a:gd name="connsiteY1" fmla="*/ 11430 h 188594"/>
                <a:gd name="connsiteX2" fmla="*/ 81005 w 172444"/>
                <a:gd name="connsiteY2" fmla="*/ 20002 h 188594"/>
                <a:gd name="connsiteX3" fmla="*/ 74337 w 172444"/>
                <a:gd name="connsiteY3" fmla="*/ 18097 h 188594"/>
                <a:gd name="connsiteX4" fmla="*/ 47667 w 172444"/>
                <a:gd name="connsiteY4" fmla="*/ 952 h 188594"/>
                <a:gd name="connsiteX5" fmla="*/ 33380 w 172444"/>
                <a:gd name="connsiteY5" fmla="*/ 952 h 188594"/>
                <a:gd name="connsiteX6" fmla="*/ 42 w 172444"/>
                <a:gd name="connsiteY6" fmla="*/ 37147 h 188594"/>
                <a:gd name="connsiteX7" fmla="*/ 34332 w 172444"/>
                <a:gd name="connsiteY7" fmla="*/ 69532 h 188594"/>
                <a:gd name="connsiteX8" fmla="*/ 50525 w 172444"/>
                <a:gd name="connsiteY8" fmla="*/ 69532 h 188594"/>
                <a:gd name="connsiteX9" fmla="*/ 55287 w 172444"/>
                <a:gd name="connsiteY9" fmla="*/ 74295 h 188594"/>
                <a:gd name="connsiteX10" fmla="*/ 25760 w 172444"/>
                <a:gd name="connsiteY10" fmla="*/ 112395 h 188594"/>
                <a:gd name="connsiteX11" fmla="*/ 15282 w 172444"/>
                <a:gd name="connsiteY11" fmla="*/ 127635 h 188594"/>
                <a:gd name="connsiteX12" fmla="*/ 18140 w 172444"/>
                <a:gd name="connsiteY12" fmla="*/ 188595 h 188594"/>
                <a:gd name="connsiteX13" fmla="*/ 50525 w 172444"/>
                <a:gd name="connsiteY13" fmla="*/ 181927 h 188594"/>
                <a:gd name="connsiteX14" fmla="*/ 90530 w 172444"/>
                <a:gd name="connsiteY14" fmla="*/ 179070 h 188594"/>
                <a:gd name="connsiteX15" fmla="*/ 106722 w 172444"/>
                <a:gd name="connsiteY15" fmla="*/ 180975 h 188594"/>
                <a:gd name="connsiteX16" fmla="*/ 121010 w 172444"/>
                <a:gd name="connsiteY16" fmla="*/ 168592 h 188594"/>
                <a:gd name="connsiteX17" fmla="*/ 121010 w 172444"/>
                <a:gd name="connsiteY17" fmla="*/ 166688 h 188594"/>
                <a:gd name="connsiteX18" fmla="*/ 127677 w 172444"/>
                <a:gd name="connsiteY18" fmla="*/ 158115 h 188594"/>
                <a:gd name="connsiteX19" fmla="*/ 139107 w 172444"/>
                <a:gd name="connsiteY19" fmla="*/ 154305 h 188594"/>
                <a:gd name="connsiteX20" fmla="*/ 169587 w 172444"/>
                <a:gd name="connsiteY20" fmla="*/ 130492 h 188594"/>
                <a:gd name="connsiteX21" fmla="*/ 172445 w 172444"/>
                <a:gd name="connsiteY21" fmla="*/ 124777 h 188594"/>
                <a:gd name="connsiteX22" fmla="*/ 89577 w 172444"/>
                <a:gd name="connsiteY22" fmla="*/ 0 h 188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72444" h="188594">
                  <a:moveTo>
                    <a:pt x="89577" y="0"/>
                  </a:moveTo>
                  <a:lnTo>
                    <a:pt x="95292" y="11430"/>
                  </a:lnTo>
                  <a:lnTo>
                    <a:pt x="81005" y="20002"/>
                  </a:lnTo>
                  <a:cubicBezTo>
                    <a:pt x="79100" y="21907"/>
                    <a:pt x="75290" y="20955"/>
                    <a:pt x="74337" y="18097"/>
                  </a:cubicBezTo>
                  <a:cubicBezTo>
                    <a:pt x="69575" y="7620"/>
                    <a:pt x="59097" y="952"/>
                    <a:pt x="47667" y="952"/>
                  </a:cubicBezTo>
                  <a:lnTo>
                    <a:pt x="33380" y="952"/>
                  </a:lnTo>
                  <a:cubicBezTo>
                    <a:pt x="14330" y="952"/>
                    <a:pt x="-910" y="17145"/>
                    <a:pt x="42" y="37147"/>
                  </a:cubicBezTo>
                  <a:cubicBezTo>
                    <a:pt x="995" y="55245"/>
                    <a:pt x="16235" y="69532"/>
                    <a:pt x="34332" y="69532"/>
                  </a:cubicBezTo>
                  <a:lnTo>
                    <a:pt x="50525" y="69532"/>
                  </a:lnTo>
                  <a:cubicBezTo>
                    <a:pt x="53382" y="69532"/>
                    <a:pt x="55287" y="71438"/>
                    <a:pt x="55287" y="74295"/>
                  </a:cubicBezTo>
                  <a:cubicBezTo>
                    <a:pt x="53382" y="91440"/>
                    <a:pt x="41952" y="105727"/>
                    <a:pt x="25760" y="112395"/>
                  </a:cubicBezTo>
                  <a:cubicBezTo>
                    <a:pt x="19092" y="115252"/>
                    <a:pt x="15282" y="120967"/>
                    <a:pt x="15282" y="127635"/>
                  </a:cubicBezTo>
                  <a:lnTo>
                    <a:pt x="18140" y="188595"/>
                  </a:lnTo>
                  <a:lnTo>
                    <a:pt x="50525" y="181927"/>
                  </a:lnTo>
                  <a:cubicBezTo>
                    <a:pt x="63860" y="179070"/>
                    <a:pt x="77195" y="178117"/>
                    <a:pt x="90530" y="179070"/>
                  </a:cubicBezTo>
                  <a:lnTo>
                    <a:pt x="106722" y="180975"/>
                  </a:lnTo>
                  <a:cubicBezTo>
                    <a:pt x="114342" y="181927"/>
                    <a:pt x="121010" y="176213"/>
                    <a:pt x="121010" y="168592"/>
                  </a:cubicBezTo>
                  <a:lnTo>
                    <a:pt x="121010" y="166688"/>
                  </a:lnTo>
                  <a:cubicBezTo>
                    <a:pt x="121010" y="162877"/>
                    <a:pt x="123867" y="159067"/>
                    <a:pt x="127677" y="158115"/>
                  </a:cubicBezTo>
                  <a:lnTo>
                    <a:pt x="139107" y="154305"/>
                  </a:lnTo>
                  <a:cubicBezTo>
                    <a:pt x="152442" y="151447"/>
                    <a:pt x="162920" y="142875"/>
                    <a:pt x="169587" y="130492"/>
                  </a:cubicBezTo>
                  <a:lnTo>
                    <a:pt x="172445" y="124777"/>
                  </a:lnTo>
                  <a:lnTo>
                    <a:pt x="89577" y="0"/>
                  </a:lnTo>
                  <a:close/>
                </a:path>
              </a:pathLst>
            </a:custGeom>
            <a:solidFill>
              <a:srgbClr val="F7CDA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B82F610B-F7F4-44E9-8F97-DAC7035EEA4A}"/>
                </a:ext>
              </a:extLst>
            </p:cNvPr>
            <p:cNvSpPr/>
            <p:nvPr/>
          </p:nvSpPr>
          <p:spPr>
            <a:xfrm>
              <a:off x="17202316" y="2685631"/>
              <a:ext cx="214411" cy="337968"/>
            </a:xfrm>
            <a:custGeom>
              <a:avLst/>
              <a:gdLst>
                <a:gd name="connsiteX0" fmla="*/ 207744 w 214411"/>
                <a:gd name="connsiteY0" fmla="*/ 65568 h 337968"/>
                <a:gd name="connsiteX1" fmla="*/ 207744 w 214411"/>
                <a:gd name="connsiteY1" fmla="*/ 65568 h 337968"/>
                <a:gd name="connsiteX2" fmla="*/ 173454 w 214411"/>
                <a:gd name="connsiteY2" fmla="*/ 2702 h 337968"/>
                <a:gd name="connsiteX3" fmla="*/ 153451 w 214411"/>
                <a:gd name="connsiteY3" fmla="*/ 798 h 337968"/>
                <a:gd name="connsiteX4" fmla="*/ 65821 w 214411"/>
                <a:gd name="connsiteY4" fmla="*/ 16037 h 337968"/>
                <a:gd name="connsiteX5" fmla="*/ 6766 w 214411"/>
                <a:gd name="connsiteY5" fmla="*/ 157960 h 337968"/>
                <a:gd name="connsiteX6" fmla="*/ 65821 w 214411"/>
                <a:gd name="connsiteY6" fmla="*/ 327505 h 337968"/>
                <a:gd name="connsiteX7" fmla="*/ 85824 w 214411"/>
                <a:gd name="connsiteY7" fmla="*/ 337030 h 337968"/>
                <a:gd name="connsiteX8" fmla="*/ 137259 w 214411"/>
                <a:gd name="connsiteY8" fmla="*/ 261782 h 337968"/>
                <a:gd name="connsiteX9" fmla="*/ 137259 w 214411"/>
                <a:gd name="connsiteY9" fmla="*/ 255115 h 337968"/>
                <a:gd name="connsiteX10" fmla="*/ 134401 w 214411"/>
                <a:gd name="connsiteY10" fmla="*/ 194155 h 337968"/>
                <a:gd name="connsiteX11" fmla="*/ 144879 w 214411"/>
                <a:gd name="connsiteY11" fmla="*/ 178915 h 337968"/>
                <a:gd name="connsiteX12" fmla="*/ 174406 w 214411"/>
                <a:gd name="connsiteY12" fmla="*/ 140815 h 337968"/>
                <a:gd name="connsiteX13" fmla="*/ 169644 w 214411"/>
                <a:gd name="connsiteY13" fmla="*/ 136052 h 337968"/>
                <a:gd name="connsiteX14" fmla="*/ 153451 w 214411"/>
                <a:gd name="connsiteY14" fmla="*/ 136052 h 337968"/>
                <a:gd name="connsiteX15" fmla="*/ 119161 w 214411"/>
                <a:gd name="connsiteY15" fmla="*/ 103668 h 337968"/>
                <a:gd name="connsiteX16" fmla="*/ 152499 w 214411"/>
                <a:gd name="connsiteY16" fmla="*/ 67473 h 337968"/>
                <a:gd name="connsiteX17" fmla="*/ 166786 w 214411"/>
                <a:gd name="connsiteY17" fmla="*/ 67473 h 337968"/>
                <a:gd name="connsiteX18" fmla="*/ 193456 w 214411"/>
                <a:gd name="connsiteY18" fmla="*/ 84618 h 337968"/>
                <a:gd name="connsiteX19" fmla="*/ 200124 w 214411"/>
                <a:gd name="connsiteY19" fmla="*/ 86523 h 337968"/>
                <a:gd name="connsiteX20" fmla="*/ 214411 w 214411"/>
                <a:gd name="connsiteY20" fmla="*/ 77950 h 337968"/>
                <a:gd name="connsiteX21" fmla="*/ 207744 w 214411"/>
                <a:gd name="connsiteY21" fmla="*/ 65568 h 337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14411" h="337968">
                  <a:moveTo>
                    <a:pt x="207744" y="65568"/>
                  </a:moveTo>
                  <a:lnTo>
                    <a:pt x="207744" y="65568"/>
                  </a:lnTo>
                  <a:lnTo>
                    <a:pt x="173454" y="2702"/>
                  </a:lnTo>
                  <a:lnTo>
                    <a:pt x="153451" y="798"/>
                  </a:lnTo>
                  <a:cubicBezTo>
                    <a:pt x="122971" y="-2060"/>
                    <a:pt x="93444" y="2702"/>
                    <a:pt x="65821" y="16037"/>
                  </a:cubicBezTo>
                  <a:cubicBezTo>
                    <a:pt x="12481" y="41755"/>
                    <a:pt x="-13236" y="102715"/>
                    <a:pt x="6766" y="157960"/>
                  </a:cubicBezTo>
                  <a:lnTo>
                    <a:pt x="65821" y="327505"/>
                  </a:lnTo>
                  <a:cubicBezTo>
                    <a:pt x="68679" y="336078"/>
                    <a:pt x="78204" y="339887"/>
                    <a:pt x="85824" y="337030"/>
                  </a:cubicBezTo>
                  <a:cubicBezTo>
                    <a:pt x="117256" y="326553"/>
                    <a:pt x="138211" y="295120"/>
                    <a:pt x="137259" y="261782"/>
                  </a:cubicBezTo>
                  <a:lnTo>
                    <a:pt x="137259" y="255115"/>
                  </a:lnTo>
                  <a:lnTo>
                    <a:pt x="134401" y="194155"/>
                  </a:lnTo>
                  <a:cubicBezTo>
                    <a:pt x="134401" y="187487"/>
                    <a:pt x="138211" y="180820"/>
                    <a:pt x="144879" y="178915"/>
                  </a:cubicBezTo>
                  <a:cubicBezTo>
                    <a:pt x="161071" y="172248"/>
                    <a:pt x="172501" y="157960"/>
                    <a:pt x="174406" y="140815"/>
                  </a:cubicBezTo>
                  <a:cubicBezTo>
                    <a:pt x="174406" y="137957"/>
                    <a:pt x="172501" y="136052"/>
                    <a:pt x="169644" y="136052"/>
                  </a:cubicBezTo>
                  <a:lnTo>
                    <a:pt x="153451" y="136052"/>
                  </a:lnTo>
                  <a:cubicBezTo>
                    <a:pt x="135354" y="136052"/>
                    <a:pt x="120114" y="121765"/>
                    <a:pt x="119161" y="103668"/>
                  </a:cubicBezTo>
                  <a:cubicBezTo>
                    <a:pt x="118209" y="84618"/>
                    <a:pt x="133449" y="68425"/>
                    <a:pt x="152499" y="67473"/>
                  </a:cubicBezTo>
                  <a:lnTo>
                    <a:pt x="166786" y="67473"/>
                  </a:lnTo>
                  <a:cubicBezTo>
                    <a:pt x="178216" y="67473"/>
                    <a:pt x="188694" y="74140"/>
                    <a:pt x="193456" y="84618"/>
                  </a:cubicBezTo>
                  <a:cubicBezTo>
                    <a:pt x="194409" y="87475"/>
                    <a:pt x="197266" y="88427"/>
                    <a:pt x="200124" y="86523"/>
                  </a:cubicBezTo>
                  <a:lnTo>
                    <a:pt x="214411" y="77950"/>
                  </a:lnTo>
                  <a:lnTo>
                    <a:pt x="207744" y="65568"/>
                  </a:lnTo>
                  <a:close/>
                </a:path>
              </a:pathLst>
            </a:custGeom>
            <a:solidFill>
              <a:srgbClr val="9778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39A95975-5FC0-40CD-9D00-6F9204FFB187}"/>
                </a:ext>
              </a:extLst>
            </p:cNvPr>
            <p:cNvSpPr/>
            <p:nvPr/>
          </p:nvSpPr>
          <p:spPr>
            <a:xfrm>
              <a:off x="16979379" y="2682124"/>
              <a:ext cx="231759" cy="245780"/>
            </a:xfrm>
            <a:custGeom>
              <a:avLst/>
              <a:gdLst>
                <a:gd name="connsiteX0" fmla="*/ 38251 w 231759"/>
                <a:gd name="connsiteY0" fmla="*/ 237667 h 245780"/>
                <a:gd name="connsiteX1" fmla="*/ 7771 w 231759"/>
                <a:gd name="connsiteY1" fmla="*/ 223379 h 245780"/>
                <a:gd name="connsiteX2" fmla="*/ 1103 w 231759"/>
                <a:gd name="connsiteY2" fmla="*/ 205282 h 245780"/>
                <a:gd name="connsiteX3" fmla="*/ 68731 w 231759"/>
                <a:gd name="connsiteY3" fmla="*/ 55739 h 245780"/>
                <a:gd name="connsiteX4" fmla="*/ 193508 w 231759"/>
                <a:gd name="connsiteY4" fmla="*/ 8114 h 245780"/>
                <a:gd name="connsiteX5" fmla="*/ 223988 w 231759"/>
                <a:gd name="connsiteY5" fmla="*/ 22402 h 245780"/>
                <a:gd name="connsiteX6" fmla="*/ 230656 w 231759"/>
                <a:gd name="connsiteY6" fmla="*/ 40499 h 245780"/>
                <a:gd name="connsiteX7" fmla="*/ 163028 w 231759"/>
                <a:gd name="connsiteY7" fmla="*/ 190042 h 245780"/>
                <a:gd name="connsiteX8" fmla="*/ 38251 w 231759"/>
                <a:gd name="connsiteY8" fmla="*/ 237667 h 245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1759" h="245780">
                  <a:moveTo>
                    <a:pt x="38251" y="237667"/>
                  </a:moveTo>
                  <a:lnTo>
                    <a:pt x="7771" y="223379"/>
                  </a:lnTo>
                  <a:cubicBezTo>
                    <a:pt x="1103" y="220522"/>
                    <a:pt x="-1754" y="211949"/>
                    <a:pt x="1103" y="205282"/>
                  </a:cubicBezTo>
                  <a:lnTo>
                    <a:pt x="68731" y="55739"/>
                  </a:lnTo>
                  <a:cubicBezTo>
                    <a:pt x="89686" y="8114"/>
                    <a:pt x="145883" y="-12841"/>
                    <a:pt x="193508" y="8114"/>
                  </a:cubicBezTo>
                  <a:lnTo>
                    <a:pt x="223988" y="22402"/>
                  </a:lnTo>
                  <a:cubicBezTo>
                    <a:pt x="230656" y="25259"/>
                    <a:pt x="233513" y="33832"/>
                    <a:pt x="230656" y="40499"/>
                  </a:cubicBezTo>
                  <a:lnTo>
                    <a:pt x="163028" y="190042"/>
                  </a:lnTo>
                  <a:cubicBezTo>
                    <a:pt x="141121" y="237667"/>
                    <a:pt x="85876" y="258622"/>
                    <a:pt x="38251" y="237667"/>
                  </a:cubicBezTo>
                </a:path>
              </a:pathLst>
            </a:custGeom>
            <a:solidFill>
              <a:srgbClr val="9778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37D96F22-F3D4-4AF0-88F5-31D7FC6195A9}"/>
                </a:ext>
              </a:extLst>
            </p:cNvPr>
            <p:cNvSpPr/>
            <p:nvPr/>
          </p:nvSpPr>
          <p:spPr>
            <a:xfrm>
              <a:off x="16552168" y="2227324"/>
              <a:ext cx="569284" cy="855344"/>
            </a:xfrm>
            <a:custGeom>
              <a:avLst/>
              <a:gdLst>
                <a:gd name="connsiteX0" fmla="*/ 286392 w 569284"/>
                <a:gd name="connsiteY0" fmla="*/ 117157 h 855344"/>
                <a:gd name="connsiteX1" fmla="*/ 39694 w 569284"/>
                <a:gd name="connsiteY1" fmla="*/ 338138 h 855344"/>
                <a:gd name="connsiteX2" fmla="*/ 3499 w 569284"/>
                <a:gd name="connsiteY2" fmla="*/ 455295 h 855344"/>
                <a:gd name="connsiteX3" fmla="*/ 104464 w 569284"/>
                <a:gd name="connsiteY3" fmla="*/ 855345 h 855344"/>
                <a:gd name="connsiteX4" fmla="*/ 226384 w 569284"/>
                <a:gd name="connsiteY4" fmla="*/ 855345 h 855344"/>
                <a:gd name="connsiteX5" fmla="*/ 225432 w 569284"/>
                <a:gd name="connsiteY5" fmla="*/ 844868 h 855344"/>
                <a:gd name="connsiteX6" fmla="*/ 205429 w 569284"/>
                <a:gd name="connsiteY6" fmla="*/ 494347 h 855344"/>
                <a:gd name="connsiteX7" fmla="*/ 213049 w 569284"/>
                <a:gd name="connsiteY7" fmla="*/ 478155 h 855344"/>
                <a:gd name="connsiteX8" fmla="*/ 387357 w 569284"/>
                <a:gd name="connsiteY8" fmla="*/ 347663 h 855344"/>
                <a:gd name="connsiteX9" fmla="*/ 395929 w 569284"/>
                <a:gd name="connsiteY9" fmla="*/ 342900 h 855344"/>
                <a:gd name="connsiteX10" fmla="*/ 406407 w 569284"/>
                <a:gd name="connsiteY10" fmla="*/ 341947 h 855344"/>
                <a:gd name="connsiteX11" fmla="*/ 529279 w 569284"/>
                <a:gd name="connsiteY11" fmla="*/ 274320 h 855344"/>
                <a:gd name="connsiteX12" fmla="*/ 545472 w 569284"/>
                <a:gd name="connsiteY12" fmla="*/ 243840 h 855344"/>
                <a:gd name="connsiteX13" fmla="*/ 569284 w 569284"/>
                <a:gd name="connsiteY13" fmla="*/ 220027 h 855344"/>
                <a:gd name="connsiteX14" fmla="*/ 530232 w 569284"/>
                <a:gd name="connsiteY14" fmla="*/ 0 h 855344"/>
                <a:gd name="connsiteX15" fmla="*/ 286392 w 569284"/>
                <a:gd name="connsiteY15" fmla="*/ 117157 h 855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69284" h="855344">
                  <a:moveTo>
                    <a:pt x="286392" y="117157"/>
                  </a:moveTo>
                  <a:lnTo>
                    <a:pt x="39694" y="338138"/>
                  </a:lnTo>
                  <a:cubicBezTo>
                    <a:pt x="6357" y="367665"/>
                    <a:pt x="-6978" y="412432"/>
                    <a:pt x="3499" y="455295"/>
                  </a:cubicBezTo>
                  <a:lnTo>
                    <a:pt x="104464" y="855345"/>
                  </a:lnTo>
                  <a:lnTo>
                    <a:pt x="226384" y="855345"/>
                  </a:lnTo>
                  <a:lnTo>
                    <a:pt x="225432" y="844868"/>
                  </a:lnTo>
                  <a:lnTo>
                    <a:pt x="205429" y="494347"/>
                  </a:lnTo>
                  <a:cubicBezTo>
                    <a:pt x="205429" y="487680"/>
                    <a:pt x="208287" y="481965"/>
                    <a:pt x="213049" y="478155"/>
                  </a:cubicBezTo>
                  <a:lnTo>
                    <a:pt x="387357" y="347663"/>
                  </a:lnTo>
                  <a:cubicBezTo>
                    <a:pt x="390214" y="345757"/>
                    <a:pt x="393072" y="343852"/>
                    <a:pt x="395929" y="342900"/>
                  </a:cubicBezTo>
                  <a:cubicBezTo>
                    <a:pt x="398787" y="341947"/>
                    <a:pt x="402597" y="341947"/>
                    <a:pt x="406407" y="341947"/>
                  </a:cubicBezTo>
                  <a:cubicBezTo>
                    <a:pt x="456889" y="345757"/>
                    <a:pt x="505467" y="319088"/>
                    <a:pt x="529279" y="274320"/>
                  </a:cubicBezTo>
                  <a:lnTo>
                    <a:pt x="545472" y="243840"/>
                  </a:lnTo>
                  <a:cubicBezTo>
                    <a:pt x="551187" y="233363"/>
                    <a:pt x="558807" y="225742"/>
                    <a:pt x="569284" y="220027"/>
                  </a:cubicBezTo>
                  <a:lnTo>
                    <a:pt x="530232" y="0"/>
                  </a:lnTo>
                  <a:cubicBezTo>
                    <a:pt x="438792" y="16192"/>
                    <a:pt x="354972" y="56197"/>
                    <a:pt x="286392" y="117157"/>
                  </a:cubicBezTo>
                </a:path>
              </a:pathLst>
            </a:custGeom>
            <a:solidFill>
              <a:srgbClr val="2C404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AABA8A80-A16C-4BF1-B22B-A6A5C446A5D0}"/>
                </a:ext>
              </a:extLst>
            </p:cNvPr>
            <p:cNvSpPr/>
            <p:nvPr/>
          </p:nvSpPr>
          <p:spPr>
            <a:xfrm>
              <a:off x="17080495" y="2224466"/>
              <a:ext cx="72390" cy="225742"/>
            </a:xfrm>
            <a:custGeom>
              <a:avLst/>
              <a:gdLst>
                <a:gd name="connsiteX0" fmla="*/ 72390 w 72390"/>
                <a:gd name="connsiteY0" fmla="*/ 0 h 225742"/>
                <a:gd name="connsiteX1" fmla="*/ 0 w 72390"/>
                <a:gd name="connsiteY1" fmla="*/ 5715 h 225742"/>
                <a:gd name="connsiteX2" fmla="*/ 39053 w 72390"/>
                <a:gd name="connsiteY2" fmla="*/ 225742 h 225742"/>
                <a:gd name="connsiteX3" fmla="*/ 59055 w 72390"/>
                <a:gd name="connsiteY3" fmla="*/ 219075 h 225742"/>
                <a:gd name="connsiteX4" fmla="*/ 72390 w 72390"/>
                <a:gd name="connsiteY4" fmla="*/ 217170 h 225742"/>
                <a:gd name="connsiteX5" fmla="*/ 72390 w 72390"/>
                <a:gd name="connsiteY5" fmla="*/ 0 h 225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390" h="225742">
                  <a:moveTo>
                    <a:pt x="72390" y="0"/>
                  </a:moveTo>
                  <a:cubicBezTo>
                    <a:pt x="47625" y="0"/>
                    <a:pt x="23813" y="1905"/>
                    <a:pt x="0" y="5715"/>
                  </a:cubicBezTo>
                  <a:lnTo>
                    <a:pt x="39053" y="225742"/>
                  </a:lnTo>
                  <a:cubicBezTo>
                    <a:pt x="44768" y="222885"/>
                    <a:pt x="51435" y="220027"/>
                    <a:pt x="59055" y="219075"/>
                  </a:cubicBezTo>
                  <a:lnTo>
                    <a:pt x="72390" y="217170"/>
                  </a:lnTo>
                  <a:lnTo>
                    <a:pt x="72390" y="0"/>
                  </a:lnTo>
                  <a:close/>
                </a:path>
              </a:pathLst>
            </a:custGeom>
            <a:solidFill>
              <a:srgbClr val="F7CDA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3C1D0831-4D54-4F79-BF47-A284A9699790}"/>
                </a:ext>
              </a:extLst>
            </p:cNvPr>
            <p:cNvSpPr/>
            <p:nvPr/>
          </p:nvSpPr>
          <p:spPr>
            <a:xfrm>
              <a:off x="17445303" y="3078859"/>
              <a:ext cx="206692" cy="231457"/>
            </a:xfrm>
            <a:custGeom>
              <a:avLst/>
              <a:gdLst>
                <a:gd name="connsiteX0" fmla="*/ 108585 w 206692"/>
                <a:gd name="connsiteY0" fmla="*/ 0 h 231457"/>
                <a:gd name="connsiteX1" fmla="*/ 120967 w 206692"/>
                <a:gd name="connsiteY1" fmla="*/ 133350 h 231457"/>
                <a:gd name="connsiteX2" fmla="*/ 90488 w 206692"/>
                <a:gd name="connsiteY2" fmla="*/ 180022 h 231457"/>
                <a:gd name="connsiteX3" fmla="*/ 9525 w 206692"/>
                <a:gd name="connsiteY3" fmla="*/ 205740 h 231457"/>
                <a:gd name="connsiteX4" fmla="*/ 0 w 206692"/>
                <a:gd name="connsiteY4" fmla="*/ 218122 h 231457"/>
                <a:gd name="connsiteX5" fmla="*/ 13335 w 206692"/>
                <a:gd name="connsiteY5" fmla="*/ 231457 h 231457"/>
                <a:gd name="connsiteX6" fmla="*/ 159067 w 206692"/>
                <a:gd name="connsiteY6" fmla="*/ 231457 h 231457"/>
                <a:gd name="connsiteX7" fmla="*/ 205740 w 206692"/>
                <a:gd name="connsiteY7" fmla="*/ 185738 h 231457"/>
                <a:gd name="connsiteX8" fmla="*/ 206692 w 206692"/>
                <a:gd name="connsiteY8" fmla="*/ 0 h 231457"/>
                <a:gd name="connsiteX9" fmla="*/ 108585 w 206692"/>
                <a:gd name="connsiteY9" fmla="*/ 0 h 231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6692" h="231457">
                  <a:moveTo>
                    <a:pt x="108585" y="0"/>
                  </a:moveTo>
                  <a:lnTo>
                    <a:pt x="120967" y="133350"/>
                  </a:lnTo>
                  <a:cubicBezTo>
                    <a:pt x="122872" y="154305"/>
                    <a:pt x="109538" y="173355"/>
                    <a:pt x="90488" y="180022"/>
                  </a:cubicBezTo>
                  <a:lnTo>
                    <a:pt x="9525" y="205740"/>
                  </a:lnTo>
                  <a:cubicBezTo>
                    <a:pt x="3810" y="207645"/>
                    <a:pt x="0" y="212407"/>
                    <a:pt x="0" y="218122"/>
                  </a:cubicBezTo>
                  <a:cubicBezTo>
                    <a:pt x="0" y="225743"/>
                    <a:pt x="5715" y="231457"/>
                    <a:pt x="13335" y="231457"/>
                  </a:cubicBezTo>
                  <a:lnTo>
                    <a:pt x="159067" y="231457"/>
                  </a:lnTo>
                  <a:cubicBezTo>
                    <a:pt x="184785" y="231457"/>
                    <a:pt x="204788" y="210503"/>
                    <a:pt x="205740" y="185738"/>
                  </a:cubicBezTo>
                  <a:lnTo>
                    <a:pt x="206692" y="0"/>
                  </a:lnTo>
                  <a:lnTo>
                    <a:pt x="108585" y="0"/>
                  </a:lnTo>
                  <a:close/>
                </a:path>
              </a:pathLst>
            </a:custGeom>
            <a:solidFill>
              <a:srgbClr val="F7CDA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56E5783A-0C41-409F-BFEF-2AE7B966057B}"/>
                </a:ext>
              </a:extLst>
            </p:cNvPr>
            <p:cNvSpPr/>
            <p:nvPr/>
          </p:nvSpPr>
          <p:spPr>
            <a:xfrm>
              <a:off x="17471973" y="3271264"/>
              <a:ext cx="59055" cy="36194"/>
            </a:xfrm>
            <a:custGeom>
              <a:avLst/>
              <a:gdLst>
                <a:gd name="connsiteX0" fmla="*/ 4763 w 59055"/>
                <a:gd name="connsiteY0" fmla="*/ 36195 h 36194"/>
                <a:gd name="connsiteX1" fmla="*/ 4763 w 59055"/>
                <a:gd name="connsiteY1" fmla="*/ 36195 h 36194"/>
                <a:gd name="connsiteX2" fmla="*/ 0 w 59055"/>
                <a:gd name="connsiteY2" fmla="*/ 26670 h 36194"/>
                <a:gd name="connsiteX3" fmla="*/ 10478 w 59055"/>
                <a:gd name="connsiteY3" fmla="*/ 13335 h 36194"/>
                <a:gd name="connsiteX4" fmla="*/ 58103 w 59055"/>
                <a:gd name="connsiteY4" fmla="*/ 0 h 36194"/>
                <a:gd name="connsiteX5" fmla="*/ 59055 w 59055"/>
                <a:gd name="connsiteY5" fmla="*/ 952 h 36194"/>
                <a:gd name="connsiteX6" fmla="*/ 58103 w 59055"/>
                <a:gd name="connsiteY6" fmla="*/ 1905 h 36194"/>
                <a:gd name="connsiteX7" fmla="*/ 10478 w 59055"/>
                <a:gd name="connsiteY7" fmla="*/ 15240 h 36194"/>
                <a:gd name="connsiteX8" fmla="*/ 1905 w 59055"/>
                <a:gd name="connsiteY8" fmla="*/ 26670 h 36194"/>
                <a:gd name="connsiteX9" fmla="*/ 4763 w 59055"/>
                <a:gd name="connsiteY9" fmla="*/ 34290 h 36194"/>
                <a:gd name="connsiteX10" fmla="*/ 4763 w 59055"/>
                <a:gd name="connsiteY10" fmla="*/ 36195 h 36194"/>
                <a:gd name="connsiteX11" fmla="*/ 4763 w 59055"/>
                <a:gd name="connsiteY11" fmla="*/ 36195 h 36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9055" h="36194">
                  <a:moveTo>
                    <a:pt x="4763" y="36195"/>
                  </a:moveTo>
                  <a:cubicBezTo>
                    <a:pt x="4763" y="36195"/>
                    <a:pt x="4763" y="36195"/>
                    <a:pt x="4763" y="36195"/>
                  </a:cubicBezTo>
                  <a:cubicBezTo>
                    <a:pt x="1905" y="33338"/>
                    <a:pt x="0" y="29527"/>
                    <a:pt x="0" y="26670"/>
                  </a:cubicBezTo>
                  <a:cubicBezTo>
                    <a:pt x="0" y="20002"/>
                    <a:pt x="3810" y="15240"/>
                    <a:pt x="10478" y="13335"/>
                  </a:cubicBezTo>
                  <a:lnTo>
                    <a:pt x="58103" y="0"/>
                  </a:lnTo>
                  <a:cubicBezTo>
                    <a:pt x="59055" y="0"/>
                    <a:pt x="59055" y="0"/>
                    <a:pt x="59055" y="952"/>
                  </a:cubicBezTo>
                  <a:cubicBezTo>
                    <a:pt x="59055" y="1905"/>
                    <a:pt x="59055" y="1905"/>
                    <a:pt x="58103" y="1905"/>
                  </a:cubicBezTo>
                  <a:lnTo>
                    <a:pt x="10478" y="15240"/>
                  </a:lnTo>
                  <a:cubicBezTo>
                    <a:pt x="5715" y="17145"/>
                    <a:pt x="1905" y="21907"/>
                    <a:pt x="1905" y="26670"/>
                  </a:cubicBezTo>
                  <a:cubicBezTo>
                    <a:pt x="1905" y="29527"/>
                    <a:pt x="2857" y="32385"/>
                    <a:pt x="4763" y="34290"/>
                  </a:cubicBezTo>
                  <a:cubicBezTo>
                    <a:pt x="6668" y="34290"/>
                    <a:pt x="6668" y="35242"/>
                    <a:pt x="4763" y="36195"/>
                  </a:cubicBezTo>
                  <a:cubicBezTo>
                    <a:pt x="5715" y="36195"/>
                    <a:pt x="5715" y="36195"/>
                    <a:pt x="4763" y="36195"/>
                  </a:cubicBezTo>
                </a:path>
              </a:pathLst>
            </a:custGeom>
            <a:solidFill>
              <a:srgbClr val="111C2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5B2207CD-15BA-426C-8954-3B2AFB67CEF0}"/>
                </a:ext>
              </a:extLst>
            </p:cNvPr>
            <p:cNvSpPr/>
            <p:nvPr/>
          </p:nvSpPr>
          <p:spPr>
            <a:xfrm>
              <a:off x="17152885" y="2224466"/>
              <a:ext cx="499109" cy="854392"/>
            </a:xfrm>
            <a:custGeom>
              <a:avLst/>
              <a:gdLst>
                <a:gd name="connsiteX0" fmla="*/ 499110 w 499109"/>
                <a:gd name="connsiteY0" fmla="*/ 743902 h 854392"/>
                <a:gd name="connsiteX1" fmla="*/ 482918 w 499109"/>
                <a:gd name="connsiteY1" fmla="*/ 680085 h 854392"/>
                <a:gd name="connsiteX2" fmla="*/ 362903 w 499109"/>
                <a:gd name="connsiteY2" fmla="*/ 455295 h 854392"/>
                <a:gd name="connsiteX3" fmla="*/ 349568 w 499109"/>
                <a:gd name="connsiteY3" fmla="*/ 396240 h 854392"/>
                <a:gd name="connsiteX4" fmla="*/ 352425 w 499109"/>
                <a:gd name="connsiteY4" fmla="*/ 335280 h 854392"/>
                <a:gd name="connsiteX5" fmla="*/ 32385 w 499109"/>
                <a:gd name="connsiteY5" fmla="*/ 0 h 854392"/>
                <a:gd name="connsiteX6" fmla="*/ 0 w 499109"/>
                <a:gd name="connsiteY6" fmla="*/ 0 h 854392"/>
                <a:gd name="connsiteX7" fmla="*/ 0 w 499109"/>
                <a:gd name="connsiteY7" fmla="*/ 217170 h 854392"/>
                <a:gd name="connsiteX8" fmla="*/ 0 w 499109"/>
                <a:gd name="connsiteY8" fmla="*/ 229552 h 854392"/>
                <a:gd name="connsiteX9" fmla="*/ 8572 w 499109"/>
                <a:gd name="connsiteY9" fmla="*/ 238125 h 854392"/>
                <a:gd name="connsiteX10" fmla="*/ 92393 w 499109"/>
                <a:gd name="connsiteY10" fmla="*/ 284797 h 854392"/>
                <a:gd name="connsiteX11" fmla="*/ 337185 w 499109"/>
                <a:gd name="connsiteY11" fmla="*/ 670560 h 854392"/>
                <a:gd name="connsiteX12" fmla="*/ 377190 w 499109"/>
                <a:gd name="connsiteY12" fmla="*/ 734377 h 854392"/>
                <a:gd name="connsiteX13" fmla="*/ 379095 w 499109"/>
                <a:gd name="connsiteY13" fmla="*/ 738188 h 854392"/>
                <a:gd name="connsiteX14" fmla="*/ 391478 w 499109"/>
                <a:gd name="connsiteY14" fmla="*/ 773430 h 854392"/>
                <a:gd name="connsiteX15" fmla="*/ 399097 w 499109"/>
                <a:gd name="connsiteY15" fmla="*/ 854393 h 854392"/>
                <a:gd name="connsiteX16" fmla="*/ 496253 w 499109"/>
                <a:gd name="connsiteY16" fmla="*/ 854393 h 854392"/>
                <a:gd name="connsiteX17" fmla="*/ 499110 w 499109"/>
                <a:gd name="connsiteY17" fmla="*/ 743902 h 854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99109" h="854392">
                  <a:moveTo>
                    <a:pt x="499110" y="743902"/>
                  </a:moveTo>
                  <a:cubicBezTo>
                    <a:pt x="499110" y="721995"/>
                    <a:pt x="494347" y="699135"/>
                    <a:pt x="482918" y="680085"/>
                  </a:cubicBezTo>
                  <a:lnTo>
                    <a:pt x="362903" y="455295"/>
                  </a:lnTo>
                  <a:cubicBezTo>
                    <a:pt x="353378" y="437197"/>
                    <a:pt x="348615" y="416242"/>
                    <a:pt x="349568" y="396240"/>
                  </a:cubicBezTo>
                  <a:lnTo>
                    <a:pt x="352425" y="335280"/>
                  </a:lnTo>
                  <a:cubicBezTo>
                    <a:pt x="360997" y="152400"/>
                    <a:pt x="215265" y="0"/>
                    <a:pt x="32385" y="0"/>
                  </a:cubicBezTo>
                  <a:lnTo>
                    <a:pt x="0" y="0"/>
                  </a:lnTo>
                  <a:lnTo>
                    <a:pt x="0" y="217170"/>
                  </a:lnTo>
                  <a:lnTo>
                    <a:pt x="0" y="229552"/>
                  </a:lnTo>
                  <a:cubicBezTo>
                    <a:pt x="0" y="234315"/>
                    <a:pt x="3810" y="238125"/>
                    <a:pt x="8572" y="238125"/>
                  </a:cubicBezTo>
                  <a:cubicBezTo>
                    <a:pt x="42863" y="238125"/>
                    <a:pt x="74295" y="255270"/>
                    <a:pt x="92393" y="284797"/>
                  </a:cubicBezTo>
                  <a:lnTo>
                    <a:pt x="337185" y="670560"/>
                  </a:lnTo>
                  <a:lnTo>
                    <a:pt x="377190" y="734377"/>
                  </a:lnTo>
                  <a:lnTo>
                    <a:pt x="379095" y="738188"/>
                  </a:lnTo>
                  <a:cubicBezTo>
                    <a:pt x="385763" y="748665"/>
                    <a:pt x="389572" y="761047"/>
                    <a:pt x="391478" y="773430"/>
                  </a:cubicBezTo>
                  <a:lnTo>
                    <a:pt x="399097" y="854393"/>
                  </a:lnTo>
                  <a:lnTo>
                    <a:pt x="496253" y="854393"/>
                  </a:lnTo>
                  <a:lnTo>
                    <a:pt x="499110" y="743902"/>
                  </a:lnTo>
                  <a:close/>
                </a:path>
              </a:pathLst>
            </a:custGeom>
            <a:solidFill>
              <a:srgbClr val="F9655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6DF20E16-3AB9-419A-839B-F62AEDBCB070}"/>
                </a:ext>
              </a:extLst>
            </p:cNvPr>
            <p:cNvSpPr/>
            <p:nvPr/>
          </p:nvSpPr>
          <p:spPr>
            <a:xfrm>
              <a:off x="17287188" y="3310316"/>
              <a:ext cx="4762" cy="9525"/>
            </a:xfrm>
            <a:custGeom>
              <a:avLst/>
              <a:gdLst>
                <a:gd name="connsiteX0" fmla="*/ 4763 w 4762"/>
                <a:gd name="connsiteY0" fmla="*/ 0 h 9525"/>
                <a:gd name="connsiteX1" fmla="*/ 0 w 476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762" h="9525">
                  <a:moveTo>
                    <a:pt x="4763" y="0"/>
                  </a:moveTo>
                  <a:lnTo>
                    <a:pt x="0" y="0"/>
                  </a:lnTo>
                </a:path>
              </a:pathLst>
            </a:custGeom>
            <a:ln w="0" cap="rnd">
              <a:solidFill>
                <a:srgbClr val="F96557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0478AE47-E0D8-49C7-A646-8C183385F16A}"/>
                </a:ext>
              </a:extLst>
            </p:cNvPr>
            <p:cNvSpPr/>
            <p:nvPr/>
          </p:nvSpPr>
          <p:spPr>
            <a:xfrm>
              <a:off x="16756645" y="2571176"/>
              <a:ext cx="191452" cy="503872"/>
            </a:xfrm>
            <a:custGeom>
              <a:avLst/>
              <a:gdLst>
                <a:gd name="connsiteX0" fmla="*/ 20955 w 191452"/>
                <a:gd name="connsiteY0" fmla="*/ 503873 h 503872"/>
                <a:gd name="connsiteX1" fmla="*/ 20003 w 191452"/>
                <a:gd name="connsiteY1" fmla="*/ 502920 h 503872"/>
                <a:gd name="connsiteX2" fmla="*/ 0 w 191452"/>
                <a:gd name="connsiteY2" fmla="*/ 152400 h 503872"/>
                <a:gd name="connsiteX3" fmla="*/ 7620 w 191452"/>
                <a:gd name="connsiteY3" fmla="*/ 135255 h 503872"/>
                <a:gd name="connsiteX4" fmla="*/ 181928 w 191452"/>
                <a:gd name="connsiteY4" fmla="*/ 4763 h 503872"/>
                <a:gd name="connsiteX5" fmla="*/ 190500 w 191452"/>
                <a:gd name="connsiteY5" fmla="*/ 0 h 503872"/>
                <a:gd name="connsiteX6" fmla="*/ 191453 w 191452"/>
                <a:gd name="connsiteY6" fmla="*/ 953 h 503872"/>
                <a:gd name="connsiteX7" fmla="*/ 190500 w 191452"/>
                <a:gd name="connsiteY7" fmla="*/ 1905 h 503872"/>
                <a:gd name="connsiteX8" fmla="*/ 182880 w 191452"/>
                <a:gd name="connsiteY8" fmla="*/ 5715 h 503872"/>
                <a:gd name="connsiteX9" fmla="*/ 8573 w 191452"/>
                <a:gd name="connsiteY9" fmla="*/ 136208 h 503872"/>
                <a:gd name="connsiteX10" fmla="*/ 953 w 191452"/>
                <a:gd name="connsiteY10" fmla="*/ 151448 h 503872"/>
                <a:gd name="connsiteX11" fmla="*/ 20955 w 191452"/>
                <a:gd name="connsiteY11" fmla="*/ 501967 h 503872"/>
                <a:gd name="connsiteX12" fmla="*/ 20955 w 191452"/>
                <a:gd name="connsiteY12" fmla="*/ 503873 h 503872"/>
                <a:gd name="connsiteX13" fmla="*/ 20955 w 191452"/>
                <a:gd name="connsiteY13" fmla="*/ 503873 h 503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1452" h="503872">
                  <a:moveTo>
                    <a:pt x="20955" y="503873"/>
                  </a:moveTo>
                  <a:cubicBezTo>
                    <a:pt x="20003" y="503873"/>
                    <a:pt x="20003" y="503873"/>
                    <a:pt x="20003" y="502920"/>
                  </a:cubicBezTo>
                  <a:lnTo>
                    <a:pt x="0" y="152400"/>
                  </a:lnTo>
                  <a:cubicBezTo>
                    <a:pt x="0" y="145733"/>
                    <a:pt x="2858" y="139065"/>
                    <a:pt x="7620" y="135255"/>
                  </a:cubicBezTo>
                  <a:lnTo>
                    <a:pt x="181928" y="4763"/>
                  </a:lnTo>
                  <a:cubicBezTo>
                    <a:pt x="184785" y="2858"/>
                    <a:pt x="187643" y="953"/>
                    <a:pt x="190500" y="0"/>
                  </a:cubicBezTo>
                  <a:cubicBezTo>
                    <a:pt x="191453" y="0"/>
                    <a:pt x="191453" y="0"/>
                    <a:pt x="191453" y="953"/>
                  </a:cubicBezTo>
                  <a:cubicBezTo>
                    <a:pt x="191453" y="1905"/>
                    <a:pt x="191453" y="1905"/>
                    <a:pt x="190500" y="1905"/>
                  </a:cubicBezTo>
                  <a:cubicBezTo>
                    <a:pt x="187643" y="2858"/>
                    <a:pt x="184785" y="3810"/>
                    <a:pt x="182880" y="5715"/>
                  </a:cubicBezTo>
                  <a:lnTo>
                    <a:pt x="8573" y="136208"/>
                  </a:lnTo>
                  <a:cubicBezTo>
                    <a:pt x="3810" y="140017"/>
                    <a:pt x="953" y="145733"/>
                    <a:pt x="953" y="151448"/>
                  </a:cubicBezTo>
                  <a:lnTo>
                    <a:pt x="20955" y="501967"/>
                  </a:lnTo>
                  <a:cubicBezTo>
                    <a:pt x="21908" y="502920"/>
                    <a:pt x="21908" y="503873"/>
                    <a:pt x="20955" y="503873"/>
                  </a:cubicBezTo>
                  <a:cubicBezTo>
                    <a:pt x="20955" y="503873"/>
                    <a:pt x="20955" y="503873"/>
                    <a:pt x="20955" y="503873"/>
                  </a:cubicBezTo>
                </a:path>
              </a:pathLst>
            </a:custGeom>
            <a:solidFill>
              <a:srgbClr val="102D3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407E9A74-9608-422B-94DE-138B5D120091}"/>
                </a:ext>
              </a:extLst>
            </p:cNvPr>
            <p:cNvSpPr/>
            <p:nvPr/>
          </p:nvSpPr>
          <p:spPr>
            <a:xfrm>
              <a:off x="17455780" y="2571176"/>
              <a:ext cx="38494" cy="67627"/>
            </a:xfrm>
            <a:custGeom>
              <a:avLst/>
              <a:gdLst>
                <a:gd name="connsiteX0" fmla="*/ 37148 w 38494"/>
                <a:gd name="connsiteY0" fmla="*/ 67628 h 67627"/>
                <a:gd name="connsiteX1" fmla="*/ 36195 w 38494"/>
                <a:gd name="connsiteY1" fmla="*/ 66675 h 67627"/>
                <a:gd name="connsiteX2" fmla="*/ 0 w 38494"/>
                <a:gd name="connsiteY2" fmla="*/ 1905 h 67627"/>
                <a:gd name="connsiteX3" fmla="*/ 0 w 38494"/>
                <a:gd name="connsiteY3" fmla="*/ 0 h 67627"/>
                <a:gd name="connsiteX4" fmla="*/ 1905 w 38494"/>
                <a:gd name="connsiteY4" fmla="*/ 0 h 67627"/>
                <a:gd name="connsiteX5" fmla="*/ 38100 w 38494"/>
                <a:gd name="connsiteY5" fmla="*/ 64770 h 67627"/>
                <a:gd name="connsiteX6" fmla="*/ 37148 w 38494"/>
                <a:gd name="connsiteY6" fmla="*/ 67628 h 67627"/>
                <a:gd name="connsiteX7" fmla="*/ 37148 w 38494"/>
                <a:gd name="connsiteY7" fmla="*/ 67628 h 6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494" h="67627">
                  <a:moveTo>
                    <a:pt x="37148" y="67628"/>
                  </a:moveTo>
                  <a:cubicBezTo>
                    <a:pt x="37148" y="67628"/>
                    <a:pt x="36195" y="67628"/>
                    <a:pt x="36195" y="66675"/>
                  </a:cubicBezTo>
                  <a:lnTo>
                    <a:pt x="0" y="1905"/>
                  </a:lnTo>
                  <a:cubicBezTo>
                    <a:pt x="0" y="953"/>
                    <a:pt x="0" y="953"/>
                    <a:pt x="0" y="0"/>
                  </a:cubicBezTo>
                  <a:cubicBezTo>
                    <a:pt x="953" y="0"/>
                    <a:pt x="953" y="0"/>
                    <a:pt x="1905" y="0"/>
                  </a:cubicBezTo>
                  <a:lnTo>
                    <a:pt x="38100" y="64770"/>
                  </a:lnTo>
                  <a:cubicBezTo>
                    <a:pt x="39053" y="66675"/>
                    <a:pt x="38100" y="66675"/>
                    <a:pt x="37148" y="67628"/>
                  </a:cubicBezTo>
                  <a:cubicBezTo>
                    <a:pt x="38100" y="67628"/>
                    <a:pt x="38100" y="67628"/>
                    <a:pt x="37148" y="67628"/>
                  </a:cubicBezTo>
                </a:path>
              </a:pathLst>
            </a:custGeom>
            <a:solidFill>
              <a:srgbClr val="DB313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0F0ED285-FD47-408F-A69E-5FBA58AE5EDA}"/>
                </a:ext>
              </a:extLst>
            </p:cNvPr>
            <p:cNvSpPr/>
            <p:nvPr/>
          </p:nvSpPr>
          <p:spPr>
            <a:xfrm>
              <a:off x="17359578" y="3177918"/>
              <a:ext cx="59054" cy="51434"/>
            </a:xfrm>
            <a:custGeom>
              <a:avLst/>
              <a:gdLst>
                <a:gd name="connsiteX0" fmla="*/ 22860 w 59054"/>
                <a:gd name="connsiteY0" fmla="*/ 50483 h 51434"/>
                <a:gd name="connsiteX1" fmla="*/ 7620 w 59054"/>
                <a:gd name="connsiteY1" fmla="*/ 44768 h 51434"/>
                <a:gd name="connsiteX2" fmla="*/ 0 w 59054"/>
                <a:gd name="connsiteY2" fmla="*/ 29528 h 51434"/>
                <a:gd name="connsiteX3" fmla="*/ 0 w 59054"/>
                <a:gd name="connsiteY3" fmla="*/ 28575 h 51434"/>
                <a:gd name="connsiteX4" fmla="*/ 1905 w 59054"/>
                <a:gd name="connsiteY4" fmla="*/ 23813 h 51434"/>
                <a:gd name="connsiteX5" fmla="*/ 5715 w 59054"/>
                <a:gd name="connsiteY5" fmla="*/ 21908 h 51434"/>
                <a:gd name="connsiteX6" fmla="*/ 10477 w 59054"/>
                <a:gd name="connsiteY6" fmla="*/ 21908 h 51434"/>
                <a:gd name="connsiteX7" fmla="*/ 41910 w 59054"/>
                <a:gd name="connsiteY7" fmla="*/ 9525 h 51434"/>
                <a:gd name="connsiteX8" fmla="*/ 57150 w 59054"/>
                <a:gd name="connsiteY8" fmla="*/ 0 h 51434"/>
                <a:gd name="connsiteX9" fmla="*/ 59055 w 59054"/>
                <a:gd name="connsiteY9" fmla="*/ 953 h 51434"/>
                <a:gd name="connsiteX10" fmla="*/ 58102 w 59054"/>
                <a:gd name="connsiteY10" fmla="*/ 2858 h 51434"/>
                <a:gd name="connsiteX11" fmla="*/ 42863 w 59054"/>
                <a:gd name="connsiteY11" fmla="*/ 12383 h 51434"/>
                <a:gd name="connsiteX12" fmla="*/ 10477 w 59054"/>
                <a:gd name="connsiteY12" fmla="*/ 25718 h 51434"/>
                <a:gd name="connsiteX13" fmla="*/ 5715 w 59054"/>
                <a:gd name="connsiteY13" fmla="*/ 25718 h 51434"/>
                <a:gd name="connsiteX14" fmla="*/ 2857 w 59054"/>
                <a:gd name="connsiteY14" fmla="*/ 26670 h 51434"/>
                <a:gd name="connsiteX15" fmla="*/ 1905 w 59054"/>
                <a:gd name="connsiteY15" fmla="*/ 29528 h 51434"/>
                <a:gd name="connsiteX16" fmla="*/ 1905 w 59054"/>
                <a:gd name="connsiteY16" fmla="*/ 30480 h 51434"/>
                <a:gd name="connsiteX17" fmla="*/ 8572 w 59054"/>
                <a:gd name="connsiteY17" fmla="*/ 44768 h 51434"/>
                <a:gd name="connsiteX18" fmla="*/ 23813 w 59054"/>
                <a:gd name="connsiteY18" fmla="*/ 49530 h 51434"/>
                <a:gd name="connsiteX19" fmla="*/ 57150 w 59054"/>
                <a:gd name="connsiteY19" fmla="*/ 47625 h 51434"/>
                <a:gd name="connsiteX20" fmla="*/ 58102 w 59054"/>
                <a:gd name="connsiteY20" fmla="*/ 48578 h 51434"/>
                <a:gd name="connsiteX21" fmla="*/ 57150 w 59054"/>
                <a:gd name="connsiteY21" fmla="*/ 49530 h 51434"/>
                <a:gd name="connsiteX22" fmla="*/ 23813 w 59054"/>
                <a:gd name="connsiteY22" fmla="*/ 51435 h 51434"/>
                <a:gd name="connsiteX23" fmla="*/ 22860 w 59054"/>
                <a:gd name="connsiteY23" fmla="*/ 50483 h 51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9054" h="51434">
                  <a:moveTo>
                    <a:pt x="22860" y="50483"/>
                  </a:moveTo>
                  <a:cubicBezTo>
                    <a:pt x="17145" y="50483"/>
                    <a:pt x="12382" y="48578"/>
                    <a:pt x="7620" y="44768"/>
                  </a:cubicBezTo>
                  <a:cubicBezTo>
                    <a:pt x="2857" y="40958"/>
                    <a:pt x="0" y="35243"/>
                    <a:pt x="0" y="29528"/>
                  </a:cubicBezTo>
                  <a:lnTo>
                    <a:pt x="0" y="28575"/>
                  </a:lnTo>
                  <a:cubicBezTo>
                    <a:pt x="0" y="26670"/>
                    <a:pt x="0" y="25718"/>
                    <a:pt x="1905" y="23813"/>
                  </a:cubicBezTo>
                  <a:cubicBezTo>
                    <a:pt x="2857" y="22860"/>
                    <a:pt x="4763" y="21908"/>
                    <a:pt x="5715" y="21908"/>
                  </a:cubicBezTo>
                  <a:lnTo>
                    <a:pt x="10477" y="21908"/>
                  </a:lnTo>
                  <a:cubicBezTo>
                    <a:pt x="21907" y="20955"/>
                    <a:pt x="32385" y="17145"/>
                    <a:pt x="41910" y="9525"/>
                  </a:cubicBezTo>
                  <a:cubicBezTo>
                    <a:pt x="46672" y="5715"/>
                    <a:pt x="51435" y="1905"/>
                    <a:pt x="57150" y="0"/>
                  </a:cubicBezTo>
                  <a:cubicBezTo>
                    <a:pt x="58102" y="0"/>
                    <a:pt x="58102" y="0"/>
                    <a:pt x="59055" y="953"/>
                  </a:cubicBezTo>
                  <a:cubicBezTo>
                    <a:pt x="59055" y="1905"/>
                    <a:pt x="59055" y="1905"/>
                    <a:pt x="58102" y="2858"/>
                  </a:cubicBezTo>
                  <a:cubicBezTo>
                    <a:pt x="53340" y="4763"/>
                    <a:pt x="47625" y="8572"/>
                    <a:pt x="42863" y="12383"/>
                  </a:cubicBezTo>
                  <a:cubicBezTo>
                    <a:pt x="33338" y="20003"/>
                    <a:pt x="21907" y="24765"/>
                    <a:pt x="10477" y="25718"/>
                  </a:cubicBezTo>
                  <a:lnTo>
                    <a:pt x="5715" y="25718"/>
                  </a:lnTo>
                  <a:cubicBezTo>
                    <a:pt x="4763" y="25718"/>
                    <a:pt x="3810" y="26670"/>
                    <a:pt x="2857" y="26670"/>
                  </a:cubicBezTo>
                  <a:cubicBezTo>
                    <a:pt x="1905" y="27622"/>
                    <a:pt x="1905" y="28575"/>
                    <a:pt x="1905" y="29528"/>
                  </a:cubicBezTo>
                  <a:lnTo>
                    <a:pt x="1905" y="30480"/>
                  </a:lnTo>
                  <a:cubicBezTo>
                    <a:pt x="1905" y="36195"/>
                    <a:pt x="4763" y="40958"/>
                    <a:pt x="8572" y="44768"/>
                  </a:cubicBezTo>
                  <a:cubicBezTo>
                    <a:pt x="12382" y="48578"/>
                    <a:pt x="18097" y="50483"/>
                    <a:pt x="23813" y="49530"/>
                  </a:cubicBezTo>
                  <a:lnTo>
                    <a:pt x="57150" y="47625"/>
                  </a:lnTo>
                  <a:cubicBezTo>
                    <a:pt x="58102" y="47625"/>
                    <a:pt x="58102" y="47625"/>
                    <a:pt x="58102" y="48578"/>
                  </a:cubicBezTo>
                  <a:cubicBezTo>
                    <a:pt x="58102" y="49530"/>
                    <a:pt x="58102" y="49530"/>
                    <a:pt x="57150" y="49530"/>
                  </a:cubicBezTo>
                  <a:lnTo>
                    <a:pt x="23813" y="51435"/>
                  </a:lnTo>
                  <a:cubicBezTo>
                    <a:pt x="23813" y="50483"/>
                    <a:pt x="22860" y="50483"/>
                    <a:pt x="22860" y="50483"/>
                  </a:cubicBezTo>
                </a:path>
              </a:pathLst>
            </a:custGeom>
            <a:solidFill>
              <a:srgbClr val="111C2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A49BFDA5-EBBC-4A33-A2BA-637DA4D89BDE}"/>
                </a:ext>
              </a:extLst>
            </p:cNvPr>
            <p:cNvSpPr/>
            <p:nvPr/>
          </p:nvSpPr>
          <p:spPr>
            <a:xfrm>
              <a:off x="16761407" y="3092193"/>
              <a:ext cx="28634" cy="214312"/>
            </a:xfrm>
            <a:custGeom>
              <a:avLst/>
              <a:gdLst>
                <a:gd name="connsiteX0" fmla="*/ 953 w 28634"/>
                <a:gd name="connsiteY0" fmla="*/ 214313 h 214312"/>
                <a:gd name="connsiteX1" fmla="*/ 0 w 28634"/>
                <a:gd name="connsiteY1" fmla="*/ 213360 h 214312"/>
                <a:gd name="connsiteX2" fmla="*/ 953 w 28634"/>
                <a:gd name="connsiteY2" fmla="*/ 211455 h 214312"/>
                <a:gd name="connsiteX3" fmla="*/ 26670 w 28634"/>
                <a:gd name="connsiteY3" fmla="*/ 166688 h 214312"/>
                <a:gd name="connsiteX4" fmla="*/ 17145 w 28634"/>
                <a:gd name="connsiteY4" fmla="*/ 953 h 214312"/>
                <a:gd name="connsiteX5" fmla="*/ 18098 w 28634"/>
                <a:gd name="connsiteY5" fmla="*/ 0 h 214312"/>
                <a:gd name="connsiteX6" fmla="*/ 19050 w 28634"/>
                <a:gd name="connsiteY6" fmla="*/ 953 h 214312"/>
                <a:gd name="connsiteX7" fmla="*/ 28575 w 28634"/>
                <a:gd name="connsiteY7" fmla="*/ 166688 h 214312"/>
                <a:gd name="connsiteX8" fmla="*/ 953 w 28634"/>
                <a:gd name="connsiteY8" fmla="*/ 214313 h 214312"/>
                <a:gd name="connsiteX9" fmla="*/ 953 w 28634"/>
                <a:gd name="connsiteY9" fmla="*/ 214313 h 2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634" h="214312">
                  <a:moveTo>
                    <a:pt x="953" y="214313"/>
                  </a:moveTo>
                  <a:cubicBezTo>
                    <a:pt x="953" y="214313"/>
                    <a:pt x="0" y="214313"/>
                    <a:pt x="0" y="213360"/>
                  </a:cubicBezTo>
                  <a:cubicBezTo>
                    <a:pt x="0" y="212408"/>
                    <a:pt x="0" y="212408"/>
                    <a:pt x="953" y="211455"/>
                  </a:cubicBezTo>
                  <a:cubicBezTo>
                    <a:pt x="17145" y="202883"/>
                    <a:pt x="27623" y="185738"/>
                    <a:pt x="26670" y="166688"/>
                  </a:cubicBezTo>
                  <a:lnTo>
                    <a:pt x="17145" y="953"/>
                  </a:lnTo>
                  <a:cubicBezTo>
                    <a:pt x="17145" y="0"/>
                    <a:pt x="17145" y="0"/>
                    <a:pt x="18098" y="0"/>
                  </a:cubicBezTo>
                  <a:cubicBezTo>
                    <a:pt x="19050" y="0"/>
                    <a:pt x="19050" y="0"/>
                    <a:pt x="19050" y="953"/>
                  </a:cubicBezTo>
                  <a:lnTo>
                    <a:pt x="28575" y="166688"/>
                  </a:lnTo>
                  <a:cubicBezTo>
                    <a:pt x="29528" y="186690"/>
                    <a:pt x="19050" y="205740"/>
                    <a:pt x="953" y="214313"/>
                  </a:cubicBezTo>
                  <a:cubicBezTo>
                    <a:pt x="953" y="214313"/>
                    <a:pt x="953" y="214313"/>
                    <a:pt x="953" y="214313"/>
                  </a:cubicBezTo>
                </a:path>
              </a:pathLst>
            </a:custGeom>
            <a:solidFill>
              <a:srgbClr val="111C2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9E6A218E-94C1-4C86-9632-1722DA4C8D5E}"/>
                </a:ext>
              </a:extLst>
            </p:cNvPr>
            <p:cNvSpPr/>
            <p:nvPr/>
          </p:nvSpPr>
          <p:spPr>
            <a:xfrm>
              <a:off x="17491023" y="2893121"/>
              <a:ext cx="38100" cy="60007"/>
            </a:xfrm>
            <a:custGeom>
              <a:avLst/>
              <a:gdLst>
                <a:gd name="connsiteX0" fmla="*/ 37147 w 38100"/>
                <a:gd name="connsiteY0" fmla="*/ 60008 h 60007"/>
                <a:gd name="connsiteX1" fmla="*/ 37147 w 38100"/>
                <a:gd name="connsiteY1" fmla="*/ 60008 h 60007"/>
                <a:gd name="connsiteX2" fmla="*/ 0 w 38100"/>
                <a:gd name="connsiteY2" fmla="*/ 1905 h 60007"/>
                <a:gd name="connsiteX3" fmla="*/ 0 w 38100"/>
                <a:gd name="connsiteY3" fmla="*/ 0 h 60007"/>
                <a:gd name="connsiteX4" fmla="*/ 1905 w 38100"/>
                <a:gd name="connsiteY4" fmla="*/ 0 h 60007"/>
                <a:gd name="connsiteX5" fmla="*/ 38100 w 38100"/>
                <a:gd name="connsiteY5" fmla="*/ 57150 h 60007"/>
                <a:gd name="connsiteX6" fmla="*/ 37147 w 38100"/>
                <a:gd name="connsiteY6" fmla="*/ 60008 h 60007"/>
                <a:gd name="connsiteX7" fmla="*/ 37147 w 38100"/>
                <a:gd name="connsiteY7" fmla="*/ 60008 h 60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100" h="60007">
                  <a:moveTo>
                    <a:pt x="37147" y="60008"/>
                  </a:moveTo>
                  <a:cubicBezTo>
                    <a:pt x="36195" y="60008"/>
                    <a:pt x="36195" y="60008"/>
                    <a:pt x="37147" y="60008"/>
                  </a:cubicBezTo>
                  <a:lnTo>
                    <a:pt x="0" y="1905"/>
                  </a:lnTo>
                  <a:cubicBezTo>
                    <a:pt x="0" y="953"/>
                    <a:pt x="0" y="953"/>
                    <a:pt x="0" y="0"/>
                  </a:cubicBezTo>
                  <a:cubicBezTo>
                    <a:pt x="953" y="0"/>
                    <a:pt x="953" y="0"/>
                    <a:pt x="1905" y="0"/>
                  </a:cubicBezTo>
                  <a:lnTo>
                    <a:pt x="38100" y="57150"/>
                  </a:lnTo>
                  <a:cubicBezTo>
                    <a:pt x="38100" y="59055"/>
                    <a:pt x="38100" y="60008"/>
                    <a:pt x="37147" y="60008"/>
                  </a:cubicBezTo>
                  <a:cubicBezTo>
                    <a:pt x="37147" y="60008"/>
                    <a:pt x="37147" y="60008"/>
                    <a:pt x="37147" y="60008"/>
                  </a:cubicBezTo>
                </a:path>
              </a:pathLst>
            </a:custGeom>
            <a:solidFill>
              <a:srgbClr val="DB313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C256F64D-6AD5-433C-9671-BBE7BFF609B1}"/>
                </a:ext>
              </a:extLst>
            </p:cNvPr>
            <p:cNvSpPr/>
            <p:nvPr/>
          </p:nvSpPr>
          <p:spPr>
            <a:xfrm>
              <a:off x="17339575" y="2775963"/>
              <a:ext cx="32384" cy="26670"/>
            </a:xfrm>
            <a:custGeom>
              <a:avLst/>
              <a:gdLst>
                <a:gd name="connsiteX0" fmla="*/ 15240 w 32384"/>
                <a:gd name="connsiteY0" fmla="*/ 26670 h 26670"/>
                <a:gd name="connsiteX1" fmla="*/ 0 w 32384"/>
                <a:gd name="connsiteY1" fmla="*/ 11430 h 26670"/>
                <a:gd name="connsiteX2" fmla="*/ 3810 w 32384"/>
                <a:gd name="connsiteY2" fmla="*/ 0 h 26670"/>
                <a:gd name="connsiteX3" fmla="*/ 5715 w 32384"/>
                <a:gd name="connsiteY3" fmla="*/ 0 h 26670"/>
                <a:gd name="connsiteX4" fmla="*/ 5715 w 32384"/>
                <a:gd name="connsiteY4" fmla="*/ 1905 h 26670"/>
                <a:gd name="connsiteX5" fmla="*/ 1905 w 32384"/>
                <a:gd name="connsiteY5" fmla="*/ 11430 h 26670"/>
                <a:gd name="connsiteX6" fmla="*/ 15240 w 32384"/>
                <a:gd name="connsiteY6" fmla="*/ 23813 h 26670"/>
                <a:gd name="connsiteX7" fmla="*/ 31432 w 32384"/>
                <a:gd name="connsiteY7" fmla="*/ 23813 h 26670"/>
                <a:gd name="connsiteX8" fmla="*/ 32385 w 32384"/>
                <a:gd name="connsiteY8" fmla="*/ 24765 h 26670"/>
                <a:gd name="connsiteX9" fmla="*/ 31432 w 32384"/>
                <a:gd name="connsiteY9" fmla="*/ 25717 h 26670"/>
                <a:gd name="connsiteX10" fmla="*/ 15240 w 32384"/>
                <a:gd name="connsiteY10" fmla="*/ 26670 h 26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2384" h="26670">
                  <a:moveTo>
                    <a:pt x="15240" y="26670"/>
                  </a:moveTo>
                  <a:cubicBezTo>
                    <a:pt x="6667" y="26670"/>
                    <a:pt x="0" y="20003"/>
                    <a:pt x="0" y="11430"/>
                  </a:cubicBezTo>
                  <a:cubicBezTo>
                    <a:pt x="0" y="6667"/>
                    <a:pt x="953" y="2858"/>
                    <a:pt x="3810" y="0"/>
                  </a:cubicBezTo>
                  <a:cubicBezTo>
                    <a:pt x="3810" y="0"/>
                    <a:pt x="4763" y="0"/>
                    <a:pt x="5715" y="0"/>
                  </a:cubicBezTo>
                  <a:cubicBezTo>
                    <a:pt x="5715" y="0"/>
                    <a:pt x="5715" y="953"/>
                    <a:pt x="5715" y="1905"/>
                  </a:cubicBezTo>
                  <a:cubicBezTo>
                    <a:pt x="2857" y="4763"/>
                    <a:pt x="1905" y="8573"/>
                    <a:pt x="1905" y="11430"/>
                  </a:cubicBezTo>
                  <a:cubicBezTo>
                    <a:pt x="1905" y="19050"/>
                    <a:pt x="8572" y="23813"/>
                    <a:pt x="15240" y="23813"/>
                  </a:cubicBezTo>
                  <a:lnTo>
                    <a:pt x="31432" y="23813"/>
                  </a:lnTo>
                  <a:cubicBezTo>
                    <a:pt x="32385" y="23813"/>
                    <a:pt x="32385" y="24765"/>
                    <a:pt x="32385" y="24765"/>
                  </a:cubicBezTo>
                  <a:cubicBezTo>
                    <a:pt x="32385" y="25717"/>
                    <a:pt x="31432" y="25717"/>
                    <a:pt x="31432" y="25717"/>
                  </a:cubicBezTo>
                  <a:lnTo>
                    <a:pt x="15240" y="26670"/>
                  </a:lnTo>
                  <a:close/>
                </a:path>
              </a:pathLst>
            </a:custGeom>
            <a:solidFill>
              <a:srgbClr val="111C2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EF56966E-E1E0-43D1-B9F8-C8F4C952FDB1}"/>
                </a:ext>
              </a:extLst>
            </p:cNvPr>
            <p:cNvSpPr/>
            <p:nvPr/>
          </p:nvSpPr>
          <p:spPr>
            <a:xfrm>
              <a:off x="17386248" y="2898836"/>
              <a:ext cx="16192" cy="16192"/>
            </a:xfrm>
            <a:custGeom>
              <a:avLst/>
              <a:gdLst>
                <a:gd name="connsiteX0" fmla="*/ 16193 w 16192"/>
                <a:gd name="connsiteY0" fmla="*/ 7620 h 16192"/>
                <a:gd name="connsiteX1" fmla="*/ 8572 w 16192"/>
                <a:gd name="connsiteY1" fmla="*/ 16192 h 16192"/>
                <a:gd name="connsiteX2" fmla="*/ 0 w 16192"/>
                <a:gd name="connsiteY2" fmla="*/ 8572 h 16192"/>
                <a:gd name="connsiteX3" fmla="*/ 7620 w 16192"/>
                <a:gd name="connsiteY3" fmla="*/ 0 h 16192"/>
                <a:gd name="connsiteX4" fmla="*/ 16193 w 16192"/>
                <a:gd name="connsiteY4" fmla="*/ 7620 h 16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92" h="16192">
                  <a:moveTo>
                    <a:pt x="16193" y="7620"/>
                  </a:moveTo>
                  <a:cubicBezTo>
                    <a:pt x="16193" y="12382"/>
                    <a:pt x="13335" y="16192"/>
                    <a:pt x="8572" y="16192"/>
                  </a:cubicBezTo>
                  <a:cubicBezTo>
                    <a:pt x="3810" y="16192"/>
                    <a:pt x="0" y="13335"/>
                    <a:pt x="0" y="8572"/>
                  </a:cubicBezTo>
                  <a:cubicBezTo>
                    <a:pt x="0" y="3810"/>
                    <a:pt x="2857" y="0"/>
                    <a:pt x="7620" y="0"/>
                  </a:cubicBezTo>
                  <a:cubicBezTo>
                    <a:pt x="12382" y="0"/>
                    <a:pt x="16193" y="2857"/>
                    <a:pt x="16193" y="7620"/>
                  </a:cubicBezTo>
                </a:path>
              </a:pathLst>
            </a:custGeom>
            <a:solidFill>
              <a:srgbClr val="111C2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3AADEE51-49B8-441E-B3A4-B1ED74476968}"/>
                </a:ext>
              </a:extLst>
            </p:cNvPr>
            <p:cNvSpPr/>
            <p:nvPr/>
          </p:nvSpPr>
          <p:spPr>
            <a:xfrm>
              <a:off x="17427205" y="2877826"/>
              <a:ext cx="31432" cy="27677"/>
            </a:xfrm>
            <a:custGeom>
              <a:avLst/>
              <a:gdLst>
                <a:gd name="connsiteX0" fmla="*/ 30480 w 31432"/>
                <a:gd name="connsiteY0" fmla="*/ 27678 h 27677"/>
                <a:gd name="connsiteX1" fmla="*/ 29528 w 31432"/>
                <a:gd name="connsiteY1" fmla="*/ 26725 h 27677"/>
                <a:gd name="connsiteX2" fmla="*/ 953 w 31432"/>
                <a:gd name="connsiteY2" fmla="*/ 1961 h 27677"/>
                <a:gd name="connsiteX3" fmla="*/ 0 w 31432"/>
                <a:gd name="connsiteY3" fmla="*/ 1008 h 27677"/>
                <a:gd name="connsiteX4" fmla="*/ 953 w 31432"/>
                <a:gd name="connsiteY4" fmla="*/ 55 h 27677"/>
                <a:gd name="connsiteX5" fmla="*/ 31433 w 31432"/>
                <a:gd name="connsiteY5" fmla="*/ 26725 h 27677"/>
                <a:gd name="connsiteX6" fmla="*/ 30480 w 31432"/>
                <a:gd name="connsiteY6" fmla="*/ 27678 h 27677"/>
                <a:gd name="connsiteX7" fmla="*/ 30480 w 31432"/>
                <a:gd name="connsiteY7" fmla="*/ 27678 h 27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432" h="27677">
                  <a:moveTo>
                    <a:pt x="30480" y="27678"/>
                  </a:moveTo>
                  <a:cubicBezTo>
                    <a:pt x="29528" y="27678"/>
                    <a:pt x="29528" y="27678"/>
                    <a:pt x="29528" y="26725"/>
                  </a:cubicBezTo>
                  <a:cubicBezTo>
                    <a:pt x="28575" y="12438"/>
                    <a:pt x="15240" y="1008"/>
                    <a:pt x="953" y="1961"/>
                  </a:cubicBezTo>
                  <a:cubicBezTo>
                    <a:pt x="0" y="1961"/>
                    <a:pt x="0" y="1961"/>
                    <a:pt x="0" y="1008"/>
                  </a:cubicBezTo>
                  <a:cubicBezTo>
                    <a:pt x="0" y="55"/>
                    <a:pt x="0" y="55"/>
                    <a:pt x="953" y="55"/>
                  </a:cubicBezTo>
                  <a:cubicBezTo>
                    <a:pt x="17145" y="-897"/>
                    <a:pt x="30480" y="10533"/>
                    <a:pt x="31433" y="26725"/>
                  </a:cubicBezTo>
                  <a:cubicBezTo>
                    <a:pt x="31433" y="26725"/>
                    <a:pt x="30480" y="27678"/>
                    <a:pt x="30480" y="27678"/>
                  </a:cubicBezTo>
                  <a:cubicBezTo>
                    <a:pt x="30480" y="27678"/>
                    <a:pt x="30480" y="27678"/>
                    <a:pt x="30480" y="27678"/>
                  </a:cubicBezTo>
                </a:path>
              </a:pathLst>
            </a:custGeom>
            <a:solidFill>
              <a:srgbClr val="111C2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36CA2227-8815-454A-A24A-01D9D49D8CD8}"/>
                </a:ext>
              </a:extLst>
            </p:cNvPr>
            <p:cNvSpPr/>
            <p:nvPr/>
          </p:nvSpPr>
          <p:spPr>
            <a:xfrm>
              <a:off x="17717241" y="2846819"/>
              <a:ext cx="380523" cy="463497"/>
            </a:xfrm>
            <a:custGeom>
              <a:avLst/>
              <a:gdLst>
                <a:gd name="connsiteX0" fmla="*/ 162401 w 380523"/>
                <a:gd name="connsiteY0" fmla="*/ 26300 h 463497"/>
                <a:gd name="connsiteX1" fmla="*/ 81439 w 380523"/>
                <a:gd name="connsiteY1" fmla="*/ 9155 h 463497"/>
                <a:gd name="connsiteX2" fmla="*/ 66199 w 380523"/>
                <a:gd name="connsiteY2" fmla="*/ 18680 h 463497"/>
                <a:gd name="connsiteX3" fmla="*/ 37624 w 380523"/>
                <a:gd name="connsiteY3" fmla="*/ 67257 h 463497"/>
                <a:gd name="connsiteX4" fmla="*/ 36671 w 380523"/>
                <a:gd name="connsiteY4" fmla="*/ 89165 h 463497"/>
                <a:gd name="connsiteX5" fmla="*/ 27146 w 380523"/>
                <a:gd name="connsiteY5" fmla="*/ 107262 h 463497"/>
                <a:gd name="connsiteX6" fmla="*/ 4286 w 380523"/>
                <a:gd name="connsiteY6" fmla="*/ 125360 h 463497"/>
                <a:gd name="connsiteX7" fmla="*/ 4286 w 380523"/>
                <a:gd name="connsiteY7" fmla="*/ 142505 h 463497"/>
                <a:gd name="connsiteX8" fmla="*/ 30004 w 380523"/>
                <a:gd name="connsiteY8" fmla="*/ 162507 h 463497"/>
                <a:gd name="connsiteX9" fmla="*/ 88106 w 380523"/>
                <a:gd name="connsiteY9" fmla="*/ 167270 h 463497"/>
                <a:gd name="connsiteX10" fmla="*/ 93821 w 380523"/>
                <a:gd name="connsiteY10" fmla="*/ 164412 h 463497"/>
                <a:gd name="connsiteX11" fmla="*/ 101441 w 380523"/>
                <a:gd name="connsiteY11" fmla="*/ 162507 h 463497"/>
                <a:gd name="connsiteX12" fmla="*/ 114776 w 380523"/>
                <a:gd name="connsiteY12" fmla="*/ 176795 h 463497"/>
                <a:gd name="connsiteX13" fmla="*/ 101441 w 380523"/>
                <a:gd name="connsiteY13" fmla="*/ 410157 h 463497"/>
                <a:gd name="connsiteX14" fmla="*/ 88106 w 380523"/>
                <a:gd name="connsiteY14" fmla="*/ 429207 h 463497"/>
                <a:gd name="connsiteX15" fmla="*/ 75724 w 380523"/>
                <a:gd name="connsiteY15" fmla="*/ 454925 h 463497"/>
                <a:gd name="connsiteX16" fmla="*/ 87154 w 380523"/>
                <a:gd name="connsiteY16" fmla="*/ 463497 h 463497"/>
                <a:gd name="connsiteX17" fmla="*/ 329089 w 380523"/>
                <a:gd name="connsiteY17" fmla="*/ 463497 h 463497"/>
                <a:gd name="connsiteX18" fmla="*/ 362426 w 380523"/>
                <a:gd name="connsiteY18" fmla="*/ 451115 h 463497"/>
                <a:gd name="connsiteX19" fmla="*/ 376714 w 380523"/>
                <a:gd name="connsiteY19" fmla="*/ 431112 h 463497"/>
                <a:gd name="connsiteX20" fmla="*/ 380524 w 380523"/>
                <a:gd name="connsiteY20" fmla="*/ 406347 h 463497"/>
                <a:gd name="connsiteX21" fmla="*/ 314801 w 380523"/>
                <a:gd name="connsiteY21" fmla="*/ 216800 h 463497"/>
                <a:gd name="connsiteX22" fmla="*/ 162401 w 380523"/>
                <a:gd name="connsiteY22" fmla="*/ 26300 h 463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80523" h="463497">
                  <a:moveTo>
                    <a:pt x="162401" y="26300"/>
                  </a:moveTo>
                  <a:cubicBezTo>
                    <a:pt x="144304" y="-370"/>
                    <a:pt x="108109" y="-7990"/>
                    <a:pt x="81439" y="9155"/>
                  </a:cubicBezTo>
                  <a:lnTo>
                    <a:pt x="66199" y="18680"/>
                  </a:lnTo>
                  <a:cubicBezTo>
                    <a:pt x="49054" y="29157"/>
                    <a:pt x="38576" y="47255"/>
                    <a:pt x="37624" y="67257"/>
                  </a:cubicBezTo>
                  <a:lnTo>
                    <a:pt x="36671" y="89165"/>
                  </a:lnTo>
                  <a:cubicBezTo>
                    <a:pt x="36671" y="96785"/>
                    <a:pt x="32861" y="102500"/>
                    <a:pt x="27146" y="107262"/>
                  </a:cubicBezTo>
                  <a:lnTo>
                    <a:pt x="4286" y="125360"/>
                  </a:lnTo>
                  <a:cubicBezTo>
                    <a:pt x="-1429" y="130122"/>
                    <a:pt x="-1429" y="137742"/>
                    <a:pt x="4286" y="142505"/>
                  </a:cubicBezTo>
                  <a:lnTo>
                    <a:pt x="30004" y="162507"/>
                  </a:lnTo>
                  <a:cubicBezTo>
                    <a:pt x="46196" y="175842"/>
                    <a:pt x="69056" y="177747"/>
                    <a:pt x="88106" y="167270"/>
                  </a:cubicBezTo>
                  <a:lnTo>
                    <a:pt x="93821" y="164412"/>
                  </a:lnTo>
                  <a:cubicBezTo>
                    <a:pt x="95726" y="163460"/>
                    <a:pt x="98584" y="162507"/>
                    <a:pt x="101441" y="162507"/>
                  </a:cubicBezTo>
                  <a:cubicBezTo>
                    <a:pt x="109061" y="162507"/>
                    <a:pt x="114776" y="169175"/>
                    <a:pt x="114776" y="176795"/>
                  </a:cubicBezTo>
                  <a:lnTo>
                    <a:pt x="101441" y="410157"/>
                  </a:lnTo>
                  <a:cubicBezTo>
                    <a:pt x="101441" y="418730"/>
                    <a:pt x="95726" y="425397"/>
                    <a:pt x="88106" y="429207"/>
                  </a:cubicBezTo>
                  <a:cubicBezTo>
                    <a:pt x="77629" y="433017"/>
                    <a:pt x="71914" y="444447"/>
                    <a:pt x="75724" y="454925"/>
                  </a:cubicBezTo>
                  <a:cubicBezTo>
                    <a:pt x="77629" y="459687"/>
                    <a:pt x="81439" y="463497"/>
                    <a:pt x="87154" y="463497"/>
                  </a:cubicBezTo>
                  <a:lnTo>
                    <a:pt x="329089" y="463497"/>
                  </a:lnTo>
                  <a:cubicBezTo>
                    <a:pt x="341471" y="463497"/>
                    <a:pt x="353854" y="458735"/>
                    <a:pt x="362426" y="451115"/>
                  </a:cubicBezTo>
                  <a:cubicBezTo>
                    <a:pt x="369094" y="445400"/>
                    <a:pt x="373856" y="438732"/>
                    <a:pt x="376714" y="431112"/>
                  </a:cubicBezTo>
                  <a:cubicBezTo>
                    <a:pt x="379571" y="423492"/>
                    <a:pt x="380524" y="406347"/>
                    <a:pt x="380524" y="406347"/>
                  </a:cubicBezTo>
                  <a:cubicBezTo>
                    <a:pt x="380524" y="337767"/>
                    <a:pt x="357664" y="271092"/>
                    <a:pt x="314801" y="216800"/>
                  </a:cubicBezTo>
                  <a:lnTo>
                    <a:pt x="162401" y="26300"/>
                  </a:lnTo>
                  <a:close/>
                </a:path>
              </a:pathLst>
            </a:custGeom>
            <a:solidFill>
              <a:srgbClr val="F4CC7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F1A78A91-3C57-41A6-97EA-368282EF10F6}"/>
                </a:ext>
              </a:extLst>
            </p:cNvPr>
            <p:cNvSpPr/>
            <p:nvPr/>
          </p:nvSpPr>
          <p:spPr>
            <a:xfrm>
              <a:off x="17712479" y="2960710"/>
              <a:ext cx="22743" cy="34954"/>
            </a:xfrm>
            <a:custGeom>
              <a:avLst/>
              <a:gdLst>
                <a:gd name="connsiteX0" fmla="*/ 16669 w 22743"/>
                <a:gd name="connsiteY0" fmla="*/ 991 h 34954"/>
                <a:gd name="connsiteX1" fmla="*/ 4286 w 22743"/>
                <a:gd name="connsiteY1" fmla="*/ 11469 h 34954"/>
                <a:gd name="connsiteX2" fmla="*/ 4286 w 22743"/>
                <a:gd name="connsiteY2" fmla="*/ 28614 h 34954"/>
                <a:gd name="connsiteX3" fmla="*/ 11906 w 22743"/>
                <a:gd name="connsiteY3" fmla="*/ 34329 h 34954"/>
                <a:gd name="connsiteX4" fmla="*/ 16669 w 22743"/>
                <a:gd name="connsiteY4" fmla="*/ 33376 h 34954"/>
                <a:gd name="connsiteX5" fmla="*/ 21431 w 22743"/>
                <a:gd name="connsiteY5" fmla="*/ 2896 h 34954"/>
                <a:gd name="connsiteX6" fmla="*/ 16669 w 22743"/>
                <a:gd name="connsiteY6" fmla="*/ 991 h 34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743" h="34954">
                  <a:moveTo>
                    <a:pt x="16669" y="991"/>
                  </a:moveTo>
                  <a:lnTo>
                    <a:pt x="4286" y="11469"/>
                  </a:lnTo>
                  <a:cubicBezTo>
                    <a:pt x="-1429" y="16231"/>
                    <a:pt x="-1429" y="23851"/>
                    <a:pt x="4286" y="28614"/>
                  </a:cubicBezTo>
                  <a:lnTo>
                    <a:pt x="11906" y="34329"/>
                  </a:lnTo>
                  <a:cubicBezTo>
                    <a:pt x="13811" y="35281"/>
                    <a:pt x="15716" y="35281"/>
                    <a:pt x="16669" y="33376"/>
                  </a:cubicBezTo>
                  <a:cubicBezTo>
                    <a:pt x="22384" y="23851"/>
                    <a:pt x="24289" y="13374"/>
                    <a:pt x="21431" y="2896"/>
                  </a:cubicBezTo>
                  <a:cubicBezTo>
                    <a:pt x="22384" y="39"/>
                    <a:pt x="18574" y="-914"/>
                    <a:pt x="16669" y="991"/>
                  </a:cubicBezTo>
                </a:path>
              </a:pathLst>
            </a:custGeom>
            <a:solidFill>
              <a:srgbClr val="111C2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3E4505FC-A84C-4A36-B8EA-2EF069417F02}"/>
                </a:ext>
              </a:extLst>
            </p:cNvPr>
            <p:cNvSpPr/>
            <p:nvPr/>
          </p:nvSpPr>
          <p:spPr>
            <a:xfrm>
              <a:off x="17765100" y="2929662"/>
              <a:ext cx="14772" cy="15136"/>
            </a:xfrm>
            <a:custGeom>
              <a:avLst/>
              <a:gdLst>
                <a:gd name="connsiteX0" fmla="*/ 14530 w 14772"/>
                <a:gd name="connsiteY0" fmla="*/ 5369 h 15136"/>
                <a:gd name="connsiteX1" fmla="*/ 9768 w 14772"/>
                <a:gd name="connsiteY1" fmla="*/ 14894 h 15136"/>
                <a:gd name="connsiteX2" fmla="*/ 243 w 14772"/>
                <a:gd name="connsiteY2" fmla="*/ 10131 h 15136"/>
                <a:gd name="connsiteX3" fmla="*/ 5005 w 14772"/>
                <a:gd name="connsiteY3" fmla="*/ 606 h 15136"/>
                <a:gd name="connsiteX4" fmla="*/ 14530 w 14772"/>
                <a:gd name="connsiteY4" fmla="*/ 5369 h 15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72" h="15136">
                  <a:moveTo>
                    <a:pt x="14530" y="5369"/>
                  </a:moveTo>
                  <a:cubicBezTo>
                    <a:pt x="15483" y="9179"/>
                    <a:pt x="13578" y="13941"/>
                    <a:pt x="9768" y="14894"/>
                  </a:cubicBezTo>
                  <a:cubicBezTo>
                    <a:pt x="5958" y="15846"/>
                    <a:pt x="1195" y="13941"/>
                    <a:pt x="243" y="10131"/>
                  </a:cubicBezTo>
                  <a:cubicBezTo>
                    <a:pt x="-710" y="6321"/>
                    <a:pt x="1195" y="1559"/>
                    <a:pt x="5005" y="606"/>
                  </a:cubicBezTo>
                  <a:cubicBezTo>
                    <a:pt x="9768" y="-1299"/>
                    <a:pt x="13578" y="1559"/>
                    <a:pt x="14530" y="5369"/>
                  </a:cubicBezTo>
                </a:path>
              </a:pathLst>
            </a:custGeom>
            <a:solidFill>
              <a:srgbClr val="111C2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2545D888-2399-4012-8F15-AD0896771577}"/>
                </a:ext>
              </a:extLst>
            </p:cNvPr>
            <p:cNvSpPr/>
            <p:nvPr/>
          </p:nvSpPr>
          <p:spPr>
            <a:xfrm>
              <a:off x="17768200" y="2992181"/>
              <a:ext cx="24765" cy="19050"/>
            </a:xfrm>
            <a:custGeom>
              <a:avLst/>
              <a:gdLst>
                <a:gd name="connsiteX0" fmla="*/ 953 w 24765"/>
                <a:gd name="connsiteY0" fmla="*/ 19050 h 19050"/>
                <a:gd name="connsiteX1" fmla="*/ 953 w 24765"/>
                <a:gd name="connsiteY1" fmla="*/ 19050 h 19050"/>
                <a:gd name="connsiteX2" fmla="*/ 0 w 24765"/>
                <a:gd name="connsiteY2" fmla="*/ 17145 h 19050"/>
                <a:gd name="connsiteX3" fmla="*/ 23813 w 24765"/>
                <a:gd name="connsiteY3" fmla="*/ 0 h 19050"/>
                <a:gd name="connsiteX4" fmla="*/ 24765 w 24765"/>
                <a:gd name="connsiteY4" fmla="*/ 953 h 19050"/>
                <a:gd name="connsiteX5" fmla="*/ 23813 w 24765"/>
                <a:gd name="connsiteY5" fmla="*/ 1905 h 19050"/>
                <a:gd name="connsiteX6" fmla="*/ 953 w 24765"/>
                <a:gd name="connsiteY6" fmla="*/ 19050 h 19050"/>
                <a:gd name="connsiteX7" fmla="*/ 953 w 24765"/>
                <a:gd name="connsiteY7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765" h="19050">
                  <a:moveTo>
                    <a:pt x="953" y="19050"/>
                  </a:moveTo>
                  <a:cubicBezTo>
                    <a:pt x="953" y="19050"/>
                    <a:pt x="0" y="19050"/>
                    <a:pt x="953" y="19050"/>
                  </a:cubicBezTo>
                  <a:cubicBezTo>
                    <a:pt x="0" y="18098"/>
                    <a:pt x="0" y="18098"/>
                    <a:pt x="0" y="17145"/>
                  </a:cubicBezTo>
                  <a:cubicBezTo>
                    <a:pt x="0" y="16193"/>
                    <a:pt x="8572" y="4763"/>
                    <a:pt x="23813" y="0"/>
                  </a:cubicBezTo>
                  <a:cubicBezTo>
                    <a:pt x="24765" y="0"/>
                    <a:pt x="24765" y="0"/>
                    <a:pt x="24765" y="953"/>
                  </a:cubicBezTo>
                  <a:cubicBezTo>
                    <a:pt x="24765" y="1905"/>
                    <a:pt x="24765" y="1905"/>
                    <a:pt x="23813" y="1905"/>
                  </a:cubicBezTo>
                  <a:cubicBezTo>
                    <a:pt x="9525" y="7620"/>
                    <a:pt x="1905" y="19050"/>
                    <a:pt x="953" y="19050"/>
                  </a:cubicBezTo>
                  <a:cubicBezTo>
                    <a:pt x="1905" y="19050"/>
                    <a:pt x="953" y="19050"/>
                    <a:pt x="953" y="19050"/>
                  </a:cubicBezTo>
                </a:path>
              </a:pathLst>
            </a:custGeom>
            <a:solidFill>
              <a:srgbClr val="111C2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9DD9B6E9-2C54-4A92-ACC6-F6208D74886D}"/>
                </a:ext>
              </a:extLst>
            </p:cNvPr>
            <p:cNvSpPr/>
            <p:nvPr/>
          </p:nvSpPr>
          <p:spPr>
            <a:xfrm>
              <a:off x="17793211" y="2828644"/>
              <a:ext cx="95225" cy="115311"/>
            </a:xfrm>
            <a:custGeom>
              <a:avLst/>
              <a:gdLst>
                <a:gd name="connsiteX0" fmla="*/ 1659 w 95225"/>
                <a:gd name="connsiteY0" fmla="*/ 39712 h 115311"/>
                <a:gd name="connsiteX1" fmla="*/ 24519 w 95225"/>
                <a:gd name="connsiteY1" fmla="*/ 93052 h 115311"/>
                <a:gd name="connsiteX2" fmla="*/ 68334 w 95225"/>
                <a:gd name="connsiteY2" fmla="*/ 114007 h 115311"/>
                <a:gd name="connsiteX3" fmla="*/ 95004 w 95225"/>
                <a:gd name="connsiteY3" fmla="*/ 73050 h 115311"/>
                <a:gd name="connsiteX4" fmla="*/ 86431 w 95225"/>
                <a:gd name="connsiteY4" fmla="*/ 15900 h 115311"/>
                <a:gd name="connsiteX5" fmla="*/ 62619 w 95225"/>
                <a:gd name="connsiteY5" fmla="*/ 660 h 115311"/>
                <a:gd name="connsiteX6" fmla="*/ 15946 w 95225"/>
                <a:gd name="connsiteY6" fmla="*/ 13995 h 115311"/>
                <a:gd name="connsiteX7" fmla="*/ 1659 w 95225"/>
                <a:gd name="connsiteY7" fmla="*/ 39712 h 115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5225" h="115311">
                  <a:moveTo>
                    <a:pt x="1659" y="39712"/>
                  </a:moveTo>
                  <a:lnTo>
                    <a:pt x="24519" y="93052"/>
                  </a:lnTo>
                  <a:cubicBezTo>
                    <a:pt x="32139" y="110198"/>
                    <a:pt x="50236" y="118770"/>
                    <a:pt x="68334" y="114007"/>
                  </a:cubicBezTo>
                  <a:cubicBezTo>
                    <a:pt x="86431" y="109245"/>
                    <a:pt x="96909" y="91148"/>
                    <a:pt x="95004" y="73050"/>
                  </a:cubicBezTo>
                  <a:lnTo>
                    <a:pt x="86431" y="15900"/>
                  </a:lnTo>
                  <a:cubicBezTo>
                    <a:pt x="84526" y="4470"/>
                    <a:pt x="73096" y="-2198"/>
                    <a:pt x="62619" y="660"/>
                  </a:cubicBezTo>
                  <a:lnTo>
                    <a:pt x="15946" y="13995"/>
                  </a:lnTo>
                  <a:cubicBezTo>
                    <a:pt x="2611" y="16852"/>
                    <a:pt x="-3104" y="28282"/>
                    <a:pt x="1659" y="39712"/>
                  </a:cubicBezTo>
                </a:path>
              </a:pathLst>
            </a:custGeom>
            <a:solidFill>
              <a:srgbClr val="9778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206131E4-2E3B-4B4E-B291-34D066E52035}"/>
                </a:ext>
              </a:extLst>
            </p:cNvPr>
            <p:cNvSpPr/>
            <p:nvPr/>
          </p:nvSpPr>
          <p:spPr>
            <a:xfrm>
              <a:off x="18040615" y="3213866"/>
              <a:ext cx="132994" cy="96450"/>
            </a:xfrm>
            <a:custGeom>
              <a:avLst/>
              <a:gdLst>
                <a:gd name="connsiteX0" fmla="*/ 0 w 132994"/>
                <a:gd name="connsiteY0" fmla="*/ 96450 h 96450"/>
                <a:gd name="connsiteX1" fmla="*/ 30480 w 132994"/>
                <a:gd name="connsiteY1" fmla="*/ 96450 h 96450"/>
                <a:gd name="connsiteX2" fmla="*/ 124777 w 132994"/>
                <a:gd name="connsiteY2" fmla="*/ 30728 h 96450"/>
                <a:gd name="connsiteX3" fmla="*/ 132397 w 132994"/>
                <a:gd name="connsiteY3" fmla="*/ 11678 h 96450"/>
                <a:gd name="connsiteX4" fmla="*/ 126682 w 132994"/>
                <a:gd name="connsiteY4" fmla="*/ 248 h 96450"/>
                <a:gd name="connsiteX5" fmla="*/ 117157 w 132994"/>
                <a:gd name="connsiteY5" fmla="*/ 4058 h 96450"/>
                <a:gd name="connsiteX6" fmla="*/ 110490 w 132994"/>
                <a:gd name="connsiteY6" fmla="*/ 15488 h 96450"/>
                <a:gd name="connsiteX7" fmla="*/ 35242 w 132994"/>
                <a:gd name="connsiteY7" fmla="*/ 59303 h 96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2994" h="96450">
                  <a:moveTo>
                    <a:pt x="0" y="96450"/>
                  </a:moveTo>
                  <a:lnTo>
                    <a:pt x="30480" y="96450"/>
                  </a:lnTo>
                  <a:cubicBezTo>
                    <a:pt x="72390" y="96450"/>
                    <a:pt x="110490" y="69780"/>
                    <a:pt x="124777" y="30728"/>
                  </a:cubicBezTo>
                  <a:lnTo>
                    <a:pt x="132397" y="11678"/>
                  </a:lnTo>
                  <a:cubicBezTo>
                    <a:pt x="134302" y="6915"/>
                    <a:pt x="131445" y="1200"/>
                    <a:pt x="126682" y="248"/>
                  </a:cubicBezTo>
                  <a:cubicBezTo>
                    <a:pt x="122872" y="-705"/>
                    <a:pt x="119063" y="1200"/>
                    <a:pt x="117157" y="4058"/>
                  </a:cubicBezTo>
                  <a:lnTo>
                    <a:pt x="110490" y="15488"/>
                  </a:lnTo>
                  <a:cubicBezTo>
                    <a:pt x="95250" y="43110"/>
                    <a:pt x="66675" y="59303"/>
                    <a:pt x="35242" y="59303"/>
                  </a:cubicBezTo>
                </a:path>
              </a:pathLst>
            </a:custGeom>
            <a:solidFill>
              <a:srgbClr val="F4CC7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1A5A4C71-8EFF-4C04-A313-B6E60457D915}"/>
                </a:ext>
              </a:extLst>
            </p:cNvPr>
            <p:cNvSpPr/>
            <p:nvPr/>
          </p:nvSpPr>
          <p:spPr>
            <a:xfrm>
              <a:off x="17886310" y="3078859"/>
              <a:ext cx="98107" cy="222884"/>
            </a:xfrm>
            <a:custGeom>
              <a:avLst/>
              <a:gdLst>
                <a:gd name="connsiteX0" fmla="*/ 953 w 98107"/>
                <a:gd name="connsiteY0" fmla="*/ 222885 h 222884"/>
                <a:gd name="connsiteX1" fmla="*/ 0 w 98107"/>
                <a:gd name="connsiteY1" fmla="*/ 221932 h 222884"/>
                <a:gd name="connsiteX2" fmla="*/ 37147 w 98107"/>
                <a:gd name="connsiteY2" fmla="*/ 182880 h 222884"/>
                <a:gd name="connsiteX3" fmla="*/ 26670 w 98107"/>
                <a:gd name="connsiteY3" fmla="*/ 147638 h 222884"/>
                <a:gd name="connsiteX4" fmla="*/ 67628 w 98107"/>
                <a:gd name="connsiteY4" fmla="*/ 21908 h 222884"/>
                <a:gd name="connsiteX5" fmla="*/ 96203 w 98107"/>
                <a:gd name="connsiteY5" fmla="*/ 0 h 222884"/>
                <a:gd name="connsiteX6" fmla="*/ 98107 w 98107"/>
                <a:gd name="connsiteY6" fmla="*/ 0 h 222884"/>
                <a:gd name="connsiteX7" fmla="*/ 98107 w 98107"/>
                <a:gd name="connsiteY7" fmla="*/ 1905 h 222884"/>
                <a:gd name="connsiteX8" fmla="*/ 69532 w 98107"/>
                <a:gd name="connsiteY8" fmla="*/ 23813 h 222884"/>
                <a:gd name="connsiteX9" fmla="*/ 29528 w 98107"/>
                <a:gd name="connsiteY9" fmla="*/ 146685 h 222884"/>
                <a:gd name="connsiteX10" fmla="*/ 40957 w 98107"/>
                <a:gd name="connsiteY10" fmla="*/ 182880 h 222884"/>
                <a:gd name="connsiteX11" fmla="*/ 40957 w 98107"/>
                <a:gd name="connsiteY11" fmla="*/ 183832 h 222884"/>
                <a:gd name="connsiteX12" fmla="*/ 40005 w 98107"/>
                <a:gd name="connsiteY12" fmla="*/ 183832 h 222884"/>
                <a:gd name="connsiteX13" fmla="*/ 3810 w 98107"/>
                <a:gd name="connsiteY13" fmla="*/ 220028 h 222884"/>
                <a:gd name="connsiteX14" fmla="*/ 953 w 98107"/>
                <a:gd name="connsiteY14" fmla="*/ 222885 h 22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8107" h="222884">
                  <a:moveTo>
                    <a:pt x="953" y="222885"/>
                  </a:moveTo>
                  <a:cubicBezTo>
                    <a:pt x="0" y="222885"/>
                    <a:pt x="0" y="221932"/>
                    <a:pt x="0" y="221932"/>
                  </a:cubicBezTo>
                  <a:cubicBezTo>
                    <a:pt x="0" y="200978"/>
                    <a:pt x="16193" y="183832"/>
                    <a:pt x="37147" y="182880"/>
                  </a:cubicBezTo>
                  <a:lnTo>
                    <a:pt x="26670" y="147638"/>
                  </a:lnTo>
                  <a:cubicBezTo>
                    <a:pt x="12382" y="101918"/>
                    <a:pt x="28575" y="51435"/>
                    <a:pt x="67628" y="21908"/>
                  </a:cubicBezTo>
                  <a:lnTo>
                    <a:pt x="96203" y="0"/>
                  </a:lnTo>
                  <a:cubicBezTo>
                    <a:pt x="97155" y="0"/>
                    <a:pt x="97155" y="0"/>
                    <a:pt x="98107" y="0"/>
                  </a:cubicBezTo>
                  <a:cubicBezTo>
                    <a:pt x="98107" y="0"/>
                    <a:pt x="98107" y="953"/>
                    <a:pt x="98107" y="1905"/>
                  </a:cubicBezTo>
                  <a:lnTo>
                    <a:pt x="69532" y="23813"/>
                  </a:lnTo>
                  <a:cubicBezTo>
                    <a:pt x="32385" y="52388"/>
                    <a:pt x="16193" y="101918"/>
                    <a:pt x="29528" y="146685"/>
                  </a:cubicBezTo>
                  <a:lnTo>
                    <a:pt x="40957" y="182880"/>
                  </a:lnTo>
                  <a:cubicBezTo>
                    <a:pt x="40957" y="182880"/>
                    <a:pt x="40957" y="183832"/>
                    <a:pt x="40957" y="183832"/>
                  </a:cubicBezTo>
                  <a:cubicBezTo>
                    <a:pt x="40957" y="183832"/>
                    <a:pt x="40005" y="183832"/>
                    <a:pt x="40005" y="183832"/>
                  </a:cubicBezTo>
                  <a:cubicBezTo>
                    <a:pt x="20003" y="183832"/>
                    <a:pt x="3810" y="200025"/>
                    <a:pt x="3810" y="220028"/>
                  </a:cubicBezTo>
                  <a:cubicBezTo>
                    <a:pt x="2857" y="222885"/>
                    <a:pt x="1905" y="222885"/>
                    <a:pt x="953" y="222885"/>
                  </a:cubicBezTo>
                </a:path>
              </a:pathLst>
            </a:custGeom>
            <a:solidFill>
              <a:srgbClr val="9778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59AEA75A-2DD4-4AA5-B31C-304A629C8E89}"/>
                </a:ext>
              </a:extLst>
            </p:cNvPr>
            <p:cNvSpPr/>
            <p:nvPr/>
          </p:nvSpPr>
          <p:spPr>
            <a:xfrm>
              <a:off x="18074905" y="3276978"/>
              <a:ext cx="16192" cy="21907"/>
            </a:xfrm>
            <a:custGeom>
              <a:avLst/>
              <a:gdLst>
                <a:gd name="connsiteX0" fmla="*/ 953 w 16192"/>
                <a:gd name="connsiteY0" fmla="*/ 21908 h 21907"/>
                <a:gd name="connsiteX1" fmla="*/ 953 w 16192"/>
                <a:gd name="connsiteY1" fmla="*/ 21908 h 21907"/>
                <a:gd name="connsiteX2" fmla="*/ 0 w 16192"/>
                <a:gd name="connsiteY2" fmla="*/ 20003 h 21907"/>
                <a:gd name="connsiteX3" fmla="*/ 14288 w 16192"/>
                <a:gd name="connsiteY3" fmla="*/ 953 h 21907"/>
                <a:gd name="connsiteX4" fmla="*/ 15240 w 16192"/>
                <a:gd name="connsiteY4" fmla="*/ 0 h 21907"/>
                <a:gd name="connsiteX5" fmla="*/ 16193 w 16192"/>
                <a:gd name="connsiteY5" fmla="*/ 953 h 21907"/>
                <a:gd name="connsiteX6" fmla="*/ 953 w 16192"/>
                <a:gd name="connsiteY6" fmla="*/ 21908 h 21907"/>
                <a:gd name="connsiteX7" fmla="*/ 953 w 16192"/>
                <a:gd name="connsiteY7" fmla="*/ 21908 h 21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192" h="21907">
                  <a:moveTo>
                    <a:pt x="953" y="21908"/>
                  </a:moveTo>
                  <a:cubicBezTo>
                    <a:pt x="953" y="21908"/>
                    <a:pt x="953" y="21908"/>
                    <a:pt x="953" y="21908"/>
                  </a:cubicBezTo>
                  <a:cubicBezTo>
                    <a:pt x="0" y="20955"/>
                    <a:pt x="0" y="20003"/>
                    <a:pt x="0" y="20003"/>
                  </a:cubicBezTo>
                  <a:cubicBezTo>
                    <a:pt x="6668" y="14288"/>
                    <a:pt x="11430" y="7620"/>
                    <a:pt x="14288" y="953"/>
                  </a:cubicBezTo>
                  <a:cubicBezTo>
                    <a:pt x="14288" y="0"/>
                    <a:pt x="15240" y="0"/>
                    <a:pt x="15240" y="0"/>
                  </a:cubicBezTo>
                  <a:cubicBezTo>
                    <a:pt x="16193" y="0"/>
                    <a:pt x="16193" y="953"/>
                    <a:pt x="16193" y="953"/>
                  </a:cubicBezTo>
                  <a:cubicBezTo>
                    <a:pt x="13335" y="9525"/>
                    <a:pt x="8573" y="16193"/>
                    <a:pt x="953" y="21908"/>
                  </a:cubicBezTo>
                  <a:cubicBezTo>
                    <a:pt x="1905" y="21908"/>
                    <a:pt x="1905" y="21908"/>
                    <a:pt x="953" y="21908"/>
                  </a:cubicBezTo>
                </a:path>
              </a:pathLst>
            </a:custGeom>
            <a:solidFill>
              <a:srgbClr val="9778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9164C86E-5C1C-43AE-866D-4C8A863CFF41}"/>
                </a:ext>
              </a:extLst>
            </p:cNvPr>
            <p:cNvSpPr/>
            <p:nvPr/>
          </p:nvSpPr>
          <p:spPr>
            <a:xfrm>
              <a:off x="17855830" y="3146486"/>
              <a:ext cx="37147" cy="155257"/>
            </a:xfrm>
            <a:custGeom>
              <a:avLst/>
              <a:gdLst>
                <a:gd name="connsiteX0" fmla="*/ 953 w 37147"/>
                <a:gd name="connsiteY0" fmla="*/ 155257 h 155257"/>
                <a:gd name="connsiteX1" fmla="*/ 953 w 37147"/>
                <a:gd name="connsiteY1" fmla="*/ 155257 h 155257"/>
                <a:gd name="connsiteX2" fmla="*/ 0 w 37147"/>
                <a:gd name="connsiteY2" fmla="*/ 153353 h 155257"/>
                <a:gd name="connsiteX3" fmla="*/ 9525 w 37147"/>
                <a:gd name="connsiteY3" fmla="*/ 138113 h 155257"/>
                <a:gd name="connsiteX4" fmla="*/ 35243 w 37147"/>
                <a:gd name="connsiteY4" fmla="*/ 952 h 155257"/>
                <a:gd name="connsiteX5" fmla="*/ 36195 w 37147"/>
                <a:gd name="connsiteY5" fmla="*/ 0 h 155257"/>
                <a:gd name="connsiteX6" fmla="*/ 37148 w 37147"/>
                <a:gd name="connsiteY6" fmla="*/ 952 h 155257"/>
                <a:gd name="connsiteX7" fmla="*/ 11430 w 37147"/>
                <a:gd name="connsiteY7" fmla="*/ 138113 h 155257"/>
                <a:gd name="connsiteX8" fmla="*/ 953 w 37147"/>
                <a:gd name="connsiteY8" fmla="*/ 155257 h 155257"/>
                <a:gd name="connsiteX9" fmla="*/ 953 w 37147"/>
                <a:gd name="connsiteY9" fmla="*/ 155257 h 155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147" h="155257">
                  <a:moveTo>
                    <a:pt x="953" y="155257"/>
                  </a:moveTo>
                  <a:cubicBezTo>
                    <a:pt x="0" y="155257"/>
                    <a:pt x="0" y="155257"/>
                    <a:pt x="953" y="155257"/>
                  </a:cubicBezTo>
                  <a:cubicBezTo>
                    <a:pt x="0" y="154305"/>
                    <a:pt x="0" y="153353"/>
                    <a:pt x="0" y="153353"/>
                  </a:cubicBezTo>
                  <a:cubicBezTo>
                    <a:pt x="5715" y="149542"/>
                    <a:pt x="8573" y="143828"/>
                    <a:pt x="9525" y="138113"/>
                  </a:cubicBezTo>
                  <a:lnTo>
                    <a:pt x="35243" y="952"/>
                  </a:lnTo>
                  <a:cubicBezTo>
                    <a:pt x="35243" y="0"/>
                    <a:pt x="36195" y="0"/>
                    <a:pt x="36195" y="0"/>
                  </a:cubicBezTo>
                  <a:cubicBezTo>
                    <a:pt x="37148" y="0"/>
                    <a:pt x="37148" y="952"/>
                    <a:pt x="37148" y="952"/>
                  </a:cubicBezTo>
                  <a:lnTo>
                    <a:pt x="11430" y="138113"/>
                  </a:lnTo>
                  <a:cubicBezTo>
                    <a:pt x="10478" y="145732"/>
                    <a:pt x="6668" y="151447"/>
                    <a:pt x="953" y="155257"/>
                  </a:cubicBezTo>
                  <a:cubicBezTo>
                    <a:pt x="953" y="155257"/>
                    <a:pt x="953" y="155257"/>
                    <a:pt x="953" y="155257"/>
                  </a:cubicBezTo>
                </a:path>
              </a:pathLst>
            </a:custGeom>
            <a:solidFill>
              <a:srgbClr val="9778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3332420F-854C-D844-A0D8-CBE80D886546}"/>
              </a:ext>
            </a:extLst>
          </p:cNvPr>
          <p:cNvGrpSpPr/>
          <p:nvPr userDrawn="1"/>
        </p:nvGrpSpPr>
        <p:grpSpPr>
          <a:xfrm>
            <a:off x="10897318" y="6082201"/>
            <a:ext cx="931165" cy="385303"/>
            <a:chOff x="2792363" y="2207895"/>
            <a:chExt cx="930007" cy="399097"/>
          </a:xfrm>
          <a:solidFill>
            <a:schemeClr val="tx2"/>
          </a:solidFill>
        </p:grpSpPr>
        <p:sp>
          <p:nvSpPr>
            <p:cNvPr id="89" name="Freeform: Shape 332">
              <a:extLst>
                <a:ext uri="{FF2B5EF4-FFF2-40B4-BE49-F238E27FC236}">
                  <a16:creationId xmlns:a16="http://schemas.microsoft.com/office/drawing/2014/main" id="{A2C0005D-E5B8-4846-874F-A346F5CE9C33}"/>
                </a:ext>
              </a:extLst>
            </p:cNvPr>
            <p:cNvSpPr/>
            <p:nvPr/>
          </p:nvSpPr>
          <p:spPr>
            <a:xfrm>
              <a:off x="3139920" y="2207895"/>
              <a:ext cx="138093" cy="196214"/>
            </a:xfrm>
            <a:custGeom>
              <a:avLst/>
              <a:gdLst>
                <a:gd name="connsiteX0" fmla="*/ 134775 w 138093"/>
                <a:gd name="connsiteY0" fmla="*/ 179070 h 196214"/>
                <a:gd name="connsiteX1" fmla="*/ 110010 w 138093"/>
                <a:gd name="connsiteY1" fmla="*/ 149542 h 196214"/>
                <a:gd name="connsiteX2" fmla="*/ 107152 w 138093"/>
                <a:gd name="connsiteY2" fmla="*/ 144780 h 196214"/>
                <a:gd name="connsiteX3" fmla="*/ 93817 w 138093"/>
                <a:gd name="connsiteY3" fmla="*/ 126683 h 196214"/>
                <a:gd name="connsiteX4" fmla="*/ 95722 w 138093"/>
                <a:gd name="connsiteY4" fmla="*/ 108585 h 196214"/>
                <a:gd name="connsiteX5" fmla="*/ 98580 w 138093"/>
                <a:gd name="connsiteY5" fmla="*/ 105727 h 196214"/>
                <a:gd name="connsiteX6" fmla="*/ 101437 w 138093"/>
                <a:gd name="connsiteY6" fmla="*/ 101917 h 196214"/>
                <a:gd name="connsiteX7" fmla="*/ 101437 w 138093"/>
                <a:gd name="connsiteY7" fmla="*/ 101917 h 196214"/>
                <a:gd name="connsiteX8" fmla="*/ 102390 w 138093"/>
                <a:gd name="connsiteY8" fmla="*/ 100013 h 196214"/>
                <a:gd name="connsiteX9" fmla="*/ 102390 w 138093"/>
                <a:gd name="connsiteY9" fmla="*/ 99060 h 196214"/>
                <a:gd name="connsiteX10" fmla="*/ 106200 w 138093"/>
                <a:gd name="connsiteY10" fmla="*/ 95250 h 196214"/>
                <a:gd name="connsiteX11" fmla="*/ 120487 w 138093"/>
                <a:gd name="connsiteY11" fmla="*/ 81915 h 196214"/>
                <a:gd name="connsiteX12" fmla="*/ 122392 w 138093"/>
                <a:gd name="connsiteY12" fmla="*/ 73342 h 196214"/>
                <a:gd name="connsiteX13" fmla="*/ 122392 w 138093"/>
                <a:gd name="connsiteY13" fmla="*/ 73342 h 196214"/>
                <a:gd name="connsiteX14" fmla="*/ 122392 w 138093"/>
                <a:gd name="connsiteY14" fmla="*/ 73342 h 196214"/>
                <a:gd name="connsiteX15" fmla="*/ 102390 w 138093"/>
                <a:gd name="connsiteY15" fmla="*/ 61913 h 196214"/>
                <a:gd name="connsiteX16" fmla="*/ 102390 w 138093"/>
                <a:gd name="connsiteY16" fmla="*/ 61913 h 196214"/>
                <a:gd name="connsiteX17" fmla="*/ 102390 w 138093"/>
                <a:gd name="connsiteY17" fmla="*/ 61913 h 196214"/>
                <a:gd name="connsiteX18" fmla="*/ 102390 w 138093"/>
                <a:gd name="connsiteY18" fmla="*/ 61913 h 196214"/>
                <a:gd name="connsiteX19" fmla="*/ 101437 w 138093"/>
                <a:gd name="connsiteY19" fmla="*/ 61913 h 196214"/>
                <a:gd name="connsiteX20" fmla="*/ 101437 w 138093"/>
                <a:gd name="connsiteY20" fmla="*/ 61913 h 196214"/>
                <a:gd name="connsiteX21" fmla="*/ 100485 w 138093"/>
                <a:gd name="connsiteY21" fmla="*/ 61913 h 196214"/>
                <a:gd name="connsiteX22" fmla="*/ 99532 w 138093"/>
                <a:gd name="connsiteY22" fmla="*/ 61913 h 196214"/>
                <a:gd name="connsiteX23" fmla="*/ 94770 w 138093"/>
                <a:gd name="connsiteY23" fmla="*/ 62865 h 196214"/>
                <a:gd name="connsiteX24" fmla="*/ 94770 w 138093"/>
                <a:gd name="connsiteY24" fmla="*/ 62865 h 196214"/>
                <a:gd name="connsiteX25" fmla="*/ 93817 w 138093"/>
                <a:gd name="connsiteY25" fmla="*/ 62865 h 196214"/>
                <a:gd name="connsiteX26" fmla="*/ 89055 w 138093"/>
                <a:gd name="connsiteY26" fmla="*/ 66675 h 196214"/>
                <a:gd name="connsiteX27" fmla="*/ 89055 w 138093"/>
                <a:gd name="connsiteY27" fmla="*/ 66675 h 196214"/>
                <a:gd name="connsiteX28" fmla="*/ 83340 w 138093"/>
                <a:gd name="connsiteY28" fmla="*/ 72390 h 196214"/>
                <a:gd name="connsiteX29" fmla="*/ 62385 w 138093"/>
                <a:gd name="connsiteY29" fmla="*/ 93345 h 196214"/>
                <a:gd name="connsiteX30" fmla="*/ 50002 w 138093"/>
                <a:gd name="connsiteY30" fmla="*/ 100013 h 196214"/>
                <a:gd name="connsiteX31" fmla="*/ 42382 w 138093"/>
                <a:gd name="connsiteY31" fmla="*/ 91440 h 196214"/>
                <a:gd name="connsiteX32" fmla="*/ 42382 w 138093"/>
                <a:gd name="connsiteY32" fmla="*/ 31433 h 196214"/>
                <a:gd name="connsiteX33" fmla="*/ 42382 w 138093"/>
                <a:gd name="connsiteY33" fmla="*/ 31433 h 196214"/>
                <a:gd name="connsiteX34" fmla="*/ 42382 w 138093"/>
                <a:gd name="connsiteY34" fmla="*/ 31433 h 196214"/>
                <a:gd name="connsiteX35" fmla="*/ 42382 w 138093"/>
                <a:gd name="connsiteY35" fmla="*/ 30480 h 196214"/>
                <a:gd name="connsiteX36" fmla="*/ 42382 w 138093"/>
                <a:gd name="connsiteY36" fmla="*/ 30480 h 196214"/>
                <a:gd name="connsiteX37" fmla="*/ 31905 w 138093"/>
                <a:gd name="connsiteY37" fmla="*/ 3810 h 196214"/>
                <a:gd name="connsiteX38" fmla="*/ 17617 w 138093"/>
                <a:gd name="connsiteY38" fmla="*/ 0 h 196214"/>
                <a:gd name="connsiteX39" fmla="*/ 5235 w 138093"/>
                <a:gd name="connsiteY39" fmla="*/ 1905 h 196214"/>
                <a:gd name="connsiteX40" fmla="*/ 472 w 138093"/>
                <a:gd name="connsiteY40" fmla="*/ 10477 h 196214"/>
                <a:gd name="connsiteX41" fmla="*/ 2377 w 138093"/>
                <a:gd name="connsiteY41" fmla="*/ 39052 h 196214"/>
                <a:gd name="connsiteX42" fmla="*/ 2377 w 138093"/>
                <a:gd name="connsiteY42" fmla="*/ 177165 h 196214"/>
                <a:gd name="connsiteX43" fmla="*/ 20475 w 138093"/>
                <a:gd name="connsiteY43" fmla="*/ 196215 h 196214"/>
                <a:gd name="connsiteX44" fmla="*/ 24285 w 138093"/>
                <a:gd name="connsiteY44" fmla="*/ 196215 h 196214"/>
                <a:gd name="connsiteX45" fmla="*/ 41430 w 138093"/>
                <a:gd name="connsiteY45" fmla="*/ 177165 h 196214"/>
                <a:gd name="connsiteX46" fmla="*/ 41430 w 138093"/>
                <a:gd name="connsiteY46" fmla="*/ 175260 h 196214"/>
                <a:gd name="connsiteX47" fmla="*/ 41430 w 138093"/>
                <a:gd name="connsiteY47" fmla="*/ 144780 h 196214"/>
                <a:gd name="connsiteX48" fmla="*/ 49050 w 138093"/>
                <a:gd name="connsiteY48" fmla="*/ 136208 h 196214"/>
                <a:gd name="connsiteX49" fmla="*/ 64290 w 138093"/>
                <a:gd name="connsiteY49" fmla="*/ 146685 h 196214"/>
                <a:gd name="connsiteX50" fmla="*/ 93817 w 138093"/>
                <a:gd name="connsiteY50" fmla="*/ 183833 h 196214"/>
                <a:gd name="connsiteX51" fmla="*/ 93817 w 138093"/>
                <a:gd name="connsiteY51" fmla="*/ 183833 h 196214"/>
                <a:gd name="connsiteX52" fmla="*/ 115725 w 138093"/>
                <a:gd name="connsiteY52" fmla="*/ 196215 h 196214"/>
                <a:gd name="connsiteX53" fmla="*/ 136680 w 138093"/>
                <a:gd name="connsiteY53" fmla="*/ 185738 h 196214"/>
                <a:gd name="connsiteX54" fmla="*/ 134775 w 138093"/>
                <a:gd name="connsiteY54" fmla="*/ 179070 h 196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138093" h="196214">
                  <a:moveTo>
                    <a:pt x="134775" y="179070"/>
                  </a:moveTo>
                  <a:cubicBezTo>
                    <a:pt x="130012" y="175260"/>
                    <a:pt x="118582" y="160972"/>
                    <a:pt x="110010" y="149542"/>
                  </a:cubicBezTo>
                  <a:lnTo>
                    <a:pt x="107152" y="144780"/>
                  </a:lnTo>
                  <a:lnTo>
                    <a:pt x="93817" y="126683"/>
                  </a:lnTo>
                  <a:cubicBezTo>
                    <a:pt x="90007" y="120967"/>
                    <a:pt x="90960" y="115252"/>
                    <a:pt x="95722" y="108585"/>
                  </a:cubicBezTo>
                  <a:cubicBezTo>
                    <a:pt x="96675" y="107633"/>
                    <a:pt x="97627" y="106680"/>
                    <a:pt x="98580" y="105727"/>
                  </a:cubicBezTo>
                  <a:cubicBezTo>
                    <a:pt x="99532" y="104775"/>
                    <a:pt x="100485" y="103822"/>
                    <a:pt x="101437" y="101917"/>
                  </a:cubicBezTo>
                  <a:lnTo>
                    <a:pt x="101437" y="101917"/>
                  </a:lnTo>
                  <a:cubicBezTo>
                    <a:pt x="101437" y="100965"/>
                    <a:pt x="102390" y="100965"/>
                    <a:pt x="102390" y="100013"/>
                  </a:cubicBezTo>
                  <a:lnTo>
                    <a:pt x="102390" y="99060"/>
                  </a:lnTo>
                  <a:cubicBezTo>
                    <a:pt x="103342" y="98108"/>
                    <a:pt x="105247" y="96202"/>
                    <a:pt x="106200" y="95250"/>
                  </a:cubicBezTo>
                  <a:cubicBezTo>
                    <a:pt x="111915" y="88583"/>
                    <a:pt x="117630" y="83820"/>
                    <a:pt x="120487" y="81915"/>
                  </a:cubicBezTo>
                  <a:cubicBezTo>
                    <a:pt x="123345" y="80010"/>
                    <a:pt x="125250" y="78105"/>
                    <a:pt x="122392" y="73342"/>
                  </a:cubicBezTo>
                  <a:lnTo>
                    <a:pt x="122392" y="73342"/>
                  </a:lnTo>
                  <a:cubicBezTo>
                    <a:pt x="122392" y="73342"/>
                    <a:pt x="122392" y="73342"/>
                    <a:pt x="122392" y="73342"/>
                  </a:cubicBezTo>
                  <a:cubicBezTo>
                    <a:pt x="121440" y="70485"/>
                    <a:pt x="112867" y="61913"/>
                    <a:pt x="102390" y="61913"/>
                  </a:cubicBezTo>
                  <a:cubicBezTo>
                    <a:pt x="102390" y="61913"/>
                    <a:pt x="102390" y="61913"/>
                    <a:pt x="102390" y="61913"/>
                  </a:cubicBezTo>
                  <a:cubicBezTo>
                    <a:pt x="102390" y="61913"/>
                    <a:pt x="102390" y="61913"/>
                    <a:pt x="102390" y="61913"/>
                  </a:cubicBezTo>
                  <a:cubicBezTo>
                    <a:pt x="102390" y="61913"/>
                    <a:pt x="102390" y="61913"/>
                    <a:pt x="102390" y="61913"/>
                  </a:cubicBezTo>
                  <a:cubicBezTo>
                    <a:pt x="102390" y="61913"/>
                    <a:pt x="101437" y="61913"/>
                    <a:pt x="101437" y="61913"/>
                  </a:cubicBezTo>
                  <a:cubicBezTo>
                    <a:pt x="101437" y="61913"/>
                    <a:pt x="101437" y="61913"/>
                    <a:pt x="101437" y="61913"/>
                  </a:cubicBezTo>
                  <a:cubicBezTo>
                    <a:pt x="101437" y="61913"/>
                    <a:pt x="100485" y="61913"/>
                    <a:pt x="100485" y="61913"/>
                  </a:cubicBezTo>
                  <a:cubicBezTo>
                    <a:pt x="100485" y="61913"/>
                    <a:pt x="99532" y="61913"/>
                    <a:pt x="99532" y="61913"/>
                  </a:cubicBezTo>
                  <a:cubicBezTo>
                    <a:pt x="97627" y="61913"/>
                    <a:pt x="95722" y="62865"/>
                    <a:pt x="94770" y="62865"/>
                  </a:cubicBezTo>
                  <a:cubicBezTo>
                    <a:pt x="94770" y="62865"/>
                    <a:pt x="94770" y="62865"/>
                    <a:pt x="94770" y="62865"/>
                  </a:cubicBezTo>
                  <a:cubicBezTo>
                    <a:pt x="94770" y="62865"/>
                    <a:pt x="93817" y="62865"/>
                    <a:pt x="93817" y="62865"/>
                  </a:cubicBezTo>
                  <a:cubicBezTo>
                    <a:pt x="91912" y="63817"/>
                    <a:pt x="90007" y="64770"/>
                    <a:pt x="89055" y="66675"/>
                  </a:cubicBezTo>
                  <a:lnTo>
                    <a:pt x="89055" y="66675"/>
                  </a:lnTo>
                  <a:cubicBezTo>
                    <a:pt x="87150" y="68580"/>
                    <a:pt x="85245" y="70485"/>
                    <a:pt x="83340" y="72390"/>
                  </a:cubicBezTo>
                  <a:lnTo>
                    <a:pt x="62385" y="93345"/>
                  </a:lnTo>
                  <a:cubicBezTo>
                    <a:pt x="59527" y="96202"/>
                    <a:pt x="56670" y="100013"/>
                    <a:pt x="50002" y="100013"/>
                  </a:cubicBezTo>
                  <a:cubicBezTo>
                    <a:pt x="45240" y="100013"/>
                    <a:pt x="42382" y="97155"/>
                    <a:pt x="42382" y="91440"/>
                  </a:cubicBezTo>
                  <a:lnTo>
                    <a:pt x="42382" y="31433"/>
                  </a:lnTo>
                  <a:lnTo>
                    <a:pt x="42382" y="31433"/>
                  </a:lnTo>
                  <a:lnTo>
                    <a:pt x="42382" y="31433"/>
                  </a:lnTo>
                  <a:cubicBezTo>
                    <a:pt x="42382" y="31433"/>
                    <a:pt x="42382" y="30480"/>
                    <a:pt x="42382" y="30480"/>
                  </a:cubicBezTo>
                  <a:lnTo>
                    <a:pt x="42382" y="30480"/>
                  </a:lnTo>
                  <a:cubicBezTo>
                    <a:pt x="42382" y="18097"/>
                    <a:pt x="38572" y="8572"/>
                    <a:pt x="31905" y="3810"/>
                  </a:cubicBezTo>
                  <a:cubicBezTo>
                    <a:pt x="27142" y="952"/>
                    <a:pt x="22380" y="0"/>
                    <a:pt x="17617" y="0"/>
                  </a:cubicBezTo>
                  <a:cubicBezTo>
                    <a:pt x="11902" y="0"/>
                    <a:pt x="7140" y="952"/>
                    <a:pt x="5235" y="1905"/>
                  </a:cubicBezTo>
                  <a:cubicBezTo>
                    <a:pt x="-480" y="4763"/>
                    <a:pt x="-480" y="6667"/>
                    <a:pt x="472" y="10477"/>
                  </a:cubicBezTo>
                  <a:cubicBezTo>
                    <a:pt x="1425" y="14288"/>
                    <a:pt x="2377" y="27622"/>
                    <a:pt x="2377" y="39052"/>
                  </a:cubicBezTo>
                  <a:lnTo>
                    <a:pt x="2377" y="177165"/>
                  </a:lnTo>
                  <a:cubicBezTo>
                    <a:pt x="2377" y="191452"/>
                    <a:pt x="9997" y="196215"/>
                    <a:pt x="20475" y="196215"/>
                  </a:cubicBezTo>
                  <a:lnTo>
                    <a:pt x="24285" y="196215"/>
                  </a:lnTo>
                  <a:cubicBezTo>
                    <a:pt x="34762" y="196215"/>
                    <a:pt x="41430" y="191452"/>
                    <a:pt x="41430" y="177165"/>
                  </a:cubicBezTo>
                  <a:lnTo>
                    <a:pt x="41430" y="175260"/>
                  </a:lnTo>
                  <a:cubicBezTo>
                    <a:pt x="41430" y="171450"/>
                    <a:pt x="41430" y="148590"/>
                    <a:pt x="41430" y="144780"/>
                  </a:cubicBezTo>
                  <a:cubicBezTo>
                    <a:pt x="41430" y="138113"/>
                    <a:pt x="46192" y="136208"/>
                    <a:pt x="49050" y="136208"/>
                  </a:cubicBezTo>
                  <a:cubicBezTo>
                    <a:pt x="56670" y="136208"/>
                    <a:pt x="59527" y="140970"/>
                    <a:pt x="64290" y="146685"/>
                  </a:cubicBezTo>
                  <a:cubicBezTo>
                    <a:pt x="66195" y="149542"/>
                    <a:pt x="84292" y="171450"/>
                    <a:pt x="93817" y="183833"/>
                  </a:cubicBezTo>
                  <a:lnTo>
                    <a:pt x="93817" y="183833"/>
                  </a:lnTo>
                  <a:cubicBezTo>
                    <a:pt x="101437" y="193358"/>
                    <a:pt x="108105" y="196215"/>
                    <a:pt x="115725" y="196215"/>
                  </a:cubicBezTo>
                  <a:cubicBezTo>
                    <a:pt x="126202" y="196215"/>
                    <a:pt x="134775" y="188595"/>
                    <a:pt x="136680" y="185738"/>
                  </a:cubicBezTo>
                  <a:cubicBezTo>
                    <a:pt x="139537" y="183833"/>
                    <a:pt x="137632" y="181927"/>
                    <a:pt x="134775" y="17907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90" name="Freeform: Shape 333">
              <a:extLst>
                <a:ext uri="{FF2B5EF4-FFF2-40B4-BE49-F238E27FC236}">
                  <a16:creationId xmlns:a16="http://schemas.microsoft.com/office/drawing/2014/main" id="{F6F938AD-4FEF-1543-B7DB-3F1B3AA90723}"/>
                </a:ext>
              </a:extLst>
            </p:cNvPr>
            <p:cNvSpPr/>
            <p:nvPr/>
          </p:nvSpPr>
          <p:spPr>
            <a:xfrm>
              <a:off x="3075150" y="2209800"/>
              <a:ext cx="41429" cy="197167"/>
            </a:xfrm>
            <a:custGeom>
              <a:avLst/>
              <a:gdLst>
                <a:gd name="connsiteX0" fmla="*/ 31905 w 41429"/>
                <a:gd name="connsiteY0" fmla="*/ 3810 h 197167"/>
                <a:gd name="connsiteX1" fmla="*/ 17617 w 41429"/>
                <a:gd name="connsiteY1" fmla="*/ 0 h 197167"/>
                <a:gd name="connsiteX2" fmla="*/ 5235 w 41429"/>
                <a:gd name="connsiteY2" fmla="*/ 1905 h 197167"/>
                <a:gd name="connsiteX3" fmla="*/ 472 w 41429"/>
                <a:gd name="connsiteY3" fmla="*/ 10478 h 197167"/>
                <a:gd name="connsiteX4" fmla="*/ 2377 w 41429"/>
                <a:gd name="connsiteY4" fmla="*/ 48578 h 197167"/>
                <a:gd name="connsiteX5" fmla="*/ 2377 w 41429"/>
                <a:gd name="connsiteY5" fmla="*/ 60008 h 197167"/>
                <a:gd name="connsiteX6" fmla="*/ 2377 w 41429"/>
                <a:gd name="connsiteY6" fmla="*/ 178117 h 197167"/>
                <a:gd name="connsiteX7" fmla="*/ 20475 w 41429"/>
                <a:gd name="connsiteY7" fmla="*/ 197167 h 197167"/>
                <a:gd name="connsiteX8" fmla="*/ 24285 w 41429"/>
                <a:gd name="connsiteY8" fmla="*/ 197167 h 197167"/>
                <a:gd name="connsiteX9" fmla="*/ 41430 w 41429"/>
                <a:gd name="connsiteY9" fmla="*/ 178117 h 197167"/>
                <a:gd name="connsiteX10" fmla="*/ 41430 w 41429"/>
                <a:gd name="connsiteY10" fmla="*/ 31433 h 197167"/>
                <a:gd name="connsiteX11" fmla="*/ 41430 w 41429"/>
                <a:gd name="connsiteY11" fmla="*/ 30480 h 197167"/>
                <a:gd name="connsiteX12" fmla="*/ 41430 w 41429"/>
                <a:gd name="connsiteY12" fmla="*/ 30480 h 197167"/>
                <a:gd name="connsiteX13" fmla="*/ 31905 w 41429"/>
                <a:gd name="connsiteY13" fmla="*/ 3810 h 197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429" h="197167">
                  <a:moveTo>
                    <a:pt x="31905" y="3810"/>
                  </a:moveTo>
                  <a:cubicBezTo>
                    <a:pt x="27142" y="953"/>
                    <a:pt x="22380" y="0"/>
                    <a:pt x="17617" y="0"/>
                  </a:cubicBezTo>
                  <a:cubicBezTo>
                    <a:pt x="11902" y="0"/>
                    <a:pt x="7140" y="953"/>
                    <a:pt x="5235" y="1905"/>
                  </a:cubicBezTo>
                  <a:cubicBezTo>
                    <a:pt x="-480" y="4763"/>
                    <a:pt x="-480" y="6667"/>
                    <a:pt x="472" y="10478"/>
                  </a:cubicBezTo>
                  <a:cubicBezTo>
                    <a:pt x="2377" y="16192"/>
                    <a:pt x="2377" y="34290"/>
                    <a:pt x="2377" y="48578"/>
                  </a:cubicBezTo>
                  <a:lnTo>
                    <a:pt x="2377" y="60008"/>
                  </a:lnTo>
                  <a:lnTo>
                    <a:pt x="2377" y="178117"/>
                  </a:lnTo>
                  <a:cubicBezTo>
                    <a:pt x="2377" y="192405"/>
                    <a:pt x="9997" y="197167"/>
                    <a:pt x="20475" y="197167"/>
                  </a:cubicBezTo>
                  <a:lnTo>
                    <a:pt x="24285" y="197167"/>
                  </a:lnTo>
                  <a:cubicBezTo>
                    <a:pt x="33810" y="197167"/>
                    <a:pt x="41430" y="192405"/>
                    <a:pt x="41430" y="178117"/>
                  </a:cubicBezTo>
                  <a:lnTo>
                    <a:pt x="41430" y="31433"/>
                  </a:lnTo>
                  <a:cubicBezTo>
                    <a:pt x="41430" y="31433"/>
                    <a:pt x="41430" y="30480"/>
                    <a:pt x="41430" y="30480"/>
                  </a:cubicBezTo>
                  <a:lnTo>
                    <a:pt x="41430" y="30480"/>
                  </a:lnTo>
                  <a:cubicBezTo>
                    <a:pt x="41430" y="18097"/>
                    <a:pt x="37620" y="8572"/>
                    <a:pt x="31905" y="381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91" name="Freeform: Shape 334">
              <a:extLst>
                <a:ext uri="{FF2B5EF4-FFF2-40B4-BE49-F238E27FC236}">
                  <a16:creationId xmlns:a16="http://schemas.microsoft.com/office/drawing/2014/main" id="{B1401D50-F871-9641-B55F-C9B173ED4951}"/>
                </a:ext>
              </a:extLst>
            </p:cNvPr>
            <p:cNvSpPr/>
            <p:nvPr/>
          </p:nvSpPr>
          <p:spPr>
            <a:xfrm>
              <a:off x="2792363" y="2212657"/>
              <a:ext cx="171231" cy="194309"/>
            </a:xfrm>
            <a:custGeom>
              <a:avLst/>
              <a:gdLst>
                <a:gd name="connsiteX0" fmla="*/ 140384 w 171231"/>
                <a:gd name="connsiteY0" fmla="*/ 39052 h 194309"/>
                <a:gd name="connsiteX1" fmla="*/ 167054 w 171231"/>
                <a:gd name="connsiteY1" fmla="*/ 28575 h 194309"/>
                <a:gd name="connsiteX2" fmla="*/ 168959 w 171231"/>
                <a:gd name="connsiteY2" fmla="*/ 2858 h 194309"/>
                <a:gd name="connsiteX3" fmla="*/ 165149 w 171231"/>
                <a:gd name="connsiteY3" fmla="*/ 0 h 194309"/>
                <a:gd name="connsiteX4" fmla="*/ 30847 w 171231"/>
                <a:gd name="connsiteY4" fmla="*/ 0 h 194309"/>
                <a:gd name="connsiteX5" fmla="*/ 30847 w 171231"/>
                <a:gd name="connsiteY5" fmla="*/ 0 h 194309"/>
                <a:gd name="connsiteX6" fmla="*/ 4177 w 171231"/>
                <a:gd name="connsiteY6" fmla="*/ 10477 h 194309"/>
                <a:gd name="connsiteX7" fmla="*/ 2272 w 171231"/>
                <a:gd name="connsiteY7" fmla="*/ 36195 h 194309"/>
                <a:gd name="connsiteX8" fmla="*/ 6082 w 171231"/>
                <a:gd name="connsiteY8" fmla="*/ 39052 h 194309"/>
                <a:gd name="connsiteX9" fmla="*/ 58469 w 171231"/>
                <a:gd name="connsiteY9" fmla="*/ 39052 h 194309"/>
                <a:gd name="connsiteX10" fmla="*/ 65137 w 171231"/>
                <a:gd name="connsiteY10" fmla="*/ 44767 h 194309"/>
                <a:gd name="connsiteX11" fmla="*/ 65137 w 171231"/>
                <a:gd name="connsiteY11" fmla="*/ 175260 h 194309"/>
                <a:gd name="connsiteX12" fmla="*/ 69899 w 171231"/>
                <a:gd name="connsiteY12" fmla="*/ 189547 h 194309"/>
                <a:gd name="connsiteX13" fmla="*/ 83234 w 171231"/>
                <a:gd name="connsiteY13" fmla="*/ 194310 h 194309"/>
                <a:gd name="connsiteX14" fmla="*/ 87044 w 171231"/>
                <a:gd name="connsiteY14" fmla="*/ 194310 h 194309"/>
                <a:gd name="connsiteX15" fmla="*/ 104189 w 171231"/>
                <a:gd name="connsiteY15" fmla="*/ 175260 h 194309"/>
                <a:gd name="connsiteX16" fmla="*/ 104189 w 171231"/>
                <a:gd name="connsiteY16" fmla="*/ 46672 h 194309"/>
                <a:gd name="connsiteX17" fmla="*/ 111809 w 171231"/>
                <a:gd name="connsiteY17" fmla="*/ 38100 h 194309"/>
                <a:gd name="connsiteX18" fmla="*/ 140384 w 171231"/>
                <a:gd name="connsiteY18" fmla="*/ 39052 h 194309"/>
                <a:gd name="connsiteX19" fmla="*/ 140384 w 171231"/>
                <a:gd name="connsiteY19" fmla="*/ 39052 h 194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71231" h="194309">
                  <a:moveTo>
                    <a:pt x="140384" y="39052"/>
                  </a:moveTo>
                  <a:cubicBezTo>
                    <a:pt x="152767" y="39052"/>
                    <a:pt x="162292" y="35242"/>
                    <a:pt x="167054" y="28575"/>
                  </a:cubicBezTo>
                  <a:cubicBezTo>
                    <a:pt x="173722" y="19050"/>
                    <a:pt x="170864" y="6667"/>
                    <a:pt x="168959" y="2858"/>
                  </a:cubicBezTo>
                  <a:cubicBezTo>
                    <a:pt x="168007" y="952"/>
                    <a:pt x="166102" y="0"/>
                    <a:pt x="165149" y="0"/>
                  </a:cubicBezTo>
                  <a:cubicBezTo>
                    <a:pt x="165149" y="0"/>
                    <a:pt x="30847" y="0"/>
                    <a:pt x="30847" y="0"/>
                  </a:cubicBezTo>
                  <a:lnTo>
                    <a:pt x="30847" y="0"/>
                  </a:lnTo>
                  <a:cubicBezTo>
                    <a:pt x="18464" y="0"/>
                    <a:pt x="8939" y="3810"/>
                    <a:pt x="4177" y="10477"/>
                  </a:cubicBezTo>
                  <a:cubicBezTo>
                    <a:pt x="-2491" y="20002"/>
                    <a:pt x="367" y="32385"/>
                    <a:pt x="2272" y="36195"/>
                  </a:cubicBezTo>
                  <a:cubicBezTo>
                    <a:pt x="3224" y="38100"/>
                    <a:pt x="5129" y="39052"/>
                    <a:pt x="6082" y="39052"/>
                  </a:cubicBezTo>
                  <a:lnTo>
                    <a:pt x="58469" y="39052"/>
                  </a:lnTo>
                  <a:cubicBezTo>
                    <a:pt x="61327" y="39052"/>
                    <a:pt x="64184" y="41910"/>
                    <a:pt x="65137" y="44767"/>
                  </a:cubicBezTo>
                  <a:lnTo>
                    <a:pt x="65137" y="175260"/>
                  </a:lnTo>
                  <a:cubicBezTo>
                    <a:pt x="65137" y="181927"/>
                    <a:pt x="67042" y="186690"/>
                    <a:pt x="69899" y="189547"/>
                  </a:cubicBezTo>
                  <a:cubicBezTo>
                    <a:pt x="72757" y="193358"/>
                    <a:pt x="77519" y="194310"/>
                    <a:pt x="83234" y="194310"/>
                  </a:cubicBezTo>
                  <a:lnTo>
                    <a:pt x="87044" y="194310"/>
                  </a:lnTo>
                  <a:cubicBezTo>
                    <a:pt x="96569" y="194310"/>
                    <a:pt x="104189" y="189547"/>
                    <a:pt x="104189" y="175260"/>
                  </a:cubicBezTo>
                  <a:lnTo>
                    <a:pt x="104189" y="46672"/>
                  </a:lnTo>
                  <a:cubicBezTo>
                    <a:pt x="104189" y="41910"/>
                    <a:pt x="107047" y="39052"/>
                    <a:pt x="111809" y="38100"/>
                  </a:cubicBezTo>
                  <a:cubicBezTo>
                    <a:pt x="112762" y="39052"/>
                    <a:pt x="140384" y="39052"/>
                    <a:pt x="140384" y="39052"/>
                  </a:cubicBezTo>
                  <a:lnTo>
                    <a:pt x="140384" y="3905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92" name="Freeform: Shape 335">
              <a:extLst>
                <a:ext uri="{FF2B5EF4-FFF2-40B4-BE49-F238E27FC236}">
                  <a16:creationId xmlns:a16="http://schemas.microsoft.com/office/drawing/2014/main" id="{00384F9B-A766-224F-8E3A-ED4F42F99112}"/>
                </a:ext>
              </a:extLst>
            </p:cNvPr>
            <p:cNvSpPr/>
            <p:nvPr/>
          </p:nvSpPr>
          <p:spPr>
            <a:xfrm>
              <a:off x="2923222" y="2260282"/>
              <a:ext cx="131917" cy="147637"/>
            </a:xfrm>
            <a:custGeom>
              <a:avLst/>
              <a:gdLst>
                <a:gd name="connsiteX0" fmla="*/ 129540 w 131917"/>
                <a:gd name="connsiteY0" fmla="*/ 96202 h 147637"/>
                <a:gd name="connsiteX1" fmla="*/ 129540 w 131917"/>
                <a:gd name="connsiteY1" fmla="*/ 61913 h 147637"/>
                <a:gd name="connsiteX2" fmla="*/ 65723 w 131917"/>
                <a:gd name="connsiteY2" fmla="*/ 0 h 147637"/>
                <a:gd name="connsiteX3" fmla="*/ 6668 w 131917"/>
                <a:gd name="connsiteY3" fmla="*/ 34290 h 147637"/>
                <a:gd name="connsiteX4" fmla="*/ 30480 w 131917"/>
                <a:gd name="connsiteY4" fmla="*/ 51435 h 147637"/>
                <a:gd name="connsiteX5" fmla="*/ 32385 w 131917"/>
                <a:gd name="connsiteY5" fmla="*/ 50483 h 147637"/>
                <a:gd name="connsiteX6" fmla="*/ 32385 w 131917"/>
                <a:gd name="connsiteY6" fmla="*/ 50483 h 147637"/>
                <a:gd name="connsiteX7" fmla="*/ 65723 w 131917"/>
                <a:gd name="connsiteY7" fmla="*/ 30480 h 147637"/>
                <a:gd name="connsiteX8" fmla="*/ 91440 w 131917"/>
                <a:gd name="connsiteY8" fmla="*/ 51435 h 147637"/>
                <a:gd name="connsiteX9" fmla="*/ 87630 w 131917"/>
                <a:gd name="connsiteY9" fmla="*/ 55245 h 147637"/>
                <a:gd name="connsiteX10" fmla="*/ 87630 w 131917"/>
                <a:gd name="connsiteY10" fmla="*/ 55245 h 147637"/>
                <a:gd name="connsiteX11" fmla="*/ 8573 w 131917"/>
                <a:gd name="connsiteY11" fmla="*/ 80963 h 147637"/>
                <a:gd name="connsiteX12" fmla="*/ 0 w 131917"/>
                <a:gd name="connsiteY12" fmla="*/ 108585 h 147637"/>
                <a:gd name="connsiteX13" fmla="*/ 45720 w 131917"/>
                <a:gd name="connsiteY13" fmla="*/ 147638 h 147637"/>
                <a:gd name="connsiteX14" fmla="*/ 85725 w 131917"/>
                <a:gd name="connsiteY14" fmla="*/ 132397 h 147637"/>
                <a:gd name="connsiteX15" fmla="*/ 85725 w 131917"/>
                <a:gd name="connsiteY15" fmla="*/ 132397 h 147637"/>
                <a:gd name="connsiteX16" fmla="*/ 86678 w 131917"/>
                <a:gd name="connsiteY16" fmla="*/ 131445 h 147637"/>
                <a:gd name="connsiteX17" fmla="*/ 90488 w 131917"/>
                <a:gd name="connsiteY17" fmla="*/ 130492 h 147637"/>
                <a:gd name="connsiteX18" fmla="*/ 93345 w 131917"/>
                <a:gd name="connsiteY18" fmla="*/ 131445 h 147637"/>
                <a:gd name="connsiteX19" fmla="*/ 94298 w 131917"/>
                <a:gd name="connsiteY19" fmla="*/ 132397 h 147637"/>
                <a:gd name="connsiteX20" fmla="*/ 100965 w 131917"/>
                <a:gd name="connsiteY20" fmla="*/ 141922 h 147637"/>
                <a:gd name="connsiteX21" fmla="*/ 126683 w 131917"/>
                <a:gd name="connsiteY21" fmla="*/ 143827 h 147637"/>
                <a:gd name="connsiteX22" fmla="*/ 131445 w 131917"/>
                <a:gd name="connsiteY22" fmla="*/ 135255 h 147637"/>
                <a:gd name="connsiteX23" fmla="*/ 129540 w 131917"/>
                <a:gd name="connsiteY23" fmla="*/ 96202 h 147637"/>
                <a:gd name="connsiteX24" fmla="*/ 91440 w 131917"/>
                <a:gd name="connsiteY24" fmla="*/ 87630 h 147637"/>
                <a:gd name="connsiteX25" fmla="*/ 58103 w 131917"/>
                <a:gd name="connsiteY25" fmla="*/ 116205 h 147637"/>
                <a:gd name="connsiteX26" fmla="*/ 39053 w 131917"/>
                <a:gd name="connsiteY26" fmla="*/ 101917 h 147637"/>
                <a:gd name="connsiteX27" fmla="*/ 83820 w 131917"/>
                <a:gd name="connsiteY27" fmla="*/ 79058 h 147637"/>
                <a:gd name="connsiteX28" fmla="*/ 85725 w 131917"/>
                <a:gd name="connsiteY28" fmla="*/ 79058 h 147637"/>
                <a:gd name="connsiteX29" fmla="*/ 85725 w 131917"/>
                <a:gd name="connsiteY29" fmla="*/ 79058 h 147637"/>
                <a:gd name="connsiteX30" fmla="*/ 91440 w 131917"/>
                <a:gd name="connsiteY30" fmla="*/ 84772 h 147637"/>
                <a:gd name="connsiteX31" fmla="*/ 91440 w 131917"/>
                <a:gd name="connsiteY31" fmla="*/ 87630 h 147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31917" h="147637">
                  <a:moveTo>
                    <a:pt x="129540" y="96202"/>
                  </a:moveTo>
                  <a:lnTo>
                    <a:pt x="129540" y="61913"/>
                  </a:lnTo>
                  <a:cubicBezTo>
                    <a:pt x="129540" y="22860"/>
                    <a:pt x="120968" y="0"/>
                    <a:pt x="65723" y="0"/>
                  </a:cubicBezTo>
                  <a:cubicBezTo>
                    <a:pt x="24765" y="0"/>
                    <a:pt x="6668" y="17145"/>
                    <a:pt x="6668" y="34290"/>
                  </a:cubicBezTo>
                  <a:cubicBezTo>
                    <a:pt x="6668" y="49530"/>
                    <a:pt x="24765" y="51435"/>
                    <a:pt x="30480" y="51435"/>
                  </a:cubicBezTo>
                  <a:cubicBezTo>
                    <a:pt x="31433" y="51435"/>
                    <a:pt x="31433" y="51435"/>
                    <a:pt x="32385" y="50483"/>
                  </a:cubicBezTo>
                  <a:lnTo>
                    <a:pt x="32385" y="50483"/>
                  </a:lnTo>
                  <a:cubicBezTo>
                    <a:pt x="37148" y="40005"/>
                    <a:pt x="47625" y="30480"/>
                    <a:pt x="65723" y="30480"/>
                  </a:cubicBezTo>
                  <a:cubicBezTo>
                    <a:pt x="84773" y="30480"/>
                    <a:pt x="90488" y="36195"/>
                    <a:pt x="91440" y="51435"/>
                  </a:cubicBezTo>
                  <a:cubicBezTo>
                    <a:pt x="91440" y="53340"/>
                    <a:pt x="89535" y="55245"/>
                    <a:pt x="87630" y="55245"/>
                  </a:cubicBezTo>
                  <a:lnTo>
                    <a:pt x="87630" y="55245"/>
                  </a:lnTo>
                  <a:cubicBezTo>
                    <a:pt x="73343" y="56197"/>
                    <a:pt x="22860" y="62865"/>
                    <a:pt x="8573" y="80963"/>
                  </a:cubicBezTo>
                  <a:cubicBezTo>
                    <a:pt x="1905" y="88583"/>
                    <a:pt x="0" y="98108"/>
                    <a:pt x="0" y="108585"/>
                  </a:cubicBezTo>
                  <a:cubicBezTo>
                    <a:pt x="0" y="131445"/>
                    <a:pt x="17145" y="147638"/>
                    <a:pt x="45720" y="147638"/>
                  </a:cubicBezTo>
                  <a:cubicBezTo>
                    <a:pt x="61913" y="147638"/>
                    <a:pt x="76200" y="141922"/>
                    <a:pt x="85725" y="132397"/>
                  </a:cubicBezTo>
                  <a:lnTo>
                    <a:pt x="85725" y="132397"/>
                  </a:lnTo>
                  <a:cubicBezTo>
                    <a:pt x="85725" y="132397"/>
                    <a:pt x="86678" y="131445"/>
                    <a:pt x="86678" y="131445"/>
                  </a:cubicBezTo>
                  <a:cubicBezTo>
                    <a:pt x="87630" y="130492"/>
                    <a:pt x="89535" y="130492"/>
                    <a:pt x="90488" y="130492"/>
                  </a:cubicBezTo>
                  <a:cubicBezTo>
                    <a:pt x="91440" y="130492"/>
                    <a:pt x="92393" y="130492"/>
                    <a:pt x="93345" y="131445"/>
                  </a:cubicBezTo>
                  <a:cubicBezTo>
                    <a:pt x="94298" y="132397"/>
                    <a:pt x="94298" y="132397"/>
                    <a:pt x="94298" y="132397"/>
                  </a:cubicBezTo>
                  <a:cubicBezTo>
                    <a:pt x="96203" y="136208"/>
                    <a:pt x="98108" y="139065"/>
                    <a:pt x="100965" y="141922"/>
                  </a:cubicBezTo>
                  <a:cubicBezTo>
                    <a:pt x="110490" y="148590"/>
                    <a:pt x="122873" y="145733"/>
                    <a:pt x="126683" y="143827"/>
                  </a:cubicBezTo>
                  <a:cubicBezTo>
                    <a:pt x="132398" y="140970"/>
                    <a:pt x="132398" y="139065"/>
                    <a:pt x="131445" y="135255"/>
                  </a:cubicBezTo>
                  <a:cubicBezTo>
                    <a:pt x="130493" y="130492"/>
                    <a:pt x="129540" y="111442"/>
                    <a:pt x="129540" y="96202"/>
                  </a:cubicBezTo>
                  <a:moveTo>
                    <a:pt x="91440" y="87630"/>
                  </a:moveTo>
                  <a:cubicBezTo>
                    <a:pt x="91440" y="102870"/>
                    <a:pt x="78105" y="116205"/>
                    <a:pt x="58103" y="116205"/>
                  </a:cubicBezTo>
                  <a:cubicBezTo>
                    <a:pt x="44768" y="116205"/>
                    <a:pt x="39053" y="110490"/>
                    <a:pt x="39053" y="101917"/>
                  </a:cubicBezTo>
                  <a:cubicBezTo>
                    <a:pt x="39053" y="91440"/>
                    <a:pt x="54293" y="80963"/>
                    <a:pt x="83820" y="79058"/>
                  </a:cubicBezTo>
                  <a:lnTo>
                    <a:pt x="85725" y="79058"/>
                  </a:lnTo>
                  <a:lnTo>
                    <a:pt x="85725" y="79058"/>
                  </a:lnTo>
                  <a:cubicBezTo>
                    <a:pt x="88583" y="79058"/>
                    <a:pt x="91440" y="81915"/>
                    <a:pt x="91440" y="84772"/>
                  </a:cubicBezTo>
                  <a:lnTo>
                    <a:pt x="91440" y="8763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93" name="Freeform: Shape 336">
              <a:extLst>
                <a:ext uri="{FF2B5EF4-FFF2-40B4-BE49-F238E27FC236}">
                  <a16:creationId xmlns:a16="http://schemas.microsoft.com/office/drawing/2014/main" id="{6C2EB5CD-46CB-264B-83BB-2F5F13280A62}"/>
                </a:ext>
              </a:extLst>
            </p:cNvPr>
            <p:cNvSpPr/>
            <p:nvPr/>
          </p:nvSpPr>
          <p:spPr>
            <a:xfrm>
              <a:off x="3519015" y="2209800"/>
              <a:ext cx="41574" cy="196215"/>
            </a:xfrm>
            <a:custGeom>
              <a:avLst/>
              <a:gdLst>
                <a:gd name="connsiteX0" fmla="*/ 31905 w 41574"/>
                <a:gd name="connsiteY0" fmla="*/ 3810 h 196215"/>
                <a:gd name="connsiteX1" fmla="*/ 17617 w 41574"/>
                <a:gd name="connsiteY1" fmla="*/ 0 h 196215"/>
                <a:gd name="connsiteX2" fmla="*/ 5235 w 41574"/>
                <a:gd name="connsiteY2" fmla="*/ 1905 h 196215"/>
                <a:gd name="connsiteX3" fmla="*/ 472 w 41574"/>
                <a:gd name="connsiteY3" fmla="*/ 10478 h 196215"/>
                <a:gd name="connsiteX4" fmla="*/ 2377 w 41574"/>
                <a:gd name="connsiteY4" fmla="*/ 48578 h 196215"/>
                <a:gd name="connsiteX5" fmla="*/ 2377 w 41574"/>
                <a:gd name="connsiteY5" fmla="*/ 60008 h 196215"/>
                <a:gd name="connsiteX6" fmla="*/ 2377 w 41574"/>
                <a:gd name="connsiteY6" fmla="*/ 178117 h 196215"/>
                <a:gd name="connsiteX7" fmla="*/ 20475 w 41574"/>
                <a:gd name="connsiteY7" fmla="*/ 196215 h 196215"/>
                <a:gd name="connsiteX8" fmla="*/ 24285 w 41574"/>
                <a:gd name="connsiteY8" fmla="*/ 196215 h 196215"/>
                <a:gd name="connsiteX9" fmla="*/ 41430 w 41574"/>
                <a:gd name="connsiteY9" fmla="*/ 177165 h 196215"/>
                <a:gd name="connsiteX10" fmla="*/ 41430 w 41574"/>
                <a:gd name="connsiteY10" fmla="*/ 30480 h 196215"/>
                <a:gd name="connsiteX11" fmla="*/ 41430 w 41574"/>
                <a:gd name="connsiteY11" fmla="*/ 29528 h 196215"/>
                <a:gd name="connsiteX12" fmla="*/ 41430 w 41574"/>
                <a:gd name="connsiteY12" fmla="*/ 29528 h 196215"/>
                <a:gd name="connsiteX13" fmla="*/ 31905 w 41574"/>
                <a:gd name="connsiteY13" fmla="*/ 3810 h 196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574" h="196215">
                  <a:moveTo>
                    <a:pt x="31905" y="3810"/>
                  </a:moveTo>
                  <a:cubicBezTo>
                    <a:pt x="27142" y="953"/>
                    <a:pt x="22380" y="0"/>
                    <a:pt x="17617" y="0"/>
                  </a:cubicBezTo>
                  <a:cubicBezTo>
                    <a:pt x="11902" y="0"/>
                    <a:pt x="7140" y="953"/>
                    <a:pt x="5235" y="1905"/>
                  </a:cubicBezTo>
                  <a:cubicBezTo>
                    <a:pt x="-480" y="4763"/>
                    <a:pt x="-480" y="6667"/>
                    <a:pt x="472" y="10478"/>
                  </a:cubicBezTo>
                  <a:cubicBezTo>
                    <a:pt x="2377" y="16192"/>
                    <a:pt x="2377" y="34290"/>
                    <a:pt x="2377" y="48578"/>
                  </a:cubicBezTo>
                  <a:lnTo>
                    <a:pt x="2377" y="60008"/>
                  </a:lnTo>
                  <a:lnTo>
                    <a:pt x="2377" y="178117"/>
                  </a:lnTo>
                  <a:cubicBezTo>
                    <a:pt x="2377" y="192405"/>
                    <a:pt x="9997" y="196215"/>
                    <a:pt x="20475" y="196215"/>
                  </a:cubicBezTo>
                  <a:lnTo>
                    <a:pt x="24285" y="196215"/>
                  </a:lnTo>
                  <a:cubicBezTo>
                    <a:pt x="33810" y="196215"/>
                    <a:pt x="41430" y="191453"/>
                    <a:pt x="41430" y="177165"/>
                  </a:cubicBezTo>
                  <a:lnTo>
                    <a:pt x="41430" y="30480"/>
                  </a:lnTo>
                  <a:cubicBezTo>
                    <a:pt x="41430" y="30480"/>
                    <a:pt x="41430" y="29528"/>
                    <a:pt x="41430" y="29528"/>
                  </a:cubicBezTo>
                  <a:lnTo>
                    <a:pt x="41430" y="29528"/>
                  </a:lnTo>
                  <a:cubicBezTo>
                    <a:pt x="42382" y="18097"/>
                    <a:pt x="38572" y="8572"/>
                    <a:pt x="31905" y="381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94" name="Freeform: Shape 337">
              <a:extLst>
                <a:ext uri="{FF2B5EF4-FFF2-40B4-BE49-F238E27FC236}">
                  <a16:creationId xmlns:a16="http://schemas.microsoft.com/office/drawing/2014/main" id="{9E011B57-DAF0-AC4C-8E8D-99AE9B30D743}"/>
                </a:ext>
              </a:extLst>
            </p:cNvPr>
            <p:cNvSpPr/>
            <p:nvPr/>
          </p:nvSpPr>
          <p:spPr>
            <a:xfrm>
              <a:off x="3368040" y="2260282"/>
              <a:ext cx="131917" cy="147637"/>
            </a:xfrm>
            <a:custGeom>
              <a:avLst/>
              <a:gdLst>
                <a:gd name="connsiteX0" fmla="*/ 129540 w 131917"/>
                <a:gd name="connsiteY0" fmla="*/ 96202 h 147637"/>
                <a:gd name="connsiteX1" fmla="*/ 129540 w 131917"/>
                <a:gd name="connsiteY1" fmla="*/ 61913 h 147637"/>
                <a:gd name="connsiteX2" fmla="*/ 65722 w 131917"/>
                <a:gd name="connsiteY2" fmla="*/ 0 h 147637"/>
                <a:gd name="connsiteX3" fmla="*/ 6667 w 131917"/>
                <a:gd name="connsiteY3" fmla="*/ 34290 h 147637"/>
                <a:gd name="connsiteX4" fmla="*/ 30480 w 131917"/>
                <a:gd name="connsiteY4" fmla="*/ 51435 h 147637"/>
                <a:gd name="connsiteX5" fmla="*/ 32385 w 131917"/>
                <a:gd name="connsiteY5" fmla="*/ 50483 h 147637"/>
                <a:gd name="connsiteX6" fmla="*/ 32385 w 131917"/>
                <a:gd name="connsiteY6" fmla="*/ 50483 h 147637"/>
                <a:gd name="connsiteX7" fmla="*/ 65722 w 131917"/>
                <a:gd name="connsiteY7" fmla="*/ 30480 h 147637"/>
                <a:gd name="connsiteX8" fmla="*/ 91440 w 131917"/>
                <a:gd name="connsiteY8" fmla="*/ 51435 h 147637"/>
                <a:gd name="connsiteX9" fmla="*/ 87630 w 131917"/>
                <a:gd name="connsiteY9" fmla="*/ 55245 h 147637"/>
                <a:gd name="connsiteX10" fmla="*/ 87630 w 131917"/>
                <a:gd name="connsiteY10" fmla="*/ 55245 h 147637"/>
                <a:gd name="connsiteX11" fmla="*/ 8572 w 131917"/>
                <a:gd name="connsiteY11" fmla="*/ 80963 h 147637"/>
                <a:gd name="connsiteX12" fmla="*/ 0 w 131917"/>
                <a:gd name="connsiteY12" fmla="*/ 108585 h 147637"/>
                <a:gd name="connsiteX13" fmla="*/ 45720 w 131917"/>
                <a:gd name="connsiteY13" fmla="*/ 147638 h 147637"/>
                <a:gd name="connsiteX14" fmla="*/ 85725 w 131917"/>
                <a:gd name="connsiteY14" fmla="*/ 132397 h 147637"/>
                <a:gd name="connsiteX15" fmla="*/ 85725 w 131917"/>
                <a:gd name="connsiteY15" fmla="*/ 132397 h 147637"/>
                <a:gd name="connsiteX16" fmla="*/ 86677 w 131917"/>
                <a:gd name="connsiteY16" fmla="*/ 131445 h 147637"/>
                <a:gd name="connsiteX17" fmla="*/ 90488 w 131917"/>
                <a:gd name="connsiteY17" fmla="*/ 130492 h 147637"/>
                <a:gd name="connsiteX18" fmla="*/ 93345 w 131917"/>
                <a:gd name="connsiteY18" fmla="*/ 131445 h 147637"/>
                <a:gd name="connsiteX19" fmla="*/ 94297 w 131917"/>
                <a:gd name="connsiteY19" fmla="*/ 132397 h 147637"/>
                <a:gd name="connsiteX20" fmla="*/ 100965 w 131917"/>
                <a:gd name="connsiteY20" fmla="*/ 141922 h 147637"/>
                <a:gd name="connsiteX21" fmla="*/ 126682 w 131917"/>
                <a:gd name="connsiteY21" fmla="*/ 143827 h 147637"/>
                <a:gd name="connsiteX22" fmla="*/ 131445 w 131917"/>
                <a:gd name="connsiteY22" fmla="*/ 135255 h 147637"/>
                <a:gd name="connsiteX23" fmla="*/ 129540 w 131917"/>
                <a:gd name="connsiteY23" fmla="*/ 96202 h 147637"/>
                <a:gd name="connsiteX24" fmla="*/ 90488 w 131917"/>
                <a:gd name="connsiteY24" fmla="*/ 87630 h 147637"/>
                <a:gd name="connsiteX25" fmla="*/ 57150 w 131917"/>
                <a:gd name="connsiteY25" fmla="*/ 116205 h 147637"/>
                <a:gd name="connsiteX26" fmla="*/ 38100 w 131917"/>
                <a:gd name="connsiteY26" fmla="*/ 101917 h 147637"/>
                <a:gd name="connsiteX27" fmla="*/ 82867 w 131917"/>
                <a:gd name="connsiteY27" fmla="*/ 79058 h 147637"/>
                <a:gd name="connsiteX28" fmla="*/ 84772 w 131917"/>
                <a:gd name="connsiteY28" fmla="*/ 79058 h 147637"/>
                <a:gd name="connsiteX29" fmla="*/ 84772 w 131917"/>
                <a:gd name="connsiteY29" fmla="*/ 79058 h 147637"/>
                <a:gd name="connsiteX30" fmla="*/ 90488 w 131917"/>
                <a:gd name="connsiteY30" fmla="*/ 84772 h 147637"/>
                <a:gd name="connsiteX31" fmla="*/ 90488 w 131917"/>
                <a:gd name="connsiteY31" fmla="*/ 87630 h 147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31917" h="147637">
                  <a:moveTo>
                    <a:pt x="129540" y="96202"/>
                  </a:moveTo>
                  <a:lnTo>
                    <a:pt x="129540" y="61913"/>
                  </a:lnTo>
                  <a:cubicBezTo>
                    <a:pt x="129540" y="22860"/>
                    <a:pt x="120967" y="0"/>
                    <a:pt x="65722" y="0"/>
                  </a:cubicBezTo>
                  <a:cubicBezTo>
                    <a:pt x="24765" y="0"/>
                    <a:pt x="6667" y="17145"/>
                    <a:pt x="6667" y="34290"/>
                  </a:cubicBezTo>
                  <a:cubicBezTo>
                    <a:pt x="6667" y="49530"/>
                    <a:pt x="24765" y="51435"/>
                    <a:pt x="30480" y="51435"/>
                  </a:cubicBezTo>
                  <a:cubicBezTo>
                    <a:pt x="31432" y="51435"/>
                    <a:pt x="31432" y="51435"/>
                    <a:pt x="32385" y="50483"/>
                  </a:cubicBezTo>
                  <a:lnTo>
                    <a:pt x="32385" y="50483"/>
                  </a:lnTo>
                  <a:cubicBezTo>
                    <a:pt x="37147" y="40005"/>
                    <a:pt x="47625" y="30480"/>
                    <a:pt x="65722" y="30480"/>
                  </a:cubicBezTo>
                  <a:cubicBezTo>
                    <a:pt x="84772" y="30480"/>
                    <a:pt x="90488" y="36195"/>
                    <a:pt x="91440" y="51435"/>
                  </a:cubicBezTo>
                  <a:cubicBezTo>
                    <a:pt x="91440" y="53340"/>
                    <a:pt x="89535" y="55245"/>
                    <a:pt x="87630" y="55245"/>
                  </a:cubicBezTo>
                  <a:lnTo>
                    <a:pt x="87630" y="55245"/>
                  </a:lnTo>
                  <a:cubicBezTo>
                    <a:pt x="73342" y="56197"/>
                    <a:pt x="22860" y="62865"/>
                    <a:pt x="8572" y="80963"/>
                  </a:cubicBezTo>
                  <a:cubicBezTo>
                    <a:pt x="1905" y="88583"/>
                    <a:pt x="0" y="98108"/>
                    <a:pt x="0" y="108585"/>
                  </a:cubicBezTo>
                  <a:cubicBezTo>
                    <a:pt x="0" y="131445"/>
                    <a:pt x="17145" y="147638"/>
                    <a:pt x="45720" y="147638"/>
                  </a:cubicBezTo>
                  <a:cubicBezTo>
                    <a:pt x="61913" y="147638"/>
                    <a:pt x="76200" y="141922"/>
                    <a:pt x="85725" y="132397"/>
                  </a:cubicBezTo>
                  <a:lnTo>
                    <a:pt x="85725" y="132397"/>
                  </a:lnTo>
                  <a:cubicBezTo>
                    <a:pt x="85725" y="132397"/>
                    <a:pt x="86677" y="131445"/>
                    <a:pt x="86677" y="131445"/>
                  </a:cubicBezTo>
                  <a:cubicBezTo>
                    <a:pt x="87630" y="130492"/>
                    <a:pt x="89535" y="130492"/>
                    <a:pt x="90488" y="130492"/>
                  </a:cubicBezTo>
                  <a:cubicBezTo>
                    <a:pt x="91440" y="130492"/>
                    <a:pt x="92392" y="130492"/>
                    <a:pt x="93345" y="131445"/>
                  </a:cubicBezTo>
                  <a:cubicBezTo>
                    <a:pt x="94297" y="132397"/>
                    <a:pt x="94297" y="132397"/>
                    <a:pt x="94297" y="132397"/>
                  </a:cubicBezTo>
                  <a:cubicBezTo>
                    <a:pt x="96202" y="136208"/>
                    <a:pt x="98107" y="139065"/>
                    <a:pt x="100965" y="141922"/>
                  </a:cubicBezTo>
                  <a:cubicBezTo>
                    <a:pt x="110490" y="148590"/>
                    <a:pt x="122872" y="145733"/>
                    <a:pt x="126682" y="143827"/>
                  </a:cubicBezTo>
                  <a:cubicBezTo>
                    <a:pt x="132397" y="140970"/>
                    <a:pt x="132397" y="139065"/>
                    <a:pt x="131445" y="135255"/>
                  </a:cubicBezTo>
                  <a:cubicBezTo>
                    <a:pt x="129540" y="130492"/>
                    <a:pt x="129540" y="111442"/>
                    <a:pt x="129540" y="96202"/>
                  </a:cubicBezTo>
                  <a:moveTo>
                    <a:pt x="90488" y="87630"/>
                  </a:moveTo>
                  <a:cubicBezTo>
                    <a:pt x="90488" y="102870"/>
                    <a:pt x="77152" y="116205"/>
                    <a:pt x="57150" y="116205"/>
                  </a:cubicBezTo>
                  <a:cubicBezTo>
                    <a:pt x="43815" y="116205"/>
                    <a:pt x="38100" y="110490"/>
                    <a:pt x="38100" y="101917"/>
                  </a:cubicBezTo>
                  <a:cubicBezTo>
                    <a:pt x="38100" y="91440"/>
                    <a:pt x="53340" y="80963"/>
                    <a:pt x="82867" y="79058"/>
                  </a:cubicBezTo>
                  <a:lnTo>
                    <a:pt x="84772" y="79058"/>
                  </a:lnTo>
                  <a:lnTo>
                    <a:pt x="84772" y="79058"/>
                  </a:lnTo>
                  <a:cubicBezTo>
                    <a:pt x="87630" y="79058"/>
                    <a:pt x="90488" y="81915"/>
                    <a:pt x="90488" y="84772"/>
                  </a:cubicBezTo>
                  <a:lnTo>
                    <a:pt x="90488" y="8763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95" name="Freeform: Shape 338">
              <a:extLst>
                <a:ext uri="{FF2B5EF4-FFF2-40B4-BE49-F238E27FC236}">
                  <a16:creationId xmlns:a16="http://schemas.microsoft.com/office/drawing/2014/main" id="{9223076C-2D8B-A646-9D24-4BB90698D464}"/>
                </a:ext>
              </a:extLst>
            </p:cNvPr>
            <p:cNvSpPr/>
            <p:nvPr/>
          </p:nvSpPr>
          <p:spPr>
            <a:xfrm>
              <a:off x="3584737" y="2207895"/>
              <a:ext cx="137452" cy="196214"/>
            </a:xfrm>
            <a:custGeom>
              <a:avLst/>
              <a:gdLst>
                <a:gd name="connsiteX0" fmla="*/ 134775 w 137452"/>
                <a:gd name="connsiteY0" fmla="*/ 179070 h 196214"/>
                <a:gd name="connsiteX1" fmla="*/ 110010 w 137452"/>
                <a:gd name="connsiteY1" fmla="*/ 149542 h 196214"/>
                <a:gd name="connsiteX2" fmla="*/ 107152 w 137452"/>
                <a:gd name="connsiteY2" fmla="*/ 144780 h 196214"/>
                <a:gd name="connsiteX3" fmla="*/ 93817 w 137452"/>
                <a:gd name="connsiteY3" fmla="*/ 126683 h 196214"/>
                <a:gd name="connsiteX4" fmla="*/ 95722 w 137452"/>
                <a:gd name="connsiteY4" fmla="*/ 108585 h 196214"/>
                <a:gd name="connsiteX5" fmla="*/ 98580 w 137452"/>
                <a:gd name="connsiteY5" fmla="*/ 105727 h 196214"/>
                <a:gd name="connsiteX6" fmla="*/ 101437 w 137452"/>
                <a:gd name="connsiteY6" fmla="*/ 101917 h 196214"/>
                <a:gd name="connsiteX7" fmla="*/ 101437 w 137452"/>
                <a:gd name="connsiteY7" fmla="*/ 101917 h 196214"/>
                <a:gd name="connsiteX8" fmla="*/ 102390 w 137452"/>
                <a:gd name="connsiteY8" fmla="*/ 100013 h 196214"/>
                <a:gd name="connsiteX9" fmla="*/ 102390 w 137452"/>
                <a:gd name="connsiteY9" fmla="*/ 99060 h 196214"/>
                <a:gd name="connsiteX10" fmla="*/ 106200 w 137452"/>
                <a:gd name="connsiteY10" fmla="*/ 95250 h 196214"/>
                <a:gd name="connsiteX11" fmla="*/ 120487 w 137452"/>
                <a:gd name="connsiteY11" fmla="*/ 81915 h 196214"/>
                <a:gd name="connsiteX12" fmla="*/ 122392 w 137452"/>
                <a:gd name="connsiteY12" fmla="*/ 73342 h 196214"/>
                <a:gd name="connsiteX13" fmla="*/ 122392 w 137452"/>
                <a:gd name="connsiteY13" fmla="*/ 73342 h 196214"/>
                <a:gd name="connsiteX14" fmla="*/ 122392 w 137452"/>
                <a:gd name="connsiteY14" fmla="*/ 73342 h 196214"/>
                <a:gd name="connsiteX15" fmla="*/ 102390 w 137452"/>
                <a:gd name="connsiteY15" fmla="*/ 61913 h 196214"/>
                <a:gd name="connsiteX16" fmla="*/ 102390 w 137452"/>
                <a:gd name="connsiteY16" fmla="*/ 61913 h 196214"/>
                <a:gd name="connsiteX17" fmla="*/ 102390 w 137452"/>
                <a:gd name="connsiteY17" fmla="*/ 61913 h 196214"/>
                <a:gd name="connsiteX18" fmla="*/ 102390 w 137452"/>
                <a:gd name="connsiteY18" fmla="*/ 61913 h 196214"/>
                <a:gd name="connsiteX19" fmla="*/ 101437 w 137452"/>
                <a:gd name="connsiteY19" fmla="*/ 61913 h 196214"/>
                <a:gd name="connsiteX20" fmla="*/ 101437 w 137452"/>
                <a:gd name="connsiteY20" fmla="*/ 61913 h 196214"/>
                <a:gd name="connsiteX21" fmla="*/ 100485 w 137452"/>
                <a:gd name="connsiteY21" fmla="*/ 61913 h 196214"/>
                <a:gd name="connsiteX22" fmla="*/ 99532 w 137452"/>
                <a:gd name="connsiteY22" fmla="*/ 61913 h 196214"/>
                <a:gd name="connsiteX23" fmla="*/ 94770 w 137452"/>
                <a:gd name="connsiteY23" fmla="*/ 62865 h 196214"/>
                <a:gd name="connsiteX24" fmla="*/ 94770 w 137452"/>
                <a:gd name="connsiteY24" fmla="*/ 62865 h 196214"/>
                <a:gd name="connsiteX25" fmla="*/ 93817 w 137452"/>
                <a:gd name="connsiteY25" fmla="*/ 62865 h 196214"/>
                <a:gd name="connsiteX26" fmla="*/ 89055 w 137452"/>
                <a:gd name="connsiteY26" fmla="*/ 66675 h 196214"/>
                <a:gd name="connsiteX27" fmla="*/ 89055 w 137452"/>
                <a:gd name="connsiteY27" fmla="*/ 66675 h 196214"/>
                <a:gd name="connsiteX28" fmla="*/ 83340 w 137452"/>
                <a:gd name="connsiteY28" fmla="*/ 72390 h 196214"/>
                <a:gd name="connsiteX29" fmla="*/ 62385 w 137452"/>
                <a:gd name="connsiteY29" fmla="*/ 93345 h 196214"/>
                <a:gd name="connsiteX30" fmla="*/ 50002 w 137452"/>
                <a:gd name="connsiteY30" fmla="*/ 100013 h 196214"/>
                <a:gd name="connsiteX31" fmla="*/ 42382 w 137452"/>
                <a:gd name="connsiteY31" fmla="*/ 91440 h 196214"/>
                <a:gd name="connsiteX32" fmla="*/ 42382 w 137452"/>
                <a:gd name="connsiteY32" fmla="*/ 31433 h 196214"/>
                <a:gd name="connsiteX33" fmla="*/ 42382 w 137452"/>
                <a:gd name="connsiteY33" fmla="*/ 31433 h 196214"/>
                <a:gd name="connsiteX34" fmla="*/ 42382 w 137452"/>
                <a:gd name="connsiteY34" fmla="*/ 31433 h 196214"/>
                <a:gd name="connsiteX35" fmla="*/ 42382 w 137452"/>
                <a:gd name="connsiteY35" fmla="*/ 30480 h 196214"/>
                <a:gd name="connsiteX36" fmla="*/ 42382 w 137452"/>
                <a:gd name="connsiteY36" fmla="*/ 30480 h 196214"/>
                <a:gd name="connsiteX37" fmla="*/ 31905 w 137452"/>
                <a:gd name="connsiteY37" fmla="*/ 3810 h 196214"/>
                <a:gd name="connsiteX38" fmla="*/ 17617 w 137452"/>
                <a:gd name="connsiteY38" fmla="*/ 0 h 196214"/>
                <a:gd name="connsiteX39" fmla="*/ 5235 w 137452"/>
                <a:gd name="connsiteY39" fmla="*/ 1905 h 196214"/>
                <a:gd name="connsiteX40" fmla="*/ 472 w 137452"/>
                <a:gd name="connsiteY40" fmla="*/ 10477 h 196214"/>
                <a:gd name="connsiteX41" fmla="*/ 2377 w 137452"/>
                <a:gd name="connsiteY41" fmla="*/ 39052 h 196214"/>
                <a:gd name="connsiteX42" fmla="*/ 2377 w 137452"/>
                <a:gd name="connsiteY42" fmla="*/ 177165 h 196214"/>
                <a:gd name="connsiteX43" fmla="*/ 20475 w 137452"/>
                <a:gd name="connsiteY43" fmla="*/ 196215 h 196214"/>
                <a:gd name="connsiteX44" fmla="*/ 24285 w 137452"/>
                <a:gd name="connsiteY44" fmla="*/ 196215 h 196214"/>
                <a:gd name="connsiteX45" fmla="*/ 41430 w 137452"/>
                <a:gd name="connsiteY45" fmla="*/ 177165 h 196214"/>
                <a:gd name="connsiteX46" fmla="*/ 41430 w 137452"/>
                <a:gd name="connsiteY46" fmla="*/ 175260 h 196214"/>
                <a:gd name="connsiteX47" fmla="*/ 41430 w 137452"/>
                <a:gd name="connsiteY47" fmla="*/ 144780 h 196214"/>
                <a:gd name="connsiteX48" fmla="*/ 49050 w 137452"/>
                <a:gd name="connsiteY48" fmla="*/ 136208 h 196214"/>
                <a:gd name="connsiteX49" fmla="*/ 64290 w 137452"/>
                <a:gd name="connsiteY49" fmla="*/ 146685 h 196214"/>
                <a:gd name="connsiteX50" fmla="*/ 93817 w 137452"/>
                <a:gd name="connsiteY50" fmla="*/ 183833 h 196214"/>
                <a:gd name="connsiteX51" fmla="*/ 93817 w 137452"/>
                <a:gd name="connsiteY51" fmla="*/ 183833 h 196214"/>
                <a:gd name="connsiteX52" fmla="*/ 115725 w 137452"/>
                <a:gd name="connsiteY52" fmla="*/ 196215 h 196214"/>
                <a:gd name="connsiteX53" fmla="*/ 135727 w 137452"/>
                <a:gd name="connsiteY53" fmla="*/ 185738 h 196214"/>
                <a:gd name="connsiteX54" fmla="*/ 134775 w 137452"/>
                <a:gd name="connsiteY54" fmla="*/ 179070 h 196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137452" h="196214">
                  <a:moveTo>
                    <a:pt x="134775" y="179070"/>
                  </a:moveTo>
                  <a:cubicBezTo>
                    <a:pt x="130012" y="175260"/>
                    <a:pt x="118582" y="160972"/>
                    <a:pt x="110010" y="149542"/>
                  </a:cubicBezTo>
                  <a:lnTo>
                    <a:pt x="107152" y="144780"/>
                  </a:lnTo>
                  <a:lnTo>
                    <a:pt x="93817" y="126683"/>
                  </a:lnTo>
                  <a:cubicBezTo>
                    <a:pt x="90007" y="120967"/>
                    <a:pt x="90960" y="115252"/>
                    <a:pt x="95722" y="108585"/>
                  </a:cubicBezTo>
                  <a:cubicBezTo>
                    <a:pt x="96675" y="107633"/>
                    <a:pt x="97627" y="106680"/>
                    <a:pt x="98580" y="105727"/>
                  </a:cubicBezTo>
                  <a:cubicBezTo>
                    <a:pt x="99532" y="104775"/>
                    <a:pt x="100485" y="103822"/>
                    <a:pt x="101437" y="101917"/>
                  </a:cubicBezTo>
                  <a:lnTo>
                    <a:pt x="101437" y="101917"/>
                  </a:lnTo>
                  <a:cubicBezTo>
                    <a:pt x="101437" y="100965"/>
                    <a:pt x="102390" y="100965"/>
                    <a:pt x="102390" y="100013"/>
                  </a:cubicBezTo>
                  <a:lnTo>
                    <a:pt x="102390" y="99060"/>
                  </a:lnTo>
                  <a:cubicBezTo>
                    <a:pt x="103342" y="98108"/>
                    <a:pt x="105247" y="96202"/>
                    <a:pt x="106200" y="95250"/>
                  </a:cubicBezTo>
                  <a:cubicBezTo>
                    <a:pt x="111915" y="88583"/>
                    <a:pt x="117630" y="83820"/>
                    <a:pt x="120487" y="81915"/>
                  </a:cubicBezTo>
                  <a:cubicBezTo>
                    <a:pt x="123345" y="80010"/>
                    <a:pt x="125250" y="78105"/>
                    <a:pt x="122392" y="73342"/>
                  </a:cubicBezTo>
                  <a:lnTo>
                    <a:pt x="122392" y="73342"/>
                  </a:lnTo>
                  <a:cubicBezTo>
                    <a:pt x="122392" y="73342"/>
                    <a:pt x="122392" y="73342"/>
                    <a:pt x="122392" y="73342"/>
                  </a:cubicBezTo>
                  <a:cubicBezTo>
                    <a:pt x="121440" y="70485"/>
                    <a:pt x="112867" y="61913"/>
                    <a:pt x="102390" y="61913"/>
                  </a:cubicBezTo>
                  <a:cubicBezTo>
                    <a:pt x="102390" y="61913"/>
                    <a:pt x="102390" y="61913"/>
                    <a:pt x="102390" y="61913"/>
                  </a:cubicBezTo>
                  <a:cubicBezTo>
                    <a:pt x="102390" y="61913"/>
                    <a:pt x="102390" y="61913"/>
                    <a:pt x="102390" y="61913"/>
                  </a:cubicBezTo>
                  <a:cubicBezTo>
                    <a:pt x="102390" y="61913"/>
                    <a:pt x="102390" y="61913"/>
                    <a:pt x="102390" y="61913"/>
                  </a:cubicBezTo>
                  <a:cubicBezTo>
                    <a:pt x="102390" y="61913"/>
                    <a:pt x="101437" y="61913"/>
                    <a:pt x="101437" y="61913"/>
                  </a:cubicBezTo>
                  <a:cubicBezTo>
                    <a:pt x="101437" y="61913"/>
                    <a:pt x="101437" y="61913"/>
                    <a:pt x="101437" y="61913"/>
                  </a:cubicBezTo>
                  <a:cubicBezTo>
                    <a:pt x="101437" y="61913"/>
                    <a:pt x="100485" y="61913"/>
                    <a:pt x="100485" y="61913"/>
                  </a:cubicBezTo>
                  <a:cubicBezTo>
                    <a:pt x="100485" y="61913"/>
                    <a:pt x="99532" y="61913"/>
                    <a:pt x="99532" y="61913"/>
                  </a:cubicBezTo>
                  <a:cubicBezTo>
                    <a:pt x="97627" y="61913"/>
                    <a:pt x="95722" y="62865"/>
                    <a:pt x="94770" y="62865"/>
                  </a:cubicBezTo>
                  <a:cubicBezTo>
                    <a:pt x="94770" y="62865"/>
                    <a:pt x="94770" y="62865"/>
                    <a:pt x="94770" y="62865"/>
                  </a:cubicBezTo>
                  <a:cubicBezTo>
                    <a:pt x="94770" y="62865"/>
                    <a:pt x="93817" y="62865"/>
                    <a:pt x="93817" y="62865"/>
                  </a:cubicBezTo>
                  <a:cubicBezTo>
                    <a:pt x="91912" y="63817"/>
                    <a:pt x="90007" y="64770"/>
                    <a:pt x="89055" y="66675"/>
                  </a:cubicBezTo>
                  <a:lnTo>
                    <a:pt x="89055" y="66675"/>
                  </a:lnTo>
                  <a:cubicBezTo>
                    <a:pt x="87150" y="68580"/>
                    <a:pt x="85245" y="70485"/>
                    <a:pt x="83340" y="72390"/>
                  </a:cubicBezTo>
                  <a:lnTo>
                    <a:pt x="62385" y="93345"/>
                  </a:lnTo>
                  <a:cubicBezTo>
                    <a:pt x="59527" y="96202"/>
                    <a:pt x="56670" y="100013"/>
                    <a:pt x="50002" y="100013"/>
                  </a:cubicBezTo>
                  <a:cubicBezTo>
                    <a:pt x="45240" y="100013"/>
                    <a:pt x="42382" y="97155"/>
                    <a:pt x="42382" y="91440"/>
                  </a:cubicBezTo>
                  <a:lnTo>
                    <a:pt x="42382" y="31433"/>
                  </a:lnTo>
                  <a:lnTo>
                    <a:pt x="42382" y="31433"/>
                  </a:lnTo>
                  <a:lnTo>
                    <a:pt x="42382" y="31433"/>
                  </a:lnTo>
                  <a:cubicBezTo>
                    <a:pt x="42382" y="31433"/>
                    <a:pt x="42382" y="30480"/>
                    <a:pt x="42382" y="30480"/>
                  </a:cubicBezTo>
                  <a:lnTo>
                    <a:pt x="42382" y="30480"/>
                  </a:lnTo>
                  <a:cubicBezTo>
                    <a:pt x="42382" y="18097"/>
                    <a:pt x="38572" y="8572"/>
                    <a:pt x="31905" y="3810"/>
                  </a:cubicBezTo>
                  <a:cubicBezTo>
                    <a:pt x="27142" y="952"/>
                    <a:pt x="22380" y="0"/>
                    <a:pt x="17617" y="0"/>
                  </a:cubicBezTo>
                  <a:cubicBezTo>
                    <a:pt x="11902" y="0"/>
                    <a:pt x="7140" y="952"/>
                    <a:pt x="5235" y="1905"/>
                  </a:cubicBezTo>
                  <a:cubicBezTo>
                    <a:pt x="-480" y="4763"/>
                    <a:pt x="-480" y="6667"/>
                    <a:pt x="472" y="10477"/>
                  </a:cubicBezTo>
                  <a:cubicBezTo>
                    <a:pt x="1425" y="14288"/>
                    <a:pt x="2377" y="27622"/>
                    <a:pt x="2377" y="39052"/>
                  </a:cubicBezTo>
                  <a:lnTo>
                    <a:pt x="2377" y="177165"/>
                  </a:lnTo>
                  <a:cubicBezTo>
                    <a:pt x="2377" y="191452"/>
                    <a:pt x="9997" y="196215"/>
                    <a:pt x="20475" y="196215"/>
                  </a:cubicBezTo>
                  <a:lnTo>
                    <a:pt x="24285" y="196215"/>
                  </a:lnTo>
                  <a:cubicBezTo>
                    <a:pt x="34762" y="196215"/>
                    <a:pt x="41430" y="191452"/>
                    <a:pt x="41430" y="177165"/>
                  </a:cubicBezTo>
                  <a:lnTo>
                    <a:pt x="41430" y="175260"/>
                  </a:lnTo>
                  <a:cubicBezTo>
                    <a:pt x="41430" y="171450"/>
                    <a:pt x="41430" y="148590"/>
                    <a:pt x="41430" y="144780"/>
                  </a:cubicBezTo>
                  <a:cubicBezTo>
                    <a:pt x="41430" y="138113"/>
                    <a:pt x="46192" y="136208"/>
                    <a:pt x="49050" y="136208"/>
                  </a:cubicBezTo>
                  <a:cubicBezTo>
                    <a:pt x="56670" y="136208"/>
                    <a:pt x="59527" y="140970"/>
                    <a:pt x="64290" y="146685"/>
                  </a:cubicBezTo>
                  <a:cubicBezTo>
                    <a:pt x="66195" y="149542"/>
                    <a:pt x="84292" y="171450"/>
                    <a:pt x="93817" y="183833"/>
                  </a:cubicBezTo>
                  <a:lnTo>
                    <a:pt x="93817" y="183833"/>
                  </a:lnTo>
                  <a:cubicBezTo>
                    <a:pt x="101437" y="193358"/>
                    <a:pt x="108105" y="196215"/>
                    <a:pt x="115725" y="196215"/>
                  </a:cubicBezTo>
                  <a:cubicBezTo>
                    <a:pt x="126202" y="196215"/>
                    <a:pt x="134775" y="188595"/>
                    <a:pt x="135727" y="185738"/>
                  </a:cubicBezTo>
                  <a:cubicBezTo>
                    <a:pt x="138585" y="183833"/>
                    <a:pt x="137632" y="181927"/>
                    <a:pt x="134775" y="17907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96" name="Freeform: Shape 339">
              <a:extLst>
                <a:ext uri="{FF2B5EF4-FFF2-40B4-BE49-F238E27FC236}">
                  <a16:creationId xmlns:a16="http://schemas.microsoft.com/office/drawing/2014/main" id="{E52505E3-D9FB-234B-B88C-B4011A9A32A0}"/>
                </a:ext>
              </a:extLst>
            </p:cNvPr>
            <p:cNvSpPr/>
            <p:nvPr/>
          </p:nvSpPr>
          <p:spPr>
            <a:xfrm>
              <a:off x="3237180" y="2212657"/>
              <a:ext cx="171231" cy="194309"/>
            </a:xfrm>
            <a:custGeom>
              <a:avLst/>
              <a:gdLst>
                <a:gd name="connsiteX0" fmla="*/ 140384 w 171231"/>
                <a:gd name="connsiteY0" fmla="*/ 39052 h 194309"/>
                <a:gd name="connsiteX1" fmla="*/ 167054 w 171231"/>
                <a:gd name="connsiteY1" fmla="*/ 28575 h 194309"/>
                <a:gd name="connsiteX2" fmla="*/ 168959 w 171231"/>
                <a:gd name="connsiteY2" fmla="*/ 2858 h 194309"/>
                <a:gd name="connsiteX3" fmla="*/ 165149 w 171231"/>
                <a:gd name="connsiteY3" fmla="*/ 0 h 194309"/>
                <a:gd name="connsiteX4" fmla="*/ 30847 w 171231"/>
                <a:gd name="connsiteY4" fmla="*/ 0 h 194309"/>
                <a:gd name="connsiteX5" fmla="*/ 30847 w 171231"/>
                <a:gd name="connsiteY5" fmla="*/ 0 h 194309"/>
                <a:gd name="connsiteX6" fmla="*/ 4177 w 171231"/>
                <a:gd name="connsiteY6" fmla="*/ 10477 h 194309"/>
                <a:gd name="connsiteX7" fmla="*/ 2272 w 171231"/>
                <a:gd name="connsiteY7" fmla="*/ 36195 h 194309"/>
                <a:gd name="connsiteX8" fmla="*/ 6082 w 171231"/>
                <a:gd name="connsiteY8" fmla="*/ 39052 h 194309"/>
                <a:gd name="connsiteX9" fmla="*/ 58469 w 171231"/>
                <a:gd name="connsiteY9" fmla="*/ 39052 h 194309"/>
                <a:gd name="connsiteX10" fmla="*/ 65137 w 171231"/>
                <a:gd name="connsiteY10" fmla="*/ 44767 h 194309"/>
                <a:gd name="connsiteX11" fmla="*/ 65137 w 171231"/>
                <a:gd name="connsiteY11" fmla="*/ 175260 h 194309"/>
                <a:gd name="connsiteX12" fmla="*/ 69899 w 171231"/>
                <a:gd name="connsiteY12" fmla="*/ 189547 h 194309"/>
                <a:gd name="connsiteX13" fmla="*/ 83234 w 171231"/>
                <a:gd name="connsiteY13" fmla="*/ 194310 h 194309"/>
                <a:gd name="connsiteX14" fmla="*/ 87044 w 171231"/>
                <a:gd name="connsiteY14" fmla="*/ 194310 h 194309"/>
                <a:gd name="connsiteX15" fmla="*/ 104189 w 171231"/>
                <a:gd name="connsiteY15" fmla="*/ 175260 h 194309"/>
                <a:gd name="connsiteX16" fmla="*/ 104189 w 171231"/>
                <a:gd name="connsiteY16" fmla="*/ 46672 h 194309"/>
                <a:gd name="connsiteX17" fmla="*/ 111809 w 171231"/>
                <a:gd name="connsiteY17" fmla="*/ 38100 h 194309"/>
                <a:gd name="connsiteX18" fmla="*/ 140384 w 171231"/>
                <a:gd name="connsiteY18" fmla="*/ 39052 h 194309"/>
                <a:gd name="connsiteX19" fmla="*/ 140384 w 171231"/>
                <a:gd name="connsiteY19" fmla="*/ 39052 h 194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71231" h="194309">
                  <a:moveTo>
                    <a:pt x="140384" y="39052"/>
                  </a:moveTo>
                  <a:cubicBezTo>
                    <a:pt x="152767" y="39052"/>
                    <a:pt x="162292" y="35242"/>
                    <a:pt x="167054" y="28575"/>
                  </a:cubicBezTo>
                  <a:cubicBezTo>
                    <a:pt x="173722" y="19050"/>
                    <a:pt x="170864" y="6667"/>
                    <a:pt x="168959" y="2858"/>
                  </a:cubicBezTo>
                  <a:cubicBezTo>
                    <a:pt x="168007" y="952"/>
                    <a:pt x="166102" y="0"/>
                    <a:pt x="165149" y="0"/>
                  </a:cubicBezTo>
                  <a:cubicBezTo>
                    <a:pt x="165149" y="0"/>
                    <a:pt x="30847" y="0"/>
                    <a:pt x="30847" y="0"/>
                  </a:cubicBezTo>
                  <a:lnTo>
                    <a:pt x="30847" y="0"/>
                  </a:lnTo>
                  <a:cubicBezTo>
                    <a:pt x="18464" y="0"/>
                    <a:pt x="8939" y="3810"/>
                    <a:pt x="4177" y="10477"/>
                  </a:cubicBezTo>
                  <a:cubicBezTo>
                    <a:pt x="-2491" y="20002"/>
                    <a:pt x="367" y="32385"/>
                    <a:pt x="2272" y="36195"/>
                  </a:cubicBezTo>
                  <a:cubicBezTo>
                    <a:pt x="3224" y="38100"/>
                    <a:pt x="5129" y="39052"/>
                    <a:pt x="6082" y="39052"/>
                  </a:cubicBezTo>
                  <a:lnTo>
                    <a:pt x="58469" y="39052"/>
                  </a:lnTo>
                  <a:cubicBezTo>
                    <a:pt x="61327" y="39052"/>
                    <a:pt x="64184" y="41910"/>
                    <a:pt x="65137" y="44767"/>
                  </a:cubicBezTo>
                  <a:lnTo>
                    <a:pt x="65137" y="175260"/>
                  </a:lnTo>
                  <a:cubicBezTo>
                    <a:pt x="65137" y="181927"/>
                    <a:pt x="67042" y="186690"/>
                    <a:pt x="69899" y="189547"/>
                  </a:cubicBezTo>
                  <a:cubicBezTo>
                    <a:pt x="72757" y="193358"/>
                    <a:pt x="77519" y="194310"/>
                    <a:pt x="83234" y="194310"/>
                  </a:cubicBezTo>
                  <a:lnTo>
                    <a:pt x="87044" y="194310"/>
                  </a:lnTo>
                  <a:cubicBezTo>
                    <a:pt x="96569" y="194310"/>
                    <a:pt x="104189" y="189547"/>
                    <a:pt x="104189" y="175260"/>
                  </a:cubicBezTo>
                  <a:lnTo>
                    <a:pt x="104189" y="46672"/>
                  </a:lnTo>
                  <a:cubicBezTo>
                    <a:pt x="104189" y="41910"/>
                    <a:pt x="107047" y="39052"/>
                    <a:pt x="111809" y="38100"/>
                  </a:cubicBezTo>
                  <a:cubicBezTo>
                    <a:pt x="111809" y="39052"/>
                    <a:pt x="139432" y="39052"/>
                    <a:pt x="140384" y="39052"/>
                  </a:cubicBezTo>
                  <a:lnTo>
                    <a:pt x="140384" y="3905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97" name="Freeform: Shape 340">
              <a:extLst>
                <a:ext uri="{FF2B5EF4-FFF2-40B4-BE49-F238E27FC236}">
                  <a16:creationId xmlns:a16="http://schemas.microsoft.com/office/drawing/2014/main" id="{FA84D317-BE01-864B-B03A-1AF2C767E16A}"/>
                </a:ext>
              </a:extLst>
            </p:cNvPr>
            <p:cNvSpPr/>
            <p:nvPr/>
          </p:nvSpPr>
          <p:spPr>
            <a:xfrm>
              <a:off x="2858452" y="2465070"/>
              <a:ext cx="71437" cy="107632"/>
            </a:xfrm>
            <a:custGeom>
              <a:avLst/>
              <a:gdLst>
                <a:gd name="connsiteX0" fmla="*/ 0 w 71437"/>
                <a:gd name="connsiteY0" fmla="*/ 102870 h 107632"/>
                <a:gd name="connsiteX1" fmla="*/ 0 w 71437"/>
                <a:gd name="connsiteY1" fmla="*/ 6667 h 107632"/>
                <a:gd name="connsiteX2" fmla="*/ 6667 w 71437"/>
                <a:gd name="connsiteY2" fmla="*/ 0 h 107632"/>
                <a:gd name="connsiteX3" fmla="*/ 66675 w 71437"/>
                <a:gd name="connsiteY3" fmla="*/ 0 h 107632"/>
                <a:gd name="connsiteX4" fmla="*/ 71438 w 71437"/>
                <a:gd name="connsiteY4" fmla="*/ 4763 h 107632"/>
                <a:gd name="connsiteX5" fmla="*/ 71438 w 71437"/>
                <a:gd name="connsiteY5" fmla="*/ 5715 h 107632"/>
                <a:gd name="connsiteX6" fmla="*/ 66675 w 71437"/>
                <a:gd name="connsiteY6" fmla="*/ 10477 h 107632"/>
                <a:gd name="connsiteX7" fmla="*/ 11430 w 71437"/>
                <a:gd name="connsiteY7" fmla="*/ 10477 h 107632"/>
                <a:gd name="connsiteX8" fmla="*/ 11430 w 71437"/>
                <a:gd name="connsiteY8" fmla="*/ 50483 h 107632"/>
                <a:gd name="connsiteX9" fmla="*/ 52388 w 71437"/>
                <a:gd name="connsiteY9" fmla="*/ 50483 h 107632"/>
                <a:gd name="connsiteX10" fmla="*/ 57150 w 71437"/>
                <a:gd name="connsiteY10" fmla="*/ 55245 h 107632"/>
                <a:gd name="connsiteX11" fmla="*/ 57150 w 71437"/>
                <a:gd name="connsiteY11" fmla="*/ 56197 h 107632"/>
                <a:gd name="connsiteX12" fmla="*/ 52388 w 71437"/>
                <a:gd name="connsiteY12" fmla="*/ 60960 h 107632"/>
                <a:gd name="connsiteX13" fmla="*/ 11430 w 71437"/>
                <a:gd name="connsiteY13" fmla="*/ 60960 h 107632"/>
                <a:gd name="connsiteX14" fmla="*/ 11430 w 71437"/>
                <a:gd name="connsiteY14" fmla="*/ 102870 h 107632"/>
                <a:gd name="connsiteX15" fmla="*/ 6667 w 71437"/>
                <a:gd name="connsiteY15" fmla="*/ 107633 h 107632"/>
                <a:gd name="connsiteX16" fmla="*/ 4763 w 71437"/>
                <a:gd name="connsiteY16" fmla="*/ 107633 h 107632"/>
                <a:gd name="connsiteX17" fmla="*/ 0 w 71437"/>
                <a:gd name="connsiteY17" fmla="*/ 102870 h 107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1437" h="107632">
                  <a:moveTo>
                    <a:pt x="0" y="102870"/>
                  </a:moveTo>
                  <a:lnTo>
                    <a:pt x="0" y="6667"/>
                  </a:lnTo>
                  <a:cubicBezTo>
                    <a:pt x="0" y="2858"/>
                    <a:pt x="2857" y="0"/>
                    <a:pt x="6667" y="0"/>
                  </a:cubicBezTo>
                  <a:lnTo>
                    <a:pt x="66675" y="0"/>
                  </a:lnTo>
                  <a:cubicBezTo>
                    <a:pt x="69532" y="0"/>
                    <a:pt x="71438" y="1905"/>
                    <a:pt x="71438" y="4763"/>
                  </a:cubicBezTo>
                  <a:lnTo>
                    <a:pt x="71438" y="5715"/>
                  </a:lnTo>
                  <a:cubicBezTo>
                    <a:pt x="71438" y="8572"/>
                    <a:pt x="69532" y="10477"/>
                    <a:pt x="66675" y="10477"/>
                  </a:cubicBezTo>
                  <a:lnTo>
                    <a:pt x="11430" y="10477"/>
                  </a:lnTo>
                  <a:lnTo>
                    <a:pt x="11430" y="50483"/>
                  </a:lnTo>
                  <a:lnTo>
                    <a:pt x="52388" y="50483"/>
                  </a:lnTo>
                  <a:cubicBezTo>
                    <a:pt x="55245" y="50483"/>
                    <a:pt x="57150" y="52388"/>
                    <a:pt x="57150" y="55245"/>
                  </a:cubicBezTo>
                  <a:lnTo>
                    <a:pt x="57150" y="56197"/>
                  </a:lnTo>
                  <a:cubicBezTo>
                    <a:pt x="57150" y="59055"/>
                    <a:pt x="55245" y="60960"/>
                    <a:pt x="52388" y="60960"/>
                  </a:cubicBezTo>
                  <a:lnTo>
                    <a:pt x="11430" y="60960"/>
                  </a:lnTo>
                  <a:lnTo>
                    <a:pt x="11430" y="102870"/>
                  </a:lnTo>
                  <a:cubicBezTo>
                    <a:pt x="11430" y="106680"/>
                    <a:pt x="9525" y="107633"/>
                    <a:pt x="6667" y="107633"/>
                  </a:cubicBezTo>
                  <a:lnTo>
                    <a:pt x="4763" y="107633"/>
                  </a:lnTo>
                  <a:cubicBezTo>
                    <a:pt x="952" y="107633"/>
                    <a:pt x="0" y="106680"/>
                    <a:pt x="0" y="10287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98" name="Freeform: Shape 341">
              <a:extLst>
                <a:ext uri="{FF2B5EF4-FFF2-40B4-BE49-F238E27FC236}">
                  <a16:creationId xmlns:a16="http://schemas.microsoft.com/office/drawing/2014/main" id="{2970B0D3-110D-AD41-825E-117B659B5FD3}"/>
                </a:ext>
              </a:extLst>
            </p:cNvPr>
            <p:cNvSpPr/>
            <p:nvPr/>
          </p:nvSpPr>
          <p:spPr>
            <a:xfrm>
              <a:off x="2926079" y="2491740"/>
              <a:ext cx="80962" cy="81950"/>
            </a:xfrm>
            <a:custGeom>
              <a:avLst/>
              <a:gdLst>
                <a:gd name="connsiteX0" fmla="*/ 0 w 80962"/>
                <a:gd name="connsiteY0" fmla="*/ 40957 h 81950"/>
                <a:gd name="connsiteX1" fmla="*/ 40958 w 80962"/>
                <a:gd name="connsiteY1" fmla="*/ 0 h 81950"/>
                <a:gd name="connsiteX2" fmla="*/ 80963 w 80962"/>
                <a:gd name="connsiteY2" fmla="*/ 40957 h 81950"/>
                <a:gd name="connsiteX3" fmla="*/ 40958 w 80962"/>
                <a:gd name="connsiteY3" fmla="*/ 81915 h 81950"/>
                <a:gd name="connsiteX4" fmla="*/ 0 w 80962"/>
                <a:gd name="connsiteY4" fmla="*/ 40957 h 81950"/>
                <a:gd name="connsiteX5" fmla="*/ 70485 w 80962"/>
                <a:gd name="connsiteY5" fmla="*/ 41910 h 81950"/>
                <a:gd name="connsiteX6" fmla="*/ 40958 w 80962"/>
                <a:gd name="connsiteY6" fmla="*/ 9525 h 81950"/>
                <a:gd name="connsiteX7" fmla="*/ 11430 w 80962"/>
                <a:gd name="connsiteY7" fmla="*/ 40957 h 81950"/>
                <a:gd name="connsiteX8" fmla="*/ 40958 w 80962"/>
                <a:gd name="connsiteY8" fmla="*/ 73342 h 81950"/>
                <a:gd name="connsiteX9" fmla="*/ 70485 w 80962"/>
                <a:gd name="connsiteY9" fmla="*/ 41910 h 81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962" h="81950">
                  <a:moveTo>
                    <a:pt x="0" y="40957"/>
                  </a:moveTo>
                  <a:cubicBezTo>
                    <a:pt x="0" y="17145"/>
                    <a:pt x="17145" y="0"/>
                    <a:pt x="40958" y="0"/>
                  </a:cubicBezTo>
                  <a:cubicBezTo>
                    <a:pt x="64770" y="0"/>
                    <a:pt x="80963" y="17145"/>
                    <a:pt x="80963" y="40957"/>
                  </a:cubicBezTo>
                  <a:cubicBezTo>
                    <a:pt x="80963" y="64770"/>
                    <a:pt x="63817" y="81915"/>
                    <a:pt x="40958" y="81915"/>
                  </a:cubicBezTo>
                  <a:cubicBezTo>
                    <a:pt x="17145" y="82867"/>
                    <a:pt x="0" y="64770"/>
                    <a:pt x="0" y="40957"/>
                  </a:cubicBezTo>
                  <a:moveTo>
                    <a:pt x="70485" y="41910"/>
                  </a:moveTo>
                  <a:cubicBezTo>
                    <a:pt x="70485" y="23813"/>
                    <a:pt x="58103" y="9525"/>
                    <a:pt x="40958" y="9525"/>
                  </a:cubicBezTo>
                  <a:cubicBezTo>
                    <a:pt x="23813" y="9525"/>
                    <a:pt x="11430" y="22860"/>
                    <a:pt x="11430" y="40957"/>
                  </a:cubicBezTo>
                  <a:cubicBezTo>
                    <a:pt x="11430" y="59055"/>
                    <a:pt x="23813" y="73342"/>
                    <a:pt x="40958" y="73342"/>
                  </a:cubicBezTo>
                  <a:cubicBezTo>
                    <a:pt x="57150" y="73342"/>
                    <a:pt x="70485" y="60007"/>
                    <a:pt x="70485" y="4191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99" name="Freeform: Shape 342">
              <a:extLst>
                <a:ext uri="{FF2B5EF4-FFF2-40B4-BE49-F238E27FC236}">
                  <a16:creationId xmlns:a16="http://schemas.microsoft.com/office/drawing/2014/main" id="{4EFB721C-5CC2-204E-9F61-5151D54BF7A0}"/>
                </a:ext>
              </a:extLst>
            </p:cNvPr>
            <p:cNvSpPr/>
            <p:nvPr/>
          </p:nvSpPr>
          <p:spPr>
            <a:xfrm>
              <a:off x="3020377" y="2491740"/>
              <a:ext cx="41909" cy="80962"/>
            </a:xfrm>
            <a:custGeom>
              <a:avLst/>
              <a:gdLst>
                <a:gd name="connsiteX0" fmla="*/ 30480 w 41909"/>
                <a:gd name="connsiteY0" fmla="*/ 0 h 80962"/>
                <a:gd name="connsiteX1" fmla="*/ 41910 w 41909"/>
                <a:gd name="connsiteY1" fmla="*/ 7620 h 80962"/>
                <a:gd name="connsiteX2" fmla="*/ 39052 w 41909"/>
                <a:gd name="connsiteY2" fmla="*/ 13335 h 80962"/>
                <a:gd name="connsiteX3" fmla="*/ 29527 w 41909"/>
                <a:gd name="connsiteY3" fmla="*/ 10477 h 80962"/>
                <a:gd name="connsiteX4" fmla="*/ 10477 w 41909"/>
                <a:gd name="connsiteY4" fmla="*/ 45720 h 80962"/>
                <a:gd name="connsiteX5" fmla="*/ 10477 w 41909"/>
                <a:gd name="connsiteY5" fmla="*/ 76200 h 80962"/>
                <a:gd name="connsiteX6" fmla="*/ 5715 w 41909"/>
                <a:gd name="connsiteY6" fmla="*/ 80963 h 80962"/>
                <a:gd name="connsiteX7" fmla="*/ 4763 w 41909"/>
                <a:gd name="connsiteY7" fmla="*/ 80963 h 80962"/>
                <a:gd name="connsiteX8" fmla="*/ 0 w 41909"/>
                <a:gd name="connsiteY8" fmla="*/ 76200 h 80962"/>
                <a:gd name="connsiteX9" fmla="*/ 0 w 41909"/>
                <a:gd name="connsiteY9" fmla="*/ 2857 h 80962"/>
                <a:gd name="connsiteX10" fmla="*/ 3810 w 41909"/>
                <a:gd name="connsiteY10" fmla="*/ 1905 h 80962"/>
                <a:gd name="connsiteX11" fmla="*/ 10477 w 41909"/>
                <a:gd name="connsiteY11" fmla="*/ 12382 h 80962"/>
                <a:gd name="connsiteX12" fmla="*/ 10477 w 41909"/>
                <a:gd name="connsiteY12" fmla="*/ 17145 h 80962"/>
                <a:gd name="connsiteX13" fmla="*/ 30480 w 41909"/>
                <a:gd name="connsiteY13" fmla="*/ 0 h 80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909" h="80962">
                  <a:moveTo>
                    <a:pt x="30480" y="0"/>
                  </a:moveTo>
                  <a:cubicBezTo>
                    <a:pt x="38100" y="0"/>
                    <a:pt x="41910" y="2857"/>
                    <a:pt x="41910" y="7620"/>
                  </a:cubicBezTo>
                  <a:cubicBezTo>
                    <a:pt x="41910" y="11430"/>
                    <a:pt x="39052" y="13335"/>
                    <a:pt x="39052" y="13335"/>
                  </a:cubicBezTo>
                  <a:cubicBezTo>
                    <a:pt x="37147" y="11430"/>
                    <a:pt x="34290" y="10477"/>
                    <a:pt x="29527" y="10477"/>
                  </a:cubicBezTo>
                  <a:cubicBezTo>
                    <a:pt x="15240" y="10477"/>
                    <a:pt x="10477" y="24765"/>
                    <a:pt x="10477" y="45720"/>
                  </a:cubicBezTo>
                  <a:lnTo>
                    <a:pt x="10477" y="76200"/>
                  </a:lnTo>
                  <a:cubicBezTo>
                    <a:pt x="10477" y="80010"/>
                    <a:pt x="8572" y="80963"/>
                    <a:pt x="5715" y="80963"/>
                  </a:cubicBezTo>
                  <a:lnTo>
                    <a:pt x="4763" y="80963"/>
                  </a:lnTo>
                  <a:cubicBezTo>
                    <a:pt x="1905" y="80963"/>
                    <a:pt x="0" y="80010"/>
                    <a:pt x="0" y="76200"/>
                  </a:cubicBezTo>
                  <a:lnTo>
                    <a:pt x="0" y="2857"/>
                  </a:lnTo>
                  <a:cubicBezTo>
                    <a:pt x="0" y="2857"/>
                    <a:pt x="1905" y="1905"/>
                    <a:pt x="3810" y="1905"/>
                  </a:cubicBezTo>
                  <a:cubicBezTo>
                    <a:pt x="7620" y="1905"/>
                    <a:pt x="10477" y="3810"/>
                    <a:pt x="10477" y="12382"/>
                  </a:cubicBezTo>
                  <a:lnTo>
                    <a:pt x="10477" y="17145"/>
                  </a:lnTo>
                  <a:cubicBezTo>
                    <a:pt x="13335" y="5715"/>
                    <a:pt x="20002" y="0"/>
                    <a:pt x="30480" y="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00" name="Freeform: Shape 343">
              <a:extLst>
                <a:ext uri="{FF2B5EF4-FFF2-40B4-BE49-F238E27FC236}">
                  <a16:creationId xmlns:a16="http://schemas.microsoft.com/office/drawing/2014/main" id="{5CE01D71-EA20-C84B-8BFF-83052C7C8380}"/>
                </a:ext>
              </a:extLst>
            </p:cNvPr>
            <p:cNvSpPr/>
            <p:nvPr/>
          </p:nvSpPr>
          <p:spPr>
            <a:xfrm>
              <a:off x="3105150" y="2465070"/>
              <a:ext cx="76200" cy="108584"/>
            </a:xfrm>
            <a:custGeom>
              <a:avLst/>
              <a:gdLst>
                <a:gd name="connsiteX0" fmla="*/ 0 w 76200"/>
                <a:gd name="connsiteY0" fmla="*/ 100965 h 108584"/>
                <a:gd name="connsiteX1" fmla="*/ 0 w 76200"/>
                <a:gd name="connsiteY1" fmla="*/ 6667 h 108584"/>
                <a:gd name="connsiteX2" fmla="*/ 6667 w 76200"/>
                <a:gd name="connsiteY2" fmla="*/ 0 h 108584"/>
                <a:gd name="connsiteX3" fmla="*/ 70485 w 76200"/>
                <a:gd name="connsiteY3" fmla="*/ 0 h 108584"/>
                <a:gd name="connsiteX4" fmla="*/ 75247 w 76200"/>
                <a:gd name="connsiteY4" fmla="*/ 4763 h 108584"/>
                <a:gd name="connsiteX5" fmla="*/ 75247 w 76200"/>
                <a:gd name="connsiteY5" fmla="*/ 5715 h 108584"/>
                <a:gd name="connsiteX6" fmla="*/ 70485 w 76200"/>
                <a:gd name="connsiteY6" fmla="*/ 10477 h 108584"/>
                <a:gd name="connsiteX7" fmla="*/ 11430 w 76200"/>
                <a:gd name="connsiteY7" fmla="*/ 10477 h 108584"/>
                <a:gd name="connsiteX8" fmla="*/ 11430 w 76200"/>
                <a:gd name="connsiteY8" fmla="*/ 47625 h 108584"/>
                <a:gd name="connsiteX9" fmla="*/ 59055 w 76200"/>
                <a:gd name="connsiteY9" fmla="*/ 47625 h 108584"/>
                <a:gd name="connsiteX10" fmla="*/ 63817 w 76200"/>
                <a:gd name="connsiteY10" fmla="*/ 52388 h 108584"/>
                <a:gd name="connsiteX11" fmla="*/ 63817 w 76200"/>
                <a:gd name="connsiteY11" fmla="*/ 53340 h 108584"/>
                <a:gd name="connsiteX12" fmla="*/ 59055 w 76200"/>
                <a:gd name="connsiteY12" fmla="*/ 58102 h 108584"/>
                <a:gd name="connsiteX13" fmla="*/ 11430 w 76200"/>
                <a:gd name="connsiteY13" fmla="*/ 58102 h 108584"/>
                <a:gd name="connsiteX14" fmla="*/ 11430 w 76200"/>
                <a:gd name="connsiteY14" fmla="*/ 98108 h 108584"/>
                <a:gd name="connsiteX15" fmla="*/ 71438 w 76200"/>
                <a:gd name="connsiteY15" fmla="*/ 98108 h 108584"/>
                <a:gd name="connsiteX16" fmla="*/ 76200 w 76200"/>
                <a:gd name="connsiteY16" fmla="*/ 102870 h 108584"/>
                <a:gd name="connsiteX17" fmla="*/ 76200 w 76200"/>
                <a:gd name="connsiteY17" fmla="*/ 103822 h 108584"/>
                <a:gd name="connsiteX18" fmla="*/ 71438 w 76200"/>
                <a:gd name="connsiteY18" fmla="*/ 108585 h 108584"/>
                <a:gd name="connsiteX19" fmla="*/ 6667 w 76200"/>
                <a:gd name="connsiteY19" fmla="*/ 108585 h 108584"/>
                <a:gd name="connsiteX20" fmla="*/ 0 w 76200"/>
                <a:gd name="connsiteY20" fmla="*/ 100965 h 108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76200" h="108584">
                  <a:moveTo>
                    <a:pt x="0" y="100965"/>
                  </a:moveTo>
                  <a:lnTo>
                    <a:pt x="0" y="6667"/>
                  </a:lnTo>
                  <a:cubicBezTo>
                    <a:pt x="0" y="2858"/>
                    <a:pt x="2858" y="0"/>
                    <a:pt x="6667" y="0"/>
                  </a:cubicBezTo>
                  <a:lnTo>
                    <a:pt x="70485" y="0"/>
                  </a:lnTo>
                  <a:cubicBezTo>
                    <a:pt x="73342" y="0"/>
                    <a:pt x="75247" y="1905"/>
                    <a:pt x="75247" y="4763"/>
                  </a:cubicBezTo>
                  <a:lnTo>
                    <a:pt x="75247" y="5715"/>
                  </a:lnTo>
                  <a:cubicBezTo>
                    <a:pt x="75247" y="8572"/>
                    <a:pt x="73342" y="10477"/>
                    <a:pt x="70485" y="10477"/>
                  </a:cubicBezTo>
                  <a:lnTo>
                    <a:pt x="11430" y="10477"/>
                  </a:lnTo>
                  <a:lnTo>
                    <a:pt x="11430" y="47625"/>
                  </a:lnTo>
                  <a:lnTo>
                    <a:pt x="59055" y="47625"/>
                  </a:lnTo>
                  <a:cubicBezTo>
                    <a:pt x="61913" y="47625"/>
                    <a:pt x="63817" y="49530"/>
                    <a:pt x="63817" y="52388"/>
                  </a:cubicBezTo>
                  <a:lnTo>
                    <a:pt x="63817" y="53340"/>
                  </a:lnTo>
                  <a:cubicBezTo>
                    <a:pt x="63817" y="56197"/>
                    <a:pt x="61913" y="58102"/>
                    <a:pt x="59055" y="58102"/>
                  </a:cubicBezTo>
                  <a:lnTo>
                    <a:pt x="11430" y="58102"/>
                  </a:lnTo>
                  <a:lnTo>
                    <a:pt x="11430" y="98108"/>
                  </a:lnTo>
                  <a:lnTo>
                    <a:pt x="71438" y="98108"/>
                  </a:lnTo>
                  <a:cubicBezTo>
                    <a:pt x="74295" y="98108"/>
                    <a:pt x="76200" y="100013"/>
                    <a:pt x="76200" y="102870"/>
                  </a:cubicBezTo>
                  <a:lnTo>
                    <a:pt x="76200" y="103822"/>
                  </a:lnTo>
                  <a:cubicBezTo>
                    <a:pt x="76200" y="106680"/>
                    <a:pt x="74295" y="108585"/>
                    <a:pt x="71438" y="108585"/>
                  </a:cubicBezTo>
                  <a:lnTo>
                    <a:pt x="6667" y="108585"/>
                  </a:lnTo>
                  <a:cubicBezTo>
                    <a:pt x="2858" y="107633"/>
                    <a:pt x="0" y="104775"/>
                    <a:pt x="0" y="100965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01" name="Freeform: Shape 344">
              <a:extLst>
                <a:ext uri="{FF2B5EF4-FFF2-40B4-BE49-F238E27FC236}">
                  <a16:creationId xmlns:a16="http://schemas.microsoft.com/office/drawing/2014/main" id="{CA7532A4-BA56-504C-95ED-519C5ACC2FF9}"/>
                </a:ext>
              </a:extLst>
            </p:cNvPr>
            <p:cNvSpPr/>
            <p:nvPr/>
          </p:nvSpPr>
          <p:spPr>
            <a:xfrm>
              <a:off x="3180397" y="2492692"/>
              <a:ext cx="73342" cy="80010"/>
            </a:xfrm>
            <a:custGeom>
              <a:avLst/>
              <a:gdLst>
                <a:gd name="connsiteX0" fmla="*/ 36195 w 73342"/>
                <a:gd name="connsiteY0" fmla="*/ 70485 h 80010"/>
                <a:gd name="connsiteX1" fmla="*/ 60008 w 73342"/>
                <a:gd name="connsiteY1" fmla="*/ 8573 h 80010"/>
                <a:gd name="connsiteX2" fmla="*/ 67628 w 73342"/>
                <a:gd name="connsiteY2" fmla="*/ 953 h 80010"/>
                <a:gd name="connsiteX3" fmla="*/ 73343 w 73342"/>
                <a:gd name="connsiteY3" fmla="*/ 3810 h 80010"/>
                <a:gd name="connsiteX4" fmla="*/ 44768 w 73342"/>
                <a:gd name="connsiteY4" fmla="*/ 76200 h 80010"/>
                <a:gd name="connsiteX5" fmla="*/ 37148 w 73342"/>
                <a:gd name="connsiteY5" fmla="*/ 80010 h 80010"/>
                <a:gd name="connsiteX6" fmla="*/ 29528 w 73342"/>
                <a:gd name="connsiteY6" fmla="*/ 76200 h 80010"/>
                <a:gd name="connsiteX7" fmla="*/ 0 w 73342"/>
                <a:gd name="connsiteY7" fmla="*/ 2858 h 80010"/>
                <a:gd name="connsiteX8" fmla="*/ 5715 w 73342"/>
                <a:gd name="connsiteY8" fmla="*/ 0 h 80010"/>
                <a:gd name="connsiteX9" fmla="*/ 13335 w 73342"/>
                <a:gd name="connsiteY9" fmla="*/ 7620 h 80010"/>
                <a:gd name="connsiteX10" fmla="*/ 36195 w 73342"/>
                <a:gd name="connsiteY10" fmla="*/ 70485 h 80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3342" h="80010">
                  <a:moveTo>
                    <a:pt x="36195" y="70485"/>
                  </a:moveTo>
                  <a:lnTo>
                    <a:pt x="60008" y="8573"/>
                  </a:lnTo>
                  <a:cubicBezTo>
                    <a:pt x="62865" y="1905"/>
                    <a:pt x="64770" y="953"/>
                    <a:pt x="67628" y="953"/>
                  </a:cubicBezTo>
                  <a:cubicBezTo>
                    <a:pt x="71438" y="953"/>
                    <a:pt x="73343" y="3810"/>
                    <a:pt x="73343" y="3810"/>
                  </a:cubicBezTo>
                  <a:lnTo>
                    <a:pt x="44768" y="76200"/>
                  </a:lnTo>
                  <a:cubicBezTo>
                    <a:pt x="43815" y="79058"/>
                    <a:pt x="42863" y="80010"/>
                    <a:pt x="37148" y="80010"/>
                  </a:cubicBezTo>
                  <a:cubicBezTo>
                    <a:pt x="31433" y="80010"/>
                    <a:pt x="31433" y="79058"/>
                    <a:pt x="29528" y="76200"/>
                  </a:cubicBezTo>
                  <a:lnTo>
                    <a:pt x="0" y="2858"/>
                  </a:lnTo>
                  <a:cubicBezTo>
                    <a:pt x="0" y="1905"/>
                    <a:pt x="1905" y="0"/>
                    <a:pt x="5715" y="0"/>
                  </a:cubicBezTo>
                  <a:cubicBezTo>
                    <a:pt x="9525" y="0"/>
                    <a:pt x="11430" y="1905"/>
                    <a:pt x="13335" y="7620"/>
                  </a:cubicBezTo>
                  <a:lnTo>
                    <a:pt x="36195" y="7048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02" name="Freeform: Shape 345">
              <a:extLst>
                <a:ext uri="{FF2B5EF4-FFF2-40B4-BE49-F238E27FC236}">
                  <a16:creationId xmlns:a16="http://schemas.microsoft.com/office/drawing/2014/main" id="{0C0B2D66-375A-C84B-BD3E-840BEA6CEDE4}"/>
                </a:ext>
              </a:extLst>
            </p:cNvPr>
            <p:cNvSpPr/>
            <p:nvPr/>
          </p:nvSpPr>
          <p:spPr>
            <a:xfrm>
              <a:off x="3256597" y="2490787"/>
              <a:ext cx="76200" cy="82867"/>
            </a:xfrm>
            <a:custGeom>
              <a:avLst/>
              <a:gdLst>
                <a:gd name="connsiteX0" fmla="*/ 40958 w 76200"/>
                <a:gd name="connsiteY0" fmla="*/ 74295 h 82867"/>
                <a:gd name="connsiteX1" fmla="*/ 67628 w 76200"/>
                <a:gd name="connsiteY1" fmla="*/ 60008 h 82867"/>
                <a:gd name="connsiteX2" fmla="*/ 74295 w 76200"/>
                <a:gd name="connsiteY2" fmla="*/ 65722 h 82867"/>
                <a:gd name="connsiteX3" fmla="*/ 40958 w 76200"/>
                <a:gd name="connsiteY3" fmla="*/ 82867 h 82867"/>
                <a:gd name="connsiteX4" fmla="*/ 0 w 76200"/>
                <a:gd name="connsiteY4" fmla="*/ 41910 h 82867"/>
                <a:gd name="connsiteX5" fmla="*/ 40005 w 76200"/>
                <a:gd name="connsiteY5" fmla="*/ 0 h 82867"/>
                <a:gd name="connsiteX6" fmla="*/ 76200 w 76200"/>
                <a:gd name="connsiteY6" fmla="*/ 40005 h 82867"/>
                <a:gd name="connsiteX7" fmla="*/ 76200 w 76200"/>
                <a:gd name="connsiteY7" fmla="*/ 40958 h 82867"/>
                <a:gd name="connsiteX8" fmla="*/ 71438 w 76200"/>
                <a:gd name="connsiteY8" fmla="*/ 44767 h 82867"/>
                <a:gd name="connsiteX9" fmla="*/ 10478 w 76200"/>
                <a:gd name="connsiteY9" fmla="*/ 44767 h 82867"/>
                <a:gd name="connsiteX10" fmla="*/ 40958 w 76200"/>
                <a:gd name="connsiteY10" fmla="*/ 74295 h 82867"/>
                <a:gd name="connsiteX11" fmla="*/ 64770 w 76200"/>
                <a:gd name="connsiteY11" fmla="*/ 36195 h 82867"/>
                <a:gd name="connsiteX12" fmla="*/ 39053 w 76200"/>
                <a:gd name="connsiteY12" fmla="*/ 10478 h 82867"/>
                <a:gd name="connsiteX13" fmla="*/ 10478 w 76200"/>
                <a:gd name="connsiteY13" fmla="*/ 36195 h 82867"/>
                <a:gd name="connsiteX14" fmla="*/ 64770 w 76200"/>
                <a:gd name="connsiteY14" fmla="*/ 36195 h 82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6200" h="82867">
                  <a:moveTo>
                    <a:pt x="40958" y="74295"/>
                  </a:moveTo>
                  <a:cubicBezTo>
                    <a:pt x="56198" y="74295"/>
                    <a:pt x="62865" y="67628"/>
                    <a:pt x="67628" y="60008"/>
                  </a:cubicBezTo>
                  <a:cubicBezTo>
                    <a:pt x="67628" y="59055"/>
                    <a:pt x="74295" y="60960"/>
                    <a:pt x="74295" y="65722"/>
                  </a:cubicBezTo>
                  <a:cubicBezTo>
                    <a:pt x="74295" y="71438"/>
                    <a:pt x="62865" y="82867"/>
                    <a:pt x="40958" y="82867"/>
                  </a:cubicBezTo>
                  <a:cubicBezTo>
                    <a:pt x="17145" y="82867"/>
                    <a:pt x="0" y="65722"/>
                    <a:pt x="0" y="41910"/>
                  </a:cubicBezTo>
                  <a:cubicBezTo>
                    <a:pt x="0" y="18097"/>
                    <a:pt x="17145" y="0"/>
                    <a:pt x="40005" y="0"/>
                  </a:cubicBezTo>
                  <a:cubicBezTo>
                    <a:pt x="61913" y="0"/>
                    <a:pt x="76200" y="15240"/>
                    <a:pt x="76200" y="40005"/>
                  </a:cubicBezTo>
                  <a:lnTo>
                    <a:pt x="76200" y="40958"/>
                  </a:lnTo>
                  <a:cubicBezTo>
                    <a:pt x="76200" y="43815"/>
                    <a:pt x="75248" y="44767"/>
                    <a:pt x="71438" y="44767"/>
                  </a:cubicBezTo>
                  <a:lnTo>
                    <a:pt x="10478" y="44767"/>
                  </a:lnTo>
                  <a:cubicBezTo>
                    <a:pt x="11430" y="61913"/>
                    <a:pt x="23813" y="74295"/>
                    <a:pt x="40958" y="74295"/>
                  </a:cubicBezTo>
                  <a:moveTo>
                    <a:pt x="64770" y="36195"/>
                  </a:moveTo>
                  <a:cubicBezTo>
                    <a:pt x="63818" y="20955"/>
                    <a:pt x="54293" y="10478"/>
                    <a:pt x="39053" y="10478"/>
                  </a:cubicBezTo>
                  <a:cubicBezTo>
                    <a:pt x="23813" y="10478"/>
                    <a:pt x="13335" y="20955"/>
                    <a:pt x="10478" y="36195"/>
                  </a:cubicBezTo>
                  <a:lnTo>
                    <a:pt x="64770" y="3619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03" name="Freeform: Shape 346">
              <a:extLst>
                <a:ext uri="{FF2B5EF4-FFF2-40B4-BE49-F238E27FC236}">
                  <a16:creationId xmlns:a16="http://schemas.microsoft.com/office/drawing/2014/main" id="{C1AD7B04-E56A-0443-8E43-E31F2344A415}"/>
                </a:ext>
              </a:extLst>
            </p:cNvPr>
            <p:cNvSpPr/>
            <p:nvPr/>
          </p:nvSpPr>
          <p:spPr>
            <a:xfrm>
              <a:off x="3349942" y="2491740"/>
              <a:ext cx="41910" cy="80962"/>
            </a:xfrm>
            <a:custGeom>
              <a:avLst/>
              <a:gdLst>
                <a:gd name="connsiteX0" fmla="*/ 30480 w 41910"/>
                <a:gd name="connsiteY0" fmla="*/ 0 h 80962"/>
                <a:gd name="connsiteX1" fmla="*/ 41910 w 41910"/>
                <a:gd name="connsiteY1" fmla="*/ 7620 h 80962"/>
                <a:gd name="connsiteX2" fmla="*/ 39053 w 41910"/>
                <a:gd name="connsiteY2" fmla="*/ 13335 h 80962"/>
                <a:gd name="connsiteX3" fmla="*/ 29528 w 41910"/>
                <a:gd name="connsiteY3" fmla="*/ 10477 h 80962"/>
                <a:gd name="connsiteX4" fmla="*/ 10478 w 41910"/>
                <a:gd name="connsiteY4" fmla="*/ 45720 h 80962"/>
                <a:gd name="connsiteX5" fmla="*/ 10478 w 41910"/>
                <a:gd name="connsiteY5" fmla="*/ 76200 h 80962"/>
                <a:gd name="connsiteX6" fmla="*/ 5715 w 41910"/>
                <a:gd name="connsiteY6" fmla="*/ 80963 h 80962"/>
                <a:gd name="connsiteX7" fmla="*/ 4763 w 41910"/>
                <a:gd name="connsiteY7" fmla="*/ 80963 h 80962"/>
                <a:gd name="connsiteX8" fmla="*/ 0 w 41910"/>
                <a:gd name="connsiteY8" fmla="*/ 76200 h 80962"/>
                <a:gd name="connsiteX9" fmla="*/ 0 w 41910"/>
                <a:gd name="connsiteY9" fmla="*/ 2857 h 80962"/>
                <a:gd name="connsiteX10" fmla="*/ 3810 w 41910"/>
                <a:gd name="connsiteY10" fmla="*/ 1905 h 80962"/>
                <a:gd name="connsiteX11" fmla="*/ 10478 w 41910"/>
                <a:gd name="connsiteY11" fmla="*/ 12382 h 80962"/>
                <a:gd name="connsiteX12" fmla="*/ 10478 w 41910"/>
                <a:gd name="connsiteY12" fmla="*/ 17145 h 80962"/>
                <a:gd name="connsiteX13" fmla="*/ 30480 w 41910"/>
                <a:gd name="connsiteY13" fmla="*/ 0 h 80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910" h="80962">
                  <a:moveTo>
                    <a:pt x="30480" y="0"/>
                  </a:moveTo>
                  <a:cubicBezTo>
                    <a:pt x="38100" y="0"/>
                    <a:pt x="41910" y="2857"/>
                    <a:pt x="41910" y="7620"/>
                  </a:cubicBezTo>
                  <a:cubicBezTo>
                    <a:pt x="41910" y="11430"/>
                    <a:pt x="39053" y="13335"/>
                    <a:pt x="39053" y="13335"/>
                  </a:cubicBezTo>
                  <a:cubicBezTo>
                    <a:pt x="37148" y="11430"/>
                    <a:pt x="34290" y="10477"/>
                    <a:pt x="29528" y="10477"/>
                  </a:cubicBezTo>
                  <a:cubicBezTo>
                    <a:pt x="15240" y="10477"/>
                    <a:pt x="10478" y="24765"/>
                    <a:pt x="10478" y="45720"/>
                  </a:cubicBezTo>
                  <a:lnTo>
                    <a:pt x="10478" y="76200"/>
                  </a:lnTo>
                  <a:cubicBezTo>
                    <a:pt x="10478" y="80010"/>
                    <a:pt x="8573" y="80963"/>
                    <a:pt x="5715" y="80963"/>
                  </a:cubicBezTo>
                  <a:lnTo>
                    <a:pt x="4763" y="80963"/>
                  </a:lnTo>
                  <a:cubicBezTo>
                    <a:pt x="1905" y="80963"/>
                    <a:pt x="0" y="80010"/>
                    <a:pt x="0" y="76200"/>
                  </a:cubicBezTo>
                  <a:lnTo>
                    <a:pt x="0" y="2857"/>
                  </a:lnTo>
                  <a:cubicBezTo>
                    <a:pt x="0" y="2857"/>
                    <a:pt x="1905" y="1905"/>
                    <a:pt x="3810" y="1905"/>
                  </a:cubicBezTo>
                  <a:cubicBezTo>
                    <a:pt x="7620" y="1905"/>
                    <a:pt x="10478" y="3810"/>
                    <a:pt x="10478" y="12382"/>
                  </a:cubicBezTo>
                  <a:lnTo>
                    <a:pt x="10478" y="17145"/>
                  </a:lnTo>
                  <a:cubicBezTo>
                    <a:pt x="12383" y="5715"/>
                    <a:pt x="20003" y="0"/>
                    <a:pt x="30480" y="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04" name="Freeform: Shape 347">
              <a:extLst>
                <a:ext uri="{FF2B5EF4-FFF2-40B4-BE49-F238E27FC236}">
                  <a16:creationId xmlns:a16="http://schemas.microsoft.com/office/drawing/2014/main" id="{FD1317BD-6305-2640-87EF-49E56F6E2A65}"/>
                </a:ext>
              </a:extLst>
            </p:cNvPr>
            <p:cNvSpPr/>
            <p:nvPr/>
          </p:nvSpPr>
          <p:spPr>
            <a:xfrm>
              <a:off x="3397567" y="2494597"/>
              <a:ext cx="73342" cy="112395"/>
            </a:xfrm>
            <a:custGeom>
              <a:avLst/>
              <a:gdLst>
                <a:gd name="connsiteX0" fmla="*/ 21908 w 73342"/>
                <a:gd name="connsiteY0" fmla="*/ 107633 h 112395"/>
                <a:gd name="connsiteX1" fmla="*/ 35242 w 73342"/>
                <a:gd name="connsiteY1" fmla="*/ 74295 h 112395"/>
                <a:gd name="connsiteX2" fmla="*/ 28575 w 73342"/>
                <a:gd name="connsiteY2" fmla="*/ 70485 h 112395"/>
                <a:gd name="connsiteX3" fmla="*/ 0 w 73342"/>
                <a:gd name="connsiteY3" fmla="*/ 2858 h 112395"/>
                <a:gd name="connsiteX4" fmla="*/ 5715 w 73342"/>
                <a:gd name="connsiteY4" fmla="*/ 0 h 112395"/>
                <a:gd name="connsiteX5" fmla="*/ 13335 w 73342"/>
                <a:gd name="connsiteY5" fmla="*/ 7620 h 112395"/>
                <a:gd name="connsiteX6" fmla="*/ 38100 w 73342"/>
                <a:gd name="connsiteY6" fmla="*/ 69533 h 112395"/>
                <a:gd name="connsiteX7" fmla="*/ 60008 w 73342"/>
                <a:gd name="connsiteY7" fmla="*/ 8573 h 112395"/>
                <a:gd name="connsiteX8" fmla="*/ 67628 w 73342"/>
                <a:gd name="connsiteY8" fmla="*/ 953 h 112395"/>
                <a:gd name="connsiteX9" fmla="*/ 73342 w 73342"/>
                <a:gd name="connsiteY9" fmla="*/ 3810 h 112395"/>
                <a:gd name="connsiteX10" fmla="*/ 35242 w 73342"/>
                <a:gd name="connsiteY10" fmla="*/ 105728 h 112395"/>
                <a:gd name="connsiteX11" fmla="*/ 27623 w 73342"/>
                <a:gd name="connsiteY11" fmla="*/ 112395 h 112395"/>
                <a:gd name="connsiteX12" fmla="*/ 21908 w 73342"/>
                <a:gd name="connsiteY12" fmla="*/ 107633 h 112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3342" h="112395">
                  <a:moveTo>
                    <a:pt x="21908" y="107633"/>
                  </a:moveTo>
                  <a:lnTo>
                    <a:pt x="35242" y="74295"/>
                  </a:lnTo>
                  <a:cubicBezTo>
                    <a:pt x="31433" y="74295"/>
                    <a:pt x="30480" y="73343"/>
                    <a:pt x="28575" y="70485"/>
                  </a:cubicBezTo>
                  <a:lnTo>
                    <a:pt x="0" y="2858"/>
                  </a:lnTo>
                  <a:cubicBezTo>
                    <a:pt x="0" y="1905"/>
                    <a:pt x="1905" y="0"/>
                    <a:pt x="5715" y="0"/>
                  </a:cubicBezTo>
                  <a:cubicBezTo>
                    <a:pt x="9525" y="0"/>
                    <a:pt x="11430" y="1905"/>
                    <a:pt x="13335" y="7620"/>
                  </a:cubicBezTo>
                  <a:lnTo>
                    <a:pt x="38100" y="69533"/>
                  </a:lnTo>
                  <a:lnTo>
                    <a:pt x="60008" y="8573"/>
                  </a:lnTo>
                  <a:cubicBezTo>
                    <a:pt x="61913" y="2858"/>
                    <a:pt x="64770" y="953"/>
                    <a:pt x="67628" y="953"/>
                  </a:cubicBezTo>
                  <a:cubicBezTo>
                    <a:pt x="70485" y="953"/>
                    <a:pt x="73342" y="2858"/>
                    <a:pt x="73342" y="3810"/>
                  </a:cubicBezTo>
                  <a:lnTo>
                    <a:pt x="35242" y="105728"/>
                  </a:lnTo>
                  <a:cubicBezTo>
                    <a:pt x="33338" y="111443"/>
                    <a:pt x="30480" y="112395"/>
                    <a:pt x="27623" y="112395"/>
                  </a:cubicBezTo>
                  <a:cubicBezTo>
                    <a:pt x="24765" y="110490"/>
                    <a:pt x="21908" y="107633"/>
                    <a:pt x="21908" y="10763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05" name="Freeform: Shape 348">
              <a:extLst>
                <a:ext uri="{FF2B5EF4-FFF2-40B4-BE49-F238E27FC236}">
                  <a16:creationId xmlns:a16="http://schemas.microsoft.com/office/drawing/2014/main" id="{01F40D04-6557-1240-8A20-49F2E247A4FF}"/>
                </a:ext>
              </a:extLst>
            </p:cNvPr>
            <p:cNvSpPr/>
            <p:nvPr/>
          </p:nvSpPr>
          <p:spPr>
            <a:xfrm>
              <a:off x="3472815" y="2491740"/>
              <a:ext cx="80962" cy="81950"/>
            </a:xfrm>
            <a:custGeom>
              <a:avLst/>
              <a:gdLst>
                <a:gd name="connsiteX0" fmla="*/ 0 w 80962"/>
                <a:gd name="connsiteY0" fmla="*/ 40957 h 81950"/>
                <a:gd name="connsiteX1" fmla="*/ 40957 w 80962"/>
                <a:gd name="connsiteY1" fmla="*/ 0 h 81950"/>
                <a:gd name="connsiteX2" fmla="*/ 80963 w 80962"/>
                <a:gd name="connsiteY2" fmla="*/ 40957 h 81950"/>
                <a:gd name="connsiteX3" fmla="*/ 40957 w 80962"/>
                <a:gd name="connsiteY3" fmla="*/ 81915 h 81950"/>
                <a:gd name="connsiteX4" fmla="*/ 0 w 80962"/>
                <a:gd name="connsiteY4" fmla="*/ 40957 h 81950"/>
                <a:gd name="connsiteX5" fmla="*/ 70485 w 80962"/>
                <a:gd name="connsiteY5" fmla="*/ 41910 h 81950"/>
                <a:gd name="connsiteX6" fmla="*/ 40957 w 80962"/>
                <a:gd name="connsiteY6" fmla="*/ 9525 h 81950"/>
                <a:gd name="connsiteX7" fmla="*/ 11430 w 80962"/>
                <a:gd name="connsiteY7" fmla="*/ 40957 h 81950"/>
                <a:gd name="connsiteX8" fmla="*/ 40957 w 80962"/>
                <a:gd name="connsiteY8" fmla="*/ 73342 h 81950"/>
                <a:gd name="connsiteX9" fmla="*/ 70485 w 80962"/>
                <a:gd name="connsiteY9" fmla="*/ 41910 h 81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962" h="81950">
                  <a:moveTo>
                    <a:pt x="0" y="40957"/>
                  </a:moveTo>
                  <a:cubicBezTo>
                    <a:pt x="0" y="17145"/>
                    <a:pt x="17145" y="0"/>
                    <a:pt x="40957" y="0"/>
                  </a:cubicBezTo>
                  <a:cubicBezTo>
                    <a:pt x="64770" y="0"/>
                    <a:pt x="80963" y="17145"/>
                    <a:pt x="80963" y="40957"/>
                  </a:cubicBezTo>
                  <a:cubicBezTo>
                    <a:pt x="80963" y="64770"/>
                    <a:pt x="63817" y="81915"/>
                    <a:pt x="40957" y="81915"/>
                  </a:cubicBezTo>
                  <a:cubicBezTo>
                    <a:pt x="17145" y="82867"/>
                    <a:pt x="0" y="64770"/>
                    <a:pt x="0" y="40957"/>
                  </a:cubicBezTo>
                  <a:moveTo>
                    <a:pt x="70485" y="41910"/>
                  </a:moveTo>
                  <a:cubicBezTo>
                    <a:pt x="70485" y="23813"/>
                    <a:pt x="58102" y="9525"/>
                    <a:pt x="40957" y="9525"/>
                  </a:cubicBezTo>
                  <a:cubicBezTo>
                    <a:pt x="23813" y="9525"/>
                    <a:pt x="11430" y="22860"/>
                    <a:pt x="11430" y="40957"/>
                  </a:cubicBezTo>
                  <a:cubicBezTo>
                    <a:pt x="11430" y="59055"/>
                    <a:pt x="23813" y="73342"/>
                    <a:pt x="40957" y="73342"/>
                  </a:cubicBezTo>
                  <a:cubicBezTo>
                    <a:pt x="58102" y="73342"/>
                    <a:pt x="70485" y="60007"/>
                    <a:pt x="70485" y="4191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06" name="Freeform: Shape 349">
              <a:extLst>
                <a:ext uri="{FF2B5EF4-FFF2-40B4-BE49-F238E27FC236}">
                  <a16:creationId xmlns:a16="http://schemas.microsoft.com/office/drawing/2014/main" id="{306CC047-3B19-0042-951F-2A67AFD6AC86}"/>
                </a:ext>
              </a:extLst>
            </p:cNvPr>
            <p:cNvSpPr/>
            <p:nvPr/>
          </p:nvSpPr>
          <p:spPr>
            <a:xfrm>
              <a:off x="3567112" y="2491740"/>
              <a:ext cx="67627" cy="80009"/>
            </a:xfrm>
            <a:custGeom>
              <a:avLst/>
              <a:gdLst>
                <a:gd name="connsiteX0" fmla="*/ 36195 w 67627"/>
                <a:gd name="connsiteY0" fmla="*/ 0 h 80009"/>
                <a:gd name="connsiteX1" fmla="*/ 67628 w 67627"/>
                <a:gd name="connsiteY1" fmla="*/ 34290 h 80009"/>
                <a:gd name="connsiteX2" fmla="*/ 67628 w 67627"/>
                <a:gd name="connsiteY2" fmla="*/ 75247 h 80009"/>
                <a:gd name="connsiteX3" fmla="*/ 62865 w 67627"/>
                <a:gd name="connsiteY3" fmla="*/ 80010 h 80009"/>
                <a:gd name="connsiteX4" fmla="*/ 61913 w 67627"/>
                <a:gd name="connsiteY4" fmla="*/ 80010 h 80009"/>
                <a:gd name="connsiteX5" fmla="*/ 57150 w 67627"/>
                <a:gd name="connsiteY5" fmla="*/ 75247 h 80009"/>
                <a:gd name="connsiteX6" fmla="*/ 57150 w 67627"/>
                <a:gd name="connsiteY6" fmla="*/ 34290 h 80009"/>
                <a:gd name="connsiteX7" fmla="*/ 36195 w 67627"/>
                <a:gd name="connsiteY7" fmla="*/ 8572 h 80009"/>
                <a:gd name="connsiteX8" fmla="*/ 10478 w 67627"/>
                <a:gd name="connsiteY8" fmla="*/ 25717 h 80009"/>
                <a:gd name="connsiteX9" fmla="*/ 10478 w 67627"/>
                <a:gd name="connsiteY9" fmla="*/ 75247 h 80009"/>
                <a:gd name="connsiteX10" fmla="*/ 5715 w 67627"/>
                <a:gd name="connsiteY10" fmla="*/ 80010 h 80009"/>
                <a:gd name="connsiteX11" fmla="*/ 4763 w 67627"/>
                <a:gd name="connsiteY11" fmla="*/ 80010 h 80009"/>
                <a:gd name="connsiteX12" fmla="*/ 0 w 67627"/>
                <a:gd name="connsiteY12" fmla="*/ 75247 h 80009"/>
                <a:gd name="connsiteX13" fmla="*/ 0 w 67627"/>
                <a:gd name="connsiteY13" fmla="*/ 1905 h 80009"/>
                <a:gd name="connsiteX14" fmla="*/ 3810 w 67627"/>
                <a:gd name="connsiteY14" fmla="*/ 952 h 80009"/>
                <a:gd name="connsiteX15" fmla="*/ 10478 w 67627"/>
                <a:gd name="connsiteY15" fmla="*/ 11430 h 80009"/>
                <a:gd name="connsiteX16" fmla="*/ 10478 w 67627"/>
                <a:gd name="connsiteY16" fmla="*/ 14288 h 80009"/>
                <a:gd name="connsiteX17" fmla="*/ 36195 w 67627"/>
                <a:gd name="connsiteY17" fmla="*/ 0 h 80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7627" h="80009">
                  <a:moveTo>
                    <a:pt x="36195" y="0"/>
                  </a:moveTo>
                  <a:cubicBezTo>
                    <a:pt x="57150" y="0"/>
                    <a:pt x="67628" y="14288"/>
                    <a:pt x="67628" y="34290"/>
                  </a:cubicBezTo>
                  <a:lnTo>
                    <a:pt x="67628" y="75247"/>
                  </a:lnTo>
                  <a:cubicBezTo>
                    <a:pt x="67628" y="79057"/>
                    <a:pt x="65722" y="80010"/>
                    <a:pt x="62865" y="80010"/>
                  </a:cubicBezTo>
                  <a:lnTo>
                    <a:pt x="61913" y="80010"/>
                  </a:lnTo>
                  <a:cubicBezTo>
                    <a:pt x="59055" y="80010"/>
                    <a:pt x="57150" y="79057"/>
                    <a:pt x="57150" y="75247"/>
                  </a:cubicBezTo>
                  <a:lnTo>
                    <a:pt x="57150" y="34290"/>
                  </a:lnTo>
                  <a:cubicBezTo>
                    <a:pt x="57150" y="19050"/>
                    <a:pt x="49530" y="8572"/>
                    <a:pt x="36195" y="8572"/>
                  </a:cubicBezTo>
                  <a:cubicBezTo>
                    <a:pt x="23813" y="8572"/>
                    <a:pt x="15240" y="15240"/>
                    <a:pt x="10478" y="25717"/>
                  </a:cubicBezTo>
                  <a:lnTo>
                    <a:pt x="10478" y="75247"/>
                  </a:lnTo>
                  <a:cubicBezTo>
                    <a:pt x="10478" y="79057"/>
                    <a:pt x="8572" y="80010"/>
                    <a:pt x="5715" y="80010"/>
                  </a:cubicBezTo>
                  <a:lnTo>
                    <a:pt x="4763" y="80010"/>
                  </a:lnTo>
                  <a:cubicBezTo>
                    <a:pt x="1905" y="80010"/>
                    <a:pt x="0" y="79057"/>
                    <a:pt x="0" y="75247"/>
                  </a:cubicBezTo>
                  <a:lnTo>
                    <a:pt x="0" y="1905"/>
                  </a:lnTo>
                  <a:cubicBezTo>
                    <a:pt x="0" y="1905"/>
                    <a:pt x="1905" y="952"/>
                    <a:pt x="3810" y="952"/>
                  </a:cubicBezTo>
                  <a:cubicBezTo>
                    <a:pt x="7620" y="952"/>
                    <a:pt x="10478" y="2857"/>
                    <a:pt x="10478" y="11430"/>
                  </a:cubicBezTo>
                  <a:lnTo>
                    <a:pt x="10478" y="14288"/>
                  </a:lnTo>
                  <a:cubicBezTo>
                    <a:pt x="14288" y="5715"/>
                    <a:pt x="23813" y="0"/>
                    <a:pt x="36195" y="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07" name="Freeform: Shape 350">
              <a:extLst>
                <a:ext uri="{FF2B5EF4-FFF2-40B4-BE49-F238E27FC236}">
                  <a16:creationId xmlns:a16="http://schemas.microsoft.com/office/drawing/2014/main" id="{584D3876-6E71-DC48-8F72-9CB618BB8B7B}"/>
                </a:ext>
              </a:extLst>
            </p:cNvPr>
            <p:cNvSpPr/>
            <p:nvPr/>
          </p:nvSpPr>
          <p:spPr>
            <a:xfrm>
              <a:off x="3646170" y="2490787"/>
              <a:ext cx="76200" cy="82867"/>
            </a:xfrm>
            <a:custGeom>
              <a:avLst/>
              <a:gdLst>
                <a:gd name="connsiteX0" fmla="*/ 40958 w 76200"/>
                <a:gd name="connsiteY0" fmla="*/ 74295 h 82867"/>
                <a:gd name="connsiteX1" fmla="*/ 67627 w 76200"/>
                <a:gd name="connsiteY1" fmla="*/ 60008 h 82867"/>
                <a:gd name="connsiteX2" fmla="*/ 74295 w 76200"/>
                <a:gd name="connsiteY2" fmla="*/ 65722 h 82867"/>
                <a:gd name="connsiteX3" fmla="*/ 40958 w 76200"/>
                <a:gd name="connsiteY3" fmla="*/ 82867 h 82867"/>
                <a:gd name="connsiteX4" fmla="*/ 0 w 76200"/>
                <a:gd name="connsiteY4" fmla="*/ 41910 h 82867"/>
                <a:gd name="connsiteX5" fmla="*/ 40005 w 76200"/>
                <a:gd name="connsiteY5" fmla="*/ 0 h 82867"/>
                <a:gd name="connsiteX6" fmla="*/ 76200 w 76200"/>
                <a:gd name="connsiteY6" fmla="*/ 40005 h 82867"/>
                <a:gd name="connsiteX7" fmla="*/ 76200 w 76200"/>
                <a:gd name="connsiteY7" fmla="*/ 40958 h 82867"/>
                <a:gd name="connsiteX8" fmla="*/ 71438 w 76200"/>
                <a:gd name="connsiteY8" fmla="*/ 44767 h 82867"/>
                <a:gd name="connsiteX9" fmla="*/ 10477 w 76200"/>
                <a:gd name="connsiteY9" fmla="*/ 44767 h 82867"/>
                <a:gd name="connsiteX10" fmla="*/ 40958 w 76200"/>
                <a:gd name="connsiteY10" fmla="*/ 74295 h 82867"/>
                <a:gd name="connsiteX11" fmla="*/ 64770 w 76200"/>
                <a:gd name="connsiteY11" fmla="*/ 36195 h 82867"/>
                <a:gd name="connsiteX12" fmla="*/ 39052 w 76200"/>
                <a:gd name="connsiteY12" fmla="*/ 10478 h 82867"/>
                <a:gd name="connsiteX13" fmla="*/ 10477 w 76200"/>
                <a:gd name="connsiteY13" fmla="*/ 36195 h 82867"/>
                <a:gd name="connsiteX14" fmla="*/ 64770 w 76200"/>
                <a:gd name="connsiteY14" fmla="*/ 36195 h 82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6200" h="82867">
                  <a:moveTo>
                    <a:pt x="40958" y="74295"/>
                  </a:moveTo>
                  <a:cubicBezTo>
                    <a:pt x="56197" y="74295"/>
                    <a:pt x="62865" y="67628"/>
                    <a:pt x="67627" y="60008"/>
                  </a:cubicBezTo>
                  <a:cubicBezTo>
                    <a:pt x="67627" y="59055"/>
                    <a:pt x="74295" y="60960"/>
                    <a:pt x="74295" y="65722"/>
                  </a:cubicBezTo>
                  <a:cubicBezTo>
                    <a:pt x="74295" y="71438"/>
                    <a:pt x="62865" y="82867"/>
                    <a:pt x="40958" y="82867"/>
                  </a:cubicBezTo>
                  <a:cubicBezTo>
                    <a:pt x="17145" y="82867"/>
                    <a:pt x="0" y="65722"/>
                    <a:pt x="0" y="41910"/>
                  </a:cubicBezTo>
                  <a:cubicBezTo>
                    <a:pt x="0" y="18097"/>
                    <a:pt x="17145" y="0"/>
                    <a:pt x="40005" y="0"/>
                  </a:cubicBezTo>
                  <a:cubicBezTo>
                    <a:pt x="61913" y="0"/>
                    <a:pt x="76200" y="15240"/>
                    <a:pt x="76200" y="40005"/>
                  </a:cubicBezTo>
                  <a:lnTo>
                    <a:pt x="76200" y="40958"/>
                  </a:lnTo>
                  <a:cubicBezTo>
                    <a:pt x="76200" y="43815"/>
                    <a:pt x="75247" y="44767"/>
                    <a:pt x="71438" y="44767"/>
                  </a:cubicBezTo>
                  <a:lnTo>
                    <a:pt x="10477" y="44767"/>
                  </a:lnTo>
                  <a:cubicBezTo>
                    <a:pt x="11430" y="61913"/>
                    <a:pt x="23813" y="74295"/>
                    <a:pt x="40958" y="74295"/>
                  </a:cubicBezTo>
                  <a:moveTo>
                    <a:pt x="64770" y="36195"/>
                  </a:moveTo>
                  <a:cubicBezTo>
                    <a:pt x="63817" y="20955"/>
                    <a:pt x="54292" y="10478"/>
                    <a:pt x="39052" y="10478"/>
                  </a:cubicBezTo>
                  <a:cubicBezTo>
                    <a:pt x="23813" y="10478"/>
                    <a:pt x="13335" y="20955"/>
                    <a:pt x="10477" y="36195"/>
                  </a:cubicBezTo>
                  <a:lnTo>
                    <a:pt x="64770" y="3619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86316441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1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ext Placeholder 2">
            <a:extLst>
              <a:ext uri="{FF2B5EF4-FFF2-40B4-BE49-F238E27FC236}">
                <a16:creationId xmlns:a16="http://schemas.microsoft.com/office/drawing/2014/main" id="{9147BED3-AD59-473C-B06A-DAB4642B8F1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72613" y="2512872"/>
            <a:ext cx="3591524" cy="1640573"/>
          </a:xfrm>
          <a:prstGeom prst="rect">
            <a:avLst/>
          </a:prstGeom>
        </p:spPr>
        <p:txBody>
          <a:bodyPr/>
          <a:lstStyle>
            <a:lvl1pPr marL="6351" marR="2540" indent="0" algn="l" defTabSz="457189" rtl="0" eaLnBrk="1" latinLnBrk="0" hangingPunct="1">
              <a:lnSpc>
                <a:spcPct val="90000"/>
              </a:lnSpc>
              <a:spcBef>
                <a:spcPts val="0"/>
              </a:spcBef>
              <a:buFont typeface="Arial"/>
              <a:buNone/>
              <a:defRPr lang="en-US" sz="3700" b="1" i="0" baseline="0" dirty="0" smtClean="0">
                <a:solidFill>
                  <a:srgbClr val="2C4046"/>
                </a:solidFill>
                <a:latin typeface="Arial MT" pitchFamily="50" charset="0"/>
                <a:ea typeface="+mj-ea"/>
                <a:cs typeface="Arial"/>
              </a:defRPr>
            </a:lvl1pPr>
            <a:lvl2pPr marL="6351" marR="2540" indent="0" algn="l" defTabSz="457189" rtl="0" eaLnBrk="1" latinLnBrk="0" hangingPunct="1">
              <a:lnSpc>
                <a:spcPct val="77700"/>
              </a:lnSpc>
              <a:spcBef>
                <a:spcPts val="931"/>
              </a:spcBef>
              <a:buFont typeface="Arial"/>
              <a:buNone/>
              <a:defRPr lang="en-US" sz="3275" b="1" kern="1200" spc="-111" baseline="0" dirty="0" smtClean="0">
                <a:solidFill>
                  <a:srgbClr val="2C4046"/>
                </a:solidFill>
                <a:latin typeface="Arial"/>
                <a:ea typeface="+mn-ea"/>
                <a:cs typeface="Arial"/>
              </a:defRPr>
            </a:lvl2pPr>
            <a:lvl3pPr marL="6351" marR="2540" indent="0" algn="l" defTabSz="457189" rtl="0" eaLnBrk="1" latinLnBrk="0" hangingPunct="1">
              <a:lnSpc>
                <a:spcPct val="77700"/>
              </a:lnSpc>
              <a:spcBef>
                <a:spcPts val="931"/>
              </a:spcBef>
              <a:buFont typeface="Arial"/>
              <a:buNone/>
              <a:defRPr lang="en-US" sz="3275" b="1" kern="1200" spc="-111" baseline="0" dirty="0" smtClean="0">
                <a:solidFill>
                  <a:srgbClr val="2C4046"/>
                </a:solidFill>
                <a:latin typeface="Arial"/>
                <a:ea typeface="+mn-ea"/>
                <a:cs typeface="Arial"/>
              </a:defRPr>
            </a:lvl3pPr>
            <a:lvl4pPr marL="6351" marR="2540" indent="0" algn="l" defTabSz="457189" rtl="0" eaLnBrk="1" latinLnBrk="0" hangingPunct="1">
              <a:lnSpc>
                <a:spcPct val="77700"/>
              </a:lnSpc>
              <a:spcBef>
                <a:spcPts val="931"/>
              </a:spcBef>
              <a:buFont typeface="Arial"/>
              <a:buNone/>
              <a:defRPr lang="en-US" sz="3275" b="1" kern="1200" spc="-111" baseline="0" dirty="0" smtClean="0">
                <a:solidFill>
                  <a:srgbClr val="2C4046"/>
                </a:solidFill>
                <a:latin typeface="Arial"/>
                <a:ea typeface="+mn-ea"/>
                <a:cs typeface="Arial"/>
              </a:defRPr>
            </a:lvl4pPr>
            <a:lvl5pPr marL="6351" marR="2540" indent="0" algn="l" defTabSz="457189" rtl="0" eaLnBrk="1" latinLnBrk="0" hangingPunct="1">
              <a:lnSpc>
                <a:spcPct val="77700"/>
              </a:lnSpc>
              <a:spcBef>
                <a:spcPts val="931"/>
              </a:spcBef>
              <a:buFont typeface="Arial"/>
              <a:buNone/>
              <a:defRPr lang="en-US" sz="3275" b="1" kern="1200" spc="-111" baseline="0" dirty="0">
                <a:solidFill>
                  <a:srgbClr val="2C4046"/>
                </a:solidFill>
                <a:latin typeface="Arial"/>
                <a:ea typeface="+mn-ea"/>
                <a:cs typeface="Arial"/>
              </a:defRPr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83F21B0-E508-4D61-9B40-88D128C241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46188" y="1510449"/>
            <a:ext cx="3553467" cy="1884031"/>
          </a:xfrm>
          <a:prstGeom prst="rect">
            <a:avLst/>
          </a:prstGeom>
        </p:spPr>
        <p:txBody>
          <a:bodyPr/>
          <a:lstStyle>
            <a:lvl1pPr marL="0" marR="29209" algn="l" defTabSz="45718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defRPr lang="en-US" sz="1200" kern="1200" spc="-15" dirty="0" smtClean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6351" marR="29209" algn="l" defTabSz="457189" rtl="0" eaLnBrk="1" latinLnBrk="0" hangingPunct="1">
              <a:lnSpc>
                <a:spcPct val="102600"/>
              </a:lnSpc>
              <a:spcBef>
                <a:spcPts val="771"/>
              </a:spcBef>
              <a:defRPr lang="en-US" sz="651" kern="1200" spc="-15" dirty="0" smtClean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2pPr>
            <a:lvl3pPr marL="6351" marR="29209" algn="l" defTabSz="457189" rtl="0" eaLnBrk="1" latinLnBrk="0" hangingPunct="1">
              <a:lnSpc>
                <a:spcPct val="102600"/>
              </a:lnSpc>
              <a:spcBef>
                <a:spcPts val="771"/>
              </a:spcBef>
              <a:defRPr lang="en-US" sz="651" kern="1200" spc="-15" dirty="0" smtClean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3pPr>
            <a:lvl4pPr marL="6351" marR="29209" algn="l" defTabSz="457189" rtl="0" eaLnBrk="1" latinLnBrk="0" hangingPunct="1">
              <a:lnSpc>
                <a:spcPct val="102600"/>
              </a:lnSpc>
              <a:spcBef>
                <a:spcPts val="771"/>
              </a:spcBef>
              <a:defRPr lang="en-US" sz="651" kern="1200" spc="-15" dirty="0" smtClean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4pPr>
            <a:lvl5pPr marL="6351" marR="29209" algn="l" defTabSz="457189" rtl="0" eaLnBrk="1" latinLnBrk="0" hangingPunct="1">
              <a:lnSpc>
                <a:spcPct val="102600"/>
              </a:lnSpc>
              <a:spcBef>
                <a:spcPts val="771"/>
              </a:spcBef>
              <a:defRPr lang="en-US" sz="651" kern="1200" spc="-15" dirty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4" name="Slide Number Placeholder 9">
            <a:extLst>
              <a:ext uri="{FF2B5EF4-FFF2-40B4-BE49-F238E27FC236}">
                <a16:creationId xmlns:a16="http://schemas.microsoft.com/office/drawing/2014/main" id="{5AB7AEF5-6381-47F5-B870-8B24B09D9D59}"/>
              </a:ext>
            </a:extLst>
          </p:cNvPr>
          <p:cNvSpPr txBox="1">
            <a:spLocks/>
          </p:cNvSpPr>
          <p:nvPr userDrawn="1"/>
        </p:nvSpPr>
        <p:spPr>
          <a:xfrm>
            <a:off x="11730624" y="324781"/>
            <a:ext cx="117005" cy="95939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defRPr lang="en-US" sz="700" b="1" kern="1200" smtClean="0">
                <a:solidFill>
                  <a:srgbClr val="2C4046"/>
                </a:solidFill>
                <a:latin typeface="Arial"/>
                <a:ea typeface="+mn-ea"/>
                <a:cs typeface="Arial"/>
              </a:defRPr>
            </a:lvl1pPr>
            <a:lvl2pPr marL="633954" algn="l" defTabSz="633954" rtl="0" eaLnBrk="1" latinLnBrk="0" hangingPunct="1">
              <a:defRPr sz="24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67907" algn="l" defTabSz="633954" rtl="0" eaLnBrk="1" latinLnBrk="0" hangingPunct="1">
              <a:defRPr sz="24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01861" algn="l" defTabSz="633954" rtl="0" eaLnBrk="1" latinLnBrk="0" hangingPunct="1">
              <a:defRPr sz="24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535814" algn="l" defTabSz="633954" rtl="0" eaLnBrk="1" latinLnBrk="0" hangingPunct="1">
              <a:defRPr sz="24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169768" algn="l" defTabSz="633954" rtl="0" eaLnBrk="1" latinLnBrk="0" hangingPunct="1">
              <a:defRPr sz="24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803721" algn="l" defTabSz="633954" rtl="0" eaLnBrk="1" latinLnBrk="0" hangingPunct="1">
              <a:defRPr sz="24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437675" algn="l" defTabSz="633954" rtl="0" eaLnBrk="1" latinLnBrk="0" hangingPunct="1">
              <a:defRPr sz="24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071628" algn="l" defTabSz="633954" rtl="0" eaLnBrk="1" latinLnBrk="0" hangingPunct="1">
              <a:defRPr sz="24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37941EF-9EE4-4C49-BBA8-147D44CBA153}" type="slidenum">
              <a:rPr lang="en-US" sz="600" smtClean="0"/>
              <a:pPr/>
              <a:t>‹#›</a:t>
            </a:fld>
            <a:endParaRPr lang="en-US" sz="60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93BC2E3-932B-4F79-822F-3A1350722E7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736721" y="1121663"/>
            <a:ext cx="3580460" cy="246892"/>
          </a:xfrm>
          <a:prstGeom prst="rect">
            <a:avLst/>
          </a:prstGeom>
        </p:spPr>
        <p:txBody>
          <a:bodyPr anchor="ctr"/>
          <a:lstStyle>
            <a:lvl1pPr marL="6351">
              <a:lnSpc>
                <a:spcPct val="100000"/>
              </a:lnSpc>
              <a:spcBef>
                <a:spcPts val="51"/>
              </a:spcBef>
              <a:defRPr lang="en-US" sz="1451" b="1" i="0" spc="-11" dirty="0" smtClean="0">
                <a:solidFill>
                  <a:srgbClr val="2C4046"/>
                </a:solidFill>
                <a:latin typeface="Arial"/>
                <a:ea typeface="+mj-ea"/>
                <a:cs typeface="Arial"/>
              </a:defRPr>
            </a:lvl1pPr>
            <a:lvl2pPr marL="6351">
              <a:lnSpc>
                <a:spcPct val="100000"/>
              </a:lnSpc>
              <a:spcBef>
                <a:spcPts val="51"/>
              </a:spcBef>
              <a:defRPr lang="en-US" sz="800" b="1" i="0" spc="-11" dirty="0" smtClean="0">
                <a:solidFill>
                  <a:srgbClr val="2C4046"/>
                </a:solidFill>
                <a:latin typeface="Arial"/>
                <a:ea typeface="+mj-ea"/>
                <a:cs typeface="Arial"/>
              </a:defRPr>
            </a:lvl2pPr>
            <a:lvl3pPr marL="6351">
              <a:lnSpc>
                <a:spcPct val="100000"/>
              </a:lnSpc>
              <a:spcBef>
                <a:spcPts val="51"/>
              </a:spcBef>
              <a:defRPr lang="en-US" sz="800" b="1" i="0" spc="-11" dirty="0" smtClean="0">
                <a:solidFill>
                  <a:srgbClr val="2C4046"/>
                </a:solidFill>
                <a:latin typeface="Arial"/>
                <a:ea typeface="+mj-ea"/>
                <a:cs typeface="Arial"/>
              </a:defRPr>
            </a:lvl3pPr>
            <a:lvl4pPr marL="6351">
              <a:lnSpc>
                <a:spcPct val="100000"/>
              </a:lnSpc>
              <a:spcBef>
                <a:spcPts val="51"/>
              </a:spcBef>
              <a:defRPr lang="en-US" sz="800" b="1" i="0" spc="-11" dirty="0" smtClean="0">
                <a:solidFill>
                  <a:srgbClr val="2C4046"/>
                </a:solidFill>
                <a:latin typeface="Arial"/>
                <a:ea typeface="+mj-ea"/>
                <a:cs typeface="Arial"/>
              </a:defRPr>
            </a:lvl4pPr>
            <a:lvl5pPr marL="6351">
              <a:lnSpc>
                <a:spcPct val="100000"/>
              </a:lnSpc>
              <a:spcBef>
                <a:spcPts val="51"/>
              </a:spcBef>
              <a:defRPr lang="en-US" sz="800" b="1" i="0" spc="-11" dirty="0">
                <a:solidFill>
                  <a:srgbClr val="2C4046"/>
                </a:solidFill>
                <a:latin typeface="Arial"/>
                <a:ea typeface="+mj-ea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C364818B-D899-C844-84D8-FBA6FB50DD89}"/>
              </a:ext>
            </a:extLst>
          </p:cNvPr>
          <p:cNvGrpSpPr/>
          <p:nvPr userDrawn="1"/>
        </p:nvGrpSpPr>
        <p:grpSpPr>
          <a:xfrm>
            <a:off x="10897318" y="6082201"/>
            <a:ext cx="931165" cy="385303"/>
            <a:chOff x="2792363" y="2207895"/>
            <a:chExt cx="930007" cy="399097"/>
          </a:xfrm>
          <a:solidFill>
            <a:schemeClr val="tx2"/>
          </a:solidFill>
        </p:grpSpPr>
        <p:sp>
          <p:nvSpPr>
            <p:cNvPr id="31" name="Freeform: Shape 332">
              <a:extLst>
                <a:ext uri="{FF2B5EF4-FFF2-40B4-BE49-F238E27FC236}">
                  <a16:creationId xmlns:a16="http://schemas.microsoft.com/office/drawing/2014/main" id="{1D4A0D2F-7363-9C40-A504-82FD31988494}"/>
                </a:ext>
              </a:extLst>
            </p:cNvPr>
            <p:cNvSpPr/>
            <p:nvPr/>
          </p:nvSpPr>
          <p:spPr>
            <a:xfrm>
              <a:off x="3139920" y="2207895"/>
              <a:ext cx="138093" cy="196214"/>
            </a:xfrm>
            <a:custGeom>
              <a:avLst/>
              <a:gdLst>
                <a:gd name="connsiteX0" fmla="*/ 134775 w 138093"/>
                <a:gd name="connsiteY0" fmla="*/ 179070 h 196214"/>
                <a:gd name="connsiteX1" fmla="*/ 110010 w 138093"/>
                <a:gd name="connsiteY1" fmla="*/ 149542 h 196214"/>
                <a:gd name="connsiteX2" fmla="*/ 107152 w 138093"/>
                <a:gd name="connsiteY2" fmla="*/ 144780 h 196214"/>
                <a:gd name="connsiteX3" fmla="*/ 93817 w 138093"/>
                <a:gd name="connsiteY3" fmla="*/ 126683 h 196214"/>
                <a:gd name="connsiteX4" fmla="*/ 95722 w 138093"/>
                <a:gd name="connsiteY4" fmla="*/ 108585 h 196214"/>
                <a:gd name="connsiteX5" fmla="*/ 98580 w 138093"/>
                <a:gd name="connsiteY5" fmla="*/ 105727 h 196214"/>
                <a:gd name="connsiteX6" fmla="*/ 101437 w 138093"/>
                <a:gd name="connsiteY6" fmla="*/ 101917 h 196214"/>
                <a:gd name="connsiteX7" fmla="*/ 101437 w 138093"/>
                <a:gd name="connsiteY7" fmla="*/ 101917 h 196214"/>
                <a:gd name="connsiteX8" fmla="*/ 102390 w 138093"/>
                <a:gd name="connsiteY8" fmla="*/ 100013 h 196214"/>
                <a:gd name="connsiteX9" fmla="*/ 102390 w 138093"/>
                <a:gd name="connsiteY9" fmla="*/ 99060 h 196214"/>
                <a:gd name="connsiteX10" fmla="*/ 106200 w 138093"/>
                <a:gd name="connsiteY10" fmla="*/ 95250 h 196214"/>
                <a:gd name="connsiteX11" fmla="*/ 120487 w 138093"/>
                <a:gd name="connsiteY11" fmla="*/ 81915 h 196214"/>
                <a:gd name="connsiteX12" fmla="*/ 122392 w 138093"/>
                <a:gd name="connsiteY12" fmla="*/ 73342 h 196214"/>
                <a:gd name="connsiteX13" fmla="*/ 122392 w 138093"/>
                <a:gd name="connsiteY13" fmla="*/ 73342 h 196214"/>
                <a:gd name="connsiteX14" fmla="*/ 122392 w 138093"/>
                <a:gd name="connsiteY14" fmla="*/ 73342 h 196214"/>
                <a:gd name="connsiteX15" fmla="*/ 102390 w 138093"/>
                <a:gd name="connsiteY15" fmla="*/ 61913 h 196214"/>
                <a:gd name="connsiteX16" fmla="*/ 102390 w 138093"/>
                <a:gd name="connsiteY16" fmla="*/ 61913 h 196214"/>
                <a:gd name="connsiteX17" fmla="*/ 102390 w 138093"/>
                <a:gd name="connsiteY17" fmla="*/ 61913 h 196214"/>
                <a:gd name="connsiteX18" fmla="*/ 102390 w 138093"/>
                <a:gd name="connsiteY18" fmla="*/ 61913 h 196214"/>
                <a:gd name="connsiteX19" fmla="*/ 101437 w 138093"/>
                <a:gd name="connsiteY19" fmla="*/ 61913 h 196214"/>
                <a:gd name="connsiteX20" fmla="*/ 101437 w 138093"/>
                <a:gd name="connsiteY20" fmla="*/ 61913 h 196214"/>
                <a:gd name="connsiteX21" fmla="*/ 100485 w 138093"/>
                <a:gd name="connsiteY21" fmla="*/ 61913 h 196214"/>
                <a:gd name="connsiteX22" fmla="*/ 99532 w 138093"/>
                <a:gd name="connsiteY22" fmla="*/ 61913 h 196214"/>
                <a:gd name="connsiteX23" fmla="*/ 94770 w 138093"/>
                <a:gd name="connsiteY23" fmla="*/ 62865 h 196214"/>
                <a:gd name="connsiteX24" fmla="*/ 94770 w 138093"/>
                <a:gd name="connsiteY24" fmla="*/ 62865 h 196214"/>
                <a:gd name="connsiteX25" fmla="*/ 93817 w 138093"/>
                <a:gd name="connsiteY25" fmla="*/ 62865 h 196214"/>
                <a:gd name="connsiteX26" fmla="*/ 89055 w 138093"/>
                <a:gd name="connsiteY26" fmla="*/ 66675 h 196214"/>
                <a:gd name="connsiteX27" fmla="*/ 89055 w 138093"/>
                <a:gd name="connsiteY27" fmla="*/ 66675 h 196214"/>
                <a:gd name="connsiteX28" fmla="*/ 83340 w 138093"/>
                <a:gd name="connsiteY28" fmla="*/ 72390 h 196214"/>
                <a:gd name="connsiteX29" fmla="*/ 62385 w 138093"/>
                <a:gd name="connsiteY29" fmla="*/ 93345 h 196214"/>
                <a:gd name="connsiteX30" fmla="*/ 50002 w 138093"/>
                <a:gd name="connsiteY30" fmla="*/ 100013 h 196214"/>
                <a:gd name="connsiteX31" fmla="*/ 42382 w 138093"/>
                <a:gd name="connsiteY31" fmla="*/ 91440 h 196214"/>
                <a:gd name="connsiteX32" fmla="*/ 42382 w 138093"/>
                <a:gd name="connsiteY32" fmla="*/ 31433 h 196214"/>
                <a:gd name="connsiteX33" fmla="*/ 42382 w 138093"/>
                <a:gd name="connsiteY33" fmla="*/ 31433 h 196214"/>
                <a:gd name="connsiteX34" fmla="*/ 42382 w 138093"/>
                <a:gd name="connsiteY34" fmla="*/ 31433 h 196214"/>
                <a:gd name="connsiteX35" fmla="*/ 42382 w 138093"/>
                <a:gd name="connsiteY35" fmla="*/ 30480 h 196214"/>
                <a:gd name="connsiteX36" fmla="*/ 42382 w 138093"/>
                <a:gd name="connsiteY36" fmla="*/ 30480 h 196214"/>
                <a:gd name="connsiteX37" fmla="*/ 31905 w 138093"/>
                <a:gd name="connsiteY37" fmla="*/ 3810 h 196214"/>
                <a:gd name="connsiteX38" fmla="*/ 17617 w 138093"/>
                <a:gd name="connsiteY38" fmla="*/ 0 h 196214"/>
                <a:gd name="connsiteX39" fmla="*/ 5235 w 138093"/>
                <a:gd name="connsiteY39" fmla="*/ 1905 h 196214"/>
                <a:gd name="connsiteX40" fmla="*/ 472 w 138093"/>
                <a:gd name="connsiteY40" fmla="*/ 10477 h 196214"/>
                <a:gd name="connsiteX41" fmla="*/ 2377 w 138093"/>
                <a:gd name="connsiteY41" fmla="*/ 39052 h 196214"/>
                <a:gd name="connsiteX42" fmla="*/ 2377 w 138093"/>
                <a:gd name="connsiteY42" fmla="*/ 177165 h 196214"/>
                <a:gd name="connsiteX43" fmla="*/ 20475 w 138093"/>
                <a:gd name="connsiteY43" fmla="*/ 196215 h 196214"/>
                <a:gd name="connsiteX44" fmla="*/ 24285 w 138093"/>
                <a:gd name="connsiteY44" fmla="*/ 196215 h 196214"/>
                <a:gd name="connsiteX45" fmla="*/ 41430 w 138093"/>
                <a:gd name="connsiteY45" fmla="*/ 177165 h 196214"/>
                <a:gd name="connsiteX46" fmla="*/ 41430 w 138093"/>
                <a:gd name="connsiteY46" fmla="*/ 175260 h 196214"/>
                <a:gd name="connsiteX47" fmla="*/ 41430 w 138093"/>
                <a:gd name="connsiteY47" fmla="*/ 144780 h 196214"/>
                <a:gd name="connsiteX48" fmla="*/ 49050 w 138093"/>
                <a:gd name="connsiteY48" fmla="*/ 136208 h 196214"/>
                <a:gd name="connsiteX49" fmla="*/ 64290 w 138093"/>
                <a:gd name="connsiteY49" fmla="*/ 146685 h 196214"/>
                <a:gd name="connsiteX50" fmla="*/ 93817 w 138093"/>
                <a:gd name="connsiteY50" fmla="*/ 183833 h 196214"/>
                <a:gd name="connsiteX51" fmla="*/ 93817 w 138093"/>
                <a:gd name="connsiteY51" fmla="*/ 183833 h 196214"/>
                <a:gd name="connsiteX52" fmla="*/ 115725 w 138093"/>
                <a:gd name="connsiteY52" fmla="*/ 196215 h 196214"/>
                <a:gd name="connsiteX53" fmla="*/ 136680 w 138093"/>
                <a:gd name="connsiteY53" fmla="*/ 185738 h 196214"/>
                <a:gd name="connsiteX54" fmla="*/ 134775 w 138093"/>
                <a:gd name="connsiteY54" fmla="*/ 179070 h 196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138093" h="196214">
                  <a:moveTo>
                    <a:pt x="134775" y="179070"/>
                  </a:moveTo>
                  <a:cubicBezTo>
                    <a:pt x="130012" y="175260"/>
                    <a:pt x="118582" y="160972"/>
                    <a:pt x="110010" y="149542"/>
                  </a:cubicBezTo>
                  <a:lnTo>
                    <a:pt x="107152" y="144780"/>
                  </a:lnTo>
                  <a:lnTo>
                    <a:pt x="93817" y="126683"/>
                  </a:lnTo>
                  <a:cubicBezTo>
                    <a:pt x="90007" y="120967"/>
                    <a:pt x="90960" y="115252"/>
                    <a:pt x="95722" y="108585"/>
                  </a:cubicBezTo>
                  <a:cubicBezTo>
                    <a:pt x="96675" y="107633"/>
                    <a:pt x="97627" y="106680"/>
                    <a:pt x="98580" y="105727"/>
                  </a:cubicBezTo>
                  <a:cubicBezTo>
                    <a:pt x="99532" y="104775"/>
                    <a:pt x="100485" y="103822"/>
                    <a:pt x="101437" y="101917"/>
                  </a:cubicBezTo>
                  <a:lnTo>
                    <a:pt x="101437" y="101917"/>
                  </a:lnTo>
                  <a:cubicBezTo>
                    <a:pt x="101437" y="100965"/>
                    <a:pt x="102390" y="100965"/>
                    <a:pt x="102390" y="100013"/>
                  </a:cubicBezTo>
                  <a:lnTo>
                    <a:pt x="102390" y="99060"/>
                  </a:lnTo>
                  <a:cubicBezTo>
                    <a:pt x="103342" y="98108"/>
                    <a:pt x="105247" y="96202"/>
                    <a:pt x="106200" y="95250"/>
                  </a:cubicBezTo>
                  <a:cubicBezTo>
                    <a:pt x="111915" y="88583"/>
                    <a:pt x="117630" y="83820"/>
                    <a:pt x="120487" y="81915"/>
                  </a:cubicBezTo>
                  <a:cubicBezTo>
                    <a:pt x="123345" y="80010"/>
                    <a:pt x="125250" y="78105"/>
                    <a:pt x="122392" y="73342"/>
                  </a:cubicBezTo>
                  <a:lnTo>
                    <a:pt x="122392" y="73342"/>
                  </a:lnTo>
                  <a:cubicBezTo>
                    <a:pt x="122392" y="73342"/>
                    <a:pt x="122392" y="73342"/>
                    <a:pt x="122392" y="73342"/>
                  </a:cubicBezTo>
                  <a:cubicBezTo>
                    <a:pt x="121440" y="70485"/>
                    <a:pt x="112867" y="61913"/>
                    <a:pt x="102390" y="61913"/>
                  </a:cubicBezTo>
                  <a:cubicBezTo>
                    <a:pt x="102390" y="61913"/>
                    <a:pt x="102390" y="61913"/>
                    <a:pt x="102390" y="61913"/>
                  </a:cubicBezTo>
                  <a:cubicBezTo>
                    <a:pt x="102390" y="61913"/>
                    <a:pt x="102390" y="61913"/>
                    <a:pt x="102390" y="61913"/>
                  </a:cubicBezTo>
                  <a:cubicBezTo>
                    <a:pt x="102390" y="61913"/>
                    <a:pt x="102390" y="61913"/>
                    <a:pt x="102390" y="61913"/>
                  </a:cubicBezTo>
                  <a:cubicBezTo>
                    <a:pt x="102390" y="61913"/>
                    <a:pt x="101437" y="61913"/>
                    <a:pt x="101437" y="61913"/>
                  </a:cubicBezTo>
                  <a:cubicBezTo>
                    <a:pt x="101437" y="61913"/>
                    <a:pt x="101437" y="61913"/>
                    <a:pt x="101437" y="61913"/>
                  </a:cubicBezTo>
                  <a:cubicBezTo>
                    <a:pt x="101437" y="61913"/>
                    <a:pt x="100485" y="61913"/>
                    <a:pt x="100485" y="61913"/>
                  </a:cubicBezTo>
                  <a:cubicBezTo>
                    <a:pt x="100485" y="61913"/>
                    <a:pt x="99532" y="61913"/>
                    <a:pt x="99532" y="61913"/>
                  </a:cubicBezTo>
                  <a:cubicBezTo>
                    <a:pt x="97627" y="61913"/>
                    <a:pt x="95722" y="62865"/>
                    <a:pt x="94770" y="62865"/>
                  </a:cubicBezTo>
                  <a:cubicBezTo>
                    <a:pt x="94770" y="62865"/>
                    <a:pt x="94770" y="62865"/>
                    <a:pt x="94770" y="62865"/>
                  </a:cubicBezTo>
                  <a:cubicBezTo>
                    <a:pt x="94770" y="62865"/>
                    <a:pt x="93817" y="62865"/>
                    <a:pt x="93817" y="62865"/>
                  </a:cubicBezTo>
                  <a:cubicBezTo>
                    <a:pt x="91912" y="63817"/>
                    <a:pt x="90007" y="64770"/>
                    <a:pt x="89055" y="66675"/>
                  </a:cubicBezTo>
                  <a:lnTo>
                    <a:pt x="89055" y="66675"/>
                  </a:lnTo>
                  <a:cubicBezTo>
                    <a:pt x="87150" y="68580"/>
                    <a:pt x="85245" y="70485"/>
                    <a:pt x="83340" y="72390"/>
                  </a:cubicBezTo>
                  <a:lnTo>
                    <a:pt x="62385" y="93345"/>
                  </a:lnTo>
                  <a:cubicBezTo>
                    <a:pt x="59527" y="96202"/>
                    <a:pt x="56670" y="100013"/>
                    <a:pt x="50002" y="100013"/>
                  </a:cubicBezTo>
                  <a:cubicBezTo>
                    <a:pt x="45240" y="100013"/>
                    <a:pt x="42382" y="97155"/>
                    <a:pt x="42382" y="91440"/>
                  </a:cubicBezTo>
                  <a:lnTo>
                    <a:pt x="42382" y="31433"/>
                  </a:lnTo>
                  <a:lnTo>
                    <a:pt x="42382" y="31433"/>
                  </a:lnTo>
                  <a:lnTo>
                    <a:pt x="42382" y="31433"/>
                  </a:lnTo>
                  <a:cubicBezTo>
                    <a:pt x="42382" y="31433"/>
                    <a:pt x="42382" y="30480"/>
                    <a:pt x="42382" y="30480"/>
                  </a:cubicBezTo>
                  <a:lnTo>
                    <a:pt x="42382" y="30480"/>
                  </a:lnTo>
                  <a:cubicBezTo>
                    <a:pt x="42382" y="18097"/>
                    <a:pt x="38572" y="8572"/>
                    <a:pt x="31905" y="3810"/>
                  </a:cubicBezTo>
                  <a:cubicBezTo>
                    <a:pt x="27142" y="952"/>
                    <a:pt x="22380" y="0"/>
                    <a:pt x="17617" y="0"/>
                  </a:cubicBezTo>
                  <a:cubicBezTo>
                    <a:pt x="11902" y="0"/>
                    <a:pt x="7140" y="952"/>
                    <a:pt x="5235" y="1905"/>
                  </a:cubicBezTo>
                  <a:cubicBezTo>
                    <a:pt x="-480" y="4763"/>
                    <a:pt x="-480" y="6667"/>
                    <a:pt x="472" y="10477"/>
                  </a:cubicBezTo>
                  <a:cubicBezTo>
                    <a:pt x="1425" y="14288"/>
                    <a:pt x="2377" y="27622"/>
                    <a:pt x="2377" y="39052"/>
                  </a:cubicBezTo>
                  <a:lnTo>
                    <a:pt x="2377" y="177165"/>
                  </a:lnTo>
                  <a:cubicBezTo>
                    <a:pt x="2377" y="191452"/>
                    <a:pt x="9997" y="196215"/>
                    <a:pt x="20475" y="196215"/>
                  </a:cubicBezTo>
                  <a:lnTo>
                    <a:pt x="24285" y="196215"/>
                  </a:lnTo>
                  <a:cubicBezTo>
                    <a:pt x="34762" y="196215"/>
                    <a:pt x="41430" y="191452"/>
                    <a:pt x="41430" y="177165"/>
                  </a:cubicBezTo>
                  <a:lnTo>
                    <a:pt x="41430" y="175260"/>
                  </a:lnTo>
                  <a:cubicBezTo>
                    <a:pt x="41430" y="171450"/>
                    <a:pt x="41430" y="148590"/>
                    <a:pt x="41430" y="144780"/>
                  </a:cubicBezTo>
                  <a:cubicBezTo>
                    <a:pt x="41430" y="138113"/>
                    <a:pt x="46192" y="136208"/>
                    <a:pt x="49050" y="136208"/>
                  </a:cubicBezTo>
                  <a:cubicBezTo>
                    <a:pt x="56670" y="136208"/>
                    <a:pt x="59527" y="140970"/>
                    <a:pt x="64290" y="146685"/>
                  </a:cubicBezTo>
                  <a:cubicBezTo>
                    <a:pt x="66195" y="149542"/>
                    <a:pt x="84292" y="171450"/>
                    <a:pt x="93817" y="183833"/>
                  </a:cubicBezTo>
                  <a:lnTo>
                    <a:pt x="93817" y="183833"/>
                  </a:lnTo>
                  <a:cubicBezTo>
                    <a:pt x="101437" y="193358"/>
                    <a:pt x="108105" y="196215"/>
                    <a:pt x="115725" y="196215"/>
                  </a:cubicBezTo>
                  <a:cubicBezTo>
                    <a:pt x="126202" y="196215"/>
                    <a:pt x="134775" y="188595"/>
                    <a:pt x="136680" y="185738"/>
                  </a:cubicBezTo>
                  <a:cubicBezTo>
                    <a:pt x="139537" y="183833"/>
                    <a:pt x="137632" y="181927"/>
                    <a:pt x="134775" y="17907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32" name="Freeform: Shape 333">
              <a:extLst>
                <a:ext uri="{FF2B5EF4-FFF2-40B4-BE49-F238E27FC236}">
                  <a16:creationId xmlns:a16="http://schemas.microsoft.com/office/drawing/2014/main" id="{8DABFF02-E9DF-F849-8037-82E9D618143B}"/>
                </a:ext>
              </a:extLst>
            </p:cNvPr>
            <p:cNvSpPr/>
            <p:nvPr/>
          </p:nvSpPr>
          <p:spPr>
            <a:xfrm>
              <a:off x="3075150" y="2209800"/>
              <a:ext cx="41429" cy="197167"/>
            </a:xfrm>
            <a:custGeom>
              <a:avLst/>
              <a:gdLst>
                <a:gd name="connsiteX0" fmla="*/ 31905 w 41429"/>
                <a:gd name="connsiteY0" fmla="*/ 3810 h 197167"/>
                <a:gd name="connsiteX1" fmla="*/ 17617 w 41429"/>
                <a:gd name="connsiteY1" fmla="*/ 0 h 197167"/>
                <a:gd name="connsiteX2" fmla="*/ 5235 w 41429"/>
                <a:gd name="connsiteY2" fmla="*/ 1905 h 197167"/>
                <a:gd name="connsiteX3" fmla="*/ 472 w 41429"/>
                <a:gd name="connsiteY3" fmla="*/ 10478 h 197167"/>
                <a:gd name="connsiteX4" fmla="*/ 2377 w 41429"/>
                <a:gd name="connsiteY4" fmla="*/ 48578 h 197167"/>
                <a:gd name="connsiteX5" fmla="*/ 2377 w 41429"/>
                <a:gd name="connsiteY5" fmla="*/ 60008 h 197167"/>
                <a:gd name="connsiteX6" fmla="*/ 2377 w 41429"/>
                <a:gd name="connsiteY6" fmla="*/ 178117 h 197167"/>
                <a:gd name="connsiteX7" fmla="*/ 20475 w 41429"/>
                <a:gd name="connsiteY7" fmla="*/ 197167 h 197167"/>
                <a:gd name="connsiteX8" fmla="*/ 24285 w 41429"/>
                <a:gd name="connsiteY8" fmla="*/ 197167 h 197167"/>
                <a:gd name="connsiteX9" fmla="*/ 41430 w 41429"/>
                <a:gd name="connsiteY9" fmla="*/ 178117 h 197167"/>
                <a:gd name="connsiteX10" fmla="*/ 41430 w 41429"/>
                <a:gd name="connsiteY10" fmla="*/ 31433 h 197167"/>
                <a:gd name="connsiteX11" fmla="*/ 41430 w 41429"/>
                <a:gd name="connsiteY11" fmla="*/ 30480 h 197167"/>
                <a:gd name="connsiteX12" fmla="*/ 41430 w 41429"/>
                <a:gd name="connsiteY12" fmla="*/ 30480 h 197167"/>
                <a:gd name="connsiteX13" fmla="*/ 31905 w 41429"/>
                <a:gd name="connsiteY13" fmla="*/ 3810 h 197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429" h="197167">
                  <a:moveTo>
                    <a:pt x="31905" y="3810"/>
                  </a:moveTo>
                  <a:cubicBezTo>
                    <a:pt x="27142" y="953"/>
                    <a:pt x="22380" y="0"/>
                    <a:pt x="17617" y="0"/>
                  </a:cubicBezTo>
                  <a:cubicBezTo>
                    <a:pt x="11902" y="0"/>
                    <a:pt x="7140" y="953"/>
                    <a:pt x="5235" y="1905"/>
                  </a:cubicBezTo>
                  <a:cubicBezTo>
                    <a:pt x="-480" y="4763"/>
                    <a:pt x="-480" y="6667"/>
                    <a:pt x="472" y="10478"/>
                  </a:cubicBezTo>
                  <a:cubicBezTo>
                    <a:pt x="2377" y="16192"/>
                    <a:pt x="2377" y="34290"/>
                    <a:pt x="2377" y="48578"/>
                  </a:cubicBezTo>
                  <a:lnTo>
                    <a:pt x="2377" y="60008"/>
                  </a:lnTo>
                  <a:lnTo>
                    <a:pt x="2377" y="178117"/>
                  </a:lnTo>
                  <a:cubicBezTo>
                    <a:pt x="2377" y="192405"/>
                    <a:pt x="9997" y="197167"/>
                    <a:pt x="20475" y="197167"/>
                  </a:cubicBezTo>
                  <a:lnTo>
                    <a:pt x="24285" y="197167"/>
                  </a:lnTo>
                  <a:cubicBezTo>
                    <a:pt x="33810" y="197167"/>
                    <a:pt x="41430" y="192405"/>
                    <a:pt x="41430" y="178117"/>
                  </a:cubicBezTo>
                  <a:lnTo>
                    <a:pt x="41430" y="31433"/>
                  </a:lnTo>
                  <a:cubicBezTo>
                    <a:pt x="41430" y="31433"/>
                    <a:pt x="41430" y="30480"/>
                    <a:pt x="41430" y="30480"/>
                  </a:cubicBezTo>
                  <a:lnTo>
                    <a:pt x="41430" y="30480"/>
                  </a:lnTo>
                  <a:cubicBezTo>
                    <a:pt x="41430" y="18097"/>
                    <a:pt x="37620" y="8572"/>
                    <a:pt x="31905" y="381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33" name="Freeform: Shape 334">
              <a:extLst>
                <a:ext uri="{FF2B5EF4-FFF2-40B4-BE49-F238E27FC236}">
                  <a16:creationId xmlns:a16="http://schemas.microsoft.com/office/drawing/2014/main" id="{D033B065-3270-7C48-B4DF-CC6DA763962C}"/>
                </a:ext>
              </a:extLst>
            </p:cNvPr>
            <p:cNvSpPr/>
            <p:nvPr/>
          </p:nvSpPr>
          <p:spPr>
            <a:xfrm>
              <a:off x="2792363" y="2212657"/>
              <a:ext cx="171231" cy="194309"/>
            </a:xfrm>
            <a:custGeom>
              <a:avLst/>
              <a:gdLst>
                <a:gd name="connsiteX0" fmla="*/ 140384 w 171231"/>
                <a:gd name="connsiteY0" fmla="*/ 39052 h 194309"/>
                <a:gd name="connsiteX1" fmla="*/ 167054 w 171231"/>
                <a:gd name="connsiteY1" fmla="*/ 28575 h 194309"/>
                <a:gd name="connsiteX2" fmla="*/ 168959 w 171231"/>
                <a:gd name="connsiteY2" fmla="*/ 2858 h 194309"/>
                <a:gd name="connsiteX3" fmla="*/ 165149 w 171231"/>
                <a:gd name="connsiteY3" fmla="*/ 0 h 194309"/>
                <a:gd name="connsiteX4" fmla="*/ 30847 w 171231"/>
                <a:gd name="connsiteY4" fmla="*/ 0 h 194309"/>
                <a:gd name="connsiteX5" fmla="*/ 30847 w 171231"/>
                <a:gd name="connsiteY5" fmla="*/ 0 h 194309"/>
                <a:gd name="connsiteX6" fmla="*/ 4177 w 171231"/>
                <a:gd name="connsiteY6" fmla="*/ 10477 h 194309"/>
                <a:gd name="connsiteX7" fmla="*/ 2272 w 171231"/>
                <a:gd name="connsiteY7" fmla="*/ 36195 h 194309"/>
                <a:gd name="connsiteX8" fmla="*/ 6082 w 171231"/>
                <a:gd name="connsiteY8" fmla="*/ 39052 h 194309"/>
                <a:gd name="connsiteX9" fmla="*/ 58469 w 171231"/>
                <a:gd name="connsiteY9" fmla="*/ 39052 h 194309"/>
                <a:gd name="connsiteX10" fmla="*/ 65137 w 171231"/>
                <a:gd name="connsiteY10" fmla="*/ 44767 h 194309"/>
                <a:gd name="connsiteX11" fmla="*/ 65137 w 171231"/>
                <a:gd name="connsiteY11" fmla="*/ 175260 h 194309"/>
                <a:gd name="connsiteX12" fmla="*/ 69899 w 171231"/>
                <a:gd name="connsiteY12" fmla="*/ 189547 h 194309"/>
                <a:gd name="connsiteX13" fmla="*/ 83234 w 171231"/>
                <a:gd name="connsiteY13" fmla="*/ 194310 h 194309"/>
                <a:gd name="connsiteX14" fmla="*/ 87044 w 171231"/>
                <a:gd name="connsiteY14" fmla="*/ 194310 h 194309"/>
                <a:gd name="connsiteX15" fmla="*/ 104189 w 171231"/>
                <a:gd name="connsiteY15" fmla="*/ 175260 h 194309"/>
                <a:gd name="connsiteX16" fmla="*/ 104189 w 171231"/>
                <a:gd name="connsiteY16" fmla="*/ 46672 h 194309"/>
                <a:gd name="connsiteX17" fmla="*/ 111809 w 171231"/>
                <a:gd name="connsiteY17" fmla="*/ 38100 h 194309"/>
                <a:gd name="connsiteX18" fmla="*/ 140384 w 171231"/>
                <a:gd name="connsiteY18" fmla="*/ 39052 h 194309"/>
                <a:gd name="connsiteX19" fmla="*/ 140384 w 171231"/>
                <a:gd name="connsiteY19" fmla="*/ 39052 h 194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71231" h="194309">
                  <a:moveTo>
                    <a:pt x="140384" y="39052"/>
                  </a:moveTo>
                  <a:cubicBezTo>
                    <a:pt x="152767" y="39052"/>
                    <a:pt x="162292" y="35242"/>
                    <a:pt x="167054" y="28575"/>
                  </a:cubicBezTo>
                  <a:cubicBezTo>
                    <a:pt x="173722" y="19050"/>
                    <a:pt x="170864" y="6667"/>
                    <a:pt x="168959" y="2858"/>
                  </a:cubicBezTo>
                  <a:cubicBezTo>
                    <a:pt x="168007" y="952"/>
                    <a:pt x="166102" y="0"/>
                    <a:pt x="165149" y="0"/>
                  </a:cubicBezTo>
                  <a:cubicBezTo>
                    <a:pt x="165149" y="0"/>
                    <a:pt x="30847" y="0"/>
                    <a:pt x="30847" y="0"/>
                  </a:cubicBezTo>
                  <a:lnTo>
                    <a:pt x="30847" y="0"/>
                  </a:lnTo>
                  <a:cubicBezTo>
                    <a:pt x="18464" y="0"/>
                    <a:pt x="8939" y="3810"/>
                    <a:pt x="4177" y="10477"/>
                  </a:cubicBezTo>
                  <a:cubicBezTo>
                    <a:pt x="-2491" y="20002"/>
                    <a:pt x="367" y="32385"/>
                    <a:pt x="2272" y="36195"/>
                  </a:cubicBezTo>
                  <a:cubicBezTo>
                    <a:pt x="3224" y="38100"/>
                    <a:pt x="5129" y="39052"/>
                    <a:pt x="6082" y="39052"/>
                  </a:cubicBezTo>
                  <a:lnTo>
                    <a:pt x="58469" y="39052"/>
                  </a:lnTo>
                  <a:cubicBezTo>
                    <a:pt x="61327" y="39052"/>
                    <a:pt x="64184" y="41910"/>
                    <a:pt x="65137" y="44767"/>
                  </a:cubicBezTo>
                  <a:lnTo>
                    <a:pt x="65137" y="175260"/>
                  </a:lnTo>
                  <a:cubicBezTo>
                    <a:pt x="65137" y="181927"/>
                    <a:pt x="67042" y="186690"/>
                    <a:pt x="69899" y="189547"/>
                  </a:cubicBezTo>
                  <a:cubicBezTo>
                    <a:pt x="72757" y="193358"/>
                    <a:pt x="77519" y="194310"/>
                    <a:pt x="83234" y="194310"/>
                  </a:cubicBezTo>
                  <a:lnTo>
                    <a:pt x="87044" y="194310"/>
                  </a:lnTo>
                  <a:cubicBezTo>
                    <a:pt x="96569" y="194310"/>
                    <a:pt x="104189" y="189547"/>
                    <a:pt x="104189" y="175260"/>
                  </a:cubicBezTo>
                  <a:lnTo>
                    <a:pt x="104189" y="46672"/>
                  </a:lnTo>
                  <a:cubicBezTo>
                    <a:pt x="104189" y="41910"/>
                    <a:pt x="107047" y="39052"/>
                    <a:pt x="111809" y="38100"/>
                  </a:cubicBezTo>
                  <a:cubicBezTo>
                    <a:pt x="112762" y="39052"/>
                    <a:pt x="140384" y="39052"/>
                    <a:pt x="140384" y="39052"/>
                  </a:cubicBezTo>
                  <a:lnTo>
                    <a:pt x="140384" y="3905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34" name="Freeform: Shape 335">
              <a:extLst>
                <a:ext uri="{FF2B5EF4-FFF2-40B4-BE49-F238E27FC236}">
                  <a16:creationId xmlns:a16="http://schemas.microsoft.com/office/drawing/2014/main" id="{E53122CC-BCD1-CE43-90C8-EC2D154D2918}"/>
                </a:ext>
              </a:extLst>
            </p:cNvPr>
            <p:cNvSpPr/>
            <p:nvPr/>
          </p:nvSpPr>
          <p:spPr>
            <a:xfrm>
              <a:off x="2923222" y="2260282"/>
              <a:ext cx="131917" cy="147637"/>
            </a:xfrm>
            <a:custGeom>
              <a:avLst/>
              <a:gdLst>
                <a:gd name="connsiteX0" fmla="*/ 129540 w 131917"/>
                <a:gd name="connsiteY0" fmla="*/ 96202 h 147637"/>
                <a:gd name="connsiteX1" fmla="*/ 129540 w 131917"/>
                <a:gd name="connsiteY1" fmla="*/ 61913 h 147637"/>
                <a:gd name="connsiteX2" fmla="*/ 65723 w 131917"/>
                <a:gd name="connsiteY2" fmla="*/ 0 h 147637"/>
                <a:gd name="connsiteX3" fmla="*/ 6668 w 131917"/>
                <a:gd name="connsiteY3" fmla="*/ 34290 h 147637"/>
                <a:gd name="connsiteX4" fmla="*/ 30480 w 131917"/>
                <a:gd name="connsiteY4" fmla="*/ 51435 h 147637"/>
                <a:gd name="connsiteX5" fmla="*/ 32385 w 131917"/>
                <a:gd name="connsiteY5" fmla="*/ 50483 h 147637"/>
                <a:gd name="connsiteX6" fmla="*/ 32385 w 131917"/>
                <a:gd name="connsiteY6" fmla="*/ 50483 h 147637"/>
                <a:gd name="connsiteX7" fmla="*/ 65723 w 131917"/>
                <a:gd name="connsiteY7" fmla="*/ 30480 h 147637"/>
                <a:gd name="connsiteX8" fmla="*/ 91440 w 131917"/>
                <a:gd name="connsiteY8" fmla="*/ 51435 h 147637"/>
                <a:gd name="connsiteX9" fmla="*/ 87630 w 131917"/>
                <a:gd name="connsiteY9" fmla="*/ 55245 h 147637"/>
                <a:gd name="connsiteX10" fmla="*/ 87630 w 131917"/>
                <a:gd name="connsiteY10" fmla="*/ 55245 h 147637"/>
                <a:gd name="connsiteX11" fmla="*/ 8573 w 131917"/>
                <a:gd name="connsiteY11" fmla="*/ 80963 h 147637"/>
                <a:gd name="connsiteX12" fmla="*/ 0 w 131917"/>
                <a:gd name="connsiteY12" fmla="*/ 108585 h 147637"/>
                <a:gd name="connsiteX13" fmla="*/ 45720 w 131917"/>
                <a:gd name="connsiteY13" fmla="*/ 147638 h 147637"/>
                <a:gd name="connsiteX14" fmla="*/ 85725 w 131917"/>
                <a:gd name="connsiteY14" fmla="*/ 132397 h 147637"/>
                <a:gd name="connsiteX15" fmla="*/ 85725 w 131917"/>
                <a:gd name="connsiteY15" fmla="*/ 132397 h 147637"/>
                <a:gd name="connsiteX16" fmla="*/ 86678 w 131917"/>
                <a:gd name="connsiteY16" fmla="*/ 131445 h 147637"/>
                <a:gd name="connsiteX17" fmla="*/ 90488 w 131917"/>
                <a:gd name="connsiteY17" fmla="*/ 130492 h 147637"/>
                <a:gd name="connsiteX18" fmla="*/ 93345 w 131917"/>
                <a:gd name="connsiteY18" fmla="*/ 131445 h 147637"/>
                <a:gd name="connsiteX19" fmla="*/ 94298 w 131917"/>
                <a:gd name="connsiteY19" fmla="*/ 132397 h 147637"/>
                <a:gd name="connsiteX20" fmla="*/ 100965 w 131917"/>
                <a:gd name="connsiteY20" fmla="*/ 141922 h 147637"/>
                <a:gd name="connsiteX21" fmla="*/ 126683 w 131917"/>
                <a:gd name="connsiteY21" fmla="*/ 143827 h 147637"/>
                <a:gd name="connsiteX22" fmla="*/ 131445 w 131917"/>
                <a:gd name="connsiteY22" fmla="*/ 135255 h 147637"/>
                <a:gd name="connsiteX23" fmla="*/ 129540 w 131917"/>
                <a:gd name="connsiteY23" fmla="*/ 96202 h 147637"/>
                <a:gd name="connsiteX24" fmla="*/ 91440 w 131917"/>
                <a:gd name="connsiteY24" fmla="*/ 87630 h 147637"/>
                <a:gd name="connsiteX25" fmla="*/ 58103 w 131917"/>
                <a:gd name="connsiteY25" fmla="*/ 116205 h 147637"/>
                <a:gd name="connsiteX26" fmla="*/ 39053 w 131917"/>
                <a:gd name="connsiteY26" fmla="*/ 101917 h 147637"/>
                <a:gd name="connsiteX27" fmla="*/ 83820 w 131917"/>
                <a:gd name="connsiteY27" fmla="*/ 79058 h 147637"/>
                <a:gd name="connsiteX28" fmla="*/ 85725 w 131917"/>
                <a:gd name="connsiteY28" fmla="*/ 79058 h 147637"/>
                <a:gd name="connsiteX29" fmla="*/ 85725 w 131917"/>
                <a:gd name="connsiteY29" fmla="*/ 79058 h 147637"/>
                <a:gd name="connsiteX30" fmla="*/ 91440 w 131917"/>
                <a:gd name="connsiteY30" fmla="*/ 84772 h 147637"/>
                <a:gd name="connsiteX31" fmla="*/ 91440 w 131917"/>
                <a:gd name="connsiteY31" fmla="*/ 87630 h 147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31917" h="147637">
                  <a:moveTo>
                    <a:pt x="129540" y="96202"/>
                  </a:moveTo>
                  <a:lnTo>
                    <a:pt x="129540" y="61913"/>
                  </a:lnTo>
                  <a:cubicBezTo>
                    <a:pt x="129540" y="22860"/>
                    <a:pt x="120968" y="0"/>
                    <a:pt x="65723" y="0"/>
                  </a:cubicBezTo>
                  <a:cubicBezTo>
                    <a:pt x="24765" y="0"/>
                    <a:pt x="6668" y="17145"/>
                    <a:pt x="6668" y="34290"/>
                  </a:cubicBezTo>
                  <a:cubicBezTo>
                    <a:pt x="6668" y="49530"/>
                    <a:pt x="24765" y="51435"/>
                    <a:pt x="30480" y="51435"/>
                  </a:cubicBezTo>
                  <a:cubicBezTo>
                    <a:pt x="31433" y="51435"/>
                    <a:pt x="31433" y="51435"/>
                    <a:pt x="32385" y="50483"/>
                  </a:cubicBezTo>
                  <a:lnTo>
                    <a:pt x="32385" y="50483"/>
                  </a:lnTo>
                  <a:cubicBezTo>
                    <a:pt x="37148" y="40005"/>
                    <a:pt x="47625" y="30480"/>
                    <a:pt x="65723" y="30480"/>
                  </a:cubicBezTo>
                  <a:cubicBezTo>
                    <a:pt x="84773" y="30480"/>
                    <a:pt x="90488" y="36195"/>
                    <a:pt x="91440" y="51435"/>
                  </a:cubicBezTo>
                  <a:cubicBezTo>
                    <a:pt x="91440" y="53340"/>
                    <a:pt x="89535" y="55245"/>
                    <a:pt x="87630" y="55245"/>
                  </a:cubicBezTo>
                  <a:lnTo>
                    <a:pt x="87630" y="55245"/>
                  </a:lnTo>
                  <a:cubicBezTo>
                    <a:pt x="73343" y="56197"/>
                    <a:pt x="22860" y="62865"/>
                    <a:pt x="8573" y="80963"/>
                  </a:cubicBezTo>
                  <a:cubicBezTo>
                    <a:pt x="1905" y="88583"/>
                    <a:pt x="0" y="98108"/>
                    <a:pt x="0" y="108585"/>
                  </a:cubicBezTo>
                  <a:cubicBezTo>
                    <a:pt x="0" y="131445"/>
                    <a:pt x="17145" y="147638"/>
                    <a:pt x="45720" y="147638"/>
                  </a:cubicBezTo>
                  <a:cubicBezTo>
                    <a:pt x="61913" y="147638"/>
                    <a:pt x="76200" y="141922"/>
                    <a:pt x="85725" y="132397"/>
                  </a:cubicBezTo>
                  <a:lnTo>
                    <a:pt x="85725" y="132397"/>
                  </a:lnTo>
                  <a:cubicBezTo>
                    <a:pt x="85725" y="132397"/>
                    <a:pt x="86678" y="131445"/>
                    <a:pt x="86678" y="131445"/>
                  </a:cubicBezTo>
                  <a:cubicBezTo>
                    <a:pt x="87630" y="130492"/>
                    <a:pt x="89535" y="130492"/>
                    <a:pt x="90488" y="130492"/>
                  </a:cubicBezTo>
                  <a:cubicBezTo>
                    <a:pt x="91440" y="130492"/>
                    <a:pt x="92393" y="130492"/>
                    <a:pt x="93345" y="131445"/>
                  </a:cubicBezTo>
                  <a:cubicBezTo>
                    <a:pt x="94298" y="132397"/>
                    <a:pt x="94298" y="132397"/>
                    <a:pt x="94298" y="132397"/>
                  </a:cubicBezTo>
                  <a:cubicBezTo>
                    <a:pt x="96203" y="136208"/>
                    <a:pt x="98108" y="139065"/>
                    <a:pt x="100965" y="141922"/>
                  </a:cubicBezTo>
                  <a:cubicBezTo>
                    <a:pt x="110490" y="148590"/>
                    <a:pt x="122873" y="145733"/>
                    <a:pt x="126683" y="143827"/>
                  </a:cubicBezTo>
                  <a:cubicBezTo>
                    <a:pt x="132398" y="140970"/>
                    <a:pt x="132398" y="139065"/>
                    <a:pt x="131445" y="135255"/>
                  </a:cubicBezTo>
                  <a:cubicBezTo>
                    <a:pt x="130493" y="130492"/>
                    <a:pt x="129540" y="111442"/>
                    <a:pt x="129540" y="96202"/>
                  </a:cubicBezTo>
                  <a:moveTo>
                    <a:pt x="91440" y="87630"/>
                  </a:moveTo>
                  <a:cubicBezTo>
                    <a:pt x="91440" y="102870"/>
                    <a:pt x="78105" y="116205"/>
                    <a:pt x="58103" y="116205"/>
                  </a:cubicBezTo>
                  <a:cubicBezTo>
                    <a:pt x="44768" y="116205"/>
                    <a:pt x="39053" y="110490"/>
                    <a:pt x="39053" y="101917"/>
                  </a:cubicBezTo>
                  <a:cubicBezTo>
                    <a:pt x="39053" y="91440"/>
                    <a:pt x="54293" y="80963"/>
                    <a:pt x="83820" y="79058"/>
                  </a:cubicBezTo>
                  <a:lnTo>
                    <a:pt x="85725" y="79058"/>
                  </a:lnTo>
                  <a:lnTo>
                    <a:pt x="85725" y="79058"/>
                  </a:lnTo>
                  <a:cubicBezTo>
                    <a:pt x="88583" y="79058"/>
                    <a:pt x="91440" y="81915"/>
                    <a:pt x="91440" y="84772"/>
                  </a:cubicBezTo>
                  <a:lnTo>
                    <a:pt x="91440" y="8763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35" name="Freeform: Shape 336">
              <a:extLst>
                <a:ext uri="{FF2B5EF4-FFF2-40B4-BE49-F238E27FC236}">
                  <a16:creationId xmlns:a16="http://schemas.microsoft.com/office/drawing/2014/main" id="{36130F90-DED3-B74B-9C84-0D4BD69BE0E7}"/>
                </a:ext>
              </a:extLst>
            </p:cNvPr>
            <p:cNvSpPr/>
            <p:nvPr/>
          </p:nvSpPr>
          <p:spPr>
            <a:xfrm>
              <a:off x="3519015" y="2209800"/>
              <a:ext cx="41574" cy="196215"/>
            </a:xfrm>
            <a:custGeom>
              <a:avLst/>
              <a:gdLst>
                <a:gd name="connsiteX0" fmla="*/ 31905 w 41574"/>
                <a:gd name="connsiteY0" fmla="*/ 3810 h 196215"/>
                <a:gd name="connsiteX1" fmla="*/ 17617 w 41574"/>
                <a:gd name="connsiteY1" fmla="*/ 0 h 196215"/>
                <a:gd name="connsiteX2" fmla="*/ 5235 w 41574"/>
                <a:gd name="connsiteY2" fmla="*/ 1905 h 196215"/>
                <a:gd name="connsiteX3" fmla="*/ 472 w 41574"/>
                <a:gd name="connsiteY3" fmla="*/ 10478 h 196215"/>
                <a:gd name="connsiteX4" fmla="*/ 2377 w 41574"/>
                <a:gd name="connsiteY4" fmla="*/ 48578 h 196215"/>
                <a:gd name="connsiteX5" fmla="*/ 2377 w 41574"/>
                <a:gd name="connsiteY5" fmla="*/ 60008 h 196215"/>
                <a:gd name="connsiteX6" fmla="*/ 2377 w 41574"/>
                <a:gd name="connsiteY6" fmla="*/ 178117 h 196215"/>
                <a:gd name="connsiteX7" fmla="*/ 20475 w 41574"/>
                <a:gd name="connsiteY7" fmla="*/ 196215 h 196215"/>
                <a:gd name="connsiteX8" fmla="*/ 24285 w 41574"/>
                <a:gd name="connsiteY8" fmla="*/ 196215 h 196215"/>
                <a:gd name="connsiteX9" fmla="*/ 41430 w 41574"/>
                <a:gd name="connsiteY9" fmla="*/ 177165 h 196215"/>
                <a:gd name="connsiteX10" fmla="*/ 41430 w 41574"/>
                <a:gd name="connsiteY10" fmla="*/ 30480 h 196215"/>
                <a:gd name="connsiteX11" fmla="*/ 41430 w 41574"/>
                <a:gd name="connsiteY11" fmla="*/ 29528 h 196215"/>
                <a:gd name="connsiteX12" fmla="*/ 41430 w 41574"/>
                <a:gd name="connsiteY12" fmla="*/ 29528 h 196215"/>
                <a:gd name="connsiteX13" fmla="*/ 31905 w 41574"/>
                <a:gd name="connsiteY13" fmla="*/ 3810 h 196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574" h="196215">
                  <a:moveTo>
                    <a:pt x="31905" y="3810"/>
                  </a:moveTo>
                  <a:cubicBezTo>
                    <a:pt x="27142" y="953"/>
                    <a:pt x="22380" y="0"/>
                    <a:pt x="17617" y="0"/>
                  </a:cubicBezTo>
                  <a:cubicBezTo>
                    <a:pt x="11902" y="0"/>
                    <a:pt x="7140" y="953"/>
                    <a:pt x="5235" y="1905"/>
                  </a:cubicBezTo>
                  <a:cubicBezTo>
                    <a:pt x="-480" y="4763"/>
                    <a:pt x="-480" y="6667"/>
                    <a:pt x="472" y="10478"/>
                  </a:cubicBezTo>
                  <a:cubicBezTo>
                    <a:pt x="2377" y="16192"/>
                    <a:pt x="2377" y="34290"/>
                    <a:pt x="2377" y="48578"/>
                  </a:cubicBezTo>
                  <a:lnTo>
                    <a:pt x="2377" y="60008"/>
                  </a:lnTo>
                  <a:lnTo>
                    <a:pt x="2377" y="178117"/>
                  </a:lnTo>
                  <a:cubicBezTo>
                    <a:pt x="2377" y="192405"/>
                    <a:pt x="9997" y="196215"/>
                    <a:pt x="20475" y="196215"/>
                  </a:cubicBezTo>
                  <a:lnTo>
                    <a:pt x="24285" y="196215"/>
                  </a:lnTo>
                  <a:cubicBezTo>
                    <a:pt x="33810" y="196215"/>
                    <a:pt x="41430" y="191453"/>
                    <a:pt x="41430" y="177165"/>
                  </a:cubicBezTo>
                  <a:lnTo>
                    <a:pt x="41430" y="30480"/>
                  </a:lnTo>
                  <a:cubicBezTo>
                    <a:pt x="41430" y="30480"/>
                    <a:pt x="41430" y="29528"/>
                    <a:pt x="41430" y="29528"/>
                  </a:cubicBezTo>
                  <a:lnTo>
                    <a:pt x="41430" y="29528"/>
                  </a:lnTo>
                  <a:cubicBezTo>
                    <a:pt x="42382" y="18097"/>
                    <a:pt x="38572" y="8572"/>
                    <a:pt x="31905" y="381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36" name="Freeform: Shape 337">
              <a:extLst>
                <a:ext uri="{FF2B5EF4-FFF2-40B4-BE49-F238E27FC236}">
                  <a16:creationId xmlns:a16="http://schemas.microsoft.com/office/drawing/2014/main" id="{40CEB30B-ABE1-374C-B3FF-C7C0E0F2F5FB}"/>
                </a:ext>
              </a:extLst>
            </p:cNvPr>
            <p:cNvSpPr/>
            <p:nvPr/>
          </p:nvSpPr>
          <p:spPr>
            <a:xfrm>
              <a:off x="3368040" y="2260282"/>
              <a:ext cx="131917" cy="147637"/>
            </a:xfrm>
            <a:custGeom>
              <a:avLst/>
              <a:gdLst>
                <a:gd name="connsiteX0" fmla="*/ 129540 w 131917"/>
                <a:gd name="connsiteY0" fmla="*/ 96202 h 147637"/>
                <a:gd name="connsiteX1" fmla="*/ 129540 w 131917"/>
                <a:gd name="connsiteY1" fmla="*/ 61913 h 147637"/>
                <a:gd name="connsiteX2" fmla="*/ 65722 w 131917"/>
                <a:gd name="connsiteY2" fmla="*/ 0 h 147637"/>
                <a:gd name="connsiteX3" fmla="*/ 6667 w 131917"/>
                <a:gd name="connsiteY3" fmla="*/ 34290 h 147637"/>
                <a:gd name="connsiteX4" fmla="*/ 30480 w 131917"/>
                <a:gd name="connsiteY4" fmla="*/ 51435 h 147637"/>
                <a:gd name="connsiteX5" fmla="*/ 32385 w 131917"/>
                <a:gd name="connsiteY5" fmla="*/ 50483 h 147637"/>
                <a:gd name="connsiteX6" fmla="*/ 32385 w 131917"/>
                <a:gd name="connsiteY6" fmla="*/ 50483 h 147637"/>
                <a:gd name="connsiteX7" fmla="*/ 65722 w 131917"/>
                <a:gd name="connsiteY7" fmla="*/ 30480 h 147637"/>
                <a:gd name="connsiteX8" fmla="*/ 91440 w 131917"/>
                <a:gd name="connsiteY8" fmla="*/ 51435 h 147637"/>
                <a:gd name="connsiteX9" fmla="*/ 87630 w 131917"/>
                <a:gd name="connsiteY9" fmla="*/ 55245 h 147637"/>
                <a:gd name="connsiteX10" fmla="*/ 87630 w 131917"/>
                <a:gd name="connsiteY10" fmla="*/ 55245 h 147637"/>
                <a:gd name="connsiteX11" fmla="*/ 8572 w 131917"/>
                <a:gd name="connsiteY11" fmla="*/ 80963 h 147637"/>
                <a:gd name="connsiteX12" fmla="*/ 0 w 131917"/>
                <a:gd name="connsiteY12" fmla="*/ 108585 h 147637"/>
                <a:gd name="connsiteX13" fmla="*/ 45720 w 131917"/>
                <a:gd name="connsiteY13" fmla="*/ 147638 h 147637"/>
                <a:gd name="connsiteX14" fmla="*/ 85725 w 131917"/>
                <a:gd name="connsiteY14" fmla="*/ 132397 h 147637"/>
                <a:gd name="connsiteX15" fmla="*/ 85725 w 131917"/>
                <a:gd name="connsiteY15" fmla="*/ 132397 h 147637"/>
                <a:gd name="connsiteX16" fmla="*/ 86677 w 131917"/>
                <a:gd name="connsiteY16" fmla="*/ 131445 h 147637"/>
                <a:gd name="connsiteX17" fmla="*/ 90488 w 131917"/>
                <a:gd name="connsiteY17" fmla="*/ 130492 h 147637"/>
                <a:gd name="connsiteX18" fmla="*/ 93345 w 131917"/>
                <a:gd name="connsiteY18" fmla="*/ 131445 h 147637"/>
                <a:gd name="connsiteX19" fmla="*/ 94297 w 131917"/>
                <a:gd name="connsiteY19" fmla="*/ 132397 h 147637"/>
                <a:gd name="connsiteX20" fmla="*/ 100965 w 131917"/>
                <a:gd name="connsiteY20" fmla="*/ 141922 h 147637"/>
                <a:gd name="connsiteX21" fmla="*/ 126682 w 131917"/>
                <a:gd name="connsiteY21" fmla="*/ 143827 h 147637"/>
                <a:gd name="connsiteX22" fmla="*/ 131445 w 131917"/>
                <a:gd name="connsiteY22" fmla="*/ 135255 h 147637"/>
                <a:gd name="connsiteX23" fmla="*/ 129540 w 131917"/>
                <a:gd name="connsiteY23" fmla="*/ 96202 h 147637"/>
                <a:gd name="connsiteX24" fmla="*/ 90488 w 131917"/>
                <a:gd name="connsiteY24" fmla="*/ 87630 h 147637"/>
                <a:gd name="connsiteX25" fmla="*/ 57150 w 131917"/>
                <a:gd name="connsiteY25" fmla="*/ 116205 h 147637"/>
                <a:gd name="connsiteX26" fmla="*/ 38100 w 131917"/>
                <a:gd name="connsiteY26" fmla="*/ 101917 h 147637"/>
                <a:gd name="connsiteX27" fmla="*/ 82867 w 131917"/>
                <a:gd name="connsiteY27" fmla="*/ 79058 h 147637"/>
                <a:gd name="connsiteX28" fmla="*/ 84772 w 131917"/>
                <a:gd name="connsiteY28" fmla="*/ 79058 h 147637"/>
                <a:gd name="connsiteX29" fmla="*/ 84772 w 131917"/>
                <a:gd name="connsiteY29" fmla="*/ 79058 h 147637"/>
                <a:gd name="connsiteX30" fmla="*/ 90488 w 131917"/>
                <a:gd name="connsiteY30" fmla="*/ 84772 h 147637"/>
                <a:gd name="connsiteX31" fmla="*/ 90488 w 131917"/>
                <a:gd name="connsiteY31" fmla="*/ 87630 h 147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31917" h="147637">
                  <a:moveTo>
                    <a:pt x="129540" y="96202"/>
                  </a:moveTo>
                  <a:lnTo>
                    <a:pt x="129540" y="61913"/>
                  </a:lnTo>
                  <a:cubicBezTo>
                    <a:pt x="129540" y="22860"/>
                    <a:pt x="120967" y="0"/>
                    <a:pt x="65722" y="0"/>
                  </a:cubicBezTo>
                  <a:cubicBezTo>
                    <a:pt x="24765" y="0"/>
                    <a:pt x="6667" y="17145"/>
                    <a:pt x="6667" y="34290"/>
                  </a:cubicBezTo>
                  <a:cubicBezTo>
                    <a:pt x="6667" y="49530"/>
                    <a:pt x="24765" y="51435"/>
                    <a:pt x="30480" y="51435"/>
                  </a:cubicBezTo>
                  <a:cubicBezTo>
                    <a:pt x="31432" y="51435"/>
                    <a:pt x="31432" y="51435"/>
                    <a:pt x="32385" y="50483"/>
                  </a:cubicBezTo>
                  <a:lnTo>
                    <a:pt x="32385" y="50483"/>
                  </a:lnTo>
                  <a:cubicBezTo>
                    <a:pt x="37147" y="40005"/>
                    <a:pt x="47625" y="30480"/>
                    <a:pt x="65722" y="30480"/>
                  </a:cubicBezTo>
                  <a:cubicBezTo>
                    <a:pt x="84772" y="30480"/>
                    <a:pt x="90488" y="36195"/>
                    <a:pt x="91440" y="51435"/>
                  </a:cubicBezTo>
                  <a:cubicBezTo>
                    <a:pt x="91440" y="53340"/>
                    <a:pt x="89535" y="55245"/>
                    <a:pt x="87630" y="55245"/>
                  </a:cubicBezTo>
                  <a:lnTo>
                    <a:pt x="87630" y="55245"/>
                  </a:lnTo>
                  <a:cubicBezTo>
                    <a:pt x="73342" y="56197"/>
                    <a:pt x="22860" y="62865"/>
                    <a:pt x="8572" y="80963"/>
                  </a:cubicBezTo>
                  <a:cubicBezTo>
                    <a:pt x="1905" y="88583"/>
                    <a:pt x="0" y="98108"/>
                    <a:pt x="0" y="108585"/>
                  </a:cubicBezTo>
                  <a:cubicBezTo>
                    <a:pt x="0" y="131445"/>
                    <a:pt x="17145" y="147638"/>
                    <a:pt x="45720" y="147638"/>
                  </a:cubicBezTo>
                  <a:cubicBezTo>
                    <a:pt x="61913" y="147638"/>
                    <a:pt x="76200" y="141922"/>
                    <a:pt x="85725" y="132397"/>
                  </a:cubicBezTo>
                  <a:lnTo>
                    <a:pt x="85725" y="132397"/>
                  </a:lnTo>
                  <a:cubicBezTo>
                    <a:pt x="85725" y="132397"/>
                    <a:pt x="86677" y="131445"/>
                    <a:pt x="86677" y="131445"/>
                  </a:cubicBezTo>
                  <a:cubicBezTo>
                    <a:pt x="87630" y="130492"/>
                    <a:pt x="89535" y="130492"/>
                    <a:pt x="90488" y="130492"/>
                  </a:cubicBezTo>
                  <a:cubicBezTo>
                    <a:pt x="91440" y="130492"/>
                    <a:pt x="92392" y="130492"/>
                    <a:pt x="93345" y="131445"/>
                  </a:cubicBezTo>
                  <a:cubicBezTo>
                    <a:pt x="94297" y="132397"/>
                    <a:pt x="94297" y="132397"/>
                    <a:pt x="94297" y="132397"/>
                  </a:cubicBezTo>
                  <a:cubicBezTo>
                    <a:pt x="96202" y="136208"/>
                    <a:pt x="98107" y="139065"/>
                    <a:pt x="100965" y="141922"/>
                  </a:cubicBezTo>
                  <a:cubicBezTo>
                    <a:pt x="110490" y="148590"/>
                    <a:pt x="122872" y="145733"/>
                    <a:pt x="126682" y="143827"/>
                  </a:cubicBezTo>
                  <a:cubicBezTo>
                    <a:pt x="132397" y="140970"/>
                    <a:pt x="132397" y="139065"/>
                    <a:pt x="131445" y="135255"/>
                  </a:cubicBezTo>
                  <a:cubicBezTo>
                    <a:pt x="129540" y="130492"/>
                    <a:pt x="129540" y="111442"/>
                    <a:pt x="129540" y="96202"/>
                  </a:cubicBezTo>
                  <a:moveTo>
                    <a:pt x="90488" y="87630"/>
                  </a:moveTo>
                  <a:cubicBezTo>
                    <a:pt x="90488" y="102870"/>
                    <a:pt x="77152" y="116205"/>
                    <a:pt x="57150" y="116205"/>
                  </a:cubicBezTo>
                  <a:cubicBezTo>
                    <a:pt x="43815" y="116205"/>
                    <a:pt x="38100" y="110490"/>
                    <a:pt x="38100" y="101917"/>
                  </a:cubicBezTo>
                  <a:cubicBezTo>
                    <a:pt x="38100" y="91440"/>
                    <a:pt x="53340" y="80963"/>
                    <a:pt x="82867" y="79058"/>
                  </a:cubicBezTo>
                  <a:lnTo>
                    <a:pt x="84772" y="79058"/>
                  </a:lnTo>
                  <a:lnTo>
                    <a:pt x="84772" y="79058"/>
                  </a:lnTo>
                  <a:cubicBezTo>
                    <a:pt x="87630" y="79058"/>
                    <a:pt x="90488" y="81915"/>
                    <a:pt x="90488" y="84772"/>
                  </a:cubicBezTo>
                  <a:lnTo>
                    <a:pt x="90488" y="8763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37" name="Freeform: Shape 338">
              <a:extLst>
                <a:ext uri="{FF2B5EF4-FFF2-40B4-BE49-F238E27FC236}">
                  <a16:creationId xmlns:a16="http://schemas.microsoft.com/office/drawing/2014/main" id="{9858874B-2C00-264C-907B-E8C4E773D6AF}"/>
                </a:ext>
              </a:extLst>
            </p:cNvPr>
            <p:cNvSpPr/>
            <p:nvPr/>
          </p:nvSpPr>
          <p:spPr>
            <a:xfrm>
              <a:off x="3584737" y="2207895"/>
              <a:ext cx="137452" cy="196214"/>
            </a:xfrm>
            <a:custGeom>
              <a:avLst/>
              <a:gdLst>
                <a:gd name="connsiteX0" fmla="*/ 134775 w 137452"/>
                <a:gd name="connsiteY0" fmla="*/ 179070 h 196214"/>
                <a:gd name="connsiteX1" fmla="*/ 110010 w 137452"/>
                <a:gd name="connsiteY1" fmla="*/ 149542 h 196214"/>
                <a:gd name="connsiteX2" fmla="*/ 107152 w 137452"/>
                <a:gd name="connsiteY2" fmla="*/ 144780 h 196214"/>
                <a:gd name="connsiteX3" fmla="*/ 93817 w 137452"/>
                <a:gd name="connsiteY3" fmla="*/ 126683 h 196214"/>
                <a:gd name="connsiteX4" fmla="*/ 95722 w 137452"/>
                <a:gd name="connsiteY4" fmla="*/ 108585 h 196214"/>
                <a:gd name="connsiteX5" fmla="*/ 98580 w 137452"/>
                <a:gd name="connsiteY5" fmla="*/ 105727 h 196214"/>
                <a:gd name="connsiteX6" fmla="*/ 101437 w 137452"/>
                <a:gd name="connsiteY6" fmla="*/ 101917 h 196214"/>
                <a:gd name="connsiteX7" fmla="*/ 101437 w 137452"/>
                <a:gd name="connsiteY7" fmla="*/ 101917 h 196214"/>
                <a:gd name="connsiteX8" fmla="*/ 102390 w 137452"/>
                <a:gd name="connsiteY8" fmla="*/ 100013 h 196214"/>
                <a:gd name="connsiteX9" fmla="*/ 102390 w 137452"/>
                <a:gd name="connsiteY9" fmla="*/ 99060 h 196214"/>
                <a:gd name="connsiteX10" fmla="*/ 106200 w 137452"/>
                <a:gd name="connsiteY10" fmla="*/ 95250 h 196214"/>
                <a:gd name="connsiteX11" fmla="*/ 120487 w 137452"/>
                <a:gd name="connsiteY11" fmla="*/ 81915 h 196214"/>
                <a:gd name="connsiteX12" fmla="*/ 122392 w 137452"/>
                <a:gd name="connsiteY12" fmla="*/ 73342 h 196214"/>
                <a:gd name="connsiteX13" fmla="*/ 122392 w 137452"/>
                <a:gd name="connsiteY13" fmla="*/ 73342 h 196214"/>
                <a:gd name="connsiteX14" fmla="*/ 122392 w 137452"/>
                <a:gd name="connsiteY14" fmla="*/ 73342 h 196214"/>
                <a:gd name="connsiteX15" fmla="*/ 102390 w 137452"/>
                <a:gd name="connsiteY15" fmla="*/ 61913 h 196214"/>
                <a:gd name="connsiteX16" fmla="*/ 102390 w 137452"/>
                <a:gd name="connsiteY16" fmla="*/ 61913 h 196214"/>
                <a:gd name="connsiteX17" fmla="*/ 102390 w 137452"/>
                <a:gd name="connsiteY17" fmla="*/ 61913 h 196214"/>
                <a:gd name="connsiteX18" fmla="*/ 102390 w 137452"/>
                <a:gd name="connsiteY18" fmla="*/ 61913 h 196214"/>
                <a:gd name="connsiteX19" fmla="*/ 101437 w 137452"/>
                <a:gd name="connsiteY19" fmla="*/ 61913 h 196214"/>
                <a:gd name="connsiteX20" fmla="*/ 101437 w 137452"/>
                <a:gd name="connsiteY20" fmla="*/ 61913 h 196214"/>
                <a:gd name="connsiteX21" fmla="*/ 100485 w 137452"/>
                <a:gd name="connsiteY21" fmla="*/ 61913 h 196214"/>
                <a:gd name="connsiteX22" fmla="*/ 99532 w 137452"/>
                <a:gd name="connsiteY22" fmla="*/ 61913 h 196214"/>
                <a:gd name="connsiteX23" fmla="*/ 94770 w 137452"/>
                <a:gd name="connsiteY23" fmla="*/ 62865 h 196214"/>
                <a:gd name="connsiteX24" fmla="*/ 94770 w 137452"/>
                <a:gd name="connsiteY24" fmla="*/ 62865 h 196214"/>
                <a:gd name="connsiteX25" fmla="*/ 93817 w 137452"/>
                <a:gd name="connsiteY25" fmla="*/ 62865 h 196214"/>
                <a:gd name="connsiteX26" fmla="*/ 89055 w 137452"/>
                <a:gd name="connsiteY26" fmla="*/ 66675 h 196214"/>
                <a:gd name="connsiteX27" fmla="*/ 89055 w 137452"/>
                <a:gd name="connsiteY27" fmla="*/ 66675 h 196214"/>
                <a:gd name="connsiteX28" fmla="*/ 83340 w 137452"/>
                <a:gd name="connsiteY28" fmla="*/ 72390 h 196214"/>
                <a:gd name="connsiteX29" fmla="*/ 62385 w 137452"/>
                <a:gd name="connsiteY29" fmla="*/ 93345 h 196214"/>
                <a:gd name="connsiteX30" fmla="*/ 50002 w 137452"/>
                <a:gd name="connsiteY30" fmla="*/ 100013 h 196214"/>
                <a:gd name="connsiteX31" fmla="*/ 42382 w 137452"/>
                <a:gd name="connsiteY31" fmla="*/ 91440 h 196214"/>
                <a:gd name="connsiteX32" fmla="*/ 42382 w 137452"/>
                <a:gd name="connsiteY32" fmla="*/ 31433 h 196214"/>
                <a:gd name="connsiteX33" fmla="*/ 42382 w 137452"/>
                <a:gd name="connsiteY33" fmla="*/ 31433 h 196214"/>
                <a:gd name="connsiteX34" fmla="*/ 42382 w 137452"/>
                <a:gd name="connsiteY34" fmla="*/ 31433 h 196214"/>
                <a:gd name="connsiteX35" fmla="*/ 42382 w 137452"/>
                <a:gd name="connsiteY35" fmla="*/ 30480 h 196214"/>
                <a:gd name="connsiteX36" fmla="*/ 42382 w 137452"/>
                <a:gd name="connsiteY36" fmla="*/ 30480 h 196214"/>
                <a:gd name="connsiteX37" fmla="*/ 31905 w 137452"/>
                <a:gd name="connsiteY37" fmla="*/ 3810 h 196214"/>
                <a:gd name="connsiteX38" fmla="*/ 17617 w 137452"/>
                <a:gd name="connsiteY38" fmla="*/ 0 h 196214"/>
                <a:gd name="connsiteX39" fmla="*/ 5235 w 137452"/>
                <a:gd name="connsiteY39" fmla="*/ 1905 h 196214"/>
                <a:gd name="connsiteX40" fmla="*/ 472 w 137452"/>
                <a:gd name="connsiteY40" fmla="*/ 10477 h 196214"/>
                <a:gd name="connsiteX41" fmla="*/ 2377 w 137452"/>
                <a:gd name="connsiteY41" fmla="*/ 39052 h 196214"/>
                <a:gd name="connsiteX42" fmla="*/ 2377 w 137452"/>
                <a:gd name="connsiteY42" fmla="*/ 177165 h 196214"/>
                <a:gd name="connsiteX43" fmla="*/ 20475 w 137452"/>
                <a:gd name="connsiteY43" fmla="*/ 196215 h 196214"/>
                <a:gd name="connsiteX44" fmla="*/ 24285 w 137452"/>
                <a:gd name="connsiteY44" fmla="*/ 196215 h 196214"/>
                <a:gd name="connsiteX45" fmla="*/ 41430 w 137452"/>
                <a:gd name="connsiteY45" fmla="*/ 177165 h 196214"/>
                <a:gd name="connsiteX46" fmla="*/ 41430 w 137452"/>
                <a:gd name="connsiteY46" fmla="*/ 175260 h 196214"/>
                <a:gd name="connsiteX47" fmla="*/ 41430 w 137452"/>
                <a:gd name="connsiteY47" fmla="*/ 144780 h 196214"/>
                <a:gd name="connsiteX48" fmla="*/ 49050 w 137452"/>
                <a:gd name="connsiteY48" fmla="*/ 136208 h 196214"/>
                <a:gd name="connsiteX49" fmla="*/ 64290 w 137452"/>
                <a:gd name="connsiteY49" fmla="*/ 146685 h 196214"/>
                <a:gd name="connsiteX50" fmla="*/ 93817 w 137452"/>
                <a:gd name="connsiteY50" fmla="*/ 183833 h 196214"/>
                <a:gd name="connsiteX51" fmla="*/ 93817 w 137452"/>
                <a:gd name="connsiteY51" fmla="*/ 183833 h 196214"/>
                <a:gd name="connsiteX52" fmla="*/ 115725 w 137452"/>
                <a:gd name="connsiteY52" fmla="*/ 196215 h 196214"/>
                <a:gd name="connsiteX53" fmla="*/ 135727 w 137452"/>
                <a:gd name="connsiteY53" fmla="*/ 185738 h 196214"/>
                <a:gd name="connsiteX54" fmla="*/ 134775 w 137452"/>
                <a:gd name="connsiteY54" fmla="*/ 179070 h 196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137452" h="196214">
                  <a:moveTo>
                    <a:pt x="134775" y="179070"/>
                  </a:moveTo>
                  <a:cubicBezTo>
                    <a:pt x="130012" y="175260"/>
                    <a:pt x="118582" y="160972"/>
                    <a:pt x="110010" y="149542"/>
                  </a:cubicBezTo>
                  <a:lnTo>
                    <a:pt x="107152" y="144780"/>
                  </a:lnTo>
                  <a:lnTo>
                    <a:pt x="93817" y="126683"/>
                  </a:lnTo>
                  <a:cubicBezTo>
                    <a:pt x="90007" y="120967"/>
                    <a:pt x="90960" y="115252"/>
                    <a:pt x="95722" y="108585"/>
                  </a:cubicBezTo>
                  <a:cubicBezTo>
                    <a:pt x="96675" y="107633"/>
                    <a:pt x="97627" y="106680"/>
                    <a:pt x="98580" y="105727"/>
                  </a:cubicBezTo>
                  <a:cubicBezTo>
                    <a:pt x="99532" y="104775"/>
                    <a:pt x="100485" y="103822"/>
                    <a:pt x="101437" y="101917"/>
                  </a:cubicBezTo>
                  <a:lnTo>
                    <a:pt x="101437" y="101917"/>
                  </a:lnTo>
                  <a:cubicBezTo>
                    <a:pt x="101437" y="100965"/>
                    <a:pt x="102390" y="100965"/>
                    <a:pt x="102390" y="100013"/>
                  </a:cubicBezTo>
                  <a:lnTo>
                    <a:pt x="102390" y="99060"/>
                  </a:lnTo>
                  <a:cubicBezTo>
                    <a:pt x="103342" y="98108"/>
                    <a:pt x="105247" y="96202"/>
                    <a:pt x="106200" y="95250"/>
                  </a:cubicBezTo>
                  <a:cubicBezTo>
                    <a:pt x="111915" y="88583"/>
                    <a:pt x="117630" y="83820"/>
                    <a:pt x="120487" y="81915"/>
                  </a:cubicBezTo>
                  <a:cubicBezTo>
                    <a:pt x="123345" y="80010"/>
                    <a:pt x="125250" y="78105"/>
                    <a:pt x="122392" y="73342"/>
                  </a:cubicBezTo>
                  <a:lnTo>
                    <a:pt x="122392" y="73342"/>
                  </a:lnTo>
                  <a:cubicBezTo>
                    <a:pt x="122392" y="73342"/>
                    <a:pt x="122392" y="73342"/>
                    <a:pt x="122392" y="73342"/>
                  </a:cubicBezTo>
                  <a:cubicBezTo>
                    <a:pt x="121440" y="70485"/>
                    <a:pt x="112867" y="61913"/>
                    <a:pt x="102390" y="61913"/>
                  </a:cubicBezTo>
                  <a:cubicBezTo>
                    <a:pt x="102390" y="61913"/>
                    <a:pt x="102390" y="61913"/>
                    <a:pt x="102390" y="61913"/>
                  </a:cubicBezTo>
                  <a:cubicBezTo>
                    <a:pt x="102390" y="61913"/>
                    <a:pt x="102390" y="61913"/>
                    <a:pt x="102390" y="61913"/>
                  </a:cubicBezTo>
                  <a:cubicBezTo>
                    <a:pt x="102390" y="61913"/>
                    <a:pt x="102390" y="61913"/>
                    <a:pt x="102390" y="61913"/>
                  </a:cubicBezTo>
                  <a:cubicBezTo>
                    <a:pt x="102390" y="61913"/>
                    <a:pt x="101437" y="61913"/>
                    <a:pt x="101437" y="61913"/>
                  </a:cubicBezTo>
                  <a:cubicBezTo>
                    <a:pt x="101437" y="61913"/>
                    <a:pt x="101437" y="61913"/>
                    <a:pt x="101437" y="61913"/>
                  </a:cubicBezTo>
                  <a:cubicBezTo>
                    <a:pt x="101437" y="61913"/>
                    <a:pt x="100485" y="61913"/>
                    <a:pt x="100485" y="61913"/>
                  </a:cubicBezTo>
                  <a:cubicBezTo>
                    <a:pt x="100485" y="61913"/>
                    <a:pt x="99532" y="61913"/>
                    <a:pt x="99532" y="61913"/>
                  </a:cubicBezTo>
                  <a:cubicBezTo>
                    <a:pt x="97627" y="61913"/>
                    <a:pt x="95722" y="62865"/>
                    <a:pt x="94770" y="62865"/>
                  </a:cubicBezTo>
                  <a:cubicBezTo>
                    <a:pt x="94770" y="62865"/>
                    <a:pt x="94770" y="62865"/>
                    <a:pt x="94770" y="62865"/>
                  </a:cubicBezTo>
                  <a:cubicBezTo>
                    <a:pt x="94770" y="62865"/>
                    <a:pt x="93817" y="62865"/>
                    <a:pt x="93817" y="62865"/>
                  </a:cubicBezTo>
                  <a:cubicBezTo>
                    <a:pt x="91912" y="63817"/>
                    <a:pt x="90007" y="64770"/>
                    <a:pt x="89055" y="66675"/>
                  </a:cubicBezTo>
                  <a:lnTo>
                    <a:pt x="89055" y="66675"/>
                  </a:lnTo>
                  <a:cubicBezTo>
                    <a:pt x="87150" y="68580"/>
                    <a:pt x="85245" y="70485"/>
                    <a:pt x="83340" y="72390"/>
                  </a:cubicBezTo>
                  <a:lnTo>
                    <a:pt x="62385" y="93345"/>
                  </a:lnTo>
                  <a:cubicBezTo>
                    <a:pt x="59527" y="96202"/>
                    <a:pt x="56670" y="100013"/>
                    <a:pt x="50002" y="100013"/>
                  </a:cubicBezTo>
                  <a:cubicBezTo>
                    <a:pt x="45240" y="100013"/>
                    <a:pt x="42382" y="97155"/>
                    <a:pt x="42382" y="91440"/>
                  </a:cubicBezTo>
                  <a:lnTo>
                    <a:pt x="42382" y="31433"/>
                  </a:lnTo>
                  <a:lnTo>
                    <a:pt x="42382" y="31433"/>
                  </a:lnTo>
                  <a:lnTo>
                    <a:pt x="42382" y="31433"/>
                  </a:lnTo>
                  <a:cubicBezTo>
                    <a:pt x="42382" y="31433"/>
                    <a:pt x="42382" y="30480"/>
                    <a:pt x="42382" y="30480"/>
                  </a:cubicBezTo>
                  <a:lnTo>
                    <a:pt x="42382" y="30480"/>
                  </a:lnTo>
                  <a:cubicBezTo>
                    <a:pt x="42382" y="18097"/>
                    <a:pt x="38572" y="8572"/>
                    <a:pt x="31905" y="3810"/>
                  </a:cubicBezTo>
                  <a:cubicBezTo>
                    <a:pt x="27142" y="952"/>
                    <a:pt x="22380" y="0"/>
                    <a:pt x="17617" y="0"/>
                  </a:cubicBezTo>
                  <a:cubicBezTo>
                    <a:pt x="11902" y="0"/>
                    <a:pt x="7140" y="952"/>
                    <a:pt x="5235" y="1905"/>
                  </a:cubicBezTo>
                  <a:cubicBezTo>
                    <a:pt x="-480" y="4763"/>
                    <a:pt x="-480" y="6667"/>
                    <a:pt x="472" y="10477"/>
                  </a:cubicBezTo>
                  <a:cubicBezTo>
                    <a:pt x="1425" y="14288"/>
                    <a:pt x="2377" y="27622"/>
                    <a:pt x="2377" y="39052"/>
                  </a:cubicBezTo>
                  <a:lnTo>
                    <a:pt x="2377" y="177165"/>
                  </a:lnTo>
                  <a:cubicBezTo>
                    <a:pt x="2377" y="191452"/>
                    <a:pt x="9997" y="196215"/>
                    <a:pt x="20475" y="196215"/>
                  </a:cubicBezTo>
                  <a:lnTo>
                    <a:pt x="24285" y="196215"/>
                  </a:lnTo>
                  <a:cubicBezTo>
                    <a:pt x="34762" y="196215"/>
                    <a:pt x="41430" y="191452"/>
                    <a:pt x="41430" y="177165"/>
                  </a:cubicBezTo>
                  <a:lnTo>
                    <a:pt x="41430" y="175260"/>
                  </a:lnTo>
                  <a:cubicBezTo>
                    <a:pt x="41430" y="171450"/>
                    <a:pt x="41430" y="148590"/>
                    <a:pt x="41430" y="144780"/>
                  </a:cubicBezTo>
                  <a:cubicBezTo>
                    <a:pt x="41430" y="138113"/>
                    <a:pt x="46192" y="136208"/>
                    <a:pt x="49050" y="136208"/>
                  </a:cubicBezTo>
                  <a:cubicBezTo>
                    <a:pt x="56670" y="136208"/>
                    <a:pt x="59527" y="140970"/>
                    <a:pt x="64290" y="146685"/>
                  </a:cubicBezTo>
                  <a:cubicBezTo>
                    <a:pt x="66195" y="149542"/>
                    <a:pt x="84292" y="171450"/>
                    <a:pt x="93817" y="183833"/>
                  </a:cubicBezTo>
                  <a:lnTo>
                    <a:pt x="93817" y="183833"/>
                  </a:lnTo>
                  <a:cubicBezTo>
                    <a:pt x="101437" y="193358"/>
                    <a:pt x="108105" y="196215"/>
                    <a:pt x="115725" y="196215"/>
                  </a:cubicBezTo>
                  <a:cubicBezTo>
                    <a:pt x="126202" y="196215"/>
                    <a:pt x="134775" y="188595"/>
                    <a:pt x="135727" y="185738"/>
                  </a:cubicBezTo>
                  <a:cubicBezTo>
                    <a:pt x="138585" y="183833"/>
                    <a:pt x="137632" y="181927"/>
                    <a:pt x="134775" y="17907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38" name="Freeform: Shape 339">
              <a:extLst>
                <a:ext uri="{FF2B5EF4-FFF2-40B4-BE49-F238E27FC236}">
                  <a16:creationId xmlns:a16="http://schemas.microsoft.com/office/drawing/2014/main" id="{C6CBEA40-CB90-6948-B64E-5ECD5D083ABE}"/>
                </a:ext>
              </a:extLst>
            </p:cNvPr>
            <p:cNvSpPr/>
            <p:nvPr/>
          </p:nvSpPr>
          <p:spPr>
            <a:xfrm>
              <a:off x="3237180" y="2212657"/>
              <a:ext cx="171231" cy="194309"/>
            </a:xfrm>
            <a:custGeom>
              <a:avLst/>
              <a:gdLst>
                <a:gd name="connsiteX0" fmla="*/ 140384 w 171231"/>
                <a:gd name="connsiteY0" fmla="*/ 39052 h 194309"/>
                <a:gd name="connsiteX1" fmla="*/ 167054 w 171231"/>
                <a:gd name="connsiteY1" fmla="*/ 28575 h 194309"/>
                <a:gd name="connsiteX2" fmla="*/ 168959 w 171231"/>
                <a:gd name="connsiteY2" fmla="*/ 2858 h 194309"/>
                <a:gd name="connsiteX3" fmla="*/ 165149 w 171231"/>
                <a:gd name="connsiteY3" fmla="*/ 0 h 194309"/>
                <a:gd name="connsiteX4" fmla="*/ 30847 w 171231"/>
                <a:gd name="connsiteY4" fmla="*/ 0 h 194309"/>
                <a:gd name="connsiteX5" fmla="*/ 30847 w 171231"/>
                <a:gd name="connsiteY5" fmla="*/ 0 h 194309"/>
                <a:gd name="connsiteX6" fmla="*/ 4177 w 171231"/>
                <a:gd name="connsiteY6" fmla="*/ 10477 h 194309"/>
                <a:gd name="connsiteX7" fmla="*/ 2272 w 171231"/>
                <a:gd name="connsiteY7" fmla="*/ 36195 h 194309"/>
                <a:gd name="connsiteX8" fmla="*/ 6082 w 171231"/>
                <a:gd name="connsiteY8" fmla="*/ 39052 h 194309"/>
                <a:gd name="connsiteX9" fmla="*/ 58469 w 171231"/>
                <a:gd name="connsiteY9" fmla="*/ 39052 h 194309"/>
                <a:gd name="connsiteX10" fmla="*/ 65137 w 171231"/>
                <a:gd name="connsiteY10" fmla="*/ 44767 h 194309"/>
                <a:gd name="connsiteX11" fmla="*/ 65137 w 171231"/>
                <a:gd name="connsiteY11" fmla="*/ 175260 h 194309"/>
                <a:gd name="connsiteX12" fmla="*/ 69899 w 171231"/>
                <a:gd name="connsiteY12" fmla="*/ 189547 h 194309"/>
                <a:gd name="connsiteX13" fmla="*/ 83234 w 171231"/>
                <a:gd name="connsiteY13" fmla="*/ 194310 h 194309"/>
                <a:gd name="connsiteX14" fmla="*/ 87044 w 171231"/>
                <a:gd name="connsiteY14" fmla="*/ 194310 h 194309"/>
                <a:gd name="connsiteX15" fmla="*/ 104189 w 171231"/>
                <a:gd name="connsiteY15" fmla="*/ 175260 h 194309"/>
                <a:gd name="connsiteX16" fmla="*/ 104189 w 171231"/>
                <a:gd name="connsiteY16" fmla="*/ 46672 h 194309"/>
                <a:gd name="connsiteX17" fmla="*/ 111809 w 171231"/>
                <a:gd name="connsiteY17" fmla="*/ 38100 h 194309"/>
                <a:gd name="connsiteX18" fmla="*/ 140384 w 171231"/>
                <a:gd name="connsiteY18" fmla="*/ 39052 h 194309"/>
                <a:gd name="connsiteX19" fmla="*/ 140384 w 171231"/>
                <a:gd name="connsiteY19" fmla="*/ 39052 h 194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71231" h="194309">
                  <a:moveTo>
                    <a:pt x="140384" y="39052"/>
                  </a:moveTo>
                  <a:cubicBezTo>
                    <a:pt x="152767" y="39052"/>
                    <a:pt x="162292" y="35242"/>
                    <a:pt x="167054" y="28575"/>
                  </a:cubicBezTo>
                  <a:cubicBezTo>
                    <a:pt x="173722" y="19050"/>
                    <a:pt x="170864" y="6667"/>
                    <a:pt x="168959" y="2858"/>
                  </a:cubicBezTo>
                  <a:cubicBezTo>
                    <a:pt x="168007" y="952"/>
                    <a:pt x="166102" y="0"/>
                    <a:pt x="165149" y="0"/>
                  </a:cubicBezTo>
                  <a:cubicBezTo>
                    <a:pt x="165149" y="0"/>
                    <a:pt x="30847" y="0"/>
                    <a:pt x="30847" y="0"/>
                  </a:cubicBezTo>
                  <a:lnTo>
                    <a:pt x="30847" y="0"/>
                  </a:lnTo>
                  <a:cubicBezTo>
                    <a:pt x="18464" y="0"/>
                    <a:pt x="8939" y="3810"/>
                    <a:pt x="4177" y="10477"/>
                  </a:cubicBezTo>
                  <a:cubicBezTo>
                    <a:pt x="-2491" y="20002"/>
                    <a:pt x="367" y="32385"/>
                    <a:pt x="2272" y="36195"/>
                  </a:cubicBezTo>
                  <a:cubicBezTo>
                    <a:pt x="3224" y="38100"/>
                    <a:pt x="5129" y="39052"/>
                    <a:pt x="6082" y="39052"/>
                  </a:cubicBezTo>
                  <a:lnTo>
                    <a:pt x="58469" y="39052"/>
                  </a:lnTo>
                  <a:cubicBezTo>
                    <a:pt x="61327" y="39052"/>
                    <a:pt x="64184" y="41910"/>
                    <a:pt x="65137" y="44767"/>
                  </a:cubicBezTo>
                  <a:lnTo>
                    <a:pt x="65137" y="175260"/>
                  </a:lnTo>
                  <a:cubicBezTo>
                    <a:pt x="65137" y="181927"/>
                    <a:pt x="67042" y="186690"/>
                    <a:pt x="69899" y="189547"/>
                  </a:cubicBezTo>
                  <a:cubicBezTo>
                    <a:pt x="72757" y="193358"/>
                    <a:pt x="77519" y="194310"/>
                    <a:pt x="83234" y="194310"/>
                  </a:cubicBezTo>
                  <a:lnTo>
                    <a:pt x="87044" y="194310"/>
                  </a:lnTo>
                  <a:cubicBezTo>
                    <a:pt x="96569" y="194310"/>
                    <a:pt x="104189" y="189547"/>
                    <a:pt x="104189" y="175260"/>
                  </a:cubicBezTo>
                  <a:lnTo>
                    <a:pt x="104189" y="46672"/>
                  </a:lnTo>
                  <a:cubicBezTo>
                    <a:pt x="104189" y="41910"/>
                    <a:pt x="107047" y="39052"/>
                    <a:pt x="111809" y="38100"/>
                  </a:cubicBezTo>
                  <a:cubicBezTo>
                    <a:pt x="111809" y="39052"/>
                    <a:pt x="139432" y="39052"/>
                    <a:pt x="140384" y="39052"/>
                  </a:cubicBezTo>
                  <a:lnTo>
                    <a:pt x="140384" y="3905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39" name="Freeform: Shape 340">
              <a:extLst>
                <a:ext uri="{FF2B5EF4-FFF2-40B4-BE49-F238E27FC236}">
                  <a16:creationId xmlns:a16="http://schemas.microsoft.com/office/drawing/2014/main" id="{8A1CFEA4-07AC-A149-8248-6BFA70649B42}"/>
                </a:ext>
              </a:extLst>
            </p:cNvPr>
            <p:cNvSpPr/>
            <p:nvPr/>
          </p:nvSpPr>
          <p:spPr>
            <a:xfrm>
              <a:off x="2858452" y="2465070"/>
              <a:ext cx="71437" cy="107632"/>
            </a:xfrm>
            <a:custGeom>
              <a:avLst/>
              <a:gdLst>
                <a:gd name="connsiteX0" fmla="*/ 0 w 71437"/>
                <a:gd name="connsiteY0" fmla="*/ 102870 h 107632"/>
                <a:gd name="connsiteX1" fmla="*/ 0 w 71437"/>
                <a:gd name="connsiteY1" fmla="*/ 6667 h 107632"/>
                <a:gd name="connsiteX2" fmla="*/ 6667 w 71437"/>
                <a:gd name="connsiteY2" fmla="*/ 0 h 107632"/>
                <a:gd name="connsiteX3" fmla="*/ 66675 w 71437"/>
                <a:gd name="connsiteY3" fmla="*/ 0 h 107632"/>
                <a:gd name="connsiteX4" fmla="*/ 71438 w 71437"/>
                <a:gd name="connsiteY4" fmla="*/ 4763 h 107632"/>
                <a:gd name="connsiteX5" fmla="*/ 71438 w 71437"/>
                <a:gd name="connsiteY5" fmla="*/ 5715 h 107632"/>
                <a:gd name="connsiteX6" fmla="*/ 66675 w 71437"/>
                <a:gd name="connsiteY6" fmla="*/ 10477 h 107632"/>
                <a:gd name="connsiteX7" fmla="*/ 11430 w 71437"/>
                <a:gd name="connsiteY7" fmla="*/ 10477 h 107632"/>
                <a:gd name="connsiteX8" fmla="*/ 11430 w 71437"/>
                <a:gd name="connsiteY8" fmla="*/ 50483 h 107632"/>
                <a:gd name="connsiteX9" fmla="*/ 52388 w 71437"/>
                <a:gd name="connsiteY9" fmla="*/ 50483 h 107632"/>
                <a:gd name="connsiteX10" fmla="*/ 57150 w 71437"/>
                <a:gd name="connsiteY10" fmla="*/ 55245 h 107632"/>
                <a:gd name="connsiteX11" fmla="*/ 57150 w 71437"/>
                <a:gd name="connsiteY11" fmla="*/ 56197 h 107632"/>
                <a:gd name="connsiteX12" fmla="*/ 52388 w 71437"/>
                <a:gd name="connsiteY12" fmla="*/ 60960 h 107632"/>
                <a:gd name="connsiteX13" fmla="*/ 11430 w 71437"/>
                <a:gd name="connsiteY13" fmla="*/ 60960 h 107632"/>
                <a:gd name="connsiteX14" fmla="*/ 11430 w 71437"/>
                <a:gd name="connsiteY14" fmla="*/ 102870 h 107632"/>
                <a:gd name="connsiteX15" fmla="*/ 6667 w 71437"/>
                <a:gd name="connsiteY15" fmla="*/ 107633 h 107632"/>
                <a:gd name="connsiteX16" fmla="*/ 4763 w 71437"/>
                <a:gd name="connsiteY16" fmla="*/ 107633 h 107632"/>
                <a:gd name="connsiteX17" fmla="*/ 0 w 71437"/>
                <a:gd name="connsiteY17" fmla="*/ 102870 h 107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1437" h="107632">
                  <a:moveTo>
                    <a:pt x="0" y="102870"/>
                  </a:moveTo>
                  <a:lnTo>
                    <a:pt x="0" y="6667"/>
                  </a:lnTo>
                  <a:cubicBezTo>
                    <a:pt x="0" y="2858"/>
                    <a:pt x="2857" y="0"/>
                    <a:pt x="6667" y="0"/>
                  </a:cubicBezTo>
                  <a:lnTo>
                    <a:pt x="66675" y="0"/>
                  </a:lnTo>
                  <a:cubicBezTo>
                    <a:pt x="69532" y="0"/>
                    <a:pt x="71438" y="1905"/>
                    <a:pt x="71438" y="4763"/>
                  </a:cubicBezTo>
                  <a:lnTo>
                    <a:pt x="71438" y="5715"/>
                  </a:lnTo>
                  <a:cubicBezTo>
                    <a:pt x="71438" y="8572"/>
                    <a:pt x="69532" y="10477"/>
                    <a:pt x="66675" y="10477"/>
                  </a:cubicBezTo>
                  <a:lnTo>
                    <a:pt x="11430" y="10477"/>
                  </a:lnTo>
                  <a:lnTo>
                    <a:pt x="11430" y="50483"/>
                  </a:lnTo>
                  <a:lnTo>
                    <a:pt x="52388" y="50483"/>
                  </a:lnTo>
                  <a:cubicBezTo>
                    <a:pt x="55245" y="50483"/>
                    <a:pt x="57150" y="52388"/>
                    <a:pt x="57150" y="55245"/>
                  </a:cubicBezTo>
                  <a:lnTo>
                    <a:pt x="57150" y="56197"/>
                  </a:lnTo>
                  <a:cubicBezTo>
                    <a:pt x="57150" y="59055"/>
                    <a:pt x="55245" y="60960"/>
                    <a:pt x="52388" y="60960"/>
                  </a:cubicBezTo>
                  <a:lnTo>
                    <a:pt x="11430" y="60960"/>
                  </a:lnTo>
                  <a:lnTo>
                    <a:pt x="11430" y="102870"/>
                  </a:lnTo>
                  <a:cubicBezTo>
                    <a:pt x="11430" y="106680"/>
                    <a:pt x="9525" y="107633"/>
                    <a:pt x="6667" y="107633"/>
                  </a:cubicBezTo>
                  <a:lnTo>
                    <a:pt x="4763" y="107633"/>
                  </a:lnTo>
                  <a:cubicBezTo>
                    <a:pt x="952" y="107633"/>
                    <a:pt x="0" y="106680"/>
                    <a:pt x="0" y="10287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40" name="Freeform: Shape 341">
              <a:extLst>
                <a:ext uri="{FF2B5EF4-FFF2-40B4-BE49-F238E27FC236}">
                  <a16:creationId xmlns:a16="http://schemas.microsoft.com/office/drawing/2014/main" id="{34D1F121-1E4F-D54F-A7FA-8E6256CF7FD8}"/>
                </a:ext>
              </a:extLst>
            </p:cNvPr>
            <p:cNvSpPr/>
            <p:nvPr/>
          </p:nvSpPr>
          <p:spPr>
            <a:xfrm>
              <a:off x="2926079" y="2491740"/>
              <a:ext cx="80962" cy="81950"/>
            </a:xfrm>
            <a:custGeom>
              <a:avLst/>
              <a:gdLst>
                <a:gd name="connsiteX0" fmla="*/ 0 w 80962"/>
                <a:gd name="connsiteY0" fmla="*/ 40957 h 81950"/>
                <a:gd name="connsiteX1" fmla="*/ 40958 w 80962"/>
                <a:gd name="connsiteY1" fmla="*/ 0 h 81950"/>
                <a:gd name="connsiteX2" fmla="*/ 80963 w 80962"/>
                <a:gd name="connsiteY2" fmla="*/ 40957 h 81950"/>
                <a:gd name="connsiteX3" fmla="*/ 40958 w 80962"/>
                <a:gd name="connsiteY3" fmla="*/ 81915 h 81950"/>
                <a:gd name="connsiteX4" fmla="*/ 0 w 80962"/>
                <a:gd name="connsiteY4" fmla="*/ 40957 h 81950"/>
                <a:gd name="connsiteX5" fmla="*/ 70485 w 80962"/>
                <a:gd name="connsiteY5" fmla="*/ 41910 h 81950"/>
                <a:gd name="connsiteX6" fmla="*/ 40958 w 80962"/>
                <a:gd name="connsiteY6" fmla="*/ 9525 h 81950"/>
                <a:gd name="connsiteX7" fmla="*/ 11430 w 80962"/>
                <a:gd name="connsiteY7" fmla="*/ 40957 h 81950"/>
                <a:gd name="connsiteX8" fmla="*/ 40958 w 80962"/>
                <a:gd name="connsiteY8" fmla="*/ 73342 h 81950"/>
                <a:gd name="connsiteX9" fmla="*/ 70485 w 80962"/>
                <a:gd name="connsiteY9" fmla="*/ 41910 h 81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962" h="81950">
                  <a:moveTo>
                    <a:pt x="0" y="40957"/>
                  </a:moveTo>
                  <a:cubicBezTo>
                    <a:pt x="0" y="17145"/>
                    <a:pt x="17145" y="0"/>
                    <a:pt x="40958" y="0"/>
                  </a:cubicBezTo>
                  <a:cubicBezTo>
                    <a:pt x="64770" y="0"/>
                    <a:pt x="80963" y="17145"/>
                    <a:pt x="80963" y="40957"/>
                  </a:cubicBezTo>
                  <a:cubicBezTo>
                    <a:pt x="80963" y="64770"/>
                    <a:pt x="63817" y="81915"/>
                    <a:pt x="40958" y="81915"/>
                  </a:cubicBezTo>
                  <a:cubicBezTo>
                    <a:pt x="17145" y="82867"/>
                    <a:pt x="0" y="64770"/>
                    <a:pt x="0" y="40957"/>
                  </a:cubicBezTo>
                  <a:moveTo>
                    <a:pt x="70485" y="41910"/>
                  </a:moveTo>
                  <a:cubicBezTo>
                    <a:pt x="70485" y="23813"/>
                    <a:pt x="58103" y="9525"/>
                    <a:pt x="40958" y="9525"/>
                  </a:cubicBezTo>
                  <a:cubicBezTo>
                    <a:pt x="23813" y="9525"/>
                    <a:pt x="11430" y="22860"/>
                    <a:pt x="11430" y="40957"/>
                  </a:cubicBezTo>
                  <a:cubicBezTo>
                    <a:pt x="11430" y="59055"/>
                    <a:pt x="23813" y="73342"/>
                    <a:pt x="40958" y="73342"/>
                  </a:cubicBezTo>
                  <a:cubicBezTo>
                    <a:pt x="57150" y="73342"/>
                    <a:pt x="70485" y="60007"/>
                    <a:pt x="70485" y="4191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41" name="Freeform: Shape 342">
              <a:extLst>
                <a:ext uri="{FF2B5EF4-FFF2-40B4-BE49-F238E27FC236}">
                  <a16:creationId xmlns:a16="http://schemas.microsoft.com/office/drawing/2014/main" id="{29C3187E-F222-5442-8275-614CD3EAFC57}"/>
                </a:ext>
              </a:extLst>
            </p:cNvPr>
            <p:cNvSpPr/>
            <p:nvPr/>
          </p:nvSpPr>
          <p:spPr>
            <a:xfrm>
              <a:off x="3020377" y="2491740"/>
              <a:ext cx="41909" cy="80962"/>
            </a:xfrm>
            <a:custGeom>
              <a:avLst/>
              <a:gdLst>
                <a:gd name="connsiteX0" fmla="*/ 30480 w 41909"/>
                <a:gd name="connsiteY0" fmla="*/ 0 h 80962"/>
                <a:gd name="connsiteX1" fmla="*/ 41910 w 41909"/>
                <a:gd name="connsiteY1" fmla="*/ 7620 h 80962"/>
                <a:gd name="connsiteX2" fmla="*/ 39052 w 41909"/>
                <a:gd name="connsiteY2" fmla="*/ 13335 h 80962"/>
                <a:gd name="connsiteX3" fmla="*/ 29527 w 41909"/>
                <a:gd name="connsiteY3" fmla="*/ 10477 h 80962"/>
                <a:gd name="connsiteX4" fmla="*/ 10477 w 41909"/>
                <a:gd name="connsiteY4" fmla="*/ 45720 h 80962"/>
                <a:gd name="connsiteX5" fmla="*/ 10477 w 41909"/>
                <a:gd name="connsiteY5" fmla="*/ 76200 h 80962"/>
                <a:gd name="connsiteX6" fmla="*/ 5715 w 41909"/>
                <a:gd name="connsiteY6" fmla="*/ 80963 h 80962"/>
                <a:gd name="connsiteX7" fmla="*/ 4763 w 41909"/>
                <a:gd name="connsiteY7" fmla="*/ 80963 h 80962"/>
                <a:gd name="connsiteX8" fmla="*/ 0 w 41909"/>
                <a:gd name="connsiteY8" fmla="*/ 76200 h 80962"/>
                <a:gd name="connsiteX9" fmla="*/ 0 w 41909"/>
                <a:gd name="connsiteY9" fmla="*/ 2857 h 80962"/>
                <a:gd name="connsiteX10" fmla="*/ 3810 w 41909"/>
                <a:gd name="connsiteY10" fmla="*/ 1905 h 80962"/>
                <a:gd name="connsiteX11" fmla="*/ 10477 w 41909"/>
                <a:gd name="connsiteY11" fmla="*/ 12382 h 80962"/>
                <a:gd name="connsiteX12" fmla="*/ 10477 w 41909"/>
                <a:gd name="connsiteY12" fmla="*/ 17145 h 80962"/>
                <a:gd name="connsiteX13" fmla="*/ 30480 w 41909"/>
                <a:gd name="connsiteY13" fmla="*/ 0 h 80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909" h="80962">
                  <a:moveTo>
                    <a:pt x="30480" y="0"/>
                  </a:moveTo>
                  <a:cubicBezTo>
                    <a:pt x="38100" y="0"/>
                    <a:pt x="41910" y="2857"/>
                    <a:pt x="41910" y="7620"/>
                  </a:cubicBezTo>
                  <a:cubicBezTo>
                    <a:pt x="41910" y="11430"/>
                    <a:pt x="39052" y="13335"/>
                    <a:pt x="39052" y="13335"/>
                  </a:cubicBezTo>
                  <a:cubicBezTo>
                    <a:pt x="37147" y="11430"/>
                    <a:pt x="34290" y="10477"/>
                    <a:pt x="29527" y="10477"/>
                  </a:cubicBezTo>
                  <a:cubicBezTo>
                    <a:pt x="15240" y="10477"/>
                    <a:pt x="10477" y="24765"/>
                    <a:pt x="10477" y="45720"/>
                  </a:cubicBezTo>
                  <a:lnTo>
                    <a:pt x="10477" y="76200"/>
                  </a:lnTo>
                  <a:cubicBezTo>
                    <a:pt x="10477" y="80010"/>
                    <a:pt x="8572" y="80963"/>
                    <a:pt x="5715" y="80963"/>
                  </a:cubicBezTo>
                  <a:lnTo>
                    <a:pt x="4763" y="80963"/>
                  </a:lnTo>
                  <a:cubicBezTo>
                    <a:pt x="1905" y="80963"/>
                    <a:pt x="0" y="80010"/>
                    <a:pt x="0" y="76200"/>
                  </a:cubicBezTo>
                  <a:lnTo>
                    <a:pt x="0" y="2857"/>
                  </a:lnTo>
                  <a:cubicBezTo>
                    <a:pt x="0" y="2857"/>
                    <a:pt x="1905" y="1905"/>
                    <a:pt x="3810" y="1905"/>
                  </a:cubicBezTo>
                  <a:cubicBezTo>
                    <a:pt x="7620" y="1905"/>
                    <a:pt x="10477" y="3810"/>
                    <a:pt x="10477" y="12382"/>
                  </a:cubicBezTo>
                  <a:lnTo>
                    <a:pt x="10477" y="17145"/>
                  </a:lnTo>
                  <a:cubicBezTo>
                    <a:pt x="13335" y="5715"/>
                    <a:pt x="20002" y="0"/>
                    <a:pt x="30480" y="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42" name="Freeform: Shape 343">
              <a:extLst>
                <a:ext uri="{FF2B5EF4-FFF2-40B4-BE49-F238E27FC236}">
                  <a16:creationId xmlns:a16="http://schemas.microsoft.com/office/drawing/2014/main" id="{6902FB6C-FF60-AA4C-9471-CF978B6E9DA3}"/>
                </a:ext>
              </a:extLst>
            </p:cNvPr>
            <p:cNvSpPr/>
            <p:nvPr/>
          </p:nvSpPr>
          <p:spPr>
            <a:xfrm>
              <a:off x="3105150" y="2465070"/>
              <a:ext cx="76200" cy="108584"/>
            </a:xfrm>
            <a:custGeom>
              <a:avLst/>
              <a:gdLst>
                <a:gd name="connsiteX0" fmla="*/ 0 w 76200"/>
                <a:gd name="connsiteY0" fmla="*/ 100965 h 108584"/>
                <a:gd name="connsiteX1" fmla="*/ 0 w 76200"/>
                <a:gd name="connsiteY1" fmla="*/ 6667 h 108584"/>
                <a:gd name="connsiteX2" fmla="*/ 6667 w 76200"/>
                <a:gd name="connsiteY2" fmla="*/ 0 h 108584"/>
                <a:gd name="connsiteX3" fmla="*/ 70485 w 76200"/>
                <a:gd name="connsiteY3" fmla="*/ 0 h 108584"/>
                <a:gd name="connsiteX4" fmla="*/ 75247 w 76200"/>
                <a:gd name="connsiteY4" fmla="*/ 4763 h 108584"/>
                <a:gd name="connsiteX5" fmla="*/ 75247 w 76200"/>
                <a:gd name="connsiteY5" fmla="*/ 5715 h 108584"/>
                <a:gd name="connsiteX6" fmla="*/ 70485 w 76200"/>
                <a:gd name="connsiteY6" fmla="*/ 10477 h 108584"/>
                <a:gd name="connsiteX7" fmla="*/ 11430 w 76200"/>
                <a:gd name="connsiteY7" fmla="*/ 10477 h 108584"/>
                <a:gd name="connsiteX8" fmla="*/ 11430 w 76200"/>
                <a:gd name="connsiteY8" fmla="*/ 47625 h 108584"/>
                <a:gd name="connsiteX9" fmla="*/ 59055 w 76200"/>
                <a:gd name="connsiteY9" fmla="*/ 47625 h 108584"/>
                <a:gd name="connsiteX10" fmla="*/ 63817 w 76200"/>
                <a:gd name="connsiteY10" fmla="*/ 52388 h 108584"/>
                <a:gd name="connsiteX11" fmla="*/ 63817 w 76200"/>
                <a:gd name="connsiteY11" fmla="*/ 53340 h 108584"/>
                <a:gd name="connsiteX12" fmla="*/ 59055 w 76200"/>
                <a:gd name="connsiteY12" fmla="*/ 58102 h 108584"/>
                <a:gd name="connsiteX13" fmla="*/ 11430 w 76200"/>
                <a:gd name="connsiteY13" fmla="*/ 58102 h 108584"/>
                <a:gd name="connsiteX14" fmla="*/ 11430 w 76200"/>
                <a:gd name="connsiteY14" fmla="*/ 98108 h 108584"/>
                <a:gd name="connsiteX15" fmla="*/ 71438 w 76200"/>
                <a:gd name="connsiteY15" fmla="*/ 98108 h 108584"/>
                <a:gd name="connsiteX16" fmla="*/ 76200 w 76200"/>
                <a:gd name="connsiteY16" fmla="*/ 102870 h 108584"/>
                <a:gd name="connsiteX17" fmla="*/ 76200 w 76200"/>
                <a:gd name="connsiteY17" fmla="*/ 103822 h 108584"/>
                <a:gd name="connsiteX18" fmla="*/ 71438 w 76200"/>
                <a:gd name="connsiteY18" fmla="*/ 108585 h 108584"/>
                <a:gd name="connsiteX19" fmla="*/ 6667 w 76200"/>
                <a:gd name="connsiteY19" fmla="*/ 108585 h 108584"/>
                <a:gd name="connsiteX20" fmla="*/ 0 w 76200"/>
                <a:gd name="connsiteY20" fmla="*/ 100965 h 108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76200" h="108584">
                  <a:moveTo>
                    <a:pt x="0" y="100965"/>
                  </a:moveTo>
                  <a:lnTo>
                    <a:pt x="0" y="6667"/>
                  </a:lnTo>
                  <a:cubicBezTo>
                    <a:pt x="0" y="2858"/>
                    <a:pt x="2858" y="0"/>
                    <a:pt x="6667" y="0"/>
                  </a:cubicBezTo>
                  <a:lnTo>
                    <a:pt x="70485" y="0"/>
                  </a:lnTo>
                  <a:cubicBezTo>
                    <a:pt x="73342" y="0"/>
                    <a:pt x="75247" y="1905"/>
                    <a:pt x="75247" y="4763"/>
                  </a:cubicBezTo>
                  <a:lnTo>
                    <a:pt x="75247" y="5715"/>
                  </a:lnTo>
                  <a:cubicBezTo>
                    <a:pt x="75247" y="8572"/>
                    <a:pt x="73342" y="10477"/>
                    <a:pt x="70485" y="10477"/>
                  </a:cubicBezTo>
                  <a:lnTo>
                    <a:pt x="11430" y="10477"/>
                  </a:lnTo>
                  <a:lnTo>
                    <a:pt x="11430" y="47625"/>
                  </a:lnTo>
                  <a:lnTo>
                    <a:pt x="59055" y="47625"/>
                  </a:lnTo>
                  <a:cubicBezTo>
                    <a:pt x="61913" y="47625"/>
                    <a:pt x="63817" y="49530"/>
                    <a:pt x="63817" y="52388"/>
                  </a:cubicBezTo>
                  <a:lnTo>
                    <a:pt x="63817" y="53340"/>
                  </a:lnTo>
                  <a:cubicBezTo>
                    <a:pt x="63817" y="56197"/>
                    <a:pt x="61913" y="58102"/>
                    <a:pt x="59055" y="58102"/>
                  </a:cubicBezTo>
                  <a:lnTo>
                    <a:pt x="11430" y="58102"/>
                  </a:lnTo>
                  <a:lnTo>
                    <a:pt x="11430" y="98108"/>
                  </a:lnTo>
                  <a:lnTo>
                    <a:pt x="71438" y="98108"/>
                  </a:lnTo>
                  <a:cubicBezTo>
                    <a:pt x="74295" y="98108"/>
                    <a:pt x="76200" y="100013"/>
                    <a:pt x="76200" y="102870"/>
                  </a:cubicBezTo>
                  <a:lnTo>
                    <a:pt x="76200" y="103822"/>
                  </a:lnTo>
                  <a:cubicBezTo>
                    <a:pt x="76200" y="106680"/>
                    <a:pt x="74295" y="108585"/>
                    <a:pt x="71438" y="108585"/>
                  </a:cubicBezTo>
                  <a:lnTo>
                    <a:pt x="6667" y="108585"/>
                  </a:lnTo>
                  <a:cubicBezTo>
                    <a:pt x="2858" y="107633"/>
                    <a:pt x="0" y="104775"/>
                    <a:pt x="0" y="100965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43" name="Freeform: Shape 344">
              <a:extLst>
                <a:ext uri="{FF2B5EF4-FFF2-40B4-BE49-F238E27FC236}">
                  <a16:creationId xmlns:a16="http://schemas.microsoft.com/office/drawing/2014/main" id="{9C6B7BD4-850C-A641-9E74-D040CCC26EDD}"/>
                </a:ext>
              </a:extLst>
            </p:cNvPr>
            <p:cNvSpPr/>
            <p:nvPr/>
          </p:nvSpPr>
          <p:spPr>
            <a:xfrm>
              <a:off x="3180397" y="2492692"/>
              <a:ext cx="73342" cy="80010"/>
            </a:xfrm>
            <a:custGeom>
              <a:avLst/>
              <a:gdLst>
                <a:gd name="connsiteX0" fmla="*/ 36195 w 73342"/>
                <a:gd name="connsiteY0" fmla="*/ 70485 h 80010"/>
                <a:gd name="connsiteX1" fmla="*/ 60008 w 73342"/>
                <a:gd name="connsiteY1" fmla="*/ 8573 h 80010"/>
                <a:gd name="connsiteX2" fmla="*/ 67628 w 73342"/>
                <a:gd name="connsiteY2" fmla="*/ 953 h 80010"/>
                <a:gd name="connsiteX3" fmla="*/ 73343 w 73342"/>
                <a:gd name="connsiteY3" fmla="*/ 3810 h 80010"/>
                <a:gd name="connsiteX4" fmla="*/ 44768 w 73342"/>
                <a:gd name="connsiteY4" fmla="*/ 76200 h 80010"/>
                <a:gd name="connsiteX5" fmla="*/ 37148 w 73342"/>
                <a:gd name="connsiteY5" fmla="*/ 80010 h 80010"/>
                <a:gd name="connsiteX6" fmla="*/ 29528 w 73342"/>
                <a:gd name="connsiteY6" fmla="*/ 76200 h 80010"/>
                <a:gd name="connsiteX7" fmla="*/ 0 w 73342"/>
                <a:gd name="connsiteY7" fmla="*/ 2858 h 80010"/>
                <a:gd name="connsiteX8" fmla="*/ 5715 w 73342"/>
                <a:gd name="connsiteY8" fmla="*/ 0 h 80010"/>
                <a:gd name="connsiteX9" fmla="*/ 13335 w 73342"/>
                <a:gd name="connsiteY9" fmla="*/ 7620 h 80010"/>
                <a:gd name="connsiteX10" fmla="*/ 36195 w 73342"/>
                <a:gd name="connsiteY10" fmla="*/ 70485 h 80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3342" h="80010">
                  <a:moveTo>
                    <a:pt x="36195" y="70485"/>
                  </a:moveTo>
                  <a:lnTo>
                    <a:pt x="60008" y="8573"/>
                  </a:lnTo>
                  <a:cubicBezTo>
                    <a:pt x="62865" y="1905"/>
                    <a:pt x="64770" y="953"/>
                    <a:pt x="67628" y="953"/>
                  </a:cubicBezTo>
                  <a:cubicBezTo>
                    <a:pt x="71438" y="953"/>
                    <a:pt x="73343" y="3810"/>
                    <a:pt x="73343" y="3810"/>
                  </a:cubicBezTo>
                  <a:lnTo>
                    <a:pt x="44768" y="76200"/>
                  </a:lnTo>
                  <a:cubicBezTo>
                    <a:pt x="43815" y="79058"/>
                    <a:pt x="42863" y="80010"/>
                    <a:pt x="37148" y="80010"/>
                  </a:cubicBezTo>
                  <a:cubicBezTo>
                    <a:pt x="31433" y="80010"/>
                    <a:pt x="31433" y="79058"/>
                    <a:pt x="29528" y="76200"/>
                  </a:cubicBezTo>
                  <a:lnTo>
                    <a:pt x="0" y="2858"/>
                  </a:lnTo>
                  <a:cubicBezTo>
                    <a:pt x="0" y="1905"/>
                    <a:pt x="1905" y="0"/>
                    <a:pt x="5715" y="0"/>
                  </a:cubicBezTo>
                  <a:cubicBezTo>
                    <a:pt x="9525" y="0"/>
                    <a:pt x="11430" y="1905"/>
                    <a:pt x="13335" y="7620"/>
                  </a:cubicBezTo>
                  <a:lnTo>
                    <a:pt x="36195" y="7048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44" name="Freeform: Shape 345">
              <a:extLst>
                <a:ext uri="{FF2B5EF4-FFF2-40B4-BE49-F238E27FC236}">
                  <a16:creationId xmlns:a16="http://schemas.microsoft.com/office/drawing/2014/main" id="{FD8ADFB5-41B7-0A47-AB50-DB34EDB77814}"/>
                </a:ext>
              </a:extLst>
            </p:cNvPr>
            <p:cNvSpPr/>
            <p:nvPr/>
          </p:nvSpPr>
          <p:spPr>
            <a:xfrm>
              <a:off x="3256597" y="2490787"/>
              <a:ext cx="76200" cy="82867"/>
            </a:xfrm>
            <a:custGeom>
              <a:avLst/>
              <a:gdLst>
                <a:gd name="connsiteX0" fmla="*/ 40958 w 76200"/>
                <a:gd name="connsiteY0" fmla="*/ 74295 h 82867"/>
                <a:gd name="connsiteX1" fmla="*/ 67628 w 76200"/>
                <a:gd name="connsiteY1" fmla="*/ 60008 h 82867"/>
                <a:gd name="connsiteX2" fmla="*/ 74295 w 76200"/>
                <a:gd name="connsiteY2" fmla="*/ 65722 h 82867"/>
                <a:gd name="connsiteX3" fmla="*/ 40958 w 76200"/>
                <a:gd name="connsiteY3" fmla="*/ 82867 h 82867"/>
                <a:gd name="connsiteX4" fmla="*/ 0 w 76200"/>
                <a:gd name="connsiteY4" fmla="*/ 41910 h 82867"/>
                <a:gd name="connsiteX5" fmla="*/ 40005 w 76200"/>
                <a:gd name="connsiteY5" fmla="*/ 0 h 82867"/>
                <a:gd name="connsiteX6" fmla="*/ 76200 w 76200"/>
                <a:gd name="connsiteY6" fmla="*/ 40005 h 82867"/>
                <a:gd name="connsiteX7" fmla="*/ 76200 w 76200"/>
                <a:gd name="connsiteY7" fmla="*/ 40958 h 82867"/>
                <a:gd name="connsiteX8" fmla="*/ 71438 w 76200"/>
                <a:gd name="connsiteY8" fmla="*/ 44767 h 82867"/>
                <a:gd name="connsiteX9" fmla="*/ 10478 w 76200"/>
                <a:gd name="connsiteY9" fmla="*/ 44767 h 82867"/>
                <a:gd name="connsiteX10" fmla="*/ 40958 w 76200"/>
                <a:gd name="connsiteY10" fmla="*/ 74295 h 82867"/>
                <a:gd name="connsiteX11" fmla="*/ 64770 w 76200"/>
                <a:gd name="connsiteY11" fmla="*/ 36195 h 82867"/>
                <a:gd name="connsiteX12" fmla="*/ 39053 w 76200"/>
                <a:gd name="connsiteY12" fmla="*/ 10478 h 82867"/>
                <a:gd name="connsiteX13" fmla="*/ 10478 w 76200"/>
                <a:gd name="connsiteY13" fmla="*/ 36195 h 82867"/>
                <a:gd name="connsiteX14" fmla="*/ 64770 w 76200"/>
                <a:gd name="connsiteY14" fmla="*/ 36195 h 82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6200" h="82867">
                  <a:moveTo>
                    <a:pt x="40958" y="74295"/>
                  </a:moveTo>
                  <a:cubicBezTo>
                    <a:pt x="56198" y="74295"/>
                    <a:pt x="62865" y="67628"/>
                    <a:pt x="67628" y="60008"/>
                  </a:cubicBezTo>
                  <a:cubicBezTo>
                    <a:pt x="67628" y="59055"/>
                    <a:pt x="74295" y="60960"/>
                    <a:pt x="74295" y="65722"/>
                  </a:cubicBezTo>
                  <a:cubicBezTo>
                    <a:pt x="74295" y="71438"/>
                    <a:pt x="62865" y="82867"/>
                    <a:pt x="40958" y="82867"/>
                  </a:cubicBezTo>
                  <a:cubicBezTo>
                    <a:pt x="17145" y="82867"/>
                    <a:pt x="0" y="65722"/>
                    <a:pt x="0" y="41910"/>
                  </a:cubicBezTo>
                  <a:cubicBezTo>
                    <a:pt x="0" y="18097"/>
                    <a:pt x="17145" y="0"/>
                    <a:pt x="40005" y="0"/>
                  </a:cubicBezTo>
                  <a:cubicBezTo>
                    <a:pt x="61913" y="0"/>
                    <a:pt x="76200" y="15240"/>
                    <a:pt x="76200" y="40005"/>
                  </a:cubicBezTo>
                  <a:lnTo>
                    <a:pt x="76200" y="40958"/>
                  </a:lnTo>
                  <a:cubicBezTo>
                    <a:pt x="76200" y="43815"/>
                    <a:pt x="75248" y="44767"/>
                    <a:pt x="71438" y="44767"/>
                  </a:cubicBezTo>
                  <a:lnTo>
                    <a:pt x="10478" y="44767"/>
                  </a:lnTo>
                  <a:cubicBezTo>
                    <a:pt x="11430" y="61913"/>
                    <a:pt x="23813" y="74295"/>
                    <a:pt x="40958" y="74295"/>
                  </a:cubicBezTo>
                  <a:moveTo>
                    <a:pt x="64770" y="36195"/>
                  </a:moveTo>
                  <a:cubicBezTo>
                    <a:pt x="63818" y="20955"/>
                    <a:pt x="54293" y="10478"/>
                    <a:pt x="39053" y="10478"/>
                  </a:cubicBezTo>
                  <a:cubicBezTo>
                    <a:pt x="23813" y="10478"/>
                    <a:pt x="13335" y="20955"/>
                    <a:pt x="10478" y="36195"/>
                  </a:cubicBezTo>
                  <a:lnTo>
                    <a:pt x="64770" y="3619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45" name="Freeform: Shape 346">
              <a:extLst>
                <a:ext uri="{FF2B5EF4-FFF2-40B4-BE49-F238E27FC236}">
                  <a16:creationId xmlns:a16="http://schemas.microsoft.com/office/drawing/2014/main" id="{62FAEBC2-B432-B34E-B475-17178B5131CE}"/>
                </a:ext>
              </a:extLst>
            </p:cNvPr>
            <p:cNvSpPr/>
            <p:nvPr/>
          </p:nvSpPr>
          <p:spPr>
            <a:xfrm>
              <a:off x="3349942" y="2491740"/>
              <a:ext cx="41910" cy="80962"/>
            </a:xfrm>
            <a:custGeom>
              <a:avLst/>
              <a:gdLst>
                <a:gd name="connsiteX0" fmla="*/ 30480 w 41910"/>
                <a:gd name="connsiteY0" fmla="*/ 0 h 80962"/>
                <a:gd name="connsiteX1" fmla="*/ 41910 w 41910"/>
                <a:gd name="connsiteY1" fmla="*/ 7620 h 80962"/>
                <a:gd name="connsiteX2" fmla="*/ 39053 w 41910"/>
                <a:gd name="connsiteY2" fmla="*/ 13335 h 80962"/>
                <a:gd name="connsiteX3" fmla="*/ 29528 w 41910"/>
                <a:gd name="connsiteY3" fmla="*/ 10477 h 80962"/>
                <a:gd name="connsiteX4" fmla="*/ 10478 w 41910"/>
                <a:gd name="connsiteY4" fmla="*/ 45720 h 80962"/>
                <a:gd name="connsiteX5" fmla="*/ 10478 w 41910"/>
                <a:gd name="connsiteY5" fmla="*/ 76200 h 80962"/>
                <a:gd name="connsiteX6" fmla="*/ 5715 w 41910"/>
                <a:gd name="connsiteY6" fmla="*/ 80963 h 80962"/>
                <a:gd name="connsiteX7" fmla="*/ 4763 w 41910"/>
                <a:gd name="connsiteY7" fmla="*/ 80963 h 80962"/>
                <a:gd name="connsiteX8" fmla="*/ 0 w 41910"/>
                <a:gd name="connsiteY8" fmla="*/ 76200 h 80962"/>
                <a:gd name="connsiteX9" fmla="*/ 0 w 41910"/>
                <a:gd name="connsiteY9" fmla="*/ 2857 h 80962"/>
                <a:gd name="connsiteX10" fmla="*/ 3810 w 41910"/>
                <a:gd name="connsiteY10" fmla="*/ 1905 h 80962"/>
                <a:gd name="connsiteX11" fmla="*/ 10478 w 41910"/>
                <a:gd name="connsiteY11" fmla="*/ 12382 h 80962"/>
                <a:gd name="connsiteX12" fmla="*/ 10478 w 41910"/>
                <a:gd name="connsiteY12" fmla="*/ 17145 h 80962"/>
                <a:gd name="connsiteX13" fmla="*/ 30480 w 41910"/>
                <a:gd name="connsiteY13" fmla="*/ 0 h 80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910" h="80962">
                  <a:moveTo>
                    <a:pt x="30480" y="0"/>
                  </a:moveTo>
                  <a:cubicBezTo>
                    <a:pt x="38100" y="0"/>
                    <a:pt x="41910" y="2857"/>
                    <a:pt x="41910" y="7620"/>
                  </a:cubicBezTo>
                  <a:cubicBezTo>
                    <a:pt x="41910" y="11430"/>
                    <a:pt x="39053" y="13335"/>
                    <a:pt x="39053" y="13335"/>
                  </a:cubicBezTo>
                  <a:cubicBezTo>
                    <a:pt x="37148" y="11430"/>
                    <a:pt x="34290" y="10477"/>
                    <a:pt x="29528" y="10477"/>
                  </a:cubicBezTo>
                  <a:cubicBezTo>
                    <a:pt x="15240" y="10477"/>
                    <a:pt x="10478" y="24765"/>
                    <a:pt x="10478" y="45720"/>
                  </a:cubicBezTo>
                  <a:lnTo>
                    <a:pt x="10478" y="76200"/>
                  </a:lnTo>
                  <a:cubicBezTo>
                    <a:pt x="10478" y="80010"/>
                    <a:pt x="8573" y="80963"/>
                    <a:pt x="5715" y="80963"/>
                  </a:cubicBezTo>
                  <a:lnTo>
                    <a:pt x="4763" y="80963"/>
                  </a:lnTo>
                  <a:cubicBezTo>
                    <a:pt x="1905" y="80963"/>
                    <a:pt x="0" y="80010"/>
                    <a:pt x="0" y="76200"/>
                  </a:cubicBezTo>
                  <a:lnTo>
                    <a:pt x="0" y="2857"/>
                  </a:lnTo>
                  <a:cubicBezTo>
                    <a:pt x="0" y="2857"/>
                    <a:pt x="1905" y="1905"/>
                    <a:pt x="3810" y="1905"/>
                  </a:cubicBezTo>
                  <a:cubicBezTo>
                    <a:pt x="7620" y="1905"/>
                    <a:pt x="10478" y="3810"/>
                    <a:pt x="10478" y="12382"/>
                  </a:cubicBezTo>
                  <a:lnTo>
                    <a:pt x="10478" y="17145"/>
                  </a:lnTo>
                  <a:cubicBezTo>
                    <a:pt x="12383" y="5715"/>
                    <a:pt x="20003" y="0"/>
                    <a:pt x="30480" y="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46" name="Freeform: Shape 347">
              <a:extLst>
                <a:ext uri="{FF2B5EF4-FFF2-40B4-BE49-F238E27FC236}">
                  <a16:creationId xmlns:a16="http://schemas.microsoft.com/office/drawing/2014/main" id="{A4F3517A-65A7-824E-938B-B43871889695}"/>
                </a:ext>
              </a:extLst>
            </p:cNvPr>
            <p:cNvSpPr/>
            <p:nvPr/>
          </p:nvSpPr>
          <p:spPr>
            <a:xfrm>
              <a:off x="3397567" y="2494597"/>
              <a:ext cx="73342" cy="112395"/>
            </a:xfrm>
            <a:custGeom>
              <a:avLst/>
              <a:gdLst>
                <a:gd name="connsiteX0" fmla="*/ 21908 w 73342"/>
                <a:gd name="connsiteY0" fmla="*/ 107633 h 112395"/>
                <a:gd name="connsiteX1" fmla="*/ 35242 w 73342"/>
                <a:gd name="connsiteY1" fmla="*/ 74295 h 112395"/>
                <a:gd name="connsiteX2" fmla="*/ 28575 w 73342"/>
                <a:gd name="connsiteY2" fmla="*/ 70485 h 112395"/>
                <a:gd name="connsiteX3" fmla="*/ 0 w 73342"/>
                <a:gd name="connsiteY3" fmla="*/ 2858 h 112395"/>
                <a:gd name="connsiteX4" fmla="*/ 5715 w 73342"/>
                <a:gd name="connsiteY4" fmla="*/ 0 h 112395"/>
                <a:gd name="connsiteX5" fmla="*/ 13335 w 73342"/>
                <a:gd name="connsiteY5" fmla="*/ 7620 h 112395"/>
                <a:gd name="connsiteX6" fmla="*/ 38100 w 73342"/>
                <a:gd name="connsiteY6" fmla="*/ 69533 h 112395"/>
                <a:gd name="connsiteX7" fmla="*/ 60008 w 73342"/>
                <a:gd name="connsiteY7" fmla="*/ 8573 h 112395"/>
                <a:gd name="connsiteX8" fmla="*/ 67628 w 73342"/>
                <a:gd name="connsiteY8" fmla="*/ 953 h 112395"/>
                <a:gd name="connsiteX9" fmla="*/ 73342 w 73342"/>
                <a:gd name="connsiteY9" fmla="*/ 3810 h 112395"/>
                <a:gd name="connsiteX10" fmla="*/ 35242 w 73342"/>
                <a:gd name="connsiteY10" fmla="*/ 105728 h 112395"/>
                <a:gd name="connsiteX11" fmla="*/ 27623 w 73342"/>
                <a:gd name="connsiteY11" fmla="*/ 112395 h 112395"/>
                <a:gd name="connsiteX12" fmla="*/ 21908 w 73342"/>
                <a:gd name="connsiteY12" fmla="*/ 107633 h 112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3342" h="112395">
                  <a:moveTo>
                    <a:pt x="21908" y="107633"/>
                  </a:moveTo>
                  <a:lnTo>
                    <a:pt x="35242" y="74295"/>
                  </a:lnTo>
                  <a:cubicBezTo>
                    <a:pt x="31433" y="74295"/>
                    <a:pt x="30480" y="73343"/>
                    <a:pt x="28575" y="70485"/>
                  </a:cubicBezTo>
                  <a:lnTo>
                    <a:pt x="0" y="2858"/>
                  </a:lnTo>
                  <a:cubicBezTo>
                    <a:pt x="0" y="1905"/>
                    <a:pt x="1905" y="0"/>
                    <a:pt x="5715" y="0"/>
                  </a:cubicBezTo>
                  <a:cubicBezTo>
                    <a:pt x="9525" y="0"/>
                    <a:pt x="11430" y="1905"/>
                    <a:pt x="13335" y="7620"/>
                  </a:cubicBezTo>
                  <a:lnTo>
                    <a:pt x="38100" y="69533"/>
                  </a:lnTo>
                  <a:lnTo>
                    <a:pt x="60008" y="8573"/>
                  </a:lnTo>
                  <a:cubicBezTo>
                    <a:pt x="61913" y="2858"/>
                    <a:pt x="64770" y="953"/>
                    <a:pt x="67628" y="953"/>
                  </a:cubicBezTo>
                  <a:cubicBezTo>
                    <a:pt x="70485" y="953"/>
                    <a:pt x="73342" y="2858"/>
                    <a:pt x="73342" y="3810"/>
                  </a:cubicBezTo>
                  <a:lnTo>
                    <a:pt x="35242" y="105728"/>
                  </a:lnTo>
                  <a:cubicBezTo>
                    <a:pt x="33338" y="111443"/>
                    <a:pt x="30480" y="112395"/>
                    <a:pt x="27623" y="112395"/>
                  </a:cubicBezTo>
                  <a:cubicBezTo>
                    <a:pt x="24765" y="110490"/>
                    <a:pt x="21908" y="107633"/>
                    <a:pt x="21908" y="10763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47" name="Freeform: Shape 348">
              <a:extLst>
                <a:ext uri="{FF2B5EF4-FFF2-40B4-BE49-F238E27FC236}">
                  <a16:creationId xmlns:a16="http://schemas.microsoft.com/office/drawing/2014/main" id="{CCB70DEF-A0F1-0947-8C89-1C61823C93D8}"/>
                </a:ext>
              </a:extLst>
            </p:cNvPr>
            <p:cNvSpPr/>
            <p:nvPr/>
          </p:nvSpPr>
          <p:spPr>
            <a:xfrm>
              <a:off x="3472815" y="2491740"/>
              <a:ext cx="80962" cy="81950"/>
            </a:xfrm>
            <a:custGeom>
              <a:avLst/>
              <a:gdLst>
                <a:gd name="connsiteX0" fmla="*/ 0 w 80962"/>
                <a:gd name="connsiteY0" fmla="*/ 40957 h 81950"/>
                <a:gd name="connsiteX1" fmla="*/ 40957 w 80962"/>
                <a:gd name="connsiteY1" fmla="*/ 0 h 81950"/>
                <a:gd name="connsiteX2" fmla="*/ 80963 w 80962"/>
                <a:gd name="connsiteY2" fmla="*/ 40957 h 81950"/>
                <a:gd name="connsiteX3" fmla="*/ 40957 w 80962"/>
                <a:gd name="connsiteY3" fmla="*/ 81915 h 81950"/>
                <a:gd name="connsiteX4" fmla="*/ 0 w 80962"/>
                <a:gd name="connsiteY4" fmla="*/ 40957 h 81950"/>
                <a:gd name="connsiteX5" fmla="*/ 70485 w 80962"/>
                <a:gd name="connsiteY5" fmla="*/ 41910 h 81950"/>
                <a:gd name="connsiteX6" fmla="*/ 40957 w 80962"/>
                <a:gd name="connsiteY6" fmla="*/ 9525 h 81950"/>
                <a:gd name="connsiteX7" fmla="*/ 11430 w 80962"/>
                <a:gd name="connsiteY7" fmla="*/ 40957 h 81950"/>
                <a:gd name="connsiteX8" fmla="*/ 40957 w 80962"/>
                <a:gd name="connsiteY8" fmla="*/ 73342 h 81950"/>
                <a:gd name="connsiteX9" fmla="*/ 70485 w 80962"/>
                <a:gd name="connsiteY9" fmla="*/ 41910 h 81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962" h="81950">
                  <a:moveTo>
                    <a:pt x="0" y="40957"/>
                  </a:moveTo>
                  <a:cubicBezTo>
                    <a:pt x="0" y="17145"/>
                    <a:pt x="17145" y="0"/>
                    <a:pt x="40957" y="0"/>
                  </a:cubicBezTo>
                  <a:cubicBezTo>
                    <a:pt x="64770" y="0"/>
                    <a:pt x="80963" y="17145"/>
                    <a:pt x="80963" y="40957"/>
                  </a:cubicBezTo>
                  <a:cubicBezTo>
                    <a:pt x="80963" y="64770"/>
                    <a:pt x="63817" y="81915"/>
                    <a:pt x="40957" y="81915"/>
                  </a:cubicBezTo>
                  <a:cubicBezTo>
                    <a:pt x="17145" y="82867"/>
                    <a:pt x="0" y="64770"/>
                    <a:pt x="0" y="40957"/>
                  </a:cubicBezTo>
                  <a:moveTo>
                    <a:pt x="70485" y="41910"/>
                  </a:moveTo>
                  <a:cubicBezTo>
                    <a:pt x="70485" y="23813"/>
                    <a:pt x="58102" y="9525"/>
                    <a:pt x="40957" y="9525"/>
                  </a:cubicBezTo>
                  <a:cubicBezTo>
                    <a:pt x="23813" y="9525"/>
                    <a:pt x="11430" y="22860"/>
                    <a:pt x="11430" y="40957"/>
                  </a:cubicBezTo>
                  <a:cubicBezTo>
                    <a:pt x="11430" y="59055"/>
                    <a:pt x="23813" y="73342"/>
                    <a:pt x="40957" y="73342"/>
                  </a:cubicBezTo>
                  <a:cubicBezTo>
                    <a:pt x="58102" y="73342"/>
                    <a:pt x="70485" y="60007"/>
                    <a:pt x="70485" y="4191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48" name="Freeform: Shape 349">
              <a:extLst>
                <a:ext uri="{FF2B5EF4-FFF2-40B4-BE49-F238E27FC236}">
                  <a16:creationId xmlns:a16="http://schemas.microsoft.com/office/drawing/2014/main" id="{FA6BA028-2C7E-4B4B-943E-07F289CF6D6F}"/>
                </a:ext>
              </a:extLst>
            </p:cNvPr>
            <p:cNvSpPr/>
            <p:nvPr/>
          </p:nvSpPr>
          <p:spPr>
            <a:xfrm>
              <a:off x="3567112" y="2491740"/>
              <a:ext cx="67627" cy="80009"/>
            </a:xfrm>
            <a:custGeom>
              <a:avLst/>
              <a:gdLst>
                <a:gd name="connsiteX0" fmla="*/ 36195 w 67627"/>
                <a:gd name="connsiteY0" fmla="*/ 0 h 80009"/>
                <a:gd name="connsiteX1" fmla="*/ 67628 w 67627"/>
                <a:gd name="connsiteY1" fmla="*/ 34290 h 80009"/>
                <a:gd name="connsiteX2" fmla="*/ 67628 w 67627"/>
                <a:gd name="connsiteY2" fmla="*/ 75247 h 80009"/>
                <a:gd name="connsiteX3" fmla="*/ 62865 w 67627"/>
                <a:gd name="connsiteY3" fmla="*/ 80010 h 80009"/>
                <a:gd name="connsiteX4" fmla="*/ 61913 w 67627"/>
                <a:gd name="connsiteY4" fmla="*/ 80010 h 80009"/>
                <a:gd name="connsiteX5" fmla="*/ 57150 w 67627"/>
                <a:gd name="connsiteY5" fmla="*/ 75247 h 80009"/>
                <a:gd name="connsiteX6" fmla="*/ 57150 w 67627"/>
                <a:gd name="connsiteY6" fmla="*/ 34290 h 80009"/>
                <a:gd name="connsiteX7" fmla="*/ 36195 w 67627"/>
                <a:gd name="connsiteY7" fmla="*/ 8572 h 80009"/>
                <a:gd name="connsiteX8" fmla="*/ 10478 w 67627"/>
                <a:gd name="connsiteY8" fmla="*/ 25717 h 80009"/>
                <a:gd name="connsiteX9" fmla="*/ 10478 w 67627"/>
                <a:gd name="connsiteY9" fmla="*/ 75247 h 80009"/>
                <a:gd name="connsiteX10" fmla="*/ 5715 w 67627"/>
                <a:gd name="connsiteY10" fmla="*/ 80010 h 80009"/>
                <a:gd name="connsiteX11" fmla="*/ 4763 w 67627"/>
                <a:gd name="connsiteY11" fmla="*/ 80010 h 80009"/>
                <a:gd name="connsiteX12" fmla="*/ 0 w 67627"/>
                <a:gd name="connsiteY12" fmla="*/ 75247 h 80009"/>
                <a:gd name="connsiteX13" fmla="*/ 0 w 67627"/>
                <a:gd name="connsiteY13" fmla="*/ 1905 h 80009"/>
                <a:gd name="connsiteX14" fmla="*/ 3810 w 67627"/>
                <a:gd name="connsiteY14" fmla="*/ 952 h 80009"/>
                <a:gd name="connsiteX15" fmla="*/ 10478 w 67627"/>
                <a:gd name="connsiteY15" fmla="*/ 11430 h 80009"/>
                <a:gd name="connsiteX16" fmla="*/ 10478 w 67627"/>
                <a:gd name="connsiteY16" fmla="*/ 14288 h 80009"/>
                <a:gd name="connsiteX17" fmla="*/ 36195 w 67627"/>
                <a:gd name="connsiteY17" fmla="*/ 0 h 80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7627" h="80009">
                  <a:moveTo>
                    <a:pt x="36195" y="0"/>
                  </a:moveTo>
                  <a:cubicBezTo>
                    <a:pt x="57150" y="0"/>
                    <a:pt x="67628" y="14288"/>
                    <a:pt x="67628" y="34290"/>
                  </a:cubicBezTo>
                  <a:lnTo>
                    <a:pt x="67628" y="75247"/>
                  </a:lnTo>
                  <a:cubicBezTo>
                    <a:pt x="67628" y="79057"/>
                    <a:pt x="65722" y="80010"/>
                    <a:pt x="62865" y="80010"/>
                  </a:cubicBezTo>
                  <a:lnTo>
                    <a:pt x="61913" y="80010"/>
                  </a:lnTo>
                  <a:cubicBezTo>
                    <a:pt x="59055" y="80010"/>
                    <a:pt x="57150" y="79057"/>
                    <a:pt x="57150" y="75247"/>
                  </a:cubicBezTo>
                  <a:lnTo>
                    <a:pt x="57150" y="34290"/>
                  </a:lnTo>
                  <a:cubicBezTo>
                    <a:pt x="57150" y="19050"/>
                    <a:pt x="49530" y="8572"/>
                    <a:pt x="36195" y="8572"/>
                  </a:cubicBezTo>
                  <a:cubicBezTo>
                    <a:pt x="23813" y="8572"/>
                    <a:pt x="15240" y="15240"/>
                    <a:pt x="10478" y="25717"/>
                  </a:cubicBezTo>
                  <a:lnTo>
                    <a:pt x="10478" y="75247"/>
                  </a:lnTo>
                  <a:cubicBezTo>
                    <a:pt x="10478" y="79057"/>
                    <a:pt x="8572" y="80010"/>
                    <a:pt x="5715" y="80010"/>
                  </a:cubicBezTo>
                  <a:lnTo>
                    <a:pt x="4763" y="80010"/>
                  </a:lnTo>
                  <a:cubicBezTo>
                    <a:pt x="1905" y="80010"/>
                    <a:pt x="0" y="79057"/>
                    <a:pt x="0" y="75247"/>
                  </a:cubicBezTo>
                  <a:lnTo>
                    <a:pt x="0" y="1905"/>
                  </a:lnTo>
                  <a:cubicBezTo>
                    <a:pt x="0" y="1905"/>
                    <a:pt x="1905" y="952"/>
                    <a:pt x="3810" y="952"/>
                  </a:cubicBezTo>
                  <a:cubicBezTo>
                    <a:pt x="7620" y="952"/>
                    <a:pt x="10478" y="2857"/>
                    <a:pt x="10478" y="11430"/>
                  </a:cubicBezTo>
                  <a:lnTo>
                    <a:pt x="10478" y="14288"/>
                  </a:lnTo>
                  <a:cubicBezTo>
                    <a:pt x="14288" y="5715"/>
                    <a:pt x="23813" y="0"/>
                    <a:pt x="36195" y="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49" name="Freeform: Shape 350">
              <a:extLst>
                <a:ext uri="{FF2B5EF4-FFF2-40B4-BE49-F238E27FC236}">
                  <a16:creationId xmlns:a16="http://schemas.microsoft.com/office/drawing/2014/main" id="{57D7316F-681B-0841-B444-B6B017F6966C}"/>
                </a:ext>
              </a:extLst>
            </p:cNvPr>
            <p:cNvSpPr/>
            <p:nvPr/>
          </p:nvSpPr>
          <p:spPr>
            <a:xfrm>
              <a:off x="3646170" y="2490787"/>
              <a:ext cx="76200" cy="82867"/>
            </a:xfrm>
            <a:custGeom>
              <a:avLst/>
              <a:gdLst>
                <a:gd name="connsiteX0" fmla="*/ 40958 w 76200"/>
                <a:gd name="connsiteY0" fmla="*/ 74295 h 82867"/>
                <a:gd name="connsiteX1" fmla="*/ 67627 w 76200"/>
                <a:gd name="connsiteY1" fmla="*/ 60008 h 82867"/>
                <a:gd name="connsiteX2" fmla="*/ 74295 w 76200"/>
                <a:gd name="connsiteY2" fmla="*/ 65722 h 82867"/>
                <a:gd name="connsiteX3" fmla="*/ 40958 w 76200"/>
                <a:gd name="connsiteY3" fmla="*/ 82867 h 82867"/>
                <a:gd name="connsiteX4" fmla="*/ 0 w 76200"/>
                <a:gd name="connsiteY4" fmla="*/ 41910 h 82867"/>
                <a:gd name="connsiteX5" fmla="*/ 40005 w 76200"/>
                <a:gd name="connsiteY5" fmla="*/ 0 h 82867"/>
                <a:gd name="connsiteX6" fmla="*/ 76200 w 76200"/>
                <a:gd name="connsiteY6" fmla="*/ 40005 h 82867"/>
                <a:gd name="connsiteX7" fmla="*/ 76200 w 76200"/>
                <a:gd name="connsiteY7" fmla="*/ 40958 h 82867"/>
                <a:gd name="connsiteX8" fmla="*/ 71438 w 76200"/>
                <a:gd name="connsiteY8" fmla="*/ 44767 h 82867"/>
                <a:gd name="connsiteX9" fmla="*/ 10477 w 76200"/>
                <a:gd name="connsiteY9" fmla="*/ 44767 h 82867"/>
                <a:gd name="connsiteX10" fmla="*/ 40958 w 76200"/>
                <a:gd name="connsiteY10" fmla="*/ 74295 h 82867"/>
                <a:gd name="connsiteX11" fmla="*/ 64770 w 76200"/>
                <a:gd name="connsiteY11" fmla="*/ 36195 h 82867"/>
                <a:gd name="connsiteX12" fmla="*/ 39052 w 76200"/>
                <a:gd name="connsiteY12" fmla="*/ 10478 h 82867"/>
                <a:gd name="connsiteX13" fmla="*/ 10477 w 76200"/>
                <a:gd name="connsiteY13" fmla="*/ 36195 h 82867"/>
                <a:gd name="connsiteX14" fmla="*/ 64770 w 76200"/>
                <a:gd name="connsiteY14" fmla="*/ 36195 h 82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6200" h="82867">
                  <a:moveTo>
                    <a:pt x="40958" y="74295"/>
                  </a:moveTo>
                  <a:cubicBezTo>
                    <a:pt x="56197" y="74295"/>
                    <a:pt x="62865" y="67628"/>
                    <a:pt x="67627" y="60008"/>
                  </a:cubicBezTo>
                  <a:cubicBezTo>
                    <a:pt x="67627" y="59055"/>
                    <a:pt x="74295" y="60960"/>
                    <a:pt x="74295" y="65722"/>
                  </a:cubicBezTo>
                  <a:cubicBezTo>
                    <a:pt x="74295" y="71438"/>
                    <a:pt x="62865" y="82867"/>
                    <a:pt x="40958" y="82867"/>
                  </a:cubicBezTo>
                  <a:cubicBezTo>
                    <a:pt x="17145" y="82867"/>
                    <a:pt x="0" y="65722"/>
                    <a:pt x="0" y="41910"/>
                  </a:cubicBezTo>
                  <a:cubicBezTo>
                    <a:pt x="0" y="18097"/>
                    <a:pt x="17145" y="0"/>
                    <a:pt x="40005" y="0"/>
                  </a:cubicBezTo>
                  <a:cubicBezTo>
                    <a:pt x="61913" y="0"/>
                    <a:pt x="76200" y="15240"/>
                    <a:pt x="76200" y="40005"/>
                  </a:cubicBezTo>
                  <a:lnTo>
                    <a:pt x="76200" y="40958"/>
                  </a:lnTo>
                  <a:cubicBezTo>
                    <a:pt x="76200" y="43815"/>
                    <a:pt x="75247" y="44767"/>
                    <a:pt x="71438" y="44767"/>
                  </a:cubicBezTo>
                  <a:lnTo>
                    <a:pt x="10477" y="44767"/>
                  </a:lnTo>
                  <a:cubicBezTo>
                    <a:pt x="11430" y="61913"/>
                    <a:pt x="23813" y="74295"/>
                    <a:pt x="40958" y="74295"/>
                  </a:cubicBezTo>
                  <a:moveTo>
                    <a:pt x="64770" y="36195"/>
                  </a:moveTo>
                  <a:cubicBezTo>
                    <a:pt x="63817" y="20955"/>
                    <a:pt x="54292" y="10478"/>
                    <a:pt x="39052" y="10478"/>
                  </a:cubicBezTo>
                  <a:cubicBezTo>
                    <a:pt x="23813" y="10478"/>
                    <a:pt x="13335" y="20955"/>
                    <a:pt x="10477" y="36195"/>
                  </a:cubicBezTo>
                  <a:lnTo>
                    <a:pt x="64770" y="3619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146803216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17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object 4">
            <a:extLst>
              <a:ext uri="{FF2B5EF4-FFF2-40B4-BE49-F238E27FC236}">
                <a16:creationId xmlns:a16="http://schemas.microsoft.com/office/drawing/2014/main" id="{61E6D874-6A47-47DB-8360-B4D21CAEA202}"/>
              </a:ext>
            </a:extLst>
          </p:cNvPr>
          <p:cNvSpPr/>
          <p:nvPr userDrawn="1"/>
        </p:nvSpPr>
        <p:spPr>
          <a:xfrm>
            <a:off x="1367" y="0"/>
            <a:ext cx="12191543" cy="6619587"/>
          </a:xfrm>
          <a:custGeom>
            <a:avLst/>
            <a:gdLst/>
            <a:ahLst/>
            <a:cxnLst/>
            <a:rect l="l" t="t" r="r" b="b"/>
            <a:pathLst>
              <a:path w="7484745" h="7620000">
                <a:moveTo>
                  <a:pt x="7484745" y="0"/>
                </a:moveTo>
                <a:lnTo>
                  <a:pt x="0" y="0"/>
                </a:lnTo>
                <a:lnTo>
                  <a:pt x="0" y="7620000"/>
                </a:lnTo>
                <a:lnTo>
                  <a:pt x="7484745" y="7620000"/>
                </a:lnTo>
                <a:lnTo>
                  <a:pt x="7484745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86" name="Text Placeholder 2">
            <a:extLst>
              <a:ext uri="{FF2B5EF4-FFF2-40B4-BE49-F238E27FC236}">
                <a16:creationId xmlns:a16="http://schemas.microsoft.com/office/drawing/2014/main" id="{9147BED3-AD59-473C-B06A-DAB4642B8F1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72613" y="2512872"/>
            <a:ext cx="3591524" cy="1640573"/>
          </a:xfrm>
          <a:prstGeom prst="rect">
            <a:avLst/>
          </a:prstGeom>
        </p:spPr>
        <p:txBody>
          <a:bodyPr/>
          <a:lstStyle>
            <a:lvl1pPr marL="6351" marR="2540" indent="0" algn="l" defTabSz="457189" rtl="0" eaLnBrk="1" latinLnBrk="0" hangingPunct="1">
              <a:lnSpc>
                <a:spcPct val="90000"/>
              </a:lnSpc>
              <a:spcBef>
                <a:spcPts val="0"/>
              </a:spcBef>
              <a:buFont typeface="Arial"/>
              <a:buNone/>
              <a:defRPr lang="en-US" sz="3700" b="1" i="0" baseline="0" dirty="0" smtClean="0">
                <a:solidFill>
                  <a:schemeClr val="bg1"/>
                </a:solidFill>
                <a:latin typeface="Arial MT" pitchFamily="50" charset="0"/>
                <a:ea typeface="+mj-ea"/>
                <a:cs typeface="Arial"/>
              </a:defRPr>
            </a:lvl1pPr>
            <a:lvl2pPr marL="6351" marR="2540" indent="0" algn="l" defTabSz="457189" rtl="0" eaLnBrk="1" latinLnBrk="0" hangingPunct="1">
              <a:lnSpc>
                <a:spcPct val="77700"/>
              </a:lnSpc>
              <a:spcBef>
                <a:spcPts val="931"/>
              </a:spcBef>
              <a:buFont typeface="Arial"/>
              <a:buNone/>
              <a:defRPr lang="en-US" sz="3275" b="1" kern="1200" spc="-111" baseline="0" dirty="0" smtClean="0">
                <a:solidFill>
                  <a:srgbClr val="2C4046"/>
                </a:solidFill>
                <a:latin typeface="Arial"/>
                <a:ea typeface="+mn-ea"/>
                <a:cs typeface="Arial"/>
              </a:defRPr>
            </a:lvl2pPr>
            <a:lvl3pPr marL="6351" marR="2540" indent="0" algn="l" defTabSz="457189" rtl="0" eaLnBrk="1" latinLnBrk="0" hangingPunct="1">
              <a:lnSpc>
                <a:spcPct val="77700"/>
              </a:lnSpc>
              <a:spcBef>
                <a:spcPts val="931"/>
              </a:spcBef>
              <a:buFont typeface="Arial"/>
              <a:buNone/>
              <a:defRPr lang="en-US" sz="3275" b="1" kern="1200" spc="-111" baseline="0" dirty="0" smtClean="0">
                <a:solidFill>
                  <a:srgbClr val="2C4046"/>
                </a:solidFill>
                <a:latin typeface="Arial"/>
                <a:ea typeface="+mn-ea"/>
                <a:cs typeface="Arial"/>
              </a:defRPr>
            </a:lvl3pPr>
            <a:lvl4pPr marL="6351" marR="2540" indent="0" algn="l" defTabSz="457189" rtl="0" eaLnBrk="1" latinLnBrk="0" hangingPunct="1">
              <a:lnSpc>
                <a:spcPct val="77700"/>
              </a:lnSpc>
              <a:spcBef>
                <a:spcPts val="931"/>
              </a:spcBef>
              <a:buFont typeface="Arial"/>
              <a:buNone/>
              <a:defRPr lang="en-US" sz="3275" b="1" kern="1200" spc="-111" baseline="0" dirty="0" smtClean="0">
                <a:solidFill>
                  <a:srgbClr val="2C4046"/>
                </a:solidFill>
                <a:latin typeface="Arial"/>
                <a:ea typeface="+mn-ea"/>
                <a:cs typeface="Arial"/>
              </a:defRPr>
            </a:lvl4pPr>
            <a:lvl5pPr marL="6351" marR="2540" indent="0" algn="l" defTabSz="457189" rtl="0" eaLnBrk="1" latinLnBrk="0" hangingPunct="1">
              <a:lnSpc>
                <a:spcPct val="77700"/>
              </a:lnSpc>
              <a:spcBef>
                <a:spcPts val="931"/>
              </a:spcBef>
              <a:buFont typeface="Arial"/>
              <a:buNone/>
              <a:defRPr lang="en-US" sz="3275" b="1" kern="1200" spc="-111" baseline="0" dirty="0">
                <a:solidFill>
                  <a:srgbClr val="2C4046"/>
                </a:solidFill>
                <a:latin typeface="Arial"/>
                <a:ea typeface="+mn-ea"/>
                <a:cs typeface="Arial"/>
              </a:defRPr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83F21B0-E508-4D61-9B40-88D128C241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46188" y="1510449"/>
            <a:ext cx="3553467" cy="1884031"/>
          </a:xfrm>
          <a:prstGeom prst="rect">
            <a:avLst/>
          </a:prstGeom>
        </p:spPr>
        <p:txBody>
          <a:bodyPr/>
          <a:lstStyle>
            <a:lvl1pPr marL="0" marR="29209" algn="l" defTabSz="45718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defRPr lang="en-US" sz="1200" kern="1200" spc="-15" dirty="0" smtClean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6351" marR="29209" algn="l" defTabSz="457189" rtl="0" eaLnBrk="1" latinLnBrk="0" hangingPunct="1">
              <a:lnSpc>
                <a:spcPct val="102600"/>
              </a:lnSpc>
              <a:spcBef>
                <a:spcPts val="771"/>
              </a:spcBef>
              <a:defRPr lang="en-US" sz="651" kern="1200" spc="-15" dirty="0" smtClean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2pPr>
            <a:lvl3pPr marL="6351" marR="29209" algn="l" defTabSz="457189" rtl="0" eaLnBrk="1" latinLnBrk="0" hangingPunct="1">
              <a:lnSpc>
                <a:spcPct val="102600"/>
              </a:lnSpc>
              <a:spcBef>
                <a:spcPts val="771"/>
              </a:spcBef>
              <a:defRPr lang="en-US" sz="651" kern="1200" spc="-15" dirty="0" smtClean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3pPr>
            <a:lvl4pPr marL="6351" marR="29209" algn="l" defTabSz="457189" rtl="0" eaLnBrk="1" latinLnBrk="0" hangingPunct="1">
              <a:lnSpc>
                <a:spcPct val="102600"/>
              </a:lnSpc>
              <a:spcBef>
                <a:spcPts val="771"/>
              </a:spcBef>
              <a:defRPr lang="en-US" sz="651" kern="1200" spc="-15" dirty="0" smtClean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4pPr>
            <a:lvl5pPr marL="6351" marR="29209" algn="l" defTabSz="457189" rtl="0" eaLnBrk="1" latinLnBrk="0" hangingPunct="1">
              <a:lnSpc>
                <a:spcPct val="102600"/>
              </a:lnSpc>
              <a:spcBef>
                <a:spcPts val="771"/>
              </a:spcBef>
              <a:defRPr lang="en-US" sz="651" kern="1200" spc="-15" dirty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4" name="Slide Number Placeholder 9">
            <a:extLst>
              <a:ext uri="{FF2B5EF4-FFF2-40B4-BE49-F238E27FC236}">
                <a16:creationId xmlns:a16="http://schemas.microsoft.com/office/drawing/2014/main" id="{5AB7AEF5-6381-47F5-B870-8B24B09D9D59}"/>
              </a:ext>
            </a:extLst>
          </p:cNvPr>
          <p:cNvSpPr txBox="1">
            <a:spLocks/>
          </p:cNvSpPr>
          <p:nvPr userDrawn="1"/>
        </p:nvSpPr>
        <p:spPr>
          <a:xfrm>
            <a:off x="11730624" y="324781"/>
            <a:ext cx="117005" cy="95939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defRPr lang="en-US" sz="700" b="1" kern="1200" smtClean="0">
                <a:solidFill>
                  <a:srgbClr val="2C4046"/>
                </a:solidFill>
                <a:latin typeface="Arial"/>
                <a:ea typeface="+mn-ea"/>
                <a:cs typeface="Arial"/>
              </a:defRPr>
            </a:lvl1pPr>
            <a:lvl2pPr marL="633954" algn="l" defTabSz="633954" rtl="0" eaLnBrk="1" latinLnBrk="0" hangingPunct="1">
              <a:defRPr sz="24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67907" algn="l" defTabSz="633954" rtl="0" eaLnBrk="1" latinLnBrk="0" hangingPunct="1">
              <a:defRPr sz="24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01861" algn="l" defTabSz="633954" rtl="0" eaLnBrk="1" latinLnBrk="0" hangingPunct="1">
              <a:defRPr sz="24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535814" algn="l" defTabSz="633954" rtl="0" eaLnBrk="1" latinLnBrk="0" hangingPunct="1">
              <a:defRPr sz="24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169768" algn="l" defTabSz="633954" rtl="0" eaLnBrk="1" latinLnBrk="0" hangingPunct="1">
              <a:defRPr sz="24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803721" algn="l" defTabSz="633954" rtl="0" eaLnBrk="1" latinLnBrk="0" hangingPunct="1">
              <a:defRPr sz="24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437675" algn="l" defTabSz="633954" rtl="0" eaLnBrk="1" latinLnBrk="0" hangingPunct="1">
              <a:defRPr sz="24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071628" algn="l" defTabSz="633954" rtl="0" eaLnBrk="1" latinLnBrk="0" hangingPunct="1">
              <a:defRPr sz="24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37941EF-9EE4-4C49-BBA8-147D44CBA153}" type="slidenum">
              <a:rPr lang="en-US" sz="600" smtClean="0">
                <a:solidFill>
                  <a:schemeClr val="bg1"/>
                </a:solidFill>
              </a:rPr>
              <a:pPr/>
              <a:t>‹#›</a:t>
            </a:fld>
            <a:endParaRPr lang="en-US" sz="600">
              <a:solidFill>
                <a:schemeClr val="bg1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93BC2E3-932B-4F79-822F-3A1350722E7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736721" y="1121663"/>
            <a:ext cx="3580460" cy="246892"/>
          </a:xfrm>
          <a:prstGeom prst="rect">
            <a:avLst/>
          </a:prstGeom>
        </p:spPr>
        <p:txBody>
          <a:bodyPr anchor="ctr"/>
          <a:lstStyle>
            <a:lvl1pPr marL="6351">
              <a:lnSpc>
                <a:spcPct val="100000"/>
              </a:lnSpc>
              <a:spcBef>
                <a:spcPts val="51"/>
              </a:spcBef>
              <a:defRPr lang="en-US" sz="1451" b="1" i="0" spc="-11" dirty="0" smtClean="0">
                <a:solidFill>
                  <a:schemeClr val="accent2"/>
                </a:solidFill>
                <a:latin typeface="Arial"/>
                <a:ea typeface="+mj-ea"/>
                <a:cs typeface="Arial"/>
              </a:defRPr>
            </a:lvl1pPr>
            <a:lvl2pPr marL="6351">
              <a:lnSpc>
                <a:spcPct val="100000"/>
              </a:lnSpc>
              <a:spcBef>
                <a:spcPts val="51"/>
              </a:spcBef>
              <a:defRPr lang="en-US" sz="800" b="1" i="0" spc="-11" dirty="0" smtClean="0">
                <a:solidFill>
                  <a:srgbClr val="2C4046"/>
                </a:solidFill>
                <a:latin typeface="Arial"/>
                <a:ea typeface="+mj-ea"/>
                <a:cs typeface="Arial"/>
              </a:defRPr>
            </a:lvl2pPr>
            <a:lvl3pPr marL="6351">
              <a:lnSpc>
                <a:spcPct val="100000"/>
              </a:lnSpc>
              <a:spcBef>
                <a:spcPts val="51"/>
              </a:spcBef>
              <a:defRPr lang="en-US" sz="800" b="1" i="0" spc="-11" dirty="0" smtClean="0">
                <a:solidFill>
                  <a:srgbClr val="2C4046"/>
                </a:solidFill>
                <a:latin typeface="Arial"/>
                <a:ea typeface="+mj-ea"/>
                <a:cs typeface="Arial"/>
              </a:defRPr>
            </a:lvl3pPr>
            <a:lvl4pPr marL="6351">
              <a:lnSpc>
                <a:spcPct val="100000"/>
              </a:lnSpc>
              <a:spcBef>
                <a:spcPts val="51"/>
              </a:spcBef>
              <a:defRPr lang="en-US" sz="800" b="1" i="0" spc="-11" dirty="0" smtClean="0">
                <a:solidFill>
                  <a:srgbClr val="2C4046"/>
                </a:solidFill>
                <a:latin typeface="Arial"/>
                <a:ea typeface="+mj-ea"/>
                <a:cs typeface="Arial"/>
              </a:defRPr>
            </a:lvl4pPr>
            <a:lvl5pPr marL="6351">
              <a:lnSpc>
                <a:spcPct val="100000"/>
              </a:lnSpc>
              <a:spcBef>
                <a:spcPts val="51"/>
              </a:spcBef>
              <a:defRPr lang="en-US" sz="800" b="1" i="0" spc="-11" dirty="0">
                <a:solidFill>
                  <a:srgbClr val="2C4046"/>
                </a:solidFill>
                <a:latin typeface="Arial"/>
                <a:ea typeface="+mj-ea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579002D-FFFE-0542-8264-2C3D46BF44F4}"/>
              </a:ext>
            </a:extLst>
          </p:cNvPr>
          <p:cNvGrpSpPr/>
          <p:nvPr userDrawn="1"/>
        </p:nvGrpSpPr>
        <p:grpSpPr>
          <a:xfrm>
            <a:off x="10897318" y="6082842"/>
            <a:ext cx="931165" cy="385303"/>
            <a:chOff x="2792363" y="2207895"/>
            <a:chExt cx="930007" cy="399097"/>
          </a:xfrm>
          <a:solidFill>
            <a:schemeClr val="bg1"/>
          </a:solidFill>
        </p:grpSpPr>
        <p:sp>
          <p:nvSpPr>
            <p:cNvPr id="31" name="Freeform: Shape 40">
              <a:extLst>
                <a:ext uri="{FF2B5EF4-FFF2-40B4-BE49-F238E27FC236}">
                  <a16:creationId xmlns:a16="http://schemas.microsoft.com/office/drawing/2014/main" id="{F9A825D2-2527-6144-B869-D13E81B13769}"/>
                </a:ext>
              </a:extLst>
            </p:cNvPr>
            <p:cNvSpPr/>
            <p:nvPr/>
          </p:nvSpPr>
          <p:spPr>
            <a:xfrm>
              <a:off x="3139920" y="2207895"/>
              <a:ext cx="138093" cy="196214"/>
            </a:xfrm>
            <a:custGeom>
              <a:avLst/>
              <a:gdLst>
                <a:gd name="connsiteX0" fmla="*/ 134775 w 138093"/>
                <a:gd name="connsiteY0" fmla="*/ 179070 h 196214"/>
                <a:gd name="connsiteX1" fmla="*/ 110010 w 138093"/>
                <a:gd name="connsiteY1" fmla="*/ 149542 h 196214"/>
                <a:gd name="connsiteX2" fmla="*/ 107152 w 138093"/>
                <a:gd name="connsiteY2" fmla="*/ 144780 h 196214"/>
                <a:gd name="connsiteX3" fmla="*/ 93817 w 138093"/>
                <a:gd name="connsiteY3" fmla="*/ 126683 h 196214"/>
                <a:gd name="connsiteX4" fmla="*/ 95722 w 138093"/>
                <a:gd name="connsiteY4" fmla="*/ 108585 h 196214"/>
                <a:gd name="connsiteX5" fmla="*/ 98580 w 138093"/>
                <a:gd name="connsiteY5" fmla="*/ 105727 h 196214"/>
                <a:gd name="connsiteX6" fmla="*/ 101437 w 138093"/>
                <a:gd name="connsiteY6" fmla="*/ 101917 h 196214"/>
                <a:gd name="connsiteX7" fmla="*/ 101437 w 138093"/>
                <a:gd name="connsiteY7" fmla="*/ 101917 h 196214"/>
                <a:gd name="connsiteX8" fmla="*/ 102390 w 138093"/>
                <a:gd name="connsiteY8" fmla="*/ 100013 h 196214"/>
                <a:gd name="connsiteX9" fmla="*/ 102390 w 138093"/>
                <a:gd name="connsiteY9" fmla="*/ 99060 h 196214"/>
                <a:gd name="connsiteX10" fmla="*/ 106200 w 138093"/>
                <a:gd name="connsiteY10" fmla="*/ 95250 h 196214"/>
                <a:gd name="connsiteX11" fmla="*/ 120487 w 138093"/>
                <a:gd name="connsiteY11" fmla="*/ 81915 h 196214"/>
                <a:gd name="connsiteX12" fmla="*/ 122392 w 138093"/>
                <a:gd name="connsiteY12" fmla="*/ 73342 h 196214"/>
                <a:gd name="connsiteX13" fmla="*/ 122392 w 138093"/>
                <a:gd name="connsiteY13" fmla="*/ 73342 h 196214"/>
                <a:gd name="connsiteX14" fmla="*/ 122392 w 138093"/>
                <a:gd name="connsiteY14" fmla="*/ 73342 h 196214"/>
                <a:gd name="connsiteX15" fmla="*/ 102390 w 138093"/>
                <a:gd name="connsiteY15" fmla="*/ 61913 h 196214"/>
                <a:gd name="connsiteX16" fmla="*/ 102390 w 138093"/>
                <a:gd name="connsiteY16" fmla="*/ 61913 h 196214"/>
                <a:gd name="connsiteX17" fmla="*/ 102390 w 138093"/>
                <a:gd name="connsiteY17" fmla="*/ 61913 h 196214"/>
                <a:gd name="connsiteX18" fmla="*/ 102390 w 138093"/>
                <a:gd name="connsiteY18" fmla="*/ 61913 h 196214"/>
                <a:gd name="connsiteX19" fmla="*/ 101437 w 138093"/>
                <a:gd name="connsiteY19" fmla="*/ 61913 h 196214"/>
                <a:gd name="connsiteX20" fmla="*/ 101437 w 138093"/>
                <a:gd name="connsiteY20" fmla="*/ 61913 h 196214"/>
                <a:gd name="connsiteX21" fmla="*/ 100485 w 138093"/>
                <a:gd name="connsiteY21" fmla="*/ 61913 h 196214"/>
                <a:gd name="connsiteX22" fmla="*/ 99532 w 138093"/>
                <a:gd name="connsiteY22" fmla="*/ 61913 h 196214"/>
                <a:gd name="connsiteX23" fmla="*/ 94770 w 138093"/>
                <a:gd name="connsiteY23" fmla="*/ 62865 h 196214"/>
                <a:gd name="connsiteX24" fmla="*/ 94770 w 138093"/>
                <a:gd name="connsiteY24" fmla="*/ 62865 h 196214"/>
                <a:gd name="connsiteX25" fmla="*/ 93817 w 138093"/>
                <a:gd name="connsiteY25" fmla="*/ 62865 h 196214"/>
                <a:gd name="connsiteX26" fmla="*/ 89055 w 138093"/>
                <a:gd name="connsiteY26" fmla="*/ 66675 h 196214"/>
                <a:gd name="connsiteX27" fmla="*/ 89055 w 138093"/>
                <a:gd name="connsiteY27" fmla="*/ 66675 h 196214"/>
                <a:gd name="connsiteX28" fmla="*/ 83340 w 138093"/>
                <a:gd name="connsiteY28" fmla="*/ 72390 h 196214"/>
                <a:gd name="connsiteX29" fmla="*/ 62385 w 138093"/>
                <a:gd name="connsiteY29" fmla="*/ 93345 h 196214"/>
                <a:gd name="connsiteX30" fmla="*/ 50002 w 138093"/>
                <a:gd name="connsiteY30" fmla="*/ 100013 h 196214"/>
                <a:gd name="connsiteX31" fmla="*/ 42382 w 138093"/>
                <a:gd name="connsiteY31" fmla="*/ 91440 h 196214"/>
                <a:gd name="connsiteX32" fmla="*/ 42382 w 138093"/>
                <a:gd name="connsiteY32" fmla="*/ 31433 h 196214"/>
                <a:gd name="connsiteX33" fmla="*/ 42382 w 138093"/>
                <a:gd name="connsiteY33" fmla="*/ 31433 h 196214"/>
                <a:gd name="connsiteX34" fmla="*/ 42382 w 138093"/>
                <a:gd name="connsiteY34" fmla="*/ 31433 h 196214"/>
                <a:gd name="connsiteX35" fmla="*/ 42382 w 138093"/>
                <a:gd name="connsiteY35" fmla="*/ 30480 h 196214"/>
                <a:gd name="connsiteX36" fmla="*/ 42382 w 138093"/>
                <a:gd name="connsiteY36" fmla="*/ 30480 h 196214"/>
                <a:gd name="connsiteX37" fmla="*/ 31905 w 138093"/>
                <a:gd name="connsiteY37" fmla="*/ 3810 h 196214"/>
                <a:gd name="connsiteX38" fmla="*/ 17617 w 138093"/>
                <a:gd name="connsiteY38" fmla="*/ 0 h 196214"/>
                <a:gd name="connsiteX39" fmla="*/ 5235 w 138093"/>
                <a:gd name="connsiteY39" fmla="*/ 1905 h 196214"/>
                <a:gd name="connsiteX40" fmla="*/ 472 w 138093"/>
                <a:gd name="connsiteY40" fmla="*/ 10477 h 196214"/>
                <a:gd name="connsiteX41" fmla="*/ 2377 w 138093"/>
                <a:gd name="connsiteY41" fmla="*/ 39052 h 196214"/>
                <a:gd name="connsiteX42" fmla="*/ 2377 w 138093"/>
                <a:gd name="connsiteY42" fmla="*/ 177165 h 196214"/>
                <a:gd name="connsiteX43" fmla="*/ 20475 w 138093"/>
                <a:gd name="connsiteY43" fmla="*/ 196215 h 196214"/>
                <a:gd name="connsiteX44" fmla="*/ 24285 w 138093"/>
                <a:gd name="connsiteY44" fmla="*/ 196215 h 196214"/>
                <a:gd name="connsiteX45" fmla="*/ 41430 w 138093"/>
                <a:gd name="connsiteY45" fmla="*/ 177165 h 196214"/>
                <a:gd name="connsiteX46" fmla="*/ 41430 w 138093"/>
                <a:gd name="connsiteY46" fmla="*/ 175260 h 196214"/>
                <a:gd name="connsiteX47" fmla="*/ 41430 w 138093"/>
                <a:gd name="connsiteY47" fmla="*/ 144780 h 196214"/>
                <a:gd name="connsiteX48" fmla="*/ 49050 w 138093"/>
                <a:gd name="connsiteY48" fmla="*/ 136208 h 196214"/>
                <a:gd name="connsiteX49" fmla="*/ 64290 w 138093"/>
                <a:gd name="connsiteY49" fmla="*/ 146685 h 196214"/>
                <a:gd name="connsiteX50" fmla="*/ 93817 w 138093"/>
                <a:gd name="connsiteY50" fmla="*/ 183833 h 196214"/>
                <a:gd name="connsiteX51" fmla="*/ 93817 w 138093"/>
                <a:gd name="connsiteY51" fmla="*/ 183833 h 196214"/>
                <a:gd name="connsiteX52" fmla="*/ 115725 w 138093"/>
                <a:gd name="connsiteY52" fmla="*/ 196215 h 196214"/>
                <a:gd name="connsiteX53" fmla="*/ 136680 w 138093"/>
                <a:gd name="connsiteY53" fmla="*/ 185738 h 196214"/>
                <a:gd name="connsiteX54" fmla="*/ 134775 w 138093"/>
                <a:gd name="connsiteY54" fmla="*/ 179070 h 196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138093" h="196214">
                  <a:moveTo>
                    <a:pt x="134775" y="179070"/>
                  </a:moveTo>
                  <a:cubicBezTo>
                    <a:pt x="130012" y="175260"/>
                    <a:pt x="118582" y="160972"/>
                    <a:pt x="110010" y="149542"/>
                  </a:cubicBezTo>
                  <a:lnTo>
                    <a:pt x="107152" y="144780"/>
                  </a:lnTo>
                  <a:lnTo>
                    <a:pt x="93817" y="126683"/>
                  </a:lnTo>
                  <a:cubicBezTo>
                    <a:pt x="90007" y="120967"/>
                    <a:pt x="90960" y="115252"/>
                    <a:pt x="95722" y="108585"/>
                  </a:cubicBezTo>
                  <a:cubicBezTo>
                    <a:pt x="96675" y="107633"/>
                    <a:pt x="97627" y="106680"/>
                    <a:pt x="98580" y="105727"/>
                  </a:cubicBezTo>
                  <a:cubicBezTo>
                    <a:pt x="99532" y="104775"/>
                    <a:pt x="100485" y="103822"/>
                    <a:pt x="101437" y="101917"/>
                  </a:cubicBezTo>
                  <a:lnTo>
                    <a:pt x="101437" y="101917"/>
                  </a:lnTo>
                  <a:cubicBezTo>
                    <a:pt x="101437" y="100965"/>
                    <a:pt x="102390" y="100965"/>
                    <a:pt x="102390" y="100013"/>
                  </a:cubicBezTo>
                  <a:lnTo>
                    <a:pt x="102390" y="99060"/>
                  </a:lnTo>
                  <a:cubicBezTo>
                    <a:pt x="103342" y="98108"/>
                    <a:pt x="105247" y="96202"/>
                    <a:pt x="106200" y="95250"/>
                  </a:cubicBezTo>
                  <a:cubicBezTo>
                    <a:pt x="111915" y="88583"/>
                    <a:pt x="117630" y="83820"/>
                    <a:pt x="120487" y="81915"/>
                  </a:cubicBezTo>
                  <a:cubicBezTo>
                    <a:pt x="123345" y="80010"/>
                    <a:pt x="125250" y="78105"/>
                    <a:pt x="122392" y="73342"/>
                  </a:cubicBezTo>
                  <a:lnTo>
                    <a:pt x="122392" y="73342"/>
                  </a:lnTo>
                  <a:cubicBezTo>
                    <a:pt x="122392" y="73342"/>
                    <a:pt x="122392" y="73342"/>
                    <a:pt x="122392" y="73342"/>
                  </a:cubicBezTo>
                  <a:cubicBezTo>
                    <a:pt x="121440" y="70485"/>
                    <a:pt x="112867" y="61913"/>
                    <a:pt x="102390" y="61913"/>
                  </a:cubicBezTo>
                  <a:cubicBezTo>
                    <a:pt x="102390" y="61913"/>
                    <a:pt x="102390" y="61913"/>
                    <a:pt x="102390" y="61913"/>
                  </a:cubicBezTo>
                  <a:cubicBezTo>
                    <a:pt x="102390" y="61913"/>
                    <a:pt x="102390" y="61913"/>
                    <a:pt x="102390" y="61913"/>
                  </a:cubicBezTo>
                  <a:cubicBezTo>
                    <a:pt x="102390" y="61913"/>
                    <a:pt x="102390" y="61913"/>
                    <a:pt x="102390" y="61913"/>
                  </a:cubicBezTo>
                  <a:cubicBezTo>
                    <a:pt x="102390" y="61913"/>
                    <a:pt x="101437" y="61913"/>
                    <a:pt x="101437" y="61913"/>
                  </a:cubicBezTo>
                  <a:cubicBezTo>
                    <a:pt x="101437" y="61913"/>
                    <a:pt x="101437" y="61913"/>
                    <a:pt x="101437" y="61913"/>
                  </a:cubicBezTo>
                  <a:cubicBezTo>
                    <a:pt x="101437" y="61913"/>
                    <a:pt x="100485" y="61913"/>
                    <a:pt x="100485" y="61913"/>
                  </a:cubicBezTo>
                  <a:cubicBezTo>
                    <a:pt x="100485" y="61913"/>
                    <a:pt x="99532" y="61913"/>
                    <a:pt x="99532" y="61913"/>
                  </a:cubicBezTo>
                  <a:cubicBezTo>
                    <a:pt x="97627" y="61913"/>
                    <a:pt x="95722" y="62865"/>
                    <a:pt x="94770" y="62865"/>
                  </a:cubicBezTo>
                  <a:cubicBezTo>
                    <a:pt x="94770" y="62865"/>
                    <a:pt x="94770" y="62865"/>
                    <a:pt x="94770" y="62865"/>
                  </a:cubicBezTo>
                  <a:cubicBezTo>
                    <a:pt x="94770" y="62865"/>
                    <a:pt x="93817" y="62865"/>
                    <a:pt x="93817" y="62865"/>
                  </a:cubicBezTo>
                  <a:cubicBezTo>
                    <a:pt x="91912" y="63817"/>
                    <a:pt x="90007" y="64770"/>
                    <a:pt x="89055" y="66675"/>
                  </a:cubicBezTo>
                  <a:lnTo>
                    <a:pt x="89055" y="66675"/>
                  </a:lnTo>
                  <a:cubicBezTo>
                    <a:pt x="87150" y="68580"/>
                    <a:pt x="85245" y="70485"/>
                    <a:pt x="83340" y="72390"/>
                  </a:cubicBezTo>
                  <a:lnTo>
                    <a:pt x="62385" y="93345"/>
                  </a:lnTo>
                  <a:cubicBezTo>
                    <a:pt x="59527" y="96202"/>
                    <a:pt x="56670" y="100013"/>
                    <a:pt x="50002" y="100013"/>
                  </a:cubicBezTo>
                  <a:cubicBezTo>
                    <a:pt x="45240" y="100013"/>
                    <a:pt x="42382" y="97155"/>
                    <a:pt x="42382" y="91440"/>
                  </a:cubicBezTo>
                  <a:lnTo>
                    <a:pt x="42382" y="31433"/>
                  </a:lnTo>
                  <a:lnTo>
                    <a:pt x="42382" y="31433"/>
                  </a:lnTo>
                  <a:lnTo>
                    <a:pt x="42382" y="31433"/>
                  </a:lnTo>
                  <a:cubicBezTo>
                    <a:pt x="42382" y="31433"/>
                    <a:pt x="42382" y="30480"/>
                    <a:pt x="42382" y="30480"/>
                  </a:cubicBezTo>
                  <a:lnTo>
                    <a:pt x="42382" y="30480"/>
                  </a:lnTo>
                  <a:cubicBezTo>
                    <a:pt x="42382" y="18097"/>
                    <a:pt x="38572" y="8572"/>
                    <a:pt x="31905" y="3810"/>
                  </a:cubicBezTo>
                  <a:cubicBezTo>
                    <a:pt x="27142" y="952"/>
                    <a:pt x="22380" y="0"/>
                    <a:pt x="17617" y="0"/>
                  </a:cubicBezTo>
                  <a:cubicBezTo>
                    <a:pt x="11902" y="0"/>
                    <a:pt x="7140" y="952"/>
                    <a:pt x="5235" y="1905"/>
                  </a:cubicBezTo>
                  <a:cubicBezTo>
                    <a:pt x="-480" y="4763"/>
                    <a:pt x="-480" y="6667"/>
                    <a:pt x="472" y="10477"/>
                  </a:cubicBezTo>
                  <a:cubicBezTo>
                    <a:pt x="1425" y="14288"/>
                    <a:pt x="2377" y="27622"/>
                    <a:pt x="2377" y="39052"/>
                  </a:cubicBezTo>
                  <a:lnTo>
                    <a:pt x="2377" y="177165"/>
                  </a:lnTo>
                  <a:cubicBezTo>
                    <a:pt x="2377" y="191452"/>
                    <a:pt x="9997" y="196215"/>
                    <a:pt x="20475" y="196215"/>
                  </a:cubicBezTo>
                  <a:lnTo>
                    <a:pt x="24285" y="196215"/>
                  </a:lnTo>
                  <a:cubicBezTo>
                    <a:pt x="34762" y="196215"/>
                    <a:pt x="41430" y="191452"/>
                    <a:pt x="41430" y="177165"/>
                  </a:cubicBezTo>
                  <a:lnTo>
                    <a:pt x="41430" y="175260"/>
                  </a:lnTo>
                  <a:cubicBezTo>
                    <a:pt x="41430" y="171450"/>
                    <a:pt x="41430" y="148590"/>
                    <a:pt x="41430" y="144780"/>
                  </a:cubicBezTo>
                  <a:cubicBezTo>
                    <a:pt x="41430" y="138113"/>
                    <a:pt x="46192" y="136208"/>
                    <a:pt x="49050" y="136208"/>
                  </a:cubicBezTo>
                  <a:cubicBezTo>
                    <a:pt x="56670" y="136208"/>
                    <a:pt x="59527" y="140970"/>
                    <a:pt x="64290" y="146685"/>
                  </a:cubicBezTo>
                  <a:cubicBezTo>
                    <a:pt x="66195" y="149542"/>
                    <a:pt x="84292" y="171450"/>
                    <a:pt x="93817" y="183833"/>
                  </a:cubicBezTo>
                  <a:lnTo>
                    <a:pt x="93817" y="183833"/>
                  </a:lnTo>
                  <a:cubicBezTo>
                    <a:pt x="101437" y="193358"/>
                    <a:pt x="108105" y="196215"/>
                    <a:pt x="115725" y="196215"/>
                  </a:cubicBezTo>
                  <a:cubicBezTo>
                    <a:pt x="126202" y="196215"/>
                    <a:pt x="134775" y="188595"/>
                    <a:pt x="136680" y="185738"/>
                  </a:cubicBezTo>
                  <a:cubicBezTo>
                    <a:pt x="139537" y="183833"/>
                    <a:pt x="137632" y="181927"/>
                    <a:pt x="134775" y="17907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32" name="Freeform: Shape 41">
              <a:extLst>
                <a:ext uri="{FF2B5EF4-FFF2-40B4-BE49-F238E27FC236}">
                  <a16:creationId xmlns:a16="http://schemas.microsoft.com/office/drawing/2014/main" id="{022DF0AB-683E-044E-85D6-8B509480225F}"/>
                </a:ext>
              </a:extLst>
            </p:cNvPr>
            <p:cNvSpPr/>
            <p:nvPr/>
          </p:nvSpPr>
          <p:spPr>
            <a:xfrm>
              <a:off x="3075150" y="2209800"/>
              <a:ext cx="41429" cy="197167"/>
            </a:xfrm>
            <a:custGeom>
              <a:avLst/>
              <a:gdLst>
                <a:gd name="connsiteX0" fmla="*/ 31905 w 41429"/>
                <a:gd name="connsiteY0" fmla="*/ 3810 h 197167"/>
                <a:gd name="connsiteX1" fmla="*/ 17617 w 41429"/>
                <a:gd name="connsiteY1" fmla="*/ 0 h 197167"/>
                <a:gd name="connsiteX2" fmla="*/ 5235 w 41429"/>
                <a:gd name="connsiteY2" fmla="*/ 1905 h 197167"/>
                <a:gd name="connsiteX3" fmla="*/ 472 w 41429"/>
                <a:gd name="connsiteY3" fmla="*/ 10478 h 197167"/>
                <a:gd name="connsiteX4" fmla="*/ 2377 w 41429"/>
                <a:gd name="connsiteY4" fmla="*/ 48578 h 197167"/>
                <a:gd name="connsiteX5" fmla="*/ 2377 w 41429"/>
                <a:gd name="connsiteY5" fmla="*/ 60008 h 197167"/>
                <a:gd name="connsiteX6" fmla="*/ 2377 w 41429"/>
                <a:gd name="connsiteY6" fmla="*/ 178117 h 197167"/>
                <a:gd name="connsiteX7" fmla="*/ 20475 w 41429"/>
                <a:gd name="connsiteY7" fmla="*/ 197167 h 197167"/>
                <a:gd name="connsiteX8" fmla="*/ 24285 w 41429"/>
                <a:gd name="connsiteY8" fmla="*/ 197167 h 197167"/>
                <a:gd name="connsiteX9" fmla="*/ 41430 w 41429"/>
                <a:gd name="connsiteY9" fmla="*/ 178117 h 197167"/>
                <a:gd name="connsiteX10" fmla="*/ 41430 w 41429"/>
                <a:gd name="connsiteY10" fmla="*/ 31433 h 197167"/>
                <a:gd name="connsiteX11" fmla="*/ 41430 w 41429"/>
                <a:gd name="connsiteY11" fmla="*/ 30480 h 197167"/>
                <a:gd name="connsiteX12" fmla="*/ 41430 w 41429"/>
                <a:gd name="connsiteY12" fmla="*/ 30480 h 197167"/>
                <a:gd name="connsiteX13" fmla="*/ 31905 w 41429"/>
                <a:gd name="connsiteY13" fmla="*/ 3810 h 197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429" h="197167">
                  <a:moveTo>
                    <a:pt x="31905" y="3810"/>
                  </a:moveTo>
                  <a:cubicBezTo>
                    <a:pt x="27142" y="953"/>
                    <a:pt x="22380" y="0"/>
                    <a:pt x="17617" y="0"/>
                  </a:cubicBezTo>
                  <a:cubicBezTo>
                    <a:pt x="11902" y="0"/>
                    <a:pt x="7140" y="953"/>
                    <a:pt x="5235" y="1905"/>
                  </a:cubicBezTo>
                  <a:cubicBezTo>
                    <a:pt x="-480" y="4763"/>
                    <a:pt x="-480" y="6667"/>
                    <a:pt x="472" y="10478"/>
                  </a:cubicBezTo>
                  <a:cubicBezTo>
                    <a:pt x="2377" y="16192"/>
                    <a:pt x="2377" y="34290"/>
                    <a:pt x="2377" y="48578"/>
                  </a:cubicBezTo>
                  <a:lnTo>
                    <a:pt x="2377" y="60008"/>
                  </a:lnTo>
                  <a:lnTo>
                    <a:pt x="2377" y="178117"/>
                  </a:lnTo>
                  <a:cubicBezTo>
                    <a:pt x="2377" y="192405"/>
                    <a:pt x="9997" y="197167"/>
                    <a:pt x="20475" y="197167"/>
                  </a:cubicBezTo>
                  <a:lnTo>
                    <a:pt x="24285" y="197167"/>
                  </a:lnTo>
                  <a:cubicBezTo>
                    <a:pt x="33810" y="197167"/>
                    <a:pt x="41430" y="192405"/>
                    <a:pt x="41430" y="178117"/>
                  </a:cubicBezTo>
                  <a:lnTo>
                    <a:pt x="41430" y="31433"/>
                  </a:lnTo>
                  <a:cubicBezTo>
                    <a:pt x="41430" y="31433"/>
                    <a:pt x="41430" y="30480"/>
                    <a:pt x="41430" y="30480"/>
                  </a:cubicBezTo>
                  <a:lnTo>
                    <a:pt x="41430" y="30480"/>
                  </a:lnTo>
                  <a:cubicBezTo>
                    <a:pt x="41430" y="18097"/>
                    <a:pt x="37620" y="8572"/>
                    <a:pt x="31905" y="381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33" name="Freeform: Shape 42">
              <a:extLst>
                <a:ext uri="{FF2B5EF4-FFF2-40B4-BE49-F238E27FC236}">
                  <a16:creationId xmlns:a16="http://schemas.microsoft.com/office/drawing/2014/main" id="{0A5260E5-647E-9849-8F3D-1391930D7F1D}"/>
                </a:ext>
              </a:extLst>
            </p:cNvPr>
            <p:cNvSpPr/>
            <p:nvPr/>
          </p:nvSpPr>
          <p:spPr>
            <a:xfrm>
              <a:off x="2792363" y="2212657"/>
              <a:ext cx="171231" cy="194309"/>
            </a:xfrm>
            <a:custGeom>
              <a:avLst/>
              <a:gdLst>
                <a:gd name="connsiteX0" fmla="*/ 140384 w 171231"/>
                <a:gd name="connsiteY0" fmla="*/ 39052 h 194309"/>
                <a:gd name="connsiteX1" fmla="*/ 167054 w 171231"/>
                <a:gd name="connsiteY1" fmla="*/ 28575 h 194309"/>
                <a:gd name="connsiteX2" fmla="*/ 168959 w 171231"/>
                <a:gd name="connsiteY2" fmla="*/ 2858 h 194309"/>
                <a:gd name="connsiteX3" fmla="*/ 165149 w 171231"/>
                <a:gd name="connsiteY3" fmla="*/ 0 h 194309"/>
                <a:gd name="connsiteX4" fmla="*/ 30847 w 171231"/>
                <a:gd name="connsiteY4" fmla="*/ 0 h 194309"/>
                <a:gd name="connsiteX5" fmla="*/ 30847 w 171231"/>
                <a:gd name="connsiteY5" fmla="*/ 0 h 194309"/>
                <a:gd name="connsiteX6" fmla="*/ 4177 w 171231"/>
                <a:gd name="connsiteY6" fmla="*/ 10477 h 194309"/>
                <a:gd name="connsiteX7" fmla="*/ 2272 w 171231"/>
                <a:gd name="connsiteY7" fmla="*/ 36195 h 194309"/>
                <a:gd name="connsiteX8" fmla="*/ 6082 w 171231"/>
                <a:gd name="connsiteY8" fmla="*/ 39052 h 194309"/>
                <a:gd name="connsiteX9" fmla="*/ 58469 w 171231"/>
                <a:gd name="connsiteY9" fmla="*/ 39052 h 194309"/>
                <a:gd name="connsiteX10" fmla="*/ 65137 w 171231"/>
                <a:gd name="connsiteY10" fmla="*/ 44767 h 194309"/>
                <a:gd name="connsiteX11" fmla="*/ 65137 w 171231"/>
                <a:gd name="connsiteY11" fmla="*/ 175260 h 194309"/>
                <a:gd name="connsiteX12" fmla="*/ 69899 w 171231"/>
                <a:gd name="connsiteY12" fmla="*/ 189547 h 194309"/>
                <a:gd name="connsiteX13" fmla="*/ 83234 w 171231"/>
                <a:gd name="connsiteY13" fmla="*/ 194310 h 194309"/>
                <a:gd name="connsiteX14" fmla="*/ 87044 w 171231"/>
                <a:gd name="connsiteY14" fmla="*/ 194310 h 194309"/>
                <a:gd name="connsiteX15" fmla="*/ 104189 w 171231"/>
                <a:gd name="connsiteY15" fmla="*/ 175260 h 194309"/>
                <a:gd name="connsiteX16" fmla="*/ 104189 w 171231"/>
                <a:gd name="connsiteY16" fmla="*/ 46672 h 194309"/>
                <a:gd name="connsiteX17" fmla="*/ 111809 w 171231"/>
                <a:gd name="connsiteY17" fmla="*/ 38100 h 194309"/>
                <a:gd name="connsiteX18" fmla="*/ 140384 w 171231"/>
                <a:gd name="connsiteY18" fmla="*/ 39052 h 194309"/>
                <a:gd name="connsiteX19" fmla="*/ 140384 w 171231"/>
                <a:gd name="connsiteY19" fmla="*/ 39052 h 194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71231" h="194309">
                  <a:moveTo>
                    <a:pt x="140384" y="39052"/>
                  </a:moveTo>
                  <a:cubicBezTo>
                    <a:pt x="152767" y="39052"/>
                    <a:pt x="162292" y="35242"/>
                    <a:pt x="167054" y="28575"/>
                  </a:cubicBezTo>
                  <a:cubicBezTo>
                    <a:pt x="173722" y="19050"/>
                    <a:pt x="170864" y="6667"/>
                    <a:pt x="168959" y="2858"/>
                  </a:cubicBezTo>
                  <a:cubicBezTo>
                    <a:pt x="168007" y="952"/>
                    <a:pt x="166102" y="0"/>
                    <a:pt x="165149" y="0"/>
                  </a:cubicBezTo>
                  <a:cubicBezTo>
                    <a:pt x="165149" y="0"/>
                    <a:pt x="30847" y="0"/>
                    <a:pt x="30847" y="0"/>
                  </a:cubicBezTo>
                  <a:lnTo>
                    <a:pt x="30847" y="0"/>
                  </a:lnTo>
                  <a:cubicBezTo>
                    <a:pt x="18464" y="0"/>
                    <a:pt x="8939" y="3810"/>
                    <a:pt x="4177" y="10477"/>
                  </a:cubicBezTo>
                  <a:cubicBezTo>
                    <a:pt x="-2491" y="20002"/>
                    <a:pt x="367" y="32385"/>
                    <a:pt x="2272" y="36195"/>
                  </a:cubicBezTo>
                  <a:cubicBezTo>
                    <a:pt x="3224" y="38100"/>
                    <a:pt x="5129" y="39052"/>
                    <a:pt x="6082" y="39052"/>
                  </a:cubicBezTo>
                  <a:lnTo>
                    <a:pt x="58469" y="39052"/>
                  </a:lnTo>
                  <a:cubicBezTo>
                    <a:pt x="61327" y="39052"/>
                    <a:pt x="64184" y="41910"/>
                    <a:pt x="65137" y="44767"/>
                  </a:cubicBezTo>
                  <a:lnTo>
                    <a:pt x="65137" y="175260"/>
                  </a:lnTo>
                  <a:cubicBezTo>
                    <a:pt x="65137" y="181927"/>
                    <a:pt x="67042" y="186690"/>
                    <a:pt x="69899" y="189547"/>
                  </a:cubicBezTo>
                  <a:cubicBezTo>
                    <a:pt x="72757" y="193358"/>
                    <a:pt x="77519" y="194310"/>
                    <a:pt x="83234" y="194310"/>
                  </a:cubicBezTo>
                  <a:lnTo>
                    <a:pt x="87044" y="194310"/>
                  </a:lnTo>
                  <a:cubicBezTo>
                    <a:pt x="96569" y="194310"/>
                    <a:pt x="104189" y="189547"/>
                    <a:pt x="104189" y="175260"/>
                  </a:cubicBezTo>
                  <a:lnTo>
                    <a:pt x="104189" y="46672"/>
                  </a:lnTo>
                  <a:cubicBezTo>
                    <a:pt x="104189" y="41910"/>
                    <a:pt x="107047" y="39052"/>
                    <a:pt x="111809" y="38100"/>
                  </a:cubicBezTo>
                  <a:cubicBezTo>
                    <a:pt x="112762" y="39052"/>
                    <a:pt x="140384" y="39052"/>
                    <a:pt x="140384" y="39052"/>
                  </a:cubicBezTo>
                  <a:lnTo>
                    <a:pt x="140384" y="3905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34" name="Freeform: Shape 43">
              <a:extLst>
                <a:ext uri="{FF2B5EF4-FFF2-40B4-BE49-F238E27FC236}">
                  <a16:creationId xmlns:a16="http://schemas.microsoft.com/office/drawing/2014/main" id="{D0F17195-A341-6041-9811-E25B343A3C37}"/>
                </a:ext>
              </a:extLst>
            </p:cNvPr>
            <p:cNvSpPr/>
            <p:nvPr/>
          </p:nvSpPr>
          <p:spPr>
            <a:xfrm>
              <a:off x="2923222" y="2260282"/>
              <a:ext cx="131917" cy="147637"/>
            </a:xfrm>
            <a:custGeom>
              <a:avLst/>
              <a:gdLst>
                <a:gd name="connsiteX0" fmla="*/ 129540 w 131917"/>
                <a:gd name="connsiteY0" fmla="*/ 96202 h 147637"/>
                <a:gd name="connsiteX1" fmla="*/ 129540 w 131917"/>
                <a:gd name="connsiteY1" fmla="*/ 61913 h 147637"/>
                <a:gd name="connsiteX2" fmla="*/ 65723 w 131917"/>
                <a:gd name="connsiteY2" fmla="*/ 0 h 147637"/>
                <a:gd name="connsiteX3" fmla="*/ 6668 w 131917"/>
                <a:gd name="connsiteY3" fmla="*/ 34290 h 147637"/>
                <a:gd name="connsiteX4" fmla="*/ 30480 w 131917"/>
                <a:gd name="connsiteY4" fmla="*/ 51435 h 147637"/>
                <a:gd name="connsiteX5" fmla="*/ 32385 w 131917"/>
                <a:gd name="connsiteY5" fmla="*/ 50483 h 147637"/>
                <a:gd name="connsiteX6" fmla="*/ 32385 w 131917"/>
                <a:gd name="connsiteY6" fmla="*/ 50483 h 147637"/>
                <a:gd name="connsiteX7" fmla="*/ 65723 w 131917"/>
                <a:gd name="connsiteY7" fmla="*/ 30480 h 147637"/>
                <a:gd name="connsiteX8" fmla="*/ 91440 w 131917"/>
                <a:gd name="connsiteY8" fmla="*/ 51435 h 147637"/>
                <a:gd name="connsiteX9" fmla="*/ 87630 w 131917"/>
                <a:gd name="connsiteY9" fmla="*/ 55245 h 147637"/>
                <a:gd name="connsiteX10" fmla="*/ 87630 w 131917"/>
                <a:gd name="connsiteY10" fmla="*/ 55245 h 147637"/>
                <a:gd name="connsiteX11" fmla="*/ 8573 w 131917"/>
                <a:gd name="connsiteY11" fmla="*/ 80963 h 147637"/>
                <a:gd name="connsiteX12" fmla="*/ 0 w 131917"/>
                <a:gd name="connsiteY12" fmla="*/ 108585 h 147637"/>
                <a:gd name="connsiteX13" fmla="*/ 45720 w 131917"/>
                <a:gd name="connsiteY13" fmla="*/ 147638 h 147637"/>
                <a:gd name="connsiteX14" fmla="*/ 85725 w 131917"/>
                <a:gd name="connsiteY14" fmla="*/ 132397 h 147637"/>
                <a:gd name="connsiteX15" fmla="*/ 85725 w 131917"/>
                <a:gd name="connsiteY15" fmla="*/ 132397 h 147637"/>
                <a:gd name="connsiteX16" fmla="*/ 86678 w 131917"/>
                <a:gd name="connsiteY16" fmla="*/ 131445 h 147637"/>
                <a:gd name="connsiteX17" fmla="*/ 90488 w 131917"/>
                <a:gd name="connsiteY17" fmla="*/ 130492 h 147637"/>
                <a:gd name="connsiteX18" fmla="*/ 93345 w 131917"/>
                <a:gd name="connsiteY18" fmla="*/ 131445 h 147637"/>
                <a:gd name="connsiteX19" fmla="*/ 94298 w 131917"/>
                <a:gd name="connsiteY19" fmla="*/ 132397 h 147637"/>
                <a:gd name="connsiteX20" fmla="*/ 100965 w 131917"/>
                <a:gd name="connsiteY20" fmla="*/ 141922 h 147637"/>
                <a:gd name="connsiteX21" fmla="*/ 126683 w 131917"/>
                <a:gd name="connsiteY21" fmla="*/ 143827 h 147637"/>
                <a:gd name="connsiteX22" fmla="*/ 131445 w 131917"/>
                <a:gd name="connsiteY22" fmla="*/ 135255 h 147637"/>
                <a:gd name="connsiteX23" fmla="*/ 129540 w 131917"/>
                <a:gd name="connsiteY23" fmla="*/ 96202 h 147637"/>
                <a:gd name="connsiteX24" fmla="*/ 91440 w 131917"/>
                <a:gd name="connsiteY24" fmla="*/ 87630 h 147637"/>
                <a:gd name="connsiteX25" fmla="*/ 58103 w 131917"/>
                <a:gd name="connsiteY25" fmla="*/ 116205 h 147637"/>
                <a:gd name="connsiteX26" fmla="*/ 39053 w 131917"/>
                <a:gd name="connsiteY26" fmla="*/ 101917 h 147637"/>
                <a:gd name="connsiteX27" fmla="*/ 83820 w 131917"/>
                <a:gd name="connsiteY27" fmla="*/ 79058 h 147637"/>
                <a:gd name="connsiteX28" fmla="*/ 85725 w 131917"/>
                <a:gd name="connsiteY28" fmla="*/ 79058 h 147637"/>
                <a:gd name="connsiteX29" fmla="*/ 85725 w 131917"/>
                <a:gd name="connsiteY29" fmla="*/ 79058 h 147637"/>
                <a:gd name="connsiteX30" fmla="*/ 91440 w 131917"/>
                <a:gd name="connsiteY30" fmla="*/ 84772 h 147637"/>
                <a:gd name="connsiteX31" fmla="*/ 91440 w 131917"/>
                <a:gd name="connsiteY31" fmla="*/ 87630 h 147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31917" h="147637">
                  <a:moveTo>
                    <a:pt x="129540" y="96202"/>
                  </a:moveTo>
                  <a:lnTo>
                    <a:pt x="129540" y="61913"/>
                  </a:lnTo>
                  <a:cubicBezTo>
                    <a:pt x="129540" y="22860"/>
                    <a:pt x="120968" y="0"/>
                    <a:pt x="65723" y="0"/>
                  </a:cubicBezTo>
                  <a:cubicBezTo>
                    <a:pt x="24765" y="0"/>
                    <a:pt x="6668" y="17145"/>
                    <a:pt x="6668" y="34290"/>
                  </a:cubicBezTo>
                  <a:cubicBezTo>
                    <a:pt x="6668" y="49530"/>
                    <a:pt x="24765" y="51435"/>
                    <a:pt x="30480" y="51435"/>
                  </a:cubicBezTo>
                  <a:cubicBezTo>
                    <a:pt x="31433" y="51435"/>
                    <a:pt x="31433" y="51435"/>
                    <a:pt x="32385" y="50483"/>
                  </a:cubicBezTo>
                  <a:lnTo>
                    <a:pt x="32385" y="50483"/>
                  </a:lnTo>
                  <a:cubicBezTo>
                    <a:pt x="37148" y="40005"/>
                    <a:pt x="47625" y="30480"/>
                    <a:pt x="65723" y="30480"/>
                  </a:cubicBezTo>
                  <a:cubicBezTo>
                    <a:pt x="84773" y="30480"/>
                    <a:pt x="90488" y="36195"/>
                    <a:pt x="91440" y="51435"/>
                  </a:cubicBezTo>
                  <a:cubicBezTo>
                    <a:pt x="91440" y="53340"/>
                    <a:pt x="89535" y="55245"/>
                    <a:pt x="87630" y="55245"/>
                  </a:cubicBezTo>
                  <a:lnTo>
                    <a:pt x="87630" y="55245"/>
                  </a:lnTo>
                  <a:cubicBezTo>
                    <a:pt x="73343" y="56197"/>
                    <a:pt x="22860" y="62865"/>
                    <a:pt x="8573" y="80963"/>
                  </a:cubicBezTo>
                  <a:cubicBezTo>
                    <a:pt x="1905" y="88583"/>
                    <a:pt x="0" y="98108"/>
                    <a:pt x="0" y="108585"/>
                  </a:cubicBezTo>
                  <a:cubicBezTo>
                    <a:pt x="0" y="131445"/>
                    <a:pt x="17145" y="147638"/>
                    <a:pt x="45720" y="147638"/>
                  </a:cubicBezTo>
                  <a:cubicBezTo>
                    <a:pt x="61913" y="147638"/>
                    <a:pt x="76200" y="141922"/>
                    <a:pt x="85725" y="132397"/>
                  </a:cubicBezTo>
                  <a:lnTo>
                    <a:pt x="85725" y="132397"/>
                  </a:lnTo>
                  <a:cubicBezTo>
                    <a:pt x="85725" y="132397"/>
                    <a:pt x="86678" y="131445"/>
                    <a:pt x="86678" y="131445"/>
                  </a:cubicBezTo>
                  <a:cubicBezTo>
                    <a:pt x="87630" y="130492"/>
                    <a:pt x="89535" y="130492"/>
                    <a:pt x="90488" y="130492"/>
                  </a:cubicBezTo>
                  <a:cubicBezTo>
                    <a:pt x="91440" y="130492"/>
                    <a:pt x="92393" y="130492"/>
                    <a:pt x="93345" y="131445"/>
                  </a:cubicBezTo>
                  <a:cubicBezTo>
                    <a:pt x="94298" y="132397"/>
                    <a:pt x="94298" y="132397"/>
                    <a:pt x="94298" y="132397"/>
                  </a:cubicBezTo>
                  <a:cubicBezTo>
                    <a:pt x="96203" y="136208"/>
                    <a:pt x="98108" y="139065"/>
                    <a:pt x="100965" y="141922"/>
                  </a:cubicBezTo>
                  <a:cubicBezTo>
                    <a:pt x="110490" y="148590"/>
                    <a:pt x="122873" y="145733"/>
                    <a:pt x="126683" y="143827"/>
                  </a:cubicBezTo>
                  <a:cubicBezTo>
                    <a:pt x="132398" y="140970"/>
                    <a:pt x="132398" y="139065"/>
                    <a:pt x="131445" y="135255"/>
                  </a:cubicBezTo>
                  <a:cubicBezTo>
                    <a:pt x="130493" y="130492"/>
                    <a:pt x="129540" y="111442"/>
                    <a:pt x="129540" y="96202"/>
                  </a:cubicBezTo>
                  <a:moveTo>
                    <a:pt x="91440" y="87630"/>
                  </a:moveTo>
                  <a:cubicBezTo>
                    <a:pt x="91440" y="102870"/>
                    <a:pt x="78105" y="116205"/>
                    <a:pt x="58103" y="116205"/>
                  </a:cubicBezTo>
                  <a:cubicBezTo>
                    <a:pt x="44768" y="116205"/>
                    <a:pt x="39053" y="110490"/>
                    <a:pt x="39053" y="101917"/>
                  </a:cubicBezTo>
                  <a:cubicBezTo>
                    <a:pt x="39053" y="91440"/>
                    <a:pt x="54293" y="80963"/>
                    <a:pt x="83820" y="79058"/>
                  </a:cubicBezTo>
                  <a:lnTo>
                    <a:pt x="85725" y="79058"/>
                  </a:lnTo>
                  <a:lnTo>
                    <a:pt x="85725" y="79058"/>
                  </a:lnTo>
                  <a:cubicBezTo>
                    <a:pt x="88583" y="79058"/>
                    <a:pt x="91440" y="81915"/>
                    <a:pt x="91440" y="84772"/>
                  </a:cubicBezTo>
                  <a:lnTo>
                    <a:pt x="91440" y="8763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35" name="Freeform: Shape 44">
              <a:extLst>
                <a:ext uri="{FF2B5EF4-FFF2-40B4-BE49-F238E27FC236}">
                  <a16:creationId xmlns:a16="http://schemas.microsoft.com/office/drawing/2014/main" id="{86B270A2-0B45-064F-9C29-14708604F9B0}"/>
                </a:ext>
              </a:extLst>
            </p:cNvPr>
            <p:cNvSpPr/>
            <p:nvPr/>
          </p:nvSpPr>
          <p:spPr>
            <a:xfrm>
              <a:off x="3519015" y="2209800"/>
              <a:ext cx="41574" cy="196215"/>
            </a:xfrm>
            <a:custGeom>
              <a:avLst/>
              <a:gdLst>
                <a:gd name="connsiteX0" fmla="*/ 31905 w 41574"/>
                <a:gd name="connsiteY0" fmla="*/ 3810 h 196215"/>
                <a:gd name="connsiteX1" fmla="*/ 17617 w 41574"/>
                <a:gd name="connsiteY1" fmla="*/ 0 h 196215"/>
                <a:gd name="connsiteX2" fmla="*/ 5235 w 41574"/>
                <a:gd name="connsiteY2" fmla="*/ 1905 h 196215"/>
                <a:gd name="connsiteX3" fmla="*/ 472 w 41574"/>
                <a:gd name="connsiteY3" fmla="*/ 10478 h 196215"/>
                <a:gd name="connsiteX4" fmla="*/ 2377 w 41574"/>
                <a:gd name="connsiteY4" fmla="*/ 48578 h 196215"/>
                <a:gd name="connsiteX5" fmla="*/ 2377 w 41574"/>
                <a:gd name="connsiteY5" fmla="*/ 60008 h 196215"/>
                <a:gd name="connsiteX6" fmla="*/ 2377 w 41574"/>
                <a:gd name="connsiteY6" fmla="*/ 178117 h 196215"/>
                <a:gd name="connsiteX7" fmla="*/ 20475 w 41574"/>
                <a:gd name="connsiteY7" fmla="*/ 196215 h 196215"/>
                <a:gd name="connsiteX8" fmla="*/ 24285 w 41574"/>
                <a:gd name="connsiteY8" fmla="*/ 196215 h 196215"/>
                <a:gd name="connsiteX9" fmla="*/ 41430 w 41574"/>
                <a:gd name="connsiteY9" fmla="*/ 177165 h 196215"/>
                <a:gd name="connsiteX10" fmla="*/ 41430 w 41574"/>
                <a:gd name="connsiteY10" fmla="*/ 30480 h 196215"/>
                <a:gd name="connsiteX11" fmla="*/ 41430 w 41574"/>
                <a:gd name="connsiteY11" fmla="*/ 29528 h 196215"/>
                <a:gd name="connsiteX12" fmla="*/ 41430 w 41574"/>
                <a:gd name="connsiteY12" fmla="*/ 29528 h 196215"/>
                <a:gd name="connsiteX13" fmla="*/ 31905 w 41574"/>
                <a:gd name="connsiteY13" fmla="*/ 3810 h 196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574" h="196215">
                  <a:moveTo>
                    <a:pt x="31905" y="3810"/>
                  </a:moveTo>
                  <a:cubicBezTo>
                    <a:pt x="27142" y="953"/>
                    <a:pt x="22380" y="0"/>
                    <a:pt x="17617" y="0"/>
                  </a:cubicBezTo>
                  <a:cubicBezTo>
                    <a:pt x="11902" y="0"/>
                    <a:pt x="7140" y="953"/>
                    <a:pt x="5235" y="1905"/>
                  </a:cubicBezTo>
                  <a:cubicBezTo>
                    <a:pt x="-480" y="4763"/>
                    <a:pt x="-480" y="6667"/>
                    <a:pt x="472" y="10478"/>
                  </a:cubicBezTo>
                  <a:cubicBezTo>
                    <a:pt x="2377" y="16192"/>
                    <a:pt x="2377" y="34290"/>
                    <a:pt x="2377" y="48578"/>
                  </a:cubicBezTo>
                  <a:lnTo>
                    <a:pt x="2377" y="60008"/>
                  </a:lnTo>
                  <a:lnTo>
                    <a:pt x="2377" y="178117"/>
                  </a:lnTo>
                  <a:cubicBezTo>
                    <a:pt x="2377" y="192405"/>
                    <a:pt x="9997" y="196215"/>
                    <a:pt x="20475" y="196215"/>
                  </a:cubicBezTo>
                  <a:lnTo>
                    <a:pt x="24285" y="196215"/>
                  </a:lnTo>
                  <a:cubicBezTo>
                    <a:pt x="33810" y="196215"/>
                    <a:pt x="41430" y="191453"/>
                    <a:pt x="41430" y="177165"/>
                  </a:cubicBezTo>
                  <a:lnTo>
                    <a:pt x="41430" y="30480"/>
                  </a:lnTo>
                  <a:cubicBezTo>
                    <a:pt x="41430" y="30480"/>
                    <a:pt x="41430" y="29528"/>
                    <a:pt x="41430" y="29528"/>
                  </a:cubicBezTo>
                  <a:lnTo>
                    <a:pt x="41430" y="29528"/>
                  </a:lnTo>
                  <a:cubicBezTo>
                    <a:pt x="42382" y="18097"/>
                    <a:pt x="38572" y="8572"/>
                    <a:pt x="31905" y="381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36" name="Freeform: Shape 46">
              <a:extLst>
                <a:ext uri="{FF2B5EF4-FFF2-40B4-BE49-F238E27FC236}">
                  <a16:creationId xmlns:a16="http://schemas.microsoft.com/office/drawing/2014/main" id="{4E3F985E-E3BE-3644-AE6F-6A000AA5C1C5}"/>
                </a:ext>
              </a:extLst>
            </p:cNvPr>
            <p:cNvSpPr/>
            <p:nvPr/>
          </p:nvSpPr>
          <p:spPr>
            <a:xfrm>
              <a:off x="3368040" y="2260282"/>
              <a:ext cx="131917" cy="147637"/>
            </a:xfrm>
            <a:custGeom>
              <a:avLst/>
              <a:gdLst>
                <a:gd name="connsiteX0" fmla="*/ 129540 w 131917"/>
                <a:gd name="connsiteY0" fmla="*/ 96202 h 147637"/>
                <a:gd name="connsiteX1" fmla="*/ 129540 w 131917"/>
                <a:gd name="connsiteY1" fmla="*/ 61913 h 147637"/>
                <a:gd name="connsiteX2" fmla="*/ 65722 w 131917"/>
                <a:gd name="connsiteY2" fmla="*/ 0 h 147637"/>
                <a:gd name="connsiteX3" fmla="*/ 6667 w 131917"/>
                <a:gd name="connsiteY3" fmla="*/ 34290 h 147637"/>
                <a:gd name="connsiteX4" fmla="*/ 30480 w 131917"/>
                <a:gd name="connsiteY4" fmla="*/ 51435 h 147637"/>
                <a:gd name="connsiteX5" fmla="*/ 32385 w 131917"/>
                <a:gd name="connsiteY5" fmla="*/ 50483 h 147637"/>
                <a:gd name="connsiteX6" fmla="*/ 32385 w 131917"/>
                <a:gd name="connsiteY6" fmla="*/ 50483 h 147637"/>
                <a:gd name="connsiteX7" fmla="*/ 65722 w 131917"/>
                <a:gd name="connsiteY7" fmla="*/ 30480 h 147637"/>
                <a:gd name="connsiteX8" fmla="*/ 91440 w 131917"/>
                <a:gd name="connsiteY8" fmla="*/ 51435 h 147637"/>
                <a:gd name="connsiteX9" fmla="*/ 87630 w 131917"/>
                <a:gd name="connsiteY9" fmla="*/ 55245 h 147637"/>
                <a:gd name="connsiteX10" fmla="*/ 87630 w 131917"/>
                <a:gd name="connsiteY10" fmla="*/ 55245 h 147637"/>
                <a:gd name="connsiteX11" fmla="*/ 8572 w 131917"/>
                <a:gd name="connsiteY11" fmla="*/ 80963 h 147637"/>
                <a:gd name="connsiteX12" fmla="*/ 0 w 131917"/>
                <a:gd name="connsiteY12" fmla="*/ 108585 h 147637"/>
                <a:gd name="connsiteX13" fmla="*/ 45720 w 131917"/>
                <a:gd name="connsiteY13" fmla="*/ 147638 h 147637"/>
                <a:gd name="connsiteX14" fmla="*/ 85725 w 131917"/>
                <a:gd name="connsiteY14" fmla="*/ 132397 h 147637"/>
                <a:gd name="connsiteX15" fmla="*/ 85725 w 131917"/>
                <a:gd name="connsiteY15" fmla="*/ 132397 h 147637"/>
                <a:gd name="connsiteX16" fmla="*/ 86677 w 131917"/>
                <a:gd name="connsiteY16" fmla="*/ 131445 h 147637"/>
                <a:gd name="connsiteX17" fmla="*/ 90488 w 131917"/>
                <a:gd name="connsiteY17" fmla="*/ 130492 h 147637"/>
                <a:gd name="connsiteX18" fmla="*/ 93345 w 131917"/>
                <a:gd name="connsiteY18" fmla="*/ 131445 h 147637"/>
                <a:gd name="connsiteX19" fmla="*/ 94297 w 131917"/>
                <a:gd name="connsiteY19" fmla="*/ 132397 h 147637"/>
                <a:gd name="connsiteX20" fmla="*/ 100965 w 131917"/>
                <a:gd name="connsiteY20" fmla="*/ 141922 h 147637"/>
                <a:gd name="connsiteX21" fmla="*/ 126682 w 131917"/>
                <a:gd name="connsiteY21" fmla="*/ 143827 h 147637"/>
                <a:gd name="connsiteX22" fmla="*/ 131445 w 131917"/>
                <a:gd name="connsiteY22" fmla="*/ 135255 h 147637"/>
                <a:gd name="connsiteX23" fmla="*/ 129540 w 131917"/>
                <a:gd name="connsiteY23" fmla="*/ 96202 h 147637"/>
                <a:gd name="connsiteX24" fmla="*/ 90488 w 131917"/>
                <a:gd name="connsiteY24" fmla="*/ 87630 h 147637"/>
                <a:gd name="connsiteX25" fmla="*/ 57150 w 131917"/>
                <a:gd name="connsiteY25" fmla="*/ 116205 h 147637"/>
                <a:gd name="connsiteX26" fmla="*/ 38100 w 131917"/>
                <a:gd name="connsiteY26" fmla="*/ 101917 h 147637"/>
                <a:gd name="connsiteX27" fmla="*/ 82867 w 131917"/>
                <a:gd name="connsiteY27" fmla="*/ 79058 h 147637"/>
                <a:gd name="connsiteX28" fmla="*/ 84772 w 131917"/>
                <a:gd name="connsiteY28" fmla="*/ 79058 h 147637"/>
                <a:gd name="connsiteX29" fmla="*/ 84772 w 131917"/>
                <a:gd name="connsiteY29" fmla="*/ 79058 h 147637"/>
                <a:gd name="connsiteX30" fmla="*/ 90488 w 131917"/>
                <a:gd name="connsiteY30" fmla="*/ 84772 h 147637"/>
                <a:gd name="connsiteX31" fmla="*/ 90488 w 131917"/>
                <a:gd name="connsiteY31" fmla="*/ 87630 h 147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31917" h="147637">
                  <a:moveTo>
                    <a:pt x="129540" y="96202"/>
                  </a:moveTo>
                  <a:lnTo>
                    <a:pt x="129540" y="61913"/>
                  </a:lnTo>
                  <a:cubicBezTo>
                    <a:pt x="129540" y="22860"/>
                    <a:pt x="120967" y="0"/>
                    <a:pt x="65722" y="0"/>
                  </a:cubicBezTo>
                  <a:cubicBezTo>
                    <a:pt x="24765" y="0"/>
                    <a:pt x="6667" y="17145"/>
                    <a:pt x="6667" y="34290"/>
                  </a:cubicBezTo>
                  <a:cubicBezTo>
                    <a:pt x="6667" y="49530"/>
                    <a:pt x="24765" y="51435"/>
                    <a:pt x="30480" y="51435"/>
                  </a:cubicBezTo>
                  <a:cubicBezTo>
                    <a:pt x="31432" y="51435"/>
                    <a:pt x="31432" y="51435"/>
                    <a:pt x="32385" y="50483"/>
                  </a:cubicBezTo>
                  <a:lnTo>
                    <a:pt x="32385" y="50483"/>
                  </a:lnTo>
                  <a:cubicBezTo>
                    <a:pt x="37147" y="40005"/>
                    <a:pt x="47625" y="30480"/>
                    <a:pt x="65722" y="30480"/>
                  </a:cubicBezTo>
                  <a:cubicBezTo>
                    <a:pt x="84772" y="30480"/>
                    <a:pt x="90488" y="36195"/>
                    <a:pt x="91440" y="51435"/>
                  </a:cubicBezTo>
                  <a:cubicBezTo>
                    <a:pt x="91440" y="53340"/>
                    <a:pt x="89535" y="55245"/>
                    <a:pt x="87630" y="55245"/>
                  </a:cubicBezTo>
                  <a:lnTo>
                    <a:pt x="87630" y="55245"/>
                  </a:lnTo>
                  <a:cubicBezTo>
                    <a:pt x="73342" y="56197"/>
                    <a:pt x="22860" y="62865"/>
                    <a:pt x="8572" y="80963"/>
                  </a:cubicBezTo>
                  <a:cubicBezTo>
                    <a:pt x="1905" y="88583"/>
                    <a:pt x="0" y="98108"/>
                    <a:pt x="0" y="108585"/>
                  </a:cubicBezTo>
                  <a:cubicBezTo>
                    <a:pt x="0" y="131445"/>
                    <a:pt x="17145" y="147638"/>
                    <a:pt x="45720" y="147638"/>
                  </a:cubicBezTo>
                  <a:cubicBezTo>
                    <a:pt x="61913" y="147638"/>
                    <a:pt x="76200" y="141922"/>
                    <a:pt x="85725" y="132397"/>
                  </a:cubicBezTo>
                  <a:lnTo>
                    <a:pt x="85725" y="132397"/>
                  </a:lnTo>
                  <a:cubicBezTo>
                    <a:pt x="85725" y="132397"/>
                    <a:pt x="86677" y="131445"/>
                    <a:pt x="86677" y="131445"/>
                  </a:cubicBezTo>
                  <a:cubicBezTo>
                    <a:pt x="87630" y="130492"/>
                    <a:pt x="89535" y="130492"/>
                    <a:pt x="90488" y="130492"/>
                  </a:cubicBezTo>
                  <a:cubicBezTo>
                    <a:pt x="91440" y="130492"/>
                    <a:pt x="92392" y="130492"/>
                    <a:pt x="93345" y="131445"/>
                  </a:cubicBezTo>
                  <a:cubicBezTo>
                    <a:pt x="94297" y="132397"/>
                    <a:pt x="94297" y="132397"/>
                    <a:pt x="94297" y="132397"/>
                  </a:cubicBezTo>
                  <a:cubicBezTo>
                    <a:pt x="96202" y="136208"/>
                    <a:pt x="98107" y="139065"/>
                    <a:pt x="100965" y="141922"/>
                  </a:cubicBezTo>
                  <a:cubicBezTo>
                    <a:pt x="110490" y="148590"/>
                    <a:pt x="122872" y="145733"/>
                    <a:pt x="126682" y="143827"/>
                  </a:cubicBezTo>
                  <a:cubicBezTo>
                    <a:pt x="132397" y="140970"/>
                    <a:pt x="132397" y="139065"/>
                    <a:pt x="131445" y="135255"/>
                  </a:cubicBezTo>
                  <a:cubicBezTo>
                    <a:pt x="129540" y="130492"/>
                    <a:pt x="129540" y="111442"/>
                    <a:pt x="129540" y="96202"/>
                  </a:cubicBezTo>
                  <a:moveTo>
                    <a:pt x="90488" y="87630"/>
                  </a:moveTo>
                  <a:cubicBezTo>
                    <a:pt x="90488" y="102870"/>
                    <a:pt x="77152" y="116205"/>
                    <a:pt x="57150" y="116205"/>
                  </a:cubicBezTo>
                  <a:cubicBezTo>
                    <a:pt x="43815" y="116205"/>
                    <a:pt x="38100" y="110490"/>
                    <a:pt x="38100" y="101917"/>
                  </a:cubicBezTo>
                  <a:cubicBezTo>
                    <a:pt x="38100" y="91440"/>
                    <a:pt x="53340" y="80963"/>
                    <a:pt x="82867" y="79058"/>
                  </a:cubicBezTo>
                  <a:lnTo>
                    <a:pt x="84772" y="79058"/>
                  </a:lnTo>
                  <a:lnTo>
                    <a:pt x="84772" y="79058"/>
                  </a:lnTo>
                  <a:cubicBezTo>
                    <a:pt x="87630" y="79058"/>
                    <a:pt x="90488" y="81915"/>
                    <a:pt x="90488" y="84772"/>
                  </a:cubicBezTo>
                  <a:lnTo>
                    <a:pt x="90488" y="8763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37" name="Freeform: Shape 47">
              <a:extLst>
                <a:ext uri="{FF2B5EF4-FFF2-40B4-BE49-F238E27FC236}">
                  <a16:creationId xmlns:a16="http://schemas.microsoft.com/office/drawing/2014/main" id="{013403A6-5A80-C543-8831-BBD1C135D47A}"/>
                </a:ext>
              </a:extLst>
            </p:cNvPr>
            <p:cNvSpPr/>
            <p:nvPr/>
          </p:nvSpPr>
          <p:spPr>
            <a:xfrm>
              <a:off x="3584737" y="2207895"/>
              <a:ext cx="137452" cy="196214"/>
            </a:xfrm>
            <a:custGeom>
              <a:avLst/>
              <a:gdLst>
                <a:gd name="connsiteX0" fmla="*/ 134775 w 137452"/>
                <a:gd name="connsiteY0" fmla="*/ 179070 h 196214"/>
                <a:gd name="connsiteX1" fmla="*/ 110010 w 137452"/>
                <a:gd name="connsiteY1" fmla="*/ 149542 h 196214"/>
                <a:gd name="connsiteX2" fmla="*/ 107152 w 137452"/>
                <a:gd name="connsiteY2" fmla="*/ 144780 h 196214"/>
                <a:gd name="connsiteX3" fmla="*/ 93817 w 137452"/>
                <a:gd name="connsiteY3" fmla="*/ 126683 h 196214"/>
                <a:gd name="connsiteX4" fmla="*/ 95722 w 137452"/>
                <a:gd name="connsiteY4" fmla="*/ 108585 h 196214"/>
                <a:gd name="connsiteX5" fmla="*/ 98580 w 137452"/>
                <a:gd name="connsiteY5" fmla="*/ 105727 h 196214"/>
                <a:gd name="connsiteX6" fmla="*/ 101437 w 137452"/>
                <a:gd name="connsiteY6" fmla="*/ 101917 h 196214"/>
                <a:gd name="connsiteX7" fmla="*/ 101437 w 137452"/>
                <a:gd name="connsiteY7" fmla="*/ 101917 h 196214"/>
                <a:gd name="connsiteX8" fmla="*/ 102390 w 137452"/>
                <a:gd name="connsiteY8" fmla="*/ 100013 h 196214"/>
                <a:gd name="connsiteX9" fmla="*/ 102390 w 137452"/>
                <a:gd name="connsiteY9" fmla="*/ 99060 h 196214"/>
                <a:gd name="connsiteX10" fmla="*/ 106200 w 137452"/>
                <a:gd name="connsiteY10" fmla="*/ 95250 h 196214"/>
                <a:gd name="connsiteX11" fmla="*/ 120487 w 137452"/>
                <a:gd name="connsiteY11" fmla="*/ 81915 h 196214"/>
                <a:gd name="connsiteX12" fmla="*/ 122392 w 137452"/>
                <a:gd name="connsiteY12" fmla="*/ 73342 h 196214"/>
                <a:gd name="connsiteX13" fmla="*/ 122392 w 137452"/>
                <a:gd name="connsiteY13" fmla="*/ 73342 h 196214"/>
                <a:gd name="connsiteX14" fmla="*/ 122392 w 137452"/>
                <a:gd name="connsiteY14" fmla="*/ 73342 h 196214"/>
                <a:gd name="connsiteX15" fmla="*/ 102390 w 137452"/>
                <a:gd name="connsiteY15" fmla="*/ 61913 h 196214"/>
                <a:gd name="connsiteX16" fmla="*/ 102390 w 137452"/>
                <a:gd name="connsiteY16" fmla="*/ 61913 h 196214"/>
                <a:gd name="connsiteX17" fmla="*/ 102390 w 137452"/>
                <a:gd name="connsiteY17" fmla="*/ 61913 h 196214"/>
                <a:gd name="connsiteX18" fmla="*/ 102390 w 137452"/>
                <a:gd name="connsiteY18" fmla="*/ 61913 h 196214"/>
                <a:gd name="connsiteX19" fmla="*/ 101437 w 137452"/>
                <a:gd name="connsiteY19" fmla="*/ 61913 h 196214"/>
                <a:gd name="connsiteX20" fmla="*/ 101437 w 137452"/>
                <a:gd name="connsiteY20" fmla="*/ 61913 h 196214"/>
                <a:gd name="connsiteX21" fmla="*/ 100485 w 137452"/>
                <a:gd name="connsiteY21" fmla="*/ 61913 h 196214"/>
                <a:gd name="connsiteX22" fmla="*/ 99532 w 137452"/>
                <a:gd name="connsiteY22" fmla="*/ 61913 h 196214"/>
                <a:gd name="connsiteX23" fmla="*/ 94770 w 137452"/>
                <a:gd name="connsiteY23" fmla="*/ 62865 h 196214"/>
                <a:gd name="connsiteX24" fmla="*/ 94770 w 137452"/>
                <a:gd name="connsiteY24" fmla="*/ 62865 h 196214"/>
                <a:gd name="connsiteX25" fmla="*/ 93817 w 137452"/>
                <a:gd name="connsiteY25" fmla="*/ 62865 h 196214"/>
                <a:gd name="connsiteX26" fmla="*/ 89055 w 137452"/>
                <a:gd name="connsiteY26" fmla="*/ 66675 h 196214"/>
                <a:gd name="connsiteX27" fmla="*/ 89055 w 137452"/>
                <a:gd name="connsiteY27" fmla="*/ 66675 h 196214"/>
                <a:gd name="connsiteX28" fmla="*/ 83340 w 137452"/>
                <a:gd name="connsiteY28" fmla="*/ 72390 h 196214"/>
                <a:gd name="connsiteX29" fmla="*/ 62385 w 137452"/>
                <a:gd name="connsiteY29" fmla="*/ 93345 h 196214"/>
                <a:gd name="connsiteX30" fmla="*/ 50002 w 137452"/>
                <a:gd name="connsiteY30" fmla="*/ 100013 h 196214"/>
                <a:gd name="connsiteX31" fmla="*/ 42382 w 137452"/>
                <a:gd name="connsiteY31" fmla="*/ 91440 h 196214"/>
                <a:gd name="connsiteX32" fmla="*/ 42382 w 137452"/>
                <a:gd name="connsiteY32" fmla="*/ 31433 h 196214"/>
                <a:gd name="connsiteX33" fmla="*/ 42382 w 137452"/>
                <a:gd name="connsiteY33" fmla="*/ 31433 h 196214"/>
                <a:gd name="connsiteX34" fmla="*/ 42382 w 137452"/>
                <a:gd name="connsiteY34" fmla="*/ 31433 h 196214"/>
                <a:gd name="connsiteX35" fmla="*/ 42382 w 137452"/>
                <a:gd name="connsiteY35" fmla="*/ 30480 h 196214"/>
                <a:gd name="connsiteX36" fmla="*/ 42382 w 137452"/>
                <a:gd name="connsiteY36" fmla="*/ 30480 h 196214"/>
                <a:gd name="connsiteX37" fmla="*/ 31905 w 137452"/>
                <a:gd name="connsiteY37" fmla="*/ 3810 h 196214"/>
                <a:gd name="connsiteX38" fmla="*/ 17617 w 137452"/>
                <a:gd name="connsiteY38" fmla="*/ 0 h 196214"/>
                <a:gd name="connsiteX39" fmla="*/ 5235 w 137452"/>
                <a:gd name="connsiteY39" fmla="*/ 1905 h 196214"/>
                <a:gd name="connsiteX40" fmla="*/ 472 w 137452"/>
                <a:gd name="connsiteY40" fmla="*/ 10477 h 196214"/>
                <a:gd name="connsiteX41" fmla="*/ 2377 w 137452"/>
                <a:gd name="connsiteY41" fmla="*/ 39052 h 196214"/>
                <a:gd name="connsiteX42" fmla="*/ 2377 w 137452"/>
                <a:gd name="connsiteY42" fmla="*/ 177165 h 196214"/>
                <a:gd name="connsiteX43" fmla="*/ 20475 w 137452"/>
                <a:gd name="connsiteY43" fmla="*/ 196215 h 196214"/>
                <a:gd name="connsiteX44" fmla="*/ 24285 w 137452"/>
                <a:gd name="connsiteY44" fmla="*/ 196215 h 196214"/>
                <a:gd name="connsiteX45" fmla="*/ 41430 w 137452"/>
                <a:gd name="connsiteY45" fmla="*/ 177165 h 196214"/>
                <a:gd name="connsiteX46" fmla="*/ 41430 w 137452"/>
                <a:gd name="connsiteY46" fmla="*/ 175260 h 196214"/>
                <a:gd name="connsiteX47" fmla="*/ 41430 w 137452"/>
                <a:gd name="connsiteY47" fmla="*/ 144780 h 196214"/>
                <a:gd name="connsiteX48" fmla="*/ 49050 w 137452"/>
                <a:gd name="connsiteY48" fmla="*/ 136208 h 196214"/>
                <a:gd name="connsiteX49" fmla="*/ 64290 w 137452"/>
                <a:gd name="connsiteY49" fmla="*/ 146685 h 196214"/>
                <a:gd name="connsiteX50" fmla="*/ 93817 w 137452"/>
                <a:gd name="connsiteY50" fmla="*/ 183833 h 196214"/>
                <a:gd name="connsiteX51" fmla="*/ 93817 w 137452"/>
                <a:gd name="connsiteY51" fmla="*/ 183833 h 196214"/>
                <a:gd name="connsiteX52" fmla="*/ 115725 w 137452"/>
                <a:gd name="connsiteY52" fmla="*/ 196215 h 196214"/>
                <a:gd name="connsiteX53" fmla="*/ 135727 w 137452"/>
                <a:gd name="connsiteY53" fmla="*/ 185738 h 196214"/>
                <a:gd name="connsiteX54" fmla="*/ 134775 w 137452"/>
                <a:gd name="connsiteY54" fmla="*/ 179070 h 196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137452" h="196214">
                  <a:moveTo>
                    <a:pt x="134775" y="179070"/>
                  </a:moveTo>
                  <a:cubicBezTo>
                    <a:pt x="130012" y="175260"/>
                    <a:pt x="118582" y="160972"/>
                    <a:pt x="110010" y="149542"/>
                  </a:cubicBezTo>
                  <a:lnTo>
                    <a:pt x="107152" y="144780"/>
                  </a:lnTo>
                  <a:lnTo>
                    <a:pt x="93817" y="126683"/>
                  </a:lnTo>
                  <a:cubicBezTo>
                    <a:pt x="90007" y="120967"/>
                    <a:pt x="90960" y="115252"/>
                    <a:pt x="95722" y="108585"/>
                  </a:cubicBezTo>
                  <a:cubicBezTo>
                    <a:pt x="96675" y="107633"/>
                    <a:pt x="97627" y="106680"/>
                    <a:pt x="98580" y="105727"/>
                  </a:cubicBezTo>
                  <a:cubicBezTo>
                    <a:pt x="99532" y="104775"/>
                    <a:pt x="100485" y="103822"/>
                    <a:pt x="101437" y="101917"/>
                  </a:cubicBezTo>
                  <a:lnTo>
                    <a:pt x="101437" y="101917"/>
                  </a:lnTo>
                  <a:cubicBezTo>
                    <a:pt x="101437" y="100965"/>
                    <a:pt x="102390" y="100965"/>
                    <a:pt x="102390" y="100013"/>
                  </a:cubicBezTo>
                  <a:lnTo>
                    <a:pt x="102390" y="99060"/>
                  </a:lnTo>
                  <a:cubicBezTo>
                    <a:pt x="103342" y="98108"/>
                    <a:pt x="105247" y="96202"/>
                    <a:pt x="106200" y="95250"/>
                  </a:cubicBezTo>
                  <a:cubicBezTo>
                    <a:pt x="111915" y="88583"/>
                    <a:pt x="117630" y="83820"/>
                    <a:pt x="120487" y="81915"/>
                  </a:cubicBezTo>
                  <a:cubicBezTo>
                    <a:pt x="123345" y="80010"/>
                    <a:pt x="125250" y="78105"/>
                    <a:pt x="122392" y="73342"/>
                  </a:cubicBezTo>
                  <a:lnTo>
                    <a:pt x="122392" y="73342"/>
                  </a:lnTo>
                  <a:cubicBezTo>
                    <a:pt x="122392" y="73342"/>
                    <a:pt x="122392" y="73342"/>
                    <a:pt x="122392" y="73342"/>
                  </a:cubicBezTo>
                  <a:cubicBezTo>
                    <a:pt x="121440" y="70485"/>
                    <a:pt x="112867" y="61913"/>
                    <a:pt x="102390" y="61913"/>
                  </a:cubicBezTo>
                  <a:cubicBezTo>
                    <a:pt x="102390" y="61913"/>
                    <a:pt x="102390" y="61913"/>
                    <a:pt x="102390" y="61913"/>
                  </a:cubicBezTo>
                  <a:cubicBezTo>
                    <a:pt x="102390" y="61913"/>
                    <a:pt x="102390" y="61913"/>
                    <a:pt x="102390" y="61913"/>
                  </a:cubicBezTo>
                  <a:cubicBezTo>
                    <a:pt x="102390" y="61913"/>
                    <a:pt x="102390" y="61913"/>
                    <a:pt x="102390" y="61913"/>
                  </a:cubicBezTo>
                  <a:cubicBezTo>
                    <a:pt x="102390" y="61913"/>
                    <a:pt x="101437" y="61913"/>
                    <a:pt x="101437" y="61913"/>
                  </a:cubicBezTo>
                  <a:cubicBezTo>
                    <a:pt x="101437" y="61913"/>
                    <a:pt x="101437" y="61913"/>
                    <a:pt x="101437" y="61913"/>
                  </a:cubicBezTo>
                  <a:cubicBezTo>
                    <a:pt x="101437" y="61913"/>
                    <a:pt x="100485" y="61913"/>
                    <a:pt x="100485" y="61913"/>
                  </a:cubicBezTo>
                  <a:cubicBezTo>
                    <a:pt x="100485" y="61913"/>
                    <a:pt x="99532" y="61913"/>
                    <a:pt x="99532" y="61913"/>
                  </a:cubicBezTo>
                  <a:cubicBezTo>
                    <a:pt x="97627" y="61913"/>
                    <a:pt x="95722" y="62865"/>
                    <a:pt x="94770" y="62865"/>
                  </a:cubicBezTo>
                  <a:cubicBezTo>
                    <a:pt x="94770" y="62865"/>
                    <a:pt x="94770" y="62865"/>
                    <a:pt x="94770" y="62865"/>
                  </a:cubicBezTo>
                  <a:cubicBezTo>
                    <a:pt x="94770" y="62865"/>
                    <a:pt x="93817" y="62865"/>
                    <a:pt x="93817" y="62865"/>
                  </a:cubicBezTo>
                  <a:cubicBezTo>
                    <a:pt x="91912" y="63817"/>
                    <a:pt x="90007" y="64770"/>
                    <a:pt x="89055" y="66675"/>
                  </a:cubicBezTo>
                  <a:lnTo>
                    <a:pt x="89055" y="66675"/>
                  </a:lnTo>
                  <a:cubicBezTo>
                    <a:pt x="87150" y="68580"/>
                    <a:pt x="85245" y="70485"/>
                    <a:pt x="83340" y="72390"/>
                  </a:cubicBezTo>
                  <a:lnTo>
                    <a:pt x="62385" y="93345"/>
                  </a:lnTo>
                  <a:cubicBezTo>
                    <a:pt x="59527" y="96202"/>
                    <a:pt x="56670" y="100013"/>
                    <a:pt x="50002" y="100013"/>
                  </a:cubicBezTo>
                  <a:cubicBezTo>
                    <a:pt x="45240" y="100013"/>
                    <a:pt x="42382" y="97155"/>
                    <a:pt x="42382" y="91440"/>
                  </a:cubicBezTo>
                  <a:lnTo>
                    <a:pt x="42382" y="31433"/>
                  </a:lnTo>
                  <a:lnTo>
                    <a:pt x="42382" y="31433"/>
                  </a:lnTo>
                  <a:lnTo>
                    <a:pt x="42382" y="31433"/>
                  </a:lnTo>
                  <a:cubicBezTo>
                    <a:pt x="42382" y="31433"/>
                    <a:pt x="42382" y="30480"/>
                    <a:pt x="42382" y="30480"/>
                  </a:cubicBezTo>
                  <a:lnTo>
                    <a:pt x="42382" y="30480"/>
                  </a:lnTo>
                  <a:cubicBezTo>
                    <a:pt x="42382" y="18097"/>
                    <a:pt x="38572" y="8572"/>
                    <a:pt x="31905" y="3810"/>
                  </a:cubicBezTo>
                  <a:cubicBezTo>
                    <a:pt x="27142" y="952"/>
                    <a:pt x="22380" y="0"/>
                    <a:pt x="17617" y="0"/>
                  </a:cubicBezTo>
                  <a:cubicBezTo>
                    <a:pt x="11902" y="0"/>
                    <a:pt x="7140" y="952"/>
                    <a:pt x="5235" y="1905"/>
                  </a:cubicBezTo>
                  <a:cubicBezTo>
                    <a:pt x="-480" y="4763"/>
                    <a:pt x="-480" y="6667"/>
                    <a:pt x="472" y="10477"/>
                  </a:cubicBezTo>
                  <a:cubicBezTo>
                    <a:pt x="1425" y="14288"/>
                    <a:pt x="2377" y="27622"/>
                    <a:pt x="2377" y="39052"/>
                  </a:cubicBezTo>
                  <a:lnTo>
                    <a:pt x="2377" y="177165"/>
                  </a:lnTo>
                  <a:cubicBezTo>
                    <a:pt x="2377" y="191452"/>
                    <a:pt x="9997" y="196215"/>
                    <a:pt x="20475" y="196215"/>
                  </a:cubicBezTo>
                  <a:lnTo>
                    <a:pt x="24285" y="196215"/>
                  </a:lnTo>
                  <a:cubicBezTo>
                    <a:pt x="34762" y="196215"/>
                    <a:pt x="41430" y="191452"/>
                    <a:pt x="41430" y="177165"/>
                  </a:cubicBezTo>
                  <a:lnTo>
                    <a:pt x="41430" y="175260"/>
                  </a:lnTo>
                  <a:cubicBezTo>
                    <a:pt x="41430" y="171450"/>
                    <a:pt x="41430" y="148590"/>
                    <a:pt x="41430" y="144780"/>
                  </a:cubicBezTo>
                  <a:cubicBezTo>
                    <a:pt x="41430" y="138113"/>
                    <a:pt x="46192" y="136208"/>
                    <a:pt x="49050" y="136208"/>
                  </a:cubicBezTo>
                  <a:cubicBezTo>
                    <a:pt x="56670" y="136208"/>
                    <a:pt x="59527" y="140970"/>
                    <a:pt x="64290" y="146685"/>
                  </a:cubicBezTo>
                  <a:cubicBezTo>
                    <a:pt x="66195" y="149542"/>
                    <a:pt x="84292" y="171450"/>
                    <a:pt x="93817" y="183833"/>
                  </a:cubicBezTo>
                  <a:lnTo>
                    <a:pt x="93817" y="183833"/>
                  </a:lnTo>
                  <a:cubicBezTo>
                    <a:pt x="101437" y="193358"/>
                    <a:pt x="108105" y="196215"/>
                    <a:pt x="115725" y="196215"/>
                  </a:cubicBezTo>
                  <a:cubicBezTo>
                    <a:pt x="126202" y="196215"/>
                    <a:pt x="134775" y="188595"/>
                    <a:pt x="135727" y="185738"/>
                  </a:cubicBezTo>
                  <a:cubicBezTo>
                    <a:pt x="138585" y="183833"/>
                    <a:pt x="137632" y="181927"/>
                    <a:pt x="134775" y="17907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38" name="Freeform: Shape 48">
              <a:extLst>
                <a:ext uri="{FF2B5EF4-FFF2-40B4-BE49-F238E27FC236}">
                  <a16:creationId xmlns:a16="http://schemas.microsoft.com/office/drawing/2014/main" id="{3FE0DB01-C6A2-F84C-9E77-2C547B414FBB}"/>
                </a:ext>
              </a:extLst>
            </p:cNvPr>
            <p:cNvSpPr/>
            <p:nvPr/>
          </p:nvSpPr>
          <p:spPr>
            <a:xfrm>
              <a:off x="3237180" y="2212657"/>
              <a:ext cx="171231" cy="194309"/>
            </a:xfrm>
            <a:custGeom>
              <a:avLst/>
              <a:gdLst>
                <a:gd name="connsiteX0" fmla="*/ 140384 w 171231"/>
                <a:gd name="connsiteY0" fmla="*/ 39052 h 194309"/>
                <a:gd name="connsiteX1" fmla="*/ 167054 w 171231"/>
                <a:gd name="connsiteY1" fmla="*/ 28575 h 194309"/>
                <a:gd name="connsiteX2" fmla="*/ 168959 w 171231"/>
                <a:gd name="connsiteY2" fmla="*/ 2858 h 194309"/>
                <a:gd name="connsiteX3" fmla="*/ 165149 w 171231"/>
                <a:gd name="connsiteY3" fmla="*/ 0 h 194309"/>
                <a:gd name="connsiteX4" fmla="*/ 30847 w 171231"/>
                <a:gd name="connsiteY4" fmla="*/ 0 h 194309"/>
                <a:gd name="connsiteX5" fmla="*/ 30847 w 171231"/>
                <a:gd name="connsiteY5" fmla="*/ 0 h 194309"/>
                <a:gd name="connsiteX6" fmla="*/ 4177 w 171231"/>
                <a:gd name="connsiteY6" fmla="*/ 10477 h 194309"/>
                <a:gd name="connsiteX7" fmla="*/ 2272 w 171231"/>
                <a:gd name="connsiteY7" fmla="*/ 36195 h 194309"/>
                <a:gd name="connsiteX8" fmla="*/ 6082 w 171231"/>
                <a:gd name="connsiteY8" fmla="*/ 39052 h 194309"/>
                <a:gd name="connsiteX9" fmla="*/ 58469 w 171231"/>
                <a:gd name="connsiteY9" fmla="*/ 39052 h 194309"/>
                <a:gd name="connsiteX10" fmla="*/ 65137 w 171231"/>
                <a:gd name="connsiteY10" fmla="*/ 44767 h 194309"/>
                <a:gd name="connsiteX11" fmla="*/ 65137 w 171231"/>
                <a:gd name="connsiteY11" fmla="*/ 175260 h 194309"/>
                <a:gd name="connsiteX12" fmla="*/ 69899 w 171231"/>
                <a:gd name="connsiteY12" fmla="*/ 189547 h 194309"/>
                <a:gd name="connsiteX13" fmla="*/ 83234 w 171231"/>
                <a:gd name="connsiteY13" fmla="*/ 194310 h 194309"/>
                <a:gd name="connsiteX14" fmla="*/ 87044 w 171231"/>
                <a:gd name="connsiteY14" fmla="*/ 194310 h 194309"/>
                <a:gd name="connsiteX15" fmla="*/ 104189 w 171231"/>
                <a:gd name="connsiteY15" fmla="*/ 175260 h 194309"/>
                <a:gd name="connsiteX16" fmla="*/ 104189 w 171231"/>
                <a:gd name="connsiteY16" fmla="*/ 46672 h 194309"/>
                <a:gd name="connsiteX17" fmla="*/ 111809 w 171231"/>
                <a:gd name="connsiteY17" fmla="*/ 38100 h 194309"/>
                <a:gd name="connsiteX18" fmla="*/ 140384 w 171231"/>
                <a:gd name="connsiteY18" fmla="*/ 39052 h 194309"/>
                <a:gd name="connsiteX19" fmla="*/ 140384 w 171231"/>
                <a:gd name="connsiteY19" fmla="*/ 39052 h 194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71231" h="194309">
                  <a:moveTo>
                    <a:pt x="140384" y="39052"/>
                  </a:moveTo>
                  <a:cubicBezTo>
                    <a:pt x="152767" y="39052"/>
                    <a:pt x="162292" y="35242"/>
                    <a:pt x="167054" y="28575"/>
                  </a:cubicBezTo>
                  <a:cubicBezTo>
                    <a:pt x="173722" y="19050"/>
                    <a:pt x="170864" y="6667"/>
                    <a:pt x="168959" y="2858"/>
                  </a:cubicBezTo>
                  <a:cubicBezTo>
                    <a:pt x="168007" y="952"/>
                    <a:pt x="166102" y="0"/>
                    <a:pt x="165149" y="0"/>
                  </a:cubicBezTo>
                  <a:cubicBezTo>
                    <a:pt x="165149" y="0"/>
                    <a:pt x="30847" y="0"/>
                    <a:pt x="30847" y="0"/>
                  </a:cubicBezTo>
                  <a:lnTo>
                    <a:pt x="30847" y="0"/>
                  </a:lnTo>
                  <a:cubicBezTo>
                    <a:pt x="18464" y="0"/>
                    <a:pt x="8939" y="3810"/>
                    <a:pt x="4177" y="10477"/>
                  </a:cubicBezTo>
                  <a:cubicBezTo>
                    <a:pt x="-2491" y="20002"/>
                    <a:pt x="367" y="32385"/>
                    <a:pt x="2272" y="36195"/>
                  </a:cubicBezTo>
                  <a:cubicBezTo>
                    <a:pt x="3224" y="38100"/>
                    <a:pt x="5129" y="39052"/>
                    <a:pt x="6082" y="39052"/>
                  </a:cubicBezTo>
                  <a:lnTo>
                    <a:pt x="58469" y="39052"/>
                  </a:lnTo>
                  <a:cubicBezTo>
                    <a:pt x="61327" y="39052"/>
                    <a:pt x="64184" y="41910"/>
                    <a:pt x="65137" y="44767"/>
                  </a:cubicBezTo>
                  <a:lnTo>
                    <a:pt x="65137" y="175260"/>
                  </a:lnTo>
                  <a:cubicBezTo>
                    <a:pt x="65137" y="181927"/>
                    <a:pt x="67042" y="186690"/>
                    <a:pt x="69899" y="189547"/>
                  </a:cubicBezTo>
                  <a:cubicBezTo>
                    <a:pt x="72757" y="193358"/>
                    <a:pt x="77519" y="194310"/>
                    <a:pt x="83234" y="194310"/>
                  </a:cubicBezTo>
                  <a:lnTo>
                    <a:pt x="87044" y="194310"/>
                  </a:lnTo>
                  <a:cubicBezTo>
                    <a:pt x="96569" y="194310"/>
                    <a:pt x="104189" y="189547"/>
                    <a:pt x="104189" y="175260"/>
                  </a:cubicBezTo>
                  <a:lnTo>
                    <a:pt x="104189" y="46672"/>
                  </a:lnTo>
                  <a:cubicBezTo>
                    <a:pt x="104189" y="41910"/>
                    <a:pt x="107047" y="39052"/>
                    <a:pt x="111809" y="38100"/>
                  </a:cubicBezTo>
                  <a:cubicBezTo>
                    <a:pt x="111809" y="39052"/>
                    <a:pt x="139432" y="39052"/>
                    <a:pt x="140384" y="39052"/>
                  </a:cubicBezTo>
                  <a:lnTo>
                    <a:pt x="140384" y="3905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39" name="Freeform: Shape 49">
              <a:extLst>
                <a:ext uri="{FF2B5EF4-FFF2-40B4-BE49-F238E27FC236}">
                  <a16:creationId xmlns:a16="http://schemas.microsoft.com/office/drawing/2014/main" id="{EB7686BE-1516-C54A-9793-EEABCA73D8E5}"/>
                </a:ext>
              </a:extLst>
            </p:cNvPr>
            <p:cNvSpPr/>
            <p:nvPr/>
          </p:nvSpPr>
          <p:spPr>
            <a:xfrm>
              <a:off x="2858452" y="2465070"/>
              <a:ext cx="71437" cy="107632"/>
            </a:xfrm>
            <a:custGeom>
              <a:avLst/>
              <a:gdLst>
                <a:gd name="connsiteX0" fmla="*/ 0 w 71437"/>
                <a:gd name="connsiteY0" fmla="*/ 102870 h 107632"/>
                <a:gd name="connsiteX1" fmla="*/ 0 w 71437"/>
                <a:gd name="connsiteY1" fmla="*/ 6667 h 107632"/>
                <a:gd name="connsiteX2" fmla="*/ 6667 w 71437"/>
                <a:gd name="connsiteY2" fmla="*/ 0 h 107632"/>
                <a:gd name="connsiteX3" fmla="*/ 66675 w 71437"/>
                <a:gd name="connsiteY3" fmla="*/ 0 h 107632"/>
                <a:gd name="connsiteX4" fmla="*/ 71438 w 71437"/>
                <a:gd name="connsiteY4" fmla="*/ 4763 h 107632"/>
                <a:gd name="connsiteX5" fmla="*/ 71438 w 71437"/>
                <a:gd name="connsiteY5" fmla="*/ 5715 h 107632"/>
                <a:gd name="connsiteX6" fmla="*/ 66675 w 71437"/>
                <a:gd name="connsiteY6" fmla="*/ 10477 h 107632"/>
                <a:gd name="connsiteX7" fmla="*/ 11430 w 71437"/>
                <a:gd name="connsiteY7" fmla="*/ 10477 h 107632"/>
                <a:gd name="connsiteX8" fmla="*/ 11430 w 71437"/>
                <a:gd name="connsiteY8" fmla="*/ 50483 h 107632"/>
                <a:gd name="connsiteX9" fmla="*/ 52388 w 71437"/>
                <a:gd name="connsiteY9" fmla="*/ 50483 h 107632"/>
                <a:gd name="connsiteX10" fmla="*/ 57150 w 71437"/>
                <a:gd name="connsiteY10" fmla="*/ 55245 h 107632"/>
                <a:gd name="connsiteX11" fmla="*/ 57150 w 71437"/>
                <a:gd name="connsiteY11" fmla="*/ 56197 h 107632"/>
                <a:gd name="connsiteX12" fmla="*/ 52388 w 71437"/>
                <a:gd name="connsiteY12" fmla="*/ 60960 h 107632"/>
                <a:gd name="connsiteX13" fmla="*/ 11430 w 71437"/>
                <a:gd name="connsiteY13" fmla="*/ 60960 h 107632"/>
                <a:gd name="connsiteX14" fmla="*/ 11430 w 71437"/>
                <a:gd name="connsiteY14" fmla="*/ 102870 h 107632"/>
                <a:gd name="connsiteX15" fmla="*/ 6667 w 71437"/>
                <a:gd name="connsiteY15" fmla="*/ 107633 h 107632"/>
                <a:gd name="connsiteX16" fmla="*/ 4763 w 71437"/>
                <a:gd name="connsiteY16" fmla="*/ 107633 h 107632"/>
                <a:gd name="connsiteX17" fmla="*/ 0 w 71437"/>
                <a:gd name="connsiteY17" fmla="*/ 102870 h 107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1437" h="107632">
                  <a:moveTo>
                    <a:pt x="0" y="102870"/>
                  </a:moveTo>
                  <a:lnTo>
                    <a:pt x="0" y="6667"/>
                  </a:lnTo>
                  <a:cubicBezTo>
                    <a:pt x="0" y="2858"/>
                    <a:pt x="2857" y="0"/>
                    <a:pt x="6667" y="0"/>
                  </a:cubicBezTo>
                  <a:lnTo>
                    <a:pt x="66675" y="0"/>
                  </a:lnTo>
                  <a:cubicBezTo>
                    <a:pt x="69532" y="0"/>
                    <a:pt x="71438" y="1905"/>
                    <a:pt x="71438" y="4763"/>
                  </a:cubicBezTo>
                  <a:lnTo>
                    <a:pt x="71438" y="5715"/>
                  </a:lnTo>
                  <a:cubicBezTo>
                    <a:pt x="71438" y="8572"/>
                    <a:pt x="69532" y="10477"/>
                    <a:pt x="66675" y="10477"/>
                  </a:cubicBezTo>
                  <a:lnTo>
                    <a:pt x="11430" y="10477"/>
                  </a:lnTo>
                  <a:lnTo>
                    <a:pt x="11430" y="50483"/>
                  </a:lnTo>
                  <a:lnTo>
                    <a:pt x="52388" y="50483"/>
                  </a:lnTo>
                  <a:cubicBezTo>
                    <a:pt x="55245" y="50483"/>
                    <a:pt x="57150" y="52388"/>
                    <a:pt x="57150" y="55245"/>
                  </a:cubicBezTo>
                  <a:lnTo>
                    <a:pt x="57150" y="56197"/>
                  </a:lnTo>
                  <a:cubicBezTo>
                    <a:pt x="57150" y="59055"/>
                    <a:pt x="55245" y="60960"/>
                    <a:pt x="52388" y="60960"/>
                  </a:cubicBezTo>
                  <a:lnTo>
                    <a:pt x="11430" y="60960"/>
                  </a:lnTo>
                  <a:lnTo>
                    <a:pt x="11430" y="102870"/>
                  </a:lnTo>
                  <a:cubicBezTo>
                    <a:pt x="11430" y="106680"/>
                    <a:pt x="9525" y="107633"/>
                    <a:pt x="6667" y="107633"/>
                  </a:cubicBezTo>
                  <a:lnTo>
                    <a:pt x="4763" y="107633"/>
                  </a:lnTo>
                  <a:cubicBezTo>
                    <a:pt x="952" y="107633"/>
                    <a:pt x="0" y="106680"/>
                    <a:pt x="0" y="10287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40" name="Freeform: Shape 50">
              <a:extLst>
                <a:ext uri="{FF2B5EF4-FFF2-40B4-BE49-F238E27FC236}">
                  <a16:creationId xmlns:a16="http://schemas.microsoft.com/office/drawing/2014/main" id="{28FF4876-4EA4-A04C-838F-027AF00E568A}"/>
                </a:ext>
              </a:extLst>
            </p:cNvPr>
            <p:cNvSpPr/>
            <p:nvPr/>
          </p:nvSpPr>
          <p:spPr>
            <a:xfrm>
              <a:off x="2926079" y="2491740"/>
              <a:ext cx="80962" cy="81950"/>
            </a:xfrm>
            <a:custGeom>
              <a:avLst/>
              <a:gdLst>
                <a:gd name="connsiteX0" fmla="*/ 0 w 80962"/>
                <a:gd name="connsiteY0" fmla="*/ 40957 h 81950"/>
                <a:gd name="connsiteX1" fmla="*/ 40958 w 80962"/>
                <a:gd name="connsiteY1" fmla="*/ 0 h 81950"/>
                <a:gd name="connsiteX2" fmla="*/ 80963 w 80962"/>
                <a:gd name="connsiteY2" fmla="*/ 40957 h 81950"/>
                <a:gd name="connsiteX3" fmla="*/ 40958 w 80962"/>
                <a:gd name="connsiteY3" fmla="*/ 81915 h 81950"/>
                <a:gd name="connsiteX4" fmla="*/ 0 w 80962"/>
                <a:gd name="connsiteY4" fmla="*/ 40957 h 81950"/>
                <a:gd name="connsiteX5" fmla="*/ 70485 w 80962"/>
                <a:gd name="connsiteY5" fmla="*/ 41910 h 81950"/>
                <a:gd name="connsiteX6" fmla="*/ 40958 w 80962"/>
                <a:gd name="connsiteY6" fmla="*/ 9525 h 81950"/>
                <a:gd name="connsiteX7" fmla="*/ 11430 w 80962"/>
                <a:gd name="connsiteY7" fmla="*/ 40957 h 81950"/>
                <a:gd name="connsiteX8" fmla="*/ 40958 w 80962"/>
                <a:gd name="connsiteY8" fmla="*/ 73342 h 81950"/>
                <a:gd name="connsiteX9" fmla="*/ 70485 w 80962"/>
                <a:gd name="connsiteY9" fmla="*/ 41910 h 81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962" h="81950">
                  <a:moveTo>
                    <a:pt x="0" y="40957"/>
                  </a:moveTo>
                  <a:cubicBezTo>
                    <a:pt x="0" y="17145"/>
                    <a:pt x="17145" y="0"/>
                    <a:pt x="40958" y="0"/>
                  </a:cubicBezTo>
                  <a:cubicBezTo>
                    <a:pt x="64770" y="0"/>
                    <a:pt x="80963" y="17145"/>
                    <a:pt x="80963" y="40957"/>
                  </a:cubicBezTo>
                  <a:cubicBezTo>
                    <a:pt x="80963" y="64770"/>
                    <a:pt x="63817" y="81915"/>
                    <a:pt x="40958" y="81915"/>
                  </a:cubicBezTo>
                  <a:cubicBezTo>
                    <a:pt x="17145" y="82867"/>
                    <a:pt x="0" y="64770"/>
                    <a:pt x="0" y="40957"/>
                  </a:cubicBezTo>
                  <a:moveTo>
                    <a:pt x="70485" y="41910"/>
                  </a:moveTo>
                  <a:cubicBezTo>
                    <a:pt x="70485" y="23813"/>
                    <a:pt x="58103" y="9525"/>
                    <a:pt x="40958" y="9525"/>
                  </a:cubicBezTo>
                  <a:cubicBezTo>
                    <a:pt x="23813" y="9525"/>
                    <a:pt x="11430" y="22860"/>
                    <a:pt x="11430" y="40957"/>
                  </a:cubicBezTo>
                  <a:cubicBezTo>
                    <a:pt x="11430" y="59055"/>
                    <a:pt x="23813" y="73342"/>
                    <a:pt x="40958" y="73342"/>
                  </a:cubicBezTo>
                  <a:cubicBezTo>
                    <a:pt x="57150" y="73342"/>
                    <a:pt x="70485" y="60007"/>
                    <a:pt x="70485" y="4191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41" name="Freeform: Shape 51">
              <a:extLst>
                <a:ext uri="{FF2B5EF4-FFF2-40B4-BE49-F238E27FC236}">
                  <a16:creationId xmlns:a16="http://schemas.microsoft.com/office/drawing/2014/main" id="{FE53ACA7-131E-6F41-BDCE-F8AA16B637B1}"/>
                </a:ext>
              </a:extLst>
            </p:cNvPr>
            <p:cNvSpPr/>
            <p:nvPr/>
          </p:nvSpPr>
          <p:spPr>
            <a:xfrm>
              <a:off x="3020377" y="2491740"/>
              <a:ext cx="41909" cy="80962"/>
            </a:xfrm>
            <a:custGeom>
              <a:avLst/>
              <a:gdLst>
                <a:gd name="connsiteX0" fmla="*/ 30480 w 41909"/>
                <a:gd name="connsiteY0" fmla="*/ 0 h 80962"/>
                <a:gd name="connsiteX1" fmla="*/ 41910 w 41909"/>
                <a:gd name="connsiteY1" fmla="*/ 7620 h 80962"/>
                <a:gd name="connsiteX2" fmla="*/ 39052 w 41909"/>
                <a:gd name="connsiteY2" fmla="*/ 13335 h 80962"/>
                <a:gd name="connsiteX3" fmla="*/ 29527 w 41909"/>
                <a:gd name="connsiteY3" fmla="*/ 10477 h 80962"/>
                <a:gd name="connsiteX4" fmla="*/ 10477 w 41909"/>
                <a:gd name="connsiteY4" fmla="*/ 45720 h 80962"/>
                <a:gd name="connsiteX5" fmla="*/ 10477 w 41909"/>
                <a:gd name="connsiteY5" fmla="*/ 76200 h 80962"/>
                <a:gd name="connsiteX6" fmla="*/ 5715 w 41909"/>
                <a:gd name="connsiteY6" fmla="*/ 80963 h 80962"/>
                <a:gd name="connsiteX7" fmla="*/ 4763 w 41909"/>
                <a:gd name="connsiteY7" fmla="*/ 80963 h 80962"/>
                <a:gd name="connsiteX8" fmla="*/ 0 w 41909"/>
                <a:gd name="connsiteY8" fmla="*/ 76200 h 80962"/>
                <a:gd name="connsiteX9" fmla="*/ 0 w 41909"/>
                <a:gd name="connsiteY9" fmla="*/ 2857 h 80962"/>
                <a:gd name="connsiteX10" fmla="*/ 3810 w 41909"/>
                <a:gd name="connsiteY10" fmla="*/ 1905 h 80962"/>
                <a:gd name="connsiteX11" fmla="*/ 10477 w 41909"/>
                <a:gd name="connsiteY11" fmla="*/ 12382 h 80962"/>
                <a:gd name="connsiteX12" fmla="*/ 10477 w 41909"/>
                <a:gd name="connsiteY12" fmla="*/ 17145 h 80962"/>
                <a:gd name="connsiteX13" fmla="*/ 30480 w 41909"/>
                <a:gd name="connsiteY13" fmla="*/ 0 h 80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909" h="80962">
                  <a:moveTo>
                    <a:pt x="30480" y="0"/>
                  </a:moveTo>
                  <a:cubicBezTo>
                    <a:pt x="38100" y="0"/>
                    <a:pt x="41910" y="2857"/>
                    <a:pt x="41910" y="7620"/>
                  </a:cubicBezTo>
                  <a:cubicBezTo>
                    <a:pt x="41910" y="11430"/>
                    <a:pt x="39052" y="13335"/>
                    <a:pt x="39052" y="13335"/>
                  </a:cubicBezTo>
                  <a:cubicBezTo>
                    <a:pt x="37147" y="11430"/>
                    <a:pt x="34290" y="10477"/>
                    <a:pt x="29527" y="10477"/>
                  </a:cubicBezTo>
                  <a:cubicBezTo>
                    <a:pt x="15240" y="10477"/>
                    <a:pt x="10477" y="24765"/>
                    <a:pt x="10477" y="45720"/>
                  </a:cubicBezTo>
                  <a:lnTo>
                    <a:pt x="10477" y="76200"/>
                  </a:lnTo>
                  <a:cubicBezTo>
                    <a:pt x="10477" y="80010"/>
                    <a:pt x="8572" y="80963"/>
                    <a:pt x="5715" y="80963"/>
                  </a:cubicBezTo>
                  <a:lnTo>
                    <a:pt x="4763" y="80963"/>
                  </a:lnTo>
                  <a:cubicBezTo>
                    <a:pt x="1905" y="80963"/>
                    <a:pt x="0" y="80010"/>
                    <a:pt x="0" y="76200"/>
                  </a:cubicBezTo>
                  <a:lnTo>
                    <a:pt x="0" y="2857"/>
                  </a:lnTo>
                  <a:cubicBezTo>
                    <a:pt x="0" y="2857"/>
                    <a:pt x="1905" y="1905"/>
                    <a:pt x="3810" y="1905"/>
                  </a:cubicBezTo>
                  <a:cubicBezTo>
                    <a:pt x="7620" y="1905"/>
                    <a:pt x="10477" y="3810"/>
                    <a:pt x="10477" y="12382"/>
                  </a:cubicBezTo>
                  <a:lnTo>
                    <a:pt x="10477" y="17145"/>
                  </a:lnTo>
                  <a:cubicBezTo>
                    <a:pt x="13335" y="5715"/>
                    <a:pt x="20002" y="0"/>
                    <a:pt x="30480" y="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42" name="Freeform: Shape 52">
              <a:extLst>
                <a:ext uri="{FF2B5EF4-FFF2-40B4-BE49-F238E27FC236}">
                  <a16:creationId xmlns:a16="http://schemas.microsoft.com/office/drawing/2014/main" id="{FDDFC70A-23A8-624F-8158-F6574E47C120}"/>
                </a:ext>
              </a:extLst>
            </p:cNvPr>
            <p:cNvSpPr/>
            <p:nvPr/>
          </p:nvSpPr>
          <p:spPr>
            <a:xfrm>
              <a:off x="3105150" y="2465070"/>
              <a:ext cx="76200" cy="108584"/>
            </a:xfrm>
            <a:custGeom>
              <a:avLst/>
              <a:gdLst>
                <a:gd name="connsiteX0" fmla="*/ 0 w 76200"/>
                <a:gd name="connsiteY0" fmla="*/ 100965 h 108584"/>
                <a:gd name="connsiteX1" fmla="*/ 0 w 76200"/>
                <a:gd name="connsiteY1" fmla="*/ 6667 h 108584"/>
                <a:gd name="connsiteX2" fmla="*/ 6667 w 76200"/>
                <a:gd name="connsiteY2" fmla="*/ 0 h 108584"/>
                <a:gd name="connsiteX3" fmla="*/ 70485 w 76200"/>
                <a:gd name="connsiteY3" fmla="*/ 0 h 108584"/>
                <a:gd name="connsiteX4" fmla="*/ 75247 w 76200"/>
                <a:gd name="connsiteY4" fmla="*/ 4763 h 108584"/>
                <a:gd name="connsiteX5" fmla="*/ 75247 w 76200"/>
                <a:gd name="connsiteY5" fmla="*/ 5715 h 108584"/>
                <a:gd name="connsiteX6" fmla="*/ 70485 w 76200"/>
                <a:gd name="connsiteY6" fmla="*/ 10477 h 108584"/>
                <a:gd name="connsiteX7" fmla="*/ 11430 w 76200"/>
                <a:gd name="connsiteY7" fmla="*/ 10477 h 108584"/>
                <a:gd name="connsiteX8" fmla="*/ 11430 w 76200"/>
                <a:gd name="connsiteY8" fmla="*/ 47625 h 108584"/>
                <a:gd name="connsiteX9" fmla="*/ 59055 w 76200"/>
                <a:gd name="connsiteY9" fmla="*/ 47625 h 108584"/>
                <a:gd name="connsiteX10" fmla="*/ 63817 w 76200"/>
                <a:gd name="connsiteY10" fmla="*/ 52388 h 108584"/>
                <a:gd name="connsiteX11" fmla="*/ 63817 w 76200"/>
                <a:gd name="connsiteY11" fmla="*/ 53340 h 108584"/>
                <a:gd name="connsiteX12" fmla="*/ 59055 w 76200"/>
                <a:gd name="connsiteY12" fmla="*/ 58102 h 108584"/>
                <a:gd name="connsiteX13" fmla="*/ 11430 w 76200"/>
                <a:gd name="connsiteY13" fmla="*/ 58102 h 108584"/>
                <a:gd name="connsiteX14" fmla="*/ 11430 w 76200"/>
                <a:gd name="connsiteY14" fmla="*/ 98108 h 108584"/>
                <a:gd name="connsiteX15" fmla="*/ 71438 w 76200"/>
                <a:gd name="connsiteY15" fmla="*/ 98108 h 108584"/>
                <a:gd name="connsiteX16" fmla="*/ 76200 w 76200"/>
                <a:gd name="connsiteY16" fmla="*/ 102870 h 108584"/>
                <a:gd name="connsiteX17" fmla="*/ 76200 w 76200"/>
                <a:gd name="connsiteY17" fmla="*/ 103822 h 108584"/>
                <a:gd name="connsiteX18" fmla="*/ 71438 w 76200"/>
                <a:gd name="connsiteY18" fmla="*/ 108585 h 108584"/>
                <a:gd name="connsiteX19" fmla="*/ 6667 w 76200"/>
                <a:gd name="connsiteY19" fmla="*/ 108585 h 108584"/>
                <a:gd name="connsiteX20" fmla="*/ 0 w 76200"/>
                <a:gd name="connsiteY20" fmla="*/ 100965 h 108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76200" h="108584">
                  <a:moveTo>
                    <a:pt x="0" y="100965"/>
                  </a:moveTo>
                  <a:lnTo>
                    <a:pt x="0" y="6667"/>
                  </a:lnTo>
                  <a:cubicBezTo>
                    <a:pt x="0" y="2858"/>
                    <a:pt x="2858" y="0"/>
                    <a:pt x="6667" y="0"/>
                  </a:cubicBezTo>
                  <a:lnTo>
                    <a:pt x="70485" y="0"/>
                  </a:lnTo>
                  <a:cubicBezTo>
                    <a:pt x="73342" y="0"/>
                    <a:pt x="75247" y="1905"/>
                    <a:pt x="75247" y="4763"/>
                  </a:cubicBezTo>
                  <a:lnTo>
                    <a:pt x="75247" y="5715"/>
                  </a:lnTo>
                  <a:cubicBezTo>
                    <a:pt x="75247" y="8572"/>
                    <a:pt x="73342" y="10477"/>
                    <a:pt x="70485" y="10477"/>
                  </a:cubicBezTo>
                  <a:lnTo>
                    <a:pt x="11430" y="10477"/>
                  </a:lnTo>
                  <a:lnTo>
                    <a:pt x="11430" y="47625"/>
                  </a:lnTo>
                  <a:lnTo>
                    <a:pt x="59055" y="47625"/>
                  </a:lnTo>
                  <a:cubicBezTo>
                    <a:pt x="61913" y="47625"/>
                    <a:pt x="63817" y="49530"/>
                    <a:pt x="63817" y="52388"/>
                  </a:cubicBezTo>
                  <a:lnTo>
                    <a:pt x="63817" y="53340"/>
                  </a:lnTo>
                  <a:cubicBezTo>
                    <a:pt x="63817" y="56197"/>
                    <a:pt x="61913" y="58102"/>
                    <a:pt x="59055" y="58102"/>
                  </a:cubicBezTo>
                  <a:lnTo>
                    <a:pt x="11430" y="58102"/>
                  </a:lnTo>
                  <a:lnTo>
                    <a:pt x="11430" y="98108"/>
                  </a:lnTo>
                  <a:lnTo>
                    <a:pt x="71438" y="98108"/>
                  </a:lnTo>
                  <a:cubicBezTo>
                    <a:pt x="74295" y="98108"/>
                    <a:pt x="76200" y="100013"/>
                    <a:pt x="76200" y="102870"/>
                  </a:cubicBezTo>
                  <a:lnTo>
                    <a:pt x="76200" y="103822"/>
                  </a:lnTo>
                  <a:cubicBezTo>
                    <a:pt x="76200" y="106680"/>
                    <a:pt x="74295" y="108585"/>
                    <a:pt x="71438" y="108585"/>
                  </a:cubicBezTo>
                  <a:lnTo>
                    <a:pt x="6667" y="108585"/>
                  </a:lnTo>
                  <a:cubicBezTo>
                    <a:pt x="2858" y="107633"/>
                    <a:pt x="0" y="104775"/>
                    <a:pt x="0" y="100965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43" name="Freeform: Shape 53">
              <a:extLst>
                <a:ext uri="{FF2B5EF4-FFF2-40B4-BE49-F238E27FC236}">
                  <a16:creationId xmlns:a16="http://schemas.microsoft.com/office/drawing/2014/main" id="{EA0583B9-859A-524B-95A8-8F24B7558BDC}"/>
                </a:ext>
              </a:extLst>
            </p:cNvPr>
            <p:cNvSpPr/>
            <p:nvPr/>
          </p:nvSpPr>
          <p:spPr>
            <a:xfrm>
              <a:off x="3180397" y="2492692"/>
              <a:ext cx="73342" cy="80010"/>
            </a:xfrm>
            <a:custGeom>
              <a:avLst/>
              <a:gdLst>
                <a:gd name="connsiteX0" fmla="*/ 36195 w 73342"/>
                <a:gd name="connsiteY0" fmla="*/ 70485 h 80010"/>
                <a:gd name="connsiteX1" fmla="*/ 60008 w 73342"/>
                <a:gd name="connsiteY1" fmla="*/ 8573 h 80010"/>
                <a:gd name="connsiteX2" fmla="*/ 67628 w 73342"/>
                <a:gd name="connsiteY2" fmla="*/ 953 h 80010"/>
                <a:gd name="connsiteX3" fmla="*/ 73343 w 73342"/>
                <a:gd name="connsiteY3" fmla="*/ 3810 h 80010"/>
                <a:gd name="connsiteX4" fmla="*/ 44768 w 73342"/>
                <a:gd name="connsiteY4" fmla="*/ 76200 h 80010"/>
                <a:gd name="connsiteX5" fmla="*/ 37148 w 73342"/>
                <a:gd name="connsiteY5" fmla="*/ 80010 h 80010"/>
                <a:gd name="connsiteX6" fmla="*/ 29528 w 73342"/>
                <a:gd name="connsiteY6" fmla="*/ 76200 h 80010"/>
                <a:gd name="connsiteX7" fmla="*/ 0 w 73342"/>
                <a:gd name="connsiteY7" fmla="*/ 2858 h 80010"/>
                <a:gd name="connsiteX8" fmla="*/ 5715 w 73342"/>
                <a:gd name="connsiteY8" fmla="*/ 0 h 80010"/>
                <a:gd name="connsiteX9" fmla="*/ 13335 w 73342"/>
                <a:gd name="connsiteY9" fmla="*/ 7620 h 80010"/>
                <a:gd name="connsiteX10" fmla="*/ 36195 w 73342"/>
                <a:gd name="connsiteY10" fmla="*/ 70485 h 80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3342" h="80010">
                  <a:moveTo>
                    <a:pt x="36195" y="70485"/>
                  </a:moveTo>
                  <a:lnTo>
                    <a:pt x="60008" y="8573"/>
                  </a:lnTo>
                  <a:cubicBezTo>
                    <a:pt x="62865" y="1905"/>
                    <a:pt x="64770" y="953"/>
                    <a:pt x="67628" y="953"/>
                  </a:cubicBezTo>
                  <a:cubicBezTo>
                    <a:pt x="71438" y="953"/>
                    <a:pt x="73343" y="3810"/>
                    <a:pt x="73343" y="3810"/>
                  </a:cubicBezTo>
                  <a:lnTo>
                    <a:pt x="44768" y="76200"/>
                  </a:lnTo>
                  <a:cubicBezTo>
                    <a:pt x="43815" y="79058"/>
                    <a:pt x="42863" y="80010"/>
                    <a:pt x="37148" y="80010"/>
                  </a:cubicBezTo>
                  <a:cubicBezTo>
                    <a:pt x="31433" y="80010"/>
                    <a:pt x="31433" y="79058"/>
                    <a:pt x="29528" y="76200"/>
                  </a:cubicBezTo>
                  <a:lnTo>
                    <a:pt x="0" y="2858"/>
                  </a:lnTo>
                  <a:cubicBezTo>
                    <a:pt x="0" y="1905"/>
                    <a:pt x="1905" y="0"/>
                    <a:pt x="5715" y="0"/>
                  </a:cubicBezTo>
                  <a:cubicBezTo>
                    <a:pt x="9525" y="0"/>
                    <a:pt x="11430" y="1905"/>
                    <a:pt x="13335" y="7620"/>
                  </a:cubicBezTo>
                  <a:lnTo>
                    <a:pt x="36195" y="7048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44" name="Freeform: Shape 54">
              <a:extLst>
                <a:ext uri="{FF2B5EF4-FFF2-40B4-BE49-F238E27FC236}">
                  <a16:creationId xmlns:a16="http://schemas.microsoft.com/office/drawing/2014/main" id="{9268DA27-723C-9B47-9854-165707A7A68C}"/>
                </a:ext>
              </a:extLst>
            </p:cNvPr>
            <p:cNvSpPr/>
            <p:nvPr/>
          </p:nvSpPr>
          <p:spPr>
            <a:xfrm>
              <a:off x="3256597" y="2490787"/>
              <a:ext cx="76200" cy="82867"/>
            </a:xfrm>
            <a:custGeom>
              <a:avLst/>
              <a:gdLst>
                <a:gd name="connsiteX0" fmla="*/ 40958 w 76200"/>
                <a:gd name="connsiteY0" fmla="*/ 74295 h 82867"/>
                <a:gd name="connsiteX1" fmla="*/ 67628 w 76200"/>
                <a:gd name="connsiteY1" fmla="*/ 60008 h 82867"/>
                <a:gd name="connsiteX2" fmla="*/ 74295 w 76200"/>
                <a:gd name="connsiteY2" fmla="*/ 65722 h 82867"/>
                <a:gd name="connsiteX3" fmla="*/ 40958 w 76200"/>
                <a:gd name="connsiteY3" fmla="*/ 82867 h 82867"/>
                <a:gd name="connsiteX4" fmla="*/ 0 w 76200"/>
                <a:gd name="connsiteY4" fmla="*/ 41910 h 82867"/>
                <a:gd name="connsiteX5" fmla="*/ 40005 w 76200"/>
                <a:gd name="connsiteY5" fmla="*/ 0 h 82867"/>
                <a:gd name="connsiteX6" fmla="*/ 76200 w 76200"/>
                <a:gd name="connsiteY6" fmla="*/ 40005 h 82867"/>
                <a:gd name="connsiteX7" fmla="*/ 76200 w 76200"/>
                <a:gd name="connsiteY7" fmla="*/ 40958 h 82867"/>
                <a:gd name="connsiteX8" fmla="*/ 71438 w 76200"/>
                <a:gd name="connsiteY8" fmla="*/ 44767 h 82867"/>
                <a:gd name="connsiteX9" fmla="*/ 10478 w 76200"/>
                <a:gd name="connsiteY9" fmla="*/ 44767 h 82867"/>
                <a:gd name="connsiteX10" fmla="*/ 40958 w 76200"/>
                <a:gd name="connsiteY10" fmla="*/ 74295 h 82867"/>
                <a:gd name="connsiteX11" fmla="*/ 64770 w 76200"/>
                <a:gd name="connsiteY11" fmla="*/ 36195 h 82867"/>
                <a:gd name="connsiteX12" fmla="*/ 39053 w 76200"/>
                <a:gd name="connsiteY12" fmla="*/ 10478 h 82867"/>
                <a:gd name="connsiteX13" fmla="*/ 10478 w 76200"/>
                <a:gd name="connsiteY13" fmla="*/ 36195 h 82867"/>
                <a:gd name="connsiteX14" fmla="*/ 64770 w 76200"/>
                <a:gd name="connsiteY14" fmla="*/ 36195 h 82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6200" h="82867">
                  <a:moveTo>
                    <a:pt x="40958" y="74295"/>
                  </a:moveTo>
                  <a:cubicBezTo>
                    <a:pt x="56198" y="74295"/>
                    <a:pt x="62865" y="67628"/>
                    <a:pt x="67628" y="60008"/>
                  </a:cubicBezTo>
                  <a:cubicBezTo>
                    <a:pt x="67628" y="59055"/>
                    <a:pt x="74295" y="60960"/>
                    <a:pt x="74295" y="65722"/>
                  </a:cubicBezTo>
                  <a:cubicBezTo>
                    <a:pt x="74295" y="71438"/>
                    <a:pt x="62865" y="82867"/>
                    <a:pt x="40958" y="82867"/>
                  </a:cubicBezTo>
                  <a:cubicBezTo>
                    <a:pt x="17145" y="82867"/>
                    <a:pt x="0" y="65722"/>
                    <a:pt x="0" y="41910"/>
                  </a:cubicBezTo>
                  <a:cubicBezTo>
                    <a:pt x="0" y="18097"/>
                    <a:pt x="17145" y="0"/>
                    <a:pt x="40005" y="0"/>
                  </a:cubicBezTo>
                  <a:cubicBezTo>
                    <a:pt x="61913" y="0"/>
                    <a:pt x="76200" y="15240"/>
                    <a:pt x="76200" y="40005"/>
                  </a:cubicBezTo>
                  <a:lnTo>
                    <a:pt x="76200" y="40958"/>
                  </a:lnTo>
                  <a:cubicBezTo>
                    <a:pt x="76200" y="43815"/>
                    <a:pt x="75248" y="44767"/>
                    <a:pt x="71438" y="44767"/>
                  </a:cubicBezTo>
                  <a:lnTo>
                    <a:pt x="10478" y="44767"/>
                  </a:lnTo>
                  <a:cubicBezTo>
                    <a:pt x="11430" y="61913"/>
                    <a:pt x="23813" y="74295"/>
                    <a:pt x="40958" y="74295"/>
                  </a:cubicBezTo>
                  <a:moveTo>
                    <a:pt x="64770" y="36195"/>
                  </a:moveTo>
                  <a:cubicBezTo>
                    <a:pt x="63818" y="20955"/>
                    <a:pt x="54293" y="10478"/>
                    <a:pt x="39053" y="10478"/>
                  </a:cubicBezTo>
                  <a:cubicBezTo>
                    <a:pt x="23813" y="10478"/>
                    <a:pt x="13335" y="20955"/>
                    <a:pt x="10478" y="36195"/>
                  </a:cubicBezTo>
                  <a:lnTo>
                    <a:pt x="64770" y="3619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45" name="Freeform: Shape 55">
              <a:extLst>
                <a:ext uri="{FF2B5EF4-FFF2-40B4-BE49-F238E27FC236}">
                  <a16:creationId xmlns:a16="http://schemas.microsoft.com/office/drawing/2014/main" id="{25EB6BE4-ECED-794D-B821-83699C1F24B7}"/>
                </a:ext>
              </a:extLst>
            </p:cNvPr>
            <p:cNvSpPr/>
            <p:nvPr/>
          </p:nvSpPr>
          <p:spPr>
            <a:xfrm>
              <a:off x="3349942" y="2491740"/>
              <a:ext cx="41910" cy="80962"/>
            </a:xfrm>
            <a:custGeom>
              <a:avLst/>
              <a:gdLst>
                <a:gd name="connsiteX0" fmla="*/ 30480 w 41910"/>
                <a:gd name="connsiteY0" fmla="*/ 0 h 80962"/>
                <a:gd name="connsiteX1" fmla="*/ 41910 w 41910"/>
                <a:gd name="connsiteY1" fmla="*/ 7620 h 80962"/>
                <a:gd name="connsiteX2" fmla="*/ 39053 w 41910"/>
                <a:gd name="connsiteY2" fmla="*/ 13335 h 80962"/>
                <a:gd name="connsiteX3" fmla="*/ 29528 w 41910"/>
                <a:gd name="connsiteY3" fmla="*/ 10477 h 80962"/>
                <a:gd name="connsiteX4" fmla="*/ 10478 w 41910"/>
                <a:gd name="connsiteY4" fmla="*/ 45720 h 80962"/>
                <a:gd name="connsiteX5" fmla="*/ 10478 w 41910"/>
                <a:gd name="connsiteY5" fmla="*/ 76200 h 80962"/>
                <a:gd name="connsiteX6" fmla="*/ 5715 w 41910"/>
                <a:gd name="connsiteY6" fmla="*/ 80963 h 80962"/>
                <a:gd name="connsiteX7" fmla="*/ 4763 w 41910"/>
                <a:gd name="connsiteY7" fmla="*/ 80963 h 80962"/>
                <a:gd name="connsiteX8" fmla="*/ 0 w 41910"/>
                <a:gd name="connsiteY8" fmla="*/ 76200 h 80962"/>
                <a:gd name="connsiteX9" fmla="*/ 0 w 41910"/>
                <a:gd name="connsiteY9" fmla="*/ 2857 h 80962"/>
                <a:gd name="connsiteX10" fmla="*/ 3810 w 41910"/>
                <a:gd name="connsiteY10" fmla="*/ 1905 h 80962"/>
                <a:gd name="connsiteX11" fmla="*/ 10478 w 41910"/>
                <a:gd name="connsiteY11" fmla="*/ 12382 h 80962"/>
                <a:gd name="connsiteX12" fmla="*/ 10478 w 41910"/>
                <a:gd name="connsiteY12" fmla="*/ 17145 h 80962"/>
                <a:gd name="connsiteX13" fmla="*/ 30480 w 41910"/>
                <a:gd name="connsiteY13" fmla="*/ 0 h 80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910" h="80962">
                  <a:moveTo>
                    <a:pt x="30480" y="0"/>
                  </a:moveTo>
                  <a:cubicBezTo>
                    <a:pt x="38100" y="0"/>
                    <a:pt x="41910" y="2857"/>
                    <a:pt x="41910" y="7620"/>
                  </a:cubicBezTo>
                  <a:cubicBezTo>
                    <a:pt x="41910" y="11430"/>
                    <a:pt x="39053" y="13335"/>
                    <a:pt x="39053" y="13335"/>
                  </a:cubicBezTo>
                  <a:cubicBezTo>
                    <a:pt x="37148" y="11430"/>
                    <a:pt x="34290" y="10477"/>
                    <a:pt x="29528" y="10477"/>
                  </a:cubicBezTo>
                  <a:cubicBezTo>
                    <a:pt x="15240" y="10477"/>
                    <a:pt x="10478" y="24765"/>
                    <a:pt x="10478" y="45720"/>
                  </a:cubicBezTo>
                  <a:lnTo>
                    <a:pt x="10478" y="76200"/>
                  </a:lnTo>
                  <a:cubicBezTo>
                    <a:pt x="10478" y="80010"/>
                    <a:pt x="8573" y="80963"/>
                    <a:pt x="5715" y="80963"/>
                  </a:cubicBezTo>
                  <a:lnTo>
                    <a:pt x="4763" y="80963"/>
                  </a:lnTo>
                  <a:cubicBezTo>
                    <a:pt x="1905" y="80963"/>
                    <a:pt x="0" y="80010"/>
                    <a:pt x="0" y="76200"/>
                  </a:cubicBezTo>
                  <a:lnTo>
                    <a:pt x="0" y="2857"/>
                  </a:lnTo>
                  <a:cubicBezTo>
                    <a:pt x="0" y="2857"/>
                    <a:pt x="1905" y="1905"/>
                    <a:pt x="3810" y="1905"/>
                  </a:cubicBezTo>
                  <a:cubicBezTo>
                    <a:pt x="7620" y="1905"/>
                    <a:pt x="10478" y="3810"/>
                    <a:pt x="10478" y="12382"/>
                  </a:cubicBezTo>
                  <a:lnTo>
                    <a:pt x="10478" y="17145"/>
                  </a:lnTo>
                  <a:cubicBezTo>
                    <a:pt x="12383" y="5715"/>
                    <a:pt x="20003" y="0"/>
                    <a:pt x="30480" y="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46" name="Freeform: Shape 56">
              <a:extLst>
                <a:ext uri="{FF2B5EF4-FFF2-40B4-BE49-F238E27FC236}">
                  <a16:creationId xmlns:a16="http://schemas.microsoft.com/office/drawing/2014/main" id="{40734F15-EFE7-804E-A10E-C98EB954EA68}"/>
                </a:ext>
              </a:extLst>
            </p:cNvPr>
            <p:cNvSpPr/>
            <p:nvPr/>
          </p:nvSpPr>
          <p:spPr>
            <a:xfrm>
              <a:off x="3397567" y="2494597"/>
              <a:ext cx="73342" cy="112395"/>
            </a:xfrm>
            <a:custGeom>
              <a:avLst/>
              <a:gdLst>
                <a:gd name="connsiteX0" fmla="*/ 21908 w 73342"/>
                <a:gd name="connsiteY0" fmla="*/ 107633 h 112395"/>
                <a:gd name="connsiteX1" fmla="*/ 35242 w 73342"/>
                <a:gd name="connsiteY1" fmla="*/ 74295 h 112395"/>
                <a:gd name="connsiteX2" fmla="*/ 28575 w 73342"/>
                <a:gd name="connsiteY2" fmla="*/ 70485 h 112395"/>
                <a:gd name="connsiteX3" fmla="*/ 0 w 73342"/>
                <a:gd name="connsiteY3" fmla="*/ 2858 h 112395"/>
                <a:gd name="connsiteX4" fmla="*/ 5715 w 73342"/>
                <a:gd name="connsiteY4" fmla="*/ 0 h 112395"/>
                <a:gd name="connsiteX5" fmla="*/ 13335 w 73342"/>
                <a:gd name="connsiteY5" fmla="*/ 7620 h 112395"/>
                <a:gd name="connsiteX6" fmla="*/ 38100 w 73342"/>
                <a:gd name="connsiteY6" fmla="*/ 69533 h 112395"/>
                <a:gd name="connsiteX7" fmla="*/ 60008 w 73342"/>
                <a:gd name="connsiteY7" fmla="*/ 8573 h 112395"/>
                <a:gd name="connsiteX8" fmla="*/ 67628 w 73342"/>
                <a:gd name="connsiteY8" fmla="*/ 953 h 112395"/>
                <a:gd name="connsiteX9" fmla="*/ 73342 w 73342"/>
                <a:gd name="connsiteY9" fmla="*/ 3810 h 112395"/>
                <a:gd name="connsiteX10" fmla="*/ 35242 w 73342"/>
                <a:gd name="connsiteY10" fmla="*/ 105728 h 112395"/>
                <a:gd name="connsiteX11" fmla="*/ 27623 w 73342"/>
                <a:gd name="connsiteY11" fmla="*/ 112395 h 112395"/>
                <a:gd name="connsiteX12" fmla="*/ 21908 w 73342"/>
                <a:gd name="connsiteY12" fmla="*/ 107633 h 112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3342" h="112395">
                  <a:moveTo>
                    <a:pt x="21908" y="107633"/>
                  </a:moveTo>
                  <a:lnTo>
                    <a:pt x="35242" y="74295"/>
                  </a:lnTo>
                  <a:cubicBezTo>
                    <a:pt x="31433" y="74295"/>
                    <a:pt x="30480" y="73343"/>
                    <a:pt x="28575" y="70485"/>
                  </a:cubicBezTo>
                  <a:lnTo>
                    <a:pt x="0" y="2858"/>
                  </a:lnTo>
                  <a:cubicBezTo>
                    <a:pt x="0" y="1905"/>
                    <a:pt x="1905" y="0"/>
                    <a:pt x="5715" y="0"/>
                  </a:cubicBezTo>
                  <a:cubicBezTo>
                    <a:pt x="9525" y="0"/>
                    <a:pt x="11430" y="1905"/>
                    <a:pt x="13335" y="7620"/>
                  </a:cubicBezTo>
                  <a:lnTo>
                    <a:pt x="38100" y="69533"/>
                  </a:lnTo>
                  <a:lnTo>
                    <a:pt x="60008" y="8573"/>
                  </a:lnTo>
                  <a:cubicBezTo>
                    <a:pt x="61913" y="2858"/>
                    <a:pt x="64770" y="953"/>
                    <a:pt x="67628" y="953"/>
                  </a:cubicBezTo>
                  <a:cubicBezTo>
                    <a:pt x="70485" y="953"/>
                    <a:pt x="73342" y="2858"/>
                    <a:pt x="73342" y="3810"/>
                  </a:cubicBezTo>
                  <a:lnTo>
                    <a:pt x="35242" y="105728"/>
                  </a:lnTo>
                  <a:cubicBezTo>
                    <a:pt x="33338" y="111443"/>
                    <a:pt x="30480" y="112395"/>
                    <a:pt x="27623" y="112395"/>
                  </a:cubicBezTo>
                  <a:cubicBezTo>
                    <a:pt x="24765" y="110490"/>
                    <a:pt x="21908" y="107633"/>
                    <a:pt x="21908" y="10763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47" name="Freeform: Shape 57">
              <a:extLst>
                <a:ext uri="{FF2B5EF4-FFF2-40B4-BE49-F238E27FC236}">
                  <a16:creationId xmlns:a16="http://schemas.microsoft.com/office/drawing/2014/main" id="{76678292-537E-8245-834C-8DBBA1B1A536}"/>
                </a:ext>
              </a:extLst>
            </p:cNvPr>
            <p:cNvSpPr/>
            <p:nvPr/>
          </p:nvSpPr>
          <p:spPr>
            <a:xfrm>
              <a:off x="3472815" y="2491740"/>
              <a:ext cx="80962" cy="81950"/>
            </a:xfrm>
            <a:custGeom>
              <a:avLst/>
              <a:gdLst>
                <a:gd name="connsiteX0" fmla="*/ 0 w 80962"/>
                <a:gd name="connsiteY0" fmla="*/ 40957 h 81950"/>
                <a:gd name="connsiteX1" fmla="*/ 40957 w 80962"/>
                <a:gd name="connsiteY1" fmla="*/ 0 h 81950"/>
                <a:gd name="connsiteX2" fmla="*/ 80963 w 80962"/>
                <a:gd name="connsiteY2" fmla="*/ 40957 h 81950"/>
                <a:gd name="connsiteX3" fmla="*/ 40957 w 80962"/>
                <a:gd name="connsiteY3" fmla="*/ 81915 h 81950"/>
                <a:gd name="connsiteX4" fmla="*/ 0 w 80962"/>
                <a:gd name="connsiteY4" fmla="*/ 40957 h 81950"/>
                <a:gd name="connsiteX5" fmla="*/ 70485 w 80962"/>
                <a:gd name="connsiteY5" fmla="*/ 41910 h 81950"/>
                <a:gd name="connsiteX6" fmla="*/ 40957 w 80962"/>
                <a:gd name="connsiteY6" fmla="*/ 9525 h 81950"/>
                <a:gd name="connsiteX7" fmla="*/ 11430 w 80962"/>
                <a:gd name="connsiteY7" fmla="*/ 40957 h 81950"/>
                <a:gd name="connsiteX8" fmla="*/ 40957 w 80962"/>
                <a:gd name="connsiteY8" fmla="*/ 73342 h 81950"/>
                <a:gd name="connsiteX9" fmla="*/ 70485 w 80962"/>
                <a:gd name="connsiteY9" fmla="*/ 41910 h 81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962" h="81950">
                  <a:moveTo>
                    <a:pt x="0" y="40957"/>
                  </a:moveTo>
                  <a:cubicBezTo>
                    <a:pt x="0" y="17145"/>
                    <a:pt x="17145" y="0"/>
                    <a:pt x="40957" y="0"/>
                  </a:cubicBezTo>
                  <a:cubicBezTo>
                    <a:pt x="64770" y="0"/>
                    <a:pt x="80963" y="17145"/>
                    <a:pt x="80963" y="40957"/>
                  </a:cubicBezTo>
                  <a:cubicBezTo>
                    <a:pt x="80963" y="64770"/>
                    <a:pt x="63817" y="81915"/>
                    <a:pt x="40957" y="81915"/>
                  </a:cubicBezTo>
                  <a:cubicBezTo>
                    <a:pt x="17145" y="82867"/>
                    <a:pt x="0" y="64770"/>
                    <a:pt x="0" y="40957"/>
                  </a:cubicBezTo>
                  <a:moveTo>
                    <a:pt x="70485" y="41910"/>
                  </a:moveTo>
                  <a:cubicBezTo>
                    <a:pt x="70485" y="23813"/>
                    <a:pt x="58102" y="9525"/>
                    <a:pt x="40957" y="9525"/>
                  </a:cubicBezTo>
                  <a:cubicBezTo>
                    <a:pt x="23813" y="9525"/>
                    <a:pt x="11430" y="22860"/>
                    <a:pt x="11430" y="40957"/>
                  </a:cubicBezTo>
                  <a:cubicBezTo>
                    <a:pt x="11430" y="59055"/>
                    <a:pt x="23813" y="73342"/>
                    <a:pt x="40957" y="73342"/>
                  </a:cubicBezTo>
                  <a:cubicBezTo>
                    <a:pt x="58102" y="73342"/>
                    <a:pt x="70485" y="60007"/>
                    <a:pt x="70485" y="4191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48" name="Freeform: Shape 58">
              <a:extLst>
                <a:ext uri="{FF2B5EF4-FFF2-40B4-BE49-F238E27FC236}">
                  <a16:creationId xmlns:a16="http://schemas.microsoft.com/office/drawing/2014/main" id="{581004C1-8E18-A842-947D-47361EE89C28}"/>
                </a:ext>
              </a:extLst>
            </p:cNvPr>
            <p:cNvSpPr/>
            <p:nvPr/>
          </p:nvSpPr>
          <p:spPr>
            <a:xfrm>
              <a:off x="3567112" y="2491740"/>
              <a:ext cx="67627" cy="80009"/>
            </a:xfrm>
            <a:custGeom>
              <a:avLst/>
              <a:gdLst>
                <a:gd name="connsiteX0" fmla="*/ 36195 w 67627"/>
                <a:gd name="connsiteY0" fmla="*/ 0 h 80009"/>
                <a:gd name="connsiteX1" fmla="*/ 67628 w 67627"/>
                <a:gd name="connsiteY1" fmla="*/ 34290 h 80009"/>
                <a:gd name="connsiteX2" fmla="*/ 67628 w 67627"/>
                <a:gd name="connsiteY2" fmla="*/ 75247 h 80009"/>
                <a:gd name="connsiteX3" fmla="*/ 62865 w 67627"/>
                <a:gd name="connsiteY3" fmla="*/ 80010 h 80009"/>
                <a:gd name="connsiteX4" fmla="*/ 61913 w 67627"/>
                <a:gd name="connsiteY4" fmla="*/ 80010 h 80009"/>
                <a:gd name="connsiteX5" fmla="*/ 57150 w 67627"/>
                <a:gd name="connsiteY5" fmla="*/ 75247 h 80009"/>
                <a:gd name="connsiteX6" fmla="*/ 57150 w 67627"/>
                <a:gd name="connsiteY6" fmla="*/ 34290 h 80009"/>
                <a:gd name="connsiteX7" fmla="*/ 36195 w 67627"/>
                <a:gd name="connsiteY7" fmla="*/ 8572 h 80009"/>
                <a:gd name="connsiteX8" fmla="*/ 10478 w 67627"/>
                <a:gd name="connsiteY8" fmla="*/ 25717 h 80009"/>
                <a:gd name="connsiteX9" fmla="*/ 10478 w 67627"/>
                <a:gd name="connsiteY9" fmla="*/ 75247 h 80009"/>
                <a:gd name="connsiteX10" fmla="*/ 5715 w 67627"/>
                <a:gd name="connsiteY10" fmla="*/ 80010 h 80009"/>
                <a:gd name="connsiteX11" fmla="*/ 4763 w 67627"/>
                <a:gd name="connsiteY11" fmla="*/ 80010 h 80009"/>
                <a:gd name="connsiteX12" fmla="*/ 0 w 67627"/>
                <a:gd name="connsiteY12" fmla="*/ 75247 h 80009"/>
                <a:gd name="connsiteX13" fmla="*/ 0 w 67627"/>
                <a:gd name="connsiteY13" fmla="*/ 1905 h 80009"/>
                <a:gd name="connsiteX14" fmla="*/ 3810 w 67627"/>
                <a:gd name="connsiteY14" fmla="*/ 952 h 80009"/>
                <a:gd name="connsiteX15" fmla="*/ 10478 w 67627"/>
                <a:gd name="connsiteY15" fmla="*/ 11430 h 80009"/>
                <a:gd name="connsiteX16" fmla="*/ 10478 w 67627"/>
                <a:gd name="connsiteY16" fmla="*/ 14288 h 80009"/>
                <a:gd name="connsiteX17" fmla="*/ 36195 w 67627"/>
                <a:gd name="connsiteY17" fmla="*/ 0 h 80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7627" h="80009">
                  <a:moveTo>
                    <a:pt x="36195" y="0"/>
                  </a:moveTo>
                  <a:cubicBezTo>
                    <a:pt x="57150" y="0"/>
                    <a:pt x="67628" y="14288"/>
                    <a:pt x="67628" y="34290"/>
                  </a:cubicBezTo>
                  <a:lnTo>
                    <a:pt x="67628" y="75247"/>
                  </a:lnTo>
                  <a:cubicBezTo>
                    <a:pt x="67628" y="79057"/>
                    <a:pt x="65722" y="80010"/>
                    <a:pt x="62865" y="80010"/>
                  </a:cubicBezTo>
                  <a:lnTo>
                    <a:pt x="61913" y="80010"/>
                  </a:lnTo>
                  <a:cubicBezTo>
                    <a:pt x="59055" y="80010"/>
                    <a:pt x="57150" y="79057"/>
                    <a:pt x="57150" y="75247"/>
                  </a:cubicBezTo>
                  <a:lnTo>
                    <a:pt x="57150" y="34290"/>
                  </a:lnTo>
                  <a:cubicBezTo>
                    <a:pt x="57150" y="19050"/>
                    <a:pt x="49530" y="8572"/>
                    <a:pt x="36195" y="8572"/>
                  </a:cubicBezTo>
                  <a:cubicBezTo>
                    <a:pt x="23813" y="8572"/>
                    <a:pt x="15240" y="15240"/>
                    <a:pt x="10478" y="25717"/>
                  </a:cubicBezTo>
                  <a:lnTo>
                    <a:pt x="10478" y="75247"/>
                  </a:lnTo>
                  <a:cubicBezTo>
                    <a:pt x="10478" y="79057"/>
                    <a:pt x="8572" y="80010"/>
                    <a:pt x="5715" y="80010"/>
                  </a:cubicBezTo>
                  <a:lnTo>
                    <a:pt x="4763" y="80010"/>
                  </a:lnTo>
                  <a:cubicBezTo>
                    <a:pt x="1905" y="80010"/>
                    <a:pt x="0" y="79057"/>
                    <a:pt x="0" y="75247"/>
                  </a:cubicBezTo>
                  <a:lnTo>
                    <a:pt x="0" y="1905"/>
                  </a:lnTo>
                  <a:cubicBezTo>
                    <a:pt x="0" y="1905"/>
                    <a:pt x="1905" y="952"/>
                    <a:pt x="3810" y="952"/>
                  </a:cubicBezTo>
                  <a:cubicBezTo>
                    <a:pt x="7620" y="952"/>
                    <a:pt x="10478" y="2857"/>
                    <a:pt x="10478" y="11430"/>
                  </a:cubicBezTo>
                  <a:lnTo>
                    <a:pt x="10478" y="14288"/>
                  </a:lnTo>
                  <a:cubicBezTo>
                    <a:pt x="14288" y="5715"/>
                    <a:pt x="23813" y="0"/>
                    <a:pt x="36195" y="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49" name="Freeform: Shape 59">
              <a:extLst>
                <a:ext uri="{FF2B5EF4-FFF2-40B4-BE49-F238E27FC236}">
                  <a16:creationId xmlns:a16="http://schemas.microsoft.com/office/drawing/2014/main" id="{1BD7646B-5402-BF48-B5E5-E0A99C8F85C4}"/>
                </a:ext>
              </a:extLst>
            </p:cNvPr>
            <p:cNvSpPr/>
            <p:nvPr/>
          </p:nvSpPr>
          <p:spPr>
            <a:xfrm>
              <a:off x="3646170" y="2490787"/>
              <a:ext cx="76200" cy="82867"/>
            </a:xfrm>
            <a:custGeom>
              <a:avLst/>
              <a:gdLst>
                <a:gd name="connsiteX0" fmla="*/ 40958 w 76200"/>
                <a:gd name="connsiteY0" fmla="*/ 74295 h 82867"/>
                <a:gd name="connsiteX1" fmla="*/ 67627 w 76200"/>
                <a:gd name="connsiteY1" fmla="*/ 60008 h 82867"/>
                <a:gd name="connsiteX2" fmla="*/ 74295 w 76200"/>
                <a:gd name="connsiteY2" fmla="*/ 65722 h 82867"/>
                <a:gd name="connsiteX3" fmla="*/ 40958 w 76200"/>
                <a:gd name="connsiteY3" fmla="*/ 82867 h 82867"/>
                <a:gd name="connsiteX4" fmla="*/ 0 w 76200"/>
                <a:gd name="connsiteY4" fmla="*/ 41910 h 82867"/>
                <a:gd name="connsiteX5" fmla="*/ 40005 w 76200"/>
                <a:gd name="connsiteY5" fmla="*/ 0 h 82867"/>
                <a:gd name="connsiteX6" fmla="*/ 76200 w 76200"/>
                <a:gd name="connsiteY6" fmla="*/ 40005 h 82867"/>
                <a:gd name="connsiteX7" fmla="*/ 76200 w 76200"/>
                <a:gd name="connsiteY7" fmla="*/ 40958 h 82867"/>
                <a:gd name="connsiteX8" fmla="*/ 71438 w 76200"/>
                <a:gd name="connsiteY8" fmla="*/ 44767 h 82867"/>
                <a:gd name="connsiteX9" fmla="*/ 10477 w 76200"/>
                <a:gd name="connsiteY9" fmla="*/ 44767 h 82867"/>
                <a:gd name="connsiteX10" fmla="*/ 40958 w 76200"/>
                <a:gd name="connsiteY10" fmla="*/ 74295 h 82867"/>
                <a:gd name="connsiteX11" fmla="*/ 64770 w 76200"/>
                <a:gd name="connsiteY11" fmla="*/ 36195 h 82867"/>
                <a:gd name="connsiteX12" fmla="*/ 39052 w 76200"/>
                <a:gd name="connsiteY12" fmla="*/ 10478 h 82867"/>
                <a:gd name="connsiteX13" fmla="*/ 10477 w 76200"/>
                <a:gd name="connsiteY13" fmla="*/ 36195 h 82867"/>
                <a:gd name="connsiteX14" fmla="*/ 64770 w 76200"/>
                <a:gd name="connsiteY14" fmla="*/ 36195 h 82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6200" h="82867">
                  <a:moveTo>
                    <a:pt x="40958" y="74295"/>
                  </a:moveTo>
                  <a:cubicBezTo>
                    <a:pt x="56197" y="74295"/>
                    <a:pt x="62865" y="67628"/>
                    <a:pt x="67627" y="60008"/>
                  </a:cubicBezTo>
                  <a:cubicBezTo>
                    <a:pt x="67627" y="59055"/>
                    <a:pt x="74295" y="60960"/>
                    <a:pt x="74295" y="65722"/>
                  </a:cubicBezTo>
                  <a:cubicBezTo>
                    <a:pt x="74295" y="71438"/>
                    <a:pt x="62865" y="82867"/>
                    <a:pt x="40958" y="82867"/>
                  </a:cubicBezTo>
                  <a:cubicBezTo>
                    <a:pt x="17145" y="82867"/>
                    <a:pt x="0" y="65722"/>
                    <a:pt x="0" y="41910"/>
                  </a:cubicBezTo>
                  <a:cubicBezTo>
                    <a:pt x="0" y="18097"/>
                    <a:pt x="17145" y="0"/>
                    <a:pt x="40005" y="0"/>
                  </a:cubicBezTo>
                  <a:cubicBezTo>
                    <a:pt x="61913" y="0"/>
                    <a:pt x="76200" y="15240"/>
                    <a:pt x="76200" y="40005"/>
                  </a:cubicBezTo>
                  <a:lnTo>
                    <a:pt x="76200" y="40958"/>
                  </a:lnTo>
                  <a:cubicBezTo>
                    <a:pt x="76200" y="43815"/>
                    <a:pt x="75247" y="44767"/>
                    <a:pt x="71438" y="44767"/>
                  </a:cubicBezTo>
                  <a:lnTo>
                    <a:pt x="10477" y="44767"/>
                  </a:lnTo>
                  <a:cubicBezTo>
                    <a:pt x="11430" y="61913"/>
                    <a:pt x="23813" y="74295"/>
                    <a:pt x="40958" y="74295"/>
                  </a:cubicBezTo>
                  <a:moveTo>
                    <a:pt x="64770" y="36195"/>
                  </a:moveTo>
                  <a:cubicBezTo>
                    <a:pt x="63817" y="20955"/>
                    <a:pt x="54292" y="10478"/>
                    <a:pt x="39052" y="10478"/>
                  </a:cubicBezTo>
                  <a:cubicBezTo>
                    <a:pt x="23813" y="10478"/>
                    <a:pt x="13335" y="20955"/>
                    <a:pt x="10477" y="36195"/>
                  </a:cubicBezTo>
                  <a:lnTo>
                    <a:pt x="64770" y="3619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107709946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18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ext Placeholder 2">
            <a:extLst>
              <a:ext uri="{FF2B5EF4-FFF2-40B4-BE49-F238E27FC236}">
                <a16:creationId xmlns:a16="http://schemas.microsoft.com/office/drawing/2014/main" id="{9147BED3-AD59-473C-B06A-DAB4642B8F1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795259" y="1076230"/>
            <a:ext cx="3591524" cy="1640573"/>
          </a:xfrm>
          <a:prstGeom prst="rect">
            <a:avLst/>
          </a:prstGeom>
        </p:spPr>
        <p:txBody>
          <a:bodyPr/>
          <a:lstStyle>
            <a:lvl1pPr marL="6351" marR="2540" indent="0" algn="l" defTabSz="457189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lang="en-US" sz="3300" b="1" i="0" dirty="0" smtClean="0">
                <a:solidFill>
                  <a:srgbClr val="2C4046"/>
                </a:solidFill>
                <a:latin typeface="Arial MT" pitchFamily="50" charset="0"/>
                <a:ea typeface="+mj-ea"/>
                <a:cs typeface="Arial"/>
              </a:defRPr>
            </a:lvl1pPr>
            <a:lvl2pPr marL="6351" marR="2540" indent="0" algn="l" defTabSz="457189" rtl="0" eaLnBrk="1" latinLnBrk="0" hangingPunct="1">
              <a:lnSpc>
                <a:spcPct val="77700"/>
              </a:lnSpc>
              <a:spcBef>
                <a:spcPts val="931"/>
              </a:spcBef>
              <a:buFont typeface="Arial"/>
              <a:buNone/>
              <a:defRPr lang="en-US" sz="3275" b="1" kern="1200" spc="-111" baseline="0" dirty="0" smtClean="0">
                <a:solidFill>
                  <a:srgbClr val="2C4046"/>
                </a:solidFill>
                <a:latin typeface="Arial"/>
                <a:ea typeface="+mn-ea"/>
                <a:cs typeface="Arial"/>
              </a:defRPr>
            </a:lvl2pPr>
            <a:lvl3pPr marL="6351" marR="2540" indent="0" algn="l" defTabSz="457189" rtl="0" eaLnBrk="1" latinLnBrk="0" hangingPunct="1">
              <a:lnSpc>
                <a:spcPct val="77700"/>
              </a:lnSpc>
              <a:spcBef>
                <a:spcPts val="931"/>
              </a:spcBef>
              <a:buFont typeface="Arial"/>
              <a:buNone/>
              <a:defRPr lang="en-US" sz="3275" b="1" kern="1200" spc="-111" baseline="0" dirty="0" smtClean="0">
                <a:solidFill>
                  <a:srgbClr val="2C4046"/>
                </a:solidFill>
                <a:latin typeface="Arial"/>
                <a:ea typeface="+mn-ea"/>
                <a:cs typeface="Arial"/>
              </a:defRPr>
            </a:lvl3pPr>
            <a:lvl4pPr marL="6351" marR="2540" indent="0" algn="l" defTabSz="457189" rtl="0" eaLnBrk="1" latinLnBrk="0" hangingPunct="1">
              <a:lnSpc>
                <a:spcPct val="77700"/>
              </a:lnSpc>
              <a:spcBef>
                <a:spcPts val="931"/>
              </a:spcBef>
              <a:buFont typeface="Arial"/>
              <a:buNone/>
              <a:defRPr lang="en-US" sz="3275" b="1" kern="1200" spc="-111" baseline="0" dirty="0" smtClean="0">
                <a:solidFill>
                  <a:srgbClr val="2C4046"/>
                </a:solidFill>
                <a:latin typeface="Arial"/>
                <a:ea typeface="+mn-ea"/>
                <a:cs typeface="Arial"/>
              </a:defRPr>
            </a:lvl4pPr>
            <a:lvl5pPr marL="6351" marR="2540" indent="0" algn="l" defTabSz="457189" rtl="0" eaLnBrk="1" latinLnBrk="0" hangingPunct="1">
              <a:lnSpc>
                <a:spcPct val="77700"/>
              </a:lnSpc>
              <a:spcBef>
                <a:spcPts val="931"/>
              </a:spcBef>
              <a:buFont typeface="Arial"/>
              <a:buNone/>
              <a:defRPr lang="en-US" sz="3275" b="1" kern="1200" spc="-111" baseline="0" dirty="0">
                <a:solidFill>
                  <a:srgbClr val="2C4046"/>
                </a:solidFill>
                <a:latin typeface="Arial"/>
                <a:ea typeface="+mn-ea"/>
                <a:cs typeface="Arial"/>
              </a:defRPr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54" name="Slide Number Placeholder 9">
            <a:extLst>
              <a:ext uri="{FF2B5EF4-FFF2-40B4-BE49-F238E27FC236}">
                <a16:creationId xmlns:a16="http://schemas.microsoft.com/office/drawing/2014/main" id="{5AB7AEF5-6381-47F5-B870-8B24B09D9D59}"/>
              </a:ext>
            </a:extLst>
          </p:cNvPr>
          <p:cNvSpPr txBox="1">
            <a:spLocks/>
          </p:cNvSpPr>
          <p:nvPr userDrawn="1"/>
        </p:nvSpPr>
        <p:spPr>
          <a:xfrm>
            <a:off x="11730624" y="324781"/>
            <a:ext cx="117005" cy="95939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defRPr lang="en-US" sz="700" b="1" kern="1200" smtClean="0">
                <a:solidFill>
                  <a:srgbClr val="2C4046"/>
                </a:solidFill>
                <a:latin typeface="Arial"/>
                <a:ea typeface="+mn-ea"/>
                <a:cs typeface="Arial"/>
              </a:defRPr>
            </a:lvl1pPr>
            <a:lvl2pPr marL="633954" algn="l" defTabSz="633954" rtl="0" eaLnBrk="1" latinLnBrk="0" hangingPunct="1">
              <a:defRPr sz="24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67907" algn="l" defTabSz="633954" rtl="0" eaLnBrk="1" latinLnBrk="0" hangingPunct="1">
              <a:defRPr sz="24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01861" algn="l" defTabSz="633954" rtl="0" eaLnBrk="1" latinLnBrk="0" hangingPunct="1">
              <a:defRPr sz="24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535814" algn="l" defTabSz="633954" rtl="0" eaLnBrk="1" latinLnBrk="0" hangingPunct="1">
              <a:defRPr sz="24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169768" algn="l" defTabSz="633954" rtl="0" eaLnBrk="1" latinLnBrk="0" hangingPunct="1">
              <a:defRPr sz="24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803721" algn="l" defTabSz="633954" rtl="0" eaLnBrk="1" latinLnBrk="0" hangingPunct="1">
              <a:defRPr sz="24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437675" algn="l" defTabSz="633954" rtl="0" eaLnBrk="1" latinLnBrk="0" hangingPunct="1">
              <a:defRPr sz="24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071628" algn="l" defTabSz="633954" rtl="0" eaLnBrk="1" latinLnBrk="0" hangingPunct="1">
              <a:defRPr sz="24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37941EF-9EE4-4C49-BBA8-147D44CBA153}" type="slidenum">
              <a:rPr lang="en-US" sz="600" smtClean="0"/>
              <a:pPr/>
              <a:t>‹#›</a:t>
            </a:fld>
            <a:endParaRPr lang="en-US" sz="600"/>
          </a:p>
        </p:txBody>
      </p:sp>
      <p:sp>
        <p:nvSpPr>
          <p:cNvPr id="52" name="Text Placeholder 8">
            <a:extLst>
              <a:ext uri="{FF2B5EF4-FFF2-40B4-BE49-F238E27FC236}">
                <a16:creationId xmlns:a16="http://schemas.microsoft.com/office/drawing/2014/main" id="{75737C27-610F-4528-88FB-7F8F10DB25F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115797" y="2926294"/>
            <a:ext cx="3553467" cy="1884031"/>
          </a:xfrm>
          <a:prstGeom prst="rect">
            <a:avLst/>
          </a:prstGeom>
        </p:spPr>
        <p:txBody>
          <a:bodyPr/>
          <a:lstStyle>
            <a:lvl1pPr marL="0" marR="29209" algn="l" defTabSz="45718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defRPr lang="en-US" sz="1200" kern="1200" spc="-15" baseline="0" dirty="0" smtClean="0">
                <a:solidFill>
                  <a:schemeClr val="tx2"/>
                </a:solidFill>
                <a:latin typeface="Arial"/>
                <a:ea typeface="+mn-ea"/>
                <a:cs typeface="Arial"/>
              </a:defRPr>
            </a:lvl1pPr>
            <a:lvl2pPr marL="6351" marR="29209" algn="l" defTabSz="457189" rtl="0" eaLnBrk="1" latinLnBrk="0" hangingPunct="1">
              <a:lnSpc>
                <a:spcPct val="102600"/>
              </a:lnSpc>
              <a:spcBef>
                <a:spcPts val="771"/>
              </a:spcBef>
              <a:defRPr lang="en-US" sz="651" kern="1200" spc="-15" dirty="0" smtClean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2pPr>
            <a:lvl3pPr marL="6351" marR="29209" algn="l" defTabSz="457189" rtl="0" eaLnBrk="1" latinLnBrk="0" hangingPunct="1">
              <a:lnSpc>
                <a:spcPct val="102600"/>
              </a:lnSpc>
              <a:spcBef>
                <a:spcPts val="771"/>
              </a:spcBef>
              <a:defRPr lang="en-US" sz="651" kern="1200" spc="-15" dirty="0" smtClean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3pPr>
            <a:lvl4pPr marL="6351" marR="29209" algn="l" defTabSz="457189" rtl="0" eaLnBrk="1" latinLnBrk="0" hangingPunct="1">
              <a:lnSpc>
                <a:spcPct val="102600"/>
              </a:lnSpc>
              <a:spcBef>
                <a:spcPts val="771"/>
              </a:spcBef>
              <a:defRPr lang="en-US" sz="651" kern="1200" spc="-15" dirty="0" smtClean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4pPr>
            <a:lvl5pPr marL="6351" marR="29209" algn="l" defTabSz="457189" rtl="0" eaLnBrk="1" latinLnBrk="0" hangingPunct="1">
              <a:lnSpc>
                <a:spcPct val="102600"/>
              </a:lnSpc>
              <a:spcBef>
                <a:spcPts val="771"/>
              </a:spcBef>
              <a:defRPr lang="en-US" sz="651" kern="1200" spc="-15" dirty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3" name="Text Placeholder 5">
            <a:extLst>
              <a:ext uri="{FF2B5EF4-FFF2-40B4-BE49-F238E27FC236}">
                <a16:creationId xmlns:a16="http://schemas.microsoft.com/office/drawing/2014/main" id="{D46C0721-026E-475F-BD7B-4F44CA7BB63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106330" y="2537509"/>
            <a:ext cx="3580460" cy="246892"/>
          </a:xfrm>
          <a:prstGeom prst="rect">
            <a:avLst/>
          </a:prstGeom>
        </p:spPr>
        <p:txBody>
          <a:bodyPr anchor="ctr"/>
          <a:lstStyle>
            <a:lvl1pPr marL="6351">
              <a:lnSpc>
                <a:spcPct val="100000"/>
              </a:lnSpc>
              <a:spcBef>
                <a:spcPts val="51"/>
              </a:spcBef>
              <a:defRPr lang="en-US" sz="1451" b="1" i="0" spc="-11" baseline="0" dirty="0" smtClean="0">
                <a:solidFill>
                  <a:schemeClr val="tx2"/>
                </a:solidFill>
                <a:latin typeface="Arial"/>
                <a:ea typeface="+mj-ea"/>
                <a:cs typeface="Arial"/>
              </a:defRPr>
            </a:lvl1pPr>
            <a:lvl2pPr marL="6351">
              <a:lnSpc>
                <a:spcPct val="100000"/>
              </a:lnSpc>
              <a:spcBef>
                <a:spcPts val="51"/>
              </a:spcBef>
              <a:defRPr lang="en-US" sz="800" b="1" i="0" spc="-11" dirty="0" smtClean="0">
                <a:solidFill>
                  <a:srgbClr val="2C4046"/>
                </a:solidFill>
                <a:latin typeface="Arial"/>
                <a:ea typeface="+mj-ea"/>
                <a:cs typeface="Arial"/>
              </a:defRPr>
            </a:lvl2pPr>
            <a:lvl3pPr marL="6351">
              <a:lnSpc>
                <a:spcPct val="100000"/>
              </a:lnSpc>
              <a:spcBef>
                <a:spcPts val="51"/>
              </a:spcBef>
              <a:defRPr lang="en-US" sz="800" b="1" i="0" spc="-11" dirty="0" smtClean="0">
                <a:solidFill>
                  <a:srgbClr val="2C4046"/>
                </a:solidFill>
                <a:latin typeface="Arial"/>
                <a:ea typeface="+mj-ea"/>
                <a:cs typeface="Arial"/>
              </a:defRPr>
            </a:lvl3pPr>
            <a:lvl4pPr marL="6351">
              <a:lnSpc>
                <a:spcPct val="100000"/>
              </a:lnSpc>
              <a:spcBef>
                <a:spcPts val="51"/>
              </a:spcBef>
              <a:defRPr lang="en-US" sz="800" b="1" i="0" spc="-11" dirty="0" smtClean="0">
                <a:solidFill>
                  <a:srgbClr val="2C4046"/>
                </a:solidFill>
                <a:latin typeface="Arial"/>
                <a:ea typeface="+mj-ea"/>
                <a:cs typeface="Arial"/>
              </a:defRPr>
            </a:lvl4pPr>
            <a:lvl5pPr marL="6351">
              <a:lnSpc>
                <a:spcPct val="100000"/>
              </a:lnSpc>
              <a:spcBef>
                <a:spcPts val="51"/>
              </a:spcBef>
              <a:defRPr lang="en-US" sz="800" b="1" i="0" spc="-11" dirty="0">
                <a:solidFill>
                  <a:srgbClr val="2C4046"/>
                </a:solidFill>
                <a:latin typeface="Arial"/>
                <a:ea typeface="+mj-ea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38C7E907-E70C-D847-8DF9-0EBBD7E86227}"/>
              </a:ext>
            </a:extLst>
          </p:cNvPr>
          <p:cNvGrpSpPr/>
          <p:nvPr userDrawn="1"/>
        </p:nvGrpSpPr>
        <p:grpSpPr>
          <a:xfrm>
            <a:off x="10897318" y="6082201"/>
            <a:ext cx="931165" cy="385303"/>
            <a:chOff x="2792363" y="2207895"/>
            <a:chExt cx="930007" cy="399097"/>
          </a:xfrm>
          <a:solidFill>
            <a:schemeClr val="tx2"/>
          </a:solidFill>
        </p:grpSpPr>
        <p:sp>
          <p:nvSpPr>
            <p:cNvPr id="38" name="Freeform: Shape 332">
              <a:extLst>
                <a:ext uri="{FF2B5EF4-FFF2-40B4-BE49-F238E27FC236}">
                  <a16:creationId xmlns:a16="http://schemas.microsoft.com/office/drawing/2014/main" id="{EDEBF6AB-B824-004E-8788-BDDA407CF699}"/>
                </a:ext>
              </a:extLst>
            </p:cNvPr>
            <p:cNvSpPr/>
            <p:nvPr/>
          </p:nvSpPr>
          <p:spPr>
            <a:xfrm>
              <a:off x="3139920" y="2207895"/>
              <a:ext cx="138093" cy="196214"/>
            </a:xfrm>
            <a:custGeom>
              <a:avLst/>
              <a:gdLst>
                <a:gd name="connsiteX0" fmla="*/ 134775 w 138093"/>
                <a:gd name="connsiteY0" fmla="*/ 179070 h 196214"/>
                <a:gd name="connsiteX1" fmla="*/ 110010 w 138093"/>
                <a:gd name="connsiteY1" fmla="*/ 149542 h 196214"/>
                <a:gd name="connsiteX2" fmla="*/ 107152 w 138093"/>
                <a:gd name="connsiteY2" fmla="*/ 144780 h 196214"/>
                <a:gd name="connsiteX3" fmla="*/ 93817 w 138093"/>
                <a:gd name="connsiteY3" fmla="*/ 126683 h 196214"/>
                <a:gd name="connsiteX4" fmla="*/ 95722 w 138093"/>
                <a:gd name="connsiteY4" fmla="*/ 108585 h 196214"/>
                <a:gd name="connsiteX5" fmla="*/ 98580 w 138093"/>
                <a:gd name="connsiteY5" fmla="*/ 105727 h 196214"/>
                <a:gd name="connsiteX6" fmla="*/ 101437 w 138093"/>
                <a:gd name="connsiteY6" fmla="*/ 101917 h 196214"/>
                <a:gd name="connsiteX7" fmla="*/ 101437 w 138093"/>
                <a:gd name="connsiteY7" fmla="*/ 101917 h 196214"/>
                <a:gd name="connsiteX8" fmla="*/ 102390 w 138093"/>
                <a:gd name="connsiteY8" fmla="*/ 100013 h 196214"/>
                <a:gd name="connsiteX9" fmla="*/ 102390 w 138093"/>
                <a:gd name="connsiteY9" fmla="*/ 99060 h 196214"/>
                <a:gd name="connsiteX10" fmla="*/ 106200 w 138093"/>
                <a:gd name="connsiteY10" fmla="*/ 95250 h 196214"/>
                <a:gd name="connsiteX11" fmla="*/ 120487 w 138093"/>
                <a:gd name="connsiteY11" fmla="*/ 81915 h 196214"/>
                <a:gd name="connsiteX12" fmla="*/ 122392 w 138093"/>
                <a:gd name="connsiteY12" fmla="*/ 73342 h 196214"/>
                <a:gd name="connsiteX13" fmla="*/ 122392 w 138093"/>
                <a:gd name="connsiteY13" fmla="*/ 73342 h 196214"/>
                <a:gd name="connsiteX14" fmla="*/ 122392 w 138093"/>
                <a:gd name="connsiteY14" fmla="*/ 73342 h 196214"/>
                <a:gd name="connsiteX15" fmla="*/ 102390 w 138093"/>
                <a:gd name="connsiteY15" fmla="*/ 61913 h 196214"/>
                <a:gd name="connsiteX16" fmla="*/ 102390 w 138093"/>
                <a:gd name="connsiteY16" fmla="*/ 61913 h 196214"/>
                <a:gd name="connsiteX17" fmla="*/ 102390 w 138093"/>
                <a:gd name="connsiteY17" fmla="*/ 61913 h 196214"/>
                <a:gd name="connsiteX18" fmla="*/ 102390 w 138093"/>
                <a:gd name="connsiteY18" fmla="*/ 61913 h 196214"/>
                <a:gd name="connsiteX19" fmla="*/ 101437 w 138093"/>
                <a:gd name="connsiteY19" fmla="*/ 61913 h 196214"/>
                <a:gd name="connsiteX20" fmla="*/ 101437 w 138093"/>
                <a:gd name="connsiteY20" fmla="*/ 61913 h 196214"/>
                <a:gd name="connsiteX21" fmla="*/ 100485 w 138093"/>
                <a:gd name="connsiteY21" fmla="*/ 61913 h 196214"/>
                <a:gd name="connsiteX22" fmla="*/ 99532 w 138093"/>
                <a:gd name="connsiteY22" fmla="*/ 61913 h 196214"/>
                <a:gd name="connsiteX23" fmla="*/ 94770 w 138093"/>
                <a:gd name="connsiteY23" fmla="*/ 62865 h 196214"/>
                <a:gd name="connsiteX24" fmla="*/ 94770 w 138093"/>
                <a:gd name="connsiteY24" fmla="*/ 62865 h 196214"/>
                <a:gd name="connsiteX25" fmla="*/ 93817 w 138093"/>
                <a:gd name="connsiteY25" fmla="*/ 62865 h 196214"/>
                <a:gd name="connsiteX26" fmla="*/ 89055 w 138093"/>
                <a:gd name="connsiteY26" fmla="*/ 66675 h 196214"/>
                <a:gd name="connsiteX27" fmla="*/ 89055 w 138093"/>
                <a:gd name="connsiteY27" fmla="*/ 66675 h 196214"/>
                <a:gd name="connsiteX28" fmla="*/ 83340 w 138093"/>
                <a:gd name="connsiteY28" fmla="*/ 72390 h 196214"/>
                <a:gd name="connsiteX29" fmla="*/ 62385 w 138093"/>
                <a:gd name="connsiteY29" fmla="*/ 93345 h 196214"/>
                <a:gd name="connsiteX30" fmla="*/ 50002 w 138093"/>
                <a:gd name="connsiteY30" fmla="*/ 100013 h 196214"/>
                <a:gd name="connsiteX31" fmla="*/ 42382 w 138093"/>
                <a:gd name="connsiteY31" fmla="*/ 91440 h 196214"/>
                <a:gd name="connsiteX32" fmla="*/ 42382 w 138093"/>
                <a:gd name="connsiteY32" fmla="*/ 31433 h 196214"/>
                <a:gd name="connsiteX33" fmla="*/ 42382 w 138093"/>
                <a:gd name="connsiteY33" fmla="*/ 31433 h 196214"/>
                <a:gd name="connsiteX34" fmla="*/ 42382 w 138093"/>
                <a:gd name="connsiteY34" fmla="*/ 31433 h 196214"/>
                <a:gd name="connsiteX35" fmla="*/ 42382 w 138093"/>
                <a:gd name="connsiteY35" fmla="*/ 30480 h 196214"/>
                <a:gd name="connsiteX36" fmla="*/ 42382 w 138093"/>
                <a:gd name="connsiteY36" fmla="*/ 30480 h 196214"/>
                <a:gd name="connsiteX37" fmla="*/ 31905 w 138093"/>
                <a:gd name="connsiteY37" fmla="*/ 3810 h 196214"/>
                <a:gd name="connsiteX38" fmla="*/ 17617 w 138093"/>
                <a:gd name="connsiteY38" fmla="*/ 0 h 196214"/>
                <a:gd name="connsiteX39" fmla="*/ 5235 w 138093"/>
                <a:gd name="connsiteY39" fmla="*/ 1905 h 196214"/>
                <a:gd name="connsiteX40" fmla="*/ 472 w 138093"/>
                <a:gd name="connsiteY40" fmla="*/ 10477 h 196214"/>
                <a:gd name="connsiteX41" fmla="*/ 2377 w 138093"/>
                <a:gd name="connsiteY41" fmla="*/ 39052 h 196214"/>
                <a:gd name="connsiteX42" fmla="*/ 2377 w 138093"/>
                <a:gd name="connsiteY42" fmla="*/ 177165 h 196214"/>
                <a:gd name="connsiteX43" fmla="*/ 20475 w 138093"/>
                <a:gd name="connsiteY43" fmla="*/ 196215 h 196214"/>
                <a:gd name="connsiteX44" fmla="*/ 24285 w 138093"/>
                <a:gd name="connsiteY44" fmla="*/ 196215 h 196214"/>
                <a:gd name="connsiteX45" fmla="*/ 41430 w 138093"/>
                <a:gd name="connsiteY45" fmla="*/ 177165 h 196214"/>
                <a:gd name="connsiteX46" fmla="*/ 41430 w 138093"/>
                <a:gd name="connsiteY46" fmla="*/ 175260 h 196214"/>
                <a:gd name="connsiteX47" fmla="*/ 41430 w 138093"/>
                <a:gd name="connsiteY47" fmla="*/ 144780 h 196214"/>
                <a:gd name="connsiteX48" fmla="*/ 49050 w 138093"/>
                <a:gd name="connsiteY48" fmla="*/ 136208 h 196214"/>
                <a:gd name="connsiteX49" fmla="*/ 64290 w 138093"/>
                <a:gd name="connsiteY49" fmla="*/ 146685 h 196214"/>
                <a:gd name="connsiteX50" fmla="*/ 93817 w 138093"/>
                <a:gd name="connsiteY50" fmla="*/ 183833 h 196214"/>
                <a:gd name="connsiteX51" fmla="*/ 93817 w 138093"/>
                <a:gd name="connsiteY51" fmla="*/ 183833 h 196214"/>
                <a:gd name="connsiteX52" fmla="*/ 115725 w 138093"/>
                <a:gd name="connsiteY52" fmla="*/ 196215 h 196214"/>
                <a:gd name="connsiteX53" fmla="*/ 136680 w 138093"/>
                <a:gd name="connsiteY53" fmla="*/ 185738 h 196214"/>
                <a:gd name="connsiteX54" fmla="*/ 134775 w 138093"/>
                <a:gd name="connsiteY54" fmla="*/ 179070 h 196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138093" h="196214">
                  <a:moveTo>
                    <a:pt x="134775" y="179070"/>
                  </a:moveTo>
                  <a:cubicBezTo>
                    <a:pt x="130012" y="175260"/>
                    <a:pt x="118582" y="160972"/>
                    <a:pt x="110010" y="149542"/>
                  </a:cubicBezTo>
                  <a:lnTo>
                    <a:pt x="107152" y="144780"/>
                  </a:lnTo>
                  <a:lnTo>
                    <a:pt x="93817" y="126683"/>
                  </a:lnTo>
                  <a:cubicBezTo>
                    <a:pt x="90007" y="120967"/>
                    <a:pt x="90960" y="115252"/>
                    <a:pt x="95722" y="108585"/>
                  </a:cubicBezTo>
                  <a:cubicBezTo>
                    <a:pt x="96675" y="107633"/>
                    <a:pt x="97627" y="106680"/>
                    <a:pt x="98580" y="105727"/>
                  </a:cubicBezTo>
                  <a:cubicBezTo>
                    <a:pt x="99532" y="104775"/>
                    <a:pt x="100485" y="103822"/>
                    <a:pt x="101437" y="101917"/>
                  </a:cubicBezTo>
                  <a:lnTo>
                    <a:pt x="101437" y="101917"/>
                  </a:lnTo>
                  <a:cubicBezTo>
                    <a:pt x="101437" y="100965"/>
                    <a:pt x="102390" y="100965"/>
                    <a:pt x="102390" y="100013"/>
                  </a:cubicBezTo>
                  <a:lnTo>
                    <a:pt x="102390" y="99060"/>
                  </a:lnTo>
                  <a:cubicBezTo>
                    <a:pt x="103342" y="98108"/>
                    <a:pt x="105247" y="96202"/>
                    <a:pt x="106200" y="95250"/>
                  </a:cubicBezTo>
                  <a:cubicBezTo>
                    <a:pt x="111915" y="88583"/>
                    <a:pt x="117630" y="83820"/>
                    <a:pt x="120487" y="81915"/>
                  </a:cubicBezTo>
                  <a:cubicBezTo>
                    <a:pt x="123345" y="80010"/>
                    <a:pt x="125250" y="78105"/>
                    <a:pt x="122392" y="73342"/>
                  </a:cubicBezTo>
                  <a:lnTo>
                    <a:pt x="122392" y="73342"/>
                  </a:lnTo>
                  <a:cubicBezTo>
                    <a:pt x="122392" y="73342"/>
                    <a:pt x="122392" y="73342"/>
                    <a:pt x="122392" y="73342"/>
                  </a:cubicBezTo>
                  <a:cubicBezTo>
                    <a:pt x="121440" y="70485"/>
                    <a:pt x="112867" y="61913"/>
                    <a:pt x="102390" y="61913"/>
                  </a:cubicBezTo>
                  <a:cubicBezTo>
                    <a:pt x="102390" y="61913"/>
                    <a:pt x="102390" y="61913"/>
                    <a:pt x="102390" y="61913"/>
                  </a:cubicBezTo>
                  <a:cubicBezTo>
                    <a:pt x="102390" y="61913"/>
                    <a:pt x="102390" y="61913"/>
                    <a:pt x="102390" y="61913"/>
                  </a:cubicBezTo>
                  <a:cubicBezTo>
                    <a:pt x="102390" y="61913"/>
                    <a:pt x="102390" y="61913"/>
                    <a:pt x="102390" y="61913"/>
                  </a:cubicBezTo>
                  <a:cubicBezTo>
                    <a:pt x="102390" y="61913"/>
                    <a:pt x="101437" y="61913"/>
                    <a:pt x="101437" y="61913"/>
                  </a:cubicBezTo>
                  <a:cubicBezTo>
                    <a:pt x="101437" y="61913"/>
                    <a:pt x="101437" y="61913"/>
                    <a:pt x="101437" y="61913"/>
                  </a:cubicBezTo>
                  <a:cubicBezTo>
                    <a:pt x="101437" y="61913"/>
                    <a:pt x="100485" y="61913"/>
                    <a:pt x="100485" y="61913"/>
                  </a:cubicBezTo>
                  <a:cubicBezTo>
                    <a:pt x="100485" y="61913"/>
                    <a:pt x="99532" y="61913"/>
                    <a:pt x="99532" y="61913"/>
                  </a:cubicBezTo>
                  <a:cubicBezTo>
                    <a:pt x="97627" y="61913"/>
                    <a:pt x="95722" y="62865"/>
                    <a:pt x="94770" y="62865"/>
                  </a:cubicBezTo>
                  <a:cubicBezTo>
                    <a:pt x="94770" y="62865"/>
                    <a:pt x="94770" y="62865"/>
                    <a:pt x="94770" y="62865"/>
                  </a:cubicBezTo>
                  <a:cubicBezTo>
                    <a:pt x="94770" y="62865"/>
                    <a:pt x="93817" y="62865"/>
                    <a:pt x="93817" y="62865"/>
                  </a:cubicBezTo>
                  <a:cubicBezTo>
                    <a:pt x="91912" y="63817"/>
                    <a:pt x="90007" y="64770"/>
                    <a:pt x="89055" y="66675"/>
                  </a:cubicBezTo>
                  <a:lnTo>
                    <a:pt x="89055" y="66675"/>
                  </a:lnTo>
                  <a:cubicBezTo>
                    <a:pt x="87150" y="68580"/>
                    <a:pt x="85245" y="70485"/>
                    <a:pt x="83340" y="72390"/>
                  </a:cubicBezTo>
                  <a:lnTo>
                    <a:pt x="62385" y="93345"/>
                  </a:lnTo>
                  <a:cubicBezTo>
                    <a:pt x="59527" y="96202"/>
                    <a:pt x="56670" y="100013"/>
                    <a:pt x="50002" y="100013"/>
                  </a:cubicBezTo>
                  <a:cubicBezTo>
                    <a:pt x="45240" y="100013"/>
                    <a:pt x="42382" y="97155"/>
                    <a:pt x="42382" y="91440"/>
                  </a:cubicBezTo>
                  <a:lnTo>
                    <a:pt x="42382" y="31433"/>
                  </a:lnTo>
                  <a:lnTo>
                    <a:pt x="42382" y="31433"/>
                  </a:lnTo>
                  <a:lnTo>
                    <a:pt x="42382" y="31433"/>
                  </a:lnTo>
                  <a:cubicBezTo>
                    <a:pt x="42382" y="31433"/>
                    <a:pt x="42382" y="30480"/>
                    <a:pt x="42382" y="30480"/>
                  </a:cubicBezTo>
                  <a:lnTo>
                    <a:pt x="42382" y="30480"/>
                  </a:lnTo>
                  <a:cubicBezTo>
                    <a:pt x="42382" y="18097"/>
                    <a:pt x="38572" y="8572"/>
                    <a:pt x="31905" y="3810"/>
                  </a:cubicBezTo>
                  <a:cubicBezTo>
                    <a:pt x="27142" y="952"/>
                    <a:pt x="22380" y="0"/>
                    <a:pt x="17617" y="0"/>
                  </a:cubicBezTo>
                  <a:cubicBezTo>
                    <a:pt x="11902" y="0"/>
                    <a:pt x="7140" y="952"/>
                    <a:pt x="5235" y="1905"/>
                  </a:cubicBezTo>
                  <a:cubicBezTo>
                    <a:pt x="-480" y="4763"/>
                    <a:pt x="-480" y="6667"/>
                    <a:pt x="472" y="10477"/>
                  </a:cubicBezTo>
                  <a:cubicBezTo>
                    <a:pt x="1425" y="14288"/>
                    <a:pt x="2377" y="27622"/>
                    <a:pt x="2377" y="39052"/>
                  </a:cubicBezTo>
                  <a:lnTo>
                    <a:pt x="2377" y="177165"/>
                  </a:lnTo>
                  <a:cubicBezTo>
                    <a:pt x="2377" y="191452"/>
                    <a:pt x="9997" y="196215"/>
                    <a:pt x="20475" y="196215"/>
                  </a:cubicBezTo>
                  <a:lnTo>
                    <a:pt x="24285" y="196215"/>
                  </a:lnTo>
                  <a:cubicBezTo>
                    <a:pt x="34762" y="196215"/>
                    <a:pt x="41430" y="191452"/>
                    <a:pt x="41430" y="177165"/>
                  </a:cubicBezTo>
                  <a:lnTo>
                    <a:pt x="41430" y="175260"/>
                  </a:lnTo>
                  <a:cubicBezTo>
                    <a:pt x="41430" y="171450"/>
                    <a:pt x="41430" y="148590"/>
                    <a:pt x="41430" y="144780"/>
                  </a:cubicBezTo>
                  <a:cubicBezTo>
                    <a:pt x="41430" y="138113"/>
                    <a:pt x="46192" y="136208"/>
                    <a:pt x="49050" y="136208"/>
                  </a:cubicBezTo>
                  <a:cubicBezTo>
                    <a:pt x="56670" y="136208"/>
                    <a:pt x="59527" y="140970"/>
                    <a:pt x="64290" y="146685"/>
                  </a:cubicBezTo>
                  <a:cubicBezTo>
                    <a:pt x="66195" y="149542"/>
                    <a:pt x="84292" y="171450"/>
                    <a:pt x="93817" y="183833"/>
                  </a:cubicBezTo>
                  <a:lnTo>
                    <a:pt x="93817" y="183833"/>
                  </a:lnTo>
                  <a:cubicBezTo>
                    <a:pt x="101437" y="193358"/>
                    <a:pt x="108105" y="196215"/>
                    <a:pt x="115725" y="196215"/>
                  </a:cubicBezTo>
                  <a:cubicBezTo>
                    <a:pt x="126202" y="196215"/>
                    <a:pt x="134775" y="188595"/>
                    <a:pt x="136680" y="185738"/>
                  </a:cubicBezTo>
                  <a:cubicBezTo>
                    <a:pt x="139537" y="183833"/>
                    <a:pt x="137632" y="181927"/>
                    <a:pt x="134775" y="17907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39" name="Freeform: Shape 333">
              <a:extLst>
                <a:ext uri="{FF2B5EF4-FFF2-40B4-BE49-F238E27FC236}">
                  <a16:creationId xmlns:a16="http://schemas.microsoft.com/office/drawing/2014/main" id="{B43BC47C-B456-524F-965D-7880932D67DB}"/>
                </a:ext>
              </a:extLst>
            </p:cNvPr>
            <p:cNvSpPr/>
            <p:nvPr/>
          </p:nvSpPr>
          <p:spPr>
            <a:xfrm>
              <a:off x="3075150" y="2209800"/>
              <a:ext cx="41429" cy="197167"/>
            </a:xfrm>
            <a:custGeom>
              <a:avLst/>
              <a:gdLst>
                <a:gd name="connsiteX0" fmla="*/ 31905 w 41429"/>
                <a:gd name="connsiteY0" fmla="*/ 3810 h 197167"/>
                <a:gd name="connsiteX1" fmla="*/ 17617 w 41429"/>
                <a:gd name="connsiteY1" fmla="*/ 0 h 197167"/>
                <a:gd name="connsiteX2" fmla="*/ 5235 w 41429"/>
                <a:gd name="connsiteY2" fmla="*/ 1905 h 197167"/>
                <a:gd name="connsiteX3" fmla="*/ 472 w 41429"/>
                <a:gd name="connsiteY3" fmla="*/ 10478 h 197167"/>
                <a:gd name="connsiteX4" fmla="*/ 2377 w 41429"/>
                <a:gd name="connsiteY4" fmla="*/ 48578 h 197167"/>
                <a:gd name="connsiteX5" fmla="*/ 2377 w 41429"/>
                <a:gd name="connsiteY5" fmla="*/ 60008 h 197167"/>
                <a:gd name="connsiteX6" fmla="*/ 2377 w 41429"/>
                <a:gd name="connsiteY6" fmla="*/ 178117 h 197167"/>
                <a:gd name="connsiteX7" fmla="*/ 20475 w 41429"/>
                <a:gd name="connsiteY7" fmla="*/ 197167 h 197167"/>
                <a:gd name="connsiteX8" fmla="*/ 24285 w 41429"/>
                <a:gd name="connsiteY8" fmla="*/ 197167 h 197167"/>
                <a:gd name="connsiteX9" fmla="*/ 41430 w 41429"/>
                <a:gd name="connsiteY9" fmla="*/ 178117 h 197167"/>
                <a:gd name="connsiteX10" fmla="*/ 41430 w 41429"/>
                <a:gd name="connsiteY10" fmla="*/ 31433 h 197167"/>
                <a:gd name="connsiteX11" fmla="*/ 41430 w 41429"/>
                <a:gd name="connsiteY11" fmla="*/ 30480 h 197167"/>
                <a:gd name="connsiteX12" fmla="*/ 41430 w 41429"/>
                <a:gd name="connsiteY12" fmla="*/ 30480 h 197167"/>
                <a:gd name="connsiteX13" fmla="*/ 31905 w 41429"/>
                <a:gd name="connsiteY13" fmla="*/ 3810 h 197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429" h="197167">
                  <a:moveTo>
                    <a:pt x="31905" y="3810"/>
                  </a:moveTo>
                  <a:cubicBezTo>
                    <a:pt x="27142" y="953"/>
                    <a:pt x="22380" y="0"/>
                    <a:pt x="17617" y="0"/>
                  </a:cubicBezTo>
                  <a:cubicBezTo>
                    <a:pt x="11902" y="0"/>
                    <a:pt x="7140" y="953"/>
                    <a:pt x="5235" y="1905"/>
                  </a:cubicBezTo>
                  <a:cubicBezTo>
                    <a:pt x="-480" y="4763"/>
                    <a:pt x="-480" y="6667"/>
                    <a:pt x="472" y="10478"/>
                  </a:cubicBezTo>
                  <a:cubicBezTo>
                    <a:pt x="2377" y="16192"/>
                    <a:pt x="2377" y="34290"/>
                    <a:pt x="2377" y="48578"/>
                  </a:cubicBezTo>
                  <a:lnTo>
                    <a:pt x="2377" y="60008"/>
                  </a:lnTo>
                  <a:lnTo>
                    <a:pt x="2377" y="178117"/>
                  </a:lnTo>
                  <a:cubicBezTo>
                    <a:pt x="2377" y="192405"/>
                    <a:pt x="9997" y="197167"/>
                    <a:pt x="20475" y="197167"/>
                  </a:cubicBezTo>
                  <a:lnTo>
                    <a:pt x="24285" y="197167"/>
                  </a:lnTo>
                  <a:cubicBezTo>
                    <a:pt x="33810" y="197167"/>
                    <a:pt x="41430" y="192405"/>
                    <a:pt x="41430" y="178117"/>
                  </a:cubicBezTo>
                  <a:lnTo>
                    <a:pt x="41430" y="31433"/>
                  </a:lnTo>
                  <a:cubicBezTo>
                    <a:pt x="41430" y="31433"/>
                    <a:pt x="41430" y="30480"/>
                    <a:pt x="41430" y="30480"/>
                  </a:cubicBezTo>
                  <a:lnTo>
                    <a:pt x="41430" y="30480"/>
                  </a:lnTo>
                  <a:cubicBezTo>
                    <a:pt x="41430" y="18097"/>
                    <a:pt x="37620" y="8572"/>
                    <a:pt x="31905" y="381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40" name="Freeform: Shape 334">
              <a:extLst>
                <a:ext uri="{FF2B5EF4-FFF2-40B4-BE49-F238E27FC236}">
                  <a16:creationId xmlns:a16="http://schemas.microsoft.com/office/drawing/2014/main" id="{04F064FE-0190-9640-95D4-7F7A4C673AC1}"/>
                </a:ext>
              </a:extLst>
            </p:cNvPr>
            <p:cNvSpPr/>
            <p:nvPr/>
          </p:nvSpPr>
          <p:spPr>
            <a:xfrm>
              <a:off x="2792363" y="2212657"/>
              <a:ext cx="171231" cy="194309"/>
            </a:xfrm>
            <a:custGeom>
              <a:avLst/>
              <a:gdLst>
                <a:gd name="connsiteX0" fmla="*/ 140384 w 171231"/>
                <a:gd name="connsiteY0" fmla="*/ 39052 h 194309"/>
                <a:gd name="connsiteX1" fmla="*/ 167054 w 171231"/>
                <a:gd name="connsiteY1" fmla="*/ 28575 h 194309"/>
                <a:gd name="connsiteX2" fmla="*/ 168959 w 171231"/>
                <a:gd name="connsiteY2" fmla="*/ 2858 h 194309"/>
                <a:gd name="connsiteX3" fmla="*/ 165149 w 171231"/>
                <a:gd name="connsiteY3" fmla="*/ 0 h 194309"/>
                <a:gd name="connsiteX4" fmla="*/ 30847 w 171231"/>
                <a:gd name="connsiteY4" fmla="*/ 0 h 194309"/>
                <a:gd name="connsiteX5" fmla="*/ 30847 w 171231"/>
                <a:gd name="connsiteY5" fmla="*/ 0 h 194309"/>
                <a:gd name="connsiteX6" fmla="*/ 4177 w 171231"/>
                <a:gd name="connsiteY6" fmla="*/ 10477 h 194309"/>
                <a:gd name="connsiteX7" fmla="*/ 2272 w 171231"/>
                <a:gd name="connsiteY7" fmla="*/ 36195 h 194309"/>
                <a:gd name="connsiteX8" fmla="*/ 6082 w 171231"/>
                <a:gd name="connsiteY8" fmla="*/ 39052 h 194309"/>
                <a:gd name="connsiteX9" fmla="*/ 58469 w 171231"/>
                <a:gd name="connsiteY9" fmla="*/ 39052 h 194309"/>
                <a:gd name="connsiteX10" fmla="*/ 65137 w 171231"/>
                <a:gd name="connsiteY10" fmla="*/ 44767 h 194309"/>
                <a:gd name="connsiteX11" fmla="*/ 65137 w 171231"/>
                <a:gd name="connsiteY11" fmla="*/ 175260 h 194309"/>
                <a:gd name="connsiteX12" fmla="*/ 69899 w 171231"/>
                <a:gd name="connsiteY12" fmla="*/ 189547 h 194309"/>
                <a:gd name="connsiteX13" fmla="*/ 83234 w 171231"/>
                <a:gd name="connsiteY13" fmla="*/ 194310 h 194309"/>
                <a:gd name="connsiteX14" fmla="*/ 87044 w 171231"/>
                <a:gd name="connsiteY14" fmla="*/ 194310 h 194309"/>
                <a:gd name="connsiteX15" fmla="*/ 104189 w 171231"/>
                <a:gd name="connsiteY15" fmla="*/ 175260 h 194309"/>
                <a:gd name="connsiteX16" fmla="*/ 104189 w 171231"/>
                <a:gd name="connsiteY16" fmla="*/ 46672 h 194309"/>
                <a:gd name="connsiteX17" fmla="*/ 111809 w 171231"/>
                <a:gd name="connsiteY17" fmla="*/ 38100 h 194309"/>
                <a:gd name="connsiteX18" fmla="*/ 140384 w 171231"/>
                <a:gd name="connsiteY18" fmla="*/ 39052 h 194309"/>
                <a:gd name="connsiteX19" fmla="*/ 140384 w 171231"/>
                <a:gd name="connsiteY19" fmla="*/ 39052 h 194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71231" h="194309">
                  <a:moveTo>
                    <a:pt x="140384" y="39052"/>
                  </a:moveTo>
                  <a:cubicBezTo>
                    <a:pt x="152767" y="39052"/>
                    <a:pt x="162292" y="35242"/>
                    <a:pt x="167054" y="28575"/>
                  </a:cubicBezTo>
                  <a:cubicBezTo>
                    <a:pt x="173722" y="19050"/>
                    <a:pt x="170864" y="6667"/>
                    <a:pt x="168959" y="2858"/>
                  </a:cubicBezTo>
                  <a:cubicBezTo>
                    <a:pt x="168007" y="952"/>
                    <a:pt x="166102" y="0"/>
                    <a:pt x="165149" y="0"/>
                  </a:cubicBezTo>
                  <a:cubicBezTo>
                    <a:pt x="165149" y="0"/>
                    <a:pt x="30847" y="0"/>
                    <a:pt x="30847" y="0"/>
                  </a:cubicBezTo>
                  <a:lnTo>
                    <a:pt x="30847" y="0"/>
                  </a:lnTo>
                  <a:cubicBezTo>
                    <a:pt x="18464" y="0"/>
                    <a:pt x="8939" y="3810"/>
                    <a:pt x="4177" y="10477"/>
                  </a:cubicBezTo>
                  <a:cubicBezTo>
                    <a:pt x="-2491" y="20002"/>
                    <a:pt x="367" y="32385"/>
                    <a:pt x="2272" y="36195"/>
                  </a:cubicBezTo>
                  <a:cubicBezTo>
                    <a:pt x="3224" y="38100"/>
                    <a:pt x="5129" y="39052"/>
                    <a:pt x="6082" y="39052"/>
                  </a:cubicBezTo>
                  <a:lnTo>
                    <a:pt x="58469" y="39052"/>
                  </a:lnTo>
                  <a:cubicBezTo>
                    <a:pt x="61327" y="39052"/>
                    <a:pt x="64184" y="41910"/>
                    <a:pt x="65137" y="44767"/>
                  </a:cubicBezTo>
                  <a:lnTo>
                    <a:pt x="65137" y="175260"/>
                  </a:lnTo>
                  <a:cubicBezTo>
                    <a:pt x="65137" y="181927"/>
                    <a:pt x="67042" y="186690"/>
                    <a:pt x="69899" y="189547"/>
                  </a:cubicBezTo>
                  <a:cubicBezTo>
                    <a:pt x="72757" y="193358"/>
                    <a:pt x="77519" y="194310"/>
                    <a:pt x="83234" y="194310"/>
                  </a:cubicBezTo>
                  <a:lnTo>
                    <a:pt x="87044" y="194310"/>
                  </a:lnTo>
                  <a:cubicBezTo>
                    <a:pt x="96569" y="194310"/>
                    <a:pt x="104189" y="189547"/>
                    <a:pt x="104189" y="175260"/>
                  </a:cubicBezTo>
                  <a:lnTo>
                    <a:pt x="104189" y="46672"/>
                  </a:lnTo>
                  <a:cubicBezTo>
                    <a:pt x="104189" y="41910"/>
                    <a:pt x="107047" y="39052"/>
                    <a:pt x="111809" y="38100"/>
                  </a:cubicBezTo>
                  <a:cubicBezTo>
                    <a:pt x="112762" y="39052"/>
                    <a:pt x="140384" y="39052"/>
                    <a:pt x="140384" y="39052"/>
                  </a:cubicBezTo>
                  <a:lnTo>
                    <a:pt x="140384" y="3905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41" name="Freeform: Shape 335">
              <a:extLst>
                <a:ext uri="{FF2B5EF4-FFF2-40B4-BE49-F238E27FC236}">
                  <a16:creationId xmlns:a16="http://schemas.microsoft.com/office/drawing/2014/main" id="{70D8B3A9-846E-8B47-9CF1-21D0BE120954}"/>
                </a:ext>
              </a:extLst>
            </p:cNvPr>
            <p:cNvSpPr/>
            <p:nvPr/>
          </p:nvSpPr>
          <p:spPr>
            <a:xfrm>
              <a:off x="2923222" y="2260282"/>
              <a:ext cx="131917" cy="147637"/>
            </a:xfrm>
            <a:custGeom>
              <a:avLst/>
              <a:gdLst>
                <a:gd name="connsiteX0" fmla="*/ 129540 w 131917"/>
                <a:gd name="connsiteY0" fmla="*/ 96202 h 147637"/>
                <a:gd name="connsiteX1" fmla="*/ 129540 w 131917"/>
                <a:gd name="connsiteY1" fmla="*/ 61913 h 147637"/>
                <a:gd name="connsiteX2" fmla="*/ 65723 w 131917"/>
                <a:gd name="connsiteY2" fmla="*/ 0 h 147637"/>
                <a:gd name="connsiteX3" fmla="*/ 6668 w 131917"/>
                <a:gd name="connsiteY3" fmla="*/ 34290 h 147637"/>
                <a:gd name="connsiteX4" fmla="*/ 30480 w 131917"/>
                <a:gd name="connsiteY4" fmla="*/ 51435 h 147637"/>
                <a:gd name="connsiteX5" fmla="*/ 32385 w 131917"/>
                <a:gd name="connsiteY5" fmla="*/ 50483 h 147637"/>
                <a:gd name="connsiteX6" fmla="*/ 32385 w 131917"/>
                <a:gd name="connsiteY6" fmla="*/ 50483 h 147637"/>
                <a:gd name="connsiteX7" fmla="*/ 65723 w 131917"/>
                <a:gd name="connsiteY7" fmla="*/ 30480 h 147637"/>
                <a:gd name="connsiteX8" fmla="*/ 91440 w 131917"/>
                <a:gd name="connsiteY8" fmla="*/ 51435 h 147637"/>
                <a:gd name="connsiteX9" fmla="*/ 87630 w 131917"/>
                <a:gd name="connsiteY9" fmla="*/ 55245 h 147637"/>
                <a:gd name="connsiteX10" fmla="*/ 87630 w 131917"/>
                <a:gd name="connsiteY10" fmla="*/ 55245 h 147637"/>
                <a:gd name="connsiteX11" fmla="*/ 8573 w 131917"/>
                <a:gd name="connsiteY11" fmla="*/ 80963 h 147637"/>
                <a:gd name="connsiteX12" fmla="*/ 0 w 131917"/>
                <a:gd name="connsiteY12" fmla="*/ 108585 h 147637"/>
                <a:gd name="connsiteX13" fmla="*/ 45720 w 131917"/>
                <a:gd name="connsiteY13" fmla="*/ 147638 h 147637"/>
                <a:gd name="connsiteX14" fmla="*/ 85725 w 131917"/>
                <a:gd name="connsiteY14" fmla="*/ 132397 h 147637"/>
                <a:gd name="connsiteX15" fmla="*/ 85725 w 131917"/>
                <a:gd name="connsiteY15" fmla="*/ 132397 h 147637"/>
                <a:gd name="connsiteX16" fmla="*/ 86678 w 131917"/>
                <a:gd name="connsiteY16" fmla="*/ 131445 h 147637"/>
                <a:gd name="connsiteX17" fmla="*/ 90488 w 131917"/>
                <a:gd name="connsiteY17" fmla="*/ 130492 h 147637"/>
                <a:gd name="connsiteX18" fmla="*/ 93345 w 131917"/>
                <a:gd name="connsiteY18" fmla="*/ 131445 h 147637"/>
                <a:gd name="connsiteX19" fmla="*/ 94298 w 131917"/>
                <a:gd name="connsiteY19" fmla="*/ 132397 h 147637"/>
                <a:gd name="connsiteX20" fmla="*/ 100965 w 131917"/>
                <a:gd name="connsiteY20" fmla="*/ 141922 h 147637"/>
                <a:gd name="connsiteX21" fmla="*/ 126683 w 131917"/>
                <a:gd name="connsiteY21" fmla="*/ 143827 h 147637"/>
                <a:gd name="connsiteX22" fmla="*/ 131445 w 131917"/>
                <a:gd name="connsiteY22" fmla="*/ 135255 h 147637"/>
                <a:gd name="connsiteX23" fmla="*/ 129540 w 131917"/>
                <a:gd name="connsiteY23" fmla="*/ 96202 h 147637"/>
                <a:gd name="connsiteX24" fmla="*/ 91440 w 131917"/>
                <a:gd name="connsiteY24" fmla="*/ 87630 h 147637"/>
                <a:gd name="connsiteX25" fmla="*/ 58103 w 131917"/>
                <a:gd name="connsiteY25" fmla="*/ 116205 h 147637"/>
                <a:gd name="connsiteX26" fmla="*/ 39053 w 131917"/>
                <a:gd name="connsiteY26" fmla="*/ 101917 h 147637"/>
                <a:gd name="connsiteX27" fmla="*/ 83820 w 131917"/>
                <a:gd name="connsiteY27" fmla="*/ 79058 h 147637"/>
                <a:gd name="connsiteX28" fmla="*/ 85725 w 131917"/>
                <a:gd name="connsiteY28" fmla="*/ 79058 h 147637"/>
                <a:gd name="connsiteX29" fmla="*/ 85725 w 131917"/>
                <a:gd name="connsiteY29" fmla="*/ 79058 h 147637"/>
                <a:gd name="connsiteX30" fmla="*/ 91440 w 131917"/>
                <a:gd name="connsiteY30" fmla="*/ 84772 h 147637"/>
                <a:gd name="connsiteX31" fmla="*/ 91440 w 131917"/>
                <a:gd name="connsiteY31" fmla="*/ 87630 h 147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31917" h="147637">
                  <a:moveTo>
                    <a:pt x="129540" y="96202"/>
                  </a:moveTo>
                  <a:lnTo>
                    <a:pt x="129540" y="61913"/>
                  </a:lnTo>
                  <a:cubicBezTo>
                    <a:pt x="129540" y="22860"/>
                    <a:pt x="120968" y="0"/>
                    <a:pt x="65723" y="0"/>
                  </a:cubicBezTo>
                  <a:cubicBezTo>
                    <a:pt x="24765" y="0"/>
                    <a:pt x="6668" y="17145"/>
                    <a:pt x="6668" y="34290"/>
                  </a:cubicBezTo>
                  <a:cubicBezTo>
                    <a:pt x="6668" y="49530"/>
                    <a:pt x="24765" y="51435"/>
                    <a:pt x="30480" y="51435"/>
                  </a:cubicBezTo>
                  <a:cubicBezTo>
                    <a:pt x="31433" y="51435"/>
                    <a:pt x="31433" y="51435"/>
                    <a:pt x="32385" y="50483"/>
                  </a:cubicBezTo>
                  <a:lnTo>
                    <a:pt x="32385" y="50483"/>
                  </a:lnTo>
                  <a:cubicBezTo>
                    <a:pt x="37148" y="40005"/>
                    <a:pt x="47625" y="30480"/>
                    <a:pt x="65723" y="30480"/>
                  </a:cubicBezTo>
                  <a:cubicBezTo>
                    <a:pt x="84773" y="30480"/>
                    <a:pt x="90488" y="36195"/>
                    <a:pt x="91440" y="51435"/>
                  </a:cubicBezTo>
                  <a:cubicBezTo>
                    <a:pt x="91440" y="53340"/>
                    <a:pt x="89535" y="55245"/>
                    <a:pt x="87630" y="55245"/>
                  </a:cubicBezTo>
                  <a:lnTo>
                    <a:pt x="87630" y="55245"/>
                  </a:lnTo>
                  <a:cubicBezTo>
                    <a:pt x="73343" y="56197"/>
                    <a:pt x="22860" y="62865"/>
                    <a:pt x="8573" y="80963"/>
                  </a:cubicBezTo>
                  <a:cubicBezTo>
                    <a:pt x="1905" y="88583"/>
                    <a:pt x="0" y="98108"/>
                    <a:pt x="0" y="108585"/>
                  </a:cubicBezTo>
                  <a:cubicBezTo>
                    <a:pt x="0" y="131445"/>
                    <a:pt x="17145" y="147638"/>
                    <a:pt x="45720" y="147638"/>
                  </a:cubicBezTo>
                  <a:cubicBezTo>
                    <a:pt x="61913" y="147638"/>
                    <a:pt x="76200" y="141922"/>
                    <a:pt x="85725" y="132397"/>
                  </a:cubicBezTo>
                  <a:lnTo>
                    <a:pt x="85725" y="132397"/>
                  </a:lnTo>
                  <a:cubicBezTo>
                    <a:pt x="85725" y="132397"/>
                    <a:pt x="86678" y="131445"/>
                    <a:pt x="86678" y="131445"/>
                  </a:cubicBezTo>
                  <a:cubicBezTo>
                    <a:pt x="87630" y="130492"/>
                    <a:pt x="89535" y="130492"/>
                    <a:pt x="90488" y="130492"/>
                  </a:cubicBezTo>
                  <a:cubicBezTo>
                    <a:pt x="91440" y="130492"/>
                    <a:pt x="92393" y="130492"/>
                    <a:pt x="93345" y="131445"/>
                  </a:cubicBezTo>
                  <a:cubicBezTo>
                    <a:pt x="94298" y="132397"/>
                    <a:pt x="94298" y="132397"/>
                    <a:pt x="94298" y="132397"/>
                  </a:cubicBezTo>
                  <a:cubicBezTo>
                    <a:pt x="96203" y="136208"/>
                    <a:pt x="98108" y="139065"/>
                    <a:pt x="100965" y="141922"/>
                  </a:cubicBezTo>
                  <a:cubicBezTo>
                    <a:pt x="110490" y="148590"/>
                    <a:pt x="122873" y="145733"/>
                    <a:pt x="126683" y="143827"/>
                  </a:cubicBezTo>
                  <a:cubicBezTo>
                    <a:pt x="132398" y="140970"/>
                    <a:pt x="132398" y="139065"/>
                    <a:pt x="131445" y="135255"/>
                  </a:cubicBezTo>
                  <a:cubicBezTo>
                    <a:pt x="130493" y="130492"/>
                    <a:pt x="129540" y="111442"/>
                    <a:pt x="129540" y="96202"/>
                  </a:cubicBezTo>
                  <a:moveTo>
                    <a:pt x="91440" y="87630"/>
                  </a:moveTo>
                  <a:cubicBezTo>
                    <a:pt x="91440" y="102870"/>
                    <a:pt x="78105" y="116205"/>
                    <a:pt x="58103" y="116205"/>
                  </a:cubicBezTo>
                  <a:cubicBezTo>
                    <a:pt x="44768" y="116205"/>
                    <a:pt x="39053" y="110490"/>
                    <a:pt x="39053" y="101917"/>
                  </a:cubicBezTo>
                  <a:cubicBezTo>
                    <a:pt x="39053" y="91440"/>
                    <a:pt x="54293" y="80963"/>
                    <a:pt x="83820" y="79058"/>
                  </a:cubicBezTo>
                  <a:lnTo>
                    <a:pt x="85725" y="79058"/>
                  </a:lnTo>
                  <a:lnTo>
                    <a:pt x="85725" y="79058"/>
                  </a:lnTo>
                  <a:cubicBezTo>
                    <a:pt x="88583" y="79058"/>
                    <a:pt x="91440" y="81915"/>
                    <a:pt x="91440" y="84772"/>
                  </a:cubicBezTo>
                  <a:lnTo>
                    <a:pt x="91440" y="8763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42" name="Freeform: Shape 336">
              <a:extLst>
                <a:ext uri="{FF2B5EF4-FFF2-40B4-BE49-F238E27FC236}">
                  <a16:creationId xmlns:a16="http://schemas.microsoft.com/office/drawing/2014/main" id="{578E464E-CCD5-DE40-B5F4-39549CF7853C}"/>
                </a:ext>
              </a:extLst>
            </p:cNvPr>
            <p:cNvSpPr/>
            <p:nvPr/>
          </p:nvSpPr>
          <p:spPr>
            <a:xfrm>
              <a:off x="3519015" y="2209800"/>
              <a:ext cx="41574" cy="196215"/>
            </a:xfrm>
            <a:custGeom>
              <a:avLst/>
              <a:gdLst>
                <a:gd name="connsiteX0" fmla="*/ 31905 w 41574"/>
                <a:gd name="connsiteY0" fmla="*/ 3810 h 196215"/>
                <a:gd name="connsiteX1" fmla="*/ 17617 w 41574"/>
                <a:gd name="connsiteY1" fmla="*/ 0 h 196215"/>
                <a:gd name="connsiteX2" fmla="*/ 5235 w 41574"/>
                <a:gd name="connsiteY2" fmla="*/ 1905 h 196215"/>
                <a:gd name="connsiteX3" fmla="*/ 472 w 41574"/>
                <a:gd name="connsiteY3" fmla="*/ 10478 h 196215"/>
                <a:gd name="connsiteX4" fmla="*/ 2377 w 41574"/>
                <a:gd name="connsiteY4" fmla="*/ 48578 h 196215"/>
                <a:gd name="connsiteX5" fmla="*/ 2377 w 41574"/>
                <a:gd name="connsiteY5" fmla="*/ 60008 h 196215"/>
                <a:gd name="connsiteX6" fmla="*/ 2377 w 41574"/>
                <a:gd name="connsiteY6" fmla="*/ 178117 h 196215"/>
                <a:gd name="connsiteX7" fmla="*/ 20475 w 41574"/>
                <a:gd name="connsiteY7" fmla="*/ 196215 h 196215"/>
                <a:gd name="connsiteX8" fmla="*/ 24285 w 41574"/>
                <a:gd name="connsiteY8" fmla="*/ 196215 h 196215"/>
                <a:gd name="connsiteX9" fmla="*/ 41430 w 41574"/>
                <a:gd name="connsiteY9" fmla="*/ 177165 h 196215"/>
                <a:gd name="connsiteX10" fmla="*/ 41430 w 41574"/>
                <a:gd name="connsiteY10" fmla="*/ 30480 h 196215"/>
                <a:gd name="connsiteX11" fmla="*/ 41430 w 41574"/>
                <a:gd name="connsiteY11" fmla="*/ 29528 h 196215"/>
                <a:gd name="connsiteX12" fmla="*/ 41430 w 41574"/>
                <a:gd name="connsiteY12" fmla="*/ 29528 h 196215"/>
                <a:gd name="connsiteX13" fmla="*/ 31905 w 41574"/>
                <a:gd name="connsiteY13" fmla="*/ 3810 h 196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574" h="196215">
                  <a:moveTo>
                    <a:pt x="31905" y="3810"/>
                  </a:moveTo>
                  <a:cubicBezTo>
                    <a:pt x="27142" y="953"/>
                    <a:pt x="22380" y="0"/>
                    <a:pt x="17617" y="0"/>
                  </a:cubicBezTo>
                  <a:cubicBezTo>
                    <a:pt x="11902" y="0"/>
                    <a:pt x="7140" y="953"/>
                    <a:pt x="5235" y="1905"/>
                  </a:cubicBezTo>
                  <a:cubicBezTo>
                    <a:pt x="-480" y="4763"/>
                    <a:pt x="-480" y="6667"/>
                    <a:pt x="472" y="10478"/>
                  </a:cubicBezTo>
                  <a:cubicBezTo>
                    <a:pt x="2377" y="16192"/>
                    <a:pt x="2377" y="34290"/>
                    <a:pt x="2377" y="48578"/>
                  </a:cubicBezTo>
                  <a:lnTo>
                    <a:pt x="2377" y="60008"/>
                  </a:lnTo>
                  <a:lnTo>
                    <a:pt x="2377" y="178117"/>
                  </a:lnTo>
                  <a:cubicBezTo>
                    <a:pt x="2377" y="192405"/>
                    <a:pt x="9997" y="196215"/>
                    <a:pt x="20475" y="196215"/>
                  </a:cubicBezTo>
                  <a:lnTo>
                    <a:pt x="24285" y="196215"/>
                  </a:lnTo>
                  <a:cubicBezTo>
                    <a:pt x="33810" y="196215"/>
                    <a:pt x="41430" y="191453"/>
                    <a:pt x="41430" y="177165"/>
                  </a:cubicBezTo>
                  <a:lnTo>
                    <a:pt x="41430" y="30480"/>
                  </a:lnTo>
                  <a:cubicBezTo>
                    <a:pt x="41430" y="30480"/>
                    <a:pt x="41430" y="29528"/>
                    <a:pt x="41430" y="29528"/>
                  </a:cubicBezTo>
                  <a:lnTo>
                    <a:pt x="41430" y="29528"/>
                  </a:lnTo>
                  <a:cubicBezTo>
                    <a:pt x="42382" y="18097"/>
                    <a:pt x="38572" y="8572"/>
                    <a:pt x="31905" y="381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43" name="Freeform: Shape 337">
              <a:extLst>
                <a:ext uri="{FF2B5EF4-FFF2-40B4-BE49-F238E27FC236}">
                  <a16:creationId xmlns:a16="http://schemas.microsoft.com/office/drawing/2014/main" id="{01F89E71-78DC-9C40-BBFF-C49B742C46DB}"/>
                </a:ext>
              </a:extLst>
            </p:cNvPr>
            <p:cNvSpPr/>
            <p:nvPr/>
          </p:nvSpPr>
          <p:spPr>
            <a:xfrm>
              <a:off x="3368040" y="2260282"/>
              <a:ext cx="131917" cy="147637"/>
            </a:xfrm>
            <a:custGeom>
              <a:avLst/>
              <a:gdLst>
                <a:gd name="connsiteX0" fmla="*/ 129540 w 131917"/>
                <a:gd name="connsiteY0" fmla="*/ 96202 h 147637"/>
                <a:gd name="connsiteX1" fmla="*/ 129540 w 131917"/>
                <a:gd name="connsiteY1" fmla="*/ 61913 h 147637"/>
                <a:gd name="connsiteX2" fmla="*/ 65722 w 131917"/>
                <a:gd name="connsiteY2" fmla="*/ 0 h 147637"/>
                <a:gd name="connsiteX3" fmla="*/ 6667 w 131917"/>
                <a:gd name="connsiteY3" fmla="*/ 34290 h 147637"/>
                <a:gd name="connsiteX4" fmla="*/ 30480 w 131917"/>
                <a:gd name="connsiteY4" fmla="*/ 51435 h 147637"/>
                <a:gd name="connsiteX5" fmla="*/ 32385 w 131917"/>
                <a:gd name="connsiteY5" fmla="*/ 50483 h 147637"/>
                <a:gd name="connsiteX6" fmla="*/ 32385 w 131917"/>
                <a:gd name="connsiteY6" fmla="*/ 50483 h 147637"/>
                <a:gd name="connsiteX7" fmla="*/ 65722 w 131917"/>
                <a:gd name="connsiteY7" fmla="*/ 30480 h 147637"/>
                <a:gd name="connsiteX8" fmla="*/ 91440 w 131917"/>
                <a:gd name="connsiteY8" fmla="*/ 51435 h 147637"/>
                <a:gd name="connsiteX9" fmla="*/ 87630 w 131917"/>
                <a:gd name="connsiteY9" fmla="*/ 55245 h 147637"/>
                <a:gd name="connsiteX10" fmla="*/ 87630 w 131917"/>
                <a:gd name="connsiteY10" fmla="*/ 55245 h 147637"/>
                <a:gd name="connsiteX11" fmla="*/ 8572 w 131917"/>
                <a:gd name="connsiteY11" fmla="*/ 80963 h 147637"/>
                <a:gd name="connsiteX12" fmla="*/ 0 w 131917"/>
                <a:gd name="connsiteY12" fmla="*/ 108585 h 147637"/>
                <a:gd name="connsiteX13" fmla="*/ 45720 w 131917"/>
                <a:gd name="connsiteY13" fmla="*/ 147638 h 147637"/>
                <a:gd name="connsiteX14" fmla="*/ 85725 w 131917"/>
                <a:gd name="connsiteY14" fmla="*/ 132397 h 147637"/>
                <a:gd name="connsiteX15" fmla="*/ 85725 w 131917"/>
                <a:gd name="connsiteY15" fmla="*/ 132397 h 147637"/>
                <a:gd name="connsiteX16" fmla="*/ 86677 w 131917"/>
                <a:gd name="connsiteY16" fmla="*/ 131445 h 147637"/>
                <a:gd name="connsiteX17" fmla="*/ 90488 w 131917"/>
                <a:gd name="connsiteY17" fmla="*/ 130492 h 147637"/>
                <a:gd name="connsiteX18" fmla="*/ 93345 w 131917"/>
                <a:gd name="connsiteY18" fmla="*/ 131445 h 147637"/>
                <a:gd name="connsiteX19" fmla="*/ 94297 w 131917"/>
                <a:gd name="connsiteY19" fmla="*/ 132397 h 147637"/>
                <a:gd name="connsiteX20" fmla="*/ 100965 w 131917"/>
                <a:gd name="connsiteY20" fmla="*/ 141922 h 147637"/>
                <a:gd name="connsiteX21" fmla="*/ 126682 w 131917"/>
                <a:gd name="connsiteY21" fmla="*/ 143827 h 147637"/>
                <a:gd name="connsiteX22" fmla="*/ 131445 w 131917"/>
                <a:gd name="connsiteY22" fmla="*/ 135255 h 147637"/>
                <a:gd name="connsiteX23" fmla="*/ 129540 w 131917"/>
                <a:gd name="connsiteY23" fmla="*/ 96202 h 147637"/>
                <a:gd name="connsiteX24" fmla="*/ 90488 w 131917"/>
                <a:gd name="connsiteY24" fmla="*/ 87630 h 147637"/>
                <a:gd name="connsiteX25" fmla="*/ 57150 w 131917"/>
                <a:gd name="connsiteY25" fmla="*/ 116205 h 147637"/>
                <a:gd name="connsiteX26" fmla="*/ 38100 w 131917"/>
                <a:gd name="connsiteY26" fmla="*/ 101917 h 147637"/>
                <a:gd name="connsiteX27" fmla="*/ 82867 w 131917"/>
                <a:gd name="connsiteY27" fmla="*/ 79058 h 147637"/>
                <a:gd name="connsiteX28" fmla="*/ 84772 w 131917"/>
                <a:gd name="connsiteY28" fmla="*/ 79058 h 147637"/>
                <a:gd name="connsiteX29" fmla="*/ 84772 w 131917"/>
                <a:gd name="connsiteY29" fmla="*/ 79058 h 147637"/>
                <a:gd name="connsiteX30" fmla="*/ 90488 w 131917"/>
                <a:gd name="connsiteY30" fmla="*/ 84772 h 147637"/>
                <a:gd name="connsiteX31" fmla="*/ 90488 w 131917"/>
                <a:gd name="connsiteY31" fmla="*/ 87630 h 147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31917" h="147637">
                  <a:moveTo>
                    <a:pt x="129540" y="96202"/>
                  </a:moveTo>
                  <a:lnTo>
                    <a:pt x="129540" y="61913"/>
                  </a:lnTo>
                  <a:cubicBezTo>
                    <a:pt x="129540" y="22860"/>
                    <a:pt x="120967" y="0"/>
                    <a:pt x="65722" y="0"/>
                  </a:cubicBezTo>
                  <a:cubicBezTo>
                    <a:pt x="24765" y="0"/>
                    <a:pt x="6667" y="17145"/>
                    <a:pt x="6667" y="34290"/>
                  </a:cubicBezTo>
                  <a:cubicBezTo>
                    <a:pt x="6667" y="49530"/>
                    <a:pt x="24765" y="51435"/>
                    <a:pt x="30480" y="51435"/>
                  </a:cubicBezTo>
                  <a:cubicBezTo>
                    <a:pt x="31432" y="51435"/>
                    <a:pt x="31432" y="51435"/>
                    <a:pt x="32385" y="50483"/>
                  </a:cubicBezTo>
                  <a:lnTo>
                    <a:pt x="32385" y="50483"/>
                  </a:lnTo>
                  <a:cubicBezTo>
                    <a:pt x="37147" y="40005"/>
                    <a:pt x="47625" y="30480"/>
                    <a:pt x="65722" y="30480"/>
                  </a:cubicBezTo>
                  <a:cubicBezTo>
                    <a:pt x="84772" y="30480"/>
                    <a:pt x="90488" y="36195"/>
                    <a:pt x="91440" y="51435"/>
                  </a:cubicBezTo>
                  <a:cubicBezTo>
                    <a:pt x="91440" y="53340"/>
                    <a:pt x="89535" y="55245"/>
                    <a:pt x="87630" y="55245"/>
                  </a:cubicBezTo>
                  <a:lnTo>
                    <a:pt x="87630" y="55245"/>
                  </a:lnTo>
                  <a:cubicBezTo>
                    <a:pt x="73342" y="56197"/>
                    <a:pt x="22860" y="62865"/>
                    <a:pt x="8572" y="80963"/>
                  </a:cubicBezTo>
                  <a:cubicBezTo>
                    <a:pt x="1905" y="88583"/>
                    <a:pt x="0" y="98108"/>
                    <a:pt x="0" y="108585"/>
                  </a:cubicBezTo>
                  <a:cubicBezTo>
                    <a:pt x="0" y="131445"/>
                    <a:pt x="17145" y="147638"/>
                    <a:pt x="45720" y="147638"/>
                  </a:cubicBezTo>
                  <a:cubicBezTo>
                    <a:pt x="61913" y="147638"/>
                    <a:pt x="76200" y="141922"/>
                    <a:pt x="85725" y="132397"/>
                  </a:cubicBezTo>
                  <a:lnTo>
                    <a:pt x="85725" y="132397"/>
                  </a:lnTo>
                  <a:cubicBezTo>
                    <a:pt x="85725" y="132397"/>
                    <a:pt x="86677" y="131445"/>
                    <a:pt x="86677" y="131445"/>
                  </a:cubicBezTo>
                  <a:cubicBezTo>
                    <a:pt x="87630" y="130492"/>
                    <a:pt x="89535" y="130492"/>
                    <a:pt x="90488" y="130492"/>
                  </a:cubicBezTo>
                  <a:cubicBezTo>
                    <a:pt x="91440" y="130492"/>
                    <a:pt x="92392" y="130492"/>
                    <a:pt x="93345" y="131445"/>
                  </a:cubicBezTo>
                  <a:cubicBezTo>
                    <a:pt x="94297" y="132397"/>
                    <a:pt x="94297" y="132397"/>
                    <a:pt x="94297" y="132397"/>
                  </a:cubicBezTo>
                  <a:cubicBezTo>
                    <a:pt x="96202" y="136208"/>
                    <a:pt x="98107" y="139065"/>
                    <a:pt x="100965" y="141922"/>
                  </a:cubicBezTo>
                  <a:cubicBezTo>
                    <a:pt x="110490" y="148590"/>
                    <a:pt x="122872" y="145733"/>
                    <a:pt x="126682" y="143827"/>
                  </a:cubicBezTo>
                  <a:cubicBezTo>
                    <a:pt x="132397" y="140970"/>
                    <a:pt x="132397" y="139065"/>
                    <a:pt x="131445" y="135255"/>
                  </a:cubicBezTo>
                  <a:cubicBezTo>
                    <a:pt x="129540" y="130492"/>
                    <a:pt x="129540" y="111442"/>
                    <a:pt x="129540" y="96202"/>
                  </a:cubicBezTo>
                  <a:moveTo>
                    <a:pt x="90488" y="87630"/>
                  </a:moveTo>
                  <a:cubicBezTo>
                    <a:pt x="90488" y="102870"/>
                    <a:pt x="77152" y="116205"/>
                    <a:pt x="57150" y="116205"/>
                  </a:cubicBezTo>
                  <a:cubicBezTo>
                    <a:pt x="43815" y="116205"/>
                    <a:pt x="38100" y="110490"/>
                    <a:pt x="38100" y="101917"/>
                  </a:cubicBezTo>
                  <a:cubicBezTo>
                    <a:pt x="38100" y="91440"/>
                    <a:pt x="53340" y="80963"/>
                    <a:pt x="82867" y="79058"/>
                  </a:cubicBezTo>
                  <a:lnTo>
                    <a:pt x="84772" y="79058"/>
                  </a:lnTo>
                  <a:lnTo>
                    <a:pt x="84772" y="79058"/>
                  </a:lnTo>
                  <a:cubicBezTo>
                    <a:pt x="87630" y="79058"/>
                    <a:pt x="90488" y="81915"/>
                    <a:pt x="90488" y="84772"/>
                  </a:cubicBezTo>
                  <a:lnTo>
                    <a:pt x="90488" y="8763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44" name="Freeform: Shape 338">
              <a:extLst>
                <a:ext uri="{FF2B5EF4-FFF2-40B4-BE49-F238E27FC236}">
                  <a16:creationId xmlns:a16="http://schemas.microsoft.com/office/drawing/2014/main" id="{7D02068D-A471-FB48-8B46-438B376F729D}"/>
                </a:ext>
              </a:extLst>
            </p:cNvPr>
            <p:cNvSpPr/>
            <p:nvPr/>
          </p:nvSpPr>
          <p:spPr>
            <a:xfrm>
              <a:off x="3584737" y="2207895"/>
              <a:ext cx="137452" cy="196214"/>
            </a:xfrm>
            <a:custGeom>
              <a:avLst/>
              <a:gdLst>
                <a:gd name="connsiteX0" fmla="*/ 134775 w 137452"/>
                <a:gd name="connsiteY0" fmla="*/ 179070 h 196214"/>
                <a:gd name="connsiteX1" fmla="*/ 110010 w 137452"/>
                <a:gd name="connsiteY1" fmla="*/ 149542 h 196214"/>
                <a:gd name="connsiteX2" fmla="*/ 107152 w 137452"/>
                <a:gd name="connsiteY2" fmla="*/ 144780 h 196214"/>
                <a:gd name="connsiteX3" fmla="*/ 93817 w 137452"/>
                <a:gd name="connsiteY3" fmla="*/ 126683 h 196214"/>
                <a:gd name="connsiteX4" fmla="*/ 95722 w 137452"/>
                <a:gd name="connsiteY4" fmla="*/ 108585 h 196214"/>
                <a:gd name="connsiteX5" fmla="*/ 98580 w 137452"/>
                <a:gd name="connsiteY5" fmla="*/ 105727 h 196214"/>
                <a:gd name="connsiteX6" fmla="*/ 101437 w 137452"/>
                <a:gd name="connsiteY6" fmla="*/ 101917 h 196214"/>
                <a:gd name="connsiteX7" fmla="*/ 101437 w 137452"/>
                <a:gd name="connsiteY7" fmla="*/ 101917 h 196214"/>
                <a:gd name="connsiteX8" fmla="*/ 102390 w 137452"/>
                <a:gd name="connsiteY8" fmla="*/ 100013 h 196214"/>
                <a:gd name="connsiteX9" fmla="*/ 102390 w 137452"/>
                <a:gd name="connsiteY9" fmla="*/ 99060 h 196214"/>
                <a:gd name="connsiteX10" fmla="*/ 106200 w 137452"/>
                <a:gd name="connsiteY10" fmla="*/ 95250 h 196214"/>
                <a:gd name="connsiteX11" fmla="*/ 120487 w 137452"/>
                <a:gd name="connsiteY11" fmla="*/ 81915 h 196214"/>
                <a:gd name="connsiteX12" fmla="*/ 122392 w 137452"/>
                <a:gd name="connsiteY12" fmla="*/ 73342 h 196214"/>
                <a:gd name="connsiteX13" fmla="*/ 122392 w 137452"/>
                <a:gd name="connsiteY13" fmla="*/ 73342 h 196214"/>
                <a:gd name="connsiteX14" fmla="*/ 122392 w 137452"/>
                <a:gd name="connsiteY14" fmla="*/ 73342 h 196214"/>
                <a:gd name="connsiteX15" fmla="*/ 102390 w 137452"/>
                <a:gd name="connsiteY15" fmla="*/ 61913 h 196214"/>
                <a:gd name="connsiteX16" fmla="*/ 102390 w 137452"/>
                <a:gd name="connsiteY16" fmla="*/ 61913 h 196214"/>
                <a:gd name="connsiteX17" fmla="*/ 102390 w 137452"/>
                <a:gd name="connsiteY17" fmla="*/ 61913 h 196214"/>
                <a:gd name="connsiteX18" fmla="*/ 102390 w 137452"/>
                <a:gd name="connsiteY18" fmla="*/ 61913 h 196214"/>
                <a:gd name="connsiteX19" fmla="*/ 101437 w 137452"/>
                <a:gd name="connsiteY19" fmla="*/ 61913 h 196214"/>
                <a:gd name="connsiteX20" fmla="*/ 101437 w 137452"/>
                <a:gd name="connsiteY20" fmla="*/ 61913 h 196214"/>
                <a:gd name="connsiteX21" fmla="*/ 100485 w 137452"/>
                <a:gd name="connsiteY21" fmla="*/ 61913 h 196214"/>
                <a:gd name="connsiteX22" fmla="*/ 99532 w 137452"/>
                <a:gd name="connsiteY22" fmla="*/ 61913 h 196214"/>
                <a:gd name="connsiteX23" fmla="*/ 94770 w 137452"/>
                <a:gd name="connsiteY23" fmla="*/ 62865 h 196214"/>
                <a:gd name="connsiteX24" fmla="*/ 94770 w 137452"/>
                <a:gd name="connsiteY24" fmla="*/ 62865 h 196214"/>
                <a:gd name="connsiteX25" fmla="*/ 93817 w 137452"/>
                <a:gd name="connsiteY25" fmla="*/ 62865 h 196214"/>
                <a:gd name="connsiteX26" fmla="*/ 89055 w 137452"/>
                <a:gd name="connsiteY26" fmla="*/ 66675 h 196214"/>
                <a:gd name="connsiteX27" fmla="*/ 89055 w 137452"/>
                <a:gd name="connsiteY27" fmla="*/ 66675 h 196214"/>
                <a:gd name="connsiteX28" fmla="*/ 83340 w 137452"/>
                <a:gd name="connsiteY28" fmla="*/ 72390 h 196214"/>
                <a:gd name="connsiteX29" fmla="*/ 62385 w 137452"/>
                <a:gd name="connsiteY29" fmla="*/ 93345 h 196214"/>
                <a:gd name="connsiteX30" fmla="*/ 50002 w 137452"/>
                <a:gd name="connsiteY30" fmla="*/ 100013 h 196214"/>
                <a:gd name="connsiteX31" fmla="*/ 42382 w 137452"/>
                <a:gd name="connsiteY31" fmla="*/ 91440 h 196214"/>
                <a:gd name="connsiteX32" fmla="*/ 42382 w 137452"/>
                <a:gd name="connsiteY32" fmla="*/ 31433 h 196214"/>
                <a:gd name="connsiteX33" fmla="*/ 42382 w 137452"/>
                <a:gd name="connsiteY33" fmla="*/ 31433 h 196214"/>
                <a:gd name="connsiteX34" fmla="*/ 42382 w 137452"/>
                <a:gd name="connsiteY34" fmla="*/ 31433 h 196214"/>
                <a:gd name="connsiteX35" fmla="*/ 42382 w 137452"/>
                <a:gd name="connsiteY35" fmla="*/ 30480 h 196214"/>
                <a:gd name="connsiteX36" fmla="*/ 42382 w 137452"/>
                <a:gd name="connsiteY36" fmla="*/ 30480 h 196214"/>
                <a:gd name="connsiteX37" fmla="*/ 31905 w 137452"/>
                <a:gd name="connsiteY37" fmla="*/ 3810 h 196214"/>
                <a:gd name="connsiteX38" fmla="*/ 17617 w 137452"/>
                <a:gd name="connsiteY38" fmla="*/ 0 h 196214"/>
                <a:gd name="connsiteX39" fmla="*/ 5235 w 137452"/>
                <a:gd name="connsiteY39" fmla="*/ 1905 h 196214"/>
                <a:gd name="connsiteX40" fmla="*/ 472 w 137452"/>
                <a:gd name="connsiteY40" fmla="*/ 10477 h 196214"/>
                <a:gd name="connsiteX41" fmla="*/ 2377 w 137452"/>
                <a:gd name="connsiteY41" fmla="*/ 39052 h 196214"/>
                <a:gd name="connsiteX42" fmla="*/ 2377 w 137452"/>
                <a:gd name="connsiteY42" fmla="*/ 177165 h 196214"/>
                <a:gd name="connsiteX43" fmla="*/ 20475 w 137452"/>
                <a:gd name="connsiteY43" fmla="*/ 196215 h 196214"/>
                <a:gd name="connsiteX44" fmla="*/ 24285 w 137452"/>
                <a:gd name="connsiteY44" fmla="*/ 196215 h 196214"/>
                <a:gd name="connsiteX45" fmla="*/ 41430 w 137452"/>
                <a:gd name="connsiteY45" fmla="*/ 177165 h 196214"/>
                <a:gd name="connsiteX46" fmla="*/ 41430 w 137452"/>
                <a:gd name="connsiteY46" fmla="*/ 175260 h 196214"/>
                <a:gd name="connsiteX47" fmla="*/ 41430 w 137452"/>
                <a:gd name="connsiteY47" fmla="*/ 144780 h 196214"/>
                <a:gd name="connsiteX48" fmla="*/ 49050 w 137452"/>
                <a:gd name="connsiteY48" fmla="*/ 136208 h 196214"/>
                <a:gd name="connsiteX49" fmla="*/ 64290 w 137452"/>
                <a:gd name="connsiteY49" fmla="*/ 146685 h 196214"/>
                <a:gd name="connsiteX50" fmla="*/ 93817 w 137452"/>
                <a:gd name="connsiteY50" fmla="*/ 183833 h 196214"/>
                <a:gd name="connsiteX51" fmla="*/ 93817 w 137452"/>
                <a:gd name="connsiteY51" fmla="*/ 183833 h 196214"/>
                <a:gd name="connsiteX52" fmla="*/ 115725 w 137452"/>
                <a:gd name="connsiteY52" fmla="*/ 196215 h 196214"/>
                <a:gd name="connsiteX53" fmla="*/ 135727 w 137452"/>
                <a:gd name="connsiteY53" fmla="*/ 185738 h 196214"/>
                <a:gd name="connsiteX54" fmla="*/ 134775 w 137452"/>
                <a:gd name="connsiteY54" fmla="*/ 179070 h 196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137452" h="196214">
                  <a:moveTo>
                    <a:pt x="134775" y="179070"/>
                  </a:moveTo>
                  <a:cubicBezTo>
                    <a:pt x="130012" y="175260"/>
                    <a:pt x="118582" y="160972"/>
                    <a:pt x="110010" y="149542"/>
                  </a:cubicBezTo>
                  <a:lnTo>
                    <a:pt x="107152" y="144780"/>
                  </a:lnTo>
                  <a:lnTo>
                    <a:pt x="93817" y="126683"/>
                  </a:lnTo>
                  <a:cubicBezTo>
                    <a:pt x="90007" y="120967"/>
                    <a:pt x="90960" y="115252"/>
                    <a:pt x="95722" y="108585"/>
                  </a:cubicBezTo>
                  <a:cubicBezTo>
                    <a:pt x="96675" y="107633"/>
                    <a:pt x="97627" y="106680"/>
                    <a:pt x="98580" y="105727"/>
                  </a:cubicBezTo>
                  <a:cubicBezTo>
                    <a:pt x="99532" y="104775"/>
                    <a:pt x="100485" y="103822"/>
                    <a:pt x="101437" y="101917"/>
                  </a:cubicBezTo>
                  <a:lnTo>
                    <a:pt x="101437" y="101917"/>
                  </a:lnTo>
                  <a:cubicBezTo>
                    <a:pt x="101437" y="100965"/>
                    <a:pt x="102390" y="100965"/>
                    <a:pt x="102390" y="100013"/>
                  </a:cubicBezTo>
                  <a:lnTo>
                    <a:pt x="102390" y="99060"/>
                  </a:lnTo>
                  <a:cubicBezTo>
                    <a:pt x="103342" y="98108"/>
                    <a:pt x="105247" y="96202"/>
                    <a:pt x="106200" y="95250"/>
                  </a:cubicBezTo>
                  <a:cubicBezTo>
                    <a:pt x="111915" y="88583"/>
                    <a:pt x="117630" y="83820"/>
                    <a:pt x="120487" y="81915"/>
                  </a:cubicBezTo>
                  <a:cubicBezTo>
                    <a:pt x="123345" y="80010"/>
                    <a:pt x="125250" y="78105"/>
                    <a:pt x="122392" y="73342"/>
                  </a:cubicBezTo>
                  <a:lnTo>
                    <a:pt x="122392" y="73342"/>
                  </a:lnTo>
                  <a:cubicBezTo>
                    <a:pt x="122392" y="73342"/>
                    <a:pt x="122392" y="73342"/>
                    <a:pt x="122392" y="73342"/>
                  </a:cubicBezTo>
                  <a:cubicBezTo>
                    <a:pt x="121440" y="70485"/>
                    <a:pt x="112867" y="61913"/>
                    <a:pt x="102390" y="61913"/>
                  </a:cubicBezTo>
                  <a:cubicBezTo>
                    <a:pt x="102390" y="61913"/>
                    <a:pt x="102390" y="61913"/>
                    <a:pt x="102390" y="61913"/>
                  </a:cubicBezTo>
                  <a:cubicBezTo>
                    <a:pt x="102390" y="61913"/>
                    <a:pt x="102390" y="61913"/>
                    <a:pt x="102390" y="61913"/>
                  </a:cubicBezTo>
                  <a:cubicBezTo>
                    <a:pt x="102390" y="61913"/>
                    <a:pt x="102390" y="61913"/>
                    <a:pt x="102390" y="61913"/>
                  </a:cubicBezTo>
                  <a:cubicBezTo>
                    <a:pt x="102390" y="61913"/>
                    <a:pt x="101437" y="61913"/>
                    <a:pt x="101437" y="61913"/>
                  </a:cubicBezTo>
                  <a:cubicBezTo>
                    <a:pt x="101437" y="61913"/>
                    <a:pt x="101437" y="61913"/>
                    <a:pt x="101437" y="61913"/>
                  </a:cubicBezTo>
                  <a:cubicBezTo>
                    <a:pt x="101437" y="61913"/>
                    <a:pt x="100485" y="61913"/>
                    <a:pt x="100485" y="61913"/>
                  </a:cubicBezTo>
                  <a:cubicBezTo>
                    <a:pt x="100485" y="61913"/>
                    <a:pt x="99532" y="61913"/>
                    <a:pt x="99532" y="61913"/>
                  </a:cubicBezTo>
                  <a:cubicBezTo>
                    <a:pt x="97627" y="61913"/>
                    <a:pt x="95722" y="62865"/>
                    <a:pt x="94770" y="62865"/>
                  </a:cubicBezTo>
                  <a:cubicBezTo>
                    <a:pt x="94770" y="62865"/>
                    <a:pt x="94770" y="62865"/>
                    <a:pt x="94770" y="62865"/>
                  </a:cubicBezTo>
                  <a:cubicBezTo>
                    <a:pt x="94770" y="62865"/>
                    <a:pt x="93817" y="62865"/>
                    <a:pt x="93817" y="62865"/>
                  </a:cubicBezTo>
                  <a:cubicBezTo>
                    <a:pt x="91912" y="63817"/>
                    <a:pt x="90007" y="64770"/>
                    <a:pt x="89055" y="66675"/>
                  </a:cubicBezTo>
                  <a:lnTo>
                    <a:pt x="89055" y="66675"/>
                  </a:lnTo>
                  <a:cubicBezTo>
                    <a:pt x="87150" y="68580"/>
                    <a:pt x="85245" y="70485"/>
                    <a:pt x="83340" y="72390"/>
                  </a:cubicBezTo>
                  <a:lnTo>
                    <a:pt x="62385" y="93345"/>
                  </a:lnTo>
                  <a:cubicBezTo>
                    <a:pt x="59527" y="96202"/>
                    <a:pt x="56670" y="100013"/>
                    <a:pt x="50002" y="100013"/>
                  </a:cubicBezTo>
                  <a:cubicBezTo>
                    <a:pt x="45240" y="100013"/>
                    <a:pt x="42382" y="97155"/>
                    <a:pt x="42382" y="91440"/>
                  </a:cubicBezTo>
                  <a:lnTo>
                    <a:pt x="42382" y="31433"/>
                  </a:lnTo>
                  <a:lnTo>
                    <a:pt x="42382" y="31433"/>
                  </a:lnTo>
                  <a:lnTo>
                    <a:pt x="42382" y="31433"/>
                  </a:lnTo>
                  <a:cubicBezTo>
                    <a:pt x="42382" y="31433"/>
                    <a:pt x="42382" y="30480"/>
                    <a:pt x="42382" y="30480"/>
                  </a:cubicBezTo>
                  <a:lnTo>
                    <a:pt x="42382" y="30480"/>
                  </a:lnTo>
                  <a:cubicBezTo>
                    <a:pt x="42382" y="18097"/>
                    <a:pt x="38572" y="8572"/>
                    <a:pt x="31905" y="3810"/>
                  </a:cubicBezTo>
                  <a:cubicBezTo>
                    <a:pt x="27142" y="952"/>
                    <a:pt x="22380" y="0"/>
                    <a:pt x="17617" y="0"/>
                  </a:cubicBezTo>
                  <a:cubicBezTo>
                    <a:pt x="11902" y="0"/>
                    <a:pt x="7140" y="952"/>
                    <a:pt x="5235" y="1905"/>
                  </a:cubicBezTo>
                  <a:cubicBezTo>
                    <a:pt x="-480" y="4763"/>
                    <a:pt x="-480" y="6667"/>
                    <a:pt x="472" y="10477"/>
                  </a:cubicBezTo>
                  <a:cubicBezTo>
                    <a:pt x="1425" y="14288"/>
                    <a:pt x="2377" y="27622"/>
                    <a:pt x="2377" y="39052"/>
                  </a:cubicBezTo>
                  <a:lnTo>
                    <a:pt x="2377" y="177165"/>
                  </a:lnTo>
                  <a:cubicBezTo>
                    <a:pt x="2377" y="191452"/>
                    <a:pt x="9997" y="196215"/>
                    <a:pt x="20475" y="196215"/>
                  </a:cubicBezTo>
                  <a:lnTo>
                    <a:pt x="24285" y="196215"/>
                  </a:lnTo>
                  <a:cubicBezTo>
                    <a:pt x="34762" y="196215"/>
                    <a:pt x="41430" y="191452"/>
                    <a:pt x="41430" y="177165"/>
                  </a:cubicBezTo>
                  <a:lnTo>
                    <a:pt x="41430" y="175260"/>
                  </a:lnTo>
                  <a:cubicBezTo>
                    <a:pt x="41430" y="171450"/>
                    <a:pt x="41430" y="148590"/>
                    <a:pt x="41430" y="144780"/>
                  </a:cubicBezTo>
                  <a:cubicBezTo>
                    <a:pt x="41430" y="138113"/>
                    <a:pt x="46192" y="136208"/>
                    <a:pt x="49050" y="136208"/>
                  </a:cubicBezTo>
                  <a:cubicBezTo>
                    <a:pt x="56670" y="136208"/>
                    <a:pt x="59527" y="140970"/>
                    <a:pt x="64290" y="146685"/>
                  </a:cubicBezTo>
                  <a:cubicBezTo>
                    <a:pt x="66195" y="149542"/>
                    <a:pt x="84292" y="171450"/>
                    <a:pt x="93817" y="183833"/>
                  </a:cubicBezTo>
                  <a:lnTo>
                    <a:pt x="93817" y="183833"/>
                  </a:lnTo>
                  <a:cubicBezTo>
                    <a:pt x="101437" y="193358"/>
                    <a:pt x="108105" y="196215"/>
                    <a:pt x="115725" y="196215"/>
                  </a:cubicBezTo>
                  <a:cubicBezTo>
                    <a:pt x="126202" y="196215"/>
                    <a:pt x="134775" y="188595"/>
                    <a:pt x="135727" y="185738"/>
                  </a:cubicBezTo>
                  <a:cubicBezTo>
                    <a:pt x="138585" y="183833"/>
                    <a:pt x="137632" y="181927"/>
                    <a:pt x="134775" y="17907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45" name="Freeform: Shape 339">
              <a:extLst>
                <a:ext uri="{FF2B5EF4-FFF2-40B4-BE49-F238E27FC236}">
                  <a16:creationId xmlns:a16="http://schemas.microsoft.com/office/drawing/2014/main" id="{FAB2E121-5A47-CE4D-8F99-0212789E7AE5}"/>
                </a:ext>
              </a:extLst>
            </p:cNvPr>
            <p:cNvSpPr/>
            <p:nvPr/>
          </p:nvSpPr>
          <p:spPr>
            <a:xfrm>
              <a:off x="3237180" y="2212657"/>
              <a:ext cx="171231" cy="194309"/>
            </a:xfrm>
            <a:custGeom>
              <a:avLst/>
              <a:gdLst>
                <a:gd name="connsiteX0" fmla="*/ 140384 w 171231"/>
                <a:gd name="connsiteY0" fmla="*/ 39052 h 194309"/>
                <a:gd name="connsiteX1" fmla="*/ 167054 w 171231"/>
                <a:gd name="connsiteY1" fmla="*/ 28575 h 194309"/>
                <a:gd name="connsiteX2" fmla="*/ 168959 w 171231"/>
                <a:gd name="connsiteY2" fmla="*/ 2858 h 194309"/>
                <a:gd name="connsiteX3" fmla="*/ 165149 w 171231"/>
                <a:gd name="connsiteY3" fmla="*/ 0 h 194309"/>
                <a:gd name="connsiteX4" fmla="*/ 30847 w 171231"/>
                <a:gd name="connsiteY4" fmla="*/ 0 h 194309"/>
                <a:gd name="connsiteX5" fmla="*/ 30847 w 171231"/>
                <a:gd name="connsiteY5" fmla="*/ 0 h 194309"/>
                <a:gd name="connsiteX6" fmla="*/ 4177 w 171231"/>
                <a:gd name="connsiteY6" fmla="*/ 10477 h 194309"/>
                <a:gd name="connsiteX7" fmla="*/ 2272 w 171231"/>
                <a:gd name="connsiteY7" fmla="*/ 36195 h 194309"/>
                <a:gd name="connsiteX8" fmla="*/ 6082 w 171231"/>
                <a:gd name="connsiteY8" fmla="*/ 39052 h 194309"/>
                <a:gd name="connsiteX9" fmla="*/ 58469 w 171231"/>
                <a:gd name="connsiteY9" fmla="*/ 39052 h 194309"/>
                <a:gd name="connsiteX10" fmla="*/ 65137 w 171231"/>
                <a:gd name="connsiteY10" fmla="*/ 44767 h 194309"/>
                <a:gd name="connsiteX11" fmla="*/ 65137 w 171231"/>
                <a:gd name="connsiteY11" fmla="*/ 175260 h 194309"/>
                <a:gd name="connsiteX12" fmla="*/ 69899 w 171231"/>
                <a:gd name="connsiteY12" fmla="*/ 189547 h 194309"/>
                <a:gd name="connsiteX13" fmla="*/ 83234 w 171231"/>
                <a:gd name="connsiteY13" fmla="*/ 194310 h 194309"/>
                <a:gd name="connsiteX14" fmla="*/ 87044 w 171231"/>
                <a:gd name="connsiteY14" fmla="*/ 194310 h 194309"/>
                <a:gd name="connsiteX15" fmla="*/ 104189 w 171231"/>
                <a:gd name="connsiteY15" fmla="*/ 175260 h 194309"/>
                <a:gd name="connsiteX16" fmla="*/ 104189 w 171231"/>
                <a:gd name="connsiteY16" fmla="*/ 46672 h 194309"/>
                <a:gd name="connsiteX17" fmla="*/ 111809 w 171231"/>
                <a:gd name="connsiteY17" fmla="*/ 38100 h 194309"/>
                <a:gd name="connsiteX18" fmla="*/ 140384 w 171231"/>
                <a:gd name="connsiteY18" fmla="*/ 39052 h 194309"/>
                <a:gd name="connsiteX19" fmla="*/ 140384 w 171231"/>
                <a:gd name="connsiteY19" fmla="*/ 39052 h 194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71231" h="194309">
                  <a:moveTo>
                    <a:pt x="140384" y="39052"/>
                  </a:moveTo>
                  <a:cubicBezTo>
                    <a:pt x="152767" y="39052"/>
                    <a:pt x="162292" y="35242"/>
                    <a:pt x="167054" y="28575"/>
                  </a:cubicBezTo>
                  <a:cubicBezTo>
                    <a:pt x="173722" y="19050"/>
                    <a:pt x="170864" y="6667"/>
                    <a:pt x="168959" y="2858"/>
                  </a:cubicBezTo>
                  <a:cubicBezTo>
                    <a:pt x="168007" y="952"/>
                    <a:pt x="166102" y="0"/>
                    <a:pt x="165149" y="0"/>
                  </a:cubicBezTo>
                  <a:cubicBezTo>
                    <a:pt x="165149" y="0"/>
                    <a:pt x="30847" y="0"/>
                    <a:pt x="30847" y="0"/>
                  </a:cubicBezTo>
                  <a:lnTo>
                    <a:pt x="30847" y="0"/>
                  </a:lnTo>
                  <a:cubicBezTo>
                    <a:pt x="18464" y="0"/>
                    <a:pt x="8939" y="3810"/>
                    <a:pt x="4177" y="10477"/>
                  </a:cubicBezTo>
                  <a:cubicBezTo>
                    <a:pt x="-2491" y="20002"/>
                    <a:pt x="367" y="32385"/>
                    <a:pt x="2272" y="36195"/>
                  </a:cubicBezTo>
                  <a:cubicBezTo>
                    <a:pt x="3224" y="38100"/>
                    <a:pt x="5129" y="39052"/>
                    <a:pt x="6082" y="39052"/>
                  </a:cubicBezTo>
                  <a:lnTo>
                    <a:pt x="58469" y="39052"/>
                  </a:lnTo>
                  <a:cubicBezTo>
                    <a:pt x="61327" y="39052"/>
                    <a:pt x="64184" y="41910"/>
                    <a:pt x="65137" y="44767"/>
                  </a:cubicBezTo>
                  <a:lnTo>
                    <a:pt x="65137" y="175260"/>
                  </a:lnTo>
                  <a:cubicBezTo>
                    <a:pt x="65137" y="181927"/>
                    <a:pt x="67042" y="186690"/>
                    <a:pt x="69899" y="189547"/>
                  </a:cubicBezTo>
                  <a:cubicBezTo>
                    <a:pt x="72757" y="193358"/>
                    <a:pt x="77519" y="194310"/>
                    <a:pt x="83234" y="194310"/>
                  </a:cubicBezTo>
                  <a:lnTo>
                    <a:pt x="87044" y="194310"/>
                  </a:lnTo>
                  <a:cubicBezTo>
                    <a:pt x="96569" y="194310"/>
                    <a:pt x="104189" y="189547"/>
                    <a:pt x="104189" y="175260"/>
                  </a:cubicBezTo>
                  <a:lnTo>
                    <a:pt x="104189" y="46672"/>
                  </a:lnTo>
                  <a:cubicBezTo>
                    <a:pt x="104189" y="41910"/>
                    <a:pt x="107047" y="39052"/>
                    <a:pt x="111809" y="38100"/>
                  </a:cubicBezTo>
                  <a:cubicBezTo>
                    <a:pt x="111809" y="39052"/>
                    <a:pt x="139432" y="39052"/>
                    <a:pt x="140384" y="39052"/>
                  </a:cubicBezTo>
                  <a:lnTo>
                    <a:pt x="140384" y="3905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46" name="Freeform: Shape 340">
              <a:extLst>
                <a:ext uri="{FF2B5EF4-FFF2-40B4-BE49-F238E27FC236}">
                  <a16:creationId xmlns:a16="http://schemas.microsoft.com/office/drawing/2014/main" id="{FEE1111C-9EE0-AE4D-A956-A7ECD18AF2A9}"/>
                </a:ext>
              </a:extLst>
            </p:cNvPr>
            <p:cNvSpPr/>
            <p:nvPr/>
          </p:nvSpPr>
          <p:spPr>
            <a:xfrm>
              <a:off x="2858452" y="2465070"/>
              <a:ext cx="71437" cy="107632"/>
            </a:xfrm>
            <a:custGeom>
              <a:avLst/>
              <a:gdLst>
                <a:gd name="connsiteX0" fmla="*/ 0 w 71437"/>
                <a:gd name="connsiteY0" fmla="*/ 102870 h 107632"/>
                <a:gd name="connsiteX1" fmla="*/ 0 w 71437"/>
                <a:gd name="connsiteY1" fmla="*/ 6667 h 107632"/>
                <a:gd name="connsiteX2" fmla="*/ 6667 w 71437"/>
                <a:gd name="connsiteY2" fmla="*/ 0 h 107632"/>
                <a:gd name="connsiteX3" fmla="*/ 66675 w 71437"/>
                <a:gd name="connsiteY3" fmla="*/ 0 h 107632"/>
                <a:gd name="connsiteX4" fmla="*/ 71438 w 71437"/>
                <a:gd name="connsiteY4" fmla="*/ 4763 h 107632"/>
                <a:gd name="connsiteX5" fmla="*/ 71438 w 71437"/>
                <a:gd name="connsiteY5" fmla="*/ 5715 h 107632"/>
                <a:gd name="connsiteX6" fmla="*/ 66675 w 71437"/>
                <a:gd name="connsiteY6" fmla="*/ 10477 h 107632"/>
                <a:gd name="connsiteX7" fmla="*/ 11430 w 71437"/>
                <a:gd name="connsiteY7" fmla="*/ 10477 h 107632"/>
                <a:gd name="connsiteX8" fmla="*/ 11430 w 71437"/>
                <a:gd name="connsiteY8" fmla="*/ 50483 h 107632"/>
                <a:gd name="connsiteX9" fmla="*/ 52388 w 71437"/>
                <a:gd name="connsiteY9" fmla="*/ 50483 h 107632"/>
                <a:gd name="connsiteX10" fmla="*/ 57150 w 71437"/>
                <a:gd name="connsiteY10" fmla="*/ 55245 h 107632"/>
                <a:gd name="connsiteX11" fmla="*/ 57150 w 71437"/>
                <a:gd name="connsiteY11" fmla="*/ 56197 h 107632"/>
                <a:gd name="connsiteX12" fmla="*/ 52388 w 71437"/>
                <a:gd name="connsiteY12" fmla="*/ 60960 h 107632"/>
                <a:gd name="connsiteX13" fmla="*/ 11430 w 71437"/>
                <a:gd name="connsiteY13" fmla="*/ 60960 h 107632"/>
                <a:gd name="connsiteX14" fmla="*/ 11430 w 71437"/>
                <a:gd name="connsiteY14" fmla="*/ 102870 h 107632"/>
                <a:gd name="connsiteX15" fmla="*/ 6667 w 71437"/>
                <a:gd name="connsiteY15" fmla="*/ 107633 h 107632"/>
                <a:gd name="connsiteX16" fmla="*/ 4763 w 71437"/>
                <a:gd name="connsiteY16" fmla="*/ 107633 h 107632"/>
                <a:gd name="connsiteX17" fmla="*/ 0 w 71437"/>
                <a:gd name="connsiteY17" fmla="*/ 102870 h 107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1437" h="107632">
                  <a:moveTo>
                    <a:pt x="0" y="102870"/>
                  </a:moveTo>
                  <a:lnTo>
                    <a:pt x="0" y="6667"/>
                  </a:lnTo>
                  <a:cubicBezTo>
                    <a:pt x="0" y="2858"/>
                    <a:pt x="2857" y="0"/>
                    <a:pt x="6667" y="0"/>
                  </a:cubicBezTo>
                  <a:lnTo>
                    <a:pt x="66675" y="0"/>
                  </a:lnTo>
                  <a:cubicBezTo>
                    <a:pt x="69532" y="0"/>
                    <a:pt x="71438" y="1905"/>
                    <a:pt x="71438" y="4763"/>
                  </a:cubicBezTo>
                  <a:lnTo>
                    <a:pt x="71438" y="5715"/>
                  </a:lnTo>
                  <a:cubicBezTo>
                    <a:pt x="71438" y="8572"/>
                    <a:pt x="69532" y="10477"/>
                    <a:pt x="66675" y="10477"/>
                  </a:cubicBezTo>
                  <a:lnTo>
                    <a:pt x="11430" y="10477"/>
                  </a:lnTo>
                  <a:lnTo>
                    <a:pt x="11430" y="50483"/>
                  </a:lnTo>
                  <a:lnTo>
                    <a:pt x="52388" y="50483"/>
                  </a:lnTo>
                  <a:cubicBezTo>
                    <a:pt x="55245" y="50483"/>
                    <a:pt x="57150" y="52388"/>
                    <a:pt x="57150" y="55245"/>
                  </a:cubicBezTo>
                  <a:lnTo>
                    <a:pt x="57150" y="56197"/>
                  </a:lnTo>
                  <a:cubicBezTo>
                    <a:pt x="57150" y="59055"/>
                    <a:pt x="55245" y="60960"/>
                    <a:pt x="52388" y="60960"/>
                  </a:cubicBezTo>
                  <a:lnTo>
                    <a:pt x="11430" y="60960"/>
                  </a:lnTo>
                  <a:lnTo>
                    <a:pt x="11430" y="102870"/>
                  </a:lnTo>
                  <a:cubicBezTo>
                    <a:pt x="11430" y="106680"/>
                    <a:pt x="9525" y="107633"/>
                    <a:pt x="6667" y="107633"/>
                  </a:cubicBezTo>
                  <a:lnTo>
                    <a:pt x="4763" y="107633"/>
                  </a:lnTo>
                  <a:cubicBezTo>
                    <a:pt x="952" y="107633"/>
                    <a:pt x="0" y="106680"/>
                    <a:pt x="0" y="10287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47" name="Freeform: Shape 341">
              <a:extLst>
                <a:ext uri="{FF2B5EF4-FFF2-40B4-BE49-F238E27FC236}">
                  <a16:creationId xmlns:a16="http://schemas.microsoft.com/office/drawing/2014/main" id="{919D3BFB-A5B8-D446-9F12-53243516EF12}"/>
                </a:ext>
              </a:extLst>
            </p:cNvPr>
            <p:cNvSpPr/>
            <p:nvPr/>
          </p:nvSpPr>
          <p:spPr>
            <a:xfrm>
              <a:off x="2926079" y="2491740"/>
              <a:ext cx="80962" cy="81950"/>
            </a:xfrm>
            <a:custGeom>
              <a:avLst/>
              <a:gdLst>
                <a:gd name="connsiteX0" fmla="*/ 0 w 80962"/>
                <a:gd name="connsiteY0" fmla="*/ 40957 h 81950"/>
                <a:gd name="connsiteX1" fmla="*/ 40958 w 80962"/>
                <a:gd name="connsiteY1" fmla="*/ 0 h 81950"/>
                <a:gd name="connsiteX2" fmla="*/ 80963 w 80962"/>
                <a:gd name="connsiteY2" fmla="*/ 40957 h 81950"/>
                <a:gd name="connsiteX3" fmla="*/ 40958 w 80962"/>
                <a:gd name="connsiteY3" fmla="*/ 81915 h 81950"/>
                <a:gd name="connsiteX4" fmla="*/ 0 w 80962"/>
                <a:gd name="connsiteY4" fmla="*/ 40957 h 81950"/>
                <a:gd name="connsiteX5" fmla="*/ 70485 w 80962"/>
                <a:gd name="connsiteY5" fmla="*/ 41910 h 81950"/>
                <a:gd name="connsiteX6" fmla="*/ 40958 w 80962"/>
                <a:gd name="connsiteY6" fmla="*/ 9525 h 81950"/>
                <a:gd name="connsiteX7" fmla="*/ 11430 w 80962"/>
                <a:gd name="connsiteY7" fmla="*/ 40957 h 81950"/>
                <a:gd name="connsiteX8" fmla="*/ 40958 w 80962"/>
                <a:gd name="connsiteY8" fmla="*/ 73342 h 81950"/>
                <a:gd name="connsiteX9" fmla="*/ 70485 w 80962"/>
                <a:gd name="connsiteY9" fmla="*/ 41910 h 81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962" h="81950">
                  <a:moveTo>
                    <a:pt x="0" y="40957"/>
                  </a:moveTo>
                  <a:cubicBezTo>
                    <a:pt x="0" y="17145"/>
                    <a:pt x="17145" y="0"/>
                    <a:pt x="40958" y="0"/>
                  </a:cubicBezTo>
                  <a:cubicBezTo>
                    <a:pt x="64770" y="0"/>
                    <a:pt x="80963" y="17145"/>
                    <a:pt x="80963" y="40957"/>
                  </a:cubicBezTo>
                  <a:cubicBezTo>
                    <a:pt x="80963" y="64770"/>
                    <a:pt x="63817" y="81915"/>
                    <a:pt x="40958" y="81915"/>
                  </a:cubicBezTo>
                  <a:cubicBezTo>
                    <a:pt x="17145" y="82867"/>
                    <a:pt x="0" y="64770"/>
                    <a:pt x="0" y="40957"/>
                  </a:cubicBezTo>
                  <a:moveTo>
                    <a:pt x="70485" y="41910"/>
                  </a:moveTo>
                  <a:cubicBezTo>
                    <a:pt x="70485" y="23813"/>
                    <a:pt x="58103" y="9525"/>
                    <a:pt x="40958" y="9525"/>
                  </a:cubicBezTo>
                  <a:cubicBezTo>
                    <a:pt x="23813" y="9525"/>
                    <a:pt x="11430" y="22860"/>
                    <a:pt x="11430" y="40957"/>
                  </a:cubicBezTo>
                  <a:cubicBezTo>
                    <a:pt x="11430" y="59055"/>
                    <a:pt x="23813" y="73342"/>
                    <a:pt x="40958" y="73342"/>
                  </a:cubicBezTo>
                  <a:cubicBezTo>
                    <a:pt x="57150" y="73342"/>
                    <a:pt x="70485" y="60007"/>
                    <a:pt x="70485" y="4191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48" name="Freeform: Shape 342">
              <a:extLst>
                <a:ext uri="{FF2B5EF4-FFF2-40B4-BE49-F238E27FC236}">
                  <a16:creationId xmlns:a16="http://schemas.microsoft.com/office/drawing/2014/main" id="{47A6963C-0877-4F4D-8B03-FF531CBB04EF}"/>
                </a:ext>
              </a:extLst>
            </p:cNvPr>
            <p:cNvSpPr/>
            <p:nvPr/>
          </p:nvSpPr>
          <p:spPr>
            <a:xfrm>
              <a:off x="3020377" y="2491740"/>
              <a:ext cx="41909" cy="80962"/>
            </a:xfrm>
            <a:custGeom>
              <a:avLst/>
              <a:gdLst>
                <a:gd name="connsiteX0" fmla="*/ 30480 w 41909"/>
                <a:gd name="connsiteY0" fmla="*/ 0 h 80962"/>
                <a:gd name="connsiteX1" fmla="*/ 41910 w 41909"/>
                <a:gd name="connsiteY1" fmla="*/ 7620 h 80962"/>
                <a:gd name="connsiteX2" fmla="*/ 39052 w 41909"/>
                <a:gd name="connsiteY2" fmla="*/ 13335 h 80962"/>
                <a:gd name="connsiteX3" fmla="*/ 29527 w 41909"/>
                <a:gd name="connsiteY3" fmla="*/ 10477 h 80962"/>
                <a:gd name="connsiteX4" fmla="*/ 10477 w 41909"/>
                <a:gd name="connsiteY4" fmla="*/ 45720 h 80962"/>
                <a:gd name="connsiteX5" fmla="*/ 10477 w 41909"/>
                <a:gd name="connsiteY5" fmla="*/ 76200 h 80962"/>
                <a:gd name="connsiteX6" fmla="*/ 5715 w 41909"/>
                <a:gd name="connsiteY6" fmla="*/ 80963 h 80962"/>
                <a:gd name="connsiteX7" fmla="*/ 4763 w 41909"/>
                <a:gd name="connsiteY7" fmla="*/ 80963 h 80962"/>
                <a:gd name="connsiteX8" fmla="*/ 0 w 41909"/>
                <a:gd name="connsiteY8" fmla="*/ 76200 h 80962"/>
                <a:gd name="connsiteX9" fmla="*/ 0 w 41909"/>
                <a:gd name="connsiteY9" fmla="*/ 2857 h 80962"/>
                <a:gd name="connsiteX10" fmla="*/ 3810 w 41909"/>
                <a:gd name="connsiteY10" fmla="*/ 1905 h 80962"/>
                <a:gd name="connsiteX11" fmla="*/ 10477 w 41909"/>
                <a:gd name="connsiteY11" fmla="*/ 12382 h 80962"/>
                <a:gd name="connsiteX12" fmla="*/ 10477 w 41909"/>
                <a:gd name="connsiteY12" fmla="*/ 17145 h 80962"/>
                <a:gd name="connsiteX13" fmla="*/ 30480 w 41909"/>
                <a:gd name="connsiteY13" fmla="*/ 0 h 80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909" h="80962">
                  <a:moveTo>
                    <a:pt x="30480" y="0"/>
                  </a:moveTo>
                  <a:cubicBezTo>
                    <a:pt x="38100" y="0"/>
                    <a:pt x="41910" y="2857"/>
                    <a:pt x="41910" y="7620"/>
                  </a:cubicBezTo>
                  <a:cubicBezTo>
                    <a:pt x="41910" y="11430"/>
                    <a:pt x="39052" y="13335"/>
                    <a:pt x="39052" y="13335"/>
                  </a:cubicBezTo>
                  <a:cubicBezTo>
                    <a:pt x="37147" y="11430"/>
                    <a:pt x="34290" y="10477"/>
                    <a:pt x="29527" y="10477"/>
                  </a:cubicBezTo>
                  <a:cubicBezTo>
                    <a:pt x="15240" y="10477"/>
                    <a:pt x="10477" y="24765"/>
                    <a:pt x="10477" y="45720"/>
                  </a:cubicBezTo>
                  <a:lnTo>
                    <a:pt x="10477" y="76200"/>
                  </a:lnTo>
                  <a:cubicBezTo>
                    <a:pt x="10477" y="80010"/>
                    <a:pt x="8572" y="80963"/>
                    <a:pt x="5715" y="80963"/>
                  </a:cubicBezTo>
                  <a:lnTo>
                    <a:pt x="4763" y="80963"/>
                  </a:lnTo>
                  <a:cubicBezTo>
                    <a:pt x="1905" y="80963"/>
                    <a:pt x="0" y="80010"/>
                    <a:pt x="0" y="76200"/>
                  </a:cubicBezTo>
                  <a:lnTo>
                    <a:pt x="0" y="2857"/>
                  </a:lnTo>
                  <a:cubicBezTo>
                    <a:pt x="0" y="2857"/>
                    <a:pt x="1905" y="1905"/>
                    <a:pt x="3810" y="1905"/>
                  </a:cubicBezTo>
                  <a:cubicBezTo>
                    <a:pt x="7620" y="1905"/>
                    <a:pt x="10477" y="3810"/>
                    <a:pt x="10477" y="12382"/>
                  </a:cubicBezTo>
                  <a:lnTo>
                    <a:pt x="10477" y="17145"/>
                  </a:lnTo>
                  <a:cubicBezTo>
                    <a:pt x="13335" y="5715"/>
                    <a:pt x="20002" y="0"/>
                    <a:pt x="30480" y="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49" name="Freeform: Shape 343">
              <a:extLst>
                <a:ext uri="{FF2B5EF4-FFF2-40B4-BE49-F238E27FC236}">
                  <a16:creationId xmlns:a16="http://schemas.microsoft.com/office/drawing/2014/main" id="{229BAC5F-479B-4645-86C2-8107362C11FC}"/>
                </a:ext>
              </a:extLst>
            </p:cNvPr>
            <p:cNvSpPr/>
            <p:nvPr/>
          </p:nvSpPr>
          <p:spPr>
            <a:xfrm>
              <a:off x="3105150" y="2465070"/>
              <a:ext cx="76200" cy="108584"/>
            </a:xfrm>
            <a:custGeom>
              <a:avLst/>
              <a:gdLst>
                <a:gd name="connsiteX0" fmla="*/ 0 w 76200"/>
                <a:gd name="connsiteY0" fmla="*/ 100965 h 108584"/>
                <a:gd name="connsiteX1" fmla="*/ 0 w 76200"/>
                <a:gd name="connsiteY1" fmla="*/ 6667 h 108584"/>
                <a:gd name="connsiteX2" fmla="*/ 6667 w 76200"/>
                <a:gd name="connsiteY2" fmla="*/ 0 h 108584"/>
                <a:gd name="connsiteX3" fmla="*/ 70485 w 76200"/>
                <a:gd name="connsiteY3" fmla="*/ 0 h 108584"/>
                <a:gd name="connsiteX4" fmla="*/ 75247 w 76200"/>
                <a:gd name="connsiteY4" fmla="*/ 4763 h 108584"/>
                <a:gd name="connsiteX5" fmla="*/ 75247 w 76200"/>
                <a:gd name="connsiteY5" fmla="*/ 5715 h 108584"/>
                <a:gd name="connsiteX6" fmla="*/ 70485 w 76200"/>
                <a:gd name="connsiteY6" fmla="*/ 10477 h 108584"/>
                <a:gd name="connsiteX7" fmla="*/ 11430 w 76200"/>
                <a:gd name="connsiteY7" fmla="*/ 10477 h 108584"/>
                <a:gd name="connsiteX8" fmla="*/ 11430 w 76200"/>
                <a:gd name="connsiteY8" fmla="*/ 47625 h 108584"/>
                <a:gd name="connsiteX9" fmla="*/ 59055 w 76200"/>
                <a:gd name="connsiteY9" fmla="*/ 47625 h 108584"/>
                <a:gd name="connsiteX10" fmla="*/ 63817 w 76200"/>
                <a:gd name="connsiteY10" fmla="*/ 52388 h 108584"/>
                <a:gd name="connsiteX11" fmla="*/ 63817 w 76200"/>
                <a:gd name="connsiteY11" fmla="*/ 53340 h 108584"/>
                <a:gd name="connsiteX12" fmla="*/ 59055 w 76200"/>
                <a:gd name="connsiteY12" fmla="*/ 58102 h 108584"/>
                <a:gd name="connsiteX13" fmla="*/ 11430 w 76200"/>
                <a:gd name="connsiteY13" fmla="*/ 58102 h 108584"/>
                <a:gd name="connsiteX14" fmla="*/ 11430 w 76200"/>
                <a:gd name="connsiteY14" fmla="*/ 98108 h 108584"/>
                <a:gd name="connsiteX15" fmla="*/ 71438 w 76200"/>
                <a:gd name="connsiteY15" fmla="*/ 98108 h 108584"/>
                <a:gd name="connsiteX16" fmla="*/ 76200 w 76200"/>
                <a:gd name="connsiteY16" fmla="*/ 102870 h 108584"/>
                <a:gd name="connsiteX17" fmla="*/ 76200 w 76200"/>
                <a:gd name="connsiteY17" fmla="*/ 103822 h 108584"/>
                <a:gd name="connsiteX18" fmla="*/ 71438 w 76200"/>
                <a:gd name="connsiteY18" fmla="*/ 108585 h 108584"/>
                <a:gd name="connsiteX19" fmla="*/ 6667 w 76200"/>
                <a:gd name="connsiteY19" fmla="*/ 108585 h 108584"/>
                <a:gd name="connsiteX20" fmla="*/ 0 w 76200"/>
                <a:gd name="connsiteY20" fmla="*/ 100965 h 108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76200" h="108584">
                  <a:moveTo>
                    <a:pt x="0" y="100965"/>
                  </a:moveTo>
                  <a:lnTo>
                    <a:pt x="0" y="6667"/>
                  </a:lnTo>
                  <a:cubicBezTo>
                    <a:pt x="0" y="2858"/>
                    <a:pt x="2858" y="0"/>
                    <a:pt x="6667" y="0"/>
                  </a:cubicBezTo>
                  <a:lnTo>
                    <a:pt x="70485" y="0"/>
                  </a:lnTo>
                  <a:cubicBezTo>
                    <a:pt x="73342" y="0"/>
                    <a:pt x="75247" y="1905"/>
                    <a:pt x="75247" y="4763"/>
                  </a:cubicBezTo>
                  <a:lnTo>
                    <a:pt x="75247" y="5715"/>
                  </a:lnTo>
                  <a:cubicBezTo>
                    <a:pt x="75247" y="8572"/>
                    <a:pt x="73342" y="10477"/>
                    <a:pt x="70485" y="10477"/>
                  </a:cubicBezTo>
                  <a:lnTo>
                    <a:pt x="11430" y="10477"/>
                  </a:lnTo>
                  <a:lnTo>
                    <a:pt x="11430" y="47625"/>
                  </a:lnTo>
                  <a:lnTo>
                    <a:pt x="59055" y="47625"/>
                  </a:lnTo>
                  <a:cubicBezTo>
                    <a:pt x="61913" y="47625"/>
                    <a:pt x="63817" y="49530"/>
                    <a:pt x="63817" y="52388"/>
                  </a:cubicBezTo>
                  <a:lnTo>
                    <a:pt x="63817" y="53340"/>
                  </a:lnTo>
                  <a:cubicBezTo>
                    <a:pt x="63817" y="56197"/>
                    <a:pt x="61913" y="58102"/>
                    <a:pt x="59055" y="58102"/>
                  </a:cubicBezTo>
                  <a:lnTo>
                    <a:pt x="11430" y="58102"/>
                  </a:lnTo>
                  <a:lnTo>
                    <a:pt x="11430" y="98108"/>
                  </a:lnTo>
                  <a:lnTo>
                    <a:pt x="71438" y="98108"/>
                  </a:lnTo>
                  <a:cubicBezTo>
                    <a:pt x="74295" y="98108"/>
                    <a:pt x="76200" y="100013"/>
                    <a:pt x="76200" y="102870"/>
                  </a:cubicBezTo>
                  <a:lnTo>
                    <a:pt x="76200" y="103822"/>
                  </a:lnTo>
                  <a:cubicBezTo>
                    <a:pt x="76200" y="106680"/>
                    <a:pt x="74295" y="108585"/>
                    <a:pt x="71438" y="108585"/>
                  </a:cubicBezTo>
                  <a:lnTo>
                    <a:pt x="6667" y="108585"/>
                  </a:lnTo>
                  <a:cubicBezTo>
                    <a:pt x="2858" y="107633"/>
                    <a:pt x="0" y="104775"/>
                    <a:pt x="0" y="100965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50" name="Freeform: Shape 344">
              <a:extLst>
                <a:ext uri="{FF2B5EF4-FFF2-40B4-BE49-F238E27FC236}">
                  <a16:creationId xmlns:a16="http://schemas.microsoft.com/office/drawing/2014/main" id="{C1438B98-D89F-674C-89A9-CA831F6D5B71}"/>
                </a:ext>
              </a:extLst>
            </p:cNvPr>
            <p:cNvSpPr/>
            <p:nvPr/>
          </p:nvSpPr>
          <p:spPr>
            <a:xfrm>
              <a:off x="3180397" y="2492692"/>
              <a:ext cx="73342" cy="80010"/>
            </a:xfrm>
            <a:custGeom>
              <a:avLst/>
              <a:gdLst>
                <a:gd name="connsiteX0" fmla="*/ 36195 w 73342"/>
                <a:gd name="connsiteY0" fmla="*/ 70485 h 80010"/>
                <a:gd name="connsiteX1" fmla="*/ 60008 w 73342"/>
                <a:gd name="connsiteY1" fmla="*/ 8573 h 80010"/>
                <a:gd name="connsiteX2" fmla="*/ 67628 w 73342"/>
                <a:gd name="connsiteY2" fmla="*/ 953 h 80010"/>
                <a:gd name="connsiteX3" fmla="*/ 73343 w 73342"/>
                <a:gd name="connsiteY3" fmla="*/ 3810 h 80010"/>
                <a:gd name="connsiteX4" fmla="*/ 44768 w 73342"/>
                <a:gd name="connsiteY4" fmla="*/ 76200 h 80010"/>
                <a:gd name="connsiteX5" fmla="*/ 37148 w 73342"/>
                <a:gd name="connsiteY5" fmla="*/ 80010 h 80010"/>
                <a:gd name="connsiteX6" fmla="*/ 29528 w 73342"/>
                <a:gd name="connsiteY6" fmla="*/ 76200 h 80010"/>
                <a:gd name="connsiteX7" fmla="*/ 0 w 73342"/>
                <a:gd name="connsiteY7" fmla="*/ 2858 h 80010"/>
                <a:gd name="connsiteX8" fmla="*/ 5715 w 73342"/>
                <a:gd name="connsiteY8" fmla="*/ 0 h 80010"/>
                <a:gd name="connsiteX9" fmla="*/ 13335 w 73342"/>
                <a:gd name="connsiteY9" fmla="*/ 7620 h 80010"/>
                <a:gd name="connsiteX10" fmla="*/ 36195 w 73342"/>
                <a:gd name="connsiteY10" fmla="*/ 70485 h 80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3342" h="80010">
                  <a:moveTo>
                    <a:pt x="36195" y="70485"/>
                  </a:moveTo>
                  <a:lnTo>
                    <a:pt x="60008" y="8573"/>
                  </a:lnTo>
                  <a:cubicBezTo>
                    <a:pt x="62865" y="1905"/>
                    <a:pt x="64770" y="953"/>
                    <a:pt x="67628" y="953"/>
                  </a:cubicBezTo>
                  <a:cubicBezTo>
                    <a:pt x="71438" y="953"/>
                    <a:pt x="73343" y="3810"/>
                    <a:pt x="73343" y="3810"/>
                  </a:cubicBezTo>
                  <a:lnTo>
                    <a:pt x="44768" y="76200"/>
                  </a:lnTo>
                  <a:cubicBezTo>
                    <a:pt x="43815" y="79058"/>
                    <a:pt x="42863" y="80010"/>
                    <a:pt x="37148" y="80010"/>
                  </a:cubicBezTo>
                  <a:cubicBezTo>
                    <a:pt x="31433" y="80010"/>
                    <a:pt x="31433" y="79058"/>
                    <a:pt x="29528" y="76200"/>
                  </a:cubicBezTo>
                  <a:lnTo>
                    <a:pt x="0" y="2858"/>
                  </a:lnTo>
                  <a:cubicBezTo>
                    <a:pt x="0" y="1905"/>
                    <a:pt x="1905" y="0"/>
                    <a:pt x="5715" y="0"/>
                  </a:cubicBezTo>
                  <a:cubicBezTo>
                    <a:pt x="9525" y="0"/>
                    <a:pt x="11430" y="1905"/>
                    <a:pt x="13335" y="7620"/>
                  </a:cubicBezTo>
                  <a:lnTo>
                    <a:pt x="36195" y="7048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51" name="Freeform: Shape 345">
              <a:extLst>
                <a:ext uri="{FF2B5EF4-FFF2-40B4-BE49-F238E27FC236}">
                  <a16:creationId xmlns:a16="http://schemas.microsoft.com/office/drawing/2014/main" id="{3EB73961-6281-764A-B692-CE7499DCE496}"/>
                </a:ext>
              </a:extLst>
            </p:cNvPr>
            <p:cNvSpPr/>
            <p:nvPr/>
          </p:nvSpPr>
          <p:spPr>
            <a:xfrm>
              <a:off x="3256597" y="2490787"/>
              <a:ext cx="76200" cy="82867"/>
            </a:xfrm>
            <a:custGeom>
              <a:avLst/>
              <a:gdLst>
                <a:gd name="connsiteX0" fmla="*/ 40958 w 76200"/>
                <a:gd name="connsiteY0" fmla="*/ 74295 h 82867"/>
                <a:gd name="connsiteX1" fmla="*/ 67628 w 76200"/>
                <a:gd name="connsiteY1" fmla="*/ 60008 h 82867"/>
                <a:gd name="connsiteX2" fmla="*/ 74295 w 76200"/>
                <a:gd name="connsiteY2" fmla="*/ 65722 h 82867"/>
                <a:gd name="connsiteX3" fmla="*/ 40958 w 76200"/>
                <a:gd name="connsiteY3" fmla="*/ 82867 h 82867"/>
                <a:gd name="connsiteX4" fmla="*/ 0 w 76200"/>
                <a:gd name="connsiteY4" fmla="*/ 41910 h 82867"/>
                <a:gd name="connsiteX5" fmla="*/ 40005 w 76200"/>
                <a:gd name="connsiteY5" fmla="*/ 0 h 82867"/>
                <a:gd name="connsiteX6" fmla="*/ 76200 w 76200"/>
                <a:gd name="connsiteY6" fmla="*/ 40005 h 82867"/>
                <a:gd name="connsiteX7" fmla="*/ 76200 w 76200"/>
                <a:gd name="connsiteY7" fmla="*/ 40958 h 82867"/>
                <a:gd name="connsiteX8" fmla="*/ 71438 w 76200"/>
                <a:gd name="connsiteY8" fmla="*/ 44767 h 82867"/>
                <a:gd name="connsiteX9" fmla="*/ 10478 w 76200"/>
                <a:gd name="connsiteY9" fmla="*/ 44767 h 82867"/>
                <a:gd name="connsiteX10" fmla="*/ 40958 w 76200"/>
                <a:gd name="connsiteY10" fmla="*/ 74295 h 82867"/>
                <a:gd name="connsiteX11" fmla="*/ 64770 w 76200"/>
                <a:gd name="connsiteY11" fmla="*/ 36195 h 82867"/>
                <a:gd name="connsiteX12" fmla="*/ 39053 w 76200"/>
                <a:gd name="connsiteY12" fmla="*/ 10478 h 82867"/>
                <a:gd name="connsiteX13" fmla="*/ 10478 w 76200"/>
                <a:gd name="connsiteY13" fmla="*/ 36195 h 82867"/>
                <a:gd name="connsiteX14" fmla="*/ 64770 w 76200"/>
                <a:gd name="connsiteY14" fmla="*/ 36195 h 82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6200" h="82867">
                  <a:moveTo>
                    <a:pt x="40958" y="74295"/>
                  </a:moveTo>
                  <a:cubicBezTo>
                    <a:pt x="56198" y="74295"/>
                    <a:pt x="62865" y="67628"/>
                    <a:pt x="67628" y="60008"/>
                  </a:cubicBezTo>
                  <a:cubicBezTo>
                    <a:pt x="67628" y="59055"/>
                    <a:pt x="74295" y="60960"/>
                    <a:pt x="74295" y="65722"/>
                  </a:cubicBezTo>
                  <a:cubicBezTo>
                    <a:pt x="74295" y="71438"/>
                    <a:pt x="62865" y="82867"/>
                    <a:pt x="40958" y="82867"/>
                  </a:cubicBezTo>
                  <a:cubicBezTo>
                    <a:pt x="17145" y="82867"/>
                    <a:pt x="0" y="65722"/>
                    <a:pt x="0" y="41910"/>
                  </a:cubicBezTo>
                  <a:cubicBezTo>
                    <a:pt x="0" y="18097"/>
                    <a:pt x="17145" y="0"/>
                    <a:pt x="40005" y="0"/>
                  </a:cubicBezTo>
                  <a:cubicBezTo>
                    <a:pt x="61913" y="0"/>
                    <a:pt x="76200" y="15240"/>
                    <a:pt x="76200" y="40005"/>
                  </a:cubicBezTo>
                  <a:lnTo>
                    <a:pt x="76200" y="40958"/>
                  </a:lnTo>
                  <a:cubicBezTo>
                    <a:pt x="76200" y="43815"/>
                    <a:pt x="75248" y="44767"/>
                    <a:pt x="71438" y="44767"/>
                  </a:cubicBezTo>
                  <a:lnTo>
                    <a:pt x="10478" y="44767"/>
                  </a:lnTo>
                  <a:cubicBezTo>
                    <a:pt x="11430" y="61913"/>
                    <a:pt x="23813" y="74295"/>
                    <a:pt x="40958" y="74295"/>
                  </a:cubicBezTo>
                  <a:moveTo>
                    <a:pt x="64770" y="36195"/>
                  </a:moveTo>
                  <a:cubicBezTo>
                    <a:pt x="63818" y="20955"/>
                    <a:pt x="54293" y="10478"/>
                    <a:pt x="39053" y="10478"/>
                  </a:cubicBezTo>
                  <a:cubicBezTo>
                    <a:pt x="23813" y="10478"/>
                    <a:pt x="13335" y="20955"/>
                    <a:pt x="10478" y="36195"/>
                  </a:cubicBezTo>
                  <a:lnTo>
                    <a:pt x="64770" y="3619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55" name="Freeform: Shape 346">
              <a:extLst>
                <a:ext uri="{FF2B5EF4-FFF2-40B4-BE49-F238E27FC236}">
                  <a16:creationId xmlns:a16="http://schemas.microsoft.com/office/drawing/2014/main" id="{F0CF4BE2-8B81-E044-9FF1-27725D03BD44}"/>
                </a:ext>
              </a:extLst>
            </p:cNvPr>
            <p:cNvSpPr/>
            <p:nvPr/>
          </p:nvSpPr>
          <p:spPr>
            <a:xfrm>
              <a:off x="3349942" y="2491740"/>
              <a:ext cx="41910" cy="80962"/>
            </a:xfrm>
            <a:custGeom>
              <a:avLst/>
              <a:gdLst>
                <a:gd name="connsiteX0" fmla="*/ 30480 w 41910"/>
                <a:gd name="connsiteY0" fmla="*/ 0 h 80962"/>
                <a:gd name="connsiteX1" fmla="*/ 41910 w 41910"/>
                <a:gd name="connsiteY1" fmla="*/ 7620 h 80962"/>
                <a:gd name="connsiteX2" fmla="*/ 39053 w 41910"/>
                <a:gd name="connsiteY2" fmla="*/ 13335 h 80962"/>
                <a:gd name="connsiteX3" fmla="*/ 29528 w 41910"/>
                <a:gd name="connsiteY3" fmla="*/ 10477 h 80962"/>
                <a:gd name="connsiteX4" fmla="*/ 10478 w 41910"/>
                <a:gd name="connsiteY4" fmla="*/ 45720 h 80962"/>
                <a:gd name="connsiteX5" fmla="*/ 10478 w 41910"/>
                <a:gd name="connsiteY5" fmla="*/ 76200 h 80962"/>
                <a:gd name="connsiteX6" fmla="*/ 5715 w 41910"/>
                <a:gd name="connsiteY6" fmla="*/ 80963 h 80962"/>
                <a:gd name="connsiteX7" fmla="*/ 4763 w 41910"/>
                <a:gd name="connsiteY7" fmla="*/ 80963 h 80962"/>
                <a:gd name="connsiteX8" fmla="*/ 0 w 41910"/>
                <a:gd name="connsiteY8" fmla="*/ 76200 h 80962"/>
                <a:gd name="connsiteX9" fmla="*/ 0 w 41910"/>
                <a:gd name="connsiteY9" fmla="*/ 2857 h 80962"/>
                <a:gd name="connsiteX10" fmla="*/ 3810 w 41910"/>
                <a:gd name="connsiteY10" fmla="*/ 1905 h 80962"/>
                <a:gd name="connsiteX11" fmla="*/ 10478 w 41910"/>
                <a:gd name="connsiteY11" fmla="*/ 12382 h 80962"/>
                <a:gd name="connsiteX12" fmla="*/ 10478 w 41910"/>
                <a:gd name="connsiteY12" fmla="*/ 17145 h 80962"/>
                <a:gd name="connsiteX13" fmla="*/ 30480 w 41910"/>
                <a:gd name="connsiteY13" fmla="*/ 0 h 80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910" h="80962">
                  <a:moveTo>
                    <a:pt x="30480" y="0"/>
                  </a:moveTo>
                  <a:cubicBezTo>
                    <a:pt x="38100" y="0"/>
                    <a:pt x="41910" y="2857"/>
                    <a:pt x="41910" y="7620"/>
                  </a:cubicBezTo>
                  <a:cubicBezTo>
                    <a:pt x="41910" y="11430"/>
                    <a:pt x="39053" y="13335"/>
                    <a:pt x="39053" y="13335"/>
                  </a:cubicBezTo>
                  <a:cubicBezTo>
                    <a:pt x="37148" y="11430"/>
                    <a:pt x="34290" y="10477"/>
                    <a:pt x="29528" y="10477"/>
                  </a:cubicBezTo>
                  <a:cubicBezTo>
                    <a:pt x="15240" y="10477"/>
                    <a:pt x="10478" y="24765"/>
                    <a:pt x="10478" y="45720"/>
                  </a:cubicBezTo>
                  <a:lnTo>
                    <a:pt x="10478" y="76200"/>
                  </a:lnTo>
                  <a:cubicBezTo>
                    <a:pt x="10478" y="80010"/>
                    <a:pt x="8573" y="80963"/>
                    <a:pt x="5715" y="80963"/>
                  </a:cubicBezTo>
                  <a:lnTo>
                    <a:pt x="4763" y="80963"/>
                  </a:lnTo>
                  <a:cubicBezTo>
                    <a:pt x="1905" y="80963"/>
                    <a:pt x="0" y="80010"/>
                    <a:pt x="0" y="76200"/>
                  </a:cubicBezTo>
                  <a:lnTo>
                    <a:pt x="0" y="2857"/>
                  </a:lnTo>
                  <a:cubicBezTo>
                    <a:pt x="0" y="2857"/>
                    <a:pt x="1905" y="1905"/>
                    <a:pt x="3810" y="1905"/>
                  </a:cubicBezTo>
                  <a:cubicBezTo>
                    <a:pt x="7620" y="1905"/>
                    <a:pt x="10478" y="3810"/>
                    <a:pt x="10478" y="12382"/>
                  </a:cubicBezTo>
                  <a:lnTo>
                    <a:pt x="10478" y="17145"/>
                  </a:lnTo>
                  <a:cubicBezTo>
                    <a:pt x="12383" y="5715"/>
                    <a:pt x="20003" y="0"/>
                    <a:pt x="30480" y="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56" name="Freeform: Shape 347">
              <a:extLst>
                <a:ext uri="{FF2B5EF4-FFF2-40B4-BE49-F238E27FC236}">
                  <a16:creationId xmlns:a16="http://schemas.microsoft.com/office/drawing/2014/main" id="{5D4A78AE-D541-4B4E-A239-76DB7321C84C}"/>
                </a:ext>
              </a:extLst>
            </p:cNvPr>
            <p:cNvSpPr/>
            <p:nvPr/>
          </p:nvSpPr>
          <p:spPr>
            <a:xfrm>
              <a:off x="3397567" y="2494597"/>
              <a:ext cx="73342" cy="112395"/>
            </a:xfrm>
            <a:custGeom>
              <a:avLst/>
              <a:gdLst>
                <a:gd name="connsiteX0" fmla="*/ 21908 w 73342"/>
                <a:gd name="connsiteY0" fmla="*/ 107633 h 112395"/>
                <a:gd name="connsiteX1" fmla="*/ 35242 w 73342"/>
                <a:gd name="connsiteY1" fmla="*/ 74295 h 112395"/>
                <a:gd name="connsiteX2" fmla="*/ 28575 w 73342"/>
                <a:gd name="connsiteY2" fmla="*/ 70485 h 112395"/>
                <a:gd name="connsiteX3" fmla="*/ 0 w 73342"/>
                <a:gd name="connsiteY3" fmla="*/ 2858 h 112395"/>
                <a:gd name="connsiteX4" fmla="*/ 5715 w 73342"/>
                <a:gd name="connsiteY4" fmla="*/ 0 h 112395"/>
                <a:gd name="connsiteX5" fmla="*/ 13335 w 73342"/>
                <a:gd name="connsiteY5" fmla="*/ 7620 h 112395"/>
                <a:gd name="connsiteX6" fmla="*/ 38100 w 73342"/>
                <a:gd name="connsiteY6" fmla="*/ 69533 h 112395"/>
                <a:gd name="connsiteX7" fmla="*/ 60008 w 73342"/>
                <a:gd name="connsiteY7" fmla="*/ 8573 h 112395"/>
                <a:gd name="connsiteX8" fmla="*/ 67628 w 73342"/>
                <a:gd name="connsiteY8" fmla="*/ 953 h 112395"/>
                <a:gd name="connsiteX9" fmla="*/ 73342 w 73342"/>
                <a:gd name="connsiteY9" fmla="*/ 3810 h 112395"/>
                <a:gd name="connsiteX10" fmla="*/ 35242 w 73342"/>
                <a:gd name="connsiteY10" fmla="*/ 105728 h 112395"/>
                <a:gd name="connsiteX11" fmla="*/ 27623 w 73342"/>
                <a:gd name="connsiteY11" fmla="*/ 112395 h 112395"/>
                <a:gd name="connsiteX12" fmla="*/ 21908 w 73342"/>
                <a:gd name="connsiteY12" fmla="*/ 107633 h 112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3342" h="112395">
                  <a:moveTo>
                    <a:pt x="21908" y="107633"/>
                  </a:moveTo>
                  <a:lnTo>
                    <a:pt x="35242" y="74295"/>
                  </a:lnTo>
                  <a:cubicBezTo>
                    <a:pt x="31433" y="74295"/>
                    <a:pt x="30480" y="73343"/>
                    <a:pt x="28575" y="70485"/>
                  </a:cubicBezTo>
                  <a:lnTo>
                    <a:pt x="0" y="2858"/>
                  </a:lnTo>
                  <a:cubicBezTo>
                    <a:pt x="0" y="1905"/>
                    <a:pt x="1905" y="0"/>
                    <a:pt x="5715" y="0"/>
                  </a:cubicBezTo>
                  <a:cubicBezTo>
                    <a:pt x="9525" y="0"/>
                    <a:pt x="11430" y="1905"/>
                    <a:pt x="13335" y="7620"/>
                  </a:cubicBezTo>
                  <a:lnTo>
                    <a:pt x="38100" y="69533"/>
                  </a:lnTo>
                  <a:lnTo>
                    <a:pt x="60008" y="8573"/>
                  </a:lnTo>
                  <a:cubicBezTo>
                    <a:pt x="61913" y="2858"/>
                    <a:pt x="64770" y="953"/>
                    <a:pt x="67628" y="953"/>
                  </a:cubicBezTo>
                  <a:cubicBezTo>
                    <a:pt x="70485" y="953"/>
                    <a:pt x="73342" y="2858"/>
                    <a:pt x="73342" y="3810"/>
                  </a:cubicBezTo>
                  <a:lnTo>
                    <a:pt x="35242" y="105728"/>
                  </a:lnTo>
                  <a:cubicBezTo>
                    <a:pt x="33338" y="111443"/>
                    <a:pt x="30480" y="112395"/>
                    <a:pt x="27623" y="112395"/>
                  </a:cubicBezTo>
                  <a:cubicBezTo>
                    <a:pt x="24765" y="110490"/>
                    <a:pt x="21908" y="107633"/>
                    <a:pt x="21908" y="10763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57" name="Freeform: Shape 348">
              <a:extLst>
                <a:ext uri="{FF2B5EF4-FFF2-40B4-BE49-F238E27FC236}">
                  <a16:creationId xmlns:a16="http://schemas.microsoft.com/office/drawing/2014/main" id="{3B48DA2E-9147-CE40-8E90-574F4974ED28}"/>
                </a:ext>
              </a:extLst>
            </p:cNvPr>
            <p:cNvSpPr/>
            <p:nvPr/>
          </p:nvSpPr>
          <p:spPr>
            <a:xfrm>
              <a:off x="3472815" y="2491740"/>
              <a:ext cx="80962" cy="81950"/>
            </a:xfrm>
            <a:custGeom>
              <a:avLst/>
              <a:gdLst>
                <a:gd name="connsiteX0" fmla="*/ 0 w 80962"/>
                <a:gd name="connsiteY0" fmla="*/ 40957 h 81950"/>
                <a:gd name="connsiteX1" fmla="*/ 40957 w 80962"/>
                <a:gd name="connsiteY1" fmla="*/ 0 h 81950"/>
                <a:gd name="connsiteX2" fmla="*/ 80963 w 80962"/>
                <a:gd name="connsiteY2" fmla="*/ 40957 h 81950"/>
                <a:gd name="connsiteX3" fmla="*/ 40957 w 80962"/>
                <a:gd name="connsiteY3" fmla="*/ 81915 h 81950"/>
                <a:gd name="connsiteX4" fmla="*/ 0 w 80962"/>
                <a:gd name="connsiteY4" fmla="*/ 40957 h 81950"/>
                <a:gd name="connsiteX5" fmla="*/ 70485 w 80962"/>
                <a:gd name="connsiteY5" fmla="*/ 41910 h 81950"/>
                <a:gd name="connsiteX6" fmla="*/ 40957 w 80962"/>
                <a:gd name="connsiteY6" fmla="*/ 9525 h 81950"/>
                <a:gd name="connsiteX7" fmla="*/ 11430 w 80962"/>
                <a:gd name="connsiteY7" fmla="*/ 40957 h 81950"/>
                <a:gd name="connsiteX8" fmla="*/ 40957 w 80962"/>
                <a:gd name="connsiteY8" fmla="*/ 73342 h 81950"/>
                <a:gd name="connsiteX9" fmla="*/ 70485 w 80962"/>
                <a:gd name="connsiteY9" fmla="*/ 41910 h 81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962" h="81950">
                  <a:moveTo>
                    <a:pt x="0" y="40957"/>
                  </a:moveTo>
                  <a:cubicBezTo>
                    <a:pt x="0" y="17145"/>
                    <a:pt x="17145" y="0"/>
                    <a:pt x="40957" y="0"/>
                  </a:cubicBezTo>
                  <a:cubicBezTo>
                    <a:pt x="64770" y="0"/>
                    <a:pt x="80963" y="17145"/>
                    <a:pt x="80963" y="40957"/>
                  </a:cubicBezTo>
                  <a:cubicBezTo>
                    <a:pt x="80963" y="64770"/>
                    <a:pt x="63817" y="81915"/>
                    <a:pt x="40957" y="81915"/>
                  </a:cubicBezTo>
                  <a:cubicBezTo>
                    <a:pt x="17145" y="82867"/>
                    <a:pt x="0" y="64770"/>
                    <a:pt x="0" y="40957"/>
                  </a:cubicBezTo>
                  <a:moveTo>
                    <a:pt x="70485" y="41910"/>
                  </a:moveTo>
                  <a:cubicBezTo>
                    <a:pt x="70485" y="23813"/>
                    <a:pt x="58102" y="9525"/>
                    <a:pt x="40957" y="9525"/>
                  </a:cubicBezTo>
                  <a:cubicBezTo>
                    <a:pt x="23813" y="9525"/>
                    <a:pt x="11430" y="22860"/>
                    <a:pt x="11430" y="40957"/>
                  </a:cubicBezTo>
                  <a:cubicBezTo>
                    <a:pt x="11430" y="59055"/>
                    <a:pt x="23813" y="73342"/>
                    <a:pt x="40957" y="73342"/>
                  </a:cubicBezTo>
                  <a:cubicBezTo>
                    <a:pt x="58102" y="73342"/>
                    <a:pt x="70485" y="60007"/>
                    <a:pt x="70485" y="4191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58" name="Freeform: Shape 349">
              <a:extLst>
                <a:ext uri="{FF2B5EF4-FFF2-40B4-BE49-F238E27FC236}">
                  <a16:creationId xmlns:a16="http://schemas.microsoft.com/office/drawing/2014/main" id="{E94EA0B4-FE34-AB48-B8F3-EBAF8C297292}"/>
                </a:ext>
              </a:extLst>
            </p:cNvPr>
            <p:cNvSpPr/>
            <p:nvPr/>
          </p:nvSpPr>
          <p:spPr>
            <a:xfrm>
              <a:off x="3567112" y="2491740"/>
              <a:ext cx="67627" cy="80009"/>
            </a:xfrm>
            <a:custGeom>
              <a:avLst/>
              <a:gdLst>
                <a:gd name="connsiteX0" fmla="*/ 36195 w 67627"/>
                <a:gd name="connsiteY0" fmla="*/ 0 h 80009"/>
                <a:gd name="connsiteX1" fmla="*/ 67628 w 67627"/>
                <a:gd name="connsiteY1" fmla="*/ 34290 h 80009"/>
                <a:gd name="connsiteX2" fmla="*/ 67628 w 67627"/>
                <a:gd name="connsiteY2" fmla="*/ 75247 h 80009"/>
                <a:gd name="connsiteX3" fmla="*/ 62865 w 67627"/>
                <a:gd name="connsiteY3" fmla="*/ 80010 h 80009"/>
                <a:gd name="connsiteX4" fmla="*/ 61913 w 67627"/>
                <a:gd name="connsiteY4" fmla="*/ 80010 h 80009"/>
                <a:gd name="connsiteX5" fmla="*/ 57150 w 67627"/>
                <a:gd name="connsiteY5" fmla="*/ 75247 h 80009"/>
                <a:gd name="connsiteX6" fmla="*/ 57150 w 67627"/>
                <a:gd name="connsiteY6" fmla="*/ 34290 h 80009"/>
                <a:gd name="connsiteX7" fmla="*/ 36195 w 67627"/>
                <a:gd name="connsiteY7" fmla="*/ 8572 h 80009"/>
                <a:gd name="connsiteX8" fmla="*/ 10478 w 67627"/>
                <a:gd name="connsiteY8" fmla="*/ 25717 h 80009"/>
                <a:gd name="connsiteX9" fmla="*/ 10478 w 67627"/>
                <a:gd name="connsiteY9" fmla="*/ 75247 h 80009"/>
                <a:gd name="connsiteX10" fmla="*/ 5715 w 67627"/>
                <a:gd name="connsiteY10" fmla="*/ 80010 h 80009"/>
                <a:gd name="connsiteX11" fmla="*/ 4763 w 67627"/>
                <a:gd name="connsiteY11" fmla="*/ 80010 h 80009"/>
                <a:gd name="connsiteX12" fmla="*/ 0 w 67627"/>
                <a:gd name="connsiteY12" fmla="*/ 75247 h 80009"/>
                <a:gd name="connsiteX13" fmla="*/ 0 w 67627"/>
                <a:gd name="connsiteY13" fmla="*/ 1905 h 80009"/>
                <a:gd name="connsiteX14" fmla="*/ 3810 w 67627"/>
                <a:gd name="connsiteY14" fmla="*/ 952 h 80009"/>
                <a:gd name="connsiteX15" fmla="*/ 10478 w 67627"/>
                <a:gd name="connsiteY15" fmla="*/ 11430 h 80009"/>
                <a:gd name="connsiteX16" fmla="*/ 10478 w 67627"/>
                <a:gd name="connsiteY16" fmla="*/ 14288 h 80009"/>
                <a:gd name="connsiteX17" fmla="*/ 36195 w 67627"/>
                <a:gd name="connsiteY17" fmla="*/ 0 h 80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7627" h="80009">
                  <a:moveTo>
                    <a:pt x="36195" y="0"/>
                  </a:moveTo>
                  <a:cubicBezTo>
                    <a:pt x="57150" y="0"/>
                    <a:pt x="67628" y="14288"/>
                    <a:pt x="67628" y="34290"/>
                  </a:cubicBezTo>
                  <a:lnTo>
                    <a:pt x="67628" y="75247"/>
                  </a:lnTo>
                  <a:cubicBezTo>
                    <a:pt x="67628" y="79057"/>
                    <a:pt x="65722" y="80010"/>
                    <a:pt x="62865" y="80010"/>
                  </a:cubicBezTo>
                  <a:lnTo>
                    <a:pt x="61913" y="80010"/>
                  </a:lnTo>
                  <a:cubicBezTo>
                    <a:pt x="59055" y="80010"/>
                    <a:pt x="57150" y="79057"/>
                    <a:pt x="57150" y="75247"/>
                  </a:cubicBezTo>
                  <a:lnTo>
                    <a:pt x="57150" y="34290"/>
                  </a:lnTo>
                  <a:cubicBezTo>
                    <a:pt x="57150" y="19050"/>
                    <a:pt x="49530" y="8572"/>
                    <a:pt x="36195" y="8572"/>
                  </a:cubicBezTo>
                  <a:cubicBezTo>
                    <a:pt x="23813" y="8572"/>
                    <a:pt x="15240" y="15240"/>
                    <a:pt x="10478" y="25717"/>
                  </a:cubicBezTo>
                  <a:lnTo>
                    <a:pt x="10478" y="75247"/>
                  </a:lnTo>
                  <a:cubicBezTo>
                    <a:pt x="10478" y="79057"/>
                    <a:pt x="8572" y="80010"/>
                    <a:pt x="5715" y="80010"/>
                  </a:cubicBezTo>
                  <a:lnTo>
                    <a:pt x="4763" y="80010"/>
                  </a:lnTo>
                  <a:cubicBezTo>
                    <a:pt x="1905" y="80010"/>
                    <a:pt x="0" y="79057"/>
                    <a:pt x="0" y="75247"/>
                  </a:cubicBezTo>
                  <a:lnTo>
                    <a:pt x="0" y="1905"/>
                  </a:lnTo>
                  <a:cubicBezTo>
                    <a:pt x="0" y="1905"/>
                    <a:pt x="1905" y="952"/>
                    <a:pt x="3810" y="952"/>
                  </a:cubicBezTo>
                  <a:cubicBezTo>
                    <a:pt x="7620" y="952"/>
                    <a:pt x="10478" y="2857"/>
                    <a:pt x="10478" y="11430"/>
                  </a:cubicBezTo>
                  <a:lnTo>
                    <a:pt x="10478" y="14288"/>
                  </a:lnTo>
                  <a:cubicBezTo>
                    <a:pt x="14288" y="5715"/>
                    <a:pt x="23813" y="0"/>
                    <a:pt x="36195" y="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59" name="Freeform: Shape 350">
              <a:extLst>
                <a:ext uri="{FF2B5EF4-FFF2-40B4-BE49-F238E27FC236}">
                  <a16:creationId xmlns:a16="http://schemas.microsoft.com/office/drawing/2014/main" id="{85797149-79F7-9B48-BEBB-38AAA043FF95}"/>
                </a:ext>
              </a:extLst>
            </p:cNvPr>
            <p:cNvSpPr/>
            <p:nvPr/>
          </p:nvSpPr>
          <p:spPr>
            <a:xfrm>
              <a:off x="3646170" y="2490787"/>
              <a:ext cx="76200" cy="82867"/>
            </a:xfrm>
            <a:custGeom>
              <a:avLst/>
              <a:gdLst>
                <a:gd name="connsiteX0" fmla="*/ 40958 w 76200"/>
                <a:gd name="connsiteY0" fmla="*/ 74295 h 82867"/>
                <a:gd name="connsiteX1" fmla="*/ 67627 w 76200"/>
                <a:gd name="connsiteY1" fmla="*/ 60008 h 82867"/>
                <a:gd name="connsiteX2" fmla="*/ 74295 w 76200"/>
                <a:gd name="connsiteY2" fmla="*/ 65722 h 82867"/>
                <a:gd name="connsiteX3" fmla="*/ 40958 w 76200"/>
                <a:gd name="connsiteY3" fmla="*/ 82867 h 82867"/>
                <a:gd name="connsiteX4" fmla="*/ 0 w 76200"/>
                <a:gd name="connsiteY4" fmla="*/ 41910 h 82867"/>
                <a:gd name="connsiteX5" fmla="*/ 40005 w 76200"/>
                <a:gd name="connsiteY5" fmla="*/ 0 h 82867"/>
                <a:gd name="connsiteX6" fmla="*/ 76200 w 76200"/>
                <a:gd name="connsiteY6" fmla="*/ 40005 h 82867"/>
                <a:gd name="connsiteX7" fmla="*/ 76200 w 76200"/>
                <a:gd name="connsiteY7" fmla="*/ 40958 h 82867"/>
                <a:gd name="connsiteX8" fmla="*/ 71438 w 76200"/>
                <a:gd name="connsiteY8" fmla="*/ 44767 h 82867"/>
                <a:gd name="connsiteX9" fmla="*/ 10477 w 76200"/>
                <a:gd name="connsiteY9" fmla="*/ 44767 h 82867"/>
                <a:gd name="connsiteX10" fmla="*/ 40958 w 76200"/>
                <a:gd name="connsiteY10" fmla="*/ 74295 h 82867"/>
                <a:gd name="connsiteX11" fmla="*/ 64770 w 76200"/>
                <a:gd name="connsiteY11" fmla="*/ 36195 h 82867"/>
                <a:gd name="connsiteX12" fmla="*/ 39052 w 76200"/>
                <a:gd name="connsiteY12" fmla="*/ 10478 h 82867"/>
                <a:gd name="connsiteX13" fmla="*/ 10477 w 76200"/>
                <a:gd name="connsiteY13" fmla="*/ 36195 h 82867"/>
                <a:gd name="connsiteX14" fmla="*/ 64770 w 76200"/>
                <a:gd name="connsiteY14" fmla="*/ 36195 h 82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6200" h="82867">
                  <a:moveTo>
                    <a:pt x="40958" y="74295"/>
                  </a:moveTo>
                  <a:cubicBezTo>
                    <a:pt x="56197" y="74295"/>
                    <a:pt x="62865" y="67628"/>
                    <a:pt x="67627" y="60008"/>
                  </a:cubicBezTo>
                  <a:cubicBezTo>
                    <a:pt x="67627" y="59055"/>
                    <a:pt x="74295" y="60960"/>
                    <a:pt x="74295" y="65722"/>
                  </a:cubicBezTo>
                  <a:cubicBezTo>
                    <a:pt x="74295" y="71438"/>
                    <a:pt x="62865" y="82867"/>
                    <a:pt x="40958" y="82867"/>
                  </a:cubicBezTo>
                  <a:cubicBezTo>
                    <a:pt x="17145" y="82867"/>
                    <a:pt x="0" y="65722"/>
                    <a:pt x="0" y="41910"/>
                  </a:cubicBezTo>
                  <a:cubicBezTo>
                    <a:pt x="0" y="18097"/>
                    <a:pt x="17145" y="0"/>
                    <a:pt x="40005" y="0"/>
                  </a:cubicBezTo>
                  <a:cubicBezTo>
                    <a:pt x="61913" y="0"/>
                    <a:pt x="76200" y="15240"/>
                    <a:pt x="76200" y="40005"/>
                  </a:cubicBezTo>
                  <a:lnTo>
                    <a:pt x="76200" y="40958"/>
                  </a:lnTo>
                  <a:cubicBezTo>
                    <a:pt x="76200" y="43815"/>
                    <a:pt x="75247" y="44767"/>
                    <a:pt x="71438" y="44767"/>
                  </a:cubicBezTo>
                  <a:lnTo>
                    <a:pt x="10477" y="44767"/>
                  </a:lnTo>
                  <a:cubicBezTo>
                    <a:pt x="11430" y="61913"/>
                    <a:pt x="23813" y="74295"/>
                    <a:pt x="40958" y="74295"/>
                  </a:cubicBezTo>
                  <a:moveTo>
                    <a:pt x="64770" y="36195"/>
                  </a:moveTo>
                  <a:cubicBezTo>
                    <a:pt x="63817" y="20955"/>
                    <a:pt x="54292" y="10478"/>
                    <a:pt x="39052" y="10478"/>
                  </a:cubicBezTo>
                  <a:cubicBezTo>
                    <a:pt x="23813" y="10478"/>
                    <a:pt x="13335" y="20955"/>
                    <a:pt x="10477" y="36195"/>
                  </a:cubicBezTo>
                  <a:lnTo>
                    <a:pt x="64770" y="3619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236744350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19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object 4">
            <a:extLst>
              <a:ext uri="{FF2B5EF4-FFF2-40B4-BE49-F238E27FC236}">
                <a16:creationId xmlns:a16="http://schemas.microsoft.com/office/drawing/2014/main" id="{1C89DA82-80E9-1645-815A-18E001690454}"/>
              </a:ext>
            </a:extLst>
          </p:cNvPr>
          <p:cNvSpPr/>
          <p:nvPr userDrawn="1"/>
        </p:nvSpPr>
        <p:spPr>
          <a:xfrm>
            <a:off x="458" y="0"/>
            <a:ext cx="12191543" cy="6619587"/>
          </a:xfrm>
          <a:custGeom>
            <a:avLst/>
            <a:gdLst/>
            <a:ahLst/>
            <a:cxnLst/>
            <a:rect l="l" t="t" r="r" b="b"/>
            <a:pathLst>
              <a:path w="7484745" h="7620000">
                <a:moveTo>
                  <a:pt x="7484745" y="0"/>
                </a:moveTo>
                <a:lnTo>
                  <a:pt x="0" y="0"/>
                </a:lnTo>
                <a:lnTo>
                  <a:pt x="0" y="7620000"/>
                </a:lnTo>
                <a:lnTo>
                  <a:pt x="7484745" y="7620000"/>
                </a:lnTo>
                <a:lnTo>
                  <a:pt x="7484745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86" name="Text Placeholder 2">
            <a:extLst>
              <a:ext uri="{FF2B5EF4-FFF2-40B4-BE49-F238E27FC236}">
                <a16:creationId xmlns:a16="http://schemas.microsoft.com/office/drawing/2014/main" id="{9147BED3-AD59-473C-B06A-DAB4642B8F1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795259" y="1076230"/>
            <a:ext cx="3591524" cy="1640573"/>
          </a:xfrm>
          <a:prstGeom prst="rect">
            <a:avLst/>
          </a:prstGeom>
        </p:spPr>
        <p:txBody>
          <a:bodyPr/>
          <a:lstStyle>
            <a:lvl1pPr marL="6351" marR="2540" indent="0" algn="l" defTabSz="457189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lang="en-US" sz="3300" b="1" i="0" dirty="0" smtClean="0">
                <a:solidFill>
                  <a:schemeClr val="bg1"/>
                </a:solidFill>
                <a:latin typeface="Arial MT" pitchFamily="50" charset="0"/>
                <a:ea typeface="+mj-ea"/>
                <a:cs typeface="Arial"/>
              </a:defRPr>
            </a:lvl1pPr>
            <a:lvl2pPr marL="6351" marR="2540" indent="0" algn="l" defTabSz="457189" rtl="0" eaLnBrk="1" latinLnBrk="0" hangingPunct="1">
              <a:lnSpc>
                <a:spcPct val="77700"/>
              </a:lnSpc>
              <a:spcBef>
                <a:spcPts val="931"/>
              </a:spcBef>
              <a:buFont typeface="Arial"/>
              <a:buNone/>
              <a:defRPr lang="en-US" sz="3275" b="1" kern="1200" spc="-111" baseline="0" dirty="0" smtClean="0">
                <a:solidFill>
                  <a:srgbClr val="2C4046"/>
                </a:solidFill>
                <a:latin typeface="Arial"/>
                <a:ea typeface="+mn-ea"/>
                <a:cs typeface="Arial"/>
              </a:defRPr>
            </a:lvl2pPr>
            <a:lvl3pPr marL="6351" marR="2540" indent="0" algn="l" defTabSz="457189" rtl="0" eaLnBrk="1" latinLnBrk="0" hangingPunct="1">
              <a:lnSpc>
                <a:spcPct val="77700"/>
              </a:lnSpc>
              <a:spcBef>
                <a:spcPts val="931"/>
              </a:spcBef>
              <a:buFont typeface="Arial"/>
              <a:buNone/>
              <a:defRPr lang="en-US" sz="3275" b="1" kern="1200" spc="-111" baseline="0" dirty="0" smtClean="0">
                <a:solidFill>
                  <a:srgbClr val="2C4046"/>
                </a:solidFill>
                <a:latin typeface="Arial"/>
                <a:ea typeface="+mn-ea"/>
                <a:cs typeface="Arial"/>
              </a:defRPr>
            </a:lvl3pPr>
            <a:lvl4pPr marL="6351" marR="2540" indent="0" algn="l" defTabSz="457189" rtl="0" eaLnBrk="1" latinLnBrk="0" hangingPunct="1">
              <a:lnSpc>
                <a:spcPct val="77700"/>
              </a:lnSpc>
              <a:spcBef>
                <a:spcPts val="931"/>
              </a:spcBef>
              <a:buFont typeface="Arial"/>
              <a:buNone/>
              <a:defRPr lang="en-US" sz="3275" b="1" kern="1200" spc="-111" baseline="0" dirty="0" smtClean="0">
                <a:solidFill>
                  <a:srgbClr val="2C4046"/>
                </a:solidFill>
                <a:latin typeface="Arial"/>
                <a:ea typeface="+mn-ea"/>
                <a:cs typeface="Arial"/>
              </a:defRPr>
            </a:lvl4pPr>
            <a:lvl5pPr marL="6351" marR="2540" indent="0" algn="l" defTabSz="457189" rtl="0" eaLnBrk="1" latinLnBrk="0" hangingPunct="1">
              <a:lnSpc>
                <a:spcPct val="77700"/>
              </a:lnSpc>
              <a:spcBef>
                <a:spcPts val="931"/>
              </a:spcBef>
              <a:buFont typeface="Arial"/>
              <a:buNone/>
              <a:defRPr lang="en-US" sz="3275" b="1" kern="1200" spc="-111" baseline="0" dirty="0">
                <a:solidFill>
                  <a:srgbClr val="2C4046"/>
                </a:solidFill>
                <a:latin typeface="Arial"/>
                <a:ea typeface="+mn-ea"/>
                <a:cs typeface="Arial"/>
              </a:defRPr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54" name="Slide Number Placeholder 9">
            <a:extLst>
              <a:ext uri="{FF2B5EF4-FFF2-40B4-BE49-F238E27FC236}">
                <a16:creationId xmlns:a16="http://schemas.microsoft.com/office/drawing/2014/main" id="{5AB7AEF5-6381-47F5-B870-8B24B09D9D59}"/>
              </a:ext>
            </a:extLst>
          </p:cNvPr>
          <p:cNvSpPr txBox="1">
            <a:spLocks/>
          </p:cNvSpPr>
          <p:nvPr userDrawn="1"/>
        </p:nvSpPr>
        <p:spPr>
          <a:xfrm>
            <a:off x="11730624" y="324781"/>
            <a:ext cx="117005" cy="95939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defRPr lang="en-US" sz="700" b="1" kern="1200" smtClean="0">
                <a:solidFill>
                  <a:srgbClr val="2C4046"/>
                </a:solidFill>
                <a:latin typeface="Arial"/>
                <a:ea typeface="+mn-ea"/>
                <a:cs typeface="Arial"/>
              </a:defRPr>
            </a:lvl1pPr>
            <a:lvl2pPr marL="633954" algn="l" defTabSz="633954" rtl="0" eaLnBrk="1" latinLnBrk="0" hangingPunct="1">
              <a:defRPr sz="24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67907" algn="l" defTabSz="633954" rtl="0" eaLnBrk="1" latinLnBrk="0" hangingPunct="1">
              <a:defRPr sz="24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01861" algn="l" defTabSz="633954" rtl="0" eaLnBrk="1" latinLnBrk="0" hangingPunct="1">
              <a:defRPr sz="24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535814" algn="l" defTabSz="633954" rtl="0" eaLnBrk="1" latinLnBrk="0" hangingPunct="1">
              <a:defRPr sz="24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169768" algn="l" defTabSz="633954" rtl="0" eaLnBrk="1" latinLnBrk="0" hangingPunct="1">
              <a:defRPr sz="24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803721" algn="l" defTabSz="633954" rtl="0" eaLnBrk="1" latinLnBrk="0" hangingPunct="1">
              <a:defRPr sz="24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437675" algn="l" defTabSz="633954" rtl="0" eaLnBrk="1" latinLnBrk="0" hangingPunct="1">
              <a:defRPr sz="24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071628" algn="l" defTabSz="633954" rtl="0" eaLnBrk="1" latinLnBrk="0" hangingPunct="1">
              <a:defRPr sz="24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37941EF-9EE4-4C49-BBA8-147D44CBA153}" type="slidenum">
              <a:rPr lang="en-US" sz="600" smtClean="0">
                <a:solidFill>
                  <a:schemeClr val="bg1"/>
                </a:solidFill>
              </a:rPr>
              <a:pPr/>
              <a:t>‹#›</a:t>
            </a:fld>
            <a:endParaRPr lang="en-US" sz="600">
              <a:solidFill>
                <a:schemeClr val="bg1"/>
              </a:solidFill>
            </a:endParaRPr>
          </a:p>
        </p:txBody>
      </p:sp>
      <p:sp>
        <p:nvSpPr>
          <p:cNvPr id="52" name="Text Placeholder 8">
            <a:extLst>
              <a:ext uri="{FF2B5EF4-FFF2-40B4-BE49-F238E27FC236}">
                <a16:creationId xmlns:a16="http://schemas.microsoft.com/office/drawing/2014/main" id="{75737C27-610F-4528-88FB-7F8F10DB25F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115797" y="2926294"/>
            <a:ext cx="3553467" cy="1884031"/>
          </a:xfrm>
          <a:prstGeom prst="rect">
            <a:avLst/>
          </a:prstGeom>
        </p:spPr>
        <p:txBody>
          <a:bodyPr/>
          <a:lstStyle>
            <a:lvl1pPr marL="0" marR="29209" algn="l" defTabSz="45718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defRPr lang="en-US" sz="1200" kern="1200" spc="-15" baseline="0" dirty="0" smtClean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6351" marR="29209" algn="l" defTabSz="457189" rtl="0" eaLnBrk="1" latinLnBrk="0" hangingPunct="1">
              <a:lnSpc>
                <a:spcPct val="102600"/>
              </a:lnSpc>
              <a:spcBef>
                <a:spcPts val="771"/>
              </a:spcBef>
              <a:defRPr lang="en-US" sz="651" kern="1200" spc="-15" dirty="0" smtClean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2pPr>
            <a:lvl3pPr marL="6351" marR="29209" algn="l" defTabSz="457189" rtl="0" eaLnBrk="1" latinLnBrk="0" hangingPunct="1">
              <a:lnSpc>
                <a:spcPct val="102600"/>
              </a:lnSpc>
              <a:spcBef>
                <a:spcPts val="771"/>
              </a:spcBef>
              <a:defRPr lang="en-US" sz="651" kern="1200" spc="-15" dirty="0" smtClean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3pPr>
            <a:lvl4pPr marL="6351" marR="29209" algn="l" defTabSz="457189" rtl="0" eaLnBrk="1" latinLnBrk="0" hangingPunct="1">
              <a:lnSpc>
                <a:spcPct val="102600"/>
              </a:lnSpc>
              <a:spcBef>
                <a:spcPts val="771"/>
              </a:spcBef>
              <a:defRPr lang="en-US" sz="651" kern="1200" spc="-15" dirty="0" smtClean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4pPr>
            <a:lvl5pPr marL="6351" marR="29209" algn="l" defTabSz="457189" rtl="0" eaLnBrk="1" latinLnBrk="0" hangingPunct="1">
              <a:lnSpc>
                <a:spcPct val="102600"/>
              </a:lnSpc>
              <a:spcBef>
                <a:spcPts val="771"/>
              </a:spcBef>
              <a:defRPr lang="en-US" sz="651" kern="1200" spc="-15" dirty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3" name="Text Placeholder 5">
            <a:extLst>
              <a:ext uri="{FF2B5EF4-FFF2-40B4-BE49-F238E27FC236}">
                <a16:creationId xmlns:a16="http://schemas.microsoft.com/office/drawing/2014/main" id="{D46C0721-026E-475F-BD7B-4F44CA7BB63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106330" y="2537509"/>
            <a:ext cx="3580460" cy="246892"/>
          </a:xfrm>
          <a:prstGeom prst="rect">
            <a:avLst/>
          </a:prstGeom>
        </p:spPr>
        <p:txBody>
          <a:bodyPr anchor="ctr"/>
          <a:lstStyle>
            <a:lvl1pPr marL="6351">
              <a:lnSpc>
                <a:spcPct val="100000"/>
              </a:lnSpc>
              <a:spcBef>
                <a:spcPts val="51"/>
              </a:spcBef>
              <a:defRPr lang="en-US" sz="1451" b="1" i="0" spc="-11" baseline="0" dirty="0" smtClean="0">
                <a:solidFill>
                  <a:schemeClr val="accent2"/>
                </a:solidFill>
                <a:latin typeface="Arial"/>
                <a:ea typeface="+mj-ea"/>
                <a:cs typeface="Arial"/>
              </a:defRPr>
            </a:lvl1pPr>
            <a:lvl2pPr marL="6351">
              <a:lnSpc>
                <a:spcPct val="100000"/>
              </a:lnSpc>
              <a:spcBef>
                <a:spcPts val="51"/>
              </a:spcBef>
              <a:defRPr lang="en-US" sz="800" b="1" i="0" spc="-11" dirty="0" smtClean="0">
                <a:solidFill>
                  <a:srgbClr val="2C4046"/>
                </a:solidFill>
                <a:latin typeface="Arial"/>
                <a:ea typeface="+mj-ea"/>
                <a:cs typeface="Arial"/>
              </a:defRPr>
            </a:lvl2pPr>
            <a:lvl3pPr marL="6351">
              <a:lnSpc>
                <a:spcPct val="100000"/>
              </a:lnSpc>
              <a:spcBef>
                <a:spcPts val="51"/>
              </a:spcBef>
              <a:defRPr lang="en-US" sz="800" b="1" i="0" spc="-11" dirty="0" smtClean="0">
                <a:solidFill>
                  <a:srgbClr val="2C4046"/>
                </a:solidFill>
                <a:latin typeface="Arial"/>
                <a:ea typeface="+mj-ea"/>
                <a:cs typeface="Arial"/>
              </a:defRPr>
            </a:lvl3pPr>
            <a:lvl4pPr marL="6351">
              <a:lnSpc>
                <a:spcPct val="100000"/>
              </a:lnSpc>
              <a:spcBef>
                <a:spcPts val="51"/>
              </a:spcBef>
              <a:defRPr lang="en-US" sz="800" b="1" i="0" spc="-11" dirty="0" smtClean="0">
                <a:solidFill>
                  <a:srgbClr val="2C4046"/>
                </a:solidFill>
                <a:latin typeface="Arial"/>
                <a:ea typeface="+mj-ea"/>
                <a:cs typeface="Arial"/>
              </a:defRPr>
            </a:lvl4pPr>
            <a:lvl5pPr marL="6351">
              <a:lnSpc>
                <a:spcPct val="100000"/>
              </a:lnSpc>
              <a:spcBef>
                <a:spcPts val="51"/>
              </a:spcBef>
              <a:defRPr lang="en-US" sz="800" b="1" i="0" spc="-11" dirty="0">
                <a:solidFill>
                  <a:srgbClr val="2C4046"/>
                </a:solidFill>
                <a:latin typeface="Arial"/>
                <a:ea typeface="+mj-ea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C012C1CC-B3AD-EB41-8521-9C93AFA61BB2}"/>
              </a:ext>
            </a:extLst>
          </p:cNvPr>
          <p:cNvGrpSpPr/>
          <p:nvPr userDrawn="1"/>
        </p:nvGrpSpPr>
        <p:grpSpPr>
          <a:xfrm>
            <a:off x="10897318" y="6082842"/>
            <a:ext cx="931165" cy="385303"/>
            <a:chOff x="2792363" y="2207895"/>
            <a:chExt cx="930007" cy="399097"/>
          </a:xfrm>
          <a:solidFill>
            <a:schemeClr val="bg1"/>
          </a:solidFill>
        </p:grpSpPr>
        <p:sp>
          <p:nvSpPr>
            <p:cNvPr id="38" name="Freeform: Shape 40">
              <a:extLst>
                <a:ext uri="{FF2B5EF4-FFF2-40B4-BE49-F238E27FC236}">
                  <a16:creationId xmlns:a16="http://schemas.microsoft.com/office/drawing/2014/main" id="{77AE154D-24F2-F044-99C7-898A52E2312F}"/>
                </a:ext>
              </a:extLst>
            </p:cNvPr>
            <p:cNvSpPr/>
            <p:nvPr/>
          </p:nvSpPr>
          <p:spPr>
            <a:xfrm>
              <a:off x="3139920" y="2207895"/>
              <a:ext cx="138093" cy="196214"/>
            </a:xfrm>
            <a:custGeom>
              <a:avLst/>
              <a:gdLst>
                <a:gd name="connsiteX0" fmla="*/ 134775 w 138093"/>
                <a:gd name="connsiteY0" fmla="*/ 179070 h 196214"/>
                <a:gd name="connsiteX1" fmla="*/ 110010 w 138093"/>
                <a:gd name="connsiteY1" fmla="*/ 149542 h 196214"/>
                <a:gd name="connsiteX2" fmla="*/ 107152 w 138093"/>
                <a:gd name="connsiteY2" fmla="*/ 144780 h 196214"/>
                <a:gd name="connsiteX3" fmla="*/ 93817 w 138093"/>
                <a:gd name="connsiteY3" fmla="*/ 126683 h 196214"/>
                <a:gd name="connsiteX4" fmla="*/ 95722 w 138093"/>
                <a:gd name="connsiteY4" fmla="*/ 108585 h 196214"/>
                <a:gd name="connsiteX5" fmla="*/ 98580 w 138093"/>
                <a:gd name="connsiteY5" fmla="*/ 105727 h 196214"/>
                <a:gd name="connsiteX6" fmla="*/ 101437 w 138093"/>
                <a:gd name="connsiteY6" fmla="*/ 101917 h 196214"/>
                <a:gd name="connsiteX7" fmla="*/ 101437 w 138093"/>
                <a:gd name="connsiteY7" fmla="*/ 101917 h 196214"/>
                <a:gd name="connsiteX8" fmla="*/ 102390 w 138093"/>
                <a:gd name="connsiteY8" fmla="*/ 100013 h 196214"/>
                <a:gd name="connsiteX9" fmla="*/ 102390 w 138093"/>
                <a:gd name="connsiteY9" fmla="*/ 99060 h 196214"/>
                <a:gd name="connsiteX10" fmla="*/ 106200 w 138093"/>
                <a:gd name="connsiteY10" fmla="*/ 95250 h 196214"/>
                <a:gd name="connsiteX11" fmla="*/ 120487 w 138093"/>
                <a:gd name="connsiteY11" fmla="*/ 81915 h 196214"/>
                <a:gd name="connsiteX12" fmla="*/ 122392 w 138093"/>
                <a:gd name="connsiteY12" fmla="*/ 73342 h 196214"/>
                <a:gd name="connsiteX13" fmla="*/ 122392 w 138093"/>
                <a:gd name="connsiteY13" fmla="*/ 73342 h 196214"/>
                <a:gd name="connsiteX14" fmla="*/ 122392 w 138093"/>
                <a:gd name="connsiteY14" fmla="*/ 73342 h 196214"/>
                <a:gd name="connsiteX15" fmla="*/ 102390 w 138093"/>
                <a:gd name="connsiteY15" fmla="*/ 61913 h 196214"/>
                <a:gd name="connsiteX16" fmla="*/ 102390 w 138093"/>
                <a:gd name="connsiteY16" fmla="*/ 61913 h 196214"/>
                <a:gd name="connsiteX17" fmla="*/ 102390 w 138093"/>
                <a:gd name="connsiteY17" fmla="*/ 61913 h 196214"/>
                <a:gd name="connsiteX18" fmla="*/ 102390 w 138093"/>
                <a:gd name="connsiteY18" fmla="*/ 61913 h 196214"/>
                <a:gd name="connsiteX19" fmla="*/ 101437 w 138093"/>
                <a:gd name="connsiteY19" fmla="*/ 61913 h 196214"/>
                <a:gd name="connsiteX20" fmla="*/ 101437 w 138093"/>
                <a:gd name="connsiteY20" fmla="*/ 61913 h 196214"/>
                <a:gd name="connsiteX21" fmla="*/ 100485 w 138093"/>
                <a:gd name="connsiteY21" fmla="*/ 61913 h 196214"/>
                <a:gd name="connsiteX22" fmla="*/ 99532 w 138093"/>
                <a:gd name="connsiteY22" fmla="*/ 61913 h 196214"/>
                <a:gd name="connsiteX23" fmla="*/ 94770 w 138093"/>
                <a:gd name="connsiteY23" fmla="*/ 62865 h 196214"/>
                <a:gd name="connsiteX24" fmla="*/ 94770 w 138093"/>
                <a:gd name="connsiteY24" fmla="*/ 62865 h 196214"/>
                <a:gd name="connsiteX25" fmla="*/ 93817 w 138093"/>
                <a:gd name="connsiteY25" fmla="*/ 62865 h 196214"/>
                <a:gd name="connsiteX26" fmla="*/ 89055 w 138093"/>
                <a:gd name="connsiteY26" fmla="*/ 66675 h 196214"/>
                <a:gd name="connsiteX27" fmla="*/ 89055 w 138093"/>
                <a:gd name="connsiteY27" fmla="*/ 66675 h 196214"/>
                <a:gd name="connsiteX28" fmla="*/ 83340 w 138093"/>
                <a:gd name="connsiteY28" fmla="*/ 72390 h 196214"/>
                <a:gd name="connsiteX29" fmla="*/ 62385 w 138093"/>
                <a:gd name="connsiteY29" fmla="*/ 93345 h 196214"/>
                <a:gd name="connsiteX30" fmla="*/ 50002 w 138093"/>
                <a:gd name="connsiteY30" fmla="*/ 100013 h 196214"/>
                <a:gd name="connsiteX31" fmla="*/ 42382 w 138093"/>
                <a:gd name="connsiteY31" fmla="*/ 91440 h 196214"/>
                <a:gd name="connsiteX32" fmla="*/ 42382 w 138093"/>
                <a:gd name="connsiteY32" fmla="*/ 31433 h 196214"/>
                <a:gd name="connsiteX33" fmla="*/ 42382 w 138093"/>
                <a:gd name="connsiteY33" fmla="*/ 31433 h 196214"/>
                <a:gd name="connsiteX34" fmla="*/ 42382 w 138093"/>
                <a:gd name="connsiteY34" fmla="*/ 31433 h 196214"/>
                <a:gd name="connsiteX35" fmla="*/ 42382 w 138093"/>
                <a:gd name="connsiteY35" fmla="*/ 30480 h 196214"/>
                <a:gd name="connsiteX36" fmla="*/ 42382 w 138093"/>
                <a:gd name="connsiteY36" fmla="*/ 30480 h 196214"/>
                <a:gd name="connsiteX37" fmla="*/ 31905 w 138093"/>
                <a:gd name="connsiteY37" fmla="*/ 3810 h 196214"/>
                <a:gd name="connsiteX38" fmla="*/ 17617 w 138093"/>
                <a:gd name="connsiteY38" fmla="*/ 0 h 196214"/>
                <a:gd name="connsiteX39" fmla="*/ 5235 w 138093"/>
                <a:gd name="connsiteY39" fmla="*/ 1905 h 196214"/>
                <a:gd name="connsiteX40" fmla="*/ 472 w 138093"/>
                <a:gd name="connsiteY40" fmla="*/ 10477 h 196214"/>
                <a:gd name="connsiteX41" fmla="*/ 2377 w 138093"/>
                <a:gd name="connsiteY41" fmla="*/ 39052 h 196214"/>
                <a:gd name="connsiteX42" fmla="*/ 2377 w 138093"/>
                <a:gd name="connsiteY42" fmla="*/ 177165 h 196214"/>
                <a:gd name="connsiteX43" fmla="*/ 20475 w 138093"/>
                <a:gd name="connsiteY43" fmla="*/ 196215 h 196214"/>
                <a:gd name="connsiteX44" fmla="*/ 24285 w 138093"/>
                <a:gd name="connsiteY44" fmla="*/ 196215 h 196214"/>
                <a:gd name="connsiteX45" fmla="*/ 41430 w 138093"/>
                <a:gd name="connsiteY45" fmla="*/ 177165 h 196214"/>
                <a:gd name="connsiteX46" fmla="*/ 41430 w 138093"/>
                <a:gd name="connsiteY46" fmla="*/ 175260 h 196214"/>
                <a:gd name="connsiteX47" fmla="*/ 41430 w 138093"/>
                <a:gd name="connsiteY47" fmla="*/ 144780 h 196214"/>
                <a:gd name="connsiteX48" fmla="*/ 49050 w 138093"/>
                <a:gd name="connsiteY48" fmla="*/ 136208 h 196214"/>
                <a:gd name="connsiteX49" fmla="*/ 64290 w 138093"/>
                <a:gd name="connsiteY49" fmla="*/ 146685 h 196214"/>
                <a:gd name="connsiteX50" fmla="*/ 93817 w 138093"/>
                <a:gd name="connsiteY50" fmla="*/ 183833 h 196214"/>
                <a:gd name="connsiteX51" fmla="*/ 93817 w 138093"/>
                <a:gd name="connsiteY51" fmla="*/ 183833 h 196214"/>
                <a:gd name="connsiteX52" fmla="*/ 115725 w 138093"/>
                <a:gd name="connsiteY52" fmla="*/ 196215 h 196214"/>
                <a:gd name="connsiteX53" fmla="*/ 136680 w 138093"/>
                <a:gd name="connsiteY53" fmla="*/ 185738 h 196214"/>
                <a:gd name="connsiteX54" fmla="*/ 134775 w 138093"/>
                <a:gd name="connsiteY54" fmla="*/ 179070 h 196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138093" h="196214">
                  <a:moveTo>
                    <a:pt x="134775" y="179070"/>
                  </a:moveTo>
                  <a:cubicBezTo>
                    <a:pt x="130012" y="175260"/>
                    <a:pt x="118582" y="160972"/>
                    <a:pt x="110010" y="149542"/>
                  </a:cubicBezTo>
                  <a:lnTo>
                    <a:pt x="107152" y="144780"/>
                  </a:lnTo>
                  <a:lnTo>
                    <a:pt x="93817" y="126683"/>
                  </a:lnTo>
                  <a:cubicBezTo>
                    <a:pt x="90007" y="120967"/>
                    <a:pt x="90960" y="115252"/>
                    <a:pt x="95722" y="108585"/>
                  </a:cubicBezTo>
                  <a:cubicBezTo>
                    <a:pt x="96675" y="107633"/>
                    <a:pt x="97627" y="106680"/>
                    <a:pt x="98580" y="105727"/>
                  </a:cubicBezTo>
                  <a:cubicBezTo>
                    <a:pt x="99532" y="104775"/>
                    <a:pt x="100485" y="103822"/>
                    <a:pt x="101437" y="101917"/>
                  </a:cubicBezTo>
                  <a:lnTo>
                    <a:pt x="101437" y="101917"/>
                  </a:lnTo>
                  <a:cubicBezTo>
                    <a:pt x="101437" y="100965"/>
                    <a:pt x="102390" y="100965"/>
                    <a:pt x="102390" y="100013"/>
                  </a:cubicBezTo>
                  <a:lnTo>
                    <a:pt x="102390" y="99060"/>
                  </a:lnTo>
                  <a:cubicBezTo>
                    <a:pt x="103342" y="98108"/>
                    <a:pt x="105247" y="96202"/>
                    <a:pt x="106200" y="95250"/>
                  </a:cubicBezTo>
                  <a:cubicBezTo>
                    <a:pt x="111915" y="88583"/>
                    <a:pt x="117630" y="83820"/>
                    <a:pt x="120487" y="81915"/>
                  </a:cubicBezTo>
                  <a:cubicBezTo>
                    <a:pt x="123345" y="80010"/>
                    <a:pt x="125250" y="78105"/>
                    <a:pt x="122392" y="73342"/>
                  </a:cubicBezTo>
                  <a:lnTo>
                    <a:pt x="122392" y="73342"/>
                  </a:lnTo>
                  <a:cubicBezTo>
                    <a:pt x="122392" y="73342"/>
                    <a:pt x="122392" y="73342"/>
                    <a:pt x="122392" y="73342"/>
                  </a:cubicBezTo>
                  <a:cubicBezTo>
                    <a:pt x="121440" y="70485"/>
                    <a:pt x="112867" y="61913"/>
                    <a:pt x="102390" y="61913"/>
                  </a:cubicBezTo>
                  <a:cubicBezTo>
                    <a:pt x="102390" y="61913"/>
                    <a:pt x="102390" y="61913"/>
                    <a:pt x="102390" y="61913"/>
                  </a:cubicBezTo>
                  <a:cubicBezTo>
                    <a:pt x="102390" y="61913"/>
                    <a:pt x="102390" y="61913"/>
                    <a:pt x="102390" y="61913"/>
                  </a:cubicBezTo>
                  <a:cubicBezTo>
                    <a:pt x="102390" y="61913"/>
                    <a:pt x="102390" y="61913"/>
                    <a:pt x="102390" y="61913"/>
                  </a:cubicBezTo>
                  <a:cubicBezTo>
                    <a:pt x="102390" y="61913"/>
                    <a:pt x="101437" y="61913"/>
                    <a:pt x="101437" y="61913"/>
                  </a:cubicBezTo>
                  <a:cubicBezTo>
                    <a:pt x="101437" y="61913"/>
                    <a:pt x="101437" y="61913"/>
                    <a:pt x="101437" y="61913"/>
                  </a:cubicBezTo>
                  <a:cubicBezTo>
                    <a:pt x="101437" y="61913"/>
                    <a:pt x="100485" y="61913"/>
                    <a:pt x="100485" y="61913"/>
                  </a:cubicBezTo>
                  <a:cubicBezTo>
                    <a:pt x="100485" y="61913"/>
                    <a:pt x="99532" y="61913"/>
                    <a:pt x="99532" y="61913"/>
                  </a:cubicBezTo>
                  <a:cubicBezTo>
                    <a:pt x="97627" y="61913"/>
                    <a:pt x="95722" y="62865"/>
                    <a:pt x="94770" y="62865"/>
                  </a:cubicBezTo>
                  <a:cubicBezTo>
                    <a:pt x="94770" y="62865"/>
                    <a:pt x="94770" y="62865"/>
                    <a:pt x="94770" y="62865"/>
                  </a:cubicBezTo>
                  <a:cubicBezTo>
                    <a:pt x="94770" y="62865"/>
                    <a:pt x="93817" y="62865"/>
                    <a:pt x="93817" y="62865"/>
                  </a:cubicBezTo>
                  <a:cubicBezTo>
                    <a:pt x="91912" y="63817"/>
                    <a:pt x="90007" y="64770"/>
                    <a:pt x="89055" y="66675"/>
                  </a:cubicBezTo>
                  <a:lnTo>
                    <a:pt x="89055" y="66675"/>
                  </a:lnTo>
                  <a:cubicBezTo>
                    <a:pt x="87150" y="68580"/>
                    <a:pt x="85245" y="70485"/>
                    <a:pt x="83340" y="72390"/>
                  </a:cubicBezTo>
                  <a:lnTo>
                    <a:pt x="62385" y="93345"/>
                  </a:lnTo>
                  <a:cubicBezTo>
                    <a:pt x="59527" y="96202"/>
                    <a:pt x="56670" y="100013"/>
                    <a:pt x="50002" y="100013"/>
                  </a:cubicBezTo>
                  <a:cubicBezTo>
                    <a:pt x="45240" y="100013"/>
                    <a:pt x="42382" y="97155"/>
                    <a:pt x="42382" y="91440"/>
                  </a:cubicBezTo>
                  <a:lnTo>
                    <a:pt x="42382" y="31433"/>
                  </a:lnTo>
                  <a:lnTo>
                    <a:pt x="42382" y="31433"/>
                  </a:lnTo>
                  <a:lnTo>
                    <a:pt x="42382" y="31433"/>
                  </a:lnTo>
                  <a:cubicBezTo>
                    <a:pt x="42382" y="31433"/>
                    <a:pt x="42382" y="30480"/>
                    <a:pt x="42382" y="30480"/>
                  </a:cubicBezTo>
                  <a:lnTo>
                    <a:pt x="42382" y="30480"/>
                  </a:lnTo>
                  <a:cubicBezTo>
                    <a:pt x="42382" y="18097"/>
                    <a:pt x="38572" y="8572"/>
                    <a:pt x="31905" y="3810"/>
                  </a:cubicBezTo>
                  <a:cubicBezTo>
                    <a:pt x="27142" y="952"/>
                    <a:pt x="22380" y="0"/>
                    <a:pt x="17617" y="0"/>
                  </a:cubicBezTo>
                  <a:cubicBezTo>
                    <a:pt x="11902" y="0"/>
                    <a:pt x="7140" y="952"/>
                    <a:pt x="5235" y="1905"/>
                  </a:cubicBezTo>
                  <a:cubicBezTo>
                    <a:pt x="-480" y="4763"/>
                    <a:pt x="-480" y="6667"/>
                    <a:pt x="472" y="10477"/>
                  </a:cubicBezTo>
                  <a:cubicBezTo>
                    <a:pt x="1425" y="14288"/>
                    <a:pt x="2377" y="27622"/>
                    <a:pt x="2377" y="39052"/>
                  </a:cubicBezTo>
                  <a:lnTo>
                    <a:pt x="2377" y="177165"/>
                  </a:lnTo>
                  <a:cubicBezTo>
                    <a:pt x="2377" y="191452"/>
                    <a:pt x="9997" y="196215"/>
                    <a:pt x="20475" y="196215"/>
                  </a:cubicBezTo>
                  <a:lnTo>
                    <a:pt x="24285" y="196215"/>
                  </a:lnTo>
                  <a:cubicBezTo>
                    <a:pt x="34762" y="196215"/>
                    <a:pt x="41430" y="191452"/>
                    <a:pt x="41430" y="177165"/>
                  </a:cubicBezTo>
                  <a:lnTo>
                    <a:pt x="41430" y="175260"/>
                  </a:lnTo>
                  <a:cubicBezTo>
                    <a:pt x="41430" y="171450"/>
                    <a:pt x="41430" y="148590"/>
                    <a:pt x="41430" y="144780"/>
                  </a:cubicBezTo>
                  <a:cubicBezTo>
                    <a:pt x="41430" y="138113"/>
                    <a:pt x="46192" y="136208"/>
                    <a:pt x="49050" y="136208"/>
                  </a:cubicBezTo>
                  <a:cubicBezTo>
                    <a:pt x="56670" y="136208"/>
                    <a:pt x="59527" y="140970"/>
                    <a:pt x="64290" y="146685"/>
                  </a:cubicBezTo>
                  <a:cubicBezTo>
                    <a:pt x="66195" y="149542"/>
                    <a:pt x="84292" y="171450"/>
                    <a:pt x="93817" y="183833"/>
                  </a:cubicBezTo>
                  <a:lnTo>
                    <a:pt x="93817" y="183833"/>
                  </a:lnTo>
                  <a:cubicBezTo>
                    <a:pt x="101437" y="193358"/>
                    <a:pt x="108105" y="196215"/>
                    <a:pt x="115725" y="196215"/>
                  </a:cubicBezTo>
                  <a:cubicBezTo>
                    <a:pt x="126202" y="196215"/>
                    <a:pt x="134775" y="188595"/>
                    <a:pt x="136680" y="185738"/>
                  </a:cubicBezTo>
                  <a:cubicBezTo>
                    <a:pt x="139537" y="183833"/>
                    <a:pt x="137632" y="181927"/>
                    <a:pt x="134775" y="17907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39" name="Freeform: Shape 41">
              <a:extLst>
                <a:ext uri="{FF2B5EF4-FFF2-40B4-BE49-F238E27FC236}">
                  <a16:creationId xmlns:a16="http://schemas.microsoft.com/office/drawing/2014/main" id="{28FDD325-FB35-2F47-A553-728181F07C6F}"/>
                </a:ext>
              </a:extLst>
            </p:cNvPr>
            <p:cNvSpPr/>
            <p:nvPr/>
          </p:nvSpPr>
          <p:spPr>
            <a:xfrm>
              <a:off x="3075150" y="2209800"/>
              <a:ext cx="41429" cy="197167"/>
            </a:xfrm>
            <a:custGeom>
              <a:avLst/>
              <a:gdLst>
                <a:gd name="connsiteX0" fmla="*/ 31905 w 41429"/>
                <a:gd name="connsiteY0" fmla="*/ 3810 h 197167"/>
                <a:gd name="connsiteX1" fmla="*/ 17617 w 41429"/>
                <a:gd name="connsiteY1" fmla="*/ 0 h 197167"/>
                <a:gd name="connsiteX2" fmla="*/ 5235 w 41429"/>
                <a:gd name="connsiteY2" fmla="*/ 1905 h 197167"/>
                <a:gd name="connsiteX3" fmla="*/ 472 w 41429"/>
                <a:gd name="connsiteY3" fmla="*/ 10478 h 197167"/>
                <a:gd name="connsiteX4" fmla="*/ 2377 w 41429"/>
                <a:gd name="connsiteY4" fmla="*/ 48578 h 197167"/>
                <a:gd name="connsiteX5" fmla="*/ 2377 w 41429"/>
                <a:gd name="connsiteY5" fmla="*/ 60008 h 197167"/>
                <a:gd name="connsiteX6" fmla="*/ 2377 w 41429"/>
                <a:gd name="connsiteY6" fmla="*/ 178117 h 197167"/>
                <a:gd name="connsiteX7" fmla="*/ 20475 w 41429"/>
                <a:gd name="connsiteY7" fmla="*/ 197167 h 197167"/>
                <a:gd name="connsiteX8" fmla="*/ 24285 w 41429"/>
                <a:gd name="connsiteY8" fmla="*/ 197167 h 197167"/>
                <a:gd name="connsiteX9" fmla="*/ 41430 w 41429"/>
                <a:gd name="connsiteY9" fmla="*/ 178117 h 197167"/>
                <a:gd name="connsiteX10" fmla="*/ 41430 w 41429"/>
                <a:gd name="connsiteY10" fmla="*/ 31433 h 197167"/>
                <a:gd name="connsiteX11" fmla="*/ 41430 w 41429"/>
                <a:gd name="connsiteY11" fmla="*/ 30480 h 197167"/>
                <a:gd name="connsiteX12" fmla="*/ 41430 w 41429"/>
                <a:gd name="connsiteY12" fmla="*/ 30480 h 197167"/>
                <a:gd name="connsiteX13" fmla="*/ 31905 w 41429"/>
                <a:gd name="connsiteY13" fmla="*/ 3810 h 197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429" h="197167">
                  <a:moveTo>
                    <a:pt x="31905" y="3810"/>
                  </a:moveTo>
                  <a:cubicBezTo>
                    <a:pt x="27142" y="953"/>
                    <a:pt x="22380" y="0"/>
                    <a:pt x="17617" y="0"/>
                  </a:cubicBezTo>
                  <a:cubicBezTo>
                    <a:pt x="11902" y="0"/>
                    <a:pt x="7140" y="953"/>
                    <a:pt x="5235" y="1905"/>
                  </a:cubicBezTo>
                  <a:cubicBezTo>
                    <a:pt x="-480" y="4763"/>
                    <a:pt x="-480" y="6667"/>
                    <a:pt x="472" y="10478"/>
                  </a:cubicBezTo>
                  <a:cubicBezTo>
                    <a:pt x="2377" y="16192"/>
                    <a:pt x="2377" y="34290"/>
                    <a:pt x="2377" y="48578"/>
                  </a:cubicBezTo>
                  <a:lnTo>
                    <a:pt x="2377" y="60008"/>
                  </a:lnTo>
                  <a:lnTo>
                    <a:pt x="2377" y="178117"/>
                  </a:lnTo>
                  <a:cubicBezTo>
                    <a:pt x="2377" y="192405"/>
                    <a:pt x="9997" y="197167"/>
                    <a:pt x="20475" y="197167"/>
                  </a:cubicBezTo>
                  <a:lnTo>
                    <a:pt x="24285" y="197167"/>
                  </a:lnTo>
                  <a:cubicBezTo>
                    <a:pt x="33810" y="197167"/>
                    <a:pt x="41430" y="192405"/>
                    <a:pt x="41430" y="178117"/>
                  </a:cubicBezTo>
                  <a:lnTo>
                    <a:pt x="41430" y="31433"/>
                  </a:lnTo>
                  <a:cubicBezTo>
                    <a:pt x="41430" y="31433"/>
                    <a:pt x="41430" y="30480"/>
                    <a:pt x="41430" y="30480"/>
                  </a:cubicBezTo>
                  <a:lnTo>
                    <a:pt x="41430" y="30480"/>
                  </a:lnTo>
                  <a:cubicBezTo>
                    <a:pt x="41430" y="18097"/>
                    <a:pt x="37620" y="8572"/>
                    <a:pt x="31905" y="381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40" name="Freeform: Shape 42">
              <a:extLst>
                <a:ext uri="{FF2B5EF4-FFF2-40B4-BE49-F238E27FC236}">
                  <a16:creationId xmlns:a16="http://schemas.microsoft.com/office/drawing/2014/main" id="{B0C07DC8-CEF6-E941-B3B3-9C8315E013B4}"/>
                </a:ext>
              </a:extLst>
            </p:cNvPr>
            <p:cNvSpPr/>
            <p:nvPr/>
          </p:nvSpPr>
          <p:spPr>
            <a:xfrm>
              <a:off x="2792363" y="2212657"/>
              <a:ext cx="171231" cy="194309"/>
            </a:xfrm>
            <a:custGeom>
              <a:avLst/>
              <a:gdLst>
                <a:gd name="connsiteX0" fmla="*/ 140384 w 171231"/>
                <a:gd name="connsiteY0" fmla="*/ 39052 h 194309"/>
                <a:gd name="connsiteX1" fmla="*/ 167054 w 171231"/>
                <a:gd name="connsiteY1" fmla="*/ 28575 h 194309"/>
                <a:gd name="connsiteX2" fmla="*/ 168959 w 171231"/>
                <a:gd name="connsiteY2" fmla="*/ 2858 h 194309"/>
                <a:gd name="connsiteX3" fmla="*/ 165149 w 171231"/>
                <a:gd name="connsiteY3" fmla="*/ 0 h 194309"/>
                <a:gd name="connsiteX4" fmla="*/ 30847 w 171231"/>
                <a:gd name="connsiteY4" fmla="*/ 0 h 194309"/>
                <a:gd name="connsiteX5" fmla="*/ 30847 w 171231"/>
                <a:gd name="connsiteY5" fmla="*/ 0 h 194309"/>
                <a:gd name="connsiteX6" fmla="*/ 4177 w 171231"/>
                <a:gd name="connsiteY6" fmla="*/ 10477 h 194309"/>
                <a:gd name="connsiteX7" fmla="*/ 2272 w 171231"/>
                <a:gd name="connsiteY7" fmla="*/ 36195 h 194309"/>
                <a:gd name="connsiteX8" fmla="*/ 6082 w 171231"/>
                <a:gd name="connsiteY8" fmla="*/ 39052 h 194309"/>
                <a:gd name="connsiteX9" fmla="*/ 58469 w 171231"/>
                <a:gd name="connsiteY9" fmla="*/ 39052 h 194309"/>
                <a:gd name="connsiteX10" fmla="*/ 65137 w 171231"/>
                <a:gd name="connsiteY10" fmla="*/ 44767 h 194309"/>
                <a:gd name="connsiteX11" fmla="*/ 65137 w 171231"/>
                <a:gd name="connsiteY11" fmla="*/ 175260 h 194309"/>
                <a:gd name="connsiteX12" fmla="*/ 69899 w 171231"/>
                <a:gd name="connsiteY12" fmla="*/ 189547 h 194309"/>
                <a:gd name="connsiteX13" fmla="*/ 83234 w 171231"/>
                <a:gd name="connsiteY13" fmla="*/ 194310 h 194309"/>
                <a:gd name="connsiteX14" fmla="*/ 87044 w 171231"/>
                <a:gd name="connsiteY14" fmla="*/ 194310 h 194309"/>
                <a:gd name="connsiteX15" fmla="*/ 104189 w 171231"/>
                <a:gd name="connsiteY15" fmla="*/ 175260 h 194309"/>
                <a:gd name="connsiteX16" fmla="*/ 104189 w 171231"/>
                <a:gd name="connsiteY16" fmla="*/ 46672 h 194309"/>
                <a:gd name="connsiteX17" fmla="*/ 111809 w 171231"/>
                <a:gd name="connsiteY17" fmla="*/ 38100 h 194309"/>
                <a:gd name="connsiteX18" fmla="*/ 140384 w 171231"/>
                <a:gd name="connsiteY18" fmla="*/ 39052 h 194309"/>
                <a:gd name="connsiteX19" fmla="*/ 140384 w 171231"/>
                <a:gd name="connsiteY19" fmla="*/ 39052 h 194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71231" h="194309">
                  <a:moveTo>
                    <a:pt x="140384" y="39052"/>
                  </a:moveTo>
                  <a:cubicBezTo>
                    <a:pt x="152767" y="39052"/>
                    <a:pt x="162292" y="35242"/>
                    <a:pt x="167054" y="28575"/>
                  </a:cubicBezTo>
                  <a:cubicBezTo>
                    <a:pt x="173722" y="19050"/>
                    <a:pt x="170864" y="6667"/>
                    <a:pt x="168959" y="2858"/>
                  </a:cubicBezTo>
                  <a:cubicBezTo>
                    <a:pt x="168007" y="952"/>
                    <a:pt x="166102" y="0"/>
                    <a:pt x="165149" y="0"/>
                  </a:cubicBezTo>
                  <a:cubicBezTo>
                    <a:pt x="165149" y="0"/>
                    <a:pt x="30847" y="0"/>
                    <a:pt x="30847" y="0"/>
                  </a:cubicBezTo>
                  <a:lnTo>
                    <a:pt x="30847" y="0"/>
                  </a:lnTo>
                  <a:cubicBezTo>
                    <a:pt x="18464" y="0"/>
                    <a:pt x="8939" y="3810"/>
                    <a:pt x="4177" y="10477"/>
                  </a:cubicBezTo>
                  <a:cubicBezTo>
                    <a:pt x="-2491" y="20002"/>
                    <a:pt x="367" y="32385"/>
                    <a:pt x="2272" y="36195"/>
                  </a:cubicBezTo>
                  <a:cubicBezTo>
                    <a:pt x="3224" y="38100"/>
                    <a:pt x="5129" y="39052"/>
                    <a:pt x="6082" y="39052"/>
                  </a:cubicBezTo>
                  <a:lnTo>
                    <a:pt x="58469" y="39052"/>
                  </a:lnTo>
                  <a:cubicBezTo>
                    <a:pt x="61327" y="39052"/>
                    <a:pt x="64184" y="41910"/>
                    <a:pt x="65137" y="44767"/>
                  </a:cubicBezTo>
                  <a:lnTo>
                    <a:pt x="65137" y="175260"/>
                  </a:lnTo>
                  <a:cubicBezTo>
                    <a:pt x="65137" y="181927"/>
                    <a:pt x="67042" y="186690"/>
                    <a:pt x="69899" y="189547"/>
                  </a:cubicBezTo>
                  <a:cubicBezTo>
                    <a:pt x="72757" y="193358"/>
                    <a:pt x="77519" y="194310"/>
                    <a:pt x="83234" y="194310"/>
                  </a:cubicBezTo>
                  <a:lnTo>
                    <a:pt x="87044" y="194310"/>
                  </a:lnTo>
                  <a:cubicBezTo>
                    <a:pt x="96569" y="194310"/>
                    <a:pt x="104189" y="189547"/>
                    <a:pt x="104189" y="175260"/>
                  </a:cubicBezTo>
                  <a:lnTo>
                    <a:pt x="104189" y="46672"/>
                  </a:lnTo>
                  <a:cubicBezTo>
                    <a:pt x="104189" y="41910"/>
                    <a:pt x="107047" y="39052"/>
                    <a:pt x="111809" y="38100"/>
                  </a:cubicBezTo>
                  <a:cubicBezTo>
                    <a:pt x="112762" y="39052"/>
                    <a:pt x="140384" y="39052"/>
                    <a:pt x="140384" y="39052"/>
                  </a:cubicBezTo>
                  <a:lnTo>
                    <a:pt x="140384" y="3905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41" name="Freeform: Shape 43">
              <a:extLst>
                <a:ext uri="{FF2B5EF4-FFF2-40B4-BE49-F238E27FC236}">
                  <a16:creationId xmlns:a16="http://schemas.microsoft.com/office/drawing/2014/main" id="{D24682A8-87DE-164F-9E41-1BE251E560F1}"/>
                </a:ext>
              </a:extLst>
            </p:cNvPr>
            <p:cNvSpPr/>
            <p:nvPr/>
          </p:nvSpPr>
          <p:spPr>
            <a:xfrm>
              <a:off x="2923222" y="2260282"/>
              <a:ext cx="131917" cy="147637"/>
            </a:xfrm>
            <a:custGeom>
              <a:avLst/>
              <a:gdLst>
                <a:gd name="connsiteX0" fmla="*/ 129540 w 131917"/>
                <a:gd name="connsiteY0" fmla="*/ 96202 h 147637"/>
                <a:gd name="connsiteX1" fmla="*/ 129540 w 131917"/>
                <a:gd name="connsiteY1" fmla="*/ 61913 h 147637"/>
                <a:gd name="connsiteX2" fmla="*/ 65723 w 131917"/>
                <a:gd name="connsiteY2" fmla="*/ 0 h 147637"/>
                <a:gd name="connsiteX3" fmla="*/ 6668 w 131917"/>
                <a:gd name="connsiteY3" fmla="*/ 34290 h 147637"/>
                <a:gd name="connsiteX4" fmla="*/ 30480 w 131917"/>
                <a:gd name="connsiteY4" fmla="*/ 51435 h 147637"/>
                <a:gd name="connsiteX5" fmla="*/ 32385 w 131917"/>
                <a:gd name="connsiteY5" fmla="*/ 50483 h 147637"/>
                <a:gd name="connsiteX6" fmla="*/ 32385 w 131917"/>
                <a:gd name="connsiteY6" fmla="*/ 50483 h 147637"/>
                <a:gd name="connsiteX7" fmla="*/ 65723 w 131917"/>
                <a:gd name="connsiteY7" fmla="*/ 30480 h 147637"/>
                <a:gd name="connsiteX8" fmla="*/ 91440 w 131917"/>
                <a:gd name="connsiteY8" fmla="*/ 51435 h 147637"/>
                <a:gd name="connsiteX9" fmla="*/ 87630 w 131917"/>
                <a:gd name="connsiteY9" fmla="*/ 55245 h 147637"/>
                <a:gd name="connsiteX10" fmla="*/ 87630 w 131917"/>
                <a:gd name="connsiteY10" fmla="*/ 55245 h 147637"/>
                <a:gd name="connsiteX11" fmla="*/ 8573 w 131917"/>
                <a:gd name="connsiteY11" fmla="*/ 80963 h 147637"/>
                <a:gd name="connsiteX12" fmla="*/ 0 w 131917"/>
                <a:gd name="connsiteY12" fmla="*/ 108585 h 147637"/>
                <a:gd name="connsiteX13" fmla="*/ 45720 w 131917"/>
                <a:gd name="connsiteY13" fmla="*/ 147638 h 147637"/>
                <a:gd name="connsiteX14" fmla="*/ 85725 w 131917"/>
                <a:gd name="connsiteY14" fmla="*/ 132397 h 147637"/>
                <a:gd name="connsiteX15" fmla="*/ 85725 w 131917"/>
                <a:gd name="connsiteY15" fmla="*/ 132397 h 147637"/>
                <a:gd name="connsiteX16" fmla="*/ 86678 w 131917"/>
                <a:gd name="connsiteY16" fmla="*/ 131445 h 147637"/>
                <a:gd name="connsiteX17" fmla="*/ 90488 w 131917"/>
                <a:gd name="connsiteY17" fmla="*/ 130492 h 147637"/>
                <a:gd name="connsiteX18" fmla="*/ 93345 w 131917"/>
                <a:gd name="connsiteY18" fmla="*/ 131445 h 147637"/>
                <a:gd name="connsiteX19" fmla="*/ 94298 w 131917"/>
                <a:gd name="connsiteY19" fmla="*/ 132397 h 147637"/>
                <a:gd name="connsiteX20" fmla="*/ 100965 w 131917"/>
                <a:gd name="connsiteY20" fmla="*/ 141922 h 147637"/>
                <a:gd name="connsiteX21" fmla="*/ 126683 w 131917"/>
                <a:gd name="connsiteY21" fmla="*/ 143827 h 147637"/>
                <a:gd name="connsiteX22" fmla="*/ 131445 w 131917"/>
                <a:gd name="connsiteY22" fmla="*/ 135255 h 147637"/>
                <a:gd name="connsiteX23" fmla="*/ 129540 w 131917"/>
                <a:gd name="connsiteY23" fmla="*/ 96202 h 147637"/>
                <a:gd name="connsiteX24" fmla="*/ 91440 w 131917"/>
                <a:gd name="connsiteY24" fmla="*/ 87630 h 147637"/>
                <a:gd name="connsiteX25" fmla="*/ 58103 w 131917"/>
                <a:gd name="connsiteY25" fmla="*/ 116205 h 147637"/>
                <a:gd name="connsiteX26" fmla="*/ 39053 w 131917"/>
                <a:gd name="connsiteY26" fmla="*/ 101917 h 147637"/>
                <a:gd name="connsiteX27" fmla="*/ 83820 w 131917"/>
                <a:gd name="connsiteY27" fmla="*/ 79058 h 147637"/>
                <a:gd name="connsiteX28" fmla="*/ 85725 w 131917"/>
                <a:gd name="connsiteY28" fmla="*/ 79058 h 147637"/>
                <a:gd name="connsiteX29" fmla="*/ 85725 w 131917"/>
                <a:gd name="connsiteY29" fmla="*/ 79058 h 147637"/>
                <a:gd name="connsiteX30" fmla="*/ 91440 w 131917"/>
                <a:gd name="connsiteY30" fmla="*/ 84772 h 147637"/>
                <a:gd name="connsiteX31" fmla="*/ 91440 w 131917"/>
                <a:gd name="connsiteY31" fmla="*/ 87630 h 147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31917" h="147637">
                  <a:moveTo>
                    <a:pt x="129540" y="96202"/>
                  </a:moveTo>
                  <a:lnTo>
                    <a:pt x="129540" y="61913"/>
                  </a:lnTo>
                  <a:cubicBezTo>
                    <a:pt x="129540" y="22860"/>
                    <a:pt x="120968" y="0"/>
                    <a:pt x="65723" y="0"/>
                  </a:cubicBezTo>
                  <a:cubicBezTo>
                    <a:pt x="24765" y="0"/>
                    <a:pt x="6668" y="17145"/>
                    <a:pt x="6668" y="34290"/>
                  </a:cubicBezTo>
                  <a:cubicBezTo>
                    <a:pt x="6668" y="49530"/>
                    <a:pt x="24765" y="51435"/>
                    <a:pt x="30480" y="51435"/>
                  </a:cubicBezTo>
                  <a:cubicBezTo>
                    <a:pt x="31433" y="51435"/>
                    <a:pt x="31433" y="51435"/>
                    <a:pt x="32385" y="50483"/>
                  </a:cubicBezTo>
                  <a:lnTo>
                    <a:pt x="32385" y="50483"/>
                  </a:lnTo>
                  <a:cubicBezTo>
                    <a:pt x="37148" y="40005"/>
                    <a:pt x="47625" y="30480"/>
                    <a:pt x="65723" y="30480"/>
                  </a:cubicBezTo>
                  <a:cubicBezTo>
                    <a:pt x="84773" y="30480"/>
                    <a:pt x="90488" y="36195"/>
                    <a:pt x="91440" y="51435"/>
                  </a:cubicBezTo>
                  <a:cubicBezTo>
                    <a:pt x="91440" y="53340"/>
                    <a:pt x="89535" y="55245"/>
                    <a:pt x="87630" y="55245"/>
                  </a:cubicBezTo>
                  <a:lnTo>
                    <a:pt x="87630" y="55245"/>
                  </a:lnTo>
                  <a:cubicBezTo>
                    <a:pt x="73343" y="56197"/>
                    <a:pt x="22860" y="62865"/>
                    <a:pt x="8573" y="80963"/>
                  </a:cubicBezTo>
                  <a:cubicBezTo>
                    <a:pt x="1905" y="88583"/>
                    <a:pt x="0" y="98108"/>
                    <a:pt x="0" y="108585"/>
                  </a:cubicBezTo>
                  <a:cubicBezTo>
                    <a:pt x="0" y="131445"/>
                    <a:pt x="17145" y="147638"/>
                    <a:pt x="45720" y="147638"/>
                  </a:cubicBezTo>
                  <a:cubicBezTo>
                    <a:pt x="61913" y="147638"/>
                    <a:pt x="76200" y="141922"/>
                    <a:pt x="85725" y="132397"/>
                  </a:cubicBezTo>
                  <a:lnTo>
                    <a:pt x="85725" y="132397"/>
                  </a:lnTo>
                  <a:cubicBezTo>
                    <a:pt x="85725" y="132397"/>
                    <a:pt x="86678" y="131445"/>
                    <a:pt x="86678" y="131445"/>
                  </a:cubicBezTo>
                  <a:cubicBezTo>
                    <a:pt x="87630" y="130492"/>
                    <a:pt x="89535" y="130492"/>
                    <a:pt x="90488" y="130492"/>
                  </a:cubicBezTo>
                  <a:cubicBezTo>
                    <a:pt x="91440" y="130492"/>
                    <a:pt x="92393" y="130492"/>
                    <a:pt x="93345" y="131445"/>
                  </a:cubicBezTo>
                  <a:cubicBezTo>
                    <a:pt x="94298" y="132397"/>
                    <a:pt x="94298" y="132397"/>
                    <a:pt x="94298" y="132397"/>
                  </a:cubicBezTo>
                  <a:cubicBezTo>
                    <a:pt x="96203" y="136208"/>
                    <a:pt x="98108" y="139065"/>
                    <a:pt x="100965" y="141922"/>
                  </a:cubicBezTo>
                  <a:cubicBezTo>
                    <a:pt x="110490" y="148590"/>
                    <a:pt x="122873" y="145733"/>
                    <a:pt x="126683" y="143827"/>
                  </a:cubicBezTo>
                  <a:cubicBezTo>
                    <a:pt x="132398" y="140970"/>
                    <a:pt x="132398" y="139065"/>
                    <a:pt x="131445" y="135255"/>
                  </a:cubicBezTo>
                  <a:cubicBezTo>
                    <a:pt x="130493" y="130492"/>
                    <a:pt x="129540" y="111442"/>
                    <a:pt x="129540" y="96202"/>
                  </a:cubicBezTo>
                  <a:moveTo>
                    <a:pt x="91440" y="87630"/>
                  </a:moveTo>
                  <a:cubicBezTo>
                    <a:pt x="91440" y="102870"/>
                    <a:pt x="78105" y="116205"/>
                    <a:pt x="58103" y="116205"/>
                  </a:cubicBezTo>
                  <a:cubicBezTo>
                    <a:pt x="44768" y="116205"/>
                    <a:pt x="39053" y="110490"/>
                    <a:pt x="39053" y="101917"/>
                  </a:cubicBezTo>
                  <a:cubicBezTo>
                    <a:pt x="39053" y="91440"/>
                    <a:pt x="54293" y="80963"/>
                    <a:pt x="83820" y="79058"/>
                  </a:cubicBezTo>
                  <a:lnTo>
                    <a:pt x="85725" y="79058"/>
                  </a:lnTo>
                  <a:lnTo>
                    <a:pt x="85725" y="79058"/>
                  </a:lnTo>
                  <a:cubicBezTo>
                    <a:pt x="88583" y="79058"/>
                    <a:pt x="91440" y="81915"/>
                    <a:pt x="91440" y="84772"/>
                  </a:cubicBezTo>
                  <a:lnTo>
                    <a:pt x="91440" y="8763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42" name="Freeform: Shape 44">
              <a:extLst>
                <a:ext uri="{FF2B5EF4-FFF2-40B4-BE49-F238E27FC236}">
                  <a16:creationId xmlns:a16="http://schemas.microsoft.com/office/drawing/2014/main" id="{EE5C8431-B3F2-A040-B3B7-93A618929AFF}"/>
                </a:ext>
              </a:extLst>
            </p:cNvPr>
            <p:cNvSpPr/>
            <p:nvPr/>
          </p:nvSpPr>
          <p:spPr>
            <a:xfrm>
              <a:off x="3519015" y="2209800"/>
              <a:ext cx="41574" cy="196215"/>
            </a:xfrm>
            <a:custGeom>
              <a:avLst/>
              <a:gdLst>
                <a:gd name="connsiteX0" fmla="*/ 31905 w 41574"/>
                <a:gd name="connsiteY0" fmla="*/ 3810 h 196215"/>
                <a:gd name="connsiteX1" fmla="*/ 17617 w 41574"/>
                <a:gd name="connsiteY1" fmla="*/ 0 h 196215"/>
                <a:gd name="connsiteX2" fmla="*/ 5235 w 41574"/>
                <a:gd name="connsiteY2" fmla="*/ 1905 h 196215"/>
                <a:gd name="connsiteX3" fmla="*/ 472 w 41574"/>
                <a:gd name="connsiteY3" fmla="*/ 10478 h 196215"/>
                <a:gd name="connsiteX4" fmla="*/ 2377 w 41574"/>
                <a:gd name="connsiteY4" fmla="*/ 48578 h 196215"/>
                <a:gd name="connsiteX5" fmla="*/ 2377 w 41574"/>
                <a:gd name="connsiteY5" fmla="*/ 60008 h 196215"/>
                <a:gd name="connsiteX6" fmla="*/ 2377 w 41574"/>
                <a:gd name="connsiteY6" fmla="*/ 178117 h 196215"/>
                <a:gd name="connsiteX7" fmla="*/ 20475 w 41574"/>
                <a:gd name="connsiteY7" fmla="*/ 196215 h 196215"/>
                <a:gd name="connsiteX8" fmla="*/ 24285 w 41574"/>
                <a:gd name="connsiteY8" fmla="*/ 196215 h 196215"/>
                <a:gd name="connsiteX9" fmla="*/ 41430 w 41574"/>
                <a:gd name="connsiteY9" fmla="*/ 177165 h 196215"/>
                <a:gd name="connsiteX10" fmla="*/ 41430 w 41574"/>
                <a:gd name="connsiteY10" fmla="*/ 30480 h 196215"/>
                <a:gd name="connsiteX11" fmla="*/ 41430 w 41574"/>
                <a:gd name="connsiteY11" fmla="*/ 29528 h 196215"/>
                <a:gd name="connsiteX12" fmla="*/ 41430 w 41574"/>
                <a:gd name="connsiteY12" fmla="*/ 29528 h 196215"/>
                <a:gd name="connsiteX13" fmla="*/ 31905 w 41574"/>
                <a:gd name="connsiteY13" fmla="*/ 3810 h 196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574" h="196215">
                  <a:moveTo>
                    <a:pt x="31905" y="3810"/>
                  </a:moveTo>
                  <a:cubicBezTo>
                    <a:pt x="27142" y="953"/>
                    <a:pt x="22380" y="0"/>
                    <a:pt x="17617" y="0"/>
                  </a:cubicBezTo>
                  <a:cubicBezTo>
                    <a:pt x="11902" y="0"/>
                    <a:pt x="7140" y="953"/>
                    <a:pt x="5235" y="1905"/>
                  </a:cubicBezTo>
                  <a:cubicBezTo>
                    <a:pt x="-480" y="4763"/>
                    <a:pt x="-480" y="6667"/>
                    <a:pt x="472" y="10478"/>
                  </a:cubicBezTo>
                  <a:cubicBezTo>
                    <a:pt x="2377" y="16192"/>
                    <a:pt x="2377" y="34290"/>
                    <a:pt x="2377" y="48578"/>
                  </a:cubicBezTo>
                  <a:lnTo>
                    <a:pt x="2377" y="60008"/>
                  </a:lnTo>
                  <a:lnTo>
                    <a:pt x="2377" y="178117"/>
                  </a:lnTo>
                  <a:cubicBezTo>
                    <a:pt x="2377" y="192405"/>
                    <a:pt x="9997" y="196215"/>
                    <a:pt x="20475" y="196215"/>
                  </a:cubicBezTo>
                  <a:lnTo>
                    <a:pt x="24285" y="196215"/>
                  </a:lnTo>
                  <a:cubicBezTo>
                    <a:pt x="33810" y="196215"/>
                    <a:pt x="41430" y="191453"/>
                    <a:pt x="41430" y="177165"/>
                  </a:cubicBezTo>
                  <a:lnTo>
                    <a:pt x="41430" y="30480"/>
                  </a:lnTo>
                  <a:cubicBezTo>
                    <a:pt x="41430" y="30480"/>
                    <a:pt x="41430" y="29528"/>
                    <a:pt x="41430" y="29528"/>
                  </a:cubicBezTo>
                  <a:lnTo>
                    <a:pt x="41430" y="29528"/>
                  </a:lnTo>
                  <a:cubicBezTo>
                    <a:pt x="42382" y="18097"/>
                    <a:pt x="38572" y="8572"/>
                    <a:pt x="31905" y="381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43" name="Freeform: Shape 46">
              <a:extLst>
                <a:ext uri="{FF2B5EF4-FFF2-40B4-BE49-F238E27FC236}">
                  <a16:creationId xmlns:a16="http://schemas.microsoft.com/office/drawing/2014/main" id="{3B7962BC-335C-7149-8A05-D6669657E651}"/>
                </a:ext>
              </a:extLst>
            </p:cNvPr>
            <p:cNvSpPr/>
            <p:nvPr/>
          </p:nvSpPr>
          <p:spPr>
            <a:xfrm>
              <a:off x="3368040" y="2260282"/>
              <a:ext cx="131917" cy="147637"/>
            </a:xfrm>
            <a:custGeom>
              <a:avLst/>
              <a:gdLst>
                <a:gd name="connsiteX0" fmla="*/ 129540 w 131917"/>
                <a:gd name="connsiteY0" fmla="*/ 96202 h 147637"/>
                <a:gd name="connsiteX1" fmla="*/ 129540 w 131917"/>
                <a:gd name="connsiteY1" fmla="*/ 61913 h 147637"/>
                <a:gd name="connsiteX2" fmla="*/ 65722 w 131917"/>
                <a:gd name="connsiteY2" fmla="*/ 0 h 147637"/>
                <a:gd name="connsiteX3" fmla="*/ 6667 w 131917"/>
                <a:gd name="connsiteY3" fmla="*/ 34290 h 147637"/>
                <a:gd name="connsiteX4" fmla="*/ 30480 w 131917"/>
                <a:gd name="connsiteY4" fmla="*/ 51435 h 147637"/>
                <a:gd name="connsiteX5" fmla="*/ 32385 w 131917"/>
                <a:gd name="connsiteY5" fmla="*/ 50483 h 147637"/>
                <a:gd name="connsiteX6" fmla="*/ 32385 w 131917"/>
                <a:gd name="connsiteY6" fmla="*/ 50483 h 147637"/>
                <a:gd name="connsiteX7" fmla="*/ 65722 w 131917"/>
                <a:gd name="connsiteY7" fmla="*/ 30480 h 147637"/>
                <a:gd name="connsiteX8" fmla="*/ 91440 w 131917"/>
                <a:gd name="connsiteY8" fmla="*/ 51435 h 147637"/>
                <a:gd name="connsiteX9" fmla="*/ 87630 w 131917"/>
                <a:gd name="connsiteY9" fmla="*/ 55245 h 147637"/>
                <a:gd name="connsiteX10" fmla="*/ 87630 w 131917"/>
                <a:gd name="connsiteY10" fmla="*/ 55245 h 147637"/>
                <a:gd name="connsiteX11" fmla="*/ 8572 w 131917"/>
                <a:gd name="connsiteY11" fmla="*/ 80963 h 147637"/>
                <a:gd name="connsiteX12" fmla="*/ 0 w 131917"/>
                <a:gd name="connsiteY12" fmla="*/ 108585 h 147637"/>
                <a:gd name="connsiteX13" fmla="*/ 45720 w 131917"/>
                <a:gd name="connsiteY13" fmla="*/ 147638 h 147637"/>
                <a:gd name="connsiteX14" fmla="*/ 85725 w 131917"/>
                <a:gd name="connsiteY14" fmla="*/ 132397 h 147637"/>
                <a:gd name="connsiteX15" fmla="*/ 85725 w 131917"/>
                <a:gd name="connsiteY15" fmla="*/ 132397 h 147637"/>
                <a:gd name="connsiteX16" fmla="*/ 86677 w 131917"/>
                <a:gd name="connsiteY16" fmla="*/ 131445 h 147637"/>
                <a:gd name="connsiteX17" fmla="*/ 90488 w 131917"/>
                <a:gd name="connsiteY17" fmla="*/ 130492 h 147637"/>
                <a:gd name="connsiteX18" fmla="*/ 93345 w 131917"/>
                <a:gd name="connsiteY18" fmla="*/ 131445 h 147637"/>
                <a:gd name="connsiteX19" fmla="*/ 94297 w 131917"/>
                <a:gd name="connsiteY19" fmla="*/ 132397 h 147637"/>
                <a:gd name="connsiteX20" fmla="*/ 100965 w 131917"/>
                <a:gd name="connsiteY20" fmla="*/ 141922 h 147637"/>
                <a:gd name="connsiteX21" fmla="*/ 126682 w 131917"/>
                <a:gd name="connsiteY21" fmla="*/ 143827 h 147637"/>
                <a:gd name="connsiteX22" fmla="*/ 131445 w 131917"/>
                <a:gd name="connsiteY22" fmla="*/ 135255 h 147637"/>
                <a:gd name="connsiteX23" fmla="*/ 129540 w 131917"/>
                <a:gd name="connsiteY23" fmla="*/ 96202 h 147637"/>
                <a:gd name="connsiteX24" fmla="*/ 90488 w 131917"/>
                <a:gd name="connsiteY24" fmla="*/ 87630 h 147637"/>
                <a:gd name="connsiteX25" fmla="*/ 57150 w 131917"/>
                <a:gd name="connsiteY25" fmla="*/ 116205 h 147637"/>
                <a:gd name="connsiteX26" fmla="*/ 38100 w 131917"/>
                <a:gd name="connsiteY26" fmla="*/ 101917 h 147637"/>
                <a:gd name="connsiteX27" fmla="*/ 82867 w 131917"/>
                <a:gd name="connsiteY27" fmla="*/ 79058 h 147637"/>
                <a:gd name="connsiteX28" fmla="*/ 84772 w 131917"/>
                <a:gd name="connsiteY28" fmla="*/ 79058 h 147637"/>
                <a:gd name="connsiteX29" fmla="*/ 84772 w 131917"/>
                <a:gd name="connsiteY29" fmla="*/ 79058 h 147637"/>
                <a:gd name="connsiteX30" fmla="*/ 90488 w 131917"/>
                <a:gd name="connsiteY30" fmla="*/ 84772 h 147637"/>
                <a:gd name="connsiteX31" fmla="*/ 90488 w 131917"/>
                <a:gd name="connsiteY31" fmla="*/ 87630 h 147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31917" h="147637">
                  <a:moveTo>
                    <a:pt x="129540" y="96202"/>
                  </a:moveTo>
                  <a:lnTo>
                    <a:pt x="129540" y="61913"/>
                  </a:lnTo>
                  <a:cubicBezTo>
                    <a:pt x="129540" y="22860"/>
                    <a:pt x="120967" y="0"/>
                    <a:pt x="65722" y="0"/>
                  </a:cubicBezTo>
                  <a:cubicBezTo>
                    <a:pt x="24765" y="0"/>
                    <a:pt x="6667" y="17145"/>
                    <a:pt x="6667" y="34290"/>
                  </a:cubicBezTo>
                  <a:cubicBezTo>
                    <a:pt x="6667" y="49530"/>
                    <a:pt x="24765" y="51435"/>
                    <a:pt x="30480" y="51435"/>
                  </a:cubicBezTo>
                  <a:cubicBezTo>
                    <a:pt x="31432" y="51435"/>
                    <a:pt x="31432" y="51435"/>
                    <a:pt x="32385" y="50483"/>
                  </a:cubicBezTo>
                  <a:lnTo>
                    <a:pt x="32385" y="50483"/>
                  </a:lnTo>
                  <a:cubicBezTo>
                    <a:pt x="37147" y="40005"/>
                    <a:pt x="47625" y="30480"/>
                    <a:pt x="65722" y="30480"/>
                  </a:cubicBezTo>
                  <a:cubicBezTo>
                    <a:pt x="84772" y="30480"/>
                    <a:pt x="90488" y="36195"/>
                    <a:pt x="91440" y="51435"/>
                  </a:cubicBezTo>
                  <a:cubicBezTo>
                    <a:pt x="91440" y="53340"/>
                    <a:pt x="89535" y="55245"/>
                    <a:pt x="87630" y="55245"/>
                  </a:cubicBezTo>
                  <a:lnTo>
                    <a:pt x="87630" y="55245"/>
                  </a:lnTo>
                  <a:cubicBezTo>
                    <a:pt x="73342" y="56197"/>
                    <a:pt x="22860" y="62865"/>
                    <a:pt x="8572" y="80963"/>
                  </a:cubicBezTo>
                  <a:cubicBezTo>
                    <a:pt x="1905" y="88583"/>
                    <a:pt x="0" y="98108"/>
                    <a:pt x="0" y="108585"/>
                  </a:cubicBezTo>
                  <a:cubicBezTo>
                    <a:pt x="0" y="131445"/>
                    <a:pt x="17145" y="147638"/>
                    <a:pt x="45720" y="147638"/>
                  </a:cubicBezTo>
                  <a:cubicBezTo>
                    <a:pt x="61913" y="147638"/>
                    <a:pt x="76200" y="141922"/>
                    <a:pt x="85725" y="132397"/>
                  </a:cubicBezTo>
                  <a:lnTo>
                    <a:pt x="85725" y="132397"/>
                  </a:lnTo>
                  <a:cubicBezTo>
                    <a:pt x="85725" y="132397"/>
                    <a:pt x="86677" y="131445"/>
                    <a:pt x="86677" y="131445"/>
                  </a:cubicBezTo>
                  <a:cubicBezTo>
                    <a:pt x="87630" y="130492"/>
                    <a:pt x="89535" y="130492"/>
                    <a:pt x="90488" y="130492"/>
                  </a:cubicBezTo>
                  <a:cubicBezTo>
                    <a:pt x="91440" y="130492"/>
                    <a:pt x="92392" y="130492"/>
                    <a:pt x="93345" y="131445"/>
                  </a:cubicBezTo>
                  <a:cubicBezTo>
                    <a:pt x="94297" y="132397"/>
                    <a:pt x="94297" y="132397"/>
                    <a:pt x="94297" y="132397"/>
                  </a:cubicBezTo>
                  <a:cubicBezTo>
                    <a:pt x="96202" y="136208"/>
                    <a:pt x="98107" y="139065"/>
                    <a:pt x="100965" y="141922"/>
                  </a:cubicBezTo>
                  <a:cubicBezTo>
                    <a:pt x="110490" y="148590"/>
                    <a:pt x="122872" y="145733"/>
                    <a:pt x="126682" y="143827"/>
                  </a:cubicBezTo>
                  <a:cubicBezTo>
                    <a:pt x="132397" y="140970"/>
                    <a:pt x="132397" y="139065"/>
                    <a:pt x="131445" y="135255"/>
                  </a:cubicBezTo>
                  <a:cubicBezTo>
                    <a:pt x="129540" y="130492"/>
                    <a:pt x="129540" y="111442"/>
                    <a:pt x="129540" y="96202"/>
                  </a:cubicBezTo>
                  <a:moveTo>
                    <a:pt x="90488" y="87630"/>
                  </a:moveTo>
                  <a:cubicBezTo>
                    <a:pt x="90488" y="102870"/>
                    <a:pt x="77152" y="116205"/>
                    <a:pt x="57150" y="116205"/>
                  </a:cubicBezTo>
                  <a:cubicBezTo>
                    <a:pt x="43815" y="116205"/>
                    <a:pt x="38100" y="110490"/>
                    <a:pt x="38100" y="101917"/>
                  </a:cubicBezTo>
                  <a:cubicBezTo>
                    <a:pt x="38100" y="91440"/>
                    <a:pt x="53340" y="80963"/>
                    <a:pt x="82867" y="79058"/>
                  </a:cubicBezTo>
                  <a:lnTo>
                    <a:pt x="84772" y="79058"/>
                  </a:lnTo>
                  <a:lnTo>
                    <a:pt x="84772" y="79058"/>
                  </a:lnTo>
                  <a:cubicBezTo>
                    <a:pt x="87630" y="79058"/>
                    <a:pt x="90488" y="81915"/>
                    <a:pt x="90488" y="84772"/>
                  </a:cubicBezTo>
                  <a:lnTo>
                    <a:pt x="90488" y="8763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44" name="Freeform: Shape 47">
              <a:extLst>
                <a:ext uri="{FF2B5EF4-FFF2-40B4-BE49-F238E27FC236}">
                  <a16:creationId xmlns:a16="http://schemas.microsoft.com/office/drawing/2014/main" id="{53C6AB4E-6BDB-C342-AD8D-89398E37DBF5}"/>
                </a:ext>
              </a:extLst>
            </p:cNvPr>
            <p:cNvSpPr/>
            <p:nvPr/>
          </p:nvSpPr>
          <p:spPr>
            <a:xfrm>
              <a:off x="3584737" y="2207895"/>
              <a:ext cx="137452" cy="196214"/>
            </a:xfrm>
            <a:custGeom>
              <a:avLst/>
              <a:gdLst>
                <a:gd name="connsiteX0" fmla="*/ 134775 w 137452"/>
                <a:gd name="connsiteY0" fmla="*/ 179070 h 196214"/>
                <a:gd name="connsiteX1" fmla="*/ 110010 w 137452"/>
                <a:gd name="connsiteY1" fmla="*/ 149542 h 196214"/>
                <a:gd name="connsiteX2" fmla="*/ 107152 w 137452"/>
                <a:gd name="connsiteY2" fmla="*/ 144780 h 196214"/>
                <a:gd name="connsiteX3" fmla="*/ 93817 w 137452"/>
                <a:gd name="connsiteY3" fmla="*/ 126683 h 196214"/>
                <a:gd name="connsiteX4" fmla="*/ 95722 w 137452"/>
                <a:gd name="connsiteY4" fmla="*/ 108585 h 196214"/>
                <a:gd name="connsiteX5" fmla="*/ 98580 w 137452"/>
                <a:gd name="connsiteY5" fmla="*/ 105727 h 196214"/>
                <a:gd name="connsiteX6" fmla="*/ 101437 w 137452"/>
                <a:gd name="connsiteY6" fmla="*/ 101917 h 196214"/>
                <a:gd name="connsiteX7" fmla="*/ 101437 w 137452"/>
                <a:gd name="connsiteY7" fmla="*/ 101917 h 196214"/>
                <a:gd name="connsiteX8" fmla="*/ 102390 w 137452"/>
                <a:gd name="connsiteY8" fmla="*/ 100013 h 196214"/>
                <a:gd name="connsiteX9" fmla="*/ 102390 w 137452"/>
                <a:gd name="connsiteY9" fmla="*/ 99060 h 196214"/>
                <a:gd name="connsiteX10" fmla="*/ 106200 w 137452"/>
                <a:gd name="connsiteY10" fmla="*/ 95250 h 196214"/>
                <a:gd name="connsiteX11" fmla="*/ 120487 w 137452"/>
                <a:gd name="connsiteY11" fmla="*/ 81915 h 196214"/>
                <a:gd name="connsiteX12" fmla="*/ 122392 w 137452"/>
                <a:gd name="connsiteY12" fmla="*/ 73342 h 196214"/>
                <a:gd name="connsiteX13" fmla="*/ 122392 w 137452"/>
                <a:gd name="connsiteY13" fmla="*/ 73342 h 196214"/>
                <a:gd name="connsiteX14" fmla="*/ 122392 w 137452"/>
                <a:gd name="connsiteY14" fmla="*/ 73342 h 196214"/>
                <a:gd name="connsiteX15" fmla="*/ 102390 w 137452"/>
                <a:gd name="connsiteY15" fmla="*/ 61913 h 196214"/>
                <a:gd name="connsiteX16" fmla="*/ 102390 w 137452"/>
                <a:gd name="connsiteY16" fmla="*/ 61913 h 196214"/>
                <a:gd name="connsiteX17" fmla="*/ 102390 w 137452"/>
                <a:gd name="connsiteY17" fmla="*/ 61913 h 196214"/>
                <a:gd name="connsiteX18" fmla="*/ 102390 w 137452"/>
                <a:gd name="connsiteY18" fmla="*/ 61913 h 196214"/>
                <a:gd name="connsiteX19" fmla="*/ 101437 w 137452"/>
                <a:gd name="connsiteY19" fmla="*/ 61913 h 196214"/>
                <a:gd name="connsiteX20" fmla="*/ 101437 w 137452"/>
                <a:gd name="connsiteY20" fmla="*/ 61913 h 196214"/>
                <a:gd name="connsiteX21" fmla="*/ 100485 w 137452"/>
                <a:gd name="connsiteY21" fmla="*/ 61913 h 196214"/>
                <a:gd name="connsiteX22" fmla="*/ 99532 w 137452"/>
                <a:gd name="connsiteY22" fmla="*/ 61913 h 196214"/>
                <a:gd name="connsiteX23" fmla="*/ 94770 w 137452"/>
                <a:gd name="connsiteY23" fmla="*/ 62865 h 196214"/>
                <a:gd name="connsiteX24" fmla="*/ 94770 w 137452"/>
                <a:gd name="connsiteY24" fmla="*/ 62865 h 196214"/>
                <a:gd name="connsiteX25" fmla="*/ 93817 w 137452"/>
                <a:gd name="connsiteY25" fmla="*/ 62865 h 196214"/>
                <a:gd name="connsiteX26" fmla="*/ 89055 w 137452"/>
                <a:gd name="connsiteY26" fmla="*/ 66675 h 196214"/>
                <a:gd name="connsiteX27" fmla="*/ 89055 w 137452"/>
                <a:gd name="connsiteY27" fmla="*/ 66675 h 196214"/>
                <a:gd name="connsiteX28" fmla="*/ 83340 w 137452"/>
                <a:gd name="connsiteY28" fmla="*/ 72390 h 196214"/>
                <a:gd name="connsiteX29" fmla="*/ 62385 w 137452"/>
                <a:gd name="connsiteY29" fmla="*/ 93345 h 196214"/>
                <a:gd name="connsiteX30" fmla="*/ 50002 w 137452"/>
                <a:gd name="connsiteY30" fmla="*/ 100013 h 196214"/>
                <a:gd name="connsiteX31" fmla="*/ 42382 w 137452"/>
                <a:gd name="connsiteY31" fmla="*/ 91440 h 196214"/>
                <a:gd name="connsiteX32" fmla="*/ 42382 w 137452"/>
                <a:gd name="connsiteY32" fmla="*/ 31433 h 196214"/>
                <a:gd name="connsiteX33" fmla="*/ 42382 w 137452"/>
                <a:gd name="connsiteY33" fmla="*/ 31433 h 196214"/>
                <a:gd name="connsiteX34" fmla="*/ 42382 w 137452"/>
                <a:gd name="connsiteY34" fmla="*/ 31433 h 196214"/>
                <a:gd name="connsiteX35" fmla="*/ 42382 w 137452"/>
                <a:gd name="connsiteY35" fmla="*/ 30480 h 196214"/>
                <a:gd name="connsiteX36" fmla="*/ 42382 w 137452"/>
                <a:gd name="connsiteY36" fmla="*/ 30480 h 196214"/>
                <a:gd name="connsiteX37" fmla="*/ 31905 w 137452"/>
                <a:gd name="connsiteY37" fmla="*/ 3810 h 196214"/>
                <a:gd name="connsiteX38" fmla="*/ 17617 w 137452"/>
                <a:gd name="connsiteY38" fmla="*/ 0 h 196214"/>
                <a:gd name="connsiteX39" fmla="*/ 5235 w 137452"/>
                <a:gd name="connsiteY39" fmla="*/ 1905 h 196214"/>
                <a:gd name="connsiteX40" fmla="*/ 472 w 137452"/>
                <a:gd name="connsiteY40" fmla="*/ 10477 h 196214"/>
                <a:gd name="connsiteX41" fmla="*/ 2377 w 137452"/>
                <a:gd name="connsiteY41" fmla="*/ 39052 h 196214"/>
                <a:gd name="connsiteX42" fmla="*/ 2377 w 137452"/>
                <a:gd name="connsiteY42" fmla="*/ 177165 h 196214"/>
                <a:gd name="connsiteX43" fmla="*/ 20475 w 137452"/>
                <a:gd name="connsiteY43" fmla="*/ 196215 h 196214"/>
                <a:gd name="connsiteX44" fmla="*/ 24285 w 137452"/>
                <a:gd name="connsiteY44" fmla="*/ 196215 h 196214"/>
                <a:gd name="connsiteX45" fmla="*/ 41430 w 137452"/>
                <a:gd name="connsiteY45" fmla="*/ 177165 h 196214"/>
                <a:gd name="connsiteX46" fmla="*/ 41430 w 137452"/>
                <a:gd name="connsiteY46" fmla="*/ 175260 h 196214"/>
                <a:gd name="connsiteX47" fmla="*/ 41430 w 137452"/>
                <a:gd name="connsiteY47" fmla="*/ 144780 h 196214"/>
                <a:gd name="connsiteX48" fmla="*/ 49050 w 137452"/>
                <a:gd name="connsiteY48" fmla="*/ 136208 h 196214"/>
                <a:gd name="connsiteX49" fmla="*/ 64290 w 137452"/>
                <a:gd name="connsiteY49" fmla="*/ 146685 h 196214"/>
                <a:gd name="connsiteX50" fmla="*/ 93817 w 137452"/>
                <a:gd name="connsiteY50" fmla="*/ 183833 h 196214"/>
                <a:gd name="connsiteX51" fmla="*/ 93817 w 137452"/>
                <a:gd name="connsiteY51" fmla="*/ 183833 h 196214"/>
                <a:gd name="connsiteX52" fmla="*/ 115725 w 137452"/>
                <a:gd name="connsiteY52" fmla="*/ 196215 h 196214"/>
                <a:gd name="connsiteX53" fmla="*/ 135727 w 137452"/>
                <a:gd name="connsiteY53" fmla="*/ 185738 h 196214"/>
                <a:gd name="connsiteX54" fmla="*/ 134775 w 137452"/>
                <a:gd name="connsiteY54" fmla="*/ 179070 h 196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137452" h="196214">
                  <a:moveTo>
                    <a:pt x="134775" y="179070"/>
                  </a:moveTo>
                  <a:cubicBezTo>
                    <a:pt x="130012" y="175260"/>
                    <a:pt x="118582" y="160972"/>
                    <a:pt x="110010" y="149542"/>
                  </a:cubicBezTo>
                  <a:lnTo>
                    <a:pt x="107152" y="144780"/>
                  </a:lnTo>
                  <a:lnTo>
                    <a:pt x="93817" y="126683"/>
                  </a:lnTo>
                  <a:cubicBezTo>
                    <a:pt x="90007" y="120967"/>
                    <a:pt x="90960" y="115252"/>
                    <a:pt x="95722" y="108585"/>
                  </a:cubicBezTo>
                  <a:cubicBezTo>
                    <a:pt x="96675" y="107633"/>
                    <a:pt x="97627" y="106680"/>
                    <a:pt x="98580" y="105727"/>
                  </a:cubicBezTo>
                  <a:cubicBezTo>
                    <a:pt x="99532" y="104775"/>
                    <a:pt x="100485" y="103822"/>
                    <a:pt x="101437" y="101917"/>
                  </a:cubicBezTo>
                  <a:lnTo>
                    <a:pt x="101437" y="101917"/>
                  </a:lnTo>
                  <a:cubicBezTo>
                    <a:pt x="101437" y="100965"/>
                    <a:pt x="102390" y="100965"/>
                    <a:pt x="102390" y="100013"/>
                  </a:cubicBezTo>
                  <a:lnTo>
                    <a:pt x="102390" y="99060"/>
                  </a:lnTo>
                  <a:cubicBezTo>
                    <a:pt x="103342" y="98108"/>
                    <a:pt x="105247" y="96202"/>
                    <a:pt x="106200" y="95250"/>
                  </a:cubicBezTo>
                  <a:cubicBezTo>
                    <a:pt x="111915" y="88583"/>
                    <a:pt x="117630" y="83820"/>
                    <a:pt x="120487" y="81915"/>
                  </a:cubicBezTo>
                  <a:cubicBezTo>
                    <a:pt x="123345" y="80010"/>
                    <a:pt x="125250" y="78105"/>
                    <a:pt x="122392" y="73342"/>
                  </a:cubicBezTo>
                  <a:lnTo>
                    <a:pt x="122392" y="73342"/>
                  </a:lnTo>
                  <a:cubicBezTo>
                    <a:pt x="122392" y="73342"/>
                    <a:pt x="122392" y="73342"/>
                    <a:pt x="122392" y="73342"/>
                  </a:cubicBezTo>
                  <a:cubicBezTo>
                    <a:pt x="121440" y="70485"/>
                    <a:pt x="112867" y="61913"/>
                    <a:pt x="102390" y="61913"/>
                  </a:cubicBezTo>
                  <a:cubicBezTo>
                    <a:pt x="102390" y="61913"/>
                    <a:pt x="102390" y="61913"/>
                    <a:pt x="102390" y="61913"/>
                  </a:cubicBezTo>
                  <a:cubicBezTo>
                    <a:pt x="102390" y="61913"/>
                    <a:pt x="102390" y="61913"/>
                    <a:pt x="102390" y="61913"/>
                  </a:cubicBezTo>
                  <a:cubicBezTo>
                    <a:pt x="102390" y="61913"/>
                    <a:pt x="102390" y="61913"/>
                    <a:pt x="102390" y="61913"/>
                  </a:cubicBezTo>
                  <a:cubicBezTo>
                    <a:pt x="102390" y="61913"/>
                    <a:pt x="101437" y="61913"/>
                    <a:pt x="101437" y="61913"/>
                  </a:cubicBezTo>
                  <a:cubicBezTo>
                    <a:pt x="101437" y="61913"/>
                    <a:pt x="101437" y="61913"/>
                    <a:pt x="101437" y="61913"/>
                  </a:cubicBezTo>
                  <a:cubicBezTo>
                    <a:pt x="101437" y="61913"/>
                    <a:pt x="100485" y="61913"/>
                    <a:pt x="100485" y="61913"/>
                  </a:cubicBezTo>
                  <a:cubicBezTo>
                    <a:pt x="100485" y="61913"/>
                    <a:pt x="99532" y="61913"/>
                    <a:pt x="99532" y="61913"/>
                  </a:cubicBezTo>
                  <a:cubicBezTo>
                    <a:pt x="97627" y="61913"/>
                    <a:pt x="95722" y="62865"/>
                    <a:pt x="94770" y="62865"/>
                  </a:cubicBezTo>
                  <a:cubicBezTo>
                    <a:pt x="94770" y="62865"/>
                    <a:pt x="94770" y="62865"/>
                    <a:pt x="94770" y="62865"/>
                  </a:cubicBezTo>
                  <a:cubicBezTo>
                    <a:pt x="94770" y="62865"/>
                    <a:pt x="93817" y="62865"/>
                    <a:pt x="93817" y="62865"/>
                  </a:cubicBezTo>
                  <a:cubicBezTo>
                    <a:pt x="91912" y="63817"/>
                    <a:pt x="90007" y="64770"/>
                    <a:pt x="89055" y="66675"/>
                  </a:cubicBezTo>
                  <a:lnTo>
                    <a:pt x="89055" y="66675"/>
                  </a:lnTo>
                  <a:cubicBezTo>
                    <a:pt x="87150" y="68580"/>
                    <a:pt x="85245" y="70485"/>
                    <a:pt x="83340" y="72390"/>
                  </a:cubicBezTo>
                  <a:lnTo>
                    <a:pt x="62385" y="93345"/>
                  </a:lnTo>
                  <a:cubicBezTo>
                    <a:pt x="59527" y="96202"/>
                    <a:pt x="56670" y="100013"/>
                    <a:pt x="50002" y="100013"/>
                  </a:cubicBezTo>
                  <a:cubicBezTo>
                    <a:pt x="45240" y="100013"/>
                    <a:pt x="42382" y="97155"/>
                    <a:pt x="42382" y="91440"/>
                  </a:cubicBezTo>
                  <a:lnTo>
                    <a:pt x="42382" y="31433"/>
                  </a:lnTo>
                  <a:lnTo>
                    <a:pt x="42382" y="31433"/>
                  </a:lnTo>
                  <a:lnTo>
                    <a:pt x="42382" y="31433"/>
                  </a:lnTo>
                  <a:cubicBezTo>
                    <a:pt x="42382" y="31433"/>
                    <a:pt x="42382" y="30480"/>
                    <a:pt x="42382" y="30480"/>
                  </a:cubicBezTo>
                  <a:lnTo>
                    <a:pt x="42382" y="30480"/>
                  </a:lnTo>
                  <a:cubicBezTo>
                    <a:pt x="42382" y="18097"/>
                    <a:pt x="38572" y="8572"/>
                    <a:pt x="31905" y="3810"/>
                  </a:cubicBezTo>
                  <a:cubicBezTo>
                    <a:pt x="27142" y="952"/>
                    <a:pt x="22380" y="0"/>
                    <a:pt x="17617" y="0"/>
                  </a:cubicBezTo>
                  <a:cubicBezTo>
                    <a:pt x="11902" y="0"/>
                    <a:pt x="7140" y="952"/>
                    <a:pt x="5235" y="1905"/>
                  </a:cubicBezTo>
                  <a:cubicBezTo>
                    <a:pt x="-480" y="4763"/>
                    <a:pt x="-480" y="6667"/>
                    <a:pt x="472" y="10477"/>
                  </a:cubicBezTo>
                  <a:cubicBezTo>
                    <a:pt x="1425" y="14288"/>
                    <a:pt x="2377" y="27622"/>
                    <a:pt x="2377" y="39052"/>
                  </a:cubicBezTo>
                  <a:lnTo>
                    <a:pt x="2377" y="177165"/>
                  </a:lnTo>
                  <a:cubicBezTo>
                    <a:pt x="2377" y="191452"/>
                    <a:pt x="9997" y="196215"/>
                    <a:pt x="20475" y="196215"/>
                  </a:cubicBezTo>
                  <a:lnTo>
                    <a:pt x="24285" y="196215"/>
                  </a:lnTo>
                  <a:cubicBezTo>
                    <a:pt x="34762" y="196215"/>
                    <a:pt x="41430" y="191452"/>
                    <a:pt x="41430" y="177165"/>
                  </a:cubicBezTo>
                  <a:lnTo>
                    <a:pt x="41430" y="175260"/>
                  </a:lnTo>
                  <a:cubicBezTo>
                    <a:pt x="41430" y="171450"/>
                    <a:pt x="41430" y="148590"/>
                    <a:pt x="41430" y="144780"/>
                  </a:cubicBezTo>
                  <a:cubicBezTo>
                    <a:pt x="41430" y="138113"/>
                    <a:pt x="46192" y="136208"/>
                    <a:pt x="49050" y="136208"/>
                  </a:cubicBezTo>
                  <a:cubicBezTo>
                    <a:pt x="56670" y="136208"/>
                    <a:pt x="59527" y="140970"/>
                    <a:pt x="64290" y="146685"/>
                  </a:cubicBezTo>
                  <a:cubicBezTo>
                    <a:pt x="66195" y="149542"/>
                    <a:pt x="84292" y="171450"/>
                    <a:pt x="93817" y="183833"/>
                  </a:cubicBezTo>
                  <a:lnTo>
                    <a:pt x="93817" y="183833"/>
                  </a:lnTo>
                  <a:cubicBezTo>
                    <a:pt x="101437" y="193358"/>
                    <a:pt x="108105" y="196215"/>
                    <a:pt x="115725" y="196215"/>
                  </a:cubicBezTo>
                  <a:cubicBezTo>
                    <a:pt x="126202" y="196215"/>
                    <a:pt x="134775" y="188595"/>
                    <a:pt x="135727" y="185738"/>
                  </a:cubicBezTo>
                  <a:cubicBezTo>
                    <a:pt x="138585" y="183833"/>
                    <a:pt x="137632" y="181927"/>
                    <a:pt x="134775" y="17907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45" name="Freeform: Shape 48">
              <a:extLst>
                <a:ext uri="{FF2B5EF4-FFF2-40B4-BE49-F238E27FC236}">
                  <a16:creationId xmlns:a16="http://schemas.microsoft.com/office/drawing/2014/main" id="{719FCFFE-CA40-0F47-90E8-293456C6659F}"/>
                </a:ext>
              </a:extLst>
            </p:cNvPr>
            <p:cNvSpPr/>
            <p:nvPr/>
          </p:nvSpPr>
          <p:spPr>
            <a:xfrm>
              <a:off x="3237180" y="2212657"/>
              <a:ext cx="171231" cy="194309"/>
            </a:xfrm>
            <a:custGeom>
              <a:avLst/>
              <a:gdLst>
                <a:gd name="connsiteX0" fmla="*/ 140384 w 171231"/>
                <a:gd name="connsiteY0" fmla="*/ 39052 h 194309"/>
                <a:gd name="connsiteX1" fmla="*/ 167054 w 171231"/>
                <a:gd name="connsiteY1" fmla="*/ 28575 h 194309"/>
                <a:gd name="connsiteX2" fmla="*/ 168959 w 171231"/>
                <a:gd name="connsiteY2" fmla="*/ 2858 h 194309"/>
                <a:gd name="connsiteX3" fmla="*/ 165149 w 171231"/>
                <a:gd name="connsiteY3" fmla="*/ 0 h 194309"/>
                <a:gd name="connsiteX4" fmla="*/ 30847 w 171231"/>
                <a:gd name="connsiteY4" fmla="*/ 0 h 194309"/>
                <a:gd name="connsiteX5" fmla="*/ 30847 w 171231"/>
                <a:gd name="connsiteY5" fmla="*/ 0 h 194309"/>
                <a:gd name="connsiteX6" fmla="*/ 4177 w 171231"/>
                <a:gd name="connsiteY6" fmla="*/ 10477 h 194309"/>
                <a:gd name="connsiteX7" fmla="*/ 2272 w 171231"/>
                <a:gd name="connsiteY7" fmla="*/ 36195 h 194309"/>
                <a:gd name="connsiteX8" fmla="*/ 6082 w 171231"/>
                <a:gd name="connsiteY8" fmla="*/ 39052 h 194309"/>
                <a:gd name="connsiteX9" fmla="*/ 58469 w 171231"/>
                <a:gd name="connsiteY9" fmla="*/ 39052 h 194309"/>
                <a:gd name="connsiteX10" fmla="*/ 65137 w 171231"/>
                <a:gd name="connsiteY10" fmla="*/ 44767 h 194309"/>
                <a:gd name="connsiteX11" fmla="*/ 65137 w 171231"/>
                <a:gd name="connsiteY11" fmla="*/ 175260 h 194309"/>
                <a:gd name="connsiteX12" fmla="*/ 69899 w 171231"/>
                <a:gd name="connsiteY12" fmla="*/ 189547 h 194309"/>
                <a:gd name="connsiteX13" fmla="*/ 83234 w 171231"/>
                <a:gd name="connsiteY13" fmla="*/ 194310 h 194309"/>
                <a:gd name="connsiteX14" fmla="*/ 87044 w 171231"/>
                <a:gd name="connsiteY14" fmla="*/ 194310 h 194309"/>
                <a:gd name="connsiteX15" fmla="*/ 104189 w 171231"/>
                <a:gd name="connsiteY15" fmla="*/ 175260 h 194309"/>
                <a:gd name="connsiteX16" fmla="*/ 104189 w 171231"/>
                <a:gd name="connsiteY16" fmla="*/ 46672 h 194309"/>
                <a:gd name="connsiteX17" fmla="*/ 111809 w 171231"/>
                <a:gd name="connsiteY17" fmla="*/ 38100 h 194309"/>
                <a:gd name="connsiteX18" fmla="*/ 140384 w 171231"/>
                <a:gd name="connsiteY18" fmla="*/ 39052 h 194309"/>
                <a:gd name="connsiteX19" fmla="*/ 140384 w 171231"/>
                <a:gd name="connsiteY19" fmla="*/ 39052 h 194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71231" h="194309">
                  <a:moveTo>
                    <a:pt x="140384" y="39052"/>
                  </a:moveTo>
                  <a:cubicBezTo>
                    <a:pt x="152767" y="39052"/>
                    <a:pt x="162292" y="35242"/>
                    <a:pt x="167054" y="28575"/>
                  </a:cubicBezTo>
                  <a:cubicBezTo>
                    <a:pt x="173722" y="19050"/>
                    <a:pt x="170864" y="6667"/>
                    <a:pt x="168959" y="2858"/>
                  </a:cubicBezTo>
                  <a:cubicBezTo>
                    <a:pt x="168007" y="952"/>
                    <a:pt x="166102" y="0"/>
                    <a:pt x="165149" y="0"/>
                  </a:cubicBezTo>
                  <a:cubicBezTo>
                    <a:pt x="165149" y="0"/>
                    <a:pt x="30847" y="0"/>
                    <a:pt x="30847" y="0"/>
                  </a:cubicBezTo>
                  <a:lnTo>
                    <a:pt x="30847" y="0"/>
                  </a:lnTo>
                  <a:cubicBezTo>
                    <a:pt x="18464" y="0"/>
                    <a:pt x="8939" y="3810"/>
                    <a:pt x="4177" y="10477"/>
                  </a:cubicBezTo>
                  <a:cubicBezTo>
                    <a:pt x="-2491" y="20002"/>
                    <a:pt x="367" y="32385"/>
                    <a:pt x="2272" y="36195"/>
                  </a:cubicBezTo>
                  <a:cubicBezTo>
                    <a:pt x="3224" y="38100"/>
                    <a:pt x="5129" y="39052"/>
                    <a:pt x="6082" y="39052"/>
                  </a:cubicBezTo>
                  <a:lnTo>
                    <a:pt x="58469" y="39052"/>
                  </a:lnTo>
                  <a:cubicBezTo>
                    <a:pt x="61327" y="39052"/>
                    <a:pt x="64184" y="41910"/>
                    <a:pt x="65137" y="44767"/>
                  </a:cubicBezTo>
                  <a:lnTo>
                    <a:pt x="65137" y="175260"/>
                  </a:lnTo>
                  <a:cubicBezTo>
                    <a:pt x="65137" y="181927"/>
                    <a:pt x="67042" y="186690"/>
                    <a:pt x="69899" y="189547"/>
                  </a:cubicBezTo>
                  <a:cubicBezTo>
                    <a:pt x="72757" y="193358"/>
                    <a:pt x="77519" y="194310"/>
                    <a:pt x="83234" y="194310"/>
                  </a:cubicBezTo>
                  <a:lnTo>
                    <a:pt x="87044" y="194310"/>
                  </a:lnTo>
                  <a:cubicBezTo>
                    <a:pt x="96569" y="194310"/>
                    <a:pt x="104189" y="189547"/>
                    <a:pt x="104189" y="175260"/>
                  </a:cubicBezTo>
                  <a:lnTo>
                    <a:pt x="104189" y="46672"/>
                  </a:lnTo>
                  <a:cubicBezTo>
                    <a:pt x="104189" y="41910"/>
                    <a:pt x="107047" y="39052"/>
                    <a:pt x="111809" y="38100"/>
                  </a:cubicBezTo>
                  <a:cubicBezTo>
                    <a:pt x="111809" y="39052"/>
                    <a:pt x="139432" y="39052"/>
                    <a:pt x="140384" y="39052"/>
                  </a:cubicBezTo>
                  <a:lnTo>
                    <a:pt x="140384" y="3905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46" name="Freeform: Shape 49">
              <a:extLst>
                <a:ext uri="{FF2B5EF4-FFF2-40B4-BE49-F238E27FC236}">
                  <a16:creationId xmlns:a16="http://schemas.microsoft.com/office/drawing/2014/main" id="{4E3B52A8-5AE7-D74D-A95D-6ECC40476668}"/>
                </a:ext>
              </a:extLst>
            </p:cNvPr>
            <p:cNvSpPr/>
            <p:nvPr/>
          </p:nvSpPr>
          <p:spPr>
            <a:xfrm>
              <a:off x="2858452" y="2465070"/>
              <a:ext cx="71437" cy="107632"/>
            </a:xfrm>
            <a:custGeom>
              <a:avLst/>
              <a:gdLst>
                <a:gd name="connsiteX0" fmla="*/ 0 w 71437"/>
                <a:gd name="connsiteY0" fmla="*/ 102870 h 107632"/>
                <a:gd name="connsiteX1" fmla="*/ 0 w 71437"/>
                <a:gd name="connsiteY1" fmla="*/ 6667 h 107632"/>
                <a:gd name="connsiteX2" fmla="*/ 6667 w 71437"/>
                <a:gd name="connsiteY2" fmla="*/ 0 h 107632"/>
                <a:gd name="connsiteX3" fmla="*/ 66675 w 71437"/>
                <a:gd name="connsiteY3" fmla="*/ 0 h 107632"/>
                <a:gd name="connsiteX4" fmla="*/ 71438 w 71437"/>
                <a:gd name="connsiteY4" fmla="*/ 4763 h 107632"/>
                <a:gd name="connsiteX5" fmla="*/ 71438 w 71437"/>
                <a:gd name="connsiteY5" fmla="*/ 5715 h 107632"/>
                <a:gd name="connsiteX6" fmla="*/ 66675 w 71437"/>
                <a:gd name="connsiteY6" fmla="*/ 10477 h 107632"/>
                <a:gd name="connsiteX7" fmla="*/ 11430 w 71437"/>
                <a:gd name="connsiteY7" fmla="*/ 10477 h 107632"/>
                <a:gd name="connsiteX8" fmla="*/ 11430 w 71437"/>
                <a:gd name="connsiteY8" fmla="*/ 50483 h 107632"/>
                <a:gd name="connsiteX9" fmla="*/ 52388 w 71437"/>
                <a:gd name="connsiteY9" fmla="*/ 50483 h 107632"/>
                <a:gd name="connsiteX10" fmla="*/ 57150 w 71437"/>
                <a:gd name="connsiteY10" fmla="*/ 55245 h 107632"/>
                <a:gd name="connsiteX11" fmla="*/ 57150 w 71437"/>
                <a:gd name="connsiteY11" fmla="*/ 56197 h 107632"/>
                <a:gd name="connsiteX12" fmla="*/ 52388 w 71437"/>
                <a:gd name="connsiteY12" fmla="*/ 60960 h 107632"/>
                <a:gd name="connsiteX13" fmla="*/ 11430 w 71437"/>
                <a:gd name="connsiteY13" fmla="*/ 60960 h 107632"/>
                <a:gd name="connsiteX14" fmla="*/ 11430 w 71437"/>
                <a:gd name="connsiteY14" fmla="*/ 102870 h 107632"/>
                <a:gd name="connsiteX15" fmla="*/ 6667 w 71437"/>
                <a:gd name="connsiteY15" fmla="*/ 107633 h 107632"/>
                <a:gd name="connsiteX16" fmla="*/ 4763 w 71437"/>
                <a:gd name="connsiteY16" fmla="*/ 107633 h 107632"/>
                <a:gd name="connsiteX17" fmla="*/ 0 w 71437"/>
                <a:gd name="connsiteY17" fmla="*/ 102870 h 107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1437" h="107632">
                  <a:moveTo>
                    <a:pt x="0" y="102870"/>
                  </a:moveTo>
                  <a:lnTo>
                    <a:pt x="0" y="6667"/>
                  </a:lnTo>
                  <a:cubicBezTo>
                    <a:pt x="0" y="2858"/>
                    <a:pt x="2857" y="0"/>
                    <a:pt x="6667" y="0"/>
                  </a:cubicBezTo>
                  <a:lnTo>
                    <a:pt x="66675" y="0"/>
                  </a:lnTo>
                  <a:cubicBezTo>
                    <a:pt x="69532" y="0"/>
                    <a:pt x="71438" y="1905"/>
                    <a:pt x="71438" y="4763"/>
                  </a:cubicBezTo>
                  <a:lnTo>
                    <a:pt x="71438" y="5715"/>
                  </a:lnTo>
                  <a:cubicBezTo>
                    <a:pt x="71438" y="8572"/>
                    <a:pt x="69532" y="10477"/>
                    <a:pt x="66675" y="10477"/>
                  </a:cubicBezTo>
                  <a:lnTo>
                    <a:pt x="11430" y="10477"/>
                  </a:lnTo>
                  <a:lnTo>
                    <a:pt x="11430" y="50483"/>
                  </a:lnTo>
                  <a:lnTo>
                    <a:pt x="52388" y="50483"/>
                  </a:lnTo>
                  <a:cubicBezTo>
                    <a:pt x="55245" y="50483"/>
                    <a:pt x="57150" y="52388"/>
                    <a:pt x="57150" y="55245"/>
                  </a:cubicBezTo>
                  <a:lnTo>
                    <a:pt x="57150" y="56197"/>
                  </a:lnTo>
                  <a:cubicBezTo>
                    <a:pt x="57150" y="59055"/>
                    <a:pt x="55245" y="60960"/>
                    <a:pt x="52388" y="60960"/>
                  </a:cubicBezTo>
                  <a:lnTo>
                    <a:pt x="11430" y="60960"/>
                  </a:lnTo>
                  <a:lnTo>
                    <a:pt x="11430" y="102870"/>
                  </a:lnTo>
                  <a:cubicBezTo>
                    <a:pt x="11430" y="106680"/>
                    <a:pt x="9525" y="107633"/>
                    <a:pt x="6667" y="107633"/>
                  </a:cubicBezTo>
                  <a:lnTo>
                    <a:pt x="4763" y="107633"/>
                  </a:lnTo>
                  <a:cubicBezTo>
                    <a:pt x="952" y="107633"/>
                    <a:pt x="0" y="106680"/>
                    <a:pt x="0" y="10287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47" name="Freeform: Shape 50">
              <a:extLst>
                <a:ext uri="{FF2B5EF4-FFF2-40B4-BE49-F238E27FC236}">
                  <a16:creationId xmlns:a16="http://schemas.microsoft.com/office/drawing/2014/main" id="{D4543512-C6F2-C14E-81DF-39156A071167}"/>
                </a:ext>
              </a:extLst>
            </p:cNvPr>
            <p:cNvSpPr/>
            <p:nvPr/>
          </p:nvSpPr>
          <p:spPr>
            <a:xfrm>
              <a:off x="2926079" y="2491740"/>
              <a:ext cx="80962" cy="81950"/>
            </a:xfrm>
            <a:custGeom>
              <a:avLst/>
              <a:gdLst>
                <a:gd name="connsiteX0" fmla="*/ 0 w 80962"/>
                <a:gd name="connsiteY0" fmla="*/ 40957 h 81950"/>
                <a:gd name="connsiteX1" fmla="*/ 40958 w 80962"/>
                <a:gd name="connsiteY1" fmla="*/ 0 h 81950"/>
                <a:gd name="connsiteX2" fmla="*/ 80963 w 80962"/>
                <a:gd name="connsiteY2" fmla="*/ 40957 h 81950"/>
                <a:gd name="connsiteX3" fmla="*/ 40958 w 80962"/>
                <a:gd name="connsiteY3" fmla="*/ 81915 h 81950"/>
                <a:gd name="connsiteX4" fmla="*/ 0 w 80962"/>
                <a:gd name="connsiteY4" fmla="*/ 40957 h 81950"/>
                <a:gd name="connsiteX5" fmla="*/ 70485 w 80962"/>
                <a:gd name="connsiteY5" fmla="*/ 41910 h 81950"/>
                <a:gd name="connsiteX6" fmla="*/ 40958 w 80962"/>
                <a:gd name="connsiteY6" fmla="*/ 9525 h 81950"/>
                <a:gd name="connsiteX7" fmla="*/ 11430 w 80962"/>
                <a:gd name="connsiteY7" fmla="*/ 40957 h 81950"/>
                <a:gd name="connsiteX8" fmla="*/ 40958 w 80962"/>
                <a:gd name="connsiteY8" fmla="*/ 73342 h 81950"/>
                <a:gd name="connsiteX9" fmla="*/ 70485 w 80962"/>
                <a:gd name="connsiteY9" fmla="*/ 41910 h 81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962" h="81950">
                  <a:moveTo>
                    <a:pt x="0" y="40957"/>
                  </a:moveTo>
                  <a:cubicBezTo>
                    <a:pt x="0" y="17145"/>
                    <a:pt x="17145" y="0"/>
                    <a:pt x="40958" y="0"/>
                  </a:cubicBezTo>
                  <a:cubicBezTo>
                    <a:pt x="64770" y="0"/>
                    <a:pt x="80963" y="17145"/>
                    <a:pt x="80963" y="40957"/>
                  </a:cubicBezTo>
                  <a:cubicBezTo>
                    <a:pt x="80963" y="64770"/>
                    <a:pt x="63817" y="81915"/>
                    <a:pt x="40958" y="81915"/>
                  </a:cubicBezTo>
                  <a:cubicBezTo>
                    <a:pt x="17145" y="82867"/>
                    <a:pt x="0" y="64770"/>
                    <a:pt x="0" y="40957"/>
                  </a:cubicBezTo>
                  <a:moveTo>
                    <a:pt x="70485" y="41910"/>
                  </a:moveTo>
                  <a:cubicBezTo>
                    <a:pt x="70485" y="23813"/>
                    <a:pt x="58103" y="9525"/>
                    <a:pt x="40958" y="9525"/>
                  </a:cubicBezTo>
                  <a:cubicBezTo>
                    <a:pt x="23813" y="9525"/>
                    <a:pt x="11430" y="22860"/>
                    <a:pt x="11430" y="40957"/>
                  </a:cubicBezTo>
                  <a:cubicBezTo>
                    <a:pt x="11430" y="59055"/>
                    <a:pt x="23813" y="73342"/>
                    <a:pt x="40958" y="73342"/>
                  </a:cubicBezTo>
                  <a:cubicBezTo>
                    <a:pt x="57150" y="73342"/>
                    <a:pt x="70485" y="60007"/>
                    <a:pt x="70485" y="4191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48" name="Freeform: Shape 51">
              <a:extLst>
                <a:ext uri="{FF2B5EF4-FFF2-40B4-BE49-F238E27FC236}">
                  <a16:creationId xmlns:a16="http://schemas.microsoft.com/office/drawing/2014/main" id="{9FB3BF01-CA36-584D-BC49-BF96BBB9F72A}"/>
                </a:ext>
              </a:extLst>
            </p:cNvPr>
            <p:cNvSpPr/>
            <p:nvPr/>
          </p:nvSpPr>
          <p:spPr>
            <a:xfrm>
              <a:off x="3020377" y="2491740"/>
              <a:ext cx="41909" cy="80962"/>
            </a:xfrm>
            <a:custGeom>
              <a:avLst/>
              <a:gdLst>
                <a:gd name="connsiteX0" fmla="*/ 30480 w 41909"/>
                <a:gd name="connsiteY0" fmla="*/ 0 h 80962"/>
                <a:gd name="connsiteX1" fmla="*/ 41910 w 41909"/>
                <a:gd name="connsiteY1" fmla="*/ 7620 h 80962"/>
                <a:gd name="connsiteX2" fmla="*/ 39052 w 41909"/>
                <a:gd name="connsiteY2" fmla="*/ 13335 h 80962"/>
                <a:gd name="connsiteX3" fmla="*/ 29527 w 41909"/>
                <a:gd name="connsiteY3" fmla="*/ 10477 h 80962"/>
                <a:gd name="connsiteX4" fmla="*/ 10477 w 41909"/>
                <a:gd name="connsiteY4" fmla="*/ 45720 h 80962"/>
                <a:gd name="connsiteX5" fmla="*/ 10477 w 41909"/>
                <a:gd name="connsiteY5" fmla="*/ 76200 h 80962"/>
                <a:gd name="connsiteX6" fmla="*/ 5715 w 41909"/>
                <a:gd name="connsiteY6" fmla="*/ 80963 h 80962"/>
                <a:gd name="connsiteX7" fmla="*/ 4763 w 41909"/>
                <a:gd name="connsiteY7" fmla="*/ 80963 h 80962"/>
                <a:gd name="connsiteX8" fmla="*/ 0 w 41909"/>
                <a:gd name="connsiteY8" fmla="*/ 76200 h 80962"/>
                <a:gd name="connsiteX9" fmla="*/ 0 w 41909"/>
                <a:gd name="connsiteY9" fmla="*/ 2857 h 80962"/>
                <a:gd name="connsiteX10" fmla="*/ 3810 w 41909"/>
                <a:gd name="connsiteY10" fmla="*/ 1905 h 80962"/>
                <a:gd name="connsiteX11" fmla="*/ 10477 w 41909"/>
                <a:gd name="connsiteY11" fmla="*/ 12382 h 80962"/>
                <a:gd name="connsiteX12" fmla="*/ 10477 w 41909"/>
                <a:gd name="connsiteY12" fmla="*/ 17145 h 80962"/>
                <a:gd name="connsiteX13" fmla="*/ 30480 w 41909"/>
                <a:gd name="connsiteY13" fmla="*/ 0 h 80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909" h="80962">
                  <a:moveTo>
                    <a:pt x="30480" y="0"/>
                  </a:moveTo>
                  <a:cubicBezTo>
                    <a:pt x="38100" y="0"/>
                    <a:pt x="41910" y="2857"/>
                    <a:pt x="41910" y="7620"/>
                  </a:cubicBezTo>
                  <a:cubicBezTo>
                    <a:pt x="41910" y="11430"/>
                    <a:pt x="39052" y="13335"/>
                    <a:pt x="39052" y="13335"/>
                  </a:cubicBezTo>
                  <a:cubicBezTo>
                    <a:pt x="37147" y="11430"/>
                    <a:pt x="34290" y="10477"/>
                    <a:pt x="29527" y="10477"/>
                  </a:cubicBezTo>
                  <a:cubicBezTo>
                    <a:pt x="15240" y="10477"/>
                    <a:pt x="10477" y="24765"/>
                    <a:pt x="10477" y="45720"/>
                  </a:cubicBezTo>
                  <a:lnTo>
                    <a:pt x="10477" y="76200"/>
                  </a:lnTo>
                  <a:cubicBezTo>
                    <a:pt x="10477" y="80010"/>
                    <a:pt x="8572" y="80963"/>
                    <a:pt x="5715" y="80963"/>
                  </a:cubicBezTo>
                  <a:lnTo>
                    <a:pt x="4763" y="80963"/>
                  </a:lnTo>
                  <a:cubicBezTo>
                    <a:pt x="1905" y="80963"/>
                    <a:pt x="0" y="80010"/>
                    <a:pt x="0" y="76200"/>
                  </a:cubicBezTo>
                  <a:lnTo>
                    <a:pt x="0" y="2857"/>
                  </a:lnTo>
                  <a:cubicBezTo>
                    <a:pt x="0" y="2857"/>
                    <a:pt x="1905" y="1905"/>
                    <a:pt x="3810" y="1905"/>
                  </a:cubicBezTo>
                  <a:cubicBezTo>
                    <a:pt x="7620" y="1905"/>
                    <a:pt x="10477" y="3810"/>
                    <a:pt x="10477" y="12382"/>
                  </a:cubicBezTo>
                  <a:lnTo>
                    <a:pt x="10477" y="17145"/>
                  </a:lnTo>
                  <a:cubicBezTo>
                    <a:pt x="13335" y="5715"/>
                    <a:pt x="20002" y="0"/>
                    <a:pt x="30480" y="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49" name="Freeform: Shape 52">
              <a:extLst>
                <a:ext uri="{FF2B5EF4-FFF2-40B4-BE49-F238E27FC236}">
                  <a16:creationId xmlns:a16="http://schemas.microsoft.com/office/drawing/2014/main" id="{FAEC94CC-2987-644C-BC88-2DD4E94331FB}"/>
                </a:ext>
              </a:extLst>
            </p:cNvPr>
            <p:cNvSpPr/>
            <p:nvPr/>
          </p:nvSpPr>
          <p:spPr>
            <a:xfrm>
              <a:off x="3105150" y="2465070"/>
              <a:ext cx="76200" cy="108584"/>
            </a:xfrm>
            <a:custGeom>
              <a:avLst/>
              <a:gdLst>
                <a:gd name="connsiteX0" fmla="*/ 0 w 76200"/>
                <a:gd name="connsiteY0" fmla="*/ 100965 h 108584"/>
                <a:gd name="connsiteX1" fmla="*/ 0 w 76200"/>
                <a:gd name="connsiteY1" fmla="*/ 6667 h 108584"/>
                <a:gd name="connsiteX2" fmla="*/ 6667 w 76200"/>
                <a:gd name="connsiteY2" fmla="*/ 0 h 108584"/>
                <a:gd name="connsiteX3" fmla="*/ 70485 w 76200"/>
                <a:gd name="connsiteY3" fmla="*/ 0 h 108584"/>
                <a:gd name="connsiteX4" fmla="*/ 75247 w 76200"/>
                <a:gd name="connsiteY4" fmla="*/ 4763 h 108584"/>
                <a:gd name="connsiteX5" fmla="*/ 75247 w 76200"/>
                <a:gd name="connsiteY5" fmla="*/ 5715 h 108584"/>
                <a:gd name="connsiteX6" fmla="*/ 70485 w 76200"/>
                <a:gd name="connsiteY6" fmla="*/ 10477 h 108584"/>
                <a:gd name="connsiteX7" fmla="*/ 11430 w 76200"/>
                <a:gd name="connsiteY7" fmla="*/ 10477 h 108584"/>
                <a:gd name="connsiteX8" fmla="*/ 11430 w 76200"/>
                <a:gd name="connsiteY8" fmla="*/ 47625 h 108584"/>
                <a:gd name="connsiteX9" fmla="*/ 59055 w 76200"/>
                <a:gd name="connsiteY9" fmla="*/ 47625 h 108584"/>
                <a:gd name="connsiteX10" fmla="*/ 63817 w 76200"/>
                <a:gd name="connsiteY10" fmla="*/ 52388 h 108584"/>
                <a:gd name="connsiteX11" fmla="*/ 63817 w 76200"/>
                <a:gd name="connsiteY11" fmla="*/ 53340 h 108584"/>
                <a:gd name="connsiteX12" fmla="*/ 59055 w 76200"/>
                <a:gd name="connsiteY12" fmla="*/ 58102 h 108584"/>
                <a:gd name="connsiteX13" fmla="*/ 11430 w 76200"/>
                <a:gd name="connsiteY13" fmla="*/ 58102 h 108584"/>
                <a:gd name="connsiteX14" fmla="*/ 11430 w 76200"/>
                <a:gd name="connsiteY14" fmla="*/ 98108 h 108584"/>
                <a:gd name="connsiteX15" fmla="*/ 71438 w 76200"/>
                <a:gd name="connsiteY15" fmla="*/ 98108 h 108584"/>
                <a:gd name="connsiteX16" fmla="*/ 76200 w 76200"/>
                <a:gd name="connsiteY16" fmla="*/ 102870 h 108584"/>
                <a:gd name="connsiteX17" fmla="*/ 76200 w 76200"/>
                <a:gd name="connsiteY17" fmla="*/ 103822 h 108584"/>
                <a:gd name="connsiteX18" fmla="*/ 71438 w 76200"/>
                <a:gd name="connsiteY18" fmla="*/ 108585 h 108584"/>
                <a:gd name="connsiteX19" fmla="*/ 6667 w 76200"/>
                <a:gd name="connsiteY19" fmla="*/ 108585 h 108584"/>
                <a:gd name="connsiteX20" fmla="*/ 0 w 76200"/>
                <a:gd name="connsiteY20" fmla="*/ 100965 h 108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76200" h="108584">
                  <a:moveTo>
                    <a:pt x="0" y="100965"/>
                  </a:moveTo>
                  <a:lnTo>
                    <a:pt x="0" y="6667"/>
                  </a:lnTo>
                  <a:cubicBezTo>
                    <a:pt x="0" y="2858"/>
                    <a:pt x="2858" y="0"/>
                    <a:pt x="6667" y="0"/>
                  </a:cubicBezTo>
                  <a:lnTo>
                    <a:pt x="70485" y="0"/>
                  </a:lnTo>
                  <a:cubicBezTo>
                    <a:pt x="73342" y="0"/>
                    <a:pt x="75247" y="1905"/>
                    <a:pt x="75247" y="4763"/>
                  </a:cubicBezTo>
                  <a:lnTo>
                    <a:pt x="75247" y="5715"/>
                  </a:lnTo>
                  <a:cubicBezTo>
                    <a:pt x="75247" y="8572"/>
                    <a:pt x="73342" y="10477"/>
                    <a:pt x="70485" y="10477"/>
                  </a:cubicBezTo>
                  <a:lnTo>
                    <a:pt x="11430" y="10477"/>
                  </a:lnTo>
                  <a:lnTo>
                    <a:pt x="11430" y="47625"/>
                  </a:lnTo>
                  <a:lnTo>
                    <a:pt x="59055" y="47625"/>
                  </a:lnTo>
                  <a:cubicBezTo>
                    <a:pt x="61913" y="47625"/>
                    <a:pt x="63817" y="49530"/>
                    <a:pt x="63817" y="52388"/>
                  </a:cubicBezTo>
                  <a:lnTo>
                    <a:pt x="63817" y="53340"/>
                  </a:lnTo>
                  <a:cubicBezTo>
                    <a:pt x="63817" y="56197"/>
                    <a:pt x="61913" y="58102"/>
                    <a:pt x="59055" y="58102"/>
                  </a:cubicBezTo>
                  <a:lnTo>
                    <a:pt x="11430" y="58102"/>
                  </a:lnTo>
                  <a:lnTo>
                    <a:pt x="11430" y="98108"/>
                  </a:lnTo>
                  <a:lnTo>
                    <a:pt x="71438" y="98108"/>
                  </a:lnTo>
                  <a:cubicBezTo>
                    <a:pt x="74295" y="98108"/>
                    <a:pt x="76200" y="100013"/>
                    <a:pt x="76200" y="102870"/>
                  </a:cubicBezTo>
                  <a:lnTo>
                    <a:pt x="76200" y="103822"/>
                  </a:lnTo>
                  <a:cubicBezTo>
                    <a:pt x="76200" y="106680"/>
                    <a:pt x="74295" y="108585"/>
                    <a:pt x="71438" y="108585"/>
                  </a:cubicBezTo>
                  <a:lnTo>
                    <a:pt x="6667" y="108585"/>
                  </a:lnTo>
                  <a:cubicBezTo>
                    <a:pt x="2858" y="107633"/>
                    <a:pt x="0" y="104775"/>
                    <a:pt x="0" y="100965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50" name="Freeform: Shape 53">
              <a:extLst>
                <a:ext uri="{FF2B5EF4-FFF2-40B4-BE49-F238E27FC236}">
                  <a16:creationId xmlns:a16="http://schemas.microsoft.com/office/drawing/2014/main" id="{62980093-2D40-8E46-8830-8F313F6CA690}"/>
                </a:ext>
              </a:extLst>
            </p:cNvPr>
            <p:cNvSpPr/>
            <p:nvPr/>
          </p:nvSpPr>
          <p:spPr>
            <a:xfrm>
              <a:off x="3180397" y="2492692"/>
              <a:ext cx="73342" cy="80010"/>
            </a:xfrm>
            <a:custGeom>
              <a:avLst/>
              <a:gdLst>
                <a:gd name="connsiteX0" fmla="*/ 36195 w 73342"/>
                <a:gd name="connsiteY0" fmla="*/ 70485 h 80010"/>
                <a:gd name="connsiteX1" fmla="*/ 60008 w 73342"/>
                <a:gd name="connsiteY1" fmla="*/ 8573 h 80010"/>
                <a:gd name="connsiteX2" fmla="*/ 67628 w 73342"/>
                <a:gd name="connsiteY2" fmla="*/ 953 h 80010"/>
                <a:gd name="connsiteX3" fmla="*/ 73343 w 73342"/>
                <a:gd name="connsiteY3" fmla="*/ 3810 h 80010"/>
                <a:gd name="connsiteX4" fmla="*/ 44768 w 73342"/>
                <a:gd name="connsiteY4" fmla="*/ 76200 h 80010"/>
                <a:gd name="connsiteX5" fmla="*/ 37148 w 73342"/>
                <a:gd name="connsiteY5" fmla="*/ 80010 h 80010"/>
                <a:gd name="connsiteX6" fmla="*/ 29528 w 73342"/>
                <a:gd name="connsiteY6" fmla="*/ 76200 h 80010"/>
                <a:gd name="connsiteX7" fmla="*/ 0 w 73342"/>
                <a:gd name="connsiteY7" fmla="*/ 2858 h 80010"/>
                <a:gd name="connsiteX8" fmla="*/ 5715 w 73342"/>
                <a:gd name="connsiteY8" fmla="*/ 0 h 80010"/>
                <a:gd name="connsiteX9" fmla="*/ 13335 w 73342"/>
                <a:gd name="connsiteY9" fmla="*/ 7620 h 80010"/>
                <a:gd name="connsiteX10" fmla="*/ 36195 w 73342"/>
                <a:gd name="connsiteY10" fmla="*/ 70485 h 80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3342" h="80010">
                  <a:moveTo>
                    <a:pt x="36195" y="70485"/>
                  </a:moveTo>
                  <a:lnTo>
                    <a:pt x="60008" y="8573"/>
                  </a:lnTo>
                  <a:cubicBezTo>
                    <a:pt x="62865" y="1905"/>
                    <a:pt x="64770" y="953"/>
                    <a:pt x="67628" y="953"/>
                  </a:cubicBezTo>
                  <a:cubicBezTo>
                    <a:pt x="71438" y="953"/>
                    <a:pt x="73343" y="3810"/>
                    <a:pt x="73343" y="3810"/>
                  </a:cubicBezTo>
                  <a:lnTo>
                    <a:pt x="44768" y="76200"/>
                  </a:lnTo>
                  <a:cubicBezTo>
                    <a:pt x="43815" y="79058"/>
                    <a:pt x="42863" y="80010"/>
                    <a:pt x="37148" y="80010"/>
                  </a:cubicBezTo>
                  <a:cubicBezTo>
                    <a:pt x="31433" y="80010"/>
                    <a:pt x="31433" y="79058"/>
                    <a:pt x="29528" y="76200"/>
                  </a:cubicBezTo>
                  <a:lnTo>
                    <a:pt x="0" y="2858"/>
                  </a:lnTo>
                  <a:cubicBezTo>
                    <a:pt x="0" y="1905"/>
                    <a:pt x="1905" y="0"/>
                    <a:pt x="5715" y="0"/>
                  </a:cubicBezTo>
                  <a:cubicBezTo>
                    <a:pt x="9525" y="0"/>
                    <a:pt x="11430" y="1905"/>
                    <a:pt x="13335" y="7620"/>
                  </a:cubicBezTo>
                  <a:lnTo>
                    <a:pt x="36195" y="7048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51" name="Freeform: Shape 54">
              <a:extLst>
                <a:ext uri="{FF2B5EF4-FFF2-40B4-BE49-F238E27FC236}">
                  <a16:creationId xmlns:a16="http://schemas.microsoft.com/office/drawing/2014/main" id="{013228B3-B5A7-F241-AFFD-72728C4F9B14}"/>
                </a:ext>
              </a:extLst>
            </p:cNvPr>
            <p:cNvSpPr/>
            <p:nvPr/>
          </p:nvSpPr>
          <p:spPr>
            <a:xfrm>
              <a:off x="3256597" y="2490787"/>
              <a:ext cx="76200" cy="82867"/>
            </a:xfrm>
            <a:custGeom>
              <a:avLst/>
              <a:gdLst>
                <a:gd name="connsiteX0" fmla="*/ 40958 w 76200"/>
                <a:gd name="connsiteY0" fmla="*/ 74295 h 82867"/>
                <a:gd name="connsiteX1" fmla="*/ 67628 w 76200"/>
                <a:gd name="connsiteY1" fmla="*/ 60008 h 82867"/>
                <a:gd name="connsiteX2" fmla="*/ 74295 w 76200"/>
                <a:gd name="connsiteY2" fmla="*/ 65722 h 82867"/>
                <a:gd name="connsiteX3" fmla="*/ 40958 w 76200"/>
                <a:gd name="connsiteY3" fmla="*/ 82867 h 82867"/>
                <a:gd name="connsiteX4" fmla="*/ 0 w 76200"/>
                <a:gd name="connsiteY4" fmla="*/ 41910 h 82867"/>
                <a:gd name="connsiteX5" fmla="*/ 40005 w 76200"/>
                <a:gd name="connsiteY5" fmla="*/ 0 h 82867"/>
                <a:gd name="connsiteX6" fmla="*/ 76200 w 76200"/>
                <a:gd name="connsiteY6" fmla="*/ 40005 h 82867"/>
                <a:gd name="connsiteX7" fmla="*/ 76200 w 76200"/>
                <a:gd name="connsiteY7" fmla="*/ 40958 h 82867"/>
                <a:gd name="connsiteX8" fmla="*/ 71438 w 76200"/>
                <a:gd name="connsiteY8" fmla="*/ 44767 h 82867"/>
                <a:gd name="connsiteX9" fmla="*/ 10478 w 76200"/>
                <a:gd name="connsiteY9" fmla="*/ 44767 h 82867"/>
                <a:gd name="connsiteX10" fmla="*/ 40958 w 76200"/>
                <a:gd name="connsiteY10" fmla="*/ 74295 h 82867"/>
                <a:gd name="connsiteX11" fmla="*/ 64770 w 76200"/>
                <a:gd name="connsiteY11" fmla="*/ 36195 h 82867"/>
                <a:gd name="connsiteX12" fmla="*/ 39053 w 76200"/>
                <a:gd name="connsiteY12" fmla="*/ 10478 h 82867"/>
                <a:gd name="connsiteX13" fmla="*/ 10478 w 76200"/>
                <a:gd name="connsiteY13" fmla="*/ 36195 h 82867"/>
                <a:gd name="connsiteX14" fmla="*/ 64770 w 76200"/>
                <a:gd name="connsiteY14" fmla="*/ 36195 h 82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6200" h="82867">
                  <a:moveTo>
                    <a:pt x="40958" y="74295"/>
                  </a:moveTo>
                  <a:cubicBezTo>
                    <a:pt x="56198" y="74295"/>
                    <a:pt x="62865" y="67628"/>
                    <a:pt x="67628" y="60008"/>
                  </a:cubicBezTo>
                  <a:cubicBezTo>
                    <a:pt x="67628" y="59055"/>
                    <a:pt x="74295" y="60960"/>
                    <a:pt x="74295" y="65722"/>
                  </a:cubicBezTo>
                  <a:cubicBezTo>
                    <a:pt x="74295" y="71438"/>
                    <a:pt x="62865" y="82867"/>
                    <a:pt x="40958" y="82867"/>
                  </a:cubicBezTo>
                  <a:cubicBezTo>
                    <a:pt x="17145" y="82867"/>
                    <a:pt x="0" y="65722"/>
                    <a:pt x="0" y="41910"/>
                  </a:cubicBezTo>
                  <a:cubicBezTo>
                    <a:pt x="0" y="18097"/>
                    <a:pt x="17145" y="0"/>
                    <a:pt x="40005" y="0"/>
                  </a:cubicBezTo>
                  <a:cubicBezTo>
                    <a:pt x="61913" y="0"/>
                    <a:pt x="76200" y="15240"/>
                    <a:pt x="76200" y="40005"/>
                  </a:cubicBezTo>
                  <a:lnTo>
                    <a:pt x="76200" y="40958"/>
                  </a:lnTo>
                  <a:cubicBezTo>
                    <a:pt x="76200" y="43815"/>
                    <a:pt x="75248" y="44767"/>
                    <a:pt x="71438" y="44767"/>
                  </a:cubicBezTo>
                  <a:lnTo>
                    <a:pt x="10478" y="44767"/>
                  </a:lnTo>
                  <a:cubicBezTo>
                    <a:pt x="11430" y="61913"/>
                    <a:pt x="23813" y="74295"/>
                    <a:pt x="40958" y="74295"/>
                  </a:cubicBezTo>
                  <a:moveTo>
                    <a:pt x="64770" y="36195"/>
                  </a:moveTo>
                  <a:cubicBezTo>
                    <a:pt x="63818" y="20955"/>
                    <a:pt x="54293" y="10478"/>
                    <a:pt x="39053" y="10478"/>
                  </a:cubicBezTo>
                  <a:cubicBezTo>
                    <a:pt x="23813" y="10478"/>
                    <a:pt x="13335" y="20955"/>
                    <a:pt x="10478" y="36195"/>
                  </a:cubicBezTo>
                  <a:lnTo>
                    <a:pt x="64770" y="3619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55" name="Freeform: Shape 55">
              <a:extLst>
                <a:ext uri="{FF2B5EF4-FFF2-40B4-BE49-F238E27FC236}">
                  <a16:creationId xmlns:a16="http://schemas.microsoft.com/office/drawing/2014/main" id="{B7B4B682-CAAA-6B45-81B6-EA07E7DF086C}"/>
                </a:ext>
              </a:extLst>
            </p:cNvPr>
            <p:cNvSpPr/>
            <p:nvPr/>
          </p:nvSpPr>
          <p:spPr>
            <a:xfrm>
              <a:off x="3349942" y="2491740"/>
              <a:ext cx="41910" cy="80962"/>
            </a:xfrm>
            <a:custGeom>
              <a:avLst/>
              <a:gdLst>
                <a:gd name="connsiteX0" fmla="*/ 30480 w 41910"/>
                <a:gd name="connsiteY0" fmla="*/ 0 h 80962"/>
                <a:gd name="connsiteX1" fmla="*/ 41910 w 41910"/>
                <a:gd name="connsiteY1" fmla="*/ 7620 h 80962"/>
                <a:gd name="connsiteX2" fmla="*/ 39053 w 41910"/>
                <a:gd name="connsiteY2" fmla="*/ 13335 h 80962"/>
                <a:gd name="connsiteX3" fmla="*/ 29528 w 41910"/>
                <a:gd name="connsiteY3" fmla="*/ 10477 h 80962"/>
                <a:gd name="connsiteX4" fmla="*/ 10478 w 41910"/>
                <a:gd name="connsiteY4" fmla="*/ 45720 h 80962"/>
                <a:gd name="connsiteX5" fmla="*/ 10478 w 41910"/>
                <a:gd name="connsiteY5" fmla="*/ 76200 h 80962"/>
                <a:gd name="connsiteX6" fmla="*/ 5715 w 41910"/>
                <a:gd name="connsiteY6" fmla="*/ 80963 h 80962"/>
                <a:gd name="connsiteX7" fmla="*/ 4763 w 41910"/>
                <a:gd name="connsiteY7" fmla="*/ 80963 h 80962"/>
                <a:gd name="connsiteX8" fmla="*/ 0 w 41910"/>
                <a:gd name="connsiteY8" fmla="*/ 76200 h 80962"/>
                <a:gd name="connsiteX9" fmla="*/ 0 w 41910"/>
                <a:gd name="connsiteY9" fmla="*/ 2857 h 80962"/>
                <a:gd name="connsiteX10" fmla="*/ 3810 w 41910"/>
                <a:gd name="connsiteY10" fmla="*/ 1905 h 80962"/>
                <a:gd name="connsiteX11" fmla="*/ 10478 w 41910"/>
                <a:gd name="connsiteY11" fmla="*/ 12382 h 80962"/>
                <a:gd name="connsiteX12" fmla="*/ 10478 w 41910"/>
                <a:gd name="connsiteY12" fmla="*/ 17145 h 80962"/>
                <a:gd name="connsiteX13" fmla="*/ 30480 w 41910"/>
                <a:gd name="connsiteY13" fmla="*/ 0 h 80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910" h="80962">
                  <a:moveTo>
                    <a:pt x="30480" y="0"/>
                  </a:moveTo>
                  <a:cubicBezTo>
                    <a:pt x="38100" y="0"/>
                    <a:pt x="41910" y="2857"/>
                    <a:pt x="41910" y="7620"/>
                  </a:cubicBezTo>
                  <a:cubicBezTo>
                    <a:pt x="41910" y="11430"/>
                    <a:pt x="39053" y="13335"/>
                    <a:pt x="39053" y="13335"/>
                  </a:cubicBezTo>
                  <a:cubicBezTo>
                    <a:pt x="37148" y="11430"/>
                    <a:pt x="34290" y="10477"/>
                    <a:pt x="29528" y="10477"/>
                  </a:cubicBezTo>
                  <a:cubicBezTo>
                    <a:pt x="15240" y="10477"/>
                    <a:pt x="10478" y="24765"/>
                    <a:pt x="10478" y="45720"/>
                  </a:cubicBezTo>
                  <a:lnTo>
                    <a:pt x="10478" y="76200"/>
                  </a:lnTo>
                  <a:cubicBezTo>
                    <a:pt x="10478" y="80010"/>
                    <a:pt x="8573" y="80963"/>
                    <a:pt x="5715" y="80963"/>
                  </a:cubicBezTo>
                  <a:lnTo>
                    <a:pt x="4763" y="80963"/>
                  </a:lnTo>
                  <a:cubicBezTo>
                    <a:pt x="1905" y="80963"/>
                    <a:pt x="0" y="80010"/>
                    <a:pt x="0" y="76200"/>
                  </a:cubicBezTo>
                  <a:lnTo>
                    <a:pt x="0" y="2857"/>
                  </a:lnTo>
                  <a:cubicBezTo>
                    <a:pt x="0" y="2857"/>
                    <a:pt x="1905" y="1905"/>
                    <a:pt x="3810" y="1905"/>
                  </a:cubicBezTo>
                  <a:cubicBezTo>
                    <a:pt x="7620" y="1905"/>
                    <a:pt x="10478" y="3810"/>
                    <a:pt x="10478" y="12382"/>
                  </a:cubicBezTo>
                  <a:lnTo>
                    <a:pt x="10478" y="17145"/>
                  </a:lnTo>
                  <a:cubicBezTo>
                    <a:pt x="12383" y="5715"/>
                    <a:pt x="20003" y="0"/>
                    <a:pt x="30480" y="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56" name="Freeform: Shape 56">
              <a:extLst>
                <a:ext uri="{FF2B5EF4-FFF2-40B4-BE49-F238E27FC236}">
                  <a16:creationId xmlns:a16="http://schemas.microsoft.com/office/drawing/2014/main" id="{DAE49A6D-7833-B14C-8E70-7922CF97DFF2}"/>
                </a:ext>
              </a:extLst>
            </p:cNvPr>
            <p:cNvSpPr/>
            <p:nvPr/>
          </p:nvSpPr>
          <p:spPr>
            <a:xfrm>
              <a:off x="3397567" y="2494597"/>
              <a:ext cx="73342" cy="112395"/>
            </a:xfrm>
            <a:custGeom>
              <a:avLst/>
              <a:gdLst>
                <a:gd name="connsiteX0" fmla="*/ 21908 w 73342"/>
                <a:gd name="connsiteY0" fmla="*/ 107633 h 112395"/>
                <a:gd name="connsiteX1" fmla="*/ 35242 w 73342"/>
                <a:gd name="connsiteY1" fmla="*/ 74295 h 112395"/>
                <a:gd name="connsiteX2" fmla="*/ 28575 w 73342"/>
                <a:gd name="connsiteY2" fmla="*/ 70485 h 112395"/>
                <a:gd name="connsiteX3" fmla="*/ 0 w 73342"/>
                <a:gd name="connsiteY3" fmla="*/ 2858 h 112395"/>
                <a:gd name="connsiteX4" fmla="*/ 5715 w 73342"/>
                <a:gd name="connsiteY4" fmla="*/ 0 h 112395"/>
                <a:gd name="connsiteX5" fmla="*/ 13335 w 73342"/>
                <a:gd name="connsiteY5" fmla="*/ 7620 h 112395"/>
                <a:gd name="connsiteX6" fmla="*/ 38100 w 73342"/>
                <a:gd name="connsiteY6" fmla="*/ 69533 h 112395"/>
                <a:gd name="connsiteX7" fmla="*/ 60008 w 73342"/>
                <a:gd name="connsiteY7" fmla="*/ 8573 h 112395"/>
                <a:gd name="connsiteX8" fmla="*/ 67628 w 73342"/>
                <a:gd name="connsiteY8" fmla="*/ 953 h 112395"/>
                <a:gd name="connsiteX9" fmla="*/ 73342 w 73342"/>
                <a:gd name="connsiteY9" fmla="*/ 3810 h 112395"/>
                <a:gd name="connsiteX10" fmla="*/ 35242 w 73342"/>
                <a:gd name="connsiteY10" fmla="*/ 105728 h 112395"/>
                <a:gd name="connsiteX11" fmla="*/ 27623 w 73342"/>
                <a:gd name="connsiteY11" fmla="*/ 112395 h 112395"/>
                <a:gd name="connsiteX12" fmla="*/ 21908 w 73342"/>
                <a:gd name="connsiteY12" fmla="*/ 107633 h 112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3342" h="112395">
                  <a:moveTo>
                    <a:pt x="21908" y="107633"/>
                  </a:moveTo>
                  <a:lnTo>
                    <a:pt x="35242" y="74295"/>
                  </a:lnTo>
                  <a:cubicBezTo>
                    <a:pt x="31433" y="74295"/>
                    <a:pt x="30480" y="73343"/>
                    <a:pt x="28575" y="70485"/>
                  </a:cubicBezTo>
                  <a:lnTo>
                    <a:pt x="0" y="2858"/>
                  </a:lnTo>
                  <a:cubicBezTo>
                    <a:pt x="0" y="1905"/>
                    <a:pt x="1905" y="0"/>
                    <a:pt x="5715" y="0"/>
                  </a:cubicBezTo>
                  <a:cubicBezTo>
                    <a:pt x="9525" y="0"/>
                    <a:pt x="11430" y="1905"/>
                    <a:pt x="13335" y="7620"/>
                  </a:cubicBezTo>
                  <a:lnTo>
                    <a:pt x="38100" y="69533"/>
                  </a:lnTo>
                  <a:lnTo>
                    <a:pt x="60008" y="8573"/>
                  </a:lnTo>
                  <a:cubicBezTo>
                    <a:pt x="61913" y="2858"/>
                    <a:pt x="64770" y="953"/>
                    <a:pt x="67628" y="953"/>
                  </a:cubicBezTo>
                  <a:cubicBezTo>
                    <a:pt x="70485" y="953"/>
                    <a:pt x="73342" y="2858"/>
                    <a:pt x="73342" y="3810"/>
                  </a:cubicBezTo>
                  <a:lnTo>
                    <a:pt x="35242" y="105728"/>
                  </a:lnTo>
                  <a:cubicBezTo>
                    <a:pt x="33338" y="111443"/>
                    <a:pt x="30480" y="112395"/>
                    <a:pt x="27623" y="112395"/>
                  </a:cubicBezTo>
                  <a:cubicBezTo>
                    <a:pt x="24765" y="110490"/>
                    <a:pt x="21908" y="107633"/>
                    <a:pt x="21908" y="10763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57" name="Freeform: Shape 57">
              <a:extLst>
                <a:ext uri="{FF2B5EF4-FFF2-40B4-BE49-F238E27FC236}">
                  <a16:creationId xmlns:a16="http://schemas.microsoft.com/office/drawing/2014/main" id="{52D6D7B7-87E4-3D4F-9584-6BD893CA6223}"/>
                </a:ext>
              </a:extLst>
            </p:cNvPr>
            <p:cNvSpPr/>
            <p:nvPr/>
          </p:nvSpPr>
          <p:spPr>
            <a:xfrm>
              <a:off x="3472815" y="2491740"/>
              <a:ext cx="80962" cy="81950"/>
            </a:xfrm>
            <a:custGeom>
              <a:avLst/>
              <a:gdLst>
                <a:gd name="connsiteX0" fmla="*/ 0 w 80962"/>
                <a:gd name="connsiteY0" fmla="*/ 40957 h 81950"/>
                <a:gd name="connsiteX1" fmla="*/ 40957 w 80962"/>
                <a:gd name="connsiteY1" fmla="*/ 0 h 81950"/>
                <a:gd name="connsiteX2" fmla="*/ 80963 w 80962"/>
                <a:gd name="connsiteY2" fmla="*/ 40957 h 81950"/>
                <a:gd name="connsiteX3" fmla="*/ 40957 w 80962"/>
                <a:gd name="connsiteY3" fmla="*/ 81915 h 81950"/>
                <a:gd name="connsiteX4" fmla="*/ 0 w 80962"/>
                <a:gd name="connsiteY4" fmla="*/ 40957 h 81950"/>
                <a:gd name="connsiteX5" fmla="*/ 70485 w 80962"/>
                <a:gd name="connsiteY5" fmla="*/ 41910 h 81950"/>
                <a:gd name="connsiteX6" fmla="*/ 40957 w 80962"/>
                <a:gd name="connsiteY6" fmla="*/ 9525 h 81950"/>
                <a:gd name="connsiteX7" fmla="*/ 11430 w 80962"/>
                <a:gd name="connsiteY7" fmla="*/ 40957 h 81950"/>
                <a:gd name="connsiteX8" fmla="*/ 40957 w 80962"/>
                <a:gd name="connsiteY8" fmla="*/ 73342 h 81950"/>
                <a:gd name="connsiteX9" fmla="*/ 70485 w 80962"/>
                <a:gd name="connsiteY9" fmla="*/ 41910 h 81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962" h="81950">
                  <a:moveTo>
                    <a:pt x="0" y="40957"/>
                  </a:moveTo>
                  <a:cubicBezTo>
                    <a:pt x="0" y="17145"/>
                    <a:pt x="17145" y="0"/>
                    <a:pt x="40957" y="0"/>
                  </a:cubicBezTo>
                  <a:cubicBezTo>
                    <a:pt x="64770" y="0"/>
                    <a:pt x="80963" y="17145"/>
                    <a:pt x="80963" y="40957"/>
                  </a:cubicBezTo>
                  <a:cubicBezTo>
                    <a:pt x="80963" y="64770"/>
                    <a:pt x="63817" y="81915"/>
                    <a:pt x="40957" y="81915"/>
                  </a:cubicBezTo>
                  <a:cubicBezTo>
                    <a:pt x="17145" y="82867"/>
                    <a:pt x="0" y="64770"/>
                    <a:pt x="0" y="40957"/>
                  </a:cubicBezTo>
                  <a:moveTo>
                    <a:pt x="70485" y="41910"/>
                  </a:moveTo>
                  <a:cubicBezTo>
                    <a:pt x="70485" y="23813"/>
                    <a:pt x="58102" y="9525"/>
                    <a:pt x="40957" y="9525"/>
                  </a:cubicBezTo>
                  <a:cubicBezTo>
                    <a:pt x="23813" y="9525"/>
                    <a:pt x="11430" y="22860"/>
                    <a:pt x="11430" y="40957"/>
                  </a:cubicBezTo>
                  <a:cubicBezTo>
                    <a:pt x="11430" y="59055"/>
                    <a:pt x="23813" y="73342"/>
                    <a:pt x="40957" y="73342"/>
                  </a:cubicBezTo>
                  <a:cubicBezTo>
                    <a:pt x="58102" y="73342"/>
                    <a:pt x="70485" y="60007"/>
                    <a:pt x="70485" y="4191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58" name="Freeform: Shape 58">
              <a:extLst>
                <a:ext uri="{FF2B5EF4-FFF2-40B4-BE49-F238E27FC236}">
                  <a16:creationId xmlns:a16="http://schemas.microsoft.com/office/drawing/2014/main" id="{1C5D460D-4444-404E-9C76-F3BC26D55FE6}"/>
                </a:ext>
              </a:extLst>
            </p:cNvPr>
            <p:cNvSpPr/>
            <p:nvPr/>
          </p:nvSpPr>
          <p:spPr>
            <a:xfrm>
              <a:off x="3567112" y="2491740"/>
              <a:ext cx="67627" cy="80009"/>
            </a:xfrm>
            <a:custGeom>
              <a:avLst/>
              <a:gdLst>
                <a:gd name="connsiteX0" fmla="*/ 36195 w 67627"/>
                <a:gd name="connsiteY0" fmla="*/ 0 h 80009"/>
                <a:gd name="connsiteX1" fmla="*/ 67628 w 67627"/>
                <a:gd name="connsiteY1" fmla="*/ 34290 h 80009"/>
                <a:gd name="connsiteX2" fmla="*/ 67628 w 67627"/>
                <a:gd name="connsiteY2" fmla="*/ 75247 h 80009"/>
                <a:gd name="connsiteX3" fmla="*/ 62865 w 67627"/>
                <a:gd name="connsiteY3" fmla="*/ 80010 h 80009"/>
                <a:gd name="connsiteX4" fmla="*/ 61913 w 67627"/>
                <a:gd name="connsiteY4" fmla="*/ 80010 h 80009"/>
                <a:gd name="connsiteX5" fmla="*/ 57150 w 67627"/>
                <a:gd name="connsiteY5" fmla="*/ 75247 h 80009"/>
                <a:gd name="connsiteX6" fmla="*/ 57150 w 67627"/>
                <a:gd name="connsiteY6" fmla="*/ 34290 h 80009"/>
                <a:gd name="connsiteX7" fmla="*/ 36195 w 67627"/>
                <a:gd name="connsiteY7" fmla="*/ 8572 h 80009"/>
                <a:gd name="connsiteX8" fmla="*/ 10478 w 67627"/>
                <a:gd name="connsiteY8" fmla="*/ 25717 h 80009"/>
                <a:gd name="connsiteX9" fmla="*/ 10478 w 67627"/>
                <a:gd name="connsiteY9" fmla="*/ 75247 h 80009"/>
                <a:gd name="connsiteX10" fmla="*/ 5715 w 67627"/>
                <a:gd name="connsiteY10" fmla="*/ 80010 h 80009"/>
                <a:gd name="connsiteX11" fmla="*/ 4763 w 67627"/>
                <a:gd name="connsiteY11" fmla="*/ 80010 h 80009"/>
                <a:gd name="connsiteX12" fmla="*/ 0 w 67627"/>
                <a:gd name="connsiteY12" fmla="*/ 75247 h 80009"/>
                <a:gd name="connsiteX13" fmla="*/ 0 w 67627"/>
                <a:gd name="connsiteY13" fmla="*/ 1905 h 80009"/>
                <a:gd name="connsiteX14" fmla="*/ 3810 w 67627"/>
                <a:gd name="connsiteY14" fmla="*/ 952 h 80009"/>
                <a:gd name="connsiteX15" fmla="*/ 10478 w 67627"/>
                <a:gd name="connsiteY15" fmla="*/ 11430 h 80009"/>
                <a:gd name="connsiteX16" fmla="*/ 10478 w 67627"/>
                <a:gd name="connsiteY16" fmla="*/ 14288 h 80009"/>
                <a:gd name="connsiteX17" fmla="*/ 36195 w 67627"/>
                <a:gd name="connsiteY17" fmla="*/ 0 h 80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7627" h="80009">
                  <a:moveTo>
                    <a:pt x="36195" y="0"/>
                  </a:moveTo>
                  <a:cubicBezTo>
                    <a:pt x="57150" y="0"/>
                    <a:pt x="67628" y="14288"/>
                    <a:pt x="67628" y="34290"/>
                  </a:cubicBezTo>
                  <a:lnTo>
                    <a:pt x="67628" y="75247"/>
                  </a:lnTo>
                  <a:cubicBezTo>
                    <a:pt x="67628" y="79057"/>
                    <a:pt x="65722" y="80010"/>
                    <a:pt x="62865" y="80010"/>
                  </a:cubicBezTo>
                  <a:lnTo>
                    <a:pt x="61913" y="80010"/>
                  </a:lnTo>
                  <a:cubicBezTo>
                    <a:pt x="59055" y="80010"/>
                    <a:pt x="57150" y="79057"/>
                    <a:pt x="57150" y="75247"/>
                  </a:cubicBezTo>
                  <a:lnTo>
                    <a:pt x="57150" y="34290"/>
                  </a:lnTo>
                  <a:cubicBezTo>
                    <a:pt x="57150" y="19050"/>
                    <a:pt x="49530" y="8572"/>
                    <a:pt x="36195" y="8572"/>
                  </a:cubicBezTo>
                  <a:cubicBezTo>
                    <a:pt x="23813" y="8572"/>
                    <a:pt x="15240" y="15240"/>
                    <a:pt x="10478" y="25717"/>
                  </a:cubicBezTo>
                  <a:lnTo>
                    <a:pt x="10478" y="75247"/>
                  </a:lnTo>
                  <a:cubicBezTo>
                    <a:pt x="10478" y="79057"/>
                    <a:pt x="8572" y="80010"/>
                    <a:pt x="5715" y="80010"/>
                  </a:cubicBezTo>
                  <a:lnTo>
                    <a:pt x="4763" y="80010"/>
                  </a:lnTo>
                  <a:cubicBezTo>
                    <a:pt x="1905" y="80010"/>
                    <a:pt x="0" y="79057"/>
                    <a:pt x="0" y="75247"/>
                  </a:cubicBezTo>
                  <a:lnTo>
                    <a:pt x="0" y="1905"/>
                  </a:lnTo>
                  <a:cubicBezTo>
                    <a:pt x="0" y="1905"/>
                    <a:pt x="1905" y="952"/>
                    <a:pt x="3810" y="952"/>
                  </a:cubicBezTo>
                  <a:cubicBezTo>
                    <a:pt x="7620" y="952"/>
                    <a:pt x="10478" y="2857"/>
                    <a:pt x="10478" y="11430"/>
                  </a:cubicBezTo>
                  <a:lnTo>
                    <a:pt x="10478" y="14288"/>
                  </a:lnTo>
                  <a:cubicBezTo>
                    <a:pt x="14288" y="5715"/>
                    <a:pt x="23813" y="0"/>
                    <a:pt x="36195" y="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59" name="Freeform: Shape 59">
              <a:extLst>
                <a:ext uri="{FF2B5EF4-FFF2-40B4-BE49-F238E27FC236}">
                  <a16:creationId xmlns:a16="http://schemas.microsoft.com/office/drawing/2014/main" id="{C408ACC7-BA58-F442-BC6B-C1405347761E}"/>
                </a:ext>
              </a:extLst>
            </p:cNvPr>
            <p:cNvSpPr/>
            <p:nvPr/>
          </p:nvSpPr>
          <p:spPr>
            <a:xfrm>
              <a:off x="3646170" y="2490787"/>
              <a:ext cx="76200" cy="82867"/>
            </a:xfrm>
            <a:custGeom>
              <a:avLst/>
              <a:gdLst>
                <a:gd name="connsiteX0" fmla="*/ 40958 w 76200"/>
                <a:gd name="connsiteY0" fmla="*/ 74295 h 82867"/>
                <a:gd name="connsiteX1" fmla="*/ 67627 w 76200"/>
                <a:gd name="connsiteY1" fmla="*/ 60008 h 82867"/>
                <a:gd name="connsiteX2" fmla="*/ 74295 w 76200"/>
                <a:gd name="connsiteY2" fmla="*/ 65722 h 82867"/>
                <a:gd name="connsiteX3" fmla="*/ 40958 w 76200"/>
                <a:gd name="connsiteY3" fmla="*/ 82867 h 82867"/>
                <a:gd name="connsiteX4" fmla="*/ 0 w 76200"/>
                <a:gd name="connsiteY4" fmla="*/ 41910 h 82867"/>
                <a:gd name="connsiteX5" fmla="*/ 40005 w 76200"/>
                <a:gd name="connsiteY5" fmla="*/ 0 h 82867"/>
                <a:gd name="connsiteX6" fmla="*/ 76200 w 76200"/>
                <a:gd name="connsiteY6" fmla="*/ 40005 h 82867"/>
                <a:gd name="connsiteX7" fmla="*/ 76200 w 76200"/>
                <a:gd name="connsiteY7" fmla="*/ 40958 h 82867"/>
                <a:gd name="connsiteX8" fmla="*/ 71438 w 76200"/>
                <a:gd name="connsiteY8" fmla="*/ 44767 h 82867"/>
                <a:gd name="connsiteX9" fmla="*/ 10477 w 76200"/>
                <a:gd name="connsiteY9" fmla="*/ 44767 h 82867"/>
                <a:gd name="connsiteX10" fmla="*/ 40958 w 76200"/>
                <a:gd name="connsiteY10" fmla="*/ 74295 h 82867"/>
                <a:gd name="connsiteX11" fmla="*/ 64770 w 76200"/>
                <a:gd name="connsiteY11" fmla="*/ 36195 h 82867"/>
                <a:gd name="connsiteX12" fmla="*/ 39052 w 76200"/>
                <a:gd name="connsiteY12" fmla="*/ 10478 h 82867"/>
                <a:gd name="connsiteX13" fmla="*/ 10477 w 76200"/>
                <a:gd name="connsiteY13" fmla="*/ 36195 h 82867"/>
                <a:gd name="connsiteX14" fmla="*/ 64770 w 76200"/>
                <a:gd name="connsiteY14" fmla="*/ 36195 h 82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6200" h="82867">
                  <a:moveTo>
                    <a:pt x="40958" y="74295"/>
                  </a:moveTo>
                  <a:cubicBezTo>
                    <a:pt x="56197" y="74295"/>
                    <a:pt x="62865" y="67628"/>
                    <a:pt x="67627" y="60008"/>
                  </a:cubicBezTo>
                  <a:cubicBezTo>
                    <a:pt x="67627" y="59055"/>
                    <a:pt x="74295" y="60960"/>
                    <a:pt x="74295" y="65722"/>
                  </a:cubicBezTo>
                  <a:cubicBezTo>
                    <a:pt x="74295" y="71438"/>
                    <a:pt x="62865" y="82867"/>
                    <a:pt x="40958" y="82867"/>
                  </a:cubicBezTo>
                  <a:cubicBezTo>
                    <a:pt x="17145" y="82867"/>
                    <a:pt x="0" y="65722"/>
                    <a:pt x="0" y="41910"/>
                  </a:cubicBezTo>
                  <a:cubicBezTo>
                    <a:pt x="0" y="18097"/>
                    <a:pt x="17145" y="0"/>
                    <a:pt x="40005" y="0"/>
                  </a:cubicBezTo>
                  <a:cubicBezTo>
                    <a:pt x="61913" y="0"/>
                    <a:pt x="76200" y="15240"/>
                    <a:pt x="76200" y="40005"/>
                  </a:cubicBezTo>
                  <a:lnTo>
                    <a:pt x="76200" y="40958"/>
                  </a:lnTo>
                  <a:cubicBezTo>
                    <a:pt x="76200" y="43815"/>
                    <a:pt x="75247" y="44767"/>
                    <a:pt x="71438" y="44767"/>
                  </a:cubicBezTo>
                  <a:lnTo>
                    <a:pt x="10477" y="44767"/>
                  </a:lnTo>
                  <a:cubicBezTo>
                    <a:pt x="11430" y="61913"/>
                    <a:pt x="23813" y="74295"/>
                    <a:pt x="40958" y="74295"/>
                  </a:cubicBezTo>
                  <a:moveTo>
                    <a:pt x="64770" y="36195"/>
                  </a:moveTo>
                  <a:cubicBezTo>
                    <a:pt x="63817" y="20955"/>
                    <a:pt x="54292" y="10478"/>
                    <a:pt x="39052" y="10478"/>
                  </a:cubicBezTo>
                  <a:cubicBezTo>
                    <a:pt x="23813" y="10478"/>
                    <a:pt x="13335" y="20955"/>
                    <a:pt x="10477" y="36195"/>
                  </a:cubicBezTo>
                  <a:lnTo>
                    <a:pt x="64770" y="3619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15327766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20/12/2022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20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ext Placeholder 2">
            <a:extLst>
              <a:ext uri="{FF2B5EF4-FFF2-40B4-BE49-F238E27FC236}">
                <a16:creationId xmlns:a16="http://schemas.microsoft.com/office/drawing/2014/main" id="{9147BED3-AD59-473C-B06A-DAB4642B8F1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023121" y="1093712"/>
            <a:ext cx="3591524" cy="1640573"/>
          </a:xfrm>
          <a:prstGeom prst="rect">
            <a:avLst/>
          </a:prstGeom>
        </p:spPr>
        <p:txBody>
          <a:bodyPr/>
          <a:lstStyle>
            <a:lvl1pPr marL="0" marR="2540" indent="0" algn="l" defTabSz="457189" rtl="0" eaLnBrk="1" latinLnBrk="0" hangingPunct="1">
              <a:lnSpc>
                <a:spcPct val="90000"/>
              </a:lnSpc>
              <a:spcBef>
                <a:spcPts val="0"/>
              </a:spcBef>
              <a:buFont typeface="Arial"/>
              <a:buNone/>
              <a:defRPr lang="en-US" sz="3700" b="1" i="0" dirty="0" smtClean="0">
                <a:solidFill>
                  <a:srgbClr val="2C4046"/>
                </a:solidFill>
                <a:latin typeface="Arial MT" pitchFamily="50" charset="0"/>
                <a:ea typeface="+mj-ea"/>
                <a:cs typeface="Arial"/>
              </a:defRPr>
            </a:lvl1pPr>
            <a:lvl2pPr marL="6351" marR="2540" indent="0" algn="l" defTabSz="457189" rtl="0" eaLnBrk="1" latinLnBrk="0" hangingPunct="1">
              <a:lnSpc>
                <a:spcPct val="77700"/>
              </a:lnSpc>
              <a:spcBef>
                <a:spcPts val="931"/>
              </a:spcBef>
              <a:buFont typeface="Arial"/>
              <a:buNone/>
              <a:defRPr lang="en-US" sz="3275" b="1" kern="1200" spc="-111" baseline="0" dirty="0" smtClean="0">
                <a:solidFill>
                  <a:srgbClr val="2C4046"/>
                </a:solidFill>
                <a:latin typeface="Arial"/>
                <a:ea typeface="+mn-ea"/>
                <a:cs typeface="Arial"/>
              </a:defRPr>
            </a:lvl2pPr>
            <a:lvl3pPr marL="6351" marR="2540" indent="0" algn="l" defTabSz="457189" rtl="0" eaLnBrk="1" latinLnBrk="0" hangingPunct="1">
              <a:lnSpc>
                <a:spcPct val="77700"/>
              </a:lnSpc>
              <a:spcBef>
                <a:spcPts val="931"/>
              </a:spcBef>
              <a:buFont typeface="Arial"/>
              <a:buNone/>
              <a:defRPr lang="en-US" sz="3275" b="1" kern="1200" spc="-111" baseline="0" dirty="0" smtClean="0">
                <a:solidFill>
                  <a:srgbClr val="2C4046"/>
                </a:solidFill>
                <a:latin typeface="Arial"/>
                <a:ea typeface="+mn-ea"/>
                <a:cs typeface="Arial"/>
              </a:defRPr>
            </a:lvl3pPr>
            <a:lvl4pPr marL="6351" marR="2540" indent="0" algn="l" defTabSz="457189" rtl="0" eaLnBrk="1" latinLnBrk="0" hangingPunct="1">
              <a:lnSpc>
                <a:spcPct val="77700"/>
              </a:lnSpc>
              <a:spcBef>
                <a:spcPts val="931"/>
              </a:spcBef>
              <a:buFont typeface="Arial"/>
              <a:buNone/>
              <a:defRPr lang="en-US" sz="3275" b="1" kern="1200" spc="-111" baseline="0" dirty="0" smtClean="0">
                <a:solidFill>
                  <a:srgbClr val="2C4046"/>
                </a:solidFill>
                <a:latin typeface="Arial"/>
                <a:ea typeface="+mn-ea"/>
                <a:cs typeface="Arial"/>
              </a:defRPr>
            </a:lvl4pPr>
            <a:lvl5pPr marL="6351" marR="2540" indent="0" algn="l" defTabSz="457189" rtl="0" eaLnBrk="1" latinLnBrk="0" hangingPunct="1">
              <a:lnSpc>
                <a:spcPct val="77700"/>
              </a:lnSpc>
              <a:spcBef>
                <a:spcPts val="931"/>
              </a:spcBef>
              <a:buFont typeface="Arial"/>
              <a:buNone/>
              <a:defRPr lang="en-US" sz="3275" b="1" kern="1200" spc="-111" baseline="0" dirty="0">
                <a:solidFill>
                  <a:srgbClr val="2C4046"/>
                </a:solidFill>
                <a:latin typeface="Arial"/>
                <a:ea typeface="+mn-ea"/>
                <a:cs typeface="Arial"/>
              </a:defRPr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83F21B0-E508-4D61-9B40-88D128C241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15233" y="2256163"/>
            <a:ext cx="4830625" cy="3828408"/>
          </a:xfrm>
          <a:prstGeom prst="rect">
            <a:avLst/>
          </a:prstGeom>
        </p:spPr>
        <p:txBody>
          <a:bodyPr/>
          <a:lstStyle>
            <a:lvl1pPr marL="6351" marR="29209" algn="l" defTabSz="457189" rtl="0" eaLnBrk="1" latinLnBrk="0" hangingPunct="1">
              <a:lnSpc>
                <a:spcPct val="102600"/>
              </a:lnSpc>
              <a:spcBef>
                <a:spcPts val="751"/>
              </a:spcBef>
              <a:defRPr lang="en-US" sz="1200" kern="1200" spc="-15" dirty="0" smtClean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6351" marR="29209" algn="l" defTabSz="457189" rtl="0" eaLnBrk="1" latinLnBrk="0" hangingPunct="1">
              <a:lnSpc>
                <a:spcPct val="102600"/>
              </a:lnSpc>
              <a:spcBef>
                <a:spcPts val="771"/>
              </a:spcBef>
              <a:defRPr lang="en-US" sz="651" kern="1200" spc="-15" dirty="0" smtClean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2pPr>
            <a:lvl3pPr marL="6351" marR="29209" algn="l" defTabSz="457189" rtl="0" eaLnBrk="1" latinLnBrk="0" hangingPunct="1">
              <a:lnSpc>
                <a:spcPct val="102600"/>
              </a:lnSpc>
              <a:spcBef>
                <a:spcPts val="771"/>
              </a:spcBef>
              <a:defRPr lang="en-US" sz="651" kern="1200" spc="-15" dirty="0" smtClean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3pPr>
            <a:lvl4pPr marL="6351" marR="29209" algn="l" defTabSz="457189" rtl="0" eaLnBrk="1" latinLnBrk="0" hangingPunct="1">
              <a:lnSpc>
                <a:spcPct val="102600"/>
              </a:lnSpc>
              <a:spcBef>
                <a:spcPts val="771"/>
              </a:spcBef>
              <a:defRPr lang="en-US" sz="651" kern="1200" spc="-15" dirty="0" smtClean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4pPr>
            <a:lvl5pPr marL="6351" marR="29209" algn="l" defTabSz="457189" rtl="0" eaLnBrk="1" latinLnBrk="0" hangingPunct="1">
              <a:lnSpc>
                <a:spcPct val="102600"/>
              </a:lnSpc>
              <a:spcBef>
                <a:spcPts val="771"/>
              </a:spcBef>
              <a:defRPr lang="en-US" sz="651" kern="1200" spc="-15" dirty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4" name="Slide Number Placeholder 9">
            <a:extLst>
              <a:ext uri="{FF2B5EF4-FFF2-40B4-BE49-F238E27FC236}">
                <a16:creationId xmlns:a16="http://schemas.microsoft.com/office/drawing/2014/main" id="{5AB7AEF5-6381-47F5-B870-8B24B09D9D59}"/>
              </a:ext>
            </a:extLst>
          </p:cNvPr>
          <p:cNvSpPr txBox="1">
            <a:spLocks/>
          </p:cNvSpPr>
          <p:nvPr userDrawn="1"/>
        </p:nvSpPr>
        <p:spPr>
          <a:xfrm>
            <a:off x="11730624" y="324781"/>
            <a:ext cx="117005" cy="95939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defRPr lang="en-US" sz="700" b="1" kern="1200" smtClean="0">
                <a:solidFill>
                  <a:srgbClr val="2C4046"/>
                </a:solidFill>
                <a:latin typeface="Arial"/>
                <a:ea typeface="+mn-ea"/>
                <a:cs typeface="Arial"/>
              </a:defRPr>
            </a:lvl1pPr>
            <a:lvl2pPr marL="633954" algn="l" defTabSz="633954" rtl="0" eaLnBrk="1" latinLnBrk="0" hangingPunct="1">
              <a:defRPr sz="24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67907" algn="l" defTabSz="633954" rtl="0" eaLnBrk="1" latinLnBrk="0" hangingPunct="1">
              <a:defRPr sz="24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01861" algn="l" defTabSz="633954" rtl="0" eaLnBrk="1" latinLnBrk="0" hangingPunct="1">
              <a:defRPr sz="24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535814" algn="l" defTabSz="633954" rtl="0" eaLnBrk="1" latinLnBrk="0" hangingPunct="1">
              <a:defRPr sz="24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169768" algn="l" defTabSz="633954" rtl="0" eaLnBrk="1" latinLnBrk="0" hangingPunct="1">
              <a:defRPr sz="24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803721" algn="l" defTabSz="633954" rtl="0" eaLnBrk="1" latinLnBrk="0" hangingPunct="1">
              <a:defRPr sz="24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437675" algn="l" defTabSz="633954" rtl="0" eaLnBrk="1" latinLnBrk="0" hangingPunct="1">
              <a:defRPr sz="24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071628" algn="l" defTabSz="633954" rtl="0" eaLnBrk="1" latinLnBrk="0" hangingPunct="1">
              <a:defRPr sz="24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37941EF-9EE4-4C49-BBA8-147D44CBA153}" type="slidenum">
              <a:rPr lang="en-US" sz="600" smtClean="0"/>
              <a:pPr/>
              <a:t>‹#›</a:t>
            </a:fld>
            <a:endParaRPr lang="en-US" sz="60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93BC2E3-932B-4F79-822F-3A1350722E7F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804953" y="1847323"/>
            <a:ext cx="4867320" cy="246892"/>
          </a:xfrm>
          <a:prstGeom prst="rect">
            <a:avLst/>
          </a:prstGeom>
        </p:spPr>
        <p:txBody>
          <a:bodyPr anchor="ctr"/>
          <a:lstStyle>
            <a:lvl1pPr marL="6351">
              <a:lnSpc>
                <a:spcPct val="100000"/>
              </a:lnSpc>
              <a:spcBef>
                <a:spcPts val="51"/>
              </a:spcBef>
              <a:defRPr lang="en-US" sz="1451" b="1" i="0" spc="-11" dirty="0" smtClean="0">
                <a:solidFill>
                  <a:srgbClr val="2C4046"/>
                </a:solidFill>
                <a:latin typeface="Arial MT" pitchFamily="50" charset="0"/>
                <a:ea typeface="+mj-ea"/>
                <a:cs typeface="Arial"/>
              </a:defRPr>
            </a:lvl1pPr>
            <a:lvl2pPr marL="6351">
              <a:lnSpc>
                <a:spcPct val="100000"/>
              </a:lnSpc>
              <a:spcBef>
                <a:spcPts val="51"/>
              </a:spcBef>
              <a:defRPr lang="en-US" sz="800" b="1" i="0" spc="-11" dirty="0" smtClean="0">
                <a:solidFill>
                  <a:srgbClr val="2C4046"/>
                </a:solidFill>
                <a:latin typeface="Arial"/>
                <a:ea typeface="+mj-ea"/>
                <a:cs typeface="Arial"/>
              </a:defRPr>
            </a:lvl2pPr>
            <a:lvl3pPr marL="6351">
              <a:lnSpc>
                <a:spcPct val="100000"/>
              </a:lnSpc>
              <a:spcBef>
                <a:spcPts val="51"/>
              </a:spcBef>
              <a:defRPr lang="en-US" sz="800" b="1" i="0" spc="-11" dirty="0" smtClean="0">
                <a:solidFill>
                  <a:srgbClr val="2C4046"/>
                </a:solidFill>
                <a:latin typeface="Arial"/>
                <a:ea typeface="+mj-ea"/>
                <a:cs typeface="Arial"/>
              </a:defRPr>
            </a:lvl3pPr>
            <a:lvl4pPr marL="6351">
              <a:lnSpc>
                <a:spcPct val="100000"/>
              </a:lnSpc>
              <a:spcBef>
                <a:spcPts val="51"/>
              </a:spcBef>
              <a:defRPr lang="en-US" sz="800" b="1" i="0" spc="-11" dirty="0" smtClean="0">
                <a:solidFill>
                  <a:srgbClr val="2C4046"/>
                </a:solidFill>
                <a:latin typeface="Arial"/>
                <a:ea typeface="+mj-ea"/>
                <a:cs typeface="Arial"/>
              </a:defRPr>
            </a:lvl4pPr>
            <a:lvl5pPr marL="6351">
              <a:lnSpc>
                <a:spcPct val="100000"/>
              </a:lnSpc>
              <a:spcBef>
                <a:spcPts val="51"/>
              </a:spcBef>
              <a:defRPr lang="en-US" sz="800" b="1" i="0" spc="-11" dirty="0">
                <a:solidFill>
                  <a:srgbClr val="2C4046"/>
                </a:solidFill>
                <a:latin typeface="Arial"/>
                <a:ea typeface="+mj-ea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A26921EC-A10C-EE4D-89D3-95D51E2117EF}"/>
              </a:ext>
            </a:extLst>
          </p:cNvPr>
          <p:cNvGrpSpPr/>
          <p:nvPr userDrawn="1"/>
        </p:nvGrpSpPr>
        <p:grpSpPr>
          <a:xfrm>
            <a:off x="10897318" y="6082201"/>
            <a:ext cx="931165" cy="385303"/>
            <a:chOff x="2792363" y="2207895"/>
            <a:chExt cx="930007" cy="399097"/>
          </a:xfrm>
          <a:solidFill>
            <a:schemeClr val="tx2"/>
          </a:solidFill>
        </p:grpSpPr>
        <p:sp>
          <p:nvSpPr>
            <p:cNvPr id="38" name="Freeform: Shape 332">
              <a:extLst>
                <a:ext uri="{FF2B5EF4-FFF2-40B4-BE49-F238E27FC236}">
                  <a16:creationId xmlns:a16="http://schemas.microsoft.com/office/drawing/2014/main" id="{872AB7B0-6A32-7F4D-BB95-BA6F282DD4A5}"/>
                </a:ext>
              </a:extLst>
            </p:cNvPr>
            <p:cNvSpPr/>
            <p:nvPr/>
          </p:nvSpPr>
          <p:spPr>
            <a:xfrm>
              <a:off x="3139920" y="2207895"/>
              <a:ext cx="138093" cy="196214"/>
            </a:xfrm>
            <a:custGeom>
              <a:avLst/>
              <a:gdLst>
                <a:gd name="connsiteX0" fmla="*/ 134775 w 138093"/>
                <a:gd name="connsiteY0" fmla="*/ 179070 h 196214"/>
                <a:gd name="connsiteX1" fmla="*/ 110010 w 138093"/>
                <a:gd name="connsiteY1" fmla="*/ 149542 h 196214"/>
                <a:gd name="connsiteX2" fmla="*/ 107152 w 138093"/>
                <a:gd name="connsiteY2" fmla="*/ 144780 h 196214"/>
                <a:gd name="connsiteX3" fmla="*/ 93817 w 138093"/>
                <a:gd name="connsiteY3" fmla="*/ 126683 h 196214"/>
                <a:gd name="connsiteX4" fmla="*/ 95722 w 138093"/>
                <a:gd name="connsiteY4" fmla="*/ 108585 h 196214"/>
                <a:gd name="connsiteX5" fmla="*/ 98580 w 138093"/>
                <a:gd name="connsiteY5" fmla="*/ 105727 h 196214"/>
                <a:gd name="connsiteX6" fmla="*/ 101437 w 138093"/>
                <a:gd name="connsiteY6" fmla="*/ 101917 h 196214"/>
                <a:gd name="connsiteX7" fmla="*/ 101437 w 138093"/>
                <a:gd name="connsiteY7" fmla="*/ 101917 h 196214"/>
                <a:gd name="connsiteX8" fmla="*/ 102390 w 138093"/>
                <a:gd name="connsiteY8" fmla="*/ 100013 h 196214"/>
                <a:gd name="connsiteX9" fmla="*/ 102390 w 138093"/>
                <a:gd name="connsiteY9" fmla="*/ 99060 h 196214"/>
                <a:gd name="connsiteX10" fmla="*/ 106200 w 138093"/>
                <a:gd name="connsiteY10" fmla="*/ 95250 h 196214"/>
                <a:gd name="connsiteX11" fmla="*/ 120487 w 138093"/>
                <a:gd name="connsiteY11" fmla="*/ 81915 h 196214"/>
                <a:gd name="connsiteX12" fmla="*/ 122392 w 138093"/>
                <a:gd name="connsiteY12" fmla="*/ 73342 h 196214"/>
                <a:gd name="connsiteX13" fmla="*/ 122392 w 138093"/>
                <a:gd name="connsiteY13" fmla="*/ 73342 h 196214"/>
                <a:gd name="connsiteX14" fmla="*/ 122392 w 138093"/>
                <a:gd name="connsiteY14" fmla="*/ 73342 h 196214"/>
                <a:gd name="connsiteX15" fmla="*/ 102390 w 138093"/>
                <a:gd name="connsiteY15" fmla="*/ 61913 h 196214"/>
                <a:gd name="connsiteX16" fmla="*/ 102390 w 138093"/>
                <a:gd name="connsiteY16" fmla="*/ 61913 h 196214"/>
                <a:gd name="connsiteX17" fmla="*/ 102390 w 138093"/>
                <a:gd name="connsiteY17" fmla="*/ 61913 h 196214"/>
                <a:gd name="connsiteX18" fmla="*/ 102390 w 138093"/>
                <a:gd name="connsiteY18" fmla="*/ 61913 h 196214"/>
                <a:gd name="connsiteX19" fmla="*/ 101437 w 138093"/>
                <a:gd name="connsiteY19" fmla="*/ 61913 h 196214"/>
                <a:gd name="connsiteX20" fmla="*/ 101437 w 138093"/>
                <a:gd name="connsiteY20" fmla="*/ 61913 h 196214"/>
                <a:gd name="connsiteX21" fmla="*/ 100485 w 138093"/>
                <a:gd name="connsiteY21" fmla="*/ 61913 h 196214"/>
                <a:gd name="connsiteX22" fmla="*/ 99532 w 138093"/>
                <a:gd name="connsiteY22" fmla="*/ 61913 h 196214"/>
                <a:gd name="connsiteX23" fmla="*/ 94770 w 138093"/>
                <a:gd name="connsiteY23" fmla="*/ 62865 h 196214"/>
                <a:gd name="connsiteX24" fmla="*/ 94770 w 138093"/>
                <a:gd name="connsiteY24" fmla="*/ 62865 h 196214"/>
                <a:gd name="connsiteX25" fmla="*/ 93817 w 138093"/>
                <a:gd name="connsiteY25" fmla="*/ 62865 h 196214"/>
                <a:gd name="connsiteX26" fmla="*/ 89055 w 138093"/>
                <a:gd name="connsiteY26" fmla="*/ 66675 h 196214"/>
                <a:gd name="connsiteX27" fmla="*/ 89055 w 138093"/>
                <a:gd name="connsiteY27" fmla="*/ 66675 h 196214"/>
                <a:gd name="connsiteX28" fmla="*/ 83340 w 138093"/>
                <a:gd name="connsiteY28" fmla="*/ 72390 h 196214"/>
                <a:gd name="connsiteX29" fmla="*/ 62385 w 138093"/>
                <a:gd name="connsiteY29" fmla="*/ 93345 h 196214"/>
                <a:gd name="connsiteX30" fmla="*/ 50002 w 138093"/>
                <a:gd name="connsiteY30" fmla="*/ 100013 h 196214"/>
                <a:gd name="connsiteX31" fmla="*/ 42382 w 138093"/>
                <a:gd name="connsiteY31" fmla="*/ 91440 h 196214"/>
                <a:gd name="connsiteX32" fmla="*/ 42382 w 138093"/>
                <a:gd name="connsiteY32" fmla="*/ 31433 h 196214"/>
                <a:gd name="connsiteX33" fmla="*/ 42382 w 138093"/>
                <a:gd name="connsiteY33" fmla="*/ 31433 h 196214"/>
                <a:gd name="connsiteX34" fmla="*/ 42382 w 138093"/>
                <a:gd name="connsiteY34" fmla="*/ 31433 h 196214"/>
                <a:gd name="connsiteX35" fmla="*/ 42382 w 138093"/>
                <a:gd name="connsiteY35" fmla="*/ 30480 h 196214"/>
                <a:gd name="connsiteX36" fmla="*/ 42382 w 138093"/>
                <a:gd name="connsiteY36" fmla="*/ 30480 h 196214"/>
                <a:gd name="connsiteX37" fmla="*/ 31905 w 138093"/>
                <a:gd name="connsiteY37" fmla="*/ 3810 h 196214"/>
                <a:gd name="connsiteX38" fmla="*/ 17617 w 138093"/>
                <a:gd name="connsiteY38" fmla="*/ 0 h 196214"/>
                <a:gd name="connsiteX39" fmla="*/ 5235 w 138093"/>
                <a:gd name="connsiteY39" fmla="*/ 1905 h 196214"/>
                <a:gd name="connsiteX40" fmla="*/ 472 w 138093"/>
                <a:gd name="connsiteY40" fmla="*/ 10477 h 196214"/>
                <a:gd name="connsiteX41" fmla="*/ 2377 w 138093"/>
                <a:gd name="connsiteY41" fmla="*/ 39052 h 196214"/>
                <a:gd name="connsiteX42" fmla="*/ 2377 w 138093"/>
                <a:gd name="connsiteY42" fmla="*/ 177165 h 196214"/>
                <a:gd name="connsiteX43" fmla="*/ 20475 w 138093"/>
                <a:gd name="connsiteY43" fmla="*/ 196215 h 196214"/>
                <a:gd name="connsiteX44" fmla="*/ 24285 w 138093"/>
                <a:gd name="connsiteY44" fmla="*/ 196215 h 196214"/>
                <a:gd name="connsiteX45" fmla="*/ 41430 w 138093"/>
                <a:gd name="connsiteY45" fmla="*/ 177165 h 196214"/>
                <a:gd name="connsiteX46" fmla="*/ 41430 w 138093"/>
                <a:gd name="connsiteY46" fmla="*/ 175260 h 196214"/>
                <a:gd name="connsiteX47" fmla="*/ 41430 w 138093"/>
                <a:gd name="connsiteY47" fmla="*/ 144780 h 196214"/>
                <a:gd name="connsiteX48" fmla="*/ 49050 w 138093"/>
                <a:gd name="connsiteY48" fmla="*/ 136208 h 196214"/>
                <a:gd name="connsiteX49" fmla="*/ 64290 w 138093"/>
                <a:gd name="connsiteY49" fmla="*/ 146685 h 196214"/>
                <a:gd name="connsiteX50" fmla="*/ 93817 w 138093"/>
                <a:gd name="connsiteY50" fmla="*/ 183833 h 196214"/>
                <a:gd name="connsiteX51" fmla="*/ 93817 w 138093"/>
                <a:gd name="connsiteY51" fmla="*/ 183833 h 196214"/>
                <a:gd name="connsiteX52" fmla="*/ 115725 w 138093"/>
                <a:gd name="connsiteY52" fmla="*/ 196215 h 196214"/>
                <a:gd name="connsiteX53" fmla="*/ 136680 w 138093"/>
                <a:gd name="connsiteY53" fmla="*/ 185738 h 196214"/>
                <a:gd name="connsiteX54" fmla="*/ 134775 w 138093"/>
                <a:gd name="connsiteY54" fmla="*/ 179070 h 196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138093" h="196214">
                  <a:moveTo>
                    <a:pt x="134775" y="179070"/>
                  </a:moveTo>
                  <a:cubicBezTo>
                    <a:pt x="130012" y="175260"/>
                    <a:pt x="118582" y="160972"/>
                    <a:pt x="110010" y="149542"/>
                  </a:cubicBezTo>
                  <a:lnTo>
                    <a:pt x="107152" y="144780"/>
                  </a:lnTo>
                  <a:lnTo>
                    <a:pt x="93817" y="126683"/>
                  </a:lnTo>
                  <a:cubicBezTo>
                    <a:pt x="90007" y="120967"/>
                    <a:pt x="90960" y="115252"/>
                    <a:pt x="95722" y="108585"/>
                  </a:cubicBezTo>
                  <a:cubicBezTo>
                    <a:pt x="96675" y="107633"/>
                    <a:pt x="97627" y="106680"/>
                    <a:pt x="98580" y="105727"/>
                  </a:cubicBezTo>
                  <a:cubicBezTo>
                    <a:pt x="99532" y="104775"/>
                    <a:pt x="100485" y="103822"/>
                    <a:pt x="101437" y="101917"/>
                  </a:cubicBezTo>
                  <a:lnTo>
                    <a:pt x="101437" y="101917"/>
                  </a:lnTo>
                  <a:cubicBezTo>
                    <a:pt x="101437" y="100965"/>
                    <a:pt x="102390" y="100965"/>
                    <a:pt x="102390" y="100013"/>
                  </a:cubicBezTo>
                  <a:lnTo>
                    <a:pt x="102390" y="99060"/>
                  </a:lnTo>
                  <a:cubicBezTo>
                    <a:pt x="103342" y="98108"/>
                    <a:pt x="105247" y="96202"/>
                    <a:pt x="106200" y="95250"/>
                  </a:cubicBezTo>
                  <a:cubicBezTo>
                    <a:pt x="111915" y="88583"/>
                    <a:pt x="117630" y="83820"/>
                    <a:pt x="120487" y="81915"/>
                  </a:cubicBezTo>
                  <a:cubicBezTo>
                    <a:pt x="123345" y="80010"/>
                    <a:pt x="125250" y="78105"/>
                    <a:pt x="122392" y="73342"/>
                  </a:cubicBezTo>
                  <a:lnTo>
                    <a:pt x="122392" y="73342"/>
                  </a:lnTo>
                  <a:cubicBezTo>
                    <a:pt x="122392" y="73342"/>
                    <a:pt x="122392" y="73342"/>
                    <a:pt x="122392" y="73342"/>
                  </a:cubicBezTo>
                  <a:cubicBezTo>
                    <a:pt x="121440" y="70485"/>
                    <a:pt x="112867" y="61913"/>
                    <a:pt x="102390" y="61913"/>
                  </a:cubicBezTo>
                  <a:cubicBezTo>
                    <a:pt x="102390" y="61913"/>
                    <a:pt x="102390" y="61913"/>
                    <a:pt x="102390" y="61913"/>
                  </a:cubicBezTo>
                  <a:cubicBezTo>
                    <a:pt x="102390" y="61913"/>
                    <a:pt x="102390" y="61913"/>
                    <a:pt x="102390" y="61913"/>
                  </a:cubicBezTo>
                  <a:cubicBezTo>
                    <a:pt x="102390" y="61913"/>
                    <a:pt x="102390" y="61913"/>
                    <a:pt x="102390" y="61913"/>
                  </a:cubicBezTo>
                  <a:cubicBezTo>
                    <a:pt x="102390" y="61913"/>
                    <a:pt x="101437" y="61913"/>
                    <a:pt x="101437" y="61913"/>
                  </a:cubicBezTo>
                  <a:cubicBezTo>
                    <a:pt x="101437" y="61913"/>
                    <a:pt x="101437" y="61913"/>
                    <a:pt x="101437" y="61913"/>
                  </a:cubicBezTo>
                  <a:cubicBezTo>
                    <a:pt x="101437" y="61913"/>
                    <a:pt x="100485" y="61913"/>
                    <a:pt x="100485" y="61913"/>
                  </a:cubicBezTo>
                  <a:cubicBezTo>
                    <a:pt x="100485" y="61913"/>
                    <a:pt x="99532" y="61913"/>
                    <a:pt x="99532" y="61913"/>
                  </a:cubicBezTo>
                  <a:cubicBezTo>
                    <a:pt x="97627" y="61913"/>
                    <a:pt x="95722" y="62865"/>
                    <a:pt x="94770" y="62865"/>
                  </a:cubicBezTo>
                  <a:cubicBezTo>
                    <a:pt x="94770" y="62865"/>
                    <a:pt x="94770" y="62865"/>
                    <a:pt x="94770" y="62865"/>
                  </a:cubicBezTo>
                  <a:cubicBezTo>
                    <a:pt x="94770" y="62865"/>
                    <a:pt x="93817" y="62865"/>
                    <a:pt x="93817" y="62865"/>
                  </a:cubicBezTo>
                  <a:cubicBezTo>
                    <a:pt x="91912" y="63817"/>
                    <a:pt x="90007" y="64770"/>
                    <a:pt x="89055" y="66675"/>
                  </a:cubicBezTo>
                  <a:lnTo>
                    <a:pt x="89055" y="66675"/>
                  </a:lnTo>
                  <a:cubicBezTo>
                    <a:pt x="87150" y="68580"/>
                    <a:pt x="85245" y="70485"/>
                    <a:pt x="83340" y="72390"/>
                  </a:cubicBezTo>
                  <a:lnTo>
                    <a:pt x="62385" y="93345"/>
                  </a:lnTo>
                  <a:cubicBezTo>
                    <a:pt x="59527" y="96202"/>
                    <a:pt x="56670" y="100013"/>
                    <a:pt x="50002" y="100013"/>
                  </a:cubicBezTo>
                  <a:cubicBezTo>
                    <a:pt x="45240" y="100013"/>
                    <a:pt x="42382" y="97155"/>
                    <a:pt x="42382" y="91440"/>
                  </a:cubicBezTo>
                  <a:lnTo>
                    <a:pt x="42382" y="31433"/>
                  </a:lnTo>
                  <a:lnTo>
                    <a:pt x="42382" y="31433"/>
                  </a:lnTo>
                  <a:lnTo>
                    <a:pt x="42382" y="31433"/>
                  </a:lnTo>
                  <a:cubicBezTo>
                    <a:pt x="42382" y="31433"/>
                    <a:pt x="42382" y="30480"/>
                    <a:pt x="42382" y="30480"/>
                  </a:cubicBezTo>
                  <a:lnTo>
                    <a:pt x="42382" y="30480"/>
                  </a:lnTo>
                  <a:cubicBezTo>
                    <a:pt x="42382" y="18097"/>
                    <a:pt x="38572" y="8572"/>
                    <a:pt x="31905" y="3810"/>
                  </a:cubicBezTo>
                  <a:cubicBezTo>
                    <a:pt x="27142" y="952"/>
                    <a:pt x="22380" y="0"/>
                    <a:pt x="17617" y="0"/>
                  </a:cubicBezTo>
                  <a:cubicBezTo>
                    <a:pt x="11902" y="0"/>
                    <a:pt x="7140" y="952"/>
                    <a:pt x="5235" y="1905"/>
                  </a:cubicBezTo>
                  <a:cubicBezTo>
                    <a:pt x="-480" y="4763"/>
                    <a:pt x="-480" y="6667"/>
                    <a:pt x="472" y="10477"/>
                  </a:cubicBezTo>
                  <a:cubicBezTo>
                    <a:pt x="1425" y="14288"/>
                    <a:pt x="2377" y="27622"/>
                    <a:pt x="2377" y="39052"/>
                  </a:cubicBezTo>
                  <a:lnTo>
                    <a:pt x="2377" y="177165"/>
                  </a:lnTo>
                  <a:cubicBezTo>
                    <a:pt x="2377" y="191452"/>
                    <a:pt x="9997" y="196215"/>
                    <a:pt x="20475" y="196215"/>
                  </a:cubicBezTo>
                  <a:lnTo>
                    <a:pt x="24285" y="196215"/>
                  </a:lnTo>
                  <a:cubicBezTo>
                    <a:pt x="34762" y="196215"/>
                    <a:pt x="41430" y="191452"/>
                    <a:pt x="41430" y="177165"/>
                  </a:cubicBezTo>
                  <a:lnTo>
                    <a:pt x="41430" y="175260"/>
                  </a:lnTo>
                  <a:cubicBezTo>
                    <a:pt x="41430" y="171450"/>
                    <a:pt x="41430" y="148590"/>
                    <a:pt x="41430" y="144780"/>
                  </a:cubicBezTo>
                  <a:cubicBezTo>
                    <a:pt x="41430" y="138113"/>
                    <a:pt x="46192" y="136208"/>
                    <a:pt x="49050" y="136208"/>
                  </a:cubicBezTo>
                  <a:cubicBezTo>
                    <a:pt x="56670" y="136208"/>
                    <a:pt x="59527" y="140970"/>
                    <a:pt x="64290" y="146685"/>
                  </a:cubicBezTo>
                  <a:cubicBezTo>
                    <a:pt x="66195" y="149542"/>
                    <a:pt x="84292" y="171450"/>
                    <a:pt x="93817" y="183833"/>
                  </a:cubicBezTo>
                  <a:lnTo>
                    <a:pt x="93817" y="183833"/>
                  </a:lnTo>
                  <a:cubicBezTo>
                    <a:pt x="101437" y="193358"/>
                    <a:pt x="108105" y="196215"/>
                    <a:pt x="115725" y="196215"/>
                  </a:cubicBezTo>
                  <a:cubicBezTo>
                    <a:pt x="126202" y="196215"/>
                    <a:pt x="134775" y="188595"/>
                    <a:pt x="136680" y="185738"/>
                  </a:cubicBezTo>
                  <a:cubicBezTo>
                    <a:pt x="139537" y="183833"/>
                    <a:pt x="137632" y="181927"/>
                    <a:pt x="134775" y="17907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39" name="Freeform: Shape 333">
              <a:extLst>
                <a:ext uri="{FF2B5EF4-FFF2-40B4-BE49-F238E27FC236}">
                  <a16:creationId xmlns:a16="http://schemas.microsoft.com/office/drawing/2014/main" id="{54E0D40E-07EB-9844-AB9A-E5C9EF38A5F1}"/>
                </a:ext>
              </a:extLst>
            </p:cNvPr>
            <p:cNvSpPr/>
            <p:nvPr/>
          </p:nvSpPr>
          <p:spPr>
            <a:xfrm>
              <a:off x="3075150" y="2209800"/>
              <a:ext cx="41429" cy="197167"/>
            </a:xfrm>
            <a:custGeom>
              <a:avLst/>
              <a:gdLst>
                <a:gd name="connsiteX0" fmla="*/ 31905 w 41429"/>
                <a:gd name="connsiteY0" fmla="*/ 3810 h 197167"/>
                <a:gd name="connsiteX1" fmla="*/ 17617 w 41429"/>
                <a:gd name="connsiteY1" fmla="*/ 0 h 197167"/>
                <a:gd name="connsiteX2" fmla="*/ 5235 w 41429"/>
                <a:gd name="connsiteY2" fmla="*/ 1905 h 197167"/>
                <a:gd name="connsiteX3" fmla="*/ 472 w 41429"/>
                <a:gd name="connsiteY3" fmla="*/ 10478 h 197167"/>
                <a:gd name="connsiteX4" fmla="*/ 2377 w 41429"/>
                <a:gd name="connsiteY4" fmla="*/ 48578 h 197167"/>
                <a:gd name="connsiteX5" fmla="*/ 2377 w 41429"/>
                <a:gd name="connsiteY5" fmla="*/ 60008 h 197167"/>
                <a:gd name="connsiteX6" fmla="*/ 2377 w 41429"/>
                <a:gd name="connsiteY6" fmla="*/ 178117 h 197167"/>
                <a:gd name="connsiteX7" fmla="*/ 20475 w 41429"/>
                <a:gd name="connsiteY7" fmla="*/ 197167 h 197167"/>
                <a:gd name="connsiteX8" fmla="*/ 24285 w 41429"/>
                <a:gd name="connsiteY8" fmla="*/ 197167 h 197167"/>
                <a:gd name="connsiteX9" fmla="*/ 41430 w 41429"/>
                <a:gd name="connsiteY9" fmla="*/ 178117 h 197167"/>
                <a:gd name="connsiteX10" fmla="*/ 41430 w 41429"/>
                <a:gd name="connsiteY10" fmla="*/ 31433 h 197167"/>
                <a:gd name="connsiteX11" fmla="*/ 41430 w 41429"/>
                <a:gd name="connsiteY11" fmla="*/ 30480 h 197167"/>
                <a:gd name="connsiteX12" fmla="*/ 41430 w 41429"/>
                <a:gd name="connsiteY12" fmla="*/ 30480 h 197167"/>
                <a:gd name="connsiteX13" fmla="*/ 31905 w 41429"/>
                <a:gd name="connsiteY13" fmla="*/ 3810 h 197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429" h="197167">
                  <a:moveTo>
                    <a:pt x="31905" y="3810"/>
                  </a:moveTo>
                  <a:cubicBezTo>
                    <a:pt x="27142" y="953"/>
                    <a:pt x="22380" y="0"/>
                    <a:pt x="17617" y="0"/>
                  </a:cubicBezTo>
                  <a:cubicBezTo>
                    <a:pt x="11902" y="0"/>
                    <a:pt x="7140" y="953"/>
                    <a:pt x="5235" y="1905"/>
                  </a:cubicBezTo>
                  <a:cubicBezTo>
                    <a:pt x="-480" y="4763"/>
                    <a:pt x="-480" y="6667"/>
                    <a:pt x="472" y="10478"/>
                  </a:cubicBezTo>
                  <a:cubicBezTo>
                    <a:pt x="2377" y="16192"/>
                    <a:pt x="2377" y="34290"/>
                    <a:pt x="2377" y="48578"/>
                  </a:cubicBezTo>
                  <a:lnTo>
                    <a:pt x="2377" y="60008"/>
                  </a:lnTo>
                  <a:lnTo>
                    <a:pt x="2377" y="178117"/>
                  </a:lnTo>
                  <a:cubicBezTo>
                    <a:pt x="2377" y="192405"/>
                    <a:pt x="9997" y="197167"/>
                    <a:pt x="20475" y="197167"/>
                  </a:cubicBezTo>
                  <a:lnTo>
                    <a:pt x="24285" y="197167"/>
                  </a:lnTo>
                  <a:cubicBezTo>
                    <a:pt x="33810" y="197167"/>
                    <a:pt x="41430" y="192405"/>
                    <a:pt x="41430" y="178117"/>
                  </a:cubicBezTo>
                  <a:lnTo>
                    <a:pt x="41430" y="31433"/>
                  </a:lnTo>
                  <a:cubicBezTo>
                    <a:pt x="41430" y="31433"/>
                    <a:pt x="41430" y="30480"/>
                    <a:pt x="41430" y="30480"/>
                  </a:cubicBezTo>
                  <a:lnTo>
                    <a:pt x="41430" y="30480"/>
                  </a:lnTo>
                  <a:cubicBezTo>
                    <a:pt x="41430" y="18097"/>
                    <a:pt x="37620" y="8572"/>
                    <a:pt x="31905" y="381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40" name="Freeform: Shape 334">
              <a:extLst>
                <a:ext uri="{FF2B5EF4-FFF2-40B4-BE49-F238E27FC236}">
                  <a16:creationId xmlns:a16="http://schemas.microsoft.com/office/drawing/2014/main" id="{F0B6B52D-510C-4841-AF93-0ECC50D2E782}"/>
                </a:ext>
              </a:extLst>
            </p:cNvPr>
            <p:cNvSpPr/>
            <p:nvPr/>
          </p:nvSpPr>
          <p:spPr>
            <a:xfrm>
              <a:off x="2792363" y="2212657"/>
              <a:ext cx="171231" cy="194309"/>
            </a:xfrm>
            <a:custGeom>
              <a:avLst/>
              <a:gdLst>
                <a:gd name="connsiteX0" fmla="*/ 140384 w 171231"/>
                <a:gd name="connsiteY0" fmla="*/ 39052 h 194309"/>
                <a:gd name="connsiteX1" fmla="*/ 167054 w 171231"/>
                <a:gd name="connsiteY1" fmla="*/ 28575 h 194309"/>
                <a:gd name="connsiteX2" fmla="*/ 168959 w 171231"/>
                <a:gd name="connsiteY2" fmla="*/ 2858 h 194309"/>
                <a:gd name="connsiteX3" fmla="*/ 165149 w 171231"/>
                <a:gd name="connsiteY3" fmla="*/ 0 h 194309"/>
                <a:gd name="connsiteX4" fmla="*/ 30847 w 171231"/>
                <a:gd name="connsiteY4" fmla="*/ 0 h 194309"/>
                <a:gd name="connsiteX5" fmla="*/ 30847 w 171231"/>
                <a:gd name="connsiteY5" fmla="*/ 0 h 194309"/>
                <a:gd name="connsiteX6" fmla="*/ 4177 w 171231"/>
                <a:gd name="connsiteY6" fmla="*/ 10477 h 194309"/>
                <a:gd name="connsiteX7" fmla="*/ 2272 w 171231"/>
                <a:gd name="connsiteY7" fmla="*/ 36195 h 194309"/>
                <a:gd name="connsiteX8" fmla="*/ 6082 w 171231"/>
                <a:gd name="connsiteY8" fmla="*/ 39052 h 194309"/>
                <a:gd name="connsiteX9" fmla="*/ 58469 w 171231"/>
                <a:gd name="connsiteY9" fmla="*/ 39052 h 194309"/>
                <a:gd name="connsiteX10" fmla="*/ 65137 w 171231"/>
                <a:gd name="connsiteY10" fmla="*/ 44767 h 194309"/>
                <a:gd name="connsiteX11" fmla="*/ 65137 w 171231"/>
                <a:gd name="connsiteY11" fmla="*/ 175260 h 194309"/>
                <a:gd name="connsiteX12" fmla="*/ 69899 w 171231"/>
                <a:gd name="connsiteY12" fmla="*/ 189547 h 194309"/>
                <a:gd name="connsiteX13" fmla="*/ 83234 w 171231"/>
                <a:gd name="connsiteY13" fmla="*/ 194310 h 194309"/>
                <a:gd name="connsiteX14" fmla="*/ 87044 w 171231"/>
                <a:gd name="connsiteY14" fmla="*/ 194310 h 194309"/>
                <a:gd name="connsiteX15" fmla="*/ 104189 w 171231"/>
                <a:gd name="connsiteY15" fmla="*/ 175260 h 194309"/>
                <a:gd name="connsiteX16" fmla="*/ 104189 w 171231"/>
                <a:gd name="connsiteY16" fmla="*/ 46672 h 194309"/>
                <a:gd name="connsiteX17" fmla="*/ 111809 w 171231"/>
                <a:gd name="connsiteY17" fmla="*/ 38100 h 194309"/>
                <a:gd name="connsiteX18" fmla="*/ 140384 w 171231"/>
                <a:gd name="connsiteY18" fmla="*/ 39052 h 194309"/>
                <a:gd name="connsiteX19" fmla="*/ 140384 w 171231"/>
                <a:gd name="connsiteY19" fmla="*/ 39052 h 194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71231" h="194309">
                  <a:moveTo>
                    <a:pt x="140384" y="39052"/>
                  </a:moveTo>
                  <a:cubicBezTo>
                    <a:pt x="152767" y="39052"/>
                    <a:pt x="162292" y="35242"/>
                    <a:pt x="167054" y="28575"/>
                  </a:cubicBezTo>
                  <a:cubicBezTo>
                    <a:pt x="173722" y="19050"/>
                    <a:pt x="170864" y="6667"/>
                    <a:pt x="168959" y="2858"/>
                  </a:cubicBezTo>
                  <a:cubicBezTo>
                    <a:pt x="168007" y="952"/>
                    <a:pt x="166102" y="0"/>
                    <a:pt x="165149" y="0"/>
                  </a:cubicBezTo>
                  <a:cubicBezTo>
                    <a:pt x="165149" y="0"/>
                    <a:pt x="30847" y="0"/>
                    <a:pt x="30847" y="0"/>
                  </a:cubicBezTo>
                  <a:lnTo>
                    <a:pt x="30847" y="0"/>
                  </a:lnTo>
                  <a:cubicBezTo>
                    <a:pt x="18464" y="0"/>
                    <a:pt x="8939" y="3810"/>
                    <a:pt x="4177" y="10477"/>
                  </a:cubicBezTo>
                  <a:cubicBezTo>
                    <a:pt x="-2491" y="20002"/>
                    <a:pt x="367" y="32385"/>
                    <a:pt x="2272" y="36195"/>
                  </a:cubicBezTo>
                  <a:cubicBezTo>
                    <a:pt x="3224" y="38100"/>
                    <a:pt x="5129" y="39052"/>
                    <a:pt x="6082" y="39052"/>
                  </a:cubicBezTo>
                  <a:lnTo>
                    <a:pt x="58469" y="39052"/>
                  </a:lnTo>
                  <a:cubicBezTo>
                    <a:pt x="61327" y="39052"/>
                    <a:pt x="64184" y="41910"/>
                    <a:pt x="65137" y="44767"/>
                  </a:cubicBezTo>
                  <a:lnTo>
                    <a:pt x="65137" y="175260"/>
                  </a:lnTo>
                  <a:cubicBezTo>
                    <a:pt x="65137" y="181927"/>
                    <a:pt x="67042" y="186690"/>
                    <a:pt x="69899" y="189547"/>
                  </a:cubicBezTo>
                  <a:cubicBezTo>
                    <a:pt x="72757" y="193358"/>
                    <a:pt x="77519" y="194310"/>
                    <a:pt x="83234" y="194310"/>
                  </a:cubicBezTo>
                  <a:lnTo>
                    <a:pt x="87044" y="194310"/>
                  </a:lnTo>
                  <a:cubicBezTo>
                    <a:pt x="96569" y="194310"/>
                    <a:pt x="104189" y="189547"/>
                    <a:pt x="104189" y="175260"/>
                  </a:cubicBezTo>
                  <a:lnTo>
                    <a:pt x="104189" y="46672"/>
                  </a:lnTo>
                  <a:cubicBezTo>
                    <a:pt x="104189" y="41910"/>
                    <a:pt x="107047" y="39052"/>
                    <a:pt x="111809" y="38100"/>
                  </a:cubicBezTo>
                  <a:cubicBezTo>
                    <a:pt x="112762" y="39052"/>
                    <a:pt x="140384" y="39052"/>
                    <a:pt x="140384" y="39052"/>
                  </a:cubicBezTo>
                  <a:lnTo>
                    <a:pt x="140384" y="3905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41" name="Freeform: Shape 335">
              <a:extLst>
                <a:ext uri="{FF2B5EF4-FFF2-40B4-BE49-F238E27FC236}">
                  <a16:creationId xmlns:a16="http://schemas.microsoft.com/office/drawing/2014/main" id="{87AC7814-E0BC-1A4E-ACF5-291C664E4F29}"/>
                </a:ext>
              </a:extLst>
            </p:cNvPr>
            <p:cNvSpPr/>
            <p:nvPr/>
          </p:nvSpPr>
          <p:spPr>
            <a:xfrm>
              <a:off x="2923222" y="2260282"/>
              <a:ext cx="131917" cy="147637"/>
            </a:xfrm>
            <a:custGeom>
              <a:avLst/>
              <a:gdLst>
                <a:gd name="connsiteX0" fmla="*/ 129540 w 131917"/>
                <a:gd name="connsiteY0" fmla="*/ 96202 h 147637"/>
                <a:gd name="connsiteX1" fmla="*/ 129540 w 131917"/>
                <a:gd name="connsiteY1" fmla="*/ 61913 h 147637"/>
                <a:gd name="connsiteX2" fmla="*/ 65723 w 131917"/>
                <a:gd name="connsiteY2" fmla="*/ 0 h 147637"/>
                <a:gd name="connsiteX3" fmla="*/ 6668 w 131917"/>
                <a:gd name="connsiteY3" fmla="*/ 34290 h 147637"/>
                <a:gd name="connsiteX4" fmla="*/ 30480 w 131917"/>
                <a:gd name="connsiteY4" fmla="*/ 51435 h 147637"/>
                <a:gd name="connsiteX5" fmla="*/ 32385 w 131917"/>
                <a:gd name="connsiteY5" fmla="*/ 50483 h 147637"/>
                <a:gd name="connsiteX6" fmla="*/ 32385 w 131917"/>
                <a:gd name="connsiteY6" fmla="*/ 50483 h 147637"/>
                <a:gd name="connsiteX7" fmla="*/ 65723 w 131917"/>
                <a:gd name="connsiteY7" fmla="*/ 30480 h 147637"/>
                <a:gd name="connsiteX8" fmla="*/ 91440 w 131917"/>
                <a:gd name="connsiteY8" fmla="*/ 51435 h 147637"/>
                <a:gd name="connsiteX9" fmla="*/ 87630 w 131917"/>
                <a:gd name="connsiteY9" fmla="*/ 55245 h 147637"/>
                <a:gd name="connsiteX10" fmla="*/ 87630 w 131917"/>
                <a:gd name="connsiteY10" fmla="*/ 55245 h 147637"/>
                <a:gd name="connsiteX11" fmla="*/ 8573 w 131917"/>
                <a:gd name="connsiteY11" fmla="*/ 80963 h 147637"/>
                <a:gd name="connsiteX12" fmla="*/ 0 w 131917"/>
                <a:gd name="connsiteY12" fmla="*/ 108585 h 147637"/>
                <a:gd name="connsiteX13" fmla="*/ 45720 w 131917"/>
                <a:gd name="connsiteY13" fmla="*/ 147638 h 147637"/>
                <a:gd name="connsiteX14" fmla="*/ 85725 w 131917"/>
                <a:gd name="connsiteY14" fmla="*/ 132397 h 147637"/>
                <a:gd name="connsiteX15" fmla="*/ 85725 w 131917"/>
                <a:gd name="connsiteY15" fmla="*/ 132397 h 147637"/>
                <a:gd name="connsiteX16" fmla="*/ 86678 w 131917"/>
                <a:gd name="connsiteY16" fmla="*/ 131445 h 147637"/>
                <a:gd name="connsiteX17" fmla="*/ 90488 w 131917"/>
                <a:gd name="connsiteY17" fmla="*/ 130492 h 147637"/>
                <a:gd name="connsiteX18" fmla="*/ 93345 w 131917"/>
                <a:gd name="connsiteY18" fmla="*/ 131445 h 147637"/>
                <a:gd name="connsiteX19" fmla="*/ 94298 w 131917"/>
                <a:gd name="connsiteY19" fmla="*/ 132397 h 147637"/>
                <a:gd name="connsiteX20" fmla="*/ 100965 w 131917"/>
                <a:gd name="connsiteY20" fmla="*/ 141922 h 147637"/>
                <a:gd name="connsiteX21" fmla="*/ 126683 w 131917"/>
                <a:gd name="connsiteY21" fmla="*/ 143827 h 147637"/>
                <a:gd name="connsiteX22" fmla="*/ 131445 w 131917"/>
                <a:gd name="connsiteY22" fmla="*/ 135255 h 147637"/>
                <a:gd name="connsiteX23" fmla="*/ 129540 w 131917"/>
                <a:gd name="connsiteY23" fmla="*/ 96202 h 147637"/>
                <a:gd name="connsiteX24" fmla="*/ 91440 w 131917"/>
                <a:gd name="connsiteY24" fmla="*/ 87630 h 147637"/>
                <a:gd name="connsiteX25" fmla="*/ 58103 w 131917"/>
                <a:gd name="connsiteY25" fmla="*/ 116205 h 147637"/>
                <a:gd name="connsiteX26" fmla="*/ 39053 w 131917"/>
                <a:gd name="connsiteY26" fmla="*/ 101917 h 147637"/>
                <a:gd name="connsiteX27" fmla="*/ 83820 w 131917"/>
                <a:gd name="connsiteY27" fmla="*/ 79058 h 147637"/>
                <a:gd name="connsiteX28" fmla="*/ 85725 w 131917"/>
                <a:gd name="connsiteY28" fmla="*/ 79058 h 147637"/>
                <a:gd name="connsiteX29" fmla="*/ 85725 w 131917"/>
                <a:gd name="connsiteY29" fmla="*/ 79058 h 147637"/>
                <a:gd name="connsiteX30" fmla="*/ 91440 w 131917"/>
                <a:gd name="connsiteY30" fmla="*/ 84772 h 147637"/>
                <a:gd name="connsiteX31" fmla="*/ 91440 w 131917"/>
                <a:gd name="connsiteY31" fmla="*/ 87630 h 147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31917" h="147637">
                  <a:moveTo>
                    <a:pt x="129540" y="96202"/>
                  </a:moveTo>
                  <a:lnTo>
                    <a:pt x="129540" y="61913"/>
                  </a:lnTo>
                  <a:cubicBezTo>
                    <a:pt x="129540" y="22860"/>
                    <a:pt x="120968" y="0"/>
                    <a:pt x="65723" y="0"/>
                  </a:cubicBezTo>
                  <a:cubicBezTo>
                    <a:pt x="24765" y="0"/>
                    <a:pt x="6668" y="17145"/>
                    <a:pt x="6668" y="34290"/>
                  </a:cubicBezTo>
                  <a:cubicBezTo>
                    <a:pt x="6668" y="49530"/>
                    <a:pt x="24765" y="51435"/>
                    <a:pt x="30480" y="51435"/>
                  </a:cubicBezTo>
                  <a:cubicBezTo>
                    <a:pt x="31433" y="51435"/>
                    <a:pt x="31433" y="51435"/>
                    <a:pt x="32385" y="50483"/>
                  </a:cubicBezTo>
                  <a:lnTo>
                    <a:pt x="32385" y="50483"/>
                  </a:lnTo>
                  <a:cubicBezTo>
                    <a:pt x="37148" y="40005"/>
                    <a:pt x="47625" y="30480"/>
                    <a:pt x="65723" y="30480"/>
                  </a:cubicBezTo>
                  <a:cubicBezTo>
                    <a:pt x="84773" y="30480"/>
                    <a:pt x="90488" y="36195"/>
                    <a:pt x="91440" y="51435"/>
                  </a:cubicBezTo>
                  <a:cubicBezTo>
                    <a:pt x="91440" y="53340"/>
                    <a:pt x="89535" y="55245"/>
                    <a:pt x="87630" y="55245"/>
                  </a:cubicBezTo>
                  <a:lnTo>
                    <a:pt x="87630" y="55245"/>
                  </a:lnTo>
                  <a:cubicBezTo>
                    <a:pt x="73343" y="56197"/>
                    <a:pt x="22860" y="62865"/>
                    <a:pt x="8573" y="80963"/>
                  </a:cubicBezTo>
                  <a:cubicBezTo>
                    <a:pt x="1905" y="88583"/>
                    <a:pt x="0" y="98108"/>
                    <a:pt x="0" y="108585"/>
                  </a:cubicBezTo>
                  <a:cubicBezTo>
                    <a:pt x="0" y="131445"/>
                    <a:pt x="17145" y="147638"/>
                    <a:pt x="45720" y="147638"/>
                  </a:cubicBezTo>
                  <a:cubicBezTo>
                    <a:pt x="61913" y="147638"/>
                    <a:pt x="76200" y="141922"/>
                    <a:pt x="85725" y="132397"/>
                  </a:cubicBezTo>
                  <a:lnTo>
                    <a:pt x="85725" y="132397"/>
                  </a:lnTo>
                  <a:cubicBezTo>
                    <a:pt x="85725" y="132397"/>
                    <a:pt x="86678" y="131445"/>
                    <a:pt x="86678" y="131445"/>
                  </a:cubicBezTo>
                  <a:cubicBezTo>
                    <a:pt x="87630" y="130492"/>
                    <a:pt x="89535" y="130492"/>
                    <a:pt x="90488" y="130492"/>
                  </a:cubicBezTo>
                  <a:cubicBezTo>
                    <a:pt x="91440" y="130492"/>
                    <a:pt x="92393" y="130492"/>
                    <a:pt x="93345" y="131445"/>
                  </a:cubicBezTo>
                  <a:cubicBezTo>
                    <a:pt x="94298" y="132397"/>
                    <a:pt x="94298" y="132397"/>
                    <a:pt x="94298" y="132397"/>
                  </a:cubicBezTo>
                  <a:cubicBezTo>
                    <a:pt x="96203" y="136208"/>
                    <a:pt x="98108" y="139065"/>
                    <a:pt x="100965" y="141922"/>
                  </a:cubicBezTo>
                  <a:cubicBezTo>
                    <a:pt x="110490" y="148590"/>
                    <a:pt x="122873" y="145733"/>
                    <a:pt x="126683" y="143827"/>
                  </a:cubicBezTo>
                  <a:cubicBezTo>
                    <a:pt x="132398" y="140970"/>
                    <a:pt x="132398" y="139065"/>
                    <a:pt x="131445" y="135255"/>
                  </a:cubicBezTo>
                  <a:cubicBezTo>
                    <a:pt x="130493" y="130492"/>
                    <a:pt x="129540" y="111442"/>
                    <a:pt x="129540" y="96202"/>
                  </a:cubicBezTo>
                  <a:moveTo>
                    <a:pt x="91440" y="87630"/>
                  </a:moveTo>
                  <a:cubicBezTo>
                    <a:pt x="91440" y="102870"/>
                    <a:pt x="78105" y="116205"/>
                    <a:pt x="58103" y="116205"/>
                  </a:cubicBezTo>
                  <a:cubicBezTo>
                    <a:pt x="44768" y="116205"/>
                    <a:pt x="39053" y="110490"/>
                    <a:pt x="39053" y="101917"/>
                  </a:cubicBezTo>
                  <a:cubicBezTo>
                    <a:pt x="39053" y="91440"/>
                    <a:pt x="54293" y="80963"/>
                    <a:pt x="83820" y="79058"/>
                  </a:cubicBezTo>
                  <a:lnTo>
                    <a:pt x="85725" y="79058"/>
                  </a:lnTo>
                  <a:lnTo>
                    <a:pt x="85725" y="79058"/>
                  </a:lnTo>
                  <a:cubicBezTo>
                    <a:pt x="88583" y="79058"/>
                    <a:pt x="91440" y="81915"/>
                    <a:pt x="91440" y="84772"/>
                  </a:cubicBezTo>
                  <a:lnTo>
                    <a:pt x="91440" y="8763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42" name="Freeform: Shape 336">
              <a:extLst>
                <a:ext uri="{FF2B5EF4-FFF2-40B4-BE49-F238E27FC236}">
                  <a16:creationId xmlns:a16="http://schemas.microsoft.com/office/drawing/2014/main" id="{8412C61C-11DF-DB43-8784-473C5339DBF8}"/>
                </a:ext>
              </a:extLst>
            </p:cNvPr>
            <p:cNvSpPr/>
            <p:nvPr/>
          </p:nvSpPr>
          <p:spPr>
            <a:xfrm>
              <a:off x="3519015" y="2209800"/>
              <a:ext cx="41574" cy="196215"/>
            </a:xfrm>
            <a:custGeom>
              <a:avLst/>
              <a:gdLst>
                <a:gd name="connsiteX0" fmla="*/ 31905 w 41574"/>
                <a:gd name="connsiteY0" fmla="*/ 3810 h 196215"/>
                <a:gd name="connsiteX1" fmla="*/ 17617 w 41574"/>
                <a:gd name="connsiteY1" fmla="*/ 0 h 196215"/>
                <a:gd name="connsiteX2" fmla="*/ 5235 w 41574"/>
                <a:gd name="connsiteY2" fmla="*/ 1905 h 196215"/>
                <a:gd name="connsiteX3" fmla="*/ 472 w 41574"/>
                <a:gd name="connsiteY3" fmla="*/ 10478 h 196215"/>
                <a:gd name="connsiteX4" fmla="*/ 2377 w 41574"/>
                <a:gd name="connsiteY4" fmla="*/ 48578 h 196215"/>
                <a:gd name="connsiteX5" fmla="*/ 2377 w 41574"/>
                <a:gd name="connsiteY5" fmla="*/ 60008 h 196215"/>
                <a:gd name="connsiteX6" fmla="*/ 2377 w 41574"/>
                <a:gd name="connsiteY6" fmla="*/ 178117 h 196215"/>
                <a:gd name="connsiteX7" fmla="*/ 20475 w 41574"/>
                <a:gd name="connsiteY7" fmla="*/ 196215 h 196215"/>
                <a:gd name="connsiteX8" fmla="*/ 24285 w 41574"/>
                <a:gd name="connsiteY8" fmla="*/ 196215 h 196215"/>
                <a:gd name="connsiteX9" fmla="*/ 41430 w 41574"/>
                <a:gd name="connsiteY9" fmla="*/ 177165 h 196215"/>
                <a:gd name="connsiteX10" fmla="*/ 41430 w 41574"/>
                <a:gd name="connsiteY10" fmla="*/ 30480 h 196215"/>
                <a:gd name="connsiteX11" fmla="*/ 41430 w 41574"/>
                <a:gd name="connsiteY11" fmla="*/ 29528 h 196215"/>
                <a:gd name="connsiteX12" fmla="*/ 41430 w 41574"/>
                <a:gd name="connsiteY12" fmla="*/ 29528 h 196215"/>
                <a:gd name="connsiteX13" fmla="*/ 31905 w 41574"/>
                <a:gd name="connsiteY13" fmla="*/ 3810 h 196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574" h="196215">
                  <a:moveTo>
                    <a:pt x="31905" y="3810"/>
                  </a:moveTo>
                  <a:cubicBezTo>
                    <a:pt x="27142" y="953"/>
                    <a:pt x="22380" y="0"/>
                    <a:pt x="17617" y="0"/>
                  </a:cubicBezTo>
                  <a:cubicBezTo>
                    <a:pt x="11902" y="0"/>
                    <a:pt x="7140" y="953"/>
                    <a:pt x="5235" y="1905"/>
                  </a:cubicBezTo>
                  <a:cubicBezTo>
                    <a:pt x="-480" y="4763"/>
                    <a:pt x="-480" y="6667"/>
                    <a:pt x="472" y="10478"/>
                  </a:cubicBezTo>
                  <a:cubicBezTo>
                    <a:pt x="2377" y="16192"/>
                    <a:pt x="2377" y="34290"/>
                    <a:pt x="2377" y="48578"/>
                  </a:cubicBezTo>
                  <a:lnTo>
                    <a:pt x="2377" y="60008"/>
                  </a:lnTo>
                  <a:lnTo>
                    <a:pt x="2377" y="178117"/>
                  </a:lnTo>
                  <a:cubicBezTo>
                    <a:pt x="2377" y="192405"/>
                    <a:pt x="9997" y="196215"/>
                    <a:pt x="20475" y="196215"/>
                  </a:cubicBezTo>
                  <a:lnTo>
                    <a:pt x="24285" y="196215"/>
                  </a:lnTo>
                  <a:cubicBezTo>
                    <a:pt x="33810" y="196215"/>
                    <a:pt x="41430" y="191453"/>
                    <a:pt x="41430" y="177165"/>
                  </a:cubicBezTo>
                  <a:lnTo>
                    <a:pt x="41430" y="30480"/>
                  </a:lnTo>
                  <a:cubicBezTo>
                    <a:pt x="41430" y="30480"/>
                    <a:pt x="41430" y="29528"/>
                    <a:pt x="41430" y="29528"/>
                  </a:cubicBezTo>
                  <a:lnTo>
                    <a:pt x="41430" y="29528"/>
                  </a:lnTo>
                  <a:cubicBezTo>
                    <a:pt x="42382" y="18097"/>
                    <a:pt x="38572" y="8572"/>
                    <a:pt x="31905" y="381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43" name="Freeform: Shape 337">
              <a:extLst>
                <a:ext uri="{FF2B5EF4-FFF2-40B4-BE49-F238E27FC236}">
                  <a16:creationId xmlns:a16="http://schemas.microsoft.com/office/drawing/2014/main" id="{067789CC-EE0B-264E-AF71-27128C46C718}"/>
                </a:ext>
              </a:extLst>
            </p:cNvPr>
            <p:cNvSpPr/>
            <p:nvPr/>
          </p:nvSpPr>
          <p:spPr>
            <a:xfrm>
              <a:off x="3368040" y="2260282"/>
              <a:ext cx="131917" cy="147637"/>
            </a:xfrm>
            <a:custGeom>
              <a:avLst/>
              <a:gdLst>
                <a:gd name="connsiteX0" fmla="*/ 129540 w 131917"/>
                <a:gd name="connsiteY0" fmla="*/ 96202 h 147637"/>
                <a:gd name="connsiteX1" fmla="*/ 129540 w 131917"/>
                <a:gd name="connsiteY1" fmla="*/ 61913 h 147637"/>
                <a:gd name="connsiteX2" fmla="*/ 65722 w 131917"/>
                <a:gd name="connsiteY2" fmla="*/ 0 h 147637"/>
                <a:gd name="connsiteX3" fmla="*/ 6667 w 131917"/>
                <a:gd name="connsiteY3" fmla="*/ 34290 h 147637"/>
                <a:gd name="connsiteX4" fmla="*/ 30480 w 131917"/>
                <a:gd name="connsiteY4" fmla="*/ 51435 h 147637"/>
                <a:gd name="connsiteX5" fmla="*/ 32385 w 131917"/>
                <a:gd name="connsiteY5" fmla="*/ 50483 h 147637"/>
                <a:gd name="connsiteX6" fmla="*/ 32385 w 131917"/>
                <a:gd name="connsiteY6" fmla="*/ 50483 h 147637"/>
                <a:gd name="connsiteX7" fmla="*/ 65722 w 131917"/>
                <a:gd name="connsiteY7" fmla="*/ 30480 h 147637"/>
                <a:gd name="connsiteX8" fmla="*/ 91440 w 131917"/>
                <a:gd name="connsiteY8" fmla="*/ 51435 h 147637"/>
                <a:gd name="connsiteX9" fmla="*/ 87630 w 131917"/>
                <a:gd name="connsiteY9" fmla="*/ 55245 h 147637"/>
                <a:gd name="connsiteX10" fmla="*/ 87630 w 131917"/>
                <a:gd name="connsiteY10" fmla="*/ 55245 h 147637"/>
                <a:gd name="connsiteX11" fmla="*/ 8572 w 131917"/>
                <a:gd name="connsiteY11" fmla="*/ 80963 h 147637"/>
                <a:gd name="connsiteX12" fmla="*/ 0 w 131917"/>
                <a:gd name="connsiteY12" fmla="*/ 108585 h 147637"/>
                <a:gd name="connsiteX13" fmla="*/ 45720 w 131917"/>
                <a:gd name="connsiteY13" fmla="*/ 147638 h 147637"/>
                <a:gd name="connsiteX14" fmla="*/ 85725 w 131917"/>
                <a:gd name="connsiteY14" fmla="*/ 132397 h 147637"/>
                <a:gd name="connsiteX15" fmla="*/ 85725 w 131917"/>
                <a:gd name="connsiteY15" fmla="*/ 132397 h 147637"/>
                <a:gd name="connsiteX16" fmla="*/ 86677 w 131917"/>
                <a:gd name="connsiteY16" fmla="*/ 131445 h 147637"/>
                <a:gd name="connsiteX17" fmla="*/ 90488 w 131917"/>
                <a:gd name="connsiteY17" fmla="*/ 130492 h 147637"/>
                <a:gd name="connsiteX18" fmla="*/ 93345 w 131917"/>
                <a:gd name="connsiteY18" fmla="*/ 131445 h 147637"/>
                <a:gd name="connsiteX19" fmla="*/ 94297 w 131917"/>
                <a:gd name="connsiteY19" fmla="*/ 132397 h 147637"/>
                <a:gd name="connsiteX20" fmla="*/ 100965 w 131917"/>
                <a:gd name="connsiteY20" fmla="*/ 141922 h 147637"/>
                <a:gd name="connsiteX21" fmla="*/ 126682 w 131917"/>
                <a:gd name="connsiteY21" fmla="*/ 143827 h 147637"/>
                <a:gd name="connsiteX22" fmla="*/ 131445 w 131917"/>
                <a:gd name="connsiteY22" fmla="*/ 135255 h 147637"/>
                <a:gd name="connsiteX23" fmla="*/ 129540 w 131917"/>
                <a:gd name="connsiteY23" fmla="*/ 96202 h 147637"/>
                <a:gd name="connsiteX24" fmla="*/ 90488 w 131917"/>
                <a:gd name="connsiteY24" fmla="*/ 87630 h 147637"/>
                <a:gd name="connsiteX25" fmla="*/ 57150 w 131917"/>
                <a:gd name="connsiteY25" fmla="*/ 116205 h 147637"/>
                <a:gd name="connsiteX26" fmla="*/ 38100 w 131917"/>
                <a:gd name="connsiteY26" fmla="*/ 101917 h 147637"/>
                <a:gd name="connsiteX27" fmla="*/ 82867 w 131917"/>
                <a:gd name="connsiteY27" fmla="*/ 79058 h 147637"/>
                <a:gd name="connsiteX28" fmla="*/ 84772 w 131917"/>
                <a:gd name="connsiteY28" fmla="*/ 79058 h 147637"/>
                <a:gd name="connsiteX29" fmla="*/ 84772 w 131917"/>
                <a:gd name="connsiteY29" fmla="*/ 79058 h 147637"/>
                <a:gd name="connsiteX30" fmla="*/ 90488 w 131917"/>
                <a:gd name="connsiteY30" fmla="*/ 84772 h 147637"/>
                <a:gd name="connsiteX31" fmla="*/ 90488 w 131917"/>
                <a:gd name="connsiteY31" fmla="*/ 87630 h 147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31917" h="147637">
                  <a:moveTo>
                    <a:pt x="129540" y="96202"/>
                  </a:moveTo>
                  <a:lnTo>
                    <a:pt x="129540" y="61913"/>
                  </a:lnTo>
                  <a:cubicBezTo>
                    <a:pt x="129540" y="22860"/>
                    <a:pt x="120967" y="0"/>
                    <a:pt x="65722" y="0"/>
                  </a:cubicBezTo>
                  <a:cubicBezTo>
                    <a:pt x="24765" y="0"/>
                    <a:pt x="6667" y="17145"/>
                    <a:pt x="6667" y="34290"/>
                  </a:cubicBezTo>
                  <a:cubicBezTo>
                    <a:pt x="6667" y="49530"/>
                    <a:pt x="24765" y="51435"/>
                    <a:pt x="30480" y="51435"/>
                  </a:cubicBezTo>
                  <a:cubicBezTo>
                    <a:pt x="31432" y="51435"/>
                    <a:pt x="31432" y="51435"/>
                    <a:pt x="32385" y="50483"/>
                  </a:cubicBezTo>
                  <a:lnTo>
                    <a:pt x="32385" y="50483"/>
                  </a:lnTo>
                  <a:cubicBezTo>
                    <a:pt x="37147" y="40005"/>
                    <a:pt x="47625" y="30480"/>
                    <a:pt x="65722" y="30480"/>
                  </a:cubicBezTo>
                  <a:cubicBezTo>
                    <a:pt x="84772" y="30480"/>
                    <a:pt x="90488" y="36195"/>
                    <a:pt x="91440" y="51435"/>
                  </a:cubicBezTo>
                  <a:cubicBezTo>
                    <a:pt x="91440" y="53340"/>
                    <a:pt x="89535" y="55245"/>
                    <a:pt x="87630" y="55245"/>
                  </a:cubicBezTo>
                  <a:lnTo>
                    <a:pt x="87630" y="55245"/>
                  </a:lnTo>
                  <a:cubicBezTo>
                    <a:pt x="73342" y="56197"/>
                    <a:pt x="22860" y="62865"/>
                    <a:pt x="8572" y="80963"/>
                  </a:cubicBezTo>
                  <a:cubicBezTo>
                    <a:pt x="1905" y="88583"/>
                    <a:pt x="0" y="98108"/>
                    <a:pt x="0" y="108585"/>
                  </a:cubicBezTo>
                  <a:cubicBezTo>
                    <a:pt x="0" y="131445"/>
                    <a:pt x="17145" y="147638"/>
                    <a:pt x="45720" y="147638"/>
                  </a:cubicBezTo>
                  <a:cubicBezTo>
                    <a:pt x="61913" y="147638"/>
                    <a:pt x="76200" y="141922"/>
                    <a:pt x="85725" y="132397"/>
                  </a:cubicBezTo>
                  <a:lnTo>
                    <a:pt x="85725" y="132397"/>
                  </a:lnTo>
                  <a:cubicBezTo>
                    <a:pt x="85725" y="132397"/>
                    <a:pt x="86677" y="131445"/>
                    <a:pt x="86677" y="131445"/>
                  </a:cubicBezTo>
                  <a:cubicBezTo>
                    <a:pt x="87630" y="130492"/>
                    <a:pt x="89535" y="130492"/>
                    <a:pt x="90488" y="130492"/>
                  </a:cubicBezTo>
                  <a:cubicBezTo>
                    <a:pt x="91440" y="130492"/>
                    <a:pt x="92392" y="130492"/>
                    <a:pt x="93345" y="131445"/>
                  </a:cubicBezTo>
                  <a:cubicBezTo>
                    <a:pt x="94297" y="132397"/>
                    <a:pt x="94297" y="132397"/>
                    <a:pt x="94297" y="132397"/>
                  </a:cubicBezTo>
                  <a:cubicBezTo>
                    <a:pt x="96202" y="136208"/>
                    <a:pt x="98107" y="139065"/>
                    <a:pt x="100965" y="141922"/>
                  </a:cubicBezTo>
                  <a:cubicBezTo>
                    <a:pt x="110490" y="148590"/>
                    <a:pt x="122872" y="145733"/>
                    <a:pt x="126682" y="143827"/>
                  </a:cubicBezTo>
                  <a:cubicBezTo>
                    <a:pt x="132397" y="140970"/>
                    <a:pt x="132397" y="139065"/>
                    <a:pt x="131445" y="135255"/>
                  </a:cubicBezTo>
                  <a:cubicBezTo>
                    <a:pt x="129540" y="130492"/>
                    <a:pt x="129540" y="111442"/>
                    <a:pt x="129540" y="96202"/>
                  </a:cubicBezTo>
                  <a:moveTo>
                    <a:pt x="90488" y="87630"/>
                  </a:moveTo>
                  <a:cubicBezTo>
                    <a:pt x="90488" y="102870"/>
                    <a:pt x="77152" y="116205"/>
                    <a:pt x="57150" y="116205"/>
                  </a:cubicBezTo>
                  <a:cubicBezTo>
                    <a:pt x="43815" y="116205"/>
                    <a:pt x="38100" y="110490"/>
                    <a:pt x="38100" y="101917"/>
                  </a:cubicBezTo>
                  <a:cubicBezTo>
                    <a:pt x="38100" y="91440"/>
                    <a:pt x="53340" y="80963"/>
                    <a:pt x="82867" y="79058"/>
                  </a:cubicBezTo>
                  <a:lnTo>
                    <a:pt x="84772" y="79058"/>
                  </a:lnTo>
                  <a:lnTo>
                    <a:pt x="84772" y="79058"/>
                  </a:lnTo>
                  <a:cubicBezTo>
                    <a:pt x="87630" y="79058"/>
                    <a:pt x="90488" y="81915"/>
                    <a:pt x="90488" y="84772"/>
                  </a:cubicBezTo>
                  <a:lnTo>
                    <a:pt x="90488" y="8763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44" name="Freeform: Shape 338">
              <a:extLst>
                <a:ext uri="{FF2B5EF4-FFF2-40B4-BE49-F238E27FC236}">
                  <a16:creationId xmlns:a16="http://schemas.microsoft.com/office/drawing/2014/main" id="{5AB1E312-4B4D-294F-A1B2-6876B20F0657}"/>
                </a:ext>
              </a:extLst>
            </p:cNvPr>
            <p:cNvSpPr/>
            <p:nvPr/>
          </p:nvSpPr>
          <p:spPr>
            <a:xfrm>
              <a:off x="3584737" y="2207895"/>
              <a:ext cx="137452" cy="196214"/>
            </a:xfrm>
            <a:custGeom>
              <a:avLst/>
              <a:gdLst>
                <a:gd name="connsiteX0" fmla="*/ 134775 w 137452"/>
                <a:gd name="connsiteY0" fmla="*/ 179070 h 196214"/>
                <a:gd name="connsiteX1" fmla="*/ 110010 w 137452"/>
                <a:gd name="connsiteY1" fmla="*/ 149542 h 196214"/>
                <a:gd name="connsiteX2" fmla="*/ 107152 w 137452"/>
                <a:gd name="connsiteY2" fmla="*/ 144780 h 196214"/>
                <a:gd name="connsiteX3" fmla="*/ 93817 w 137452"/>
                <a:gd name="connsiteY3" fmla="*/ 126683 h 196214"/>
                <a:gd name="connsiteX4" fmla="*/ 95722 w 137452"/>
                <a:gd name="connsiteY4" fmla="*/ 108585 h 196214"/>
                <a:gd name="connsiteX5" fmla="*/ 98580 w 137452"/>
                <a:gd name="connsiteY5" fmla="*/ 105727 h 196214"/>
                <a:gd name="connsiteX6" fmla="*/ 101437 w 137452"/>
                <a:gd name="connsiteY6" fmla="*/ 101917 h 196214"/>
                <a:gd name="connsiteX7" fmla="*/ 101437 w 137452"/>
                <a:gd name="connsiteY7" fmla="*/ 101917 h 196214"/>
                <a:gd name="connsiteX8" fmla="*/ 102390 w 137452"/>
                <a:gd name="connsiteY8" fmla="*/ 100013 h 196214"/>
                <a:gd name="connsiteX9" fmla="*/ 102390 w 137452"/>
                <a:gd name="connsiteY9" fmla="*/ 99060 h 196214"/>
                <a:gd name="connsiteX10" fmla="*/ 106200 w 137452"/>
                <a:gd name="connsiteY10" fmla="*/ 95250 h 196214"/>
                <a:gd name="connsiteX11" fmla="*/ 120487 w 137452"/>
                <a:gd name="connsiteY11" fmla="*/ 81915 h 196214"/>
                <a:gd name="connsiteX12" fmla="*/ 122392 w 137452"/>
                <a:gd name="connsiteY12" fmla="*/ 73342 h 196214"/>
                <a:gd name="connsiteX13" fmla="*/ 122392 w 137452"/>
                <a:gd name="connsiteY13" fmla="*/ 73342 h 196214"/>
                <a:gd name="connsiteX14" fmla="*/ 122392 w 137452"/>
                <a:gd name="connsiteY14" fmla="*/ 73342 h 196214"/>
                <a:gd name="connsiteX15" fmla="*/ 102390 w 137452"/>
                <a:gd name="connsiteY15" fmla="*/ 61913 h 196214"/>
                <a:gd name="connsiteX16" fmla="*/ 102390 w 137452"/>
                <a:gd name="connsiteY16" fmla="*/ 61913 h 196214"/>
                <a:gd name="connsiteX17" fmla="*/ 102390 w 137452"/>
                <a:gd name="connsiteY17" fmla="*/ 61913 h 196214"/>
                <a:gd name="connsiteX18" fmla="*/ 102390 w 137452"/>
                <a:gd name="connsiteY18" fmla="*/ 61913 h 196214"/>
                <a:gd name="connsiteX19" fmla="*/ 101437 w 137452"/>
                <a:gd name="connsiteY19" fmla="*/ 61913 h 196214"/>
                <a:gd name="connsiteX20" fmla="*/ 101437 w 137452"/>
                <a:gd name="connsiteY20" fmla="*/ 61913 h 196214"/>
                <a:gd name="connsiteX21" fmla="*/ 100485 w 137452"/>
                <a:gd name="connsiteY21" fmla="*/ 61913 h 196214"/>
                <a:gd name="connsiteX22" fmla="*/ 99532 w 137452"/>
                <a:gd name="connsiteY22" fmla="*/ 61913 h 196214"/>
                <a:gd name="connsiteX23" fmla="*/ 94770 w 137452"/>
                <a:gd name="connsiteY23" fmla="*/ 62865 h 196214"/>
                <a:gd name="connsiteX24" fmla="*/ 94770 w 137452"/>
                <a:gd name="connsiteY24" fmla="*/ 62865 h 196214"/>
                <a:gd name="connsiteX25" fmla="*/ 93817 w 137452"/>
                <a:gd name="connsiteY25" fmla="*/ 62865 h 196214"/>
                <a:gd name="connsiteX26" fmla="*/ 89055 w 137452"/>
                <a:gd name="connsiteY26" fmla="*/ 66675 h 196214"/>
                <a:gd name="connsiteX27" fmla="*/ 89055 w 137452"/>
                <a:gd name="connsiteY27" fmla="*/ 66675 h 196214"/>
                <a:gd name="connsiteX28" fmla="*/ 83340 w 137452"/>
                <a:gd name="connsiteY28" fmla="*/ 72390 h 196214"/>
                <a:gd name="connsiteX29" fmla="*/ 62385 w 137452"/>
                <a:gd name="connsiteY29" fmla="*/ 93345 h 196214"/>
                <a:gd name="connsiteX30" fmla="*/ 50002 w 137452"/>
                <a:gd name="connsiteY30" fmla="*/ 100013 h 196214"/>
                <a:gd name="connsiteX31" fmla="*/ 42382 w 137452"/>
                <a:gd name="connsiteY31" fmla="*/ 91440 h 196214"/>
                <a:gd name="connsiteX32" fmla="*/ 42382 w 137452"/>
                <a:gd name="connsiteY32" fmla="*/ 31433 h 196214"/>
                <a:gd name="connsiteX33" fmla="*/ 42382 w 137452"/>
                <a:gd name="connsiteY33" fmla="*/ 31433 h 196214"/>
                <a:gd name="connsiteX34" fmla="*/ 42382 w 137452"/>
                <a:gd name="connsiteY34" fmla="*/ 31433 h 196214"/>
                <a:gd name="connsiteX35" fmla="*/ 42382 w 137452"/>
                <a:gd name="connsiteY35" fmla="*/ 30480 h 196214"/>
                <a:gd name="connsiteX36" fmla="*/ 42382 w 137452"/>
                <a:gd name="connsiteY36" fmla="*/ 30480 h 196214"/>
                <a:gd name="connsiteX37" fmla="*/ 31905 w 137452"/>
                <a:gd name="connsiteY37" fmla="*/ 3810 h 196214"/>
                <a:gd name="connsiteX38" fmla="*/ 17617 w 137452"/>
                <a:gd name="connsiteY38" fmla="*/ 0 h 196214"/>
                <a:gd name="connsiteX39" fmla="*/ 5235 w 137452"/>
                <a:gd name="connsiteY39" fmla="*/ 1905 h 196214"/>
                <a:gd name="connsiteX40" fmla="*/ 472 w 137452"/>
                <a:gd name="connsiteY40" fmla="*/ 10477 h 196214"/>
                <a:gd name="connsiteX41" fmla="*/ 2377 w 137452"/>
                <a:gd name="connsiteY41" fmla="*/ 39052 h 196214"/>
                <a:gd name="connsiteX42" fmla="*/ 2377 w 137452"/>
                <a:gd name="connsiteY42" fmla="*/ 177165 h 196214"/>
                <a:gd name="connsiteX43" fmla="*/ 20475 w 137452"/>
                <a:gd name="connsiteY43" fmla="*/ 196215 h 196214"/>
                <a:gd name="connsiteX44" fmla="*/ 24285 w 137452"/>
                <a:gd name="connsiteY44" fmla="*/ 196215 h 196214"/>
                <a:gd name="connsiteX45" fmla="*/ 41430 w 137452"/>
                <a:gd name="connsiteY45" fmla="*/ 177165 h 196214"/>
                <a:gd name="connsiteX46" fmla="*/ 41430 w 137452"/>
                <a:gd name="connsiteY46" fmla="*/ 175260 h 196214"/>
                <a:gd name="connsiteX47" fmla="*/ 41430 w 137452"/>
                <a:gd name="connsiteY47" fmla="*/ 144780 h 196214"/>
                <a:gd name="connsiteX48" fmla="*/ 49050 w 137452"/>
                <a:gd name="connsiteY48" fmla="*/ 136208 h 196214"/>
                <a:gd name="connsiteX49" fmla="*/ 64290 w 137452"/>
                <a:gd name="connsiteY49" fmla="*/ 146685 h 196214"/>
                <a:gd name="connsiteX50" fmla="*/ 93817 w 137452"/>
                <a:gd name="connsiteY50" fmla="*/ 183833 h 196214"/>
                <a:gd name="connsiteX51" fmla="*/ 93817 w 137452"/>
                <a:gd name="connsiteY51" fmla="*/ 183833 h 196214"/>
                <a:gd name="connsiteX52" fmla="*/ 115725 w 137452"/>
                <a:gd name="connsiteY52" fmla="*/ 196215 h 196214"/>
                <a:gd name="connsiteX53" fmla="*/ 135727 w 137452"/>
                <a:gd name="connsiteY53" fmla="*/ 185738 h 196214"/>
                <a:gd name="connsiteX54" fmla="*/ 134775 w 137452"/>
                <a:gd name="connsiteY54" fmla="*/ 179070 h 196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137452" h="196214">
                  <a:moveTo>
                    <a:pt x="134775" y="179070"/>
                  </a:moveTo>
                  <a:cubicBezTo>
                    <a:pt x="130012" y="175260"/>
                    <a:pt x="118582" y="160972"/>
                    <a:pt x="110010" y="149542"/>
                  </a:cubicBezTo>
                  <a:lnTo>
                    <a:pt x="107152" y="144780"/>
                  </a:lnTo>
                  <a:lnTo>
                    <a:pt x="93817" y="126683"/>
                  </a:lnTo>
                  <a:cubicBezTo>
                    <a:pt x="90007" y="120967"/>
                    <a:pt x="90960" y="115252"/>
                    <a:pt x="95722" y="108585"/>
                  </a:cubicBezTo>
                  <a:cubicBezTo>
                    <a:pt x="96675" y="107633"/>
                    <a:pt x="97627" y="106680"/>
                    <a:pt x="98580" y="105727"/>
                  </a:cubicBezTo>
                  <a:cubicBezTo>
                    <a:pt x="99532" y="104775"/>
                    <a:pt x="100485" y="103822"/>
                    <a:pt x="101437" y="101917"/>
                  </a:cubicBezTo>
                  <a:lnTo>
                    <a:pt x="101437" y="101917"/>
                  </a:lnTo>
                  <a:cubicBezTo>
                    <a:pt x="101437" y="100965"/>
                    <a:pt x="102390" y="100965"/>
                    <a:pt x="102390" y="100013"/>
                  </a:cubicBezTo>
                  <a:lnTo>
                    <a:pt x="102390" y="99060"/>
                  </a:lnTo>
                  <a:cubicBezTo>
                    <a:pt x="103342" y="98108"/>
                    <a:pt x="105247" y="96202"/>
                    <a:pt x="106200" y="95250"/>
                  </a:cubicBezTo>
                  <a:cubicBezTo>
                    <a:pt x="111915" y="88583"/>
                    <a:pt x="117630" y="83820"/>
                    <a:pt x="120487" y="81915"/>
                  </a:cubicBezTo>
                  <a:cubicBezTo>
                    <a:pt x="123345" y="80010"/>
                    <a:pt x="125250" y="78105"/>
                    <a:pt x="122392" y="73342"/>
                  </a:cubicBezTo>
                  <a:lnTo>
                    <a:pt x="122392" y="73342"/>
                  </a:lnTo>
                  <a:cubicBezTo>
                    <a:pt x="122392" y="73342"/>
                    <a:pt x="122392" y="73342"/>
                    <a:pt x="122392" y="73342"/>
                  </a:cubicBezTo>
                  <a:cubicBezTo>
                    <a:pt x="121440" y="70485"/>
                    <a:pt x="112867" y="61913"/>
                    <a:pt x="102390" y="61913"/>
                  </a:cubicBezTo>
                  <a:cubicBezTo>
                    <a:pt x="102390" y="61913"/>
                    <a:pt x="102390" y="61913"/>
                    <a:pt x="102390" y="61913"/>
                  </a:cubicBezTo>
                  <a:cubicBezTo>
                    <a:pt x="102390" y="61913"/>
                    <a:pt x="102390" y="61913"/>
                    <a:pt x="102390" y="61913"/>
                  </a:cubicBezTo>
                  <a:cubicBezTo>
                    <a:pt x="102390" y="61913"/>
                    <a:pt x="102390" y="61913"/>
                    <a:pt x="102390" y="61913"/>
                  </a:cubicBezTo>
                  <a:cubicBezTo>
                    <a:pt x="102390" y="61913"/>
                    <a:pt x="101437" y="61913"/>
                    <a:pt x="101437" y="61913"/>
                  </a:cubicBezTo>
                  <a:cubicBezTo>
                    <a:pt x="101437" y="61913"/>
                    <a:pt x="101437" y="61913"/>
                    <a:pt x="101437" y="61913"/>
                  </a:cubicBezTo>
                  <a:cubicBezTo>
                    <a:pt x="101437" y="61913"/>
                    <a:pt x="100485" y="61913"/>
                    <a:pt x="100485" y="61913"/>
                  </a:cubicBezTo>
                  <a:cubicBezTo>
                    <a:pt x="100485" y="61913"/>
                    <a:pt x="99532" y="61913"/>
                    <a:pt x="99532" y="61913"/>
                  </a:cubicBezTo>
                  <a:cubicBezTo>
                    <a:pt x="97627" y="61913"/>
                    <a:pt x="95722" y="62865"/>
                    <a:pt x="94770" y="62865"/>
                  </a:cubicBezTo>
                  <a:cubicBezTo>
                    <a:pt x="94770" y="62865"/>
                    <a:pt x="94770" y="62865"/>
                    <a:pt x="94770" y="62865"/>
                  </a:cubicBezTo>
                  <a:cubicBezTo>
                    <a:pt x="94770" y="62865"/>
                    <a:pt x="93817" y="62865"/>
                    <a:pt x="93817" y="62865"/>
                  </a:cubicBezTo>
                  <a:cubicBezTo>
                    <a:pt x="91912" y="63817"/>
                    <a:pt x="90007" y="64770"/>
                    <a:pt x="89055" y="66675"/>
                  </a:cubicBezTo>
                  <a:lnTo>
                    <a:pt x="89055" y="66675"/>
                  </a:lnTo>
                  <a:cubicBezTo>
                    <a:pt x="87150" y="68580"/>
                    <a:pt x="85245" y="70485"/>
                    <a:pt x="83340" y="72390"/>
                  </a:cubicBezTo>
                  <a:lnTo>
                    <a:pt x="62385" y="93345"/>
                  </a:lnTo>
                  <a:cubicBezTo>
                    <a:pt x="59527" y="96202"/>
                    <a:pt x="56670" y="100013"/>
                    <a:pt x="50002" y="100013"/>
                  </a:cubicBezTo>
                  <a:cubicBezTo>
                    <a:pt x="45240" y="100013"/>
                    <a:pt x="42382" y="97155"/>
                    <a:pt x="42382" y="91440"/>
                  </a:cubicBezTo>
                  <a:lnTo>
                    <a:pt x="42382" y="31433"/>
                  </a:lnTo>
                  <a:lnTo>
                    <a:pt x="42382" y="31433"/>
                  </a:lnTo>
                  <a:lnTo>
                    <a:pt x="42382" y="31433"/>
                  </a:lnTo>
                  <a:cubicBezTo>
                    <a:pt x="42382" y="31433"/>
                    <a:pt x="42382" y="30480"/>
                    <a:pt x="42382" y="30480"/>
                  </a:cubicBezTo>
                  <a:lnTo>
                    <a:pt x="42382" y="30480"/>
                  </a:lnTo>
                  <a:cubicBezTo>
                    <a:pt x="42382" y="18097"/>
                    <a:pt x="38572" y="8572"/>
                    <a:pt x="31905" y="3810"/>
                  </a:cubicBezTo>
                  <a:cubicBezTo>
                    <a:pt x="27142" y="952"/>
                    <a:pt x="22380" y="0"/>
                    <a:pt x="17617" y="0"/>
                  </a:cubicBezTo>
                  <a:cubicBezTo>
                    <a:pt x="11902" y="0"/>
                    <a:pt x="7140" y="952"/>
                    <a:pt x="5235" y="1905"/>
                  </a:cubicBezTo>
                  <a:cubicBezTo>
                    <a:pt x="-480" y="4763"/>
                    <a:pt x="-480" y="6667"/>
                    <a:pt x="472" y="10477"/>
                  </a:cubicBezTo>
                  <a:cubicBezTo>
                    <a:pt x="1425" y="14288"/>
                    <a:pt x="2377" y="27622"/>
                    <a:pt x="2377" y="39052"/>
                  </a:cubicBezTo>
                  <a:lnTo>
                    <a:pt x="2377" y="177165"/>
                  </a:lnTo>
                  <a:cubicBezTo>
                    <a:pt x="2377" y="191452"/>
                    <a:pt x="9997" y="196215"/>
                    <a:pt x="20475" y="196215"/>
                  </a:cubicBezTo>
                  <a:lnTo>
                    <a:pt x="24285" y="196215"/>
                  </a:lnTo>
                  <a:cubicBezTo>
                    <a:pt x="34762" y="196215"/>
                    <a:pt x="41430" y="191452"/>
                    <a:pt x="41430" y="177165"/>
                  </a:cubicBezTo>
                  <a:lnTo>
                    <a:pt x="41430" y="175260"/>
                  </a:lnTo>
                  <a:cubicBezTo>
                    <a:pt x="41430" y="171450"/>
                    <a:pt x="41430" y="148590"/>
                    <a:pt x="41430" y="144780"/>
                  </a:cubicBezTo>
                  <a:cubicBezTo>
                    <a:pt x="41430" y="138113"/>
                    <a:pt x="46192" y="136208"/>
                    <a:pt x="49050" y="136208"/>
                  </a:cubicBezTo>
                  <a:cubicBezTo>
                    <a:pt x="56670" y="136208"/>
                    <a:pt x="59527" y="140970"/>
                    <a:pt x="64290" y="146685"/>
                  </a:cubicBezTo>
                  <a:cubicBezTo>
                    <a:pt x="66195" y="149542"/>
                    <a:pt x="84292" y="171450"/>
                    <a:pt x="93817" y="183833"/>
                  </a:cubicBezTo>
                  <a:lnTo>
                    <a:pt x="93817" y="183833"/>
                  </a:lnTo>
                  <a:cubicBezTo>
                    <a:pt x="101437" y="193358"/>
                    <a:pt x="108105" y="196215"/>
                    <a:pt x="115725" y="196215"/>
                  </a:cubicBezTo>
                  <a:cubicBezTo>
                    <a:pt x="126202" y="196215"/>
                    <a:pt x="134775" y="188595"/>
                    <a:pt x="135727" y="185738"/>
                  </a:cubicBezTo>
                  <a:cubicBezTo>
                    <a:pt x="138585" y="183833"/>
                    <a:pt x="137632" y="181927"/>
                    <a:pt x="134775" y="17907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45" name="Freeform: Shape 339">
              <a:extLst>
                <a:ext uri="{FF2B5EF4-FFF2-40B4-BE49-F238E27FC236}">
                  <a16:creationId xmlns:a16="http://schemas.microsoft.com/office/drawing/2014/main" id="{58F208CF-5ED5-4A42-B181-5ED6A94C26AE}"/>
                </a:ext>
              </a:extLst>
            </p:cNvPr>
            <p:cNvSpPr/>
            <p:nvPr/>
          </p:nvSpPr>
          <p:spPr>
            <a:xfrm>
              <a:off x="3237180" y="2212657"/>
              <a:ext cx="171231" cy="194309"/>
            </a:xfrm>
            <a:custGeom>
              <a:avLst/>
              <a:gdLst>
                <a:gd name="connsiteX0" fmla="*/ 140384 w 171231"/>
                <a:gd name="connsiteY0" fmla="*/ 39052 h 194309"/>
                <a:gd name="connsiteX1" fmla="*/ 167054 w 171231"/>
                <a:gd name="connsiteY1" fmla="*/ 28575 h 194309"/>
                <a:gd name="connsiteX2" fmla="*/ 168959 w 171231"/>
                <a:gd name="connsiteY2" fmla="*/ 2858 h 194309"/>
                <a:gd name="connsiteX3" fmla="*/ 165149 w 171231"/>
                <a:gd name="connsiteY3" fmla="*/ 0 h 194309"/>
                <a:gd name="connsiteX4" fmla="*/ 30847 w 171231"/>
                <a:gd name="connsiteY4" fmla="*/ 0 h 194309"/>
                <a:gd name="connsiteX5" fmla="*/ 30847 w 171231"/>
                <a:gd name="connsiteY5" fmla="*/ 0 h 194309"/>
                <a:gd name="connsiteX6" fmla="*/ 4177 w 171231"/>
                <a:gd name="connsiteY6" fmla="*/ 10477 h 194309"/>
                <a:gd name="connsiteX7" fmla="*/ 2272 w 171231"/>
                <a:gd name="connsiteY7" fmla="*/ 36195 h 194309"/>
                <a:gd name="connsiteX8" fmla="*/ 6082 w 171231"/>
                <a:gd name="connsiteY8" fmla="*/ 39052 h 194309"/>
                <a:gd name="connsiteX9" fmla="*/ 58469 w 171231"/>
                <a:gd name="connsiteY9" fmla="*/ 39052 h 194309"/>
                <a:gd name="connsiteX10" fmla="*/ 65137 w 171231"/>
                <a:gd name="connsiteY10" fmla="*/ 44767 h 194309"/>
                <a:gd name="connsiteX11" fmla="*/ 65137 w 171231"/>
                <a:gd name="connsiteY11" fmla="*/ 175260 h 194309"/>
                <a:gd name="connsiteX12" fmla="*/ 69899 w 171231"/>
                <a:gd name="connsiteY12" fmla="*/ 189547 h 194309"/>
                <a:gd name="connsiteX13" fmla="*/ 83234 w 171231"/>
                <a:gd name="connsiteY13" fmla="*/ 194310 h 194309"/>
                <a:gd name="connsiteX14" fmla="*/ 87044 w 171231"/>
                <a:gd name="connsiteY14" fmla="*/ 194310 h 194309"/>
                <a:gd name="connsiteX15" fmla="*/ 104189 w 171231"/>
                <a:gd name="connsiteY15" fmla="*/ 175260 h 194309"/>
                <a:gd name="connsiteX16" fmla="*/ 104189 w 171231"/>
                <a:gd name="connsiteY16" fmla="*/ 46672 h 194309"/>
                <a:gd name="connsiteX17" fmla="*/ 111809 w 171231"/>
                <a:gd name="connsiteY17" fmla="*/ 38100 h 194309"/>
                <a:gd name="connsiteX18" fmla="*/ 140384 w 171231"/>
                <a:gd name="connsiteY18" fmla="*/ 39052 h 194309"/>
                <a:gd name="connsiteX19" fmla="*/ 140384 w 171231"/>
                <a:gd name="connsiteY19" fmla="*/ 39052 h 194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71231" h="194309">
                  <a:moveTo>
                    <a:pt x="140384" y="39052"/>
                  </a:moveTo>
                  <a:cubicBezTo>
                    <a:pt x="152767" y="39052"/>
                    <a:pt x="162292" y="35242"/>
                    <a:pt x="167054" y="28575"/>
                  </a:cubicBezTo>
                  <a:cubicBezTo>
                    <a:pt x="173722" y="19050"/>
                    <a:pt x="170864" y="6667"/>
                    <a:pt x="168959" y="2858"/>
                  </a:cubicBezTo>
                  <a:cubicBezTo>
                    <a:pt x="168007" y="952"/>
                    <a:pt x="166102" y="0"/>
                    <a:pt x="165149" y="0"/>
                  </a:cubicBezTo>
                  <a:cubicBezTo>
                    <a:pt x="165149" y="0"/>
                    <a:pt x="30847" y="0"/>
                    <a:pt x="30847" y="0"/>
                  </a:cubicBezTo>
                  <a:lnTo>
                    <a:pt x="30847" y="0"/>
                  </a:lnTo>
                  <a:cubicBezTo>
                    <a:pt x="18464" y="0"/>
                    <a:pt x="8939" y="3810"/>
                    <a:pt x="4177" y="10477"/>
                  </a:cubicBezTo>
                  <a:cubicBezTo>
                    <a:pt x="-2491" y="20002"/>
                    <a:pt x="367" y="32385"/>
                    <a:pt x="2272" y="36195"/>
                  </a:cubicBezTo>
                  <a:cubicBezTo>
                    <a:pt x="3224" y="38100"/>
                    <a:pt x="5129" y="39052"/>
                    <a:pt x="6082" y="39052"/>
                  </a:cubicBezTo>
                  <a:lnTo>
                    <a:pt x="58469" y="39052"/>
                  </a:lnTo>
                  <a:cubicBezTo>
                    <a:pt x="61327" y="39052"/>
                    <a:pt x="64184" y="41910"/>
                    <a:pt x="65137" y="44767"/>
                  </a:cubicBezTo>
                  <a:lnTo>
                    <a:pt x="65137" y="175260"/>
                  </a:lnTo>
                  <a:cubicBezTo>
                    <a:pt x="65137" y="181927"/>
                    <a:pt x="67042" y="186690"/>
                    <a:pt x="69899" y="189547"/>
                  </a:cubicBezTo>
                  <a:cubicBezTo>
                    <a:pt x="72757" y="193358"/>
                    <a:pt x="77519" y="194310"/>
                    <a:pt x="83234" y="194310"/>
                  </a:cubicBezTo>
                  <a:lnTo>
                    <a:pt x="87044" y="194310"/>
                  </a:lnTo>
                  <a:cubicBezTo>
                    <a:pt x="96569" y="194310"/>
                    <a:pt x="104189" y="189547"/>
                    <a:pt x="104189" y="175260"/>
                  </a:cubicBezTo>
                  <a:lnTo>
                    <a:pt x="104189" y="46672"/>
                  </a:lnTo>
                  <a:cubicBezTo>
                    <a:pt x="104189" y="41910"/>
                    <a:pt x="107047" y="39052"/>
                    <a:pt x="111809" y="38100"/>
                  </a:cubicBezTo>
                  <a:cubicBezTo>
                    <a:pt x="111809" y="39052"/>
                    <a:pt x="139432" y="39052"/>
                    <a:pt x="140384" y="39052"/>
                  </a:cubicBezTo>
                  <a:lnTo>
                    <a:pt x="140384" y="3905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46" name="Freeform: Shape 340">
              <a:extLst>
                <a:ext uri="{FF2B5EF4-FFF2-40B4-BE49-F238E27FC236}">
                  <a16:creationId xmlns:a16="http://schemas.microsoft.com/office/drawing/2014/main" id="{8BA0B1D3-1E32-C042-A5BB-BDC0F090FA14}"/>
                </a:ext>
              </a:extLst>
            </p:cNvPr>
            <p:cNvSpPr/>
            <p:nvPr/>
          </p:nvSpPr>
          <p:spPr>
            <a:xfrm>
              <a:off x="2858452" y="2465070"/>
              <a:ext cx="71437" cy="107632"/>
            </a:xfrm>
            <a:custGeom>
              <a:avLst/>
              <a:gdLst>
                <a:gd name="connsiteX0" fmla="*/ 0 w 71437"/>
                <a:gd name="connsiteY0" fmla="*/ 102870 h 107632"/>
                <a:gd name="connsiteX1" fmla="*/ 0 w 71437"/>
                <a:gd name="connsiteY1" fmla="*/ 6667 h 107632"/>
                <a:gd name="connsiteX2" fmla="*/ 6667 w 71437"/>
                <a:gd name="connsiteY2" fmla="*/ 0 h 107632"/>
                <a:gd name="connsiteX3" fmla="*/ 66675 w 71437"/>
                <a:gd name="connsiteY3" fmla="*/ 0 h 107632"/>
                <a:gd name="connsiteX4" fmla="*/ 71438 w 71437"/>
                <a:gd name="connsiteY4" fmla="*/ 4763 h 107632"/>
                <a:gd name="connsiteX5" fmla="*/ 71438 w 71437"/>
                <a:gd name="connsiteY5" fmla="*/ 5715 h 107632"/>
                <a:gd name="connsiteX6" fmla="*/ 66675 w 71437"/>
                <a:gd name="connsiteY6" fmla="*/ 10477 h 107632"/>
                <a:gd name="connsiteX7" fmla="*/ 11430 w 71437"/>
                <a:gd name="connsiteY7" fmla="*/ 10477 h 107632"/>
                <a:gd name="connsiteX8" fmla="*/ 11430 w 71437"/>
                <a:gd name="connsiteY8" fmla="*/ 50483 h 107632"/>
                <a:gd name="connsiteX9" fmla="*/ 52388 w 71437"/>
                <a:gd name="connsiteY9" fmla="*/ 50483 h 107632"/>
                <a:gd name="connsiteX10" fmla="*/ 57150 w 71437"/>
                <a:gd name="connsiteY10" fmla="*/ 55245 h 107632"/>
                <a:gd name="connsiteX11" fmla="*/ 57150 w 71437"/>
                <a:gd name="connsiteY11" fmla="*/ 56197 h 107632"/>
                <a:gd name="connsiteX12" fmla="*/ 52388 w 71437"/>
                <a:gd name="connsiteY12" fmla="*/ 60960 h 107632"/>
                <a:gd name="connsiteX13" fmla="*/ 11430 w 71437"/>
                <a:gd name="connsiteY13" fmla="*/ 60960 h 107632"/>
                <a:gd name="connsiteX14" fmla="*/ 11430 w 71437"/>
                <a:gd name="connsiteY14" fmla="*/ 102870 h 107632"/>
                <a:gd name="connsiteX15" fmla="*/ 6667 w 71437"/>
                <a:gd name="connsiteY15" fmla="*/ 107633 h 107632"/>
                <a:gd name="connsiteX16" fmla="*/ 4763 w 71437"/>
                <a:gd name="connsiteY16" fmla="*/ 107633 h 107632"/>
                <a:gd name="connsiteX17" fmla="*/ 0 w 71437"/>
                <a:gd name="connsiteY17" fmla="*/ 102870 h 107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1437" h="107632">
                  <a:moveTo>
                    <a:pt x="0" y="102870"/>
                  </a:moveTo>
                  <a:lnTo>
                    <a:pt x="0" y="6667"/>
                  </a:lnTo>
                  <a:cubicBezTo>
                    <a:pt x="0" y="2858"/>
                    <a:pt x="2857" y="0"/>
                    <a:pt x="6667" y="0"/>
                  </a:cubicBezTo>
                  <a:lnTo>
                    <a:pt x="66675" y="0"/>
                  </a:lnTo>
                  <a:cubicBezTo>
                    <a:pt x="69532" y="0"/>
                    <a:pt x="71438" y="1905"/>
                    <a:pt x="71438" y="4763"/>
                  </a:cubicBezTo>
                  <a:lnTo>
                    <a:pt x="71438" y="5715"/>
                  </a:lnTo>
                  <a:cubicBezTo>
                    <a:pt x="71438" y="8572"/>
                    <a:pt x="69532" y="10477"/>
                    <a:pt x="66675" y="10477"/>
                  </a:cubicBezTo>
                  <a:lnTo>
                    <a:pt x="11430" y="10477"/>
                  </a:lnTo>
                  <a:lnTo>
                    <a:pt x="11430" y="50483"/>
                  </a:lnTo>
                  <a:lnTo>
                    <a:pt x="52388" y="50483"/>
                  </a:lnTo>
                  <a:cubicBezTo>
                    <a:pt x="55245" y="50483"/>
                    <a:pt x="57150" y="52388"/>
                    <a:pt x="57150" y="55245"/>
                  </a:cubicBezTo>
                  <a:lnTo>
                    <a:pt x="57150" y="56197"/>
                  </a:lnTo>
                  <a:cubicBezTo>
                    <a:pt x="57150" y="59055"/>
                    <a:pt x="55245" y="60960"/>
                    <a:pt x="52388" y="60960"/>
                  </a:cubicBezTo>
                  <a:lnTo>
                    <a:pt x="11430" y="60960"/>
                  </a:lnTo>
                  <a:lnTo>
                    <a:pt x="11430" y="102870"/>
                  </a:lnTo>
                  <a:cubicBezTo>
                    <a:pt x="11430" y="106680"/>
                    <a:pt x="9525" y="107633"/>
                    <a:pt x="6667" y="107633"/>
                  </a:cubicBezTo>
                  <a:lnTo>
                    <a:pt x="4763" y="107633"/>
                  </a:lnTo>
                  <a:cubicBezTo>
                    <a:pt x="952" y="107633"/>
                    <a:pt x="0" y="106680"/>
                    <a:pt x="0" y="10287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47" name="Freeform: Shape 341">
              <a:extLst>
                <a:ext uri="{FF2B5EF4-FFF2-40B4-BE49-F238E27FC236}">
                  <a16:creationId xmlns:a16="http://schemas.microsoft.com/office/drawing/2014/main" id="{D3281127-8BCD-0047-8355-C212E507821D}"/>
                </a:ext>
              </a:extLst>
            </p:cNvPr>
            <p:cNvSpPr/>
            <p:nvPr/>
          </p:nvSpPr>
          <p:spPr>
            <a:xfrm>
              <a:off x="2926079" y="2491740"/>
              <a:ext cx="80962" cy="81950"/>
            </a:xfrm>
            <a:custGeom>
              <a:avLst/>
              <a:gdLst>
                <a:gd name="connsiteX0" fmla="*/ 0 w 80962"/>
                <a:gd name="connsiteY0" fmla="*/ 40957 h 81950"/>
                <a:gd name="connsiteX1" fmla="*/ 40958 w 80962"/>
                <a:gd name="connsiteY1" fmla="*/ 0 h 81950"/>
                <a:gd name="connsiteX2" fmla="*/ 80963 w 80962"/>
                <a:gd name="connsiteY2" fmla="*/ 40957 h 81950"/>
                <a:gd name="connsiteX3" fmla="*/ 40958 w 80962"/>
                <a:gd name="connsiteY3" fmla="*/ 81915 h 81950"/>
                <a:gd name="connsiteX4" fmla="*/ 0 w 80962"/>
                <a:gd name="connsiteY4" fmla="*/ 40957 h 81950"/>
                <a:gd name="connsiteX5" fmla="*/ 70485 w 80962"/>
                <a:gd name="connsiteY5" fmla="*/ 41910 h 81950"/>
                <a:gd name="connsiteX6" fmla="*/ 40958 w 80962"/>
                <a:gd name="connsiteY6" fmla="*/ 9525 h 81950"/>
                <a:gd name="connsiteX7" fmla="*/ 11430 w 80962"/>
                <a:gd name="connsiteY7" fmla="*/ 40957 h 81950"/>
                <a:gd name="connsiteX8" fmla="*/ 40958 w 80962"/>
                <a:gd name="connsiteY8" fmla="*/ 73342 h 81950"/>
                <a:gd name="connsiteX9" fmla="*/ 70485 w 80962"/>
                <a:gd name="connsiteY9" fmla="*/ 41910 h 81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962" h="81950">
                  <a:moveTo>
                    <a:pt x="0" y="40957"/>
                  </a:moveTo>
                  <a:cubicBezTo>
                    <a:pt x="0" y="17145"/>
                    <a:pt x="17145" y="0"/>
                    <a:pt x="40958" y="0"/>
                  </a:cubicBezTo>
                  <a:cubicBezTo>
                    <a:pt x="64770" y="0"/>
                    <a:pt x="80963" y="17145"/>
                    <a:pt x="80963" y="40957"/>
                  </a:cubicBezTo>
                  <a:cubicBezTo>
                    <a:pt x="80963" y="64770"/>
                    <a:pt x="63817" y="81915"/>
                    <a:pt x="40958" y="81915"/>
                  </a:cubicBezTo>
                  <a:cubicBezTo>
                    <a:pt x="17145" y="82867"/>
                    <a:pt x="0" y="64770"/>
                    <a:pt x="0" y="40957"/>
                  </a:cubicBezTo>
                  <a:moveTo>
                    <a:pt x="70485" y="41910"/>
                  </a:moveTo>
                  <a:cubicBezTo>
                    <a:pt x="70485" y="23813"/>
                    <a:pt x="58103" y="9525"/>
                    <a:pt x="40958" y="9525"/>
                  </a:cubicBezTo>
                  <a:cubicBezTo>
                    <a:pt x="23813" y="9525"/>
                    <a:pt x="11430" y="22860"/>
                    <a:pt x="11430" y="40957"/>
                  </a:cubicBezTo>
                  <a:cubicBezTo>
                    <a:pt x="11430" y="59055"/>
                    <a:pt x="23813" y="73342"/>
                    <a:pt x="40958" y="73342"/>
                  </a:cubicBezTo>
                  <a:cubicBezTo>
                    <a:pt x="57150" y="73342"/>
                    <a:pt x="70485" y="60007"/>
                    <a:pt x="70485" y="4191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48" name="Freeform: Shape 342">
              <a:extLst>
                <a:ext uri="{FF2B5EF4-FFF2-40B4-BE49-F238E27FC236}">
                  <a16:creationId xmlns:a16="http://schemas.microsoft.com/office/drawing/2014/main" id="{840E8D04-F0EE-AB44-80E7-CF7E5DD4801A}"/>
                </a:ext>
              </a:extLst>
            </p:cNvPr>
            <p:cNvSpPr/>
            <p:nvPr/>
          </p:nvSpPr>
          <p:spPr>
            <a:xfrm>
              <a:off x="3020377" y="2491740"/>
              <a:ext cx="41909" cy="80962"/>
            </a:xfrm>
            <a:custGeom>
              <a:avLst/>
              <a:gdLst>
                <a:gd name="connsiteX0" fmla="*/ 30480 w 41909"/>
                <a:gd name="connsiteY0" fmla="*/ 0 h 80962"/>
                <a:gd name="connsiteX1" fmla="*/ 41910 w 41909"/>
                <a:gd name="connsiteY1" fmla="*/ 7620 h 80962"/>
                <a:gd name="connsiteX2" fmla="*/ 39052 w 41909"/>
                <a:gd name="connsiteY2" fmla="*/ 13335 h 80962"/>
                <a:gd name="connsiteX3" fmla="*/ 29527 w 41909"/>
                <a:gd name="connsiteY3" fmla="*/ 10477 h 80962"/>
                <a:gd name="connsiteX4" fmla="*/ 10477 w 41909"/>
                <a:gd name="connsiteY4" fmla="*/ 45720 h 80962"/>
                <a:gd name="connsiteX5" fmla="*/ 10477 w 41909"/>
                <a:gd name="connsiteY5" fmla="*/ 76200 h 80962"/>
                <a:gd name="connsiteX6" fmla="*/ 5715 w 41909"/>
                <a:gd name="connsiteY6" fmla="*/ 80963 h 80962"/>
                <a:gd name="connsiteX7" fmla="*/ 4763 w 41909"/>
                <a:gd name="connsiteY7" fmla="*/ 80963 h 80962"/>
                <a:gd name="connsiteX8" fmla="*/ 0 w 41909"/>
                <a:gd name="connsiteY8" fmla="*/ 76200 h 80962"/>
                <a:gd name="connsiteX9" fmla="*/ 0 w 41909"/>
                <a:gd name="connsiteY9" fmla="*/ 2857 h 80962"/>
                <a:gd name="connsiteX10" fmla="*/ 3810 w 41909"/>
                <a:gd name="connsiteY10" fmla="*/ 1905 h 80962"/>
                <a:gd name="connsiteX11" fmla="*/ 10477 w 41909"/>
                <a:gd name="connsiteY11" fmla="*/ 12382 h 80962"/>
                <a:gd name="connsiteX12" fmla="*/ 10477 w 41909"/>
                <a:gd name="connsiteY12" fmla="*/ 17145 h 80962"/>
                <a:gd name="connsiteX13" fmla="*/ 30480 w 41909"/>
                <a:gd name="connsiteY13" fmla="*/ 0 h 80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909" h="80962">
                  <a:moveTo>
                    <a:pt x="30480" y="0"/>
                  </a:moveTo>
                  <a:cubicBezTo>
                    <a:pt x="38100" y="0"/>
                    <a:pt x="41910" y="2857"/>
                    <a:pt x="41910" y="7620"/>
                  </a:cubicBezTo>
                  <a:cubicBezTo>
                    <a:pt x="41910" y="11430"/>
                    <a:pt x="39052" y="13335"/>
                    <a:pt x="39052" y="13335"/>
                  </a:cubicBezTo>
                  <a:cubicBezTo>
                    <a:pt x="37147" y="11430"/>
                    <a:pt x="34290" y="10477"/>
                    <a:pt x="29527" y="10477"/>
                  </a:cubicBezTo>
                  <a:cubicBezTo>
                    <a:pt x="15240" y="10477"/>
                    <a:pt x="10477" y="24765"/>
                    <a:pt x="10477" y="45720"/>
                  </a:cubicBezTo>
                  <a:lnTo>
                    <a:pt x="10477" y="76200"/>
                  </a:lnTo>
                  <a:cubicBezTo>
                    <a:pt x="10477" y="80010"/>
                    <a:pt x="8572" y="80963"/>
                    <a:pt x="5715" y="80963"/>
                  </a:cubicBezTo>
                  <a:lnTo>
                    <a:pt x="4763" y="80963"/>
                  </a:lnTo>
                  <a:cubicBezTo>
                    <a:pt x="1905" y="80963"/>
                    <a:pt x="0" y="80010"/>
                    <a:pt x="0" y="76200"/>
                  </a:cubicBezTo>
                  <a:lnTo>
                    <a:pt x="0" y="2857"/>
                  </a:lnTo>
                  <a:cubicBezTo>
                    <a:pt x="0" y="2857"/>
                    <a:pt x="1905" y="1905"/>
                    <a:pt x="3810" y="1905"/>
                  </a:cubicBezTo>
                  <a:cubicBezTo>
                    <a:pt x="7620" y="1905"/>
                    <a:pt x="10477" y="3810"/>
                    <a:pt x="10477" y="12382"/>
                  </a:cubicBezTo>
                  <a:lnTo>
                    <a:pt x="10477" y="17145"/>
                  </a:lnTo>
                  <a:cubicBezTo>
                    <a:pt x="13335" y="5715"/>
                    <a:pt x="20002" y="0"/>
                    <a:pt x="30480" y="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49" name="Freeform: Shape 343">
              <a:extLst>
                <a:ext uri="{FF2B5EF4-FFF2-40B4-BE49-F238E27FC236}">
                  <a16:creationId xmlns:a16="http://schemas.microsoft.com/office/drawing/2014/main" id="{6BEE3F73-1D11-FD49-9320-48597B838E0F}"/>
                </a:ext>
              </a:extLst>
            </p:cNvPr>
            <p:cNvSpPr/>
            <p:nvPr/>
          </p:nvSpPr>
          <p:spPr>
            <a:xfrm>
              <a:off x="3105150" y="2465070"/>
              <a:ext cx="76200" cy="108584"/>
            </a:xfrm>
            <a:custGeom>
              <a:avLst/>
              <a:gdLst>
                <a:gd name="connsiteX0" fmla="*/ 0 w 76200"/>
                <a:gd name="connsiteY0" fmla="*/ 100965 h 108584"/>
                <a:gd name="connsiteX1" fmla="*/ 0 w 76200"/>
                <a:gd name="connsiteY1" fmla="*/ 6667 h 108584"/>
                <a:gd name="connsiteX2" fmla="*/ 6667 w 76200"/>
                <a:gd name="connsiteY2" fmla="*/ 0 h 108584"/>
                <a:gd name="connsiteX3" fmla="*/ 70485 w 76200"/>
                <a:gd name="connsiteY3" fmla="*/ 0 h 108584"/>
                <a:gd name="connsiteX4" fmla="*/ 75247 w 76200"/>
                <a:gd name="connsiteY4" fmla="*/ 4763 h 108584"/>
                <a:gd name="connsiteX5" fmla="*/ 75247 w 76200"/>
                <a:gd name="connsiteY5" fmla="*/ 5715 h 108584"/>
                <a:gd name="connsiteX6" fmla="*/ 70485 w 76200"/>
                <a:gd name="connsiteY6" fmla="*/ 10477 h 108584"/>
                <a:gd name="connsiteX7" fmla="*/ 11430 w 76200"/>
                <a:gd name="connsiteY7" fmla="*/ 10477 h 108584"/>
                <a:gd name="connsiteX8" fmla="*/ 11430 w 76200"/>
                <a:gd name="connsiteY8" fmla="*/ 47625 h 108584"/>
                <a:gd name="connsiteX9" fmla="*/ 59055 w 76200"/>
                <a:gd name="connsiteY9" fmla="*/ 47625 h 108584"/>
                <a:gd name="connsiteX10" fmla="*/ 63817 w 76200"/>
                <a:gd name="connsiteY10" fmla="*/ 52388 h 108584"/>
                <a:gd name="connsiteX11" fmla="*/ 63817 w 76200"/>
                <a:gd name="connsiteY11" fmla="*/ 53340 h 108584"/>
                <a:gd name="connsiteX12" fmla="*/ 59055 w 76200"/>
                <a:gd name="connsiteY12" fmla="*/ 58102 h 108584"/>
                <a:gd name="connsiteX13" fmla="*/ 11430 w 76200"/>
                <a:gd name="connsiteY13" fmla="*/ 58102 h 108584"/>
                <a:gd name="connsiteX14" fmla="*/ 11430 w 76200"/>
                <a:gd name="connsiteY14" fmla="*/ 98108 h 108584"/>
                <a:gd name="connsiteX15" fmla="*/ 71438 w 76200"/>
                <a:gd name="connsiteY15" fmla="*/ 98108 h 108584"/>
                <a:gd name="connsiteX16" fmla="*/ 76200 w 76200"/>
                <a:gd name="connsiteY16" fmla="*/ 102870 h 108584"/>
                <a:gd name="connsiteX17" fmla="*/ 76200 w 76200"/>
                <a:gd name="connsiteY17" fmla="*/ 103822 h 108584"/>
                <a:gd name="connsiteX18" fmla="*/ 71438 w 76200"/>
                <a:gd name="connsiteY18" fmla="*/ 108585 h 108584"/>
                <a:gd name="connsiteX19" fmla="*/ 6667 w 76200"/>
                <a:gd name="connsiteY19" fmla="*/ 108585 h 108584"/>
                <a:gd name="connsiteX20" fmla="*/ 0 w 76200"/>
                <a:gd name="connsiteY20" fmla="*/ 100965 h 108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76200" h="108584">
                  <a:moveTo>
                    <a:pt x="0" y="100965"/>
                  </a:moveTo>
                  <a:lnTo>
                    <a:pt x="0" y="6667"/>
                  </a:lnTo>
                  <a:cubicBezTo>
                    <a:pt x="0" y="2858"/>
                    <a:pt x="2858" y="0"/>
                    <a:pt x="6667" y="0"/>
                  </a:cubicBezTo>
                  <a:lnTo>
                    <a:pt x="70485" y="0"/>
                  </a:lnTo>
                  <a:cubicBezTo>
                    <a:pt x="73342" y="0"/>
                    <a:pt x="75247" y="1905"/>
                    <a:pt x="75247" y="4763"/>
                  </a:cubicBezTo>
                  <a:lnTo>
                    <a:pt x="75247" y="5715"/>
                  </a:lnTo>
                  <a:cubicBezTo>
                    <a:pt x="75247" y="8572"/>
                    <a:pt x="73342" y="10477"/>
                    <a:pt x="70485" y="10477"/>
                  </a:cubicBezTo>
                  <a:lnTo>
                    <a:pt x="11430" y="10477"/>
                  </a:lnTo>
                  <a:lnTo>
                    <a:pt x="11430" y="47625"/>
                  </a:lnTo>
                  <a:lnTo>
                    <a:pt x="59055" y="47625"/>
                  </a:lnTo>
                  <a:cubicBezTo>
                    <a:pt x="61913" y="47625"/>
                    <a:pt x="63817" y="49530"/>
                    <a:pt x="63817" y="52388"/>
                  </a:cubicBezTo>
                  <a:lnTo>
                    <a:pt x="63817" y="53340"/>
                  </a:lnTo>
                  <a:cubicBezTo>
                    <a:pt x="63817" y="56197"/>
                    <a:pt x="61913" y="58102"/>
                    <a:pt x="59055" y="58102"/>
                  </a:cubicBezTo>
                  <a:lnTo>
                    <a:pt x="11430" y="58102"/>
                  </a:lnTo>
                  <a:lnTo>
                    <a:pt x="11430" y="98108"/>
                  </a:lnTo>
                  <a:lnTo>
                    <a:pt x="71438" y="98108"/>
                  </a:lnTo>
                  <a:cubicBezTo>
                    <a:pt x="74295" y="98108"/>
                    <a:pt x="76200" y="100013"/>
                    <a:pt x="76200" y="102870"/>
                  </a:cubicBezTo>
                  <a:lnTo>
                    <a:pt x="76200" y="103822"/>
                  </a:lnTo>
                  <a:cubicBezTo>
                    <a:pt x="76200" y="106680"/>
                    <a:pt x="74295" y="108585"/>
                    <a:pt x="71438" y="108585"/>
                  </a:cubicBezTo>
                  <a:lnTo>
                    <a:pt x="6667" y="108585"/>
                  </a:lnTo>
                  <a:cubicBezTo>
                    <a:pt x="2858" y="107633"/>
                    <a:pt x="0" y="104775"/>
                    <a:pt x="0" y="100965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50" name="Freeform: Shape 344">
              <a:extLst>
                <a:ext uri="{FF2B5EF4-FFF2-40B4-BE49-F238E27FC236}">
                  <a16:creationId xmlns:a16="http://schemas.microsoft.com/office/drawing/2014/main" id="{8943E0EA-F793-2245-8072-8AAB1C26AC69}"/>
                </a:ext>
              </a:extLst>
            </p:cNvPr>
            <p:cNvSpPr/>
            <p:nvPr/>
          </p:nvSpPr>
          <p:spPr>
            <a:xfrm>
              <a:off x="3180397" y="2492692"/>
              <a:ext cx="73342" cy="80010"/>
            </a:xfrm>
            <a:custGeom>
              <a:avLst/>
              <a:gdLst>
                <a:gd name="connsiteX0" fmla="*/ 36195 w 73342"/>
                <a:gd name="connsiteY0" fmla="*/ 70485 h 80010"/>
                <a:gd name="connsiteX1" fmla="*/ 60008 w 73342"/>
                <a:gd name="connsiteY1" fmla="*/ 8573 h 80010"/>
                <a:gd name="connsiteX2" fmla="*/ 67628 w 73342"/>
                <a:gd name="connsiteY2" fmla="*/ 953 h 80010"/>
                <a:gd name="connsiteX3" fmla="*/ 73343 w 73342"/>
                <a:gd name="connsiteY3" fmla="*/ 3810 h 80010"/>
                <a:gd name="connsiteX4" fmla="*/ 44768 w 73342"/>
                <a:gd name="connsiteY4" fmla="*/ 76200 h 80010"/>
                <a:gd name="connsiteX5" fmla="*/ 37148 w 73342"/>
                <a:gd name="connsiteY5" fmla="*/ 80010 h 80010"/>
                <a:gd name="connsiteX6" fmla="*/ 29528 w 73342"/>
                <a:gd name="connsiteY6" fmla="*/ 76200 h 80010"/>
                <a:gd name="connsiteX7" fmla="*/ 0 w 73342"/>
                <a:gd name="connsiteY7" fmla="*/ 2858 h 80010"/>
                <a:gd name="connsiteX8" fmla="*/ 5715 w 73342"/>
                <a:gd name="connsiteY8" fmla="*/ 0 h 80010"/>
                <a:gd name="connsiteX9" fmla="*/ 13335 w 73342"/>
                <a:gd name="connsiteY9" fmla="*/ 7620 h 80010"/>
                <a:gd name="connsiteX10" fmla="*/ 36195 w 73342"/>
                <a:gd name="connsiteY10" fmla="*/ 70485 h 80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3342" h="80010">
                  <a:moveTo>
                    <a:pt x="36195" y="70485"/>
                  </a:moveTo>
                  <a:lnTo>
                    <a:pt x="60008" y="8573"/>
                  </a:lnTo>
                  <a:cubicBezTo>
                    <a:pt x="62865" y="1905"/>
                    <a:pt x="64770" y="953"/>
                    <a:pt x="67628" y="953"/>
                  </a:cubicBezTo>
                  <a:cubicBezTo>
                    <a:pt x="71438" y="953"/>
                    <a:pt x="73343" y="3810"/>
                    <a:pt x="73343" y="3810"/>
                  </a:cubicBezTo>
                  <a:lnTo>
                    <a:pt x="44768" y="76200"/>
                  </a:lnTo>
                  <a:cubicBezTo>
                    <a:pt x="43815" y="79058"/>
                    <a:pt x="42863" y="80010"/>
                    <a:pt x="37148" y="80010"/>
                  </a:cubicBezTo>
                  <a:cubicBezTo>
                    <a:pt x="31433" y="80010"/>
                    <a:pt x="31433" y="79058"/>
                    <a:pt x="29528" y="76200"/>
                  </a:cubicBezTo>
                  <a:lnTo>
                    <a:pt x="0" y="2858"/>
                  </a:lnTo>
                  <a:cubicBezTo>
                    <a:pt x="0" y="1905"/>
                    <a:pt x="1905" y="0"/>
                    <a:pt x="5715" y="0"/>
                  </a:cubicBezTo>
                  <a:cubicBezTo>
                    <a:pt x="9525" y="0"/>
                    <a:pt x="11430" y="1905"/>
                    <a:pt x="13335" y="7620"/>
                  </a:cubicBezTo>
                  <a:lnTo>
                    <a:pt x="36195" y="7048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51" name="Freeform: Shape 345">
              <a:extLst>
                <a:ext uri="{FF2B5EF4-FFF2-40B4-BE49-F238E27FC236}">
                  <a16:creationId xmlns:a16="http://schemas.microsoft.com/office/drawing/2014/main" id="{940D199C-DF7A-C147-B32D-2C69A42F13CF}"/>
                </a:ext>
              </a:extLst>
            </p:cNvPr>
            <p:cNvSpPr/>
            <p:nvPr/>
          </p:nvSpPr>
          <p:spPr>
            <a:xfrm>
              <a:off x="3256597" y="2490787"/>
              <a:ext cx="76200" cy="82867"/>
            </a:xfrm>
            <a:custGeom>
              <a:avLst/>
              <a:gdLst>
                <a:gd name="connsiteX0" fmla="*/ 40958 w 76200"/>
                <a:gd name="connsiteY0" fmla="*/ 74295 h 82867"/>
                <a:gd name="connsiteX1" fmla="*/ 67628 w 76200"/>
                <a:gd name="connsiteY1" fmla="*/ 60008 h 82867"/>
                <a:gd name="connsiteX2" fmla="*/ 74295 w 76200"/>
                <a:gd name="connsiteY2" fmla="*/ 65722 h 82867"/>
                <a:gd name="connsiteX3" fmla="*/ 40958 w 76200"/>
                <a:gd name="connsiteY3" fmla="*/ 82867 h 82867"/>
                <a:gd name="connsiteX4" fmla="*/ 0 w 76200"/>
                <a:gd name="connsiteY4" fmla="*/ 41910 h 82867"/>
                <a:gd name="connsiteX5" fmla="*/ 40005 w 76200"/>
                <a:gd name="connsiteY5" fmla="*/ 0 h 82867"/>
                <a:gd name="connsiteX6" fmla="*/ 76200 w 76200"/>
                <a:gd name="connsiteY6" fmla="*/ 40005 h 82867"/>
                <a:gd name="connsiteX7" fmla="*/ 76200 w 76200"/>
                <a:gd name="connsiteY7" fmla="*/ 40958 h 82867"/>
                <a:gd name="connsiteX8" fmla="*/ 71438 w 76200"/>
                <a:gd name="connsiteY8" fmla="*/ 44767 h 82867"/>
                <a:gd name="connsiteX9" fmla="*/ 10478 w 76200"/>
                <a:gd name="connsiteY9" fmla="*/ 44767 h 82867"/>
                <a:gd name="connsiteX10" fmla="*/ 40958 w 76200"/>
                <a:gd name="connsiteY10" fmla="*/ 74295 h 82867"/>
                <a:gd name="connsiteX11" fmla="*/ 64770 w 76200"/>
                <a:gd name="connsiteY11" fmla="*/ 36195 h 82867"/>
                <a:gd name="connsiteX12" fmla="*/ 39053 w 76200"/>
                <a:gd name="connsiteY12" fmla="*/ 10478 h 82867"/>
                <a:gd name="connsiteX13" fmla="*/ 10478 w 76200"/>
                <a:gd name="connsiteY13" fmla="*/ 36195 h 82867"/>
                <a:gd name="connsiteX14" fmla="*/ 64770 w 76200"/>
                <a:gd name="connsiteY14" fmla="*/ 36195 h 82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6200" h="82867">
                  <a:moveTo>
                    <a:pt x="40958" y="74295"/>
                  </a:moveTo>
                  <a:cubicBezTo>
                    <a:pt x="56198" y="74295"/>
                    <a:pt x="62865" y="67628"/>
                    <a:pt x="67628" y="60008"/>
                  </a:cubicBezTo>
                  <a:cubicBezTo>
                    <a:pt x="67628" y="59055"/>
                    <a:pt x="74295" y="60960"/>
                    <a:pt x="74295" y="65722"/>
                  </a:cubicBezTo>
                  <a:cubicBezTo>
                    <a:pt x="74295" y="71438"/>
                    <a:pt x="62865" y="82867"/>
                    <a:pt x="40958" y="82867"/>
                  </a:cubicBezTo>
                  <a:cubicBezTo>
                    <a:pt x="17145" y="82867"/>
                    <a:pt x="0" y="65722"/>
                    <a:pt x="0" y="41910"/>
                  </a:cubicBezTo>
                  <a:cubicBezTo>
                    <a:pt x="0" y="18097"/>
                    <a:pt x="17145" y="0"/>
                    <a:pt x="40005" y="0"/>
                  </a:cubicBezTo>
                  <a:cubicBezTo>
                    <a:pt x="61913" y="0"/>
                    <a:pt x="76200" y="15240"/>
                    <a:pt x="76200" y="40005"/>
                  </a:cubicBezTo>
                  <a:lnTo>
                    <a:pt x="76200" y="40958"/>
                  </a:lnTo>
                  <a:cubicBezTo>
                    <a:pt x="76200" y="43815"/>
                    <a:pt x="75248" y="44767"/>
                    <a:pt x="71438" y="44767"/>
                  </a:cubicBezTo>
                  <a:lnTo>
                    <a:pt x="10478" y="44767"/>
                  </a:lnTo>
                  <a:cubicBezTo>
                    <a:pt x="11430" y="61913"/>
                    <a:pt x="23813" y="74295"/>
                    <a:pt x="40958" y="74295"/>
                  </a:cubicBezTo>
                  <a:moveTo>
                    <a:pt x="64770" y="36195"/>
                  </a:moveTo>
                  <a:cubicBezTo>
                    <a:pt x="63818" y="20955"/>
                    <a:pt x="54293" y="10478"/>
                    <a:pt x="39053" y="10478"/>
                  </a:cubicBezTo>
                  <a:cubicBezTo>
                    <a:pt x="23813" y="10478"/>
                    <a:pt x="13335" y="20955"/>
                    <a:pt x="10478" y="36195"/>
                  </a:cubicBezTo>
                  <a:lnTo>
                    <a:pt x="64770" y="3619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52" name="Freeform: Shape 346">
              <a:extLst>
                <a:ext uri="{FF2B5EF4-FFF2-40B4-BE49-F238E27FC236}">
                  <a16:creationId xmlns:a16="http://schemas.microsoft.com/office/drawing/2014/main" id="{17A46306-578E-8841-AB2F-27FB701024FF}"/>
                </a:ext>
              </a:extLst>
            </p:cNvPr>
            <p:cNvSpPr/>
            <p:nvPr/>
          </p:nvSpPr>
          <p:spPr>
            <a:xfrm>
              <a:off x="3349942" y="2491740"/>
              <a:ext cx="41910" cy="80962"/>
            </a:xfrm>
            <a:custGeom>
              <a:avLst/>
              <a:gdLst>
                <a:gd name="connsiteX0" fmla="*/ 30480 w 41910"/>
                <a:gd name="connsiteY0" fmla="*/ 0 h 80962"/>
                <a:gd name="connsiteX1" fmla="*/ 41910 w 41910"/>
                <a:gd name="connsiteY1" fmla="*/ 7620 h 80962"/>
                <a:gd name="connsiteX2" fmla="*/ 39053 w 41910"/>
                <a:gd name="connsiteY2" fmla="*/ 13335 h 80962"/>
                <a:gd name="connsiteX3" fmla="*/ 29528 w 41910"/>
                <a:gd name="connsiteY3" fmla="*/ 10477 h 80962"/>
                <a:gd name="connsiteX4" fmla="*/ 10478 w 41910"/>
                <a:gd name="connsiteY4" fmla="*/ 45720 h 80962"/>
                <a:gd name="connsiteX5" fmla="*/ 10478 w 41910"/>
                <a:gd name="connsiteY5" fmla="*/ 76200 h 80962"/>
                <a:gd name="connsiteX6" fmla="*/ 5715 w 41910"/>
                <a:gd name="connsiteY6" fmla="*/ 80963 h 80962"/>
                <a:gd name="connsiteX7" fmla="*/ 4763 w 41910"/>
                <a:gd name="connsiteY7" fmla="*/ 80963 h 80962"/>
                <a:gd name="connsiteX8" fmla="*/ 0 w 41910"/>
                <a:gd name="connsiteY8" fmla="*/ 76200 h 80962"/>
                <a:gd name="connsiteX9" fmla="*/ 0 w 41910"/>
                <a:gd name="connsiteY9" fmla="*/ 2857 h 80962"/>
                <a:gd name="connsiteX10" fmla="*/ 3810 w 41910"/>
                <a:gd name="connsiteY10" fmla="*/ 1905 h 80962"/>
                <a:gd name="connsiteX11" fmla="*/ 10478 w 41910"/>
                <a:gd name="connsiteY11" fmla="*/ 12382 h 80962"/>
                <a:gd name="connsiteX12" fmla="*/ 10478 w 41910"/>
                <a:gd name="connsiteY12" fmla="*/ 17145 h 80962"/>
                <a:gd name="connsiteX13" fmla="*/ 30480 w 41910"/>
                <a:gd name="connsiteY13" fmla="*/ 0 h 80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910" h="80962">
                  <a:moveTo>
                    <a:pt x="30480" y="0"/>
                  </a:moveTo>
                  <a:cubicBezTo>
                    <a:pt x="38100" y="0"/>
                    <a:pt x="41910" y="2857"/>
                    <a:pt x="41910" y="7620"/>
                  </a:cubicBezTo>
                  <a:cubicBezTo>
                    <a:pt x="41910" y="11430"/>
                    <a:pt x="39053" y="13335"/>
                    <a:pt x="39053" y="13335"/>
                  </a:cubicBezTo>
                  <a:cubicBezTo>
                    <a:pt x="37148" y="11430"/>
                    <a:pt x="34290" y="10477"/>
                    <a:pt x="29528" y="10477"/>
                  </a:cubicBezTo>
                  <a:cubicBezTo>
                    <a:pt x="15240" y="10477"/>
                    <a:pt x="10478" y="24765"/>
                    <a:pt x="10478" y="45720"/>
                  </a:cubicBezTo>
                  <a:lnTo>
                    <a:pt x="10478" y="76200"/>
                  </a:lnTo>
                  <a:cubicBezTo>
                    <a:pt x="10478" y="80010"/>
                    <a:pt x="8573" y="80963"/>
                    <a:pt x="5715" y="80963"/>
                  </a:cubicBezTo>
                  <a:lnTo>
                    <a:pt x="4763" y="80963"/>
                  </a:lnTo>
                  <a:cubicBezTo>
                    <a:pt x="1905" y="80963"/>
                    <a:pt x="0" y="80010"/>
                    <a:pt x="0" y="76200"/>
                  </a:cubicBezTo>
                  <a:lnTo>
                    <a:pt x="0" y="2857"/>
                  </a:lnTo>
                  <a:cubicBezTo>
                    <a:pt x="0" y="2857"/>
                    <a:pt x="1905" y="1905"/>
                    <a:pt x="3810" y="1905"/>
                  </a:cubicBezTo>
                  <a:cubicBezTo>
                    <a:pt x="7620" y="1905"/>
                    <a:pt x="10478" y="3810"/>
                    <a:pt x="10478" y="12382"/>
                  </a:cubicBezTo>
                  <a:lnTo>
                    <a:pt x="10478" y="17145"/>
                  </a:lnTo>
                  <a:cubicBezTo>
                    <a:pt x="12383" y="5715"/>
                    <a:pt x="20003" y="0"/>
                    <a:pt x="30480" y="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53" name="Freeform: Shape 347">
              <a:extLst>
                <a:ext uri="{FF2B5EF4-FFF2-40B4-BE49-F238E27FC236}">
                  <a16:creationId xmlns:a16="http://schemas.microsoft.com/office/drawing/2014/main" id="{0D1C2331-18AE-7244-A788-17C07948486C}"/>
                </a:ext>
              </a:extLst>
            </p:cNvPr>
            <p:cNvSpPr/>
            <p:nvPr/>
          </p:nvSpPr>
          <p:spPr>
            <a:xfrm>
              <a:off x="3397567" y="2494597"/>
              <a:ext cx="73342" cy="112395"/>
            </a:xfrm>
            <a:custGeom>
              <a:avLst/>
              <a:gdLst>
                <a:gd name="connsiteX0" fmla="*/ 21908 w 73342"/>
                <a:gd name="connsiteY0" fmla="*/ 107633 h 112395"/>
                <a:gd name="connsiteX1" fmla="*/ 35242 w 73342"/>
                <a:gd name="connsiteY1" fmla="*/ 74295 h 112395"/>
                <a:gd name="connsiteX2" fmla="*/ 28575 w 73342"/>
                <a:gd name="connsiteY2" fmla="*/ 70485 h 112395"/>
                <a:gd name="connsiteX3" fmla="*/ 0 w 73342"/>
                <a:gd name="connsiteY3" fmla="*/ 2858 h 112395"/>
                <a:gd name="connsiteX4" fmla="*/ 5715 w 73342"/>
                <a:gd name="connsiteY4" fmla="*/ 0 h 112395"/>
                <a:gd name="connsiteX5" fmla="*/ 13335 w 73342"/>
                <a:gd name="connsiteY5" fmla="*/ 7620 h 112395"/>
                <a:gd name="connsiteX6" fmla="*/ 38100 w 73342"/>
                <a:gd name="connsiteY6" fmla="*/ 69533 h 112395"/>
                <a:gd name="connsiteX7" fmla="*/ 60008 w 73342"/>
                <a:gd name="connsiteY7" fmla="*/ 8573 h 112395"/>
                <a:gd name="connsiteX8" fmla="*/ 67628 w 73342"/>
                <a:gd name="connsiteY8" fmla="*/ 953 h 112395"/>
                <a:gd name="connsiteX9" fmla="*/ 73342 w 73342"/>
                <a:gd name="connsiteY9" fmla="*/ 3810 h 112395"/>
                <a:gd name="connsiteX10" fmla="*/ 35242 w 73342"/>
                <a:gd name="connsiteY10" fmla="*/ 105728 h 112395"/>
                <a:gd name="connsiteX11" fmla="*/ 27623 w 73342"/>
                <a:gd name="connsiteY11" fmla="*/ 112395 h 112395"/>
                <a:gd name="connsiteX12" fmla="*/ 21908 w 73342"/>
                <a:gd name="connsiteY12" fmla="*/ 107633 h 112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3342" h="112395">
                  <a:moveTo>
                    <a:pt x="21908" y="107633"/>
                  </a:moveTo>
                  <a:lnTo>
                    <a:pt x="35242" y="74295"/>
                  </a:lnTo>
                  <a:cubicBezTo>
                    <a:pt x="31433" y="74295"/>
                    <a:pt x="30480" y="73343"/>
                    <a:pt x="28575" y="70485"/>
                  </a:cubicBezTo>
                  <a:lnTo>
                    <a:pt x="0" y="2858"/>
                  </a:lnTo>
                  <a:cubicBezTo>
                    <a:pt x="0" y="1905"/>
                    <a:pt x="1905" y="0"/>
                    <a:pt x="5715" y="0"/>
                  </a:cubicBezTo>
                  <a:cubicBezTo>
                    <a:pt x="9525" y="0"/>
                    <a:pt x="11430" y="1905"/>
                    <a:pt x="13335" y="7620"/>
                  </a:cubicBezTo>
                  <a:lnTo>
                    <a:pt x="38100" y="69533"/>
                  </a:lnTo>
                  <a:lnTo>
                    <a:pt x="60008" y="8573"/>
                  </a:lnTo>
                  <a:cubicBezTo>
                    <a:pt x="61913" y="2858"/>
                    <a:pt x="64770" y="953"/>
                    <a:pt x="67628" y="953"/>
                  </a:cubicBezTo>
                  <a:cubicBezTo>
                    <a:pt x="70485" y="953"/>
                    <a:pt x="73342" y="2858"/>
                    <a:pt x="73342" y="3810"/>
                  </a:cubicBezTo>
                  <a:lnTo>
                    <a:pt x="35242" y="105728"/>
                  </a:lnTo>
                  <a:cubicBezTo>
                    <a:pt x="33338" y="111443"/>
                    <a:pt x="30480" y="112395"/>
                    <a:pt x="27623" y="112395"/>
                  </a:cubicBezTo>
                  <a:cubicBezTo>
                    <a:pt x="24765" y="110490"/>
                    <a:pt x="21908" y="107633"/>
                    <a:pt x="21908" y="10763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55" name="Freeform: Shape 348">
              <a:extLst>
                <a:ext uri="{FF2B5EF4-FFF2-40B4-BE49-F238E27FC236}">
                  <a16:creationId xmlns:a16="http://schemas.microsoft.com/office/drawing/2014/main" id="{31B18707-72AC-654E-950E-591A2656D4CF}"/>
                </a:ext>
              </a:extLst>
            </p:cNvPr>
            <p:cNvSpPr/>
            <p:nvPr/>
          </p:nvSpPr>
          <p:spPr>
            <a:xfrm>
              <a:off x="3472815" y="2491740"/>
              <a:ext cx="80962" cy="81950"/>
            </a:xfrm>
            <a:custGeom>
              <a:avLst/>
              <a:gdLst>
                <a:gd name="connsiteX0" fmla="*/ 0 w 80962"/>
                <a:gd name="connsiteY0" fmla="*/ 40957 h 81950"/>
                <a:gd name="connsiteX1" fmla="*/ 40957 w 80962"/>
                <a:gd name="connsiteY1" fmla="*/ 0 h 81950"/>
                <a:gd name="connsiteX2" fmla="*/ 80963 w 80962"/>
                <a:gd name="connsiteY2" fmla="*/ 40957 h 81950"/>
                <a:gd name="connsiteX3" fmla="*/ 40957 w 80962"/>
                <a:gd name="connsiteY3" fmla="*/ 81915 h 81950"/>
                <a:gd name="connsiteX4" fmla="*/ 0 w 80962"/>
                <a:gd name="connsiteY4" fmla="*/ 40957 h 81950"/>
                <a:gd name="connsiteX5" fmla="*/ 70485 w 80962"/>
                <a:gd name="connsiteY5" fmla="*/ 41910 h 81950"/>
                <a:gd name="connsiteX6" fmla="*/ 40957 w 80962"/>
                <a:gd name="connsiteY6" fmla="*/ 9525 h 81950"/>
                <a:gd name="connsiteX7" fmla="*/ 11430 w 80962"/>
                <a:gd name="connsiteY7" fmla="*/ 40957 h 81950"/>
                <a:gd name="connsiteX8" fmla="*/ 40957 w 80962"/>
                <a:gd name="connsiteY8" fmla="*/ 73342 h 81950"/>
                <a:gd name="connsiteX9" fmla="*/ 70485 w 80962"/>
                <a:gd name="connsiteY9" fmla="*/ 41910 h 81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962" h="81950">
                  <a:moveTo>
                    <a:pt x="0" y="40957"/>
                  </a:moveTo>
                  <a:cubicBezTo>
                    <a:pt x="0" y="17145"/>
                    <a:pt x="17145" y="0"/>
                    <a:pt x="40957" y="0"/>
                  </a:cubicBezTo>
                  <a:cubicBezTo>
                    <a:pt x="64770" y="0"/>
                    <a:pt x="80963" y="17145"/>
                    <a:pt x="80963" y="40957"/>
                  </a:cubicBezTo>
                  <a:cubicBezTo>
                    <a:pt x="80963" y="64770"/>
                    <a:pt x="63817" y="81915"/>
                    <a:pt x="40957" y="81915"/>
                  </a:cubicBezTo>
                  <a:cubicBezTo>
                    <a:pt x="17145" y="82867"/>
                    <a:pt x="0" y="64770"/>
                    <a:pt x="0" y="40957"/>
                  </a:cubicBezTo>
                  <a:moveTo>
                    <a:pt x="70485" y="41910"/>
                  </a:moveTo>
                  <a:cubicBezTo>
                    <a:pt x="70485" y="23813"/>
                    <a:pt x="58102" y="9525"/>
                    <a:pt x="40957" y="9525"/>
                  </a:cubicBezTo>
                  <a:cubicBezTo>
                    <a:pt x="23813" y="9525"/>
                    <a:pt x="11430" y="22860"/>
                    <a:pt x="11430" y="40957"/>
                  </a:cubicBezTo>
                  <a:cubicBezTo>
                    <a:pt x="11430" y="59055"/>
                    <a:pt x="23813" y="73342"/>
                    <a:pt x="40957" y="73342"/>
                  </a:cubicBezTo>
                  <a:cubicBezTo>
                    <a:pt x="58102" y="73342"/>
                    <a:pt x="70485" y="60007"/>
                    <a:pt x="70485" y="4191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56" name="Freeform: Shape 349">
              <a:extLst>
                <a:ext uri="{FF2B5EF4-FFF2-40B4-BE49-F238E27FC236}">
                  <a16:creationId xmlns:a16="http://schemas.microsoft.com/office/drawing/2014/main" id="{A9FBE21F-A90F-7941-BE44-E62197D438DA}"/>
                </a:ext>
              </a:extLst>
            </p:cNvPr>
            <p:cNvSpPr/>
            <p:nvPr/>
          </p:nvSpPr>
          <p:spPr>
            <a:xfrm>
              <a:off x="3567112" y="2491740"/>
              <a:ext cx="67627" cy="80009"/>
            </a:xfrm>
            <a:custGeom>
              <a:avLst/>
              <a:gdLst>
                <a:gd name="connsiteX0" fmla="*/ 36195 w 67627"/>
                <a:gd name="connsiteY0" fmla="*/ 0 h 80009"/>
                <a:gd name="connsiteX1" fmla="*/ 67628 w 67627"/>
                <a:gd name="connsiteY1" fmla="*/ 34290 h 80009"/>
                <a:gd name="connsiteX2" fmla="*/ 67628 w 67627"/>
                <a:gd name="connsiteY2" fmla="*/ 75247 h 80009"/>
                <a:gd name="connsiteX3" fmla="*/ 62865 w 67627"/>
                <a:gd name="connsiteY3" fmla="*/ 80010 h 80009"/>
                <a:gd name="connsiteX4" fmla="*/ 61913 w 67627"/>
                <a:gd name="connsiteY4" fmla="*/ 80010 h 80009"/>
                <a:gd name="connsiteX5" fmla="*/ 57150 w 67627"/>
                <a:gd name="connsiteY5" fmla="*/ 75247 h 80009"/>
                <a:gd name="connsiteX6" fmla="*/ 57150 w 67627"/>
                <a:gd name="connsiteY6" fmla="*/ 34290 h 80009"/>
                <a:gd name="connsiteX7" fmla="*/ 36195 w 67627"/>
                <a:gd name="connsiteY7" fmla="*/ 8572 h 80009"/>
                <a:gd name="connsiteX8" fmla="*/ 10478 w 67627"/>
                <a:gd name="connsiteY8" fmla="*/ 25717 h 80009"/>
                <a:gd name="connsiteX9" fmla="*/ 10478 w 67627"/>
                <a:gd name="connsiteY9" fmla="*/ 75247 h 80009"/>
                <a:gd name="connsiteX10" fmla="*/ 5715 w 67627"/>
                <a:gd name="connsiteY10" fmla="*/ 80010 h 80009"/>
                <a:gd name="connsiteX11" fmla="*/ 4763 w 67627"/>
                <a:gd name="connsiteY11" fmla="*/ 80010 h 80009"/>
                <a:gd name="connsiteX12" fmla="*/ 0 w 67627"/>
                <a:gd name="connsiteY12" fmla="*/ 75247 h 80009"/>
                <a:gd name="connsiteX13" fmla="*/ 0 w 67627"/>
                <a:gd name="connsiteY13" fmla="*/ 1905 h 80009"/>
                <a:gd name="connsiteX14" fmla="*/ 3810 w 67627"/>
                <a:gd name="connsiteY14" fmla="*/ 952 h 80009"/>
                <a:gd name="connsiteX15" fmla="*/ 10478 w 67627"/>
                <a:gd name="connsiteY15" fmla="*/ 11430 h 80009"/>
                <a:gd name="connsiteX16" fmla="*/ 10478 w 67627"/>
                <a:gd name="connsiteY16" fmla="*/ 14288 h 80009"/>
                <a:gd name="connsiteX17" fmla="*/ 36195 w 67627"/>
                <a:gd name="connsiteY17" fmla="*/ 0 h 80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7627" h="80009">
                  <a:moveTo>
                    <a:pt x="36195" y="0"/>
                  </a:moveTo>
                  <a:cubicBezTo>
                    <a:pt x="57150" y="0"/>
                    <a:pt x="67628" y="14288"/>
                    <a:pt x="67628" y="34290"/>
                  </a:cubicBezTo>
                  <a:lnTo>
                    <a:pt x="67628" y="75247"/>
                  </a:lnTo>
                  <a:cubicBezTo>
                    <a:pt x="67628" y="79057"/>
                    <a:pt x="65722" y="80010"/>
                    <a:pt x="62865" y="80010"/>
                  </a:cubicBezTo>
                  <a:lnTo>
                    <a:pt x="61913" y="80010"/>
                  </a:lnTo>
                  <a:cubicBezTo>
                    <a:pt x="59055" y="80010"/>
                    <a:pt x="57150" y="79057"/>
                    <a:pt x="57150" y="75247"/>
                  </a:cubicBezTo>
                  <a:lnTo>
                    <a:pt x="57150" y="34290"/>
                  </a:lnTo>
                  <a:cubicBezTo>
                    <a:pt x="57150" y="19050"/>
                    <a:pt x="49530" y="8572"/>
                    <a:pt x="36195" y="8572"/>
                  </a:cubicBezTo>
                  <a:cubicBezTo>
                    <a:pt x="23813" y="8572"/>
                    <a:pt x="15240" y="15240"/>
                    <a:pt x="10478" y="25717"/>
                  </a:cubicBezTo>
                  <a:lnTo>
                    <a:pt x="10478" y="75247"/>
                  </a:lnTo>
                  <a:cubicBezTo>
                    <a:pt x="10478" y="79057"/>
                    <a:pt x="8572" y="80010"/>
                    <a:pt x="5715" y="80010"/>
                  </a:cubicBezTo>
                  <a:lnTo>
                    <a:pt x="4763" y="80010"/>
                  </a:lnTo>
                  <a:cubicBezTo>
                    <a:pt x="1905" y="80010"/>
                    <a:pt x="0" y="79057"/>
                    <a:pt x="0" y="75247"/>
                  </a:cubicBezTo>
                  <a:lnTo>
                    <a:pt x="0" y="1905"/>
                  </a:lnTo>
                  <a:cubicBezTo>
                    <a:pt x="0" y="1905"/>
                    <a:pt x="1905" y="952"/>
                    <a:pt x="3810" y="952"/>
                  </a:cubicBezTo>
                  <a:cubicBezTo>
                    <a:pt x="7620" y="952"/>
                    <a:pt x="10478" y="2857"/>
                    <a:pt x="10478" y="11430"/>
                  </a:cubicBezTo>
                  <a:lnTo>
                    <a:pt x="10478" y="14288"/>
                  </a:lnTo>
                  <a:cubicBezTo>
                    <a:pt x="14288" y="5715"/>
                    <a:pt x="23813" y="0"/>
                    <a:pt x="36195" y="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57" name="Freeform: Shape 350">
              <a:extLst>
                <a:ext uri="{FF2B5EF4-FFF2-40B4-BE49-F238E27FC236}">
                  <a16:creationId xmlns:a16="http://schemas.microsoft.com/office/drawing/2014/main" id="{D00A0596-3480-9049-9057-26BF260CFE9E}"/>
                </a:ext>
              </a:extLst>
            </p:cNvPr>
            <p:cNvSpPr/>
            <p:nvPr/>
          </p:nvSpPr>
          <p:spPr>
            <a:xfrm>
              <a:off x="3646170" y="2490787"/>
              <a:ext cx="76200" cy="82867"/>
            </a:xfrm>
            <a:custGeom>
              <a:avLst/>
              <a:gdLst>
                <a:gd name="connsiteX0" fmla="*/ 40958 w 76200"/>
                <a:gd name="connsiteY0" fmla="*/ 74295 h 82867"/>
                <a:gd name="connsiteX1" fmla="*/ 67627 w 76200"/>
                <a:gd name="connsiteY1" fmla="*/ 60008 h 82867"/>
                <a:gd name="connsiteX2" fmla="*/ 74295 w 76200"/>
                <a:gd name="connsiteY2" fmla="*/ 65722 h 82867"/>
                <a:gd name="connsiteX3" fmla="*/ 40958 w 76200"/>
                <a:gd name="connsiteY3" fmla="*/ 82867 h 82867"/>
                <a:gd name="connsiteX4" fmla="*/ 0 w 76200"/>
                <a:gd name="connsiteY4" fmla="*/ 41910 h 82867"/>
                <a:gd name="connsiteX5" fmla="*/ 40005 w 76200"/>
                <a:gd name="connsiteY5" fmla="*/ 0 h 82867"/>
                <a:gd name="connsiteX6" fmla="*/ 76200 w 76200"/>
                <a:gd name="connsiteY6" fmla="*/ 40005 h 82867"/>
                <a:gd name="connsiteX7" fmla="*/ 76200 w 76200"/>
                <a:gd name="connsiteY7" fmla="*/ 40958 h 82867"/>
                <a:gd name="connsiteX8" fmla="*/ 71438 w 76200"/>
                <a:gd name="connsiteY8" fmla="*/ 44767 h 82867"/>
                <a:gd name="connsiteX9" fmla="*/ 10477 w 76200"/>
                <a:gd name="connsiteY9" fmla="*/ 44767 h 82867"/>
                <a:gd name="connsiteX10" fmla="*/ 40958 w 76200"/>
                <a:gd name="connsiteY10" fmla="*/ 74295 h 82867"/>
                <a:gd name="connsiteX11" fmla="*/ 64770 w 76200"/>
                <a:gd name="connsiteY11" fmla="*/ 36195 h 82867"/>
                <a:gd name="connsiteX12" fmla="*/ 39052 w 76200"/>
                <a:gd name="connsiteY12" fmla="*/ 10478 h 82867"/>
                <a:gd name="connsiteX13" fmla="*/ 10477 w 76200"/>
                <a:gd name="connsiteY13" fmla="*/ 36195 h 82867"/>
                <a:gd name="connsiteX14" fmla="*/ 64770 w 76200"/>
                <a:gd name="connsiteY14" fmla="*/ 36195 h 82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6200" h="82867">
                  <a:moveTo>
                    <a:pt x="40958" y="74295"/>
                  </a:moveTo>
                  <a:cubicBezTo>
                    <a:pt x="56197" y="74295"/>
                    <a:pt x="62865" y="67628"/>
                    <a:pt x="67627" y="60008"/>
                  </a:cubicBezTo>
                  <a:cubicBezTo>
                    <a:pt x="67627" y="59055"/>
                    <a:pt x="74295" y="60960"/>
                    <a:pt x="74295" y="65722"/>
                  </a:cubicBezTo>
                  <a:cubicBezTo>
                    <a:pt x="74295" y="71438"/>
                    <a:pt x="62865" y="82867"/>
                    <a:pt x="40958" y="82867"/>
                  </a:cubicBezTo>
                  <a:cubicBezTo>
                    <a:pt x="17145" y="82867"/>
                    <a:pt x="0" y="65722"/>
                    <a:pt x="0" y="41910"/>
                  </a:cubicBezTo>
                  <a:cubicBezTo>
                    <a:pt x="0" y="18097"/>
                    <a:pt x="17145" y="0"/>
                    <a:pt x="40005" y="0"/>
                  </a:cubicBezTo>
                  <a:cubicBezTo>
                    <a:pt x="61913" y="0"/>
                    <a:pt x="76200" y="15240"/>
                    <a:pt x="76200" y="40005"/>
                  </a:cubicBezTo>
                  <a:lnTo>
                    <a:pt x="76200" y="40958"/>
                  </a:lnTo>
                  <a:cubicBezTo>
                    <a:pt x="76200" y="43815"/>
                    <a:pt x="75247" y="44767"/>
                    <a:pt x="71438" y="44767"/>
                  </a:cubicBezTo>
                  <a:lnTo>
                    <a:pt x="10477" y="44767"/>
                  </a:lnTo>
                  <a:cubicBezTo>
                    <a:pt x="11430" y="61913"/>
                    <a:pt x="23813" y="74295"/>
                    <a:pt x="40958" y="74295"/>
                  </a:cubicBezTo>
                  <a:moveTo>
                    <a:pt x="64770" y="36195"/>
                  </a:moveTo>
                  <a:cubicBezTo>
                    <a:pt x="63817" y="20955"/>
                    <a:pt x="54292" y="10478"/>
                    <a:pt x="39052" y="10478"/>
                  </a:cubicBezTo>
                  <a:cubicBezTo>
                    <a:pt x="23813" y="10478"/>
                    <a:pt x="13335" y="20955"/>
                    <a:pt x="10477" y="36195"/>
                  </a:cubicBezTo>
                  <a:lnTo>
                    <a:pt x="64770" y="3619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3433288082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2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object 4">
            <a:extLst>
              <a:ext uri="{FF2B5EF4-FFF2-40B4-BE49-F238E27FC236}">
                <a16:creationId xmlns:a16="http://schemas.microsoft.com/office/drawing/2014/main" id="{5222DC4D-CF8B-4707-AD02-FCB8F4041D49}"/>
              </a:ext>
            </a:extLst>
          </p:cNvPr>
          <p:cNvSpPr/>
          <p:nvPr userDrawn="1"/>
        </p:nvSpPr>
        <p:spPr>
          <a:xfrm>
            <a:off x="458" y="0"/>
            <a:ext cx="12191543" cy="6619587"/>
          </a:xfrm>
          <a:custGeom>
            <a:avLst/>
            <a:gdLst/>
            <a:ahLst/>
            <a:cxnLst/>
            <a:rect l="l" t="t" r="r" b="b"/>
            <a:pathLst>
              <a:path w="7484745" h="7620000">
                <a:moveTo>
                  <a:pt x="7484745" y="0"/>
                </a:moveTo>
                <a:lnTo>
                  <a:pt x="0" y="0"/>
                </a:lnTo>
                <a:lnTo>
                  <a:pt x="0" y="7620000"/>
                </a:lnTo>
                <a:lnTo>
                  <a:pt x="7484745" y="7620000"/>
                </a:lnTo>
                <a:lnTo>
                  <a:pt x="7484745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86" name="Text Placeholder 2">
            <a:extLst>
              <a:ext uri="{FF2B5EF4-FFF2-40B4-BE49-F238E27FC236}">
                <a16:creationId xmlns:a16="http://schemas.microsoft.com/office/drawing/2014/main" id="{9147BED3-AD59-473C-B06A-DAB4642B8F1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023121" y="1093712"/>
            <a:ext cx="3591524" cy="1640573"/>
          </a:xfrm>
          <a:prstGeom prst="rect">
            <a:avLst/>
          </a:prstGeom>
        </p:spPr>
        <p:txBody>
          <a:bodyPr/>
          <a:lstStyle>
            <a:lvl1pPr marL="0" marR="2540" indent="0" algn="l" defTabSz="457189" rtl="0" eaLnBrk="1" latinLnBrk="0" hangingPunct="1">
              <a:lnSpc>
                <a:spcPct val="90000"/>
              </a:lnSpc>
              <a:spcBef>
                <a:spcPts val="0"/>
              </a:spcBef>
              <a:buFont typeface="Arial"/>
              <a:buNone/>
              <a:defRPr lang="en-US" sz="3700" b="1" i="0" dirty="0" smtClean="0">
                <a:solidFill>
                  <a:schemeClr val="bg1"/>
                </a:solidFill>
                <a:latin typeface="Arial MT" pitchFamily="50" charset="0"/>
                <a:ea typeface="+mj-ea"/>
                <a:cs typeface="Arial"/>
              </a:defRPr>
            </a:lvl1pPr>
            <a:lvl2pPr marL="6351" marR="2540" indent="0" algn="l" defTabSz="457189" rtl="0" eaLnBrk="1" latinLnBrk="0" hangingPunct="1">
              <a:lnSpc>
                <a:spcPct val="77700"/>
              </a:lnSpc>
              <a:spcBef>
                <a:spcPts val="931"/>
              </a:spcBef>
              <a:buFont typeface="Arial"/>
              <a:buNone/>
              <a:defRPr lang="en-US" sz="3275" b="1" kern="1200" spc="-111" baseline="0" dirty="0" smtClean="0">
                <a:solidFill>
                  <a:srgbClr val="2C4046"/>
                </a:solidFill>
                <a:latin typeface="Arial"/>
                <a:ea typeface="+mn-ea"/>
                <a:cs typeface="Arial"/>
              </a:defRPr>
            </a:lvl2pPr>
            <a:lvl3pPr marL="6351" marR="2540" indent="0" algn="l" defTabSz="457189" rtl="0" eaLnBrk="1" latinLnBrk="0" hangingPunct="1">
              <a:lnSpc>
                <a:spcPct val="77700"/>
              </a:lnSpc>
              <a:spcBef>
                <a:spcPts val="931"/>
              </a:spcBef>
              <a:buFont typeface="Arial"/>
              <a:buNone/>
              <a:defRPr lang="en-US" sz="3275" b="1" kern="1200" spc="-111" baseline="0" dirty="0" smtClean="0">
                <a:solidFill>
                  <a:srgbClr val="2C4046"/>
                </a:solidFill>
                <a:latin typeface="Arial"/>
                <a:ea typeface="+mn-ea"/>
                <a:cs typeface="Arial"/>
              </a:defRPr>
            </a:lvl3pPr>
            <a:lvl4pPr marL="6351" marR="2540" indent="0" algn="l" defTabSz="457189" rtl="0" eaLnBrk="1" latinLnBrk="0" hangingPunct="1">
              <a:lnSpc>
                <a:spcPct val="77700"/>
              </a:lnSpc>
              <a:spcBef>
                <a:spcPts val="931"/>
              </a:spcBef>
              <a:buFont typeface="Arial"/>
              <a:buNone/>
              <a:defRPr lang="en-US" sz="3275" b="1" kern="1200" spc="-111" baseline="0" dirty="0" smtClean="0">
                <a:solidFill>
                  <a:srgbClr val="2C4046"/>
                </a:solidFill>
                <a:latin typeface="Arial"/>
                <a:ea typeface="+mn-ea"/>
                <a:cs typeface="Arial"/>
              </a:defRPr>
            </a:lvl4pPr>
            <a:lvl5pPr marL="6351" marR="2540" indent="0" algn="l" defTabSz="457189" rtl="0" eaLnBrk="1" latinLnBrk="0" hangingPunct="1">
              <a:lnSpc>
                <a:spcPct val="77700"/>
              </a:lnSpc>
              <a:spcBef>
                <a:spcPts val="931"/>
              </a:spcBef>
              <a:buFont typeface="Arial"/>
              <a:buNone/>
              <a:defRPr lang="en-US" sz="3275" b="1" kern="1200" spc="-111" baseline="0" dirty="0">
                <a:solidFill>
                  <a:srgbClr val="2C4046"/>
                </a:solidFill>
                <a:latin typeface="Arial"/>
                <a:ea typeface="+mn-ea"/>
                <a:cs typeface="Arial"/>
              </a:defRPr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83F21B0-E508-4D61-9B40-88D128C241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15233" y="2256163"/>
            <a:ext cx="4830625" cy="3828408"/>
          </a:xfrm>
          <a:prstGeom prst="rect">
            <a:avLst/>
          </a:prstGeom>
        </p:spPr>
        <p:txBody>
          <a:bodyPr/>
          <a:lstStyle>
            <a:lvl1pPr marL="6351" marR="29209" algn="l" defTabSz="457189" rtl="0" eaLnBrk="1" latinLnBrk="0" hangingPunct="1">
              <a:lnSpc>
                <a:spcPct val="102600"/>
              </a:lnSpc>
              <a:spcBef>
                <a:spcPts val="751"/>
              </a:spcBef>
              <a:defRPr lang="en-US" sz="1200" kern="1200" spc="-15" dirty="0" smtClean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6351" marR="29209" algn="l" defTabSz="457189" rtl="0" eaLnBrk="1" latinLnBrk="0" hangingPunct="1">
              <a:lnSpc>
                <a:spcPct val="102600"/>
              </a:lnSpc>
              <a:spcBef>
                <a:spcPts val="771"/>
              </a:spcBef>
              <a:defRPr lang="en-US" sz="651" kern="1200" spc="-15" dirty="0" smtClean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2pPr>
            <a:lvl3pPr marL="6351" marR="29209" algn="l" defTabSz="457189" rtl="0" eaLnBrk="1" latinLnBrk="0" hangingPunct="1">
              <a:lnSpc>
                <a:spcPct val="102600"/>
              </a:lnSpc>
              <a:spcBef>
                <a:spcPts val="771"/>
              </a:spcBef>
              <a:defRPr lang="en-US" sz="651" kern="1200" spc="-15" dirty="0" smtClean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3pPr>
            <a:lvl4pPr marL="6351" marR="29209" algn="l" defTabSz="457189" rtl="0" eaLnBrk="1" latinLnBrk="0" hangingPunct="1">
              <a:lnSpc>
                <a:spcPct val="102600"/>
              </a:lnSpc>
              <a:spcBef>
                <a:spcPts val="771"/>
              </a:spcBef>
              <a:defRPr lang="en-US" sz="651" kern="1200" spc="-15" dirty="0" smtClean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4pPr>
            <a:lvl5pPr marL="6351" marR="29209" algn="l" defTabSz="457189" rtl="0" eaLnBrk="1" latinLnBrk="0" hangingPunct="1">
              <a:lnSpc>
                <a:spcPct val="102600"/>
              </a:lnSpc>
              <a:spcBef>
                <a:spcPts val="771"/>
              </a:spcBef>
              <a:defRPr lang="en-US" sz="651" kern="1200" spc="-15" dirty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4" name="Slide Number Placeholder 9">
            <a:extLst>
              <a:ext uri="{FF2B5EF4-FFF2-40B4-BE49-F238E27FC236}">
                <a16:creationId xmlns:a16="http://schemas.microsoft.com/office/drawing/2014/main" id="{5AB7AEF5-6381-47F5-B870-8B24B09D9D59}"/>
              </a:ext>
            </a:extLst>
          </p:cNvPr>
          <p:cNvSpPr txBox="1">
            <a:spLocks/>
          </p:cNvSpPr>
          <p:nvPr userDrawn="1"/>
        </p:nvSpPr>
        <p:spPr>
          <a:xfrm>
            <a:off x="11730624" y="324781"/>
            <a:ext cx="117005" cy="95939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defRPr lang="en-US" sz="700" b="1" kern="1200" smtClean="0">
                <a:solidFill>
                  <a:srgbClr val="2C4046"/>
                </a:solidFill>
                <a:latin typeface="Arial"/>
                <a:ea typeface="+mn-ea"/>
                <a:cs typeface="Arial"/>
              </a:defRPr>
            </a:lvl1pPr>
            <a:lvl2pPr marL="633954" algn="l" defTabSz="633954" rtl="0" eaLnBrk="1" latinLnBrk="0" hangingPunct="1">
              <a:defRPr sz="24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67907" algn="l" defTabSz="633954" rtl="0" eaLnBrk="1" latinLnBrk="0" hangingPunct="1">
              <a:defRPr sz="24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01861" algn="l" defTabSz="633954" rtl="0" eaLnBrk="1" latinLnBrk="0" hangingPunct="1">
              <a:defRPr sz="24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535814" algn="l" defTabSz="633954" rtl="0" eaLnBrk="1" latinLnBrk="0" hangingPunct="1">
              <a:defRPr sz="24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169768" algn="l" defTabSz="633954" rtl="0" eaLnBrk="1" latinLnBrk="0" hangingPunct="1">
              <a:defRPr sz="24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803721" algn="l" defTabSz="633954" rtl="0" eaLnBrk="1" latinLnBrk="0" hangingPunct="1">
              <a:defRPr sz="24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437675" algn="l" defTabSz="633954" rtl="0" eaLnBrk="1" latinLnBrk="0" hangingPunct="1">
              <a:defRPr sz="24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071628" algn="l" defTabSz="633954" rtl="0" eaLnBrk="1" latinLnBrk="0" hangingPunct="1">
              <a:defRPr sz="24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37941EF-9EE4-4C49-BBA8-147D44CBA153}" type="slidenum">
              <a:rPr lang="en-US" sz="600" smtClean="0">
                <a:solidFill>
                  <a:schemeClr val="bg1"/>
                </a:solidFill>
              </a:rPr>
              <a:pPr/>
              <a:t>‹#›</a:t>
            </a:fld>
            <a:endParaRPr lang="en-US" sz="600">
              <a:solidFill>
                <a:schemeClr val="bg1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93BC2E3-932B-4F79-822F-3A1350722E7F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804953" y="1847323"/>
            <a:ext cx="4867320" cy="246892"/>
          </a:xfrm>
          <a:prstGeom prst="rect">
            <a:avLst/>
          </a:prstGeom>
        </p:spPr>
        <p:txBody>
          <a:bodyPr anchor="ctr"/>
          <a:lstStyle>
            <a:lvl1pPr marL="6351">
              <a:lnSpc>
                <a:spcPct val="100000"/>
              </a:lnSpc>
              <a:spcBef>
                <a:spcPts val="51"/>
              </a:spcBef>
              <a:defRPr lang="en-US" sz="1451" b="1" i="0" spc="-11" dirty="0" smtClean="0">
                <a:solidFill>
                  <a:schemeClr val="accent2"/>
                </a:solidFill>
                <a:latin typeface="Arial MT" pitchFamily="50" charset="0"/>
                <a:ea typeface="+mj-ea"/>
                <a:cs typeface="Arial"/>
              </a:defRPr>
            </a:lvl1pPr>
            <a:lvl2pPr marL="6351">
              <a:lnSpc>
                <a:spcPct val="100000"/>
              </a:lnSpc>
              <a:spcBef>
                <a:spcPts val="51"/>
              </a:spcBef>
              <a:defRPr lang="en-US" sz="800" b="1" i="0" spc="-11" dirty="0" smtClean="0">
                <a:solidFill>
                  <a:srgbClr val="2C4046"/>
                </a:solidFill>
                <a:latin typeface="Arial"/>
                <a:ea typeface="+mj-ea"/>
                <a:cs typeface="Arial"/>
              </a:defRPr>
            </a:lvl2pPr>
            <a:lvl3pPr marL="6351">
              <a:lnSpc>
                <a:spcPct val="100000"/>
              </a:lnSpc>
              <a:spcBef>
                <a:spcPts val="51"/>
              </a:spcBef>
              <a:defRPr lang="en-US" sz="800" b="1" i="0" spc="-11" dirty="0" smtClean="0">
                <a:solidFill>
                  <a:srgbClr val="2C4046"/>
                </a:solidFill>
                <a:latin typeface="Arial"/>
                <a:ea typeface="+mj-ea"/>
                <a:cs typeface="Arial"/>
              </a:defRPr>
            </a:lvl3pPr>
            <a:lvl4pPr marL="6351">
              <a:lnSpc>
                <a:spcPct val="100000"/>
              </a:lnSpc>
              <a:spcBef>
                <a:spcPts val="51"/>
              </a:spcBef>
              <a:defRPr lang="en-US" sz="800" b="1" i="0" spc="-11" dirty="0" smtClean="0">
                <a:solidFill>
                  <a:srgbClr val="2C4046"/>
                </a:solidFill>
                <a:latin typeface="Arial"/>
                <a:ea typeface="+mj-ea"/>
                <a:cs typeface="Arial"/>
              </a:defRPr>
            </a:lvl4pPr>
            <a:lvl5pPr marL="6351">
              <a:lnSpc>
                <a:spcPct val="100000"/>
              </a:lnSpc>
              <a:spcBef>
                <a:spcPts val="51"/>
              </a:spcBef>
              <a:defRPr lang="en-US" sz="800" b="1" i="0" spc="-11" dirty="0">
                <a:solidFill>
                  <a:srgbClr val="2C4046"/>
                </a:solidFill>
                <a:latin typeface="Arial"/>
                <a:ea typeface="+mj-ea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F0A0B90-B5A3-7341-A575-343F32EEA987}"/>
              </a:ext>
            </a:extLst>
          </p:cNvPr>
          <p:cNvGrpSpPr/>
          <p:nvPr userDrawn="1"/>
        </p:nvGrpSpPr>
        <p:grpSpPr>
          <a:xfrm>
            <a:off x="10897318" y="6082842"/>
            <a:ext cx="931165" cy="385303"/>
            <a:chOff x="2792363" y="2207895"/>
            <a:chExt cx="930007" cy="399097"/>
          </a:xfrm>
          <a:solidFill>
            <a:schemeClr val="bg1"/>
          </a:solidFill>
        </p:grpSpPr>
        <p:sp>
          <p:nvSpPr>
            <p:cNvPr id="38" name="Freeform: Shape 40">
              <a:extLst>
                <a:ext uri="{FF2B5EF4-FFF2-40B4-BE49-F238E27FC236}">
                  <a16:creationId xmlns:a16="http://schemas.microsoft.com/office/drawing/2014/main" id="{43390A6F-9B11-AA45-9F90-9E1FB68B61EF}"/>
                </a:ext>
              </a:extLst>
            </p:cNvPr>
            <p:cNvSpPr/>
            <p:nvPr/>
          </p:nvSpPr>
          <p:spPr>
            <a:xfrm>
              <a:off x="3139920" y="2207895"/>
              <a:ext cx="138093" cy="196214"/>
            </a:xfrm>
            <a:custGeom>
              <a:avLst/>
              <a:gdLst>
                <a:gd name="connsiteX0" fmla="*/ 134775 w 138093"/>
                <a:gd name="connsiteY0" fmla="*/ 179070 h 196214"/>
                <a:gd name="connsiteX1" fmla="*/ 110010 w 138093"/>
                <a:gd name="connsiteY1" fmla="*/ 149542 h 196214"/>
                <a:gd name="connsiteX2" fmla="*/ 107152 w 138093"/>
                <a:gd name="connsiteY2" fmla="*/ 144780 h 196214"/>
                <a:gd name="connsiteX3" fmla="*/ 93817 w 138093"/>
                <a:gd name="connsiteY3" fmla="*/ 126683 h 196214"/>
                <a:gd name="connsiteX4" fmla="*/ 95722 w 138093"/>
                <a:gd name="connsiteY4" fmla="*/ 108585 h 196214"/>
                <a:gd name="connsiteX5" fmla="*/ 98580 w 138093"/>
                <a:gd name="connsiteY5" fmla="*/ 105727 h 196214"/>
                <a:gd name="connsiteX6" fmla="*/ 101437 w 138093"/>
                <a:gd name="connsiteY6" fmla="*/ 101917 h 196214"/>
                <a:gd name="connsiteX7" fmla="*/ 101437 w 138093"/>
                <a:gd name="connsiteY7" fmla="*/ 101917 h 196214"/>
                <a:gd name="connsiteX8" fmla="*/ 102390 w 138093"/>
                <a:gd name="connsiteY8" fmla="*/ 100013 h 196214"/>
                <a:gd name="connsiteX9" fmla="*/ 102390 w 138093"/>
                <a:gd name="connsiteY9" fmla="*/ 99060 h 196214"/>
                <a:gd name="connsiteX10" fmla="*/ 106200 w 138093"/>
                <a:gd name="connsiteY10" fmla="*/ 95250 h 196214"/>
                <a:gd name="connsiteX11" fmla="*/ 120487 w 138093"/>
                <a:gd name="connsiteY11" fmla="*/ 81915 h 196214"/>
                <a:gd name="connsiteX12" fmla="*/ 122392 w 138093"/>
                <a:gd name="connsiteY12" fmla="*/ 73342 h 196214"/>
                <a:gd name="connsiteX13" fmla="*/ 122392 w 138093"/>
                <a:gd name="connsiteY13" fmla="*/ 73342 h 196214"/>
                <a:gd name="connsiteX14" fmla="*/ 122392 w 138093"/>
                <a:gd name="connsiteY14" fmla="*/ 73342 h 196214"/>
                <a:gd name="connsiteX15" fmla="*/ 102390 w 138093"/>
                <a:gd name="connsiteY15" fmla="*/ 61913 h 196214"/>
                <a:gd name="connsiteX16" fmla="*/ 102390 w 138093"/>
                <a:gd name="connsiteY16" fmla="*/ 61913 h 196214"/>
                <a:gd name="connsiteX17" fmla="*/ 102390 w 138093"/>
                <a:gd name="connsiteY17" fmla="*/ 61913 h 196214"/>
                <a:gd name="connsiteX18" fmla="*/ 102390 w 138093"/>
                <a:gd name="connsiteY18" fmla="*/ 61913 h 196214"/>
                <a:gd name="connsiteX19" fmla="*/ 101437 w 138093"/>
                <a:gd name="connsiteY19" fmla="*/ 61913 h 196214"/>
                <a:gd name="connsiteX20" fmla="*/ 101437 w 138093"/>
                <a:gd name="connsiteY20" fmla="*/ 61913 h 196214"/>
                <a:gd name="connsiteX21" fmla="*/ 100485 w 138093"/>
                <a:gd name="connsiteY21" fmla="*/ 61913 h 196214"/>
                <a:gd name="connsiteX22" fmla="*/ 99532 w 138093"/>
                <a:gd name="connsiteY22" fmla="*/ 61913 h 196214"/>
                <a:gd name="connsiteX23" fmla="*/ 94770 w 138093"/>
                <a:gd name="connsiteY23" fmla="*/ 62865 h 196214"/>
                <a:gd name="connsiteX24" fmla="*/ 94770 w 138093"/>
                <a:gd name="connsiteY24" fmla="*/ 62865 h 196214"/>
                <a:gd name="connsiteX25" fmla="*/ 93817 w 138093"/>
                <a:gd name="connsiteY25" fmla="*/ 62865 h 196214"/>
                <a:gd name="connsiteX26" fmla="*/ 89055 w 138093"/>
                <a:gd name="connsiteY26" fmla="*/ 66675 h 196214"/>
                <a:gd name="connsiteX27" fmla="*/ 89055 w 138093"/>
                <a:gd name="connsiteY27" fmla="*/ 66675 h 196214"/>
                <a:gd name="connsiteX28" fmla="*/ 83340 w 138093"/>
                <a:gd name="connsiteY28" fmla="*/ 72390 h 196214"/>
                <a:gd name="connsiteX29" fmla="*/ 62385 w 138093"/>
                <a:gd name="connsiteY29" fmla="*/ 93345 h 196214"/>
                <a:gd name="connsiteX30" fmla="*/ 50002 w 138093"/>
                <a:gd name="connsiteY30" fmla="*/ 100013 h 196214"/>
                <a:gd name="connsiteX31" fmla="*/ 42382 w 138093"/>
                <a:gd name="connsiteY31" fmla="*/ 91440 h 196214"/>
                <a:gd name="connsiteX32" fmla="*/ 42382 w 138093"/>
                <a:gd name="connsiteY32" fmla="*/ 31433 h 196214"/>
                <a:gd name="connsiteX33" fmla="*/ 42382 w 138093"/>
                <a:gd name="connsiteY33" fmla="*/ 31433 h 196214"/>
                <a:gd name="connsiteX34" fmla="*/ 42382 w 138093"/>
                <a:gd name="connsiteY34" fmla="*/ 31433 h 196214"/>
                <a:gd name="connsiteX35" fmla="*/ 42382 w 138093"/>
                <a:gd name="connsiteY35" fmla="*/ 30480 h 196214"/>
                <a:gd name="connsiteX36" fmla="*/ 42382 w 138093"/>
                <a:gd name="connsiteY36" fmla="*/ 30480 h 196214"/>
                <a:gd name="connsiteX37" fmla="*/ 31905 w 138093"/>
                <a:gd name="connsiteY37" fmla="*/ 3810 h 196214"/>
                <a:gd name="connsiteX38" fmla="*/ 17617 w 138093"/>
                <a:gd name="connsiteY38" fmla="*/ 0 h 196214"/>
                <a:gd name="connsiteX39" fmla="*/ 5235 w 138093"/>
                <a:gd name="connsiteY39" fmla="*/ 1905 h 196214"/>
                <a:gd name="connsiteX40" fmla="*/ 472 w 138093"/>
                <a:gd name="connsiteY40" fmla="*/ 10477 h 196214"/>
                <a:gd name="connsiteX41" fmla="*/ 2377 w 138093"/>
                <a:gd name="connsiteY41" fmla="*/ 39052 h 196214"/>
                <a:gd name="connsiteX42" fmla="*/ 2377 w 138093"/>
                <a:gd name="connsiteY42" fmla="*/ 177165 h 196214"/>
                <a:gd name="connsiteX43" fmla="*/ 20475 w 138093"/>
                <a:gd name="connsiteY43" fmla="*/ 196215 h 196214"/>
                <a:gd name="connsiteX44" fmla="*/ 24285 w 138093"/>
                <a:gd name="connsiteY44" fmla="*/ 196215 h 196214"/>
                <a:gd name="connsiteX45" fmla="*/ 41430 w 138093"/>
                <a:gd name="connsiteY45" fmla="*/ 177165 h 196214"/>
                <a:gd name="connsiteX46" fmla="*/ 41430 w 138093"/>
                <a:gd name="connsiteY46" fmla="*/ 175260 h 196214"/>
                <a:gd name="connsiteX47" fmla="*/ 41430 w 138093"/>
                <a:gd name="connsiteY47" fmla="*/ 144780 h 196214"/>
                <a:gd name="connsiteX48" fmla="*/ 49050 w 138093"/>
                <a:gd name="connsiteY48" fmla="*/ 136208 h 196214"/>
                <a:gd name="connsiteX49" fmla="*/ 64290 w 138093"/>
                <a:gd name="connsiteY49" fmla="*/ 146685 h 196214"/>
                <a:gd name="connsiteX50" fmla="*/ 93817 w 138093"/>
                <a:gd name="connsiteY50" fmla="*/ 183833 h 196214"/>
                <a:gd name="connsiteX51" fmla="*/ 93817 w 138093"/>
                <a:gd name="connsiteY51" fmla="*/ 183833 h 196214"/>
                <a:gd name="connsiteX52" fmla="*/ 115725 w 138093"/>
                <a:gd name="connsiteY52" fmla="*/ 196215 h 196214"/>
                <a:gd name="connsiteX53" fmla="*/ 136680 w 138093"/>
                <a:gd name="connsiteY53" fmla="*/ 185738 h 196214"/>
                <a:gd name="connsiteX54" fmla="*/ 134775 w 138093"/>
                <a:gd name="connsiteY54" fmla="*/ 179070 h 196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138093" h="196214">
                  <a:moveTo>
                    <a:pt x="134775" y="179070"/>
                  </a:moveTo>
                  <a:cubicBezTo>
                    <a:pt x="130012" y="175260"/>
                    <a:pt x="118582" y="160972"/>
                    <a:pt x="110010" y="149542"/>
                  </a:cubicBezTo>
                  <a:lnTo>
                    <a:pt x="107152" y="144780"/>
                  </a:lnTo>
                  <a:lnTo>
                    <a:pt x="93817" y="126683"/>
                  </a:lnTo>
                  <a:cubicBezTo>
                    <a:pt x="90007" y="120967"/>
                    <a:pt x="90960" y="115252"/>
                    <a:pt x="95722" y="108585"/>
                  </a:cubicBezTo>
                  <a:cubicBezTo>
                    <a:pt x="96675" y="107633"/>
                    <a:pt x="97627" y="106680"/>
                    <a:pt x="98580" y="105727"/>
                  </a:cubicBezTo>
                  <a:cubicBezTo>
                    <a:pt x="99532" y="104775"/>
                    <a:pt x="100485" y="103822"/>
                    <a:pt x="101437" y="101917"/>
                  </a:cubicBezTo>
                  <a:lnTo>
                    <a:pt x="101437" y="101917"/>
                  </a:lnTo>
                  <a:cubicBezTo>
                    <a:pt x="101437" y="100965"/>
                    <a:pt x="102390" y="100965"/>
                    <a:pt x="102390" y="100013"/>
                  </a:cubicBezTo>
                  <a:lnTo>
                    <a:pt x="102390" y="99060"/>
                  </a:lnTo>
                  <a:cubicBezTo>
                    <a:pt x="103342" y="98108"/>
                    <a:pt x="105247" y="96202"/>
                    <a:pt x="106200" y="95250"/>
                  </a:cubicBezTo>
                  <a:cubicBezTo>
                    <a:pt x="111915" y="88583"/>
                    <a:pt x="117630" y="83820"/>
                    <a:pt x="120487" y="81915"/>
                  </a:cubicBezTo>
                  <a:cubicBezTo>
                    <a:pt x="123345" y="80010"/>
                    <a:pt x="125250" y="78105"/>
                    <a:pt x="122392" y="73342"/>
                  </a:cubicBezTo>
                  <a:lnTo>
                    <a:pt x="122392" y="73342"/>
                  </a:lnTo>
                  <a:cubicBezTo>
                    <a:pt x="122392" y="73342"/>
                    <a:pt x="122392" y="73342"/>
                    <a:pt x="122392" y="73342"/>
                  </a:cubicBezTo>
                  <a:cubicBezTo>
                    <a:pt x="121440" y="70485"/>
                    <a:pt x="112867" y="61913"/>
                    <a:pt x="102390" y="61913"/>
                  </a:cubicBezTo>
                  <a:cubicBezTo>
                    <a:pt x="102390" y="61913"/>
                    <a:pt x="102390" y="61913"/>
                    <a:pt x="102390" y="61913"/>
                  </a:cubicBezTo>
                  <a:cubicBezTo>
                    <a:pt x="102390" y="61913"/>
                    <a:pt x="102390" y="61913"/>
                    <a:pt x="102390" y="61913"/>
                  </a:cubicBezTo>
                  <a:cubicBezTo>
                    <a:pt x="102390" y="61913"/>
                    <a:pt x="102390" y="61913"/>
                    <a:pt x="102390" y="61913"/>
                  </a:cubicBezTo>
                  <a:cubicBezTo>
                    <a:pt x="102390" y="61913"/>
                    <a:pt x="101437" y="61913"/>
                    <a:pt x="101437" y="61913"/>
                  </a:cubicBezTo>
                  <a:cubicBezTo>
                    <a:pt x="101437" y="61913"/>
                    <a:pt x="101437" y="61913"/>
                    <a:pt x="101437" y="61913"/>
                  </a:cubicBezTo>
                  <a:cubicBezTo>
                    <a:pt x="101437" y="61913"/>
                    <a:pt x="100485" y="61913"/>
                    <a:pt x="100485" y="61913"/>
                  </a:cubicBezTo>
                  <a:cubicBezTo>
                    <a:pt x="100485" y="61913"/>
                    <a:pt x="99532" y="61913"/>
                    <a:pt x="99532" y="61913"/>
                  </a:cubicBezTo>
                  <a:cubicBezTo>
                    <a:pt x="97627" y="61913"/>
                    <a:pt x="95722" y="62865"/>
                    <a:pt x="94770" y="62865"/>
                  </a:cubicBezTo>
                  <a:cubicBezTo>
                    <a:pt x="94770" y="62865"/>
                    <a:pt x="94770" y="62865"/>
                    <a:pt x="94770" y="62865"/>
                  </a:cubicBezTo>
                  <a:cubicBezTo>
                    <a:pt x="94770" y="62865"/>
                    <a:pt x="93817" y="62865"/>
                    <a:pt x="93817" y="62865"/>
                  </a:cubicBezTo>
                  <a:cubicBezTo>
                    <a:pt x="91912" y="63817"/>
                    <a:pt x="90007" y="64770"/>
                    <a:pt x="89055" y="66675"/>
                  </a:cubicBezTo>
                  <a:lnTo>
                    <a:pt x="89055" y="66675"/>
                  </a:lnTo>
                  <a:cubicBezTo>
                    <a:pt x="87150" y="68580"/>
                    <a:pt x="85245" y="70485"/>
                    <a:pt x="83340" y="72390"/>
                  </a:cubicBezTo>
                  <a:lnTo>
                    <a:pt x="62385" y="93345"/>
                  </a:lnTo>
                  <a:cubicBezTo>
                    <a:pt x="59527" y="96202"/>
                    <a:pt x="56670" y="100013"/>
                    <a:pt x="50002" y="100013"/>
                  </a:cubicBezTo>
                  <a:cubicBezTo>
                    <a:pt x="45240" y="100013"/>
                    <a:pt x="42382" y="97155"/>
                    <a:pt x="42382" y="91440"/>
                  </a:cubicBezTo>
                  <a:lnTo>
                    <a:pt x="42382" y="31433"/>
                  </a:lnTo>
                  <a:lnTo>
                    <a:pt x="42382" y="31433"/>
                  </a:lnTo>
                  <a:lnTo>
                    <a:pt x="42382" y="31433"/>
                  </a:lnTo>
                  <a:cubicBezTo>
                    <a:pt x="42382" y="31433"/>
                    <a:pt x="42382" y="30480"/>
                    <a:pt x="42382" y="30480"/>
                  </a:cubicBezTo>
                  <a:lnTo>
                    <a:pt x="42382" y="30480"/>
                  </a:lnTo>
                  <a:cubicBezTo>
                    <a:pt x="42382" y="18097"/>
                    <a:pt x="38572" y="8572"/>
                    <a:pt x="31905" y="3810"/>
                  </a:cubicBezTo>
                  <a:cubicBezTo>
                    <a:pt x="27142" y="952"/>
                    <a:pt x="22380" y="0"/>
                    <a:pt x="17617" y="0"/>
                  </a:cubicBezTo>
                  <a:cubicBezTo>
                    <a:pt x="11902" y="0"/>
                    <a:pt x="7140" y="952"/>
                    <a:pt x="5235" y="1905"/>
                  </a:cubicBezTo>
                  <a:cubicBezTo>
                    <a:pt x="-480" y="4763"/>
                    <a:pt x="-480" y="6667"/>
                    <a:pt x="472" y="10477"/>
                  </a:cubicBezTo>
                  <a:cubicBezTo>
                    <a:pt x="1425" y="14288"/>
                    <a:pt x="2377" y="27622"/>
                    <a:pt x="2377" y="39052"/>
                  </a:cubicBezTo>
                  <a:lnTo>
                    <a:pt x="2377" y="177165"/>
                  </a:lnTo>
                  <a:cubicBezTo>
                    <a:pt x="2377" y="191452"/>
                    <a:pt x="9997" y="196215"/>
                    <a:pt x="20475" y="196215"/>
                  </a:cubicBezTo>
                  <a:lnTo>
                    <a:pt x="24285" y="196215"/>
                  </a:lnTo>
                  <a:cubicBezTo>
                    <a:pt x="34762" y="196215"/>
                    <a:pt x="41430" y="191452"/>
                    <a:pt x="41430" y="177165"/>
                  </a:cubicBezTo>
                  <a:lnTo>
                    <a:pt x="41430" y="175260"/>
                  </a:lnTo>
                  <a:cubicBezTo>
                    <a:pt x="41430" y="171450"/>
                    <a:pt x="41430" y="148590"/>
                    <a:pt x="41430" y="144780"/>
                  </a:cubicBezTo>
                  <a:cubicBezTo>
                    <a:pt x="41430" y="138113"/>
                    <a:pt x="46192" y="136208"/>
                    <a:pt x="49050" y="136208"/>
                  </a:cubicBezTo>
                  <a:cubicBezTo>
                    <a:pt x="56670" y="136208"/>
                    <a:pt x="59527" y="140970"/>
                    <a:pt x="64290" y="146685"/>
                  </a:cubicBezTo>
                  <a:cubicBezTo>
                    <a:pt x="66195" y="149542"/>
                    <a:pt x="84292" y="171450"/>
                    <a:pt x="93817" y="183833"/>
                  </a:cubicBezTo>
                  <a:lnTo>
                    <a:pt x="93817" y="183833"/>
                  </a:lnTo>
                  <a:cubicBezTo>
                    <a:pt x="101437" y="193358"/>
                    <a:pt x="108105" y="196215"/>
                    <a:pt x="115725" y="196215"/>
                  </a:cubicBezTo>
                  <a:cubicBezTo>
                    <a:pt x="126202" y="196215"/>
                    <a:pt x="134775" y="188595"/>
                    <a:pt x="136680" y="185738"/>
                  </a:cubicBezTo>
                  <a:cubicBezTo>
                    <a:pt x="139537" y="183833"/>
                    <a:pt x="137632" y="181927"/>
                    <a:pt x="134775" y="17907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39" name="Freeform: Shape 41">
              <a:extLst>
                <a:ext uri="{FF2B5EF4-FFF2-40B4-BE49-F238E27FC236}">
                  <a16:creationId xmlns:a16="http://schemas.microsoft.com/office/drawing/2014/main" id="{BEBCB80C-CAA1-6440-B00C-CEF447586B33}"/>
                </a:ext>
              </a:extLst>
            </p:cNvPr>
            <p:cNvSpPr/>
            <p:nvPr/>
          </p:nvSpPr>
          <p:spPr>
            <a:xfrm>
              <a:off x="3075150" y="2209800"/>
              <a:ext cx="41429" cy="197167"/>
            </a:xfrm>
            <a:custGeom>
              <a:avLst/>
              <a:gdLst>
                <a:gd name="connsiteX0" fmla="*/ 31905 w 41429"/>
                <a:gd name="connsiteY0" fmla="*/ 3810 h 197167"/>
                <a:gd name="connsiteX1" fmla="*/ 17617 w 41429"/>
                <a:gd name="connsiteY1" fmla="*/ 0 h 197167"/>
                <a:gd name="connsiteX2" fmla="*/ 5235 w 41429"/>
                <a:gd name="connsiteY2" fmla="*/ 1905 h 197167"/>
                <a:gd name="connsiteX3" fmla="*/ 472 w 41429"/>
                <a:gd name="connsiteY3" fmla="*/ 10478 h 197167"/>
                <a:gd name="connsiteX4" fmla="*/ 2377 w 41429"/>
                <a:gd name="connsiteY4" fmla="*/ 48578 h 197167"/>
                <a:gd name="connsiteX5" fmla="*/ 2377 w 41429"/>
                <a:gd name="connsiteY5" fmla="*/ 60008 h 197167"/>
                <a:gd name="connsiteX6" fmla="*/ 2377 w 41429"/>
                <a:gd name="connsiteY6" fmla="*/ 178117 h 197167"/>
                <a:gd name="connsiteX7" fmla="*/ 20475 w 41429"/>
                <a:gd name="connsiteY7" fmla="*/ 197167 h 197167"/>
                <a:gd name="connsiteX8" fmla="*/ 24285 w 41429"/>
                <a:gd name="connsiteY8" fmla="*/ 197167 h 197167"/>
                <a:gd name="connsiteX9" fmla="*/ 41430 w 41429"/>
                <a:gd name="connsiteY9" fmla="*/ 178117 h 197167"/>
                <a:gd name="connsiteX10" fmla="*/ 41430 w 41429"/>
                <a:gd name="connsiteY10" fmla="*/ 31433 h 197167"/>
                <a:gd name="connsiteX11" fmla="*/ 41430 w 41429"/>
                <a:gd name="connsiteY11" fmla="*/ 30480 h 197167"/>
                <a:gd name="connsiteX12" fmla="*/ 41430 w 41429"/>
                <a:gd name="connsiteY12" fmla="*/ 30480 h 197167"/>
                <a:gd name="connsiteX13" fmla="*/ 31905 w 41429"/>
                <a:gd name="connsiteY13" fmla="*/ 3810 h 197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429" h="197167">
                  <a:moveTo>
                    <a:pt x="31905" y="3810"/>
                  </a:moveTo>
                  <a:cubicBezTo>
                    <a:pt x="27142" y="953"/>
                    <a:pt x="22380" y="0"/>
                    <a:pt x="17617" y="0"/>
                  </a:cubicBezTo>
                  <a:cubicBezTo>
                    <a:pt x="11902" y="0"/>
                    <a:pt x="7140" y="953"/>
                    <a:pt x="5235" y="1905"/>
                  </a:cubicBezTo>
                  <a:cubicBezTo>
                    <a:pt x="-480" y="4763"/>
                    <a:pt x="-480" y="6667"/>
                    <a:pt x="472" y="10478"/>
                  </a:cubicBezTo>
                  <a:cubicBezTo>
                    <a:pt x="2377" y="16192"/>
                    <a:pt x="2377" y="34290"/>
                    <a:pt x="2377" y="48578"/>
                  </a:cubicBezTo>
                  <a:lnTo>
                    <a:pt x="2377" y="60008"/>
                  </a:lnTo>
                  <a:lnTo>
                    <a:pt x="2377" y="178117"/>
                  </a:lnTo>
                  <a:cubicBezTo>
                    <a:pt x="2377" y="192405"/>
                    <a:pt x="9997" y="197167"/>
                    <a:pt x="20475" y="197167"/>
                  </a:cubicBezTo>
                  <a:lnTo>
                    <a:pt x="24285" y="197167"/>
                  </a:lnTo>
                  <a:cubicBezTo>
                    <a:pt x="33810" y="197167"/>
                    <a:pt x="41430" y="192405"/>
                    <a:pt x="41430" y="178117"/>
                  </a:cubicBezTo>
                  <a:lnTo>
                    <a:pt x="41430" y="31433"/>
                  </a:lnTo>
                  <a:cubicBezTo>
                    <a:pt x="41430" y="31433"/>
                    <a:pt x="41430" y="30480"/>
                    <a:pt x="41430" y="30480"/>
                  </a:cubicBezTo>
                  <a:lnTo>
                    <a:pt x="41430" y="30480"/>
                  </a:lnTo>
                  <a:cubicBezTo>
                    <a:pt x="41430" y="18097"/>
                    <a:pt x="37620" y="8572"/>
                    <a:pt x="31905" y="381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40" name="Freeform: Shape 42">
              <a:extLst>
                <a:ext uri="{FF2B5EF4-FFF2-40B4-BE49-F238E27FC236}">
                  <a16:creationId xmlns:a16="http://schemas.microsoft.com/office/drawing/2014/main" id="{90515AB8-4CB5-F342-AE0D-D26F33704B94}"/>
                </a:ext>
              </a:extLst>
            </p:cNvPr>
            <p:cNvSpPr/>
            <p:nvPr/>
          </p:nvSpPr>
          <p:spPr>
            <a:xfrm>
              <a:off x="2792363" y="2212657"/>
              <a:ext cx="171231" cy="194309"/>
            </a:xfrm>
            <a:custGeom>
              <a:avLst/>
              <a:gdLst>
                <a:gd name="connsiteX0" fmla="*/ 140384 w 171231"/>
                <a:gd name="connsiteY0" fmla="*/ 39052 h 194309"/>
                <a:gd name="connsiteX1" fmla="*/ 167054 w 171231"/>
                <a:gd name="connsiteY1" fmla="*/ 28575 h 194309"/>
                <a:gd name="connsiteX2" fmla="*/ 168959 w 171231"/>
                <a:gd name="connsiteY2" fmla="*/ 2858 h 194309"/>
                <a:gd name="connsiteX3" fmla="*/ 165149 w 171231"/>
                <a:gd name="connsiteY3" fmla="*/ 0 h 194309"/>
                <a:gd name="connsiteX4" fmla="*/ 30847 w 171231"/>
                <a:gd name="connsiteY4" fmla="*/ 0 h 194309"/>
                <a:gd name="connsiteX5" fmla="*/ 30847 w 171231"/>
                <a:gd name="connsiteY5" fmla="*/ 0 h 194309"/>
                <a:gd name="connsiteX6" fmla="*/ 4177 w 171231"/>
                <a:gd name="connsiteY6" fmla="*/ 10477 h 194309"/>
                <a:gd name="connsiteX7" fmla="*/ 2272 w 171231"/>
                <a:gd name="connsiteY7" fmla="*/ 36195 h 194309"/>
                <a:gd name="connsiteX8" fmla="*/ 6082 w 171231"/>
                <a:gd name="connsiteY8" fmla="*/ 39052 h 194309"/>
                <a:gd name="connsiteX9" fmla="*/ 58469 w 171231"/>
                <a:gd name="connsiteY9" fmla="*/ 39052 h 194309"/>
                <a:gd name="connsiteX10" fmla="*/ 65137 w 171231"/>
                <a:gd name="connsiteY10" fmla="*/ 44767 h 194309"/>
                <a:gd name="connsiteX11" fmla="*/ 65137 w 171231"/>
                <a:gd name="connsiteY11" fmla="*/ 175260 h 194309"/>
                <a:gd name="connsiteX12" fmla="*/ 69899 w 171231"/>
                <a:gd name="connsiteY12" fmla="*/ 189547 h 194309"/>
                <a:gd name="connsiteX13" fmla="*/ 83234 w 171231"/>
                <a:gd name="connsiteY13" fmla="*/ 194310 h 194309"/>
                <a:gd name="connsiteX14" fmla="*/ 87044 w 171231"/>
                <a:gd name="connsiteY14" fmla="*/ 194310 h 194309"/>
                <a:gd name="connsiteX15" fmla="*/ 104189 w 171231"/>
                <a:gd name="connsiteY15" fmla="*/ 175260 h 194309"/>
                <a:gd name="connsiteX16" fmla="*/ 104189 w 171231"/>
                <a:gd name="connsiteY16" fmla="*/ 46672 h 194309"/>
                <a:gd name="connsiteX17" fmla="*/ 111809 w 171231"/>
                <a:gd name="connsiteY17" fmla="*/ 38100 h 194309"/>
                <a:gd name="connsiteX18" fmla="*/ 140384 w 171231"/>
                <a:gd name="connsiteY18" fmla="*/ 39052 h 194309"/>
                <a:gd name="connsiteX19" fmla="*/ 140384 w 171231"/>
                <a:gd name="connsiteY19" fmla="*/ 39052 h 194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71231" h="194309">
                  <a:moveTo>
                    <a:pt x="140384" y="39052"/>
                  </a:moveTo>
                  <a:cubicBezTo>
                    <a:pt x="152767" y="39052"/>
                    <a:pt x="162292" y="35242"/>
                    <a:pt x="167054" y="28575"/>
                  </a:cubicBezTo>
                  <a:cubicBezTo>
                    <a:pt x="173722" y="19050"/>
                    <a:pt x="170864" y="6667"/>
                    <a:pt x="168959" y="2858"/>
                  </a:cubicBezTo>
                  <a:cubicBezTo>
                    <a:pt x="168007" y="952"/>
                    <a:pt x="166102" y="0"/>
                    <a:pt x="165149" y="0"/>
                  </a:cubicBezTo>
                  <a:cubicBezTo>
                    <a:pt x="165149" y="0"/>
                    <a:pt x="30847" y="0"/>
                    <a:pt x="30847" y="0"/>
                  </a:cubicBezTo>
                  <a:lnTo>
                    <a:pt x="30847" y="0"/>
                  </a:lnTo>
                  <a:cubicBezTo>
                    <a:pt x="18464" y="0"/>
                    <a:pt x="8939" y="3810"/>
                    <a:pt x="4177" y="10477"/>
                  </a:cubicBezTo>
                  <a:cubicBezTo>
                    <a:pt x="-2491" y="20002"/>
                    <a:pt x="367" y="32385"/>
                    <a:pt x="2272" y="36195"/>
                  </a:cubicBezTo>
                  <a:cubicBezTo>
                    <a:pt x="3224" y="38100"/>
                    <a:pt x="5129" y="39052"/>
                    <a:pt x="6082" y="39052"/>
                  </a:cubicBezTo>
                  <a:lnTo>
                    <a:pt x="58469" y="39052"/>
                  </a:lnTo>
                  <a:cubicBezTo>
                    <a:pt x="61327" y="39052"/>
                    <a:pt x="64184" y="41910"/>
                    <a:pt x="65137" y="44767"/>
                  </a:cubicBezTo>
                  <a:lnTo>
                    <a:pt x="65137" y="175260"/>
                  </a:lnTo>
                  <a:cubicBezTo>
                    <a:pt x="65137" y="181927"/>
                    <a:pt x="67042" y="186690"/>
                    <a:pt x="69899" y="189547"/>
                  </a:cubicBezTo>
                  <a:cubicBezTo>
                    <a:pt x="72757" y="193358"/>
                    <a:pt x="77519" y="194310"/>
                    <a:pt x="83234" y="194310"/>
                  </a:cubicBezTo>
                  <a:lnTo>
                    <a:pt x="87044" y="194310"/>
                  </a:lnTo>
                  <a:cubicBezTo>
                    <a:pt x="96569" y="194310"/>
                    <a:pt x="104189" y="189547"/>
                    <a:pt x="104189" y="175260"/>
                  </a:cubicBezTo>
                  <a:lnTo>
                    <a:pt x="104189" y="46672"/>
                  </a:lnTo>
                  <a:cubicBezTo>
                    <a:pt x="104189" y="41910"/>
                    <a:pt x="107047" y="39052"/>
                    <a:pt x="111809" y="38100"/>
                  </a:cubicBezTo>
                  <a:cubicBezTo>
                    <a:pt x="112762" y="39052"/>
                    <a:pt x="140384" y="39052"/>
                    <a:pt x="140384" y="39052"/>
                  </a:cubicBezTo>
                  <a:lnTo>
                    <a:pt x="140384" y="3905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41" name="Freeform: Shape 43">
              <a:extLst>
                <a:ext uri="{FF2B5EF4-FFF2-40B4-BE49-F238E27FC236}">
                  <a16:creationId xmlns:a16="http://schemas.microsoft.com/office/drawing/2014/main" id="{6B1E3935-163A-9046-91E8-BDD8EAEC970A}"/>
                </a:ext>
              </a:extLst>
            </p:cNvPr>
            <p:cNvSpPr/>
            <p:nvPr/>
          </p:nvSpPr>
          <p:spPr>
            <a:xfrm>
              <a:off x="2923222" y="2260282"/>
              <a:ext cx="131917" cy="147637"/>
            </a:xfrm>
            <a:custGeom>
              <a:avLst/>
              <a:gdLst>
                <a:gd name="connsiteX0" fmla="*/ 129540 w 131917"/>
                <a:gd name="connsiteY0" fmla="*/ 96202 h 147637"/>
                <a:gd name="connsiteX1" fmla="*/ 129540 w 131917"/>
                <a:gd name="connsiteY1" fmla="*/ 61913 h 147637"/>
                <a:gd name="connsiteX2" fmla="*/ 65723 w 131917"/>
                <a:gd name="connsiteY2" fmla="*/ 0 h 147637"/>
                <a:gd name="connsiteX3" fmla="*/ 6668 w 131917"/>
                <a:gd name="connsiteY3" fmla="*/ 34290 h 147637"/>
                <a:gd name="connsiteX4" fmla="*/ 30480 w 131917"/>
                <a:gd name="connsiteY4" fmla="*/ 51435 h 147637"/>
                <a:gd name="connsiteX5" fmla="*/ 32385 w 131917"/>
                <a:gd name="connsiteY5" fmla="*/ 50483 h 147637"/>
                <a:gd name="connsiteX6" fmla="*/ 32385 w 131917"/>
                <a:gd name="connsiteY6" fmla="*/ 50483 h 147637"/>
                <a:gd name="connsiteX7" fmla="*/ 65723 w 131917"/>
                <a:gd name="connsiteY7" fmla="*/ 30480 h 147637"/>
                <a:gd name="connsiteX8" fmla="*/ 91440 w 131917"/>
                <a:gd name="connsiteY8" fmla="*/ 51435 h 147637"/>
                <a:gd name="connsiteX9" fmla="*/ 87630 w 131917"/>
                <a:gd name="connsiteY9" fmla="*/ 55245 h 147637"/>
                <a:gd name="connsiteX10" fmla="*/ 87630 w 131917"/>
                <a:gd name="connsiteY10" fmla="*/ 55245 h 147637"/>
                <a:gd name="connsiteX11" fmla="*/ 8573 w 131917"/>
                <a:gd name="connsiteY11" fmla="*/ 80963 h 147637"/>
                <a:gd name="connsiteX12" fmla="*/ 0 w 131917"/>
                <a:gd name="connsiteY12" fmla="*/ 108585 h 147637"/>
                <a:gd name="connsiteX13" fmla="*/ 45720 w 131917"/>
                <a:gd name="connsiteY13" fmla="*/ 147638 h 147637"/>
                <a:gd name="connsiteX14" fmla="*/ 85725 w 131917"/>
                <a:gd name="connsiteY14" fmla="*/ 132397 h 147637"/>
                <a:gd name="connsiteX15" fmla="*/ 85725 w 131917"/>
                <a:gd name="connsiteY15" fmla="*/ 132397 h 147637"/>
                <a:gd name="connsiteX16" fmla="*/ 86678 w 131917"/>
                <a:gd name="connsiteY16" fmla="*/ 131445 h 147637"/>
                <a:gd name="connsiteX17" fmla="*/ 90488 w 131917"/>
                <a:gd name="connsiteY17" fmla="*/ 130492 h 147637"/>
                <a:gd name="connsiteX18" fmla="*/ 93345 w 131917"/>
                <a:gd name="connsiteY18" fmla="*/ 131445 h 147637"/>
                <a:gd name="connsiteX19" fmla="*/ 94298 w 131917"/>
                <a:gd name="connsiteY19" fmla="*/ 132397 h 147637"/>
                <a:gd name="connsiteX20" fmla="*/ 100965 w 131917"/>
                <a:gd name="connsiteY20" fmla="*/ 141922 h 147637"/>
                <a:gd name="connsiteX21" fmla="*/ 126683 w 131917"/>
                <a:gd name="connsiteY21" fmla="*/ 143827 h 147637"/>
                <a:gd name="connsiteX22" fmla="*/ 131445 w 131917"/>
                <a:gd name="connsiteY22" fmla="*/ 135255 h 147637"/>
                <a:gd name="connsiteX23" fmla="*/ 129540 w 131917"/>
                <a:gd name="connsiteY23" fmla="*/ 96202 h 147637"/>
                <a:gd name="connsiteX24" fmla="*/ 91440 w 131917"/>
                <a:gd name="connsiteY24" fmla="*/ 87630 h 147637"/>
                <a:gd name="connsiteX25" fmla="*/ 58103 w 131917"/>
                <a:gd name="connsiteY25" fmla="*/ 116205 h 147637"/>
                <a:gd name="connsiteX26" fmla="*/ 39053 w 131917"/>
                <a:gd name="connsiteY26" fmla="*/ 101917 h 147637"/>
                <a:gd name="connsiteX27" fmla="*/ 83820 w 131917"/>
                <a:gd name="connsiteY27" fmla="*/ 79058 h 147637"/>
                <a:gd name="connsiteX28" fmla="*/ 85725 w 131917"/>
                <a:gd name="connsiteY28" fmla="*/ 79058 h 147637"/>
                <a:gd name="connsiteX29" fmla="*/ 85725 w 131917"/>
                <a:gd name="connsiteY29" fmla="*/ 79058 h 147637"/>
                <a:gd name="connsiteX30" fmla="*/ 91440 w 131917"/>
                <a:gd name="connsiteY30" fmla="*/ 84772 h 147637"/>
                <a:gd name="connsiteX31" fmla="*/ 91440 w 131917"/>
                <a:gd name="connsiteY31" fmla="*/ 87630 h 147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31917" h="147637">
                  <a:moveTo>
                    <a:pt x="129540" y="96202"/>
                  </a:moveTo>
                  <a:lnTo>
                    <a:pt x="129540" y="61913"/>
                  </a:lnTo>
                  <a:cubicBezTo>
                    <a:pt x="129540" y="22860"/>
                    <a:pt x="120968" y="0"/>
                    <a:pt x="65723" y="0"/>
                  </a:cubicBezTo>
                  <a:cubicBezTo>
                    <a:pt x="24765" y="0"/>
                    <a:pt x="6668" y="17145"/>
                    <a:pt x="6668" y="34290"/>
                  </a:cubicBezTo>
                  <a:cubicBezTo>
                    <a:pt x="6668" y="49530"/>
                    <a:pt x="24765" y="51435"/>
                    <a:pt x="30480" y="51435"/>
                  </a:cubicBezTo>
                  <a:cubicBezTo>
                    <a:pt x="31433" y="51435"/>
                    <a:pt x="31433" y="51435"/>
                    <a:pt x="32385" y="50483"/>
                  </a:cubicBezTo>
                  <a:lnTo>
                    <a:pt x="32385" y="50483"/>
                  </a:lnTo>
                  <a:cubicBezTo>
                    <a:pt x="37148" y="40005"/>
                    <a:pt x="47625" y="30480"/>
                    <a:pt x="65723" y="30480"/>
                  </a:cubicBezTo>
                  <a:cubicBezTo>
                    <a:pt x="84773" y="30480"/>
                    <a:pt x="90488" y="36195"/>
                    <a:pt x="91440" y="51435"/>
                  </a:cubicBezTo>
                  <a:cubicBezTo>
                    <a:pt x="91440" y="53340"/>
                    <a:pt x="89535" y="55245"/>
                    <a:pt x="87630" y="55245"/>
                  </a:cubicBezTo>
                  <a:lnTo>
                    <a:pt x="87630" y="55245"/>
                  </a:lnTo>
                  <a:cubicBezTo>
                    <a:pt x="73343" y="56197"/>
                    <a:pt x="22860" y="62865"/>
                    <a:pt x="8573" y="80963"/>
                  </a:cubicBezTo>
                  <a:cubicBezTo>
                    <a:pt x="1905" y="88583"/>
                    <a:pt x="0" y="98108"/>
                    <a:pt x="0" y="108585"/>
                  </a:cubicBezTo>
                  <a:cubicBezTo>
                    <a:pt x="0" y="131445"/>
                    <a:pt x="17145" y="147638"/>
                    <a:pt x="45720" y="147638"/>
                  </a:cubicBezTo>
                  <a:cubicBezTo>
                    <a:pt x="61913" y="147638"/>
                    <a:pt x="76200" y="141922"/>
                    <a:pt x="85725" y="132397"/>
                  </a:cubicBezTo>
                  <a:lnTo>
                    <a:pt x="85725" y="132397"/>
                  </a:lnTo>
                  <a:cubicBezTo>
                    <a:pt x="85725" y="132397"/>
                    <a:pt x="86678" y="131445"/>
                    <a:pt x="86678" y="131445"/>
                  </a:cubicBezTo>
                  <a:cubicBezTo>
                    <a:pt x="87630" y="130492"/>
                    <a:pt x="89535" y="130492"/>
                    <a:pt x="90488" y="130492"/>
                  </a:cubicBezTo>
                  <a:cubicBezTo>
                    <a:pt x="91440" y="130492"/>
                    <a:pt x="92393" y="130492"/>
                    <a:pt x="93345" y="131445"/>
                  </a:cubicBezTo>
                  <a:cubicBezTo>
                    <a:pt x="94298" y="132397"/>
                    <a:pt x="94298" y="132397"/>
                    <a:pt x="94298" y="132397"/>
                  </a:cubicBezTo>
                  <a:cubicBezTo>
                    <a:pt x="96203" y="136208"/>
                    <a:pt x="98108" y="139065"/>
                    <a:pt x="100965" y="141922"/>
                  </a:cubicBezTo>
                  <a:cubicBezTo>
                    <a:pt x="110490" y="148590"/>
                    <a:pt x="122873" y="145733"/>
                    <a:pt x="126683" y="143827"/>
                  </a:cubicBezTo>
                  <a:cubicBezTo>
                    <a:pt x="132398" y="140970"/>
                    <a:pt x="132398" y="139065"/>
                    <a:pt x="131445" y="135255"/>
                  </a:cubicBezTo>
                  <a:cubicBezTo>
                    <a:pt x="130493" y="130492"/>
                    <a:pt x="129540" y="111442"/>
                    <a:pt x="129540" y="96202"/>
                  </a:cubicBezTo>
                  <a:moveTo>
                    <a:pt x="91440" y="87630"/>
                  </a:moveTo>
                  <a:cubicBezTo>
                    <a:pt x="91440" y="102870"/>
                    <a:pt x="78105" y="116205"/>
                    <a:pt x="58103" y="116205"/>
                  </a:cubicBezTo>
                  <a:cubicBezTo>
                    <a:pt x="44768" y="116205"/>
                    <a:pt x="39053" y="110490"/>
                    <a:pt x="39053" y="101917"/>
                  </a:cubicBezTo>
                  <a:cubicBezTo>
                    <a:pt x="39053" y="91440"/>
                    <a:pt x="54293" y="80963"/>
                    <a:pt x="83820" y="79058"/>
                  </a:cubicBezTo>
                  <a:lnTo>
                    <a:pt x="85725" y="79058"/>
                  </a:lnTo>
                  <a:lnTo>
                    <a:pt x="85725" y="79058"/>
                  </a:lnTo>
                  <a:cubicBezTo>
                    <a:pt x="88583" y="79058"/>
                    <a:pt x="91440" y="81915"/>
                    <a:pt x="91440" y="84772"/>
                  </a:cubicBezTo>
                  <a:lnTo>
                    <a:pt x="91440" y="8763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42" name="Freeform: Shape 44">
              <a:extLst>
                <a:ext uri="{FF2B5EF4-FFF2-40B4-BE49-F238E27FC236}">
                  <a16:creationId xmlns:a16="http://schemas.microsoft.com/office/drawing/2014/main" id="{1A87639B-6100-1448-9725-651B5D85ED3D}"/>
                </a:ext>
              </a:extLst>
            </p:cNvPr>
            <p:cNvSpPr/>
            <p:nvPr/>
          </p:nvSpPr>
          <p:spPr>
            <a:xfrm>
              <a:off x="3519015" y="2209800"/>
              <a:ext cx="41574" cy="196215"/>
            </a:xfrm>
            <a:custGeom>
              <a:avLst/>
              <a:gdLst>
                <a:gd name="connsiteX0" fmla="*/ 31905 w 41574"/>
                <a:gd name="connsiteY0" fmla="*/ 3810 h 196215"/>
                <a:gd name="connsiteX1" fmla="*/ 17617 w 41574"/>
                <a:gd name="connsiteY1" fmla="*/ 0 h 196215"/>
                <a:gd name="connsiteX2" fmla="*/ 5235 w 41574"/>
                <a:gd name="connsiteY2" fmla="*/ 1905 h 196215"/>
                <a:gd name="connsiteX3" fmla="*/ 472 w 41574"/>
                <a:gd name="connsiteY3" fmla="*/ 10478 h 196215"/>
                <a:gd name="connsiteX4" fmla="*/ 2377 w 41574"/>
                <a:gd name="connsiteY4" fmla="*/ 48578 h 196215"/>
                <a:gd name="connsiteX5" fmla="*/ 2377 w 41574"/>
                <a:gd name="connsiteY5" fmla="*/ 60008 h 196215"/>
                <a:gd name="connsiteX6" fmla="*/ 2377 w 41574"/>
                <a:gd name="connsiteY6" fmla="*/ 178117 h 196215"/>
                <a:gd name="connsiteX7" fmla="*/ 20475 w 41574"/>
                <a:gd name="connsiteY7" fmla="*/ 196215 h 196215"/>
                <a:gd name="connsiteX8" fmla="*/ 24285 w 41574"/>
                <a:gd name="connsiteY8" fmla="*/ 196215 h 196215"/>
                <a:gd name="connsiteX9" fmla="*/ 41430 w 41574"/>
                <a:gd name="connsiteY9" fmla="*/ 177165 h 196215"/>
                <a:gd name="connsiteX10" fmla="*/ 41430 w 41574"/>
                <a:gd name="connsiteY10" fmla="*/ 30480 h 196215"/>
                <a:gd name="connsiteX11" fmla="*/ 41430 w 41574"/>
                <a:gd name="connsiteY11" fmla="*/ 29528 h 196215"/>
                <a:gd name="connsiteX12" fmla="*/ 41430 w 41574"/>
                <a:gd name="connsiteY12" fmla="*/ 29528 h 196215"/>
                <a:gd name="connsiteX13" fmla="*/ 31905 w 41574"/>
                <a:gd name="connsiteY13" fmla="*/ 3810 h 196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574" h="196215">
                  <a:moveTo>
                    <a:pt x="31905" y="3810"/>
                  </a:moveTo>
                  <a:cubicBezTo>
                    <a:pt x="27142" y="953"/>
                    <a:pt x="22380" y="0"/>
                    <a:pt x="17617" y="0"/>
                  </a:cubicBezTo>
                  <a:cubicBezTo>
                    <a:pt x="11902" y="0"/>
                    <a:pt x="7140" y="953"/>
                    <a:pt x="5235" y="1905"/>
                  </a:cubicBezTo>
                  <a:cubicBezTo>
                    <a:pt x="-480" y="4763"/>
                    <a:pt x="-480" y="6667"/>
                    <a:pt x="472" y="10478"/>
                  </a:cubicBezTo>
                  <a:cubicBezTo>
                    <a:pt x="2377" y="16192"/>
                    <a:pt x="2377" y="34290"/>
                    <a:pt x="2377" y="48578"/>
                  </a:cubicBezTo>
                  <a:lnTo>
                    <a:pt x="2377" y="60008"/>
                  </a:lnTo>
                  <a:lnTo>
                    <a:pt x="2377" y="178117"/>
                  </a:lnTo>
                  <a:cubicBezTo>
                    <a:pt x="2377" y="192405"/>
                    <a:pt x="9997" y="196215"/>
                    <a:pt x="20475" y="196215"/>
                  </a:cubicBezTo>
                  <a:lnTo>
                    <a:pt x="24285" y="196215"/>
                  </a:lnTo>
                  <a:cubicBezTo>
                    <a:pt x="33810" y="196215"/>
                    <a:pt x="41430" y="191453"/>
                    <a:pt x="41430" y="177165"/>
                  </a:cubicBezTo>
                  <a:lnTo>
                    <a:pt x="41430" y="30480"/>
                  </a:lnTo>
                  <a:cubicBezTo>
                    <a:pt x="41430" y="30480"/>
                    <a:pt x="41430" y="29528"/>
                    <a:pt x="41430" y="29528"/>
                  </a:cubicBezTo>
                  <a:lnTo>
                    <a:pt x="41430" y="29528"/>
                  </a:lnTo>
                  <a:cubicBezTo>
                    <a:pt x="42382" y="18097"/>
                    <a:pt x="38572" y="8572"/>
                    <a:pt x="31905" y="381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43" name="Freeform: Shape 46">
              <a:extLst>
                <a:ext uri="{FF2B5EF4-FFF2-40B4-BE49-F238E27FC236}">
                  <a16:creationId xmlns:a16="http://schemas.microsoft.com/office/drawing/2014/main" id="{F9B8F8D9-8244-DB42-850E-7DF58DE9FFB7}"/>
                </a:ext>
              </a:extLst>
            </p:cNvPr>
            <p:cNvSpPr/>
            <p:nvPr/>
          </p:nvSpPr>
          <p:spPr>
            <a:xfrm>
              <a:off x="3368040" y="2260282"/>
              <a:ext cx="131917" cy="147637"/>
            </a:xfrm>
            <a:custGeom>
              <a:avLst/>
              <a:gdLst>
                <a:gd name="connsiteX0" fmla="*/ 129540 w 131917"/>
                <a:gd name="connsiteY0" fmla="*/ 96202 h 147637"/>
                <a:gd name="connsiteX1" fmla="*/ 129540 w 131917"/>
                <a:gd name="connsiteY1" fmla="*/ 61913 h 147637"/>
                <a:gd name="connsiteX2" fmla="*/ 65722 w 131917"/>
                <a:gd name="connsiteY2" fmla="*/ 0 h 147637"/>
                <a:gd name="connsiteX3" fmla="*/ 6667 w 131917"/>
                <a:gd name="connsiteY3" fmla="*/ 34290 h 147637"/>
                <a:gd name="connsiteX4" fmla="*/ 30480 w 131917"/>
                <a:gd name="connsiteY4" fmla="*/ 51435 h 147637"/>
                <a:gd name="connsiteX5" fmla="*/ 32385 w 131917"/>
                <a:gd name="connsiteY5" fmla="*/ 50483 h 147637"/>
                <a:gd name="connsiteX6" fmla="*/ 32385 w 131917"/>
                <a:gd name="connsiteY6" fmla="*/ 50483 h 147637"/>
                <a:gd name="connsiteX7" fmla="*/ 65722 w 131917"/>
                <a:gd name="connsiteY7" fmla="*/ 30480 h 147637"/>
                <a:gd name="connsiteX8" fmla="*/ 91440 w 131917"/>
                <a:gd name="connsiteY8" fmla="*/ 51435 h 147637"/>
                <a:gd name="connsiteX9" fmla="*/ 87630 w 131917"/>
                <a:gd name="connsiteY9" fmla="*/ 55245 h 147637"/>
                <a:gd name="connsiteX10" fmla="*/ 87630 w 131917"/>
                <a:gd name="connsiteY10" fmla="*/ 55245 h 147637"/>
                <a:gd name="connsiteX11" fmla="*/ 8572 w 131917"/>
                <a:gd name="connsiteY11" fmla="*/ 80963 h 147637"/>
                <a:gd name="connsiteX12" fmla="*/ 0 w 131917"/>
                <a:gd name="connsiteY12" fmla="*/ 108585 h 147637"/>
                <a:gd name="connsiteX13" fmla="*/ 45720 w 131917"/>
                <a:gd name="connsiteY13" fmla="*/ 147638 h 147637"/>
                <a:gd name="connsiteX14" fmla="*/ 85725 w 131917"/>
                <a:gd name="connsiteY14" fmla="*/ 132397 h 147637"/>
                <a:gd name="connsiteX15" fmla="*/ 85725 w 131917"/>
                <a:gd name="connsiteY15" fmla="*/ 132397 h 147637"/>
                <a:gd name="connsiteX16" fmla="*/ 86677 w 131917"/>
                <a:gd name="connsiteY16" fmla="*/ 131445 h 147637"/>
                <a:gd name="connsiteX17" fmla="*/ 90488 w 131917"/>
                <a:gd name="connsiteY17" fmla="*/ 130492 h 147637"/>
                <a:gd name="connsiteX18" fmla="*/ 93345 w 131917"/>
                <a:gd name="connsiteY18" fmla="*/ 131445 h 147637"/>
                <a:gd name="connsiteX19" fmla="*/ 94297 w 131917"/>
                <a:gd name="connsiteY19" fmla="*/ 132397 h 147637"/>
                <a:gd name="connsiteX20" fmla="*/ 100965 w 131917"/>
                <a:gd name="connsiteY20" fmla="*/ 141922 h 147637"/>
                <a:gd name="connsiteX21" fmla="*/ 126682 w 131917"/>
                <a:gd name="connsiteY21" fmla="*/ 143827 h 147637"/>
                <a:gd name="connsiteX22" fmla="*/ 131445 w 131917"/>
                <a:gd name="connsiteY22" fmla="*/ 135255 h 147637"/>
                <a:gd name="connsiteX23" fmla="*/ 129540 w 131917"/>
                <a:gd name="connsiteY23" fmla="*/ 96202 h 147637"/>
                <a:gd name="connsiteX24" fmla="*/ 90488 w 131917"/>
                <a:gd name="connsiteY24" fmla="*/ 87630 h 147637"/>
                <a:gd name="connsiteX25" fmla="*/ 57150 w 131917"/>
                <a:gd name="connsiteY25" fmla="*/ 116205 h 147637"/>
                <a:gd name="connsiteX26" fmla="*/ 38100 w 131917"/>
                <a:gd name="connsiteY26" fmla="*/ 101917 h 147637"/>
                <a:gd name="connsiteX27" fmla="*/ 82867 w 131917"/>
                <a:gd name="connsiteY27" fmla="*/ 79058 h 147637"/>
                <a:gd name="connsiteX28" fmla="*/ 84772 w 131917"/>
                <a:gd name="connsiteY28" fmla="*/ 79058 h 147637"/>
                <a:gd name="connsiteX29" fmla="*/ 84772 w 131917"/>
                <a:gd name="connsiteY29" fmla="*/ 79058 h 147637"/>
                <a:gd name="connsiteX30" fmla="*/ 90488 w 131917"/>
                <a:gd name="connsiteY30" fmla="*/ 84772 h 147637"/>
                <a:gd name="connsiteX31" fmla="*/ 90488 w 131917"/>
                <a:gd name="connsiteY31" fmla="*/ 87630 h 147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31917" h="147637">
                  <a:moveTo>
                    <a:pt x="129540" y="96202"/>
                  </a:moveTo>
                  <a:lnTo>
                    <a:pt x="129540" y="61913"/>
                  </a:lnTo>
                  <a:cubicBezTo>
                    <a:pt x="129540" y="22860"/>
                    <a:pt x="120967" y="0"/>
                    <a:pt x="65722" y="0"/>
                  </a:cubicBezTo>
                  <a:cubicBezTo>
                    <a:pt x="24765" y="0"/>
                    <a:pt x="6667" y="17145"/>
                    <a:pt x="6667" y="34290"/>
                  </a:cubicBezTo>
                  <a:cubicBezTo>
                    <a:pt x="6667" y="49530"/>
                    <a:pt x="24765" y="51435"/>
                    <a:pt x="30480" y="51435"/>
                  </a:cubicBezTo>
                  <a:cubicBezTo>
                    <a:pt x="31432" y="51435"/>
                    <a:pt x="31432" y="51435"/>
                    <a:pt x="32385" y="50483"/>
                  </a:cubicBezTo>
                  <a:lnTo>
                    <a:pt x="32385" y="50483"/>
                  </a:lnTo>
                  <a:cubicBezTo>
                    <a:pt x="37147" y="40005"/>
                    <a:pt x="47625" y="30480"/>
                    <a:pt x="65722" y="30480"/>
                  </a:cubicBezTo>
                  <a:cubicBezTo>
                    <a:pt x="84772" y="30480"/>
                    <a:pt x="90488" y="36195"/>
                    <a:pt x="91440" y="51435"/>
                  </a:cubicBezTo>
                  <a:cubicBezTo>
                    <a:pt x="91440" y="53340"/>
                    <a:pt x="89535" y="55245"/>
                    <a:pt x="87630" y="55245"/>
                  </a:cubicBezTo>
                  <a:lnTo>
                    <a:pt x="87630" y="55245"/>
                  </a:lnTo>
                  <a:cubicBezTo>
                    <a:pt x="73342" y="56197"/>
                    <a:pt x="22860" y="62865"/>
                    <a:pt x="8572" y="80963"/>
                  </a:cubicBezTo>
                  <a:cubicBezTo>
                    <a:pt x="1905" y="88583"/>
                    <a:pt x="0" y="98108"/>
                    <a:pt x="0" y="108585"/>
                  </a:cubicBezTo>
                  <a:cubicBezTo>
                    <a:pt x="0" y="131445"/>
                    <a:pt x="17145" y="147638"/>
                    <a:pt x="45720" y="147638"/>
                  </a:cubicBezTo>
                  <a:cubicBezTo>
                    <a:pt x="61913" y="147638"/>
                    <a:pt x="76200" y="141922"/>
                    <a:pt x="85725" y="132397"/>
                  </a:cubicBezTo>
                  <a:lnTo>
                    <a:pt x="85725" y="132397"/>
                  </a:lnTo>
                  <a:cubicBezTo>
                    <a:pt x="85725" y="132397"/>
                    <a:pt x="86677" y="131445"/>
                    <a:pt x="86677" y="131445"/>
                  </a:cubicBezTo>
                  <a:cubicBezTo>
                    <a:pt x="87630" y="130492"/>
                    <a:pt x="89535" y="130492"/>
                    <a:pt x="90488" y="130492"/>
                  </a:cubicBezTo>
                  <a:cubicBezTo>
                    <a:pt x="91440" y="130492"/>
                    <a:pt x="92392" y="130492"/>
                    <a:pt x="93345" y="131445"/>
                  </a:cubicBezTo>
                  <a:cubicBezTo>
                    <a:pt x="94297" y="132397"/>
                    <a:pt x="94297" y="132397"/>
                    <a:pt x="94297" y="132397"/>
                  </a:cubicBezTo>
                  <a:cubicBezTo>
                    <a:pt x="96202" y="136208"/>
                    <a:pt x="98107" y="139065"/>
                    <a:pt x="100965" y="141922"/>
                  </a:cubicBezTo>
                  <a:cubicBezTo>
                    <a:pt x="110490" y="148590"/>
                    <a:pt x="122872" y="145733"/>
                    <a:pt x="126682" y="143827"/>
                  </a:cubicBezTo>
                  <a:cubicBezTo>
                    <a:pt x="132397" y="140970"/>
                    <a:pt x="132397" y="139065"/>
                    <a:pt x="131445" y="135255"/>
                  </a:cubicBezTo>
                  <a:cubicBezTo>
                    <a:pt x="129540" y="130492"/>
                    <a:pt x="129540" y="111442"/>
                    <a:pt x="129540" y="96202"/>
                  </a:cubicBezTo>
                  <a:moveTo>
                    <a:pt x="90488" y="87630"/>
                  </a:moveTo>
                  <a:cubicBezTo>
                    <a:pt x="90488" y="102870"/>
                    <a:pt x="77152" y="116205"/>
                    <a:pt x="57150" y="116205"/>
                  </a:cubicBezTo>
                  <a:cubicBezTo>
                    <a:pt x="43815" y="116205"/>
                    <a:pt x="38100" y="110490"/>
                    <a:pt x="38100" y="101917"/>
                  </a:cubicBezTo>
                  <a:cubicBezTo>
                    <a:pt x="38100" y="91440"/>
                    <a:pt x="53340" y="80963"/>
                    <a:pt x="82867" y="79058"/>
                  </a:cubicBezTo>
                  <a:lnTo>
                    <a:pt x="84772" y="79058"/>
                  </a:lnTo>
                  <a:lnTo>
                    <a:pt x="84772" y="79058"/>
                  </a:lnTo>
                  <a:cubicBezTo>
                    <a:pt x="87630" y="79058"/>
                    <a:pt x="90488" y="81915"/>
                    <a:pt x="90488" y="84772"/>
                  </a:cubicBezTo>
                  <a:lnTo>
                    <a:pt x="90488" y="8763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44" name="Freeform: Shape 47">
              <a:extLst>
                <a:ext uri="{FF2B5EF4-FFF2-40B4-BE49-F238E27FC236}">
                  <a16:creationId xmlns:a16="http://schemas.microsoft.com/office/drawing/2014/main" id="{86BA6432-929B-E740-87C3-F0B6AC0E2166}"/>
                </a:ext>
              </a:extLst>
            </p:cNvPr>
            <p:cNvSpPr/>
            <p:nvPr/>
          </p:nvSpPr>
          <p:spPr>
            <a:xfrm>
              <a:off x="3584737" y="2207895"/>
              <a:ext cx="137452" cy="196214"/>
            </a:xfrm>
            <a:custGeom>
              <a:avLst/>
              <a:gdLst>
                <a:gd name="connsiteX0" fmla="*/ 134775 w 137452"/>
                <a:gd name="connsiteY0" fmla="*/ 179070 h 196214"/>
                <a:gd name="connsiteX1" fmla="*/ 110010 w 137452"/>
                <a:gd name="connsiteY1" fmla="*/ 149542 h 196214"/>
                <a:gd name="connsiteX2" fmla="*/ 107152 w 137452"/>
                <a:gd name="connsiteY2" fmla="*/ 144780 h 196214"/>
                <a:gd name="connsiteX3" fmla="*/ 93817 w 137452"/>
                <a:gd name="connsiteY3" fmla="*/ 126683 h 196214"/>
                <a:gd name="connsiteX4" fmla="*/ 95722 w 137452"/>
                <a:gd name="connsiteY4" fmla="*/ 108585 h 196214"/>
                <a:gd name="connsiteX5" fmla="*/ 98580 w 137452"/>
                <a:gd name="connsiteY5" fmla="*/ 105727 h 196214"/>
                <a:gd name="connsiteX6" fmla="*/ 101437 w 137452"/>
                <a:gd name="connsiteY6" fmla="*/ 101917 h 196214"/>
                <a:gd name="connsiteX7" fmla="*/ 101437 w 137452"/>
                <a:gd name="connsiteY7" fmla="*/ 101917 h 196214"/>
                <a:gd name="connsiteX8" fmla="*/ 102390 w 137452"/>
                <a:gd name="connsiteY8" fmla="*/ 100013 h 196214"/>
                <a:gd name="connsiteX9" fmla="*/ 102390 w 137452"/>
                <a:gd name="connsiteY9" fmla="*/ 99060 h 196214"/>
                <a:gd name="connsiteX10" fmla="*/ 106200 w 137452"/>
                <a:gd name="connsiteY10" fmla="*/ 95250 h 196214"/>
                <a:gd name="connsiteX11" fmla="*/ 120487 w 137452"/>
                <a:gd name="connsiteY11" fmla="*/ 81915 h 196214"/>
                <a:gd name="connsiteX12" fmla="*/ 122392 w 137452"/>
                <a:gd name="connsiteY12" fmla="*/ 73342 h 196214"/>
                <a:gd name="connsiteX13" fmla="*/ 122392 w 137452"/>
                <a:gd name="connsiteY13" fmla="*/ 73342 h 196214"/>
                <a:gd name="connsiteX14" fmla="*/ 122392 w 137452"/>
                <a:gd name="connsiteY14" fmla="*/ 73342 h 196214"/>
                <a:gd name="connsiteX15" fmla="*/ 102390 w 137452"/>
                <a:gd name="connsiteY15" fmla="*/ 61913 h 196214"/>
                <a:gd name="connsiteX16" fmla="*/ 102390 w 137452"/>
                <a:gd name="connsiteY16" fmla="*/ 61913 h 196214"/>
                <a:gd name="connsiteX17" fmla="*/ 102390 w 137452"/>
                <a:gd name="connsiteY17" fmla="*/ 61913 h 196214"/>
                <a:gd name="connsiteX18" fmla="*/ 102390 w 137452"/>
                <a:gd name="connsiteY18" fmla="*/ 61913 h 196214"/>
                <a:gd name="connsiteX19" fmla="*/ 101437 w 137452"/>
                <a:gd name="connsiteY19" fmla="*/ 61913 h 196214"/>
                <a:gd name="connsiteX20" fmla="*/ 101437 w 137452"/>
                <a:gd name="connsiteY20" fmla="*/ 61913 h 196214"/>
                <a:gd name="connsiteX21" fmla="*/ 100485 w 137452"/>
                <a:gd name="connsiteY21" fmla="*/ 61913 h 196214"/>
                <a:gd name="connsiteX22" fmla="*/ 99532 w 137452"/>
                <a:gd name="connsiteY22" fmla="*/ 61913 h 196214"/>
                <a:gd name="connsiteX23" fmla="*/ 94770 w 137452"/>
                <a:gd name="connsiteY23" fmla="*/ 62865 h 196214"/>
                <a:gd name="connsiteX24" fmla="*/ 94770 w 137452"/>
                <a:gd name="connsiteY24" fmla="*/ 62865 h 196214"/>
                <a:gd name="connsiteX25" fmla="*/ 93817 w 137452"/>
                <a:gd name="connsiteY25" fmla="*/ 62865 h 196214"/>
                <a:gd name="connsiteX26" fmla="*/ 89055 w 137452"/>
                <a:gd name="connsiteY26" fmla="*/ 66675 h 196214"/>
                <a:gd name="connsiteX27" fmla="*/ 89055 w 137452"/>
                <a:gd name="connsiteY27" fmla="*/ 66675 h 196214"/>
                <a:gd name="connsiteX28" fmla="*/ 83340 w 137452"/>
                <a:gd name="connsiteY28" fmla="*/ 72390 h 196214"/>
                <a:gd name="connsiteX29" fmla="*/ 62385 w 137452"/>
                <a:gd name="connsiteY29" fmla="*/ 93345 h 196214"/>
                <a:gd name="connsiteX30" fmla="*/ 50002 w 137452"/>
                <a:gd name="connsiteY30" fmla="*/ 100013 h 196214"/>
                <a:gd name="connsiteX31" fmla="*/ 42382 w 137452"/>
                <a:gd name="connsiteY31" fmla="*/ 91440 h 196214"/>
                <a:gd name="connsiteX32" fmla="*/ 42382 w 137452"/>
                <a:gd name="connsiteY32" fmla="*/ 31433 h 196214"/>
                <a:gd name="connsiteX33" fmla="*/ 42382 w 137452"/>
                <a:gd name="connsiteY33" fmla="*/ 31433 h 196214"/>
                <a:gd name="connsiteX34" fmla="*/ 42382 w 137452"/>
                <a:gd name="connsiteY34" fmla="*/ 31433 h 196214"/>
                <a:gd name="connsiteX35" fmla="*/ 42382 w 137452"/>
                <a:gd name="connsiteY35" fmla="*/ 30480 h 196214"/>
                <a:gd name="connsiteX36" fmla="*/ 42382 w 137452"/>
                <a:gd name="connsiteY36" fmla="*/ 30480 h 196214"/>
                <a:gd name="connsiteX37" fmla="*/ 31905 w 137452"/>
                <a:gd name="connsiteY37" fmla="*/ 3810 h 196214"/>
                <a:gd name="connsiteX38" fmla="*/ 17617 w 137452"/>
                <a:gd name="connsiteY38" fmla="*/ 0 h 196214"/>
                <a:gd name="connsiteX39" fmla="*/ 5235 w 137452"/>
                <a:gd name="connsiteY39" fmla="*/ 1905 h 196214"/>
                <a:gd name="connsiteX40" fmla="*/ 472 w 137452"/>
                <a:gd name="connsiteY40" fmla="*/ 10477 h 196214"/>
                <a:gd name="connsiteX41" fmla="*/ 2377 w 137452"/>
                <a:gd name="connsiteY41" fmla="*/ 39052 h 196214"/>
                <a:gd name="connsiteX42" fmla="*/ 2377 w 137452"/>
                <a:gd name="connsiteY42" fmla="*/ 177165 h 196214"/>
                <a:gd name="connsiteX43" fmla="*/ 20475 w 137452"/>
                <a:gd name="connsiteY43" fmla="*/ 196215 h 196214"/>
                <a:gd name="connsiteX44" fmla="*/ 24285 w 137452"/>
                <a:gd name="connsiteY44" fmla="*/ 196215 h 196214"/>
                <a:gd name="connsiteX45" fmla="*/ 41430 w 137452"/>
                <a:gd name="connsiteY45" fmla="*/ 177165 h 196214"/>
                <a:gd name="connsiteX46" fmla="*/ 41430 w 137452"/>
                <a:gd name="connsiteY46" fmla="*/ 175260 h 196214"/>
                <a:gd name="connsiteX47" fmla="*/ 41430 w 137452"/>
                <a:gd name="connsiteY47" fmla="*/ 144780 h 196214"/>
                <a:gd name="connsiteX48" fmla="*/ 49050 w 137452"/>
                <a:gd name="connsiteY48" fmla="*/ 136208 h 196214"/>
                <a:gd name="connsiteX49" fmla="*/ 64290 w 137452"/>
                <a:gd name="connsiteY49" fmla="*/ 146685 h 196214"/>
                <a:gd name="connsiteX50" fmla="*/ 93817 w 137452"/>
                <a:gd name="connsiteY50" fmla="*/ 183833 h 196214"/>
                <a:gd name="connsiteX51" fmla="*/ 93817 w 137452"/>
                <a:gd name="connsiteY51" fmla="*/ 183833 h 196214"/>
                <a:gd name="connsiteX52" fmla="*/ 115725 w 137452"/>
                <a:gd name="connsiteY52" fmla="*/ 196215 h 196214"/>
                <a:gd name="connsiteX53" fmla="*/ 135727 w 137452"/>
                <a:gd name="connsiteY53" fmla="*/ 185738 h 196214"/>
                <a:gd name="connsiteX54" fmla="*/ 134775 w 137452"/>
                <a:gd name="connsiteY54" fmla="*/ 179070 h 196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137452" h="196214">
                  <a:moveTo>
                    <a:pt x="134775" y="179070"/>
                  </a:moveTo>
                  <a:cubicBezTo>
                    <a:pt x="130012" y="175260"/>
                    <a:pt x="118582" y="160972"/>
                    <a:pt x="110010" y="149542"/>
                  </a:cubicBezTo>
                  <a:lnTo>
                    <a:pt x="107152" y="144780"/>
                  </a:lnTo>
                  <a:lnTo>
                    <a:pt x="93817" y="126683"/>
                  </a:lnTo>
                  <a:cubicBezTo>
                    <a:pt x="90007" y="120967"/>
                    <a:pt x="90960" y="115252"/>
                    <a:pt x="95722" y="108585"/>
                  </a:cubicBezTo>
                  <a:cubicBezTo>
                    <a:pt x="96675" y="107633"/>
                    <a:pt x="97627" y="106680"/>
                    <a:pt x="98580" y="105727"/>
                  </a:cubicBezTo>
                  <a:cubicBezTo>
                    <a:pt x="99532" y="104775"/>
                    <a:pt x="100485" y="103822"/>
                    <a:pt x="101437" y="101917"/>
                  </a:cubicBezTo>
                  <a:lnTo>
                    <a:pt x="101437" y="101917"/>
                  </a:lnTo>
                  <a:cubicBezTo>
                    <a:pt x="101437" y="100965"/>
                    <a:pt x="102390" y="100965"/>
                    <a:pt x="102390" y="100013"/>
                  </a:cubicBezTo>
                  <a:lnTo>
                    <a:pt x="102390" y="99060"/>
                  </a:lnTo>
                  <a:cubicBezTo>
                    <a:pt x="103342" y="98108"/>
                    <a:pt x="105247" y="96202"/>
                    <a:pt x="106200" y="95250"/>
                  </a:cubicBezTo>
                  <a:cubicBezTo>
                    <a:pt x="111915" y="88583"/>
                    <a:pt x="117630" y="83820"/>
                    <a:pt x="120487" y="81915"/>
                  </a:cubicBezTo>
                  <a:cubicBezTo>
                    <a:pt x="123345" y="80010"/>
                    <a:pt x="125250" y="78105"/>
                    <a:pt x="122392" y="73342"/>
                  </a:cubicBezTo>
                  <a:lnTo>
                    <a:pt x="122392" y="73342"/>
                  </a:lnTo>
                  <a:cubicBezTo>
                    <a:pt x="122392" y="73342"/>
                    <a:pt x="122392" y="73342"/>
                    <a:pt x="122392" y="73342"/>
                  </a:cubicBezTo>
                  <a:cubicBezTo>
                    <a:pt x="121440" y="70485"/>
                    <a:pt x="112867" y="61913"/>
                    <a:pt x="102390" y="61913"/>
                  </a:cubicBezTo>
                  <a:cubicBezTo>
                    <a:pt x="102390" y="61913"/>
                    <a:pt x="102390" y="61913"/>
                    <a:pt x="102390" y="61913"/>
                  </a:cubicBezTo>
                  <a:cubicBezTo>
                    <a:pt x="102390" y="61913"/>
                    <a:pt x="102390" y="61913"/>
                    <a:pt x="102390" y="61913"/>
                  </a:cubicBezTo>
                  <a:cubicBezTo>
                    <a:pt x="102390" y="61913"/>
                    <a:pt x="102390" y="61913"/>
                    <a:pt x="102390" y="61913"/>
                  </a:cubicBezTo>
                  <a:cubicBezTo>
                    <a:pt x="102390" y="61913"/>
                    <a:pt x="101437" y="61913"/>
                    <a:pt x="101437" y="61913"/>
                  </a:cubicBezTo>
                  <a:cubicBezTo>
                    <a:pt x="101437" y="61913"/>
                    <a:pt x="101437" y="61913"/>
                    <a:pt x="101437" y="61913"/>
                  </a:cubicBezTo>
                  <a:cubicBezTo>
                    <a:pt x="101437" y="61913"/>
                    <a:pt x="100485" y="61913"/>
                    <a:pt x="100485" y="61913"/>
                  </a:cubicBezTo>
                  <a:cubicBezTo>
                    <a:pt x="100485" y="61913"/>
                    <a:pt x="99532" y="61913"/>
                    <a:pt x="99532" y="61913"/>
                  </a:cubicBezTo>
                  <a:cubicBezTo>
                    <a:pt x="97627" y="61913"/>
                    <a:pt x="95722" y="62865"/>
                    <a:pt x="94770" y="62865"/>
                  </a:cubicBezTo>
                  <a:cubicBezTo>
                    <a:pt x="94770" y="62865"/>
                    <a:pt x="94770" y="62865"/>
                    <a:pt x="94770" y="62865"/>
                  </a:cubicBezTo>
                  <a:cubicBezTo>
                    <a:pt x="94770" y="62865"/>
                    <a:pt x="93817" y="62865"/>
                    <a:pt x="93817" y="62865"/>
                  </a:cubicBezTo>
                  <a:cubicBezTo>
                    <a:pt x="91912" y="63817"/>
                    <a:pt x="90007" y="64770"/>
                    <a:pt x="89055" y="66675"/>
                  </a:cubicBezTo>
                  <a:lnTo>
                    <a:pt x="89055" y="66675"/>
                  </a:lnTo>
                  <a:cubicBezTo>
                    <a:pt x="87150" y="68580"/>
                    <a:pt x="85245" y="70485"/>
                    <a:pt x="83340" y="72390"/>
                  </a:cubicBezTo>
                  <a:lnTo>
                    <a:pt x="62385" y="93345"/>
                  </a:lnTo>
                  <a:cubicBezTo>
                    <a:pt x="59527" y="96202"/>
                    <a:pt x="56670" y="100013"/>
                    <a:pt x="50002" y="100013"/>
                  </a:cubicBezTo>
                  <a:cubicBezTo>
                    <a:pt x="45240" y="100013"/>
                    <a:pt x="42382" y="97155"/>
                    <a:pt x="42382" y="91440"/>
                  </a:cubicBezTo>
                  <a:lnTo>
                    <a:pt x="42382" y="31433"/>
                  </a:lnTo>
                  <a:lnTo>
                    <a:pt x="42382" y="31433"/>
                  </a:lnTo>
                  <a:lnTo>
                    <a:pt x="42382" y="31433"/>
                  </a:lnTo>
                  <a:cubicBezTo>
                    <a:pt x="42382" y="31433"/>
                    <a:pt x="42382" y="30480"/>
                    <a:pt x="42382" y="30480"/>
                  </a:cubicBezTo>
                  <a:lnTo>
                    <a:pt x="42382" y="30480"/>
                  </a:lnTo>
                  <a:cubicBezTo>
                    <a:pt x="42382" y="18097"/>
                    <a:pt x="38572" y="8572"/>
                    <a:pt x="31905" y="3810"/>
                  </a:cubicBezTo>
                  <a:cubicBezTo>
                    <a:pt x="27142" y="952"/>
                    <a:pt x="22380" y="0"/>
                    <a:pt x="17617" y="0"/>
                  </a:cubicBezTo>
                  <a:cubicBezTo>
                    <a:pt x="11902" y="0"/>
                    <a:pt x="7140" y="952"/>
                    <a:pt x="5235" y="1905"/>
                  </a:cubicBezTo>
                  <a:cubicBezTo>
                    <a:pt x="-480" y="4763"/>
                    <a:pt x="-480" y="6667"/>
                    <a:pt x="472" y="10477"/>
                  </a:cubicBezTo>
                  <a:cubicBezTo>
                    <a:pt x="1425" y="14288"/>
                    <a:pt x="2377" y="27622"/>
                    <a:pt x="2377" y="39052"/>
                  </a:cubicBezTo>
                  <a:lnTo>
                    <a:pt x="2377" y="177165"/>
                  </a:lnTo>
                  <a:cubicBezTo>
                    <a:pt x="2377" y="191452"/>
                    <a:pt x="9997" y="196215"/>
                    <a:pt x="20475" y="196215"/>
                  </a:cubicBezTo>
                  <a:lnTo>
                    <a:pt x="24285" y="196215"/>
                  </a:lnTo>
                  <a:cubicBezTo>
                    <a:pt x="34762" y="196215"/>
                    <a:pt x="41430" y="191452"/>
                    <a:pt x="41430" y="177165"/>
                  </a:cubicBezTo>
                  <a:lnTo>
                    <a:pt x="41430" y="175260"/>
                  </a:lnTo>
                  <a:cubicBezTo>
                    <a:pt x="41430" y="171450"/>
                    <a:pt x="41430" y="148590"/>
                    <a:pt x="41430" y="144780"/>
                  </a:cubicBezTo>
                  <a:cubicBezTo>
                    <a:pt x="41430" y="138113"/>
                    <a:pt x="46192" y="136208"/>
                    <a:pt x="49050" y="136208"/>
                  </a:cubicBezTo>
                  <a:cubicBezTo>
                    <a:pt x="56670" y="136208"/>
                    <a:pt x="59527" y="140970"/>
                    <a:pt x="64290" y="146685"/>
                  </a:cubicBezTo>
                  <a:cubicBezTo>
                    <a:pt x="66195" y="149542"/>
                    <a:pt x="84292" y="171450"/>
                    <a:pt x="93817" y="183833"/>
                  </a:cubicBezTo>
                  <a:lnTo>
                    <a:pt x="93817" y="183833"/>
                  </a:lnTo>
                  <a:cubicBezTo>
                    <a:pt x="101437" y="193358"/>
                    <a:pt x="108105" y="196215"/>
                    <a:pt x="115725" y="196215"/>
                  </a:cubicBezTo>
                  <a:cubicBezTo>
                    <a:pt x="126202" y="196215"/>
                    <a:pt x="134775" y="188595"/>
                    <a:pt x="135727" y="185738"/>
                  </a:cubicBezTo>
                  <a:cubicBezTo>
                    <a:pt x="138585" y="183833"/>
                    <a:pt x="137632" y="181927"/>
                    <a:pt x="134775" y="17907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45" name="Freeform: Shape 48">
              <a:extLst>
                <a:ext uri="{FF2B5EF4-FFF2-40B4-BE49-F238E27FC236}">
                  <a16:creationId xmlns:a16="http://schemas.microsoft.com/office/drawing/2014/main" id="{1E821A22-5852-0246-AAC1-D87DC643277F}"/>
                </a:ext>
              </a:extLst>
            </p:cNvPr>
            <p:cNvSpPr/>
            <p:nvPr/>
          </p:nvSpPr>
          <p:spPr>
            <a:xfrm>
              <a:off x="3237180" y="2212657"/>
              <a:ext cx="171231" cy="194309"/>
            </a:xfrm>
            <a:custGeom>
              <a:avLst/>
              <a:gdLst>
                <a:gd name="connsiteX0" fmla="*/ 140384 w 171231"/>
                <a:gd name="connsiteY0" fmla="*/ 39052 h 194309"/>
                <a:gd name="connsiteX1" fmla="*/ 167054 w 171231"/>
                <a:gd name="connsiteY1" fmla="*/ 28575 h 194309"/>
                <a:gd name="connsiteX2" fmla="*/ 168959 w 171231"/>
                <a:gd name="connsiteY2" fmla="*/ 2858 h 194309"/>
                <a:gd name="connsiteX3" fmla="*/ 165149 w 171231"/>
                <a:gd name="connsiteY3" fmla="*/ 0 h 194309"/>
                <a:gd name="connsiteX4" fmla="*/ 30847 w 171231"/>
                <a:gd name="connsiteY4" fmla="*/ 0 h 194309"/>
                <a:gd name="connsiteX5" fmla="*/ 30847 w 171231"/>
                <a:gd name="connsiteY5" fmla="*/ 0 h 194309"/>
                <a:gd name="connsiteX6" fmla="*/ 4177 w 171231"/>
                <a:gd name="connsiteY6" fmla="*/ 10477 h 194309"/>
                <a:gd name="connsiteX7" fmla="*/ 2272 w 171231"/>
                <a:gd name="connsiteY7" fmla="*/ 36195 h 194309"/>
                <a:gd name="connsiteX8" fmla="*/ 6082 w 171231"/>
                <a:gd name="connsiteY8" fmla="*/ 39052 h 194309"/>
                <a:gd name="connsiteX9" fmla="*/ 58469 w 171231"/>
                <a:gd name="connsiteY9" fmla="*/ 39052 h 194309"/>
                <a:gd name="connsiteX10" fmla="*/ 65137 w 171231"/>
                <a:gd name="connsiteY10" fmla="*/ 44767 h 194309"/>
                <a:gd name="connsiteX11" fmla="*/ 65137 w 171231"/>
                <a:gd name="connsiteY11" fmla="*/ 175260 h 194309"/>
                <a:gd name="connsiteX12" fmla="*/ 69899 w 171231"/>
                <a:gd name="connsiteY12" fmla="*/ 189547 h 194309"/>
                <a:gd name="connsiteX13" fmla="*/ 83234 w 171231"/>
                <a:gd name="connsiteY13" fmla="*/ 194310 h 194309"/>
                <a:gd name="connsiteX14" fmla="*/ 87044 w 171231"/>
                <a:gd name="connsiteY14" fmla="*/ 194310 h 194309"/>
                <a:gd name="connsiteX15" fmla="*/ 104189 w 171231"/>
                <a:gd name="connsiteY15" fmla="*/ 175260 h 194309"/>
                <a:gd name="connsiteX16" fmla="*/ 104189 w 171231"/>
                <a:gd name="connsiteY16" fmla="*/ 46672 h 194309"/>
                <a:gd name="connsiteX17" fmla="*/ 111809 w 171231"/>
                <a:gd name="connsiteY17" fmla="*/ 38100 h 194309"/>
                <a:gd name="connsiteX18" fmla="*/ 140384 w 171231"/>
                <a:gd name="connsiteY18" fmla="*/ 39052 h 194309"/>
                <a:gd name="connsiteX19" fmla="*/ 140384 w 171231"/>
                <a:gd name="connsiteY19" fmla="*/ 39052 h 194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71231" h="194309">
                  <a:moveTo>
                    <a:pt x="140384" y="39052"/>
                  </a:moveTo>
                  <a:cubicBezTo>
                    <a:pt x="152767" y="39052"/>
                    <a:pt x="162292" y="35242"/>
                    <a:pt x="167054" y="28575"/>
                  </a:cubicBezTo>
                  <a:cubicBezTo>
                    <a:pt x="173722" y="19050"/>
                    <a:pt x="170864" y="6667"/>
                    <a:pt x="168959" y="2858"/>
                  </a:cubicBezTo>
                  <a:cubicBezTo>
                    <a:pt x="168007" y="952"/>
                    <a:pt x="166102" y="0"/>
                    <a:pt x="165149" y="0"/>
                  </a:cubicBezTo>
                  <a:cubicBezTo>
                    <a:pt x="165149" y="0"/>
                    <a:pt x="30847" y="0"/>
                    <a:pt x="30847" y="0"/>
                  </a:cubicBezTo>
                  <a:lnTo>
                    <a:pt x="30847" y="0"/>
                  </a:lnTo>
                  <a:cubicBezTo>
                    <a:pt x="18464" y="0"/>
                    <a:pt x="8939" y="3810"/>
                    <a:pt x="4177" y="10477"/>
                  </a:cubicBezTo>
                  <a:cubicBezTo>
                    <a:pt x="-2491" y="20002"/>
                    <a:pt x="367" y="32385"/>
                    <a:pt x="2272" y="36195"/>
                  </a:cubicBezTo>
                  <a:cubicBezTo>
                    <a:pt x="3224" y="38100"/>
                    <a:pt x="5129" y="39052"/>
                    <a:pt x="6082" y="39052"/>
                  </a:cubicBezTo>
                  <a:lnTo>
                    <a:pt x="58469" y="39052"/>
                  </a:lnTo>
                  <a:cubicBezTo>
                    <a:pt x="61327" y="39052"/>
                    <a:pt x="64184" y="41910"/>
                    <a:pt x="65137" y="44767"/>
                  </a:cubicBezTo>
                  <a:lnTo>
                    <a:pt x="65137" y="175260"/>
                  </a:lnTo>
                  <a:cubicBezTo>
                    <a:pt x="65137" y="181927"/>
                    <a:pt x="67042" y="186690"/>
                    <a:pt x="69899" y="189547"/>
                  </a:cubicBezTo>
                  <a:cubicBezTo>
                    <a:pt x="72757" y="193358"/>
                    <a:pt x="77519" y="194310"/>
                    <a:pt x="83234" y="194310"/>
                  </a:cubicBezTo>
                  <a:lnTo>
                    <a:pt x="87044" y="194310"/>
                  </a:lnTo>
                  <a:cubicBezTo>
                    <a:pt x="96569" y="194310"/>
                    <a:pt x="104189" y="189547"/>
                    <a:pt x="104189" y="175260"/>
                  </a:cubicBezTo>
                  <a:lnTo>
                    <a:pt x="104189" y="46672"/>
                  </a:lnTo>
                  <a:cubicBezTo>
                    <a:pt x="104189" y="41910"/>
                    <a:pt x="107047" y="39052"/>
                    <a:pt x="111809" y="38100"/>
                  </a:cubicBezTo>
                  <a:cubicBezTo>
                    <a:pt x="111809" y="39052"/>
                    <a:pt x="139432" y="39052"/>
                    <a:pt x="140384" y="39052"/>
                  </a:cubicBezTo>
                  <a:lnTo>
                    <a:pt x="140384" y="3905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46" name="Freeform: Shape 49">
              <a:extLst>
                <a:ext uri="{FF2B5EF4-FFF2-40B4-BE49-F238E27FC236}">
                  <a16:creationId xmlns:a16="http://schemas.microsoft.com/office/drawing/2014/main" id="{F447F199-5944-584C-89B7-9A3025331BD3}"/>
                </a:ext>
              </a:extLst>
            </p:cNvPr>
            <p:cNvSpPr/>
            <p:nvPr/>
          </p:nvSpPr>
          <p:spPr>
            <a:xfrm>
              <a:off x="2858452" y="2465070"/>
              <a:ext cx="71437" cy="107632"/>
            </a:xfrm>
            <a:custGeom>
              <a:avLst/>
              <a:gdLst>
                <a:gd name="connsiteX0" fmla="*/ 0 w 71437"/>
                <a:gd name="connsiteY0" fmla="*/ 102870 h 107632"/>
                <a:gd name="connsiteX1" fmla="*/ 0 w 71437"/>
                <a:gd name="connsiteY1" fmla="*/ 6667 h 107632"/>
                <a:gd name="connsiteX2" fmla="*/ 6667 w 71437"/>
                <a:gd name="connsiteY2" fmla="*/ 0 h 107632"/>
                <a:gd name="connsiteX3" fmla="*/ 66675 w 71437"/>
                <a:gd name="connsiteY3" fmla="*/ 0 h 107632"/>
                <a:gd name="connsiteX4" fmla="*/ 71438 w 71437"/>
                <a:gd name="connsiteY4" fmla="*/ 4763 h 107632"/>
                <a:gd name="connsiteX5" fmla="*/ 71438 w 71437"/>
                <a:gd name="connsiteY5" fmla="*/ 5715 h 107632"/>
                <a:gd name="connsiteX6" fmla="*/ 66675 w 71437"/>
                <a:gd name="connsiteY6" fmla="*/ 10477 h 107632"/>
                <a:gd name="connsiteX7" fmla="*/ 11430 w 71437"/>
                <a:gd name="connsiteY7" fmla="*/ 10477 h 107632"/>
                <a:gd name="connsiteX8" fmla="*/ 11430 w 71437"/>
                <a:gd name="connsiteY8" fmla="*/ 50483 h 107632"/>
                <a:gd name="connsiteX9" fmla="*/ 52388 w 71437"/>
                <a:gd name="connsiteY9" fmla="*/ 50483 h 107632"/>
                <a:gd name="connsiteX10" fmla="*/ 57150 w 71437"/>
                <a:gd name="connsiteY10" fmla="*/ 55245 h 107632"/>
                <a:gd name="connsiteX11" fmla="*/ 57150 w 71437"/>
                <a:gd name="connsiteY11" fmla="*/ 56197 h 107632"/>
                <a:gd name="connsiteX12" fmla="*/ 52388 w 71437"/>
                <a:gd name="connsiteY12" fmla="*/ 60960 h 107632"/>
                <a:gd name="connsiteX13" fmla="*/ 11430 w 71437"/>
                <a:gd name="connsiteY13" fmla="*/ 60960 h 107632"/>
                <a:gd name="connsiteX14" fmla="*/ 11430 w 71437"/>
                <a:gd name="connsiteY14" fmla="*/ 102870 h 107632"/>
                <a:gd name="connsiteX15" fmla="*/ 6667 w 71437"/>
                <a:gd name="connsiteY15" fmla="*/ 107633 h 107632"/>
                <a:gd name="connsiteX16" fmla="*/ 4763 w 71437"/>
                <a:gd name="connsiteY16" fmla="*/ 107633 h 107632"/>
                <a:gd name="connsiteX17" fmla="*/ 0 w 71437"/>
                <a:gd name="connsiteY17" fmla="*/ 102870 h 107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1437" h="107632">
                  <a:moveTo>
                    <a:pt x="0" y="102870"/>
                  </a:moveTo>
                  <a:lnTo>
                    <a:pt x="0" y="6667"/>
                  </a:lnTo>
                  <a:cubicBezTo>
                    <a:pt x="0" y="2858"/>
                    <a:pt x="2857" y="0"/>
                    <a:pt x="6667" y="0"/>
                  </a:cubicBezTo>
                  <a:lnTo>
                    <a:pt x="66675" y="0"/>
                  </a:lnTo>
                  <a:cubicBezTo>
                    <a:pt x="69532" y="0"/>
                    <a:pt x="71438" y="1905"/>
                    <a:pt x="71438" y="4763"/>
                  </a:cubicBezTo>
                  <a:lnTo>
                    <a:pt x="71438" y="5715"/>
                  </a:lnTo>
                  <a:cubicBezTo>
                    <a:pt x="71438" y="8572"/>
                    <a:pt x="69532" y="10477"/>
                    <a:pt x="66675" y="10477"/>
                  </a:cubicBezTo>
                  <a:lnTo>
                    <a:pt x="11430" y="10477"/>
                  </a:lnTo>
                  <a:lnTo>
                    <a:pt x="11430" y="50483"/>
                  </a:lnTo>
                  <a:lnTo>
                    <a:pt x="52388" y="50483"/>
                  </a:lnTo>
                  <a:cubicBezTo>
                    <a:pt x="55245" y="50483"/>
                    <a:pt x="57150" y="52388"/>
                    <a:pt x="57150" y="55245"/>
                  </a:cubicBezTo>
                  <a:lnTo>
                    <a:pt x="57150" y="56197"/>
                  </a:lnTo>
                  <a:cubicBezTo>
                    <a:pt x="57150" y="59055"/>
                    <a:pt x="55245" y="60960"/>
                    <a:pt x="52388" y="60960"/>
                  </a:cubicBezTo>
                  <a:lnTo>
                    <a:pt x="11430" y="60960"/>
                  </a:lnTo>
                  <a:lnTo>
                    <a:pt x="11430" y="102870"/>
                  </a:lnTo>
                  <a:cubicBezTo>
                    <a:pt x="11430" y="106680"/>
                    <a:pt x="9525" y="107633"/>
                    <a:pt x="6667" y="107633"/>
                  </a:cubicBezTo>
                  <a:lnTo>
                    <a:pt x="4763" y="107633"/>
                  </a:lnTo>
                  <a:cubicBezTo>
                    <a:pt x="952" y="107633"/>
                    <a:pt x="0" y="106680"/>
                    <a:pt x="0" y="10287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47" name="Freeform: Shape 50">
              <a:extLst>
                <a:ext uri="{FF2B5EF4-FFF2-40B4-BE49-F238E27FC236}">
                  <a16:creationId xmlns:a16="http://schemas.microsoft.com/office/drawing/2014/main" id="{66541C20-CED5-F144-9448-21339E0DB1C0}"/>
                </a:ext>
              </a:extLst>
            </p:cNvPr>
            <p:cNvSpPr/>
            <p:nvPr/>
          </p:nvSpPr>
          <p:spPr>
            <a:xfrm>
              <a:off x="2926079" y="2491740"/>
              <a:ext cx="80962" cy="81950"/>
            </a:xfrm>
            <a:custGeom>
              <a:avLst/>
              <a:gdLst>
                <a:gd name="connsiteX0" fmla="*/ 0 w 80962"/>
                <a:gd name="connsiteY0" fmla="*/ 40957 h 81950"/>
                <a:gd name="connsiteX1" fmla="*/ 40958 w 80962"/>
                <a:gd name="connsiteY1" fmla="*/ 0 h 81950"/>
                <a:gd name="connsiteX2" fmla="*/ 80963 w 80962"/>
                <a:gd name="connsiteY2" fmla="*/ 40957 h 81950"/>
                <a:gd name="connsiteX3" fmla="*/ 40958 w 80962"/>
                <a:gd name="connsiteY3" fmla="*/ 81915 h 81950"/>
                <a:gd name="connsiteX4" fmla="*/ 0 w 80962"/>
                <a:gd name="connsiteY4" fmla="*/ 40957 h 81950"/>
                <a:gd name="connsiteX5" fmla="*/ 70485 w 80962"/>
                <a:gd name="connsiteY5" fmla="*/ 41910 h 81950"/>
                <a:gd name="connsiteX6" fmla="*/ 40958 w 80962"/>
                <a:gd name="connsiteY6" fmla="*/ 9525 h 81950"/>
                <a:gd name="connsiteX7" fmla="*/ 11430 w 80962"/>
                <a:gd name="connsiteY7" fmla="*/ 40957 h 81950"/>
                <a:gd name="connsiteX8" fmla="*/ 40958 w 80962"/>
                <a:gd name="connsiteY8" fmla="*/ 73342 h 81950"/>
                <a:gd name="connsiteX9" fmla="*/ 70485 w 80962"/>
                <a:gd name="connsiteY9" fmla="*/ 41910 h 81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962" h="81950">
                  <a:moveTo>
                    <a:pt x="0" y="40957"/>
                  </a:moveTo>
                  <a:cubicBezTo>
                    <a:pt x="0" y="17145"/>
                    <a:pt x="17145" y="0"/>
                    <a:pt x="40958" y="0"/>
                  </a:cubicBezTo>
                  <a:cubicBezTo>
                    <a:pt x="64770" y="0"/>
                    <a:pt x="80963" y="17145"/>
                    <a:pt x="80963" y="40957"/>
                  </a:cubicBezTo>
                  <a:cubicBezTo>
                    <a:pt x="80963" y="64770"/>
                    <a:pt x="63817" y="81915"/>
                    <a:pt x="40958" y="81915"/>
                  </a:cubicBezTo>
                  <a:cubicBezTo>
                    <a:pt x="17145" y="82867"/>
                    <a:pt x="0" y="64770"/>
                    <a:pt x="0" y="40957"/>
                  </a:cubicBezTo>
                  <a:moveTo>
                    <a:pt x="70485" y="41910"/>
                  </a:moveTo>
                  <a:cubicBezTo>
                    <a:pt x="70485" y="23813"/>
                    <a:pt x="58103" y="9525"/>
                    <a:pt x="40958" y="9525"/>
                  </a:cubicBezTo>
                  <a:cubicBezTo>
                    <a:pt x="23813" y="9525"/>
                    <a:pt x="11430" y="22860"/>
                    <a:pt x="11430" y="40957"/>
                  </a:cubicBezTo>
                  <a:cubicBezTo>
                    <a:pt x="11430" y="59055"/>
                    <a:pt x="23813" y="73342"/>
                    <a:pt x="40958" y="73342"/>
                  </a:cubicBezTo>
                  <a:cubicBezTo>
                    <a:pt x="57150" y="73342"/>
                    <a:pt x="70485" y="60007"/>
                    <a:pt x="70485" y="4191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48" name="Freeform: Shape 51">
              <a:extLst>
                <a:ext uri="{FF2B5EF4-FFF2-40B4-BE49-F238E27FC236}">
                  <a16:creationId xmlns:a16="http://schemas.microsoft.com/office/drawing/2014/main" id="{B10BE8B8-2BFD-604B-BBD6-EAA2C54AB17B}"/>
                </a:ext>
              </a:extLst>
            </p:cNvPr>
            <p:cNvSpPr/>
            <p:nvPr/>
          </p:nvSpPr>
          <p:spPr>
            <a:xfrm>
              <a:off x="3020377" y="2491740"/>
              <a:ext cx="41909" cy="80962"/>
            </a:xfrm>
            <a:custGeom>
              <a:avLst/>
              <a:gdLst>
                <a:gd name="connsiteX0" fmla="*/ 30480 w 41909"/>
                <a:gd name="connsiteY0" fmla="*/ 0 h 80962"/>
                <a:gd name="connsiteX1" fmla="*/ 41910 w 41909"/>
                <a:gd name="connsiteY1" fmla="*/ 7620 h 80962"/>
                <a:gd name="connsiteX2" fmla="*/ 39052 w 41909"/>
                <a:gd name="connsiteY2" fmla="*/ 13335 h 80962"/>
                <a:gd name="connsiteX3" fmla="*/ 29527 w 41909"/>
                <a:gd name="connsiteY3" fmla="*/ 10477 h 80962"/>
                <a:gd name="connsiteX4" fmla="*/ 10477 w 41909"/>
                <a:gd name="connsiteY4" fmla="*/ 45720 h 80962"/>
                <a:gd name="connsiteX5" fmla="*/ 10477 w 41909"/>
                <a:gd name="connsiteY5" fmla="*/ 76200 h 80962"/>
                <a:gd name="connsiteX6" fmla="*/ 5715 w 41909"/>
                <a:gd name="connsiteY6" fmla="*/ 80963 h 80962"/>
                <a:gd name="connsiteX7" fmla="*/ 4763 w 41909"/>
                <a:gd name="connsiteY7" fmla="*/ 80963 h 80962"/>
                <a:gd name="connsiteX8" fmla="*/ 0 w 41909"/>
                <a:gd name="connsiteY8" fmla="*/ 76200 h 80962"/>
                <a:gd name="connsiteX9" fmla="*/ 0 w 41909"/>
                <a:gd name="connsiteY9" fmla="*/ 2857 h 80962"/>
                <a:gd name="connsiteX10" fmla="*/ 3810 w 41909"/>
                <a:gd name="connsiteY10" fmla="*/ 1905 h 80962"/>
                <a:gd name="connsiteX11" fmla="*/ 10477 w 41909"/>
                <a:gd name="connsiteY11" fmla="*/ 12382 h 80962"/>
                <a:gd name="connsiteX12" fmla="*/ 10477 w 41909"/>
                <a:gd name="connsiteY12" fmla="*/ 17145 h 80962"/>
                <a:gd name="connsiteX13" fmla="*/ 30480 w 41909"/>
                <a:gd name="connsiteY13" fmla="*/ 0 h 80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909" h="80962">
                  <a:moveTo>
                    <a:pt x="30480" y="0"/>
                  </a:moveTo>
                  <a:cubicBezTo>
                    <a:pt x="38100" y="0"/>
                    <a:pt x="41910" y="2857"/>
                    <a:pt x="41910" y="7620"/>
                  </a:cubicBezTo>
                  <a:cubicBezTo>
                    <a:pt x="41910" y="11430"/>
                    <a:pt x="39052" y="13335"/>
                    <a:pt x="39052" y="13335"/>
                  </a:cubicBezTo>
                  <a:cubicBezTo>
                    <a:pt x="37147" y="11430"/>
                    <a:pt x="34290" y="10477"/>
                    <a:pt x="29527" y="10477"/>
                  </a:cubicBezTo>
                  <a:cubicBezTo>
                    <a:pt x="15240" y="10477"/>
                    <a:pt x="10477" y="24765"/>
                    <a:pt x="10477" y="45720"/>
                  </a:cubicBezTo>
                  <a:lnTo>
                    <a:pt x="10477" y="76200"/>
                  </a:lnTo>
                  <a:cubicBezTo>
                    <a:pt x="10477" y="80010"/>
                    <a:pt x="8572" y="80963"/>
                    <a:pt x="5715" y="80963"/>
                  </a:cubicBezTo>
                  <a:lnTo>
                    <a:pt x="4763" y="80963"/>
                  </a:lnTo>
                  <a:cubicBezTo>
                    <a:pt x="1905" y="80963"/>
                    <a:pt x="0" y="80010"/>
                    <a:pt x="0" y="76200"/>
                  </a:cubicBezTo>
                  <a:lnTo>
                    <a:pt x="0" y="2857"/>
                  </a:lnTo>
                  <a:cubicBezTo>
                    <a:pt x="0" y="2857"/>
                    <a:pt x="1905" y="1905"/>
                    <a:pt x="3810" y="1905"/>
                  </a:cubicBezTo>
                  <a:cubicBezTo>
                    <a:pt x="7620" y="1905"/>
                    <a:pt x="10477" y="3810"/>
                    <a:pt x="10477" y="12382"/>
                  </a:cubicBezTo>
                  <a:lnTo>
                    <a:pt x="10477" y="17145"/>
                  </a:lnTo>
                  <a:cubicBezTo>
                    <a:pt x="13335" y="5715"/>
                    <a:pt x="20002" y="0"/>
                    <a:pt x="30480" y="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49" name="Freeform: Shape 52">
              <a:extLst>
                <a:ext uri="{FF2B5EF4-FFF2-40B4-BE49-F238E27FC236}">
                  <a16:creationId xmlns:a16="http://schemas.microsoft.com/office/drawing/2014/main" id="{CBD48F5D-CBB8-904B-BC8A-8CB36D5D6710}"/>
                </a:ext>
              </a:extLst>
            </p:cNvPr>
            <p:cNvSpPr/>
            <p:nvPr/>
          </p:nvSpPr>
          <p:spPr>
            <a:xfrm>
              <a:off x="3105150" y="2465070"/>
              <a:ext cx="76200" cy="108584"/>
            </a:xfrm>
            <a:custGeom>
              <a:avLst/>
              <a:gdLst>
                <a:gd name="connsiteX0" fmla="*/ 0 w 76200"/>
                <a:gd name="connsiteY0" fmla="*/ 100965 h 108584"/>
                <a:gd name="connsiteX1" fmla="*/ 0 w 76200"/>
                <a:gd name="connsiteY1" fmla="*/ 6667 h 108584"/>
                <a:gd name="connsiteX2" fmla="*/ 6667 w 76200"/>
                <a:gd name="connsiteY2" fmla="*/ 0 h 108584"/>
                <a:gd name="connsiteX3" fmla="*/ 70485 w 76200"/>
                <a:gd name="connsiteY3" fmla="*/ 0 h 108584"/>
                <a:gd name="connsiteX4" fmla="*/ 75247 w 76200"/>
                <a:gd name="connsiteY4" fmla="*/ 4763 h 108584"/>
                <a:gd name="connsiteX5" fmla="*/ 75247 w 76200"/>
                <a:gd name="connsiteY5" fmla="*/ 5715 h 108584"/>
                <a:gd name="connsiteX6" fmla="*/ 70485 w 76200"/>
                <a:gd name="connsiteY6" fmla="*/ 10477 h 108584"/>
                <a:gd name="connsiteX7" fmla="*/ 11430 w 76200"/>
                <a:gd name="connsiteY7" fmla="*/ 10477 h 108584"/>
                <a:gd name="connsiteX8" fmla="*/ 11430 w 76200"/>
                <a:gd name="connsiteY8" fmla="*/ 47625 h 108584"/>
                <a:gd name="connsiteX9" fmla="*/ 59055 w 76200"/>
                <a:gd name="connsiteY9" fmla="*/ 47625 h 108584"/>
                <a:gd name="connsiteX10" fmla="*/ 63817 w 76200"/>
                <a:gd name="connsiteY10" fmla="*/ 52388 h 108584"/>
                <a:gd name="connsiteX11" fmla="*/ 63817 w 76200"/>
                <a:gd name="connsiteY11" fmla="*/ 53340 h 108584"/>
                <a:gd name="connsiteX12" fmla="*/ 59055 w 76200"/>
                <a:gd name="connsiteY12" fmla="*/ 58102 h 108584"/>
                <a:gd name="connsiteX13" fmla="*/ 11430 w 76200"/>
                <a:gd name="connsiteY13" fmla="*/ 58102 h 108584"/>
                <a:gd name="connsiteX14" fmla="*/ 11430 w 76200"/>
                <a:gd name="connsiteY14" fmla="*/ 98108 h 108584"/>
                <a:gd name="connsiteX15" fmla="*/ 71438 w 76200"/>
                <a:gd name="connsiteY15" fmla="*/ 98108 h 108584"/>
                <a:gd name="connsiteX16" fmla="*/ 76200 w 76200"/>
                <a:gd name="connsiteY16" fmla="*/ 102870 h 108584"/>
                <a:gd name="connsiteX17" fmla="*/ 76200 w 76200"/>
                <a:gd name="connsiteY17" fmla="*/ 103822 h 108584"/>
                <a:gd name="connsiteX18" fmla="*/ 71438 w 76200"/>
                <a:gd name="connsiteY18" fmla="*/ 108585 h 108584"/>
                <a:gd name="connsiteX19" fmla="*/ 6667 w 76200"/>
                <a:gd name="connsiteY19" fmla="*/ 108585 h 108584"/>
                <a:gd name="connsiteX20" fmla="*/ 0 w 76200"/>
                <a:gd name="connsiteY20" fmla="*/ 100965 h 108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76200" h="108584">
                  <a:moveTo>
                    <a:pt x="0" y="100965"/>
                  </a:moveTo>
                  <a:lnTo>
                    <a:pt x="0" y="6667"/>
                  </a:lnTo>
                  <a:cubicBezTo>
                    <a:pt x="0" y="2858"/>
                    <a:pt x="2858" y="0"/>
                    <a:pt x="6667" y="0"/>
                  </a:cubicBezTo>
                  <a:lnTo>
                    <a:pt x="70485" y="0"/>
                  </a:lnTo>
                  <a:cubicBezTo>
                    <a:pt x="73342" y="0"/>
                    <a:pt x="75247" y="1905"/>
                    <a:pt x="75247" y="4763"/>
                  </a:cubicBezTo>
                  <a:lnTo>
                    <a:pt x="75247" y="5715"/>
                  </a:lnTo>
                  <a:cubicBezTo>
                    <a:pt x="75247" y="8572"/>
                    <a:pt x="73342" y="10477"/>
                    <a:pt x="70485" y="10477"/>
                  </a:cubicBezTo>
                  <a:lnTo>
                    <a:pt x="11430" y="10477"/>
                  </a:lnTo>
                  <a:lnTo>
                    <a:pt x="11430" y="47625"/>
                  </a:lnTo>
                  <a:lnTo>
                    <a:pt x="59055" y="47625"/>
                  </a:lnTo>
                  <a:cubicBezTo>
                    <a:pt x="61913" y="47625"/>
                    <a:pt x="63817" y="49530"/>
                    <a:pt x="63817" y="52388"/>
                  </a:cubicBezTo>
                  <a:lnTo>
                    <a:pt x="63817" y="53340"/>
                  </a:lnTo>
                  <a:cubicBezTo>
                    <a:pt x="63817" y="56197"/>
                    <a:pt x="61913" y="58102"/>
                    <a:pt x="59055" y="58102"/>
                  </a:cubicBezTo>
                  <a:lnTo>
                    <a:pt x="11430" y="58102"/>
                  </a:lnTo>
                  <a:lnTo>
                    <a:pt x="11430" y="98108"/>
                  </a:lnTo>
                  <a:lnTo>
                    <a:pt x="71438" y="98108"/>
                  </a:lnTo>
                  <a:cubicBezTo>
                    <a:pt x="74295" y="98108"/>
                    <a:pt x="76200" y="100013"/>
                    <a:pt x="76200" y="102870"/>
                  </a:cubicBezTo>
                  <a:lnTo>
                    <a:pt x="76200" y="103822"/>
                  </a:lnTo>
                  <a:cubicBezTo>
                    <a:pt x="76200" y="106680"/>
                    <a:pt x="74295" y="108585"/>
                    <a:pt x="71438" y="108585"/>
                  </a:cubicBezTo>
                  <a:lnTo>
                    <a:pt x="6667" y="108585"/>
                  </a:lnTo>
                  <a:cubicBezTo>
                    <a:pt x="2858" y="107633"/>
                    <a:pt x="0" y="104775"/>
                    <a:pt x="0" y="100965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50" name="Freeform: Shape 53">
              <a:extLst>
                <a:ext uri="{FF2B5EF4-FFF2-40B4-BE49-F238E27FC236}">
                  <a16:creationId xmlns:a16="http://schemas.microsoft.com/office/drawing/2014/main" id="{7DC80589-1E87-5F44-AD06-1701E8CCCEBE}"/>
                </a:ext>
              </a:extLst>
            </p:cNvPr>
            <p:cNvSpPr/>
            <p:nvPr/>
          </p:nvSpPr>
          <p:spPr>
            <a:xfrm>
              <a:off x="3180397" y="2492692"/>
              <a:ext cx="73342" cy="80010"/>
            </a:xfrm>
            <a:custGeom>
              <a:avLst/>
              <a:gdLst>
                <a:gd name="connsiteX0" fmla="*/ 36195 w 73342"/>
                <a:gd name="connsiteY0" fmla="*/ 70485 h 80010"/>
                <a:gd name="connsiteX1" fmla="*/ 60008 w 73342"/>
                <a:gd name="connsiteY1" fmla="*/ 8573 h 80010"/>
                <a:gd name="connsiteX2" fmla="*/ 67628 w 73342"/>
                <a:gd name="connsiteY2" fmla="*/ 953 h 80010"/>
                <a:gd name="connsiteX3" fmla="*/ 73343 w 73342"/>
                <a:gd name="connsiteY3" fmla="*/ 3810 h 80010"/>
                <a:gd name="connsiteX4" fmla="*/ 44768 w 73342"/>
                <a:gd name="connsiteY4" fmla="*/ 76200 h 80010"/>
                <a:gd name="connsiteX5" fmla="*/ 37148 w 73342"/>
                <a:gd name="connsiteY5" fmla="*/ 80010 h 80010"/>
                <a:gd name="connsiteX6" fmla="*/ 29528 w 73342"/>
                <a:gd name="connsiteY6" fmla="*/ 76200 h 80010"/>
                <a:gd name="connsiteX7" fmla="*/ 0 w 73342"/>
                <a:gd name="connsiteY7" fmla="*/ 2858 h 80010"/>
                <a:gd name="connsiteX8" fmla="*/ 5715 w 73342"/>
                <a:gd name="connsiteY8" fmla="*/ 0 h 80010"/>
                <a:gd name="connsiteX9" fmla="*/ 13335 w 73342"/>
                <a:gd name="connsiteY9" fmla="*/ 7620 h 80010"/>
                <a:gd name="connsiteX10" fmla="*/ 36195 w 73342"/>
                <a:gd name="connsiteY10" fmla="*/ 70485 h 80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3342" h="80010">
                  <a:moveTo>
                    <a:pt x="36195" y="70485"/>
                  </a:moveTo>
                  <a:lnTo>
                    <a:pt x="60008" y="8573"/>
                  </a:lnTo>
                  <a:cubicBezTo>
                    <a:pt x="62865" y="1905"/>
                    <a:pt x="64770" y="953"/>
                    <a:pt x="67628" y="953"/>
                  </a:cubicBezTo>
                  <a:cubicBezTo>
                    <a:pt x="71438" y="953"/>
                    <a:pt x="73343" y="3810"/>
                    <a:pt x="73343" y="3810"/>
                  </a:cubicBezTo>
                  <a:lnTo>
                    <a:pt x="44768" y="76200"/>
                  </a:lnTo>
                  <a:cubicBezTo>
                    <a:pt x="43815" y="79058"/>
                    <a:pt x="42863" y="80010"/>
                    <a:pt x="37148" y="80010"/>
                  </a:cubicBezTo>
                  <a:cubicBezTo>
                    <a:pt x="31433" y="80010"/>
                    <a:pt x="31433" y="79058"/>
                    <a:pt x="29528" y="76200"/>
                  </a:cubicBezTo>
                  <a:lnTo>
                    <a:pt x="0" y="2858"/>
                  </a:lnTo>
                  <a:cubicBezTo>
                    <a:pt x="0" y="1905"/>
                    <a:pt x="1905" y="0"/>
                    <a:pt x="5715" y="0"/>
                  </a:cubicBezTo>
                  <a:cubicBezTo>
                    <a:pt x="9525" y="0"/>
                    <a:pt x="11430" y="1905"/>
                    <a:pt x="13335" y="7620"/>
                  </a:cubicBezTo>
                  <a:lnTo>
                    <a:pt x="36195" y="7048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51" name="Freeform: Shape 54">
              <a:extLst>
                <a:ext uri="{FF2B5EF4-FFF2-40B4-BE49-F238E27FC236}">
                  <a16:creationId xmlns:a16="http://schemas.microsoft.com/office/drawing/2014/main" id="{7D5C5AFA-4887-354A-B9FD-6D29B6DE0066}"/>
                </a:ext>
              </a:extLst>
            </p:cNvPr>
            <p:cNvSpPr/>
            <p:nvPr/>
          </p:nvSpPr>
          <p:spPr>
            <a:xfrm>
              <a:off x="3256597" y="2490787"/>
              <a:ext cx="76200" cy="82867"/>
            </a:xfrm>
            <a:custGeom>
              <a:avLst/>
              <a:gdLst>
                <a:gd name="connsiteX0" fmla="*/ 40958 w 76200"/>
                <a:gd name="connsiteY0" fmla="*/ 74295 h 82867"/>
                <a:gd name="connsiteX1" fmla="*/ 67628 w 76200"/>
                <a:gd name="connsiteY1" fmla="*/ 60008 h 82867"/>
                <a:gd name="connsiteX2" fmla="*/ 74295 w 76200"/>
                <a:gd name="connsiteY2" fmla="*/ 65722 h 82867"/>
                <a:gd name="connsiteX3" fmla="*/ 40958 w 76200"/>
                <a:gd name="connsiteY3" fmla="*/ 82867 h 82867"/>
                <a:gd name="connsiteX4" fmla="*/ 0 w 76200"/>
                <a:gd name="connsiteY4" fmla="*/ 41910 h 82867"/>
                <a:gd name="connsiteX5" fmla="*/ 40005 w 76200"/>
                <a:gd name="connsiteY5" fmla="*/ 0 h 82867"/>
                <a:gd name="connsiteX6" fmla="*/ 76200 w 76200"/>
                <a:gd name="connsiteY6" fmla="*/ 40005 h 82867"/>
                <a:gd name="connsiteX7" fmla="*/ 76200 w 76200"/>
                <a:gd name="connsiteY7" fmla="*/ 40958 h 82867"/>
                <a:gd name="connsiteX8" fmla="*/ 71438 w 76200"/>
                <a:gd name="connsiteY8" fmla="*/ 44767 h 82867"/>
                <a:gd name="connsiteX9" fmla="*/ 10478 w 76200"/>
                <a:gd name="connsiteY9" fmla="*/ 44767 h 82867"/>
                <a:gd name="connsiteX10" fmla="*/ 40958 w 76200"/>
                <a:gd name="connsiteY10" fmla="*/ 74295 h 82867"/>
                <a:gd name="connsiteX11" fmla="*/ 64770 w 76200"/>
                <a:gd name="connsiteY11" fmla="*/ 36195 h 82867"/>
                <a:gd name="connsiteX12" fmla="*/ 39053 w 76200"/>
                <a:gd name="connsiteY12" fmla="*/ 10478 h 82867"/>
                <a:gd name="connsiteX13" fmla="*/ 10478 w 76200"/>
                <a:gd name="connsiteY13" fmla="*/ 36195 h 82867"/>
                <a:gd name="connsiteX14" fmla="*/ 64770 w 76200"/>
                <a:gd name="connsiteY14" fmla="*/ 36195 h 82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6200" h="82867">
                  <a:moveTo>
                    <a:pt x="40958" y="74295"/>
                  </a:moveTo>
                  <a:cubicBezTo>
                    <a:pt x="56198" y="74295"/>
                    <a:pt x="62865" y="67628"/>
                    <a:pt x="67628" y="60008"/>
                  </a:cubicBezTo>
                  <a:cubicBezTo>
                    <a:pt x="67628" y="59055"/>
                    <a:pt x="74295" y="60960"/>
                    <a:pt x="74295" y="65722"/>
                  </a:cubicBezTo>
                  <a:cubicBezTo>
                    <a:pt x="74295" y="71438"/>
                    <a:pt x="62865" y="82867"/>
                    <a:pt x="40958" y="82867"/>
                  </a:cubicBezTo>
                  <a:cubicBezTo>
                    <a:pt x="17145" y="82867"/>
                    <a:pt x="0" y="65722"/>
                    <a:pt x="0" y="41910"/>
                  </a:cubicBezTo>
                  <a:cubicBezTo>
                    <a:pt x="0" y="18097"/>
                    <a:pt x="17145" y="0"/>
                    <a:pt x="40005" y="0"/>
                  </a:cubicBezTo>
                  <a:cubicBezTo>
                    <a:pt x="61913" y="0"/>
                    <a:pt x="76200" y="15240"/>
                    <a:pt x="76200" y="40005"/>
                  </a:cubicBezTo>
                  <a:lnTo>
                    <a:pt x="76200" y="40958"/>
                  </a:lnTo>
                  <a:cubicBezTo>
                    <a:pt x="76200" y="43815"/>
                    <a:pt x="75248" y="44767"/>
                    <a:pt x="71438" y="44767"/>
                  </a:cubicBezTo>
                  <a:lnTo>
                    <a:pt x="10478" y="44767"/>
                  </a:lnTo>
                  <a:cubicBezTo>
                    <a:pt x="11430" y="61913"/>
                    <a:pt x="23813" y="74295"/>
                    <a:pt x="40958" y="74295"/>
                  </a:cubicBezTo>
                  <a:moveTo>
                    <a:pt x="64770" y="36195"/>
                  </a:moveTo>
                  <a:cubicBezTo>
                    <a:pt x="63818" y="20955"/>
                    <a:pt x="54293" y="10478"/>
                    <a:pt x="39053" y="10478"/>
                  </a:cubicBezTo>
                  <a:cubicBezTo>
                    <a:pt x="23813" y="10478"/>
                    <a:pt x="13335" y="20955"/>
                    <a:pt x="10478" y="36195"/>
                  </a:cubicBezTo>
                  <a:lnTo>
                    <a:pt x="64770" y="3619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52" name="Freeform: Shape 55">
              <a:extLst>
                <a:ext uri="{FF2B5EF4-FFF2-40B4-BE49-F238E27FC236}">
                  <a16:creationId xmlns:a16="http://schemas.microsoft.com/office/drawing/2014/main" id="{B9668B81-0D0E-EA4B-8904-B329A783B30A}"/>
                </a:ext>
              </a:extLst>
            </p:cNvPr>
            <p:cNvSpPr/>
            <p:nvPr/>
          </p:nvSpPr>
          <p:spPr>
            <a:xfrm>
              <a:off x="3349942" y="2491740"/>
              <a:ext cx="41910" cy="80962"/>
            </a:xfrm>
            <a:custGeom>
              <a:avLst/>
              <a:gdLst>
                <a:gd name="connsiteX0" fmla="*/ 30480 w 41910"/>
                <a:gd name="connsiteY0" fmla="*/ 0 h 80962"/>
                <a:gd name="connsiteX1" fmla="*/ 41910 w 41910"/>
                <a:gd name="connsiteY1" fmla="*/ 7620 h 80962"/>
                <a:gd name="connsiteX2" fmla="*/ 39053 w 41910"/>
                <a:gd name="connsiteY2" fmla="*/ 13335 h 80962"/>
                <a:gd name="connsiteX3" fmla="*/ 29528 w 41910"/>
                <a:gd name="connsiteY3" fmla="*/ 10477 h 80962"/>
                <a:gd name="connsiteX4" fmla="*/ 10478 w 41910"/>
                <a:gd name="connsiteY4" fmla="*/ 45720 h 80962"/>
                <a:gd name="connsiteX5" fmla="*/ 10478 w 41910"/>
                <a:gd name="connsiteY5" fmla="*/ 76200 h 80962"/>
                <a:gd name="connsiteX6" fmla="*/ 5715 w 41910"/>
                <a:gd name="connsiteY6" fmla="*/ 80963 h 80962"/>
                <a:gd name="connsiteX7" fmla="*/ 4763 w 41910"/>
                <a:gd name="connsiteY7" fmla="*/ 80963 h 80962"/>
                <a:gd name="connsiteX8" fmla="*/ 0 w 41910"/>
                <a:gd name="connsiteY8" fmla="*/ 76200 h 80962"/>
                <a:gd name="connsiteX9" fmla="*/ 0 w 41910"/>
                <a:gd name="connsiteY9" fmla="*/ 2857 h 80962"/>
                <a:gd name="connsiteX10" fmla="*/ 3810 w 41910"/>
                <a:gd name="connsiteY10" fmla="*/ 1905 h 80962"/>
                <a:gd name="connsiteX11" fmla="*/ 10478 w 41910"/>
                <a:gd name="connsiteY11" fmla="*/ 12382 h 80962"/>
                <a:gd name="connsiteX12" fmla="*/ 10478 w 41910"/>
                <a:gd name="connsiteY12" fmla="*/ 17145 h 80962"/>
                <a:gd name="connsiteX13" fmla="*/ 30480 w 41910"/>
                <a:gd name="connsiteY13" fmla="*/ 0 h 80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910" h="80962">
                  <a:moveTo>
                    <a:pt x="30480" y="0"/>
                  </a:moveTo>
                  <a:cubicBezTo>
                    <a:pt x="38100" y="0"/>
                    <a:pt x="41910" y="2857"/>
                    <a:pt x="41910" y="7620"/>
                  </a:cubicBezTo>
                  <a:cubicBezTo>
                    <a:pt x="41910" y="11430"/>
                    <a:pt x="39053" y="13335"/>
                    <a:pt x="39053" y="13335"/>
                  </a:cubicBezTo>
                  <a:cubicBezTo>
                    <a:pt x="37148" y="11430"/>
                    <a:pt x="34290" y="10477"/>
                    <a:pt x="29528" y="10477"/>
                  </a:cubicBezTo>
                  <a:cubicBezTo>
                    <a:pt x="15240" y="10477"/>
                    <a:pt x="10478" y="24765"/>
                    <a:pt x="10478" y="45720"/>
                  </a:cubicBezTo>
                  <a:lnTo>
                    <a:pt x="10478" y="76200"/>
                  </a:lnTo>
                  <a:cubicBezTo>
                    <a:pt x="10478" y="80010"/>
                    <a:pt x="8573" y="80963"/>
                    <a:pt x="5715" y="80963"/>
                  </a:cubicBezTo>
                  <a:lnTo>
                    <a:pt x="4763" y="80963"/>
                  </a:lnTo>
                  <a:cubicBezTo>
                    <a:pt x="1905" y="80963"/>
                    <a:pt x="0" y="80010"/>
                    <a:pt x="0" y="76200"/>
                  </a:cubicBezTo>
                  <a:lnTo>
                    <a:pt x="0" y="2857"/>
                  </a:lnTo>
                  <a:cubicBezTo>
                    <a:pt x="0" y="2857"/>
                    <a:pt x="1905" y="1905"/>
                    <a:pt x="3810" y="1905"/>
                  </a:cubicBezTo>
                  <a:cubicBezTo>
                    <a:pt x="7620" y="1905"/>
                    <a:pt x="10478" y="3810"/>
                    <a:pt x="10478" y="12382"/>
                  </a:cubicBezTo>
                  <a:lnTo>
                    <a:pt x="10478" y="17145"/>
                  </a:lnTo>
                  <a:cubicBezTo>
                    <a:pt x="12383" y="5715"/>
                    <a:pt x="20003" y="0"/>
                    <a:pt x="30480" y="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53" name="Freeform: Shape 56">
              <a:extLst>
                <a:ext uri="{FF2B5EF4-FFF2-40B4-BE49-F238E27FC236}">
                  <a16:creationId xmlns:a16="http://schemas.microsoft.com/office/drawing/2014/main" id="{080F88DE-C87F-6E40-BF8F-868279C4AD47}"/>
                </a:ext>
              </a:extLst>
            </p:cNvPr>
            <p:cNvSpPr/>
            <p:nvPr/>
          </p:nvSpPr>
          <p:spPr>
            <a:xfrm>
              <a:off x="3397567" y="2494597"/>
              <a:ext cx="73342" cy="112395"/>
            </a:xfrm>
            <a:custGeom>
              <a:avLst/>
              <a:gdLst>
                <a:gd name="connsiteX0" fmla="*/ 21908 w 73342"/>
                <a:gd name="connsiteY0" fmla="*/ 107633 h 112395"/>
                <a:gd name="connsiteX1" fmla="*/ 35242 w 73342"/>
                <a:gd name="connsiteY1" fmla="*/ 74295 h 112395"/>
                <a:gd name="connsiteX2" fmla="*/ 28575 w 73342"/>
                <a:gd name="connsiteY2" fmla="*/ 70485 h 112395"/>
                <a:gd name="connsiteX3" fmla="*/ 0 w 73342"/>
                <a:gd name="connsiteY3" fmla="*/ 2858 h 112395"/>
                <a:gd name="connsiteX4" fmla="*/ 5715 w 73342"/>
                <a:gd name="connsiteY4" fmla="*/ 0 h 112395"/>
                <a:gd name="connsiteX5" fmla="*/ 13335 w 73342"/>
                <a:gd name="connsiteY5" fmla="*/ 7620 h 112395"/>
                <a:gd name="connsiteX6" fmla="*/ 38100 w 73342"/>
                <a:gd name="connsiteY6" fmla="*/ 69533 h 112395"/>
                <a:gd name="connsiteX7" fmla="*/ 60008 w 73342"/>
                <a:gd name="connsiteY7" fmla="*/ 8573 h 112395"/>
                <a:gd name="connsiteX8" fmla="*/ 67628 w 73342"/>
                <a:gd name="connsiteY8" fmla="*/ 953 h 112395"/>
                <a:gd name="connsiteX9" fmla="*/ 73342 w 73342"/>
                <a:gd name="connsiteY9" fmla="*/ 3810 h 112395"/>
                <a:gd name="connsiteX10" fmla="*/ 35242 w 73342"/>
                <a:gd name="connsiteY10" fmla="*/ 105728 h 112395"/>
                <a:gd name="connsiteX11" fmla="*/ 27623 w 73342"/>
                <a:gd name="connsiteY11" fmla="*/ 112395 h 112395"/>
                <a:gd name="connsiteX12" fmla="*/ 21908 w 73342"/>
                <a:gd name="connsiteY12" fmla="*/ 107633 h 112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3342" h="112395">
                  <a:moveTo>
                    <a:pt x="21908" y="107633"/>
                  </a:moveTo>
                  <a:lnTo>
                    <a:pt x="35242" y="74295"/>
                  </a:lnTo>
                  <a:cubicBezTo>
                    <a:pt x="31433" y="74295"/>
                    <a:pt x="30480" y="73343"/>
                    <a:pt x="28575" y="70485"/>
                  </a:cubicBezTo>
                  <a:lnTo>
                    <a:pt x="0" y="2858"/>
                  </a:lnTo>
                  <a:cubicBezTo>
                    <a:pt x="0" y="1905"/>
                    <a:pt x="1905" y="0"/>
                    <a:pt x="5715" y="0"/>
                  </a:cubicBezTo>
                  <a:cubicBezTo>
                    <a:pt x="9525" y="0"/>
                    <a:pt x="11430" y="1905"/>
                    <a:pt x="13335" y="7620"/>
                  </a:cubicBezTo>
                  <a:lnTo>
                    <a:pt x="38100" y="69533"/>
                  </a:lnTo>
                  <a:lnTo>
                    <a:pt x="60008" y="8573"/>
                  </a:lnTo>
                  <a:cubicBezTo>
                    <a:pt x="61913" y="2858"/>
                    <a:pt x="64770" y="953"/>
                    <a:pt x="67628" y="953"/>
                  </a:cubicBezTo>
                  <a:cubicBezTo>
                    <a:pt x="70485" y="953"/>
                    <a:pt x="73342" y="2858"/>
                    <a:pt x="73342" y="3810"/>
                  </a:cubicBezTo>
                  <a:lnTo>
                    <a:pt x="35242" y="105728"/>
                  </a:lnTo>
                  <a:cubicBezTo>
                    <a:pt x="33338" y="111443"/>
                    <a:pt x="30480" y="112395"/>
                    <a:pt x="27623" y="112395"/>
                  </a:cubicBezTo>
                  <a:cubicBezTo>
                    <a:pt x="24765" y="110490"/>
                    <a:pt x="21908" y="107633"/>
                    <a:pt x="21908" y="10763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55" name="Freeform: Shape 57">
              <a:extLst>
                <a:ext uri="{FF2B5EF4-FFF2-40B4-BE49-F238E27FC236}">
                  <a16:creationId xmlns:a16="http://schemas.microsoft.com/office/drawing/2014/main" id="{4BE6FB34-5EDF-9F4D-902B-5C1AA41DC5A5}"/>
                </a:ext>
              </a:extLst>
            </p:cNvPr>
            <p:cNvSpPr/>
            <p:nvPr/>
          </p:nvSpPr>
          <p:spPr>
            <a:xfrm>
              <a:off x="3472815" y="2491740"/>
              <a:ext cx="80962" cy="81950"/>
            </a:xfrm>
            <a:custGeom>
              <a:avLst/>
              <a:gdLst>
                <a:gd name="connsiteX0" fmla="*/ 0 w 80962"/>
                <a:gd name="connsiteY0" fmla="*/ 40957 h 81950"/>
                <a:gd name="connsiteX1" fmla="*/ 40957 w 80962"/>
                <a:gd name="connsiteY1" fmla="*/ 0 h 81950"/>
                <a:gd name="connsiteX2" fmla="*/ 80963 w 80962"/>
                <a:gd name="connsiteY2" fmla="*/ 40957 h 81950"/>
                <a:gd name="connsiteX3" fmla="*/ 40957 w 80962"/>
                <a:gd name="connsiteY3" fmla="*/ 81915 h 81950"/>
                <a:gd name="connsiteX4" fmla="*/ 0 w 80962"/>
                <a:gd name="connsiteY4" fmla="*/ 40957 h 81950"/>
                <a:gd name="connsiteX5" fmla="*/ 70485 w 80962"/>
                <a:gd name="connsiteY5" fmla="*/ 41910 h 81950"/>
                <a:gd name="connsiteX6" fmla="*/ 40957 w 80962"/>
                <a:gd name="connsiteY6" fmla="*/ 9525 h 81950"/>
                <a:gd name="connsiteX7" fmla="*/ 11430 w 80962"/>
                <a:gd name="connsiteY7" fmla="*/ 40957 h 81950"/>
                <a:gd name="connsiteX8" fmla="*/ 40957 w 80962"/>
                <a:gd name="connsiteY8" fmla="*/ 73342 h 81950"/>
                <a:gd name="connsiteX9" fmla="*/ 70485 w 80962"/>
                <a:gd name="connsiteY9" fmla="*/ 41910 h 81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962" h="81950">
                  <a:moveTo>
                    <a:pt x="0" y="40957"/>
                  </a:moveTo>
                  <a:cubicBezTo>
                    <a:pt x="0" y="17145"/>
                    <a:pt x="17145" y="0"/>
                    <a:pt x="40957" y="0"/>
                  </a:cubicBezTo>
                  <a:cubicBezTo>
                    <a:pt x="64770" y="0"/>
                    <a:pt x="80963" y="17145"/>
                    <a:pt x="80963" y="40957"/>
                  </a:cubicBezTo>
                  <a:cubicBezTo>
                    <a:pt x="80963" y="64770"/>
                    <a:pt x="63817" y="81915"/>
                    <a:pt x="40957" y="81915"/>
                  </a:cubicBezTo>
                  <a:cubicBezTo>
                    <a:pt x="17145" y="82867"/>
                    <a:pt x="0" y="64770"/>
                    <a:pt x="0" y="40957"/>
                  </a:cubicBezTo>
                  <a:moveTo>
                    <a:pt x="70485" y="41910"/>
                  </a:moveTo>
                  <a:cubicBezTo>
                    <a:pt x="70485" y="23813"/>
                    <a:pt x="58102" y="9525"/>
                    <a:pt x="40957" y="9525"/>
                  </a:cubicBezTo>
                  <a:cubicBezTo>
                    <a:pt x="23813" y="9525"/>
                    <a:pt x="11430" y="22860"/>
                    <a:pt x="11430" y="40957"/>
                  </a:cubicBezTo>
                  <a:cubicBezTo>
                    <a:pt x="11430" y="59055"/>
                    <a:pt x="23813" y="73342"/>
                    <a:pt x="40957" y="73342"/>
                  </a:cubicBezTo>
                  <a:cubicBezTo>
                    <a:pt x="58102" y="73342"/>
                    <a:pt x="70485" y="60007"/>
                    <a:pt x="70485" y="4191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56" name="Freeform: Shape 58">
              <a:extLst>
                <a:ext uri="{FF2B5EF4-FFF2-40B4-BE49-F238E27FC236}">
                  <a16:creationId xmlns:a16="http://schemas.microsoft.com/office/drawing/2014/main" id="{AC3B562B-DEC1-734E-8AF7-81AAF4F47714}"/>
                </a:ext>
              </a:extLst>
            </p:cNvPr>
            <p:cNvSpPr/>
            <p:nvPr/>
          </p:nvSpPr>
          <p:spPr>
            <a:xfrm>
              <a:off x="3567112" y="2491740"/>
              <a:ext cx="67627" cy="80009"/>
            </a:xfrm>
            <a:custGeom>
              <a:avLst/>
              <a:gdLst>
                <a:gd name="connsiteX0" fmla="*/ 36195 w 67627"/>
                <a:gd name="connsiteY0" fmla="*/ 0 h 80009"/>
                <a:gd name="connsiteX1" fmla="*/ 67628 w 67627"/>
                <a:gd name="connsiteY1" fmla="*/ 34290 h 80009"/>
                <a:gd name="connsiteX2" fmla="*/ 67628 w 67627"/>
                <a:gd name="connsiteY2" fmla="*/ 75247 h 80009"/>
                <a:gd name="connsiteX3" fmla="*/ 62865 w 67627"/>
                <a:gd name="connsiteY3" fmla="*/ 80010 h 80009"/>
                <a:gd name="connsiteX4" fmla="*/ 61913 w 67627"/>
                <a:gd name="connsiteY4" fmla="*/ 80010 h 80009"/>
                <a:gd name="connsiteX5" fmla="*/ 57150 w 67627"/>
                <a:gd name="connsiteY5" fmla="*/ 75247 h 80009"/>
                <a:gd name="connsiteX6" fmla="*/ 57150 w 67627"/>
                <a:gd name="connsiteY6" fmla="*/ 34290 h 80009"/>
                <a:gd name="connsiteX7" fmla="*/ 36195 w 67627"/>
                <a:gd name="connsiteY7" fmla="*/ 8572 h 80009"/>
                <a:gd name="connsiteX8" fmla="*/ 10478 w 67627"/>
                <a:gd name="connsiteY8" fmla="*/ 25717 h 80009"/>
                <a:gd name="connsiteX9" fmla="*/ 10478 w 67627"/>
                <a:gd name="connsiteY9" fmla="*/ 75247 h 80009"/>
                <a:gd name="connsiteX10" fmla="*/ 5715 w 67627"/>
                <a:gd name="connsiteY10" fmla="*/ 80010 h 80009"/>
                <a:gd name="connsiteX11" fmla="*/ 4763 w 67627"/>
                <a:gd name="connsiteY11" fmla="*/ 80010 h 80009"/>
                <a:gd name="connsiteX12" fmla="*/ 0 w 67627"/>
                <a:gd name="connsiteY12" fmla="*/ 75247 h 80009"/>
                <a:gd name="connsiteX13" fmla="*/ 0 w 67627"/>
                <a:gd name="connsiteY13" fmla="*/ 1905 h 80009"/>
                <a:gd name="connsiteX14" fmla="*/ 3810 w 67627"/>
                <a:gd name="connsiteY14" fmla="*/ 952 h 80009"/>
                <a:gd name="connsiteX15" fmla="*/ 10478 w 67627"/>
                <a:gd name="connsiteY15" fmla="*/ 11430 h 80009"/>
                <a:gd name="connsiteX16" fmla="*/ 10478 w 67627"/>
                <a:gd name="connsiteY16" fmla="*/ 14288 h 80009"/>
                <a:gd name="connsiteX17" fmla="*/ 36195 w 67627"/>
                <a:gd name="connsiteY17" fmla="*/ 0 h 80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7627" h="80009">
                  <a:moveTo>
                    <a:pt x="36195" y="0"/>
                  </a:moveTo>
                  <a:cubicBezTo>
                    <a:pt x="57150" y="0"/>
                    <a:pt x="67628" y="14288"/>
                    <a:pt x="67628" y="34290"/>
                  </a:cubicBezTo>
                  <a:lnTo>
                    <a:pt x="67628" y="75247"/>
                  </a:lnTo>
                  <a:cubicBezTo>
                    <a:pt x="67628" y="79057"/>
                    <a:pt x="65722" y="80010"/>
                    <a:pt x="62865" y="80010"/>
                  </a:cubicBezTo>
                  <a:lnTo>
                    <a:pt x="61913" y="80010"/>
                  </a:lnTo>
                  <a:cubicBezTo>
                    <a:pt x="59055" y="80010"/>
                    <a:pt x="57150" y="79057"/>
                    <a:pt x="57150" y="75247"/>
                  </a:cubicBezTo>
                  <a:lnTo>
                    <a:pt x="57150" y="34290"/>
                  </a:lnTo>
                  <a:cubicBezTo>
                    <a:pt x="57150" y="19050"/>
                    <a:pt x="49530" y="8572"/>
                    <a:pt x="36195" y="8572"/>
                  </a:cubicBezTo>
                  <a:cubicBezTo>
                    <a:pt x="23813" y="8572"/>
                    <a:pt x="15240" y="15240"/>
                    <a:pt x="10478" y="25717"/>
                  </a:cubicBezTo>
                  <a:lnTo>
                    <a:pt x="10478" y="75247"/>
                  </a:lnTo>
                  <a:cubicBezTo>
                    <a:pt x="10478" y="79057"/>
                    <a:pt x="8572" y="80010"/>
                    <a:pt x="5715" y="80010"/>
                  </a:cubicBezTo>
                  <a:lnTo>
                    <a:pt x="4763" y="80010"/>
                  </a:lnTo>
                  <a:cubicBezTo>
                    <a:pt x="1905" y="80010"/>
                    <a:pt x="0" y="79057"/>
                    <a:pt x="0" y="75247"/>
                  </a:cubicBezTo>
                  <a:lnTo>
                    <a:pt x="0" y="1905"/>
                  </a:lnTo>
                  <a:cubicBezTo>
                    <a:pt x="0" y="1905"/>
                    <a:pt x="1905" y="952"/>
                    <a:pt x="3810" y="952"/>
                  </a:cubicBezTo>
                  <a:cubicBezTo>
                    <a:pt x="7620" y="952"/>
                    <a:pt x="10478" y="2857"/>
                    <a:pt x="10478" y="11430"/>
                  </a:cubicBezTo>
                  <a:lnTo>
                    <a:pt x="10478" y="14288"/>
                  </a:lnTo>
                  <a:cubicBezTo>
                    <a:pt x="14288" y="5715"/>
                    <a:pt x="23813" y="0"/>
                    <a:pt x="36195" y="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57" name="Freeform: Shape 59">
              <a:extLst>
                <a:ext uri="{FF2B5EF4-FFF2-40B4-BE49-F238E27FC236}">
                  <a16:creationId xmlns:a16="http://schemas.microsoft.com/office/drawing/2014/main" id="{74766F32-3DCE-B84B-9E27-DB07630E6B00}"/>
                </a:ext>
              </a:extLst>
            </p:cNvPr>
            <p:cNvSpPr/>
            <p:nvPr/>
          </p:nvSpPr>
          <p:spPr>
            <a:xfrm>
              <a:off x="3646170" y="2490787"/>
              <a:ext cx="76200" cy="82867"/>
            </a:xfrm>
            <a:custGeom>
              <a:avLst/>
              <a:gdLst>
                <a:gd name="connsiteX0" fmla="*/ 40958 w 76200"/>
                <a:gd name="connsiteY0" fmla="*/ 74295 h 82867"/>
                <a:gd name="connsiteX1" fmla="*/ 67627 w 76200"/>
                <a:gd name="connsiteY1" fmla="*/ 60008 h 82867"/>
                <a:gd name="connsiteX2" fmla="*/ 74295 w 76200"/>
                <a:gd name="connsiteY2" fmla="*/ 65722 h 82867"/>
                <a:gd name="connsiteX3" fmla="*/ 40958 w 76200"/>
                <a:gd name="connsiteY3" fmla="*/ 82867 h 82867"/>
                <a:gd name="connsiteX4" fmla="*/ 0 w 76200"/>
                <a:gd name="connsiteY4" fmla="*/ 41910 h 82867"/>
                <a:gd name="connsiteX5" fmla="*/ 40005 w 76200"/>
                <a:gd name="connsiteY5" fmla="*/ 0 h 82867"/>
                <a:gd name="connsiteX6" fmla="*/ 76200 w 76200"/>
                <a:gd name="connsiteY6" fmla="*/ 40005 h 82867"/>
                <a:gd name="connsiteX7" fmla="*/ 76200 w 76200"/>
                <a:gd name="connsiteY7" fmla="*/ 40958 h 82867"/>
                <a:gd name="connsiteX8" fmla="*/ 71438 w 76200"/>
                <a:gd name="connsiteY8" fmla="*/ 44767 h 82867"/>
                <a:gd name="connsiteX9" fmla="*/ 10477 w 76200"/>
                <a:gd name="connsiteY9" fmla="*/ 44767 h 82867"/>
                <a:gd name="connsiteX10" fmla="*/ 40958 w 76200"/>
                <a:gd name="connsiteY10" fmla="*/ 74295 h 82867"/>
                <a:gd name="connsiteX11" fmla="*/ 64770 w 76200"/>
                <a:gd name="connsiteY11" fmla="*/ 36195 h 82867"/>
                <a:gd name="connsiteX12" fmla="*/ 39052 w 76200"/>
                <a:gd name="connsiteY12" fmla="*/ 10478 h 82867"/>
                <a:gd name="connsiteX13" fmla="*/ 10477 w 76200"/>
                <a:gd name="connsiteY13" fmla="*/ 36195 h 82867"/>
                <a:gd name="connsiteX14" fmla="*/ 64770 w 76200"/>
                <a:gd name="connsiteY14" fmla="*/ 36195 h 82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6200" h="82867">
                  <a:moveTo>
                    <a:pt x="40958" y="74295"/>
                  </a:moveTo>
                  <a:cubicBezTo>
                    <a:pt x="56197" y="74295"/>
                    <a:pt x="62865" y="67628"/>
                    <a:pt x="67627" y="60008"/>
                  </a:cubicBezTo>
                  <a:cubicBezTo>
                    <a:pt x="67627" y="59055"/>
                    <a:pt x="74295" y="60960"/>
                    <a:pt x="74295" y="65722"/>
                  </a:cubicBezTo>
                  <a:cubicBezTo>
                    <a:pt x="74295" y="71438"/>
                    <a:pt x="62865" y="82867"/>
                    <a:pt x="40958" y="82867"/>
                  </a:cubicBezTo>
                  <a:cubicBezTo>
                    <a:pt x="17145" y="82867"/>
                    <a:pt x="0" y="65722"/>
                    <a:pt x="0" y="41910"/>
                  </a:cubicBezTo>
                  <a:cubicBezTo>
                    <a:pt x="0" y="18097"/>
                    <a:pt x="17145" y="0"/>
                    <a:pt x="40005" y="0"/>
                  </a:cubicBezTo>
                  <a:cubicBezTo>
                    <a:pt x="61913" y="0"/>
                    <a:pt x="76200" y="15240"/>
                    <a:pt x="76200" y="40005"/>
                  </a:cubicBezTo>
                  <a:lnTo>
                    <a:pt x="76200" y="40958"/>
                  </a:lnTo>
                  <a:cubicBezTo>
                    <a:pt x="76200" y="43815"/>
                    <a:pt x="75247" y="44767"/>
                    <a:pt x="71438" y="44767"/>
                  </a:cubicBezTo>
                  <a:lnTo>
                    <a:pt x="10477" y="44767"/>
                  </a:lnTo>
                  <a:cubicBezTo>
                    <a:pt x="11430" y="61913"/>
                    <a:pt x="23813" y="74295"/>
                    <a:pt x="40958" y="74295"/>
                  </a:cubicBezTo>
                  <a:moveTo>
                    <a:pt x="64770" y="36195"/>
                  </a:moveTo>
                  <a:cubicBezTo>
                    <a:pt x="63817" y="20955"/>
                    <a:pt x="54292" y="10478"/>
                    <a:pt x="39052" y="10478"/>
                  </a:cubicBezTo>
                  <a:cubicBezTo>
                    <a:pt x="23813" y="10478"/>
                    <a:pt x="13335" y="20955"/>
                    <a:pt x="10477" y="36195"/>
                  </a:cubicBezTo>
                  <a:lnTo>
                    <a:pt x="64770" y="3619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3835874165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2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object 4">
            <a:extLst>
              <a:ext uri="{FF2B5EF4-FFF2-40B4-BE49-F238E27FC236}">
                <a16:creationId xmlns:a16="http://schemas.microsoft.com/office/drawing/2014/main" id="{CD979350-F75C-488B-B321-EC2C559786D7}"/>
              </a:ext>
            </a:extLst>
          </p:cNvPr>
          <p:cNvSpPr/>
          <p:nvPr userDrawn="1"/>
        </p:nvSpPr>
        <p:spPr>
          <a:xfrm>
            <a:off x="1367" y="0"/>
            <a:ext cx="12191543" cy="6619587"/>
          </a:xfrm>
          <a:custGeom>
            <a:avLst/>
            <a:gdLst/>
            <a:ahLst/>
            <a:cxnLst/>
            <a:rect l="l" t="t" r="r" b="b"/>
            <a:pathLst>
              <a:path w="7484745" h="7620000">
                <a:moveTo>
                  <a:pt x="7484745" y="0"/>
                </a:moveTo>
                <a:lnTo>
                  <a:pt x="0" y="0"/>
                </a:lnTo>
                <a:lnTo>
                  <a:pt x="0" y="7620000"/>
                </a:lnTo>
                <a:lnTo>
                  <a:pt x="7484745" y="7620000"/>
                </a:lnTo>
                <a:lnTo>
                  <a:pt x="7484745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86" name="Text Placeholder 2">
            <a:extLst>
              <a:ext uri="{FF2B5EF4-FFF2-40B4-BE49-F238E27FC236}">
                <a16:creationId xmlns:a16="http://schemas.microsoft.com/office/drawing/2014/main" id="{9147BED3-AD59-473C-B06A-DAB4642B8F1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99341" y="1093712"/>
            <a:ext cx="3591524" cy="1640573"/>
          </a:xfrm>
          <a:prstGeom prst="rect">
            <a:avLst/>
          </a:prstGeom>
        </p:spPr>
        <p:txBody>
          <a:bodyPr/>
          <a:lstStyle>
            <a:lvl1pPr marL="0" marR="2540" indent="0" algn="l" defTabSz="457189" rtl="0" eaLnBrk="1" latinLnBrk="0" hangingPunct="1">
              <a:lnSpc>
                <a:spcPct val="90000"/>
              </a:lnSpc>
              <a:spcBef>
                <a:spcPts val="0"/>
              </a:spcBef>
              <a:buFont typeface="Arial"/>
              <a:buNone/>
              <a:defRPr lang="en-US" sz="3700" b="1" i="0" dirty="0" smtClean="0">
                <a:solidFill>
                  <a:schemeClr val="bg1"/>
                </a:solidFill>
                <a:latin typeface="Arial MT" pitchFamily="50" charset="0"/>
                <a:ea typeface="+mj-ea"/>
                <a:cs typeface="Arial"/>
              </a:defRPr>
            </a:lvl1pPr>
            <a:lvl2pPr marL="6351" marR="2540" indent="0" algn="l" defTabSz="457189" rtl="0" eaLnBrk="1" latinLnBrk="0" hangingPunct="1">
              <a:lnSpc>
                <a:spcPct val="77700"/>
              </a:lnSpc>
              <a:spcBef>
                <a:spcPts val="931"/>
              </a:spcBef>
              <a:buFont typeface="Arial"/>
              <a:buNone/>
              <a:defRPr lang="en-US" sz="3275" b="1" kern="1200" spc="-111" baseline="0" dirty="0" smtClean="0">
                <a:solidFill>
                  <a:srgbClr val="2C4046"/>
                </a:solidFill>
                <a:latin typeface="Arial"/>
                <a:ea typeface="+mn-ea"/>
                <a:cs typeface="Arial"/>
              </a:defRPr>
            </a:lvl2pPr>
            <a:lvl3pPr marL="6351" marR="2540" indent="0" algn="l" defTabSz="457189" rtl="0" eaLnBrk="1" latinLnBrk="0" hangingPunct="1">
              <a:lnSpc>
                <a:spcPct val="77700"/>
              </a:lnSpc>
              <a:spcBef>
                <a:spcPts val="931"/>
              </a:spcBef>
              <a:buFont typeface="Arial"/>
              <a:buNone/>
              <a:defRPr lang="en-US" sz="3275" b="1" kern="1200" spc="-111" baseline="0" dirty="0" smtClean="0">
                <a:solidFill>
                  <a:srgbClr val="2C4046"/>
                </a:solidFill>
                <a:latin typeface="Arial"/>
                <a:ea typeface="+mn-ea"/>
                <a:cs typeface="Arial"/>
              </a:defRPr>
            </a:lvl3pPr>
            <a:lvl4pPr marL="6351" marR="2540" indent="0" algn="l" defTabSz="457189" rtl="0" eaLnBrk="1" latinLnBrk="0" hangingPunct="1">
              <a:lnSpc>
                <a:spcPct val="77700"/>
              </a:lnSpc>
              <a:spcBef>
                <a:spcPts val="931"/>
              </a:spcBef>
              <a:buFont typeface="Arial"/>
              <a:buNone/>
              <a:defRPr lang="en-US" sz="3275" b="1" kern="1200" spc="-111" baseline="0" dirty="0" smtClean="0">
                <a:solidFill>
                  <a:srgbClr val="2C4046"/>
                </a:solidFill>
                <a:latin typeface="Arial"/>
                <a:ea typeface="+mn-ea"/>
                <a:cs typeface="Arial"/>
              </a:defRPr>
            </a:lvl4pPr>
            <a:lvl5pPr marL="6351" marR="2540" indent="0" algn="l" defTabSz="457189" rtl="0" eaLnBrk="1" latinLnBrk="0" hangingPunct="1">
              <a:lnSpc>
                <a:spcPct val="77700"/>
              </a:lnSpc>
              <a:spcBef>
                <a:spcPts val="931"/>
              </a:spcBef>
              <a:buFont typeface="Arial"/>
              <a:buNone/>
              <a:defRPr lang="en-US" sz="3275" b="1" kern="1200" spc="-111" baseline="0" dirty="0">
                <a:solidFill>
                  <a:srgbClr val="2C4046"/>
                </a:solidFill>
                <a:latin typeface="Arial"/>
                <a:ea typeface="+mn-ea"/>
                <a:cs typeface="Arial"/>
              </a:defRPr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83F21B0-E508-4D61-9B40-88D128C241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62825" y="2275212"/>
            <a:ext cx="4830625" cy="3828408"/>
          </a:xfrm>
          <a:prstGeom prst="rect">
            <a:avLst/>
          </a:prstGeom>
        </p:spPr>
        <p:txBody>
          <a:bodyPr/>
          <a:lstStyle>
            <a:lvl1pPr marL="6351" marR="29209" algn="l" defTabSz="457189" rtl="0" eaLnBrk="1" latinLnBrk="0" hangingPunct="1">
              <a:lnSpc>
                <a:spcPct val="102600"/>
              </a:lnSpc>
              <a:spcBef>
                <a:spcPts val="751"/>
              </a:spcBef>
              <a:defRPr lang="en-US" sz="1200" kern="1200" spc="-15" dirty="0" smtClean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6351" marR="29209" algn="l" defTabSz="457189" rtl="0" eaLnBrk="1" latinLnBrk="0" hangingPunct="1">
              <a:lnSpc>
                <a:spcPct val="102600"/>
              </a:lnSpc>
              <a:spcBef>
                <a:spcPts val="771"/>
              </a:spcBef>
              <a:defRPr lang="en-US" sz="651" kern="1200" spc="-15" dirty="0" smtClean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2pPr>
            <a:lvl3pPr marL="6351" marR="29209" algn="l" defTabSz="457189" rtl="0" eaLnBrk="1" latinLnBrk="0" hangingPunct="1">
              <a:lnSpc>
                <a:spcPct val="102600"/>
              </a:lnSpc>
              <a:spcBef>
                <a:spcPts val="771"/>
              </a:spcBef>
              <a:defRPr lang="en-US" sz="651" kern="1200" spc="-15" dirty="0" smtClean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3pPr>
            <a:lvl4pPr marL="6351" marR="29209" algn="l" defTabSz="457189" rtl="0" eaLnBrk="1" latinLnBrk="0" hangingPunct="1">
              <a:lnSpc>
                <a:spcPct val="102600"/>
              </a:lnSpc>
              <a:spcBef>
                <a:spcPts val="771"/>
              </a:spcBef>
              <a:defRPr lang="en-US" sz="651" kern="1200" spc="-15" dirty="0" smtClean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4pPr>
            <a:lvl5pPr marL="6351" marR="29209" algn="l" defTabSz="457189" rtl="0" eaLnBrk="1" latinLnBrk="0" hangingPunct="1">
              <a:lnSpc>
                <a:spcPct val="102600"/>
              </a:lnSpc>
              <a:spcBef>
                <a:spcPts val="771"/>
              </a:spcBef>
              <a:defRPr lang="en-US" sz="651" kern="1200" spc="-15" dirty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4" name="Slide Number Placeholder 9">
            <a:extLst>
              <a:ext uri="{FF2B5EF4-FFF2-40B4-BE49-F238E27FC236}">
                <a16:creationId xmlns:a16="http://schemas.microsoft.com/office/drawing/2014/main" id="{5AB7AEF5-6381-47F5-B870-8B24B09D9D59}"/>
              </a:ext>
            </a:extLst>
          </p:cNvPr>
          <p:cNvSpPr txBox="1">
            <a:spLocks/>
          </p:cNvSpPr>
          <p:nvPr userDrawn="1"/>
        </p:nvSpPr>
        <p:spPr>
          <a:xfrm>
            <a:off x="11730624" y="324781"/>
            <a:ext cx="117005" cy="95939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defRPr lang="en-US" sz="700" b="1" kern="1200" smtClean="0">
                <a:solidFill>
                  <a:srgbClr val="2C4046"/>
                </a:solidFill>
                <a:latin typeface="Arial"/>
                <a:ea typeface="+mn-ea"/>
                <a:cs typeface="Arial"/>
              </a:defRPr>
            </a:lvl1pPr>
            <a:lvl2pPr marL="633954" algn="l" defTabSz="633954" rtl="0" eaLnBrk="1" latinLnBrk="0" hangingPunct="1">
              <a:defRPr sz="24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67907" algn="l" defTabSz="633954" rtl="0" eaLnBrk="1" latinLnBrk="0" hangingPunct="1">
              <a:defRPr sz="24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01861" algn="l" defTabSz="633954" rtl="0" eaLnBrk="1" latinLnBrk="0" hangingPunct="1">
              <a:defRPr sz="24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535814" algn="l" defTabSz="633954" rtl="0" eaLnBrk="1" latinLnBrk="0" hangingPunct="1">
              <a:defRPr sz="24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169768" algn="l" defTabSz="633954" rtl="0" eaLnBrk="1" latinLnBrk="0" hangingPunct="1">
              <a:defRPr sz="24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803721" algn="l" defTabSz="633954" rtl="0" eaLnBrk="1" latinLnBrk="0" hangingPunct="1">
              <a:defRPr sz="24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437675" algn="l" defTabSz="633954" rtl="0" eaLnBrk="1" latinLnBrk="0" hangingPunct="1">
              <a:defRPr sz="24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071628" algn="l" defTabSz="633954" rtl="0" eaLnBrk="1" latinLnBrk="0" hangingPunct="1">
              <a:defRPr sz="24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37941EF-9EE4-4C49-BBA8-147D44CBA153}" type="slidenum">
              <a:rPr lang="en-US" sz="600" smtClean="0">
                <a:solidFill>
                  <a:schemeClr val="bg1"/>
                </a:solidFill>
              </a:rPr>
              <a:pPr/>
              <a:t>‹#›</a:t>
            </a:fld>
            <a:endParaRPr lang="en-US" sz="600">
              <a:solidFill>
                <a:schemeClr val="bg1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93BC2E3-932B-4F79-822F-3A1350722E7F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6052545" y="1866374"/>
            <a:ext cx="4867320" cy="246892"/>
          </a:xfrm>
          <a:prstGeom prst="rect">
            <a:avLst/>
          </a:prstGeom>
        </p:spPr>
        <p:txBody>
          <a:bodyPr anchor="ctr"/>
          <a:lstStyle>
            <a:lvl1pPr marL="6351">
              <a:lnSpc>
                <a:spcPct val="100000"/>
              </a:lnSpc>
              <a:spcBef>
                <a:spcPts val="51"/>
              </a:spcBef>
              <a:defRPr lang="en-US" sz="1451" b="1" i="0" spc="-11" dirty="0" smtClean="0">
                <a:solidFill>
                  <a:srgbClr val="00F0FF"/>
                </a:solidFill>
                <a:latin typeface="Arial MT" pitchFamily="50" charset="0"/>
                <a:ea typeface="+mj-ea"/>
                <a:cs typeface="Arial"/>
              </a:defRPr>
            </a:lvl1pPr>
            <a:lvl2pPr marL="6351">
              <a:lnSpc>
                <a:spcPct val="100000"/>
              </a:lnSpc>
              <a:spcBef>
                <a:spcPts val="51"/>
              </a:spcBef>
              <a:defRPr lang="en-US" sz="800" b="1" i="0" spc="-11" dirty="0" smtClean="0">
                <a:solidFill>
                  <a:srgbClr val="2C4046"/>
                </a:solidFill>
                <a:latin typeface="Arial"/>
                <a:ea typeface="+mj-ea"/>
                <a:cs typeface="Arial"/>
              </a:defRPr>
            </a:lvl2pPr>
            <a:lvl3pPr marL="6351">
              <a:lnSpc>
                <a:spcPct val="100000"/>
              </a:lnSpc>
              <a:spcBef>
                <a:spcPts val="51"/>
              </a:spcBef>
              <a:defRPr lang="en-US" sz="800" b="1" i="0" spc="-11" dirty="0" smtClean="0">
                <a:solidFill>
                  <a:srgbClr val="2C4046"/>
                </a:solidFill>
                <a:latin typeface="Arial"/>
                <a:ea typeface="+mj-ea"/>
                <a:cs typeface="Arial"/>
              </a:defRPr>
            </a:lvl3pPr>
            <a:lvl4pPr marL="6351">
              <a:lnSpc>
                <a:spcPct val="100000"/>
              </a:lnSpc>
              <a:spcBef>
                <a:spcPts val="51"/>
              </a:spcBef>
              <a:defRPr lang="en-US" sz="800" b="1" i="0" spc="-11" dirty="0" smtClean="0">
                <a:solidFill>
                  <a:srgbClr val="2C4046"/>
                </a:solidFill>
                <a:latin typeface="Arial"/>
                <a:ea typeface="+mj-ea"/>
                <a:cs typeface="Arial"/>
              </a:defRPr>
            </a:lvl4pPr>
            <a:lvl5pPr marL="6351">
              <a:lnSpc>
                <a:spcPct val="100000"/>
              </a:lnSpc>
              <a:spcBef>
                <a:spcPts val="51"/>
              </a:spcBef>
              <a:defRPr lang="en-US" sz="800" b="1" i="0" spc="-11" dirty="0">
                <a:solidFill>
                  <a:srgbClr val="2C4046"/>
                </a:solidFill>
                <a:latin typeface="Arial"/>
                <a:ea typeface="+mj-ea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AFE8C775-3C19-3D4D-9CBC-DADEC8427EF7}"/>
              </a:ext>
            </a:extLst>
          </p:cNvPr>
          <p:cNvGrpSpPr/>
          <p:nvPr userDrawn="1"/>
        </p:nvGrpSpPr>
        <p:grpSpPr>
          <a:xfrm>
            <a:off x="10897318" y="6082842"/>
            <a:ext cx="931165" cy="385303"/>
            <a:chOff x="2792363" y="2207895"/>
            <a:chExt cx="930007" cy="399097"/>
          </a:xfrm>
          <a:solidFill>
            <a:schemeClr val="bg1"/>
          </a:solidFill>
        </p:grpSpPr>
        <p:sp>
          <p:nvSpPr>
            <p:cNvPr id="38" name="Freeform: Shape 40">
              <a:extLst>
                <a:ext uri="{FF2B5EF4-FFF2-40B4-BE49-F238E27FC236}">
                  <a16:creationId xmlns:a16="http://schemas.microsoft.com/office/drawing/2014/main" id="{81AB0AB7-5E8B-EE4F-9DB7-38139B33CC51}"/>
                </a:ext>
              </a:extLst>
            </p:cNvPr>
            <p:cNvSpPr/>
            <p:nvPr/>
          </p:nvSpPr>
          <p:spPr>
            <a:xfrm>
              <a:off x="3139920" y="2207895"/>
              <a:ext cx="138093" cy="196214"/>
            </a:xfrm>
            <a:custGeom>
              <a:avLst/>
              <a:gdLst>
                <a:gd name="connsiteX0" fmla="*/ 134775 w 138093"/>
                <a:gd name="connsiteY0" fmla="*/ 179070 h 196214"/>
                <a:gd name="connsiteX1" fmla="*/ 110010 w 138093"/>
                <a:gd name="connsiteY1" fmla="*/ 149542 h 196214"/>
                <a:gd name="connsiteX2" fmla="*/ 107152 w 138093"/>
                <a:gd name="connsiteY2" fmla="*/ 144780 h 196214"/>
                <a:gd name="connsiteX3" fmla="*/ 93817 w 138093"/>
                <a:gd name="connsiteY3" fmla="*/ 126683 h 196214"/>
                <a:gd name="connsiteX4" fmla="*/ 95722 w 138093"/>
                <a:gd name="connsiteY4" fmla="*/ 108585 h 196214"/>
                <a:gd name="connsiteX5" fmla="*/ 98580 w 138093"/>
                <a:gd name="connsiteY5" fmla="*/ 105727 h 196214"/>
                <a:gd name="connsiteX6" fmla="*/ 101437 w 138093"/>
                <a:gd name="connsiteY6" fmla="*/ 101917 h 196214"/>
                <a:gd name="connsiteX7" fmla="*/ 101437 w 138093"/>
                <a:gd name="connsiteY7" fmla="*/ 101917 h 196214"/>
                <a:gd name="connsiteX8" fmla="*/ 102390 w 138093"/>
                <a:gd name="connsiteY8" fmla="*/ 100013 h 196214"/>
                <a:gd name="connsiteX9" fmla="*/ 102390 w 138093"/>
                <a:gd name="connsiteY9" fmla="*/ 99060 h 196214"/>
                <a:gd name="connsiteX10" fmla="*/ 106200 w 138093"/>
                <a:gd name="connsiteY10" fmla="*/ 95250 h 196214"/>
                <a:gd name="connsiteX11" fmla="*/ 120487 w 138093"/>
                <a:gd name="connsiteY11" fmla="*/ 81915 h 196214"/>
                <a:gd name="connsiteX12" fmla="*/ 122392 w 138093"/>
                <a:gd name="connsiteY12" fmla="*/ 73342 h 196214"/>
                <a:gd name="connsiteX13" fmla="*/ 122392 w 138093"/>
                <a:gd name="connsiteY13" fmla="*/ 73342 h 196214"/>
                <a:gd name="connsiteX14" fmla="*/ 122392 w 138093"/>
                <a:gd name="connsiteY14" fmla="*/ 73342 h 196214"/>
                <a:gd name="connsiteX15" fmla="*/ 102390 w 138093"/>
                <a:gd name="connsiteY15" fmla="*/ 61913 h 196214"/>
                <a:gd name="connsiteX16" fmla="*/ 102390 w 138093"/>
                <a:gd name="connsiteY16" fmla="*/ 61913 h 196214"/>
                <a:gd name="connsiteX17" fmla="*/ 102390 w 138093"/>
                <a:gd name="connsiteY17" fmla="*/ 61913 h 196214"/>
                <a:gd name="connsiteX18" fmla="*/ 102390 w 138093"/>
                <a:gd name="connsiteY18" fmla="*/ 61913 h 196214"/>
                <a:gd name="connsiteX19" fmla="*/ 101437 w 138093"/>
                <a:gd name="connsiteY19" fmla="*/ 61913 h 196214"/>
                <a:gd name="connsiteX20" fmla="*/ 101437 w 138093"/>
                <a:gd name="connsiteY20" fmla="*/ 61913 h 196214"/>
                <a:gd name="connsiteX21" fmla="*/ 100485 w 138093"/>
                <a:gd name="connsiteY21" fmla="*/ 61913 h 196214"/>
                <a:gd name="connsiteX22" fmla="*/ 99532 w 138093"/>
                <a:gd name="connsiteY22" fmla="*/ 61913 h 196214"/>
                <a:gd name="connsiteX23" fmla="*/ 94770 w 138093"/>
                <a:gd name="connsiteY23" fmla="*/ 62865 h 196214"/>
                <a:gd name="connsiteX24" fmla="*/ 94770 w 138093"/>
                <a:gd name="connsiteY24" fmla="*/ 62865 h 196214"/>
                <a:gd name="connsiteX25" fmla="*/ 93817 w 138093"/>
                <a:gd name="connsiteY25" fmla="*/ 62865 h 196214"/>
                <a:gd name="connsiteX26" fmla="*/ 89055 w 138093"/>
                <a:gd name="connsiteY26" fmla="*/ 66675 h 196214"/>
                <a:gd name="connsiteX27" fmla="*/ 89055 w 138093"/>
                <a:gd name="connsiteY27" fmla="*/ 66675 h 196214"/>
                <a:gd name="connsiteX28" fmla="*/ 83340 w 138093"/>
                <a:gd name="connsiteY28" fmla="*/ 72390 h 196214"/>
                <a:gd name="connsiteX29" fmla="*/ 62385 w 138093"/>
                <a:gd name="connsiteY29" fmla="*/ 93345 h 196214"/>
                <a:gd name="connsiteX30" fmla="*/ 50002 w 138093"/>
                <a:gd name="connsiteY30" fmla="*/ 100013 h 196214"/>
                <a:gd name="connsiteX31" fmla="*/ 42382 w 138093"/>
                <a:gd name="connsiteY31" fmla="*/ 91440 h 196214"/>
                <a:gd name="connsiteX32" fmla="*/ 42382 w 138093"/>
                <a:gd name="connsiteY32" fmla="*/ 31433 h 196214"/>
                <a:gd name="connsiteX33" fmla="*/ 42382 w 138093"/>
                <a:gd name="connsiteY33" fmla="*/ 31433 h 196214"/>
                <a:gd name="connsiteX34" fmla="*/ 42382 w 138093"/>
                <a:gd name="connsiteY34" fmla="*/ 31433 h 196214"/>
                <a:gd name="connsiteX35" fmla="*/ 42382 w 138093"/>
                <a:gd name="connsiteY35" fmla="*/ 30480 h 196214"/>
                <a:gd name="connsiteX36" fmla="*/ 42382 w 138093"/>
                <a:gd name="connsiteY36" fmla="*/ 30480 h 196214"/>
                <a:gd name="connsiteX37" fmla="*/ 31905 w 138093"/>
                <a:gd name="connsiteY37" fmla="*/ 3810 h 196214"/>
                <a:gd name="connsiteX38" fmla="*/ 17617 w 138093"/>
                <a:gd name="connsiteY38" fmla="*/ 0 h 196214"/>
                <a:gd name="connsiteX39" fmla="*/ 5235 w 138093"/>
                <a:gd name="connsiteY39" fmla="*/ 1905 h 196214"/>
                <a:gd name="connsiteX40" fmla="*/ 472 w 138093"/>
                <a:gd name="connsiteY40" fmla="*/ 10477 h 196214"/>
                <a:gd name="connsiteX41" fmla="*/ 2377 w 138093"/>
                <a:gd name="connsiteY41" fmla="*/ 39052 h 196214"/>
                <a:gd name="connsiteX42" fmla="*/ 2377 w 138093"/>
                <a:gd name="connsiteY42" fmla="*/ 177165 h 196214"/>
                <a:gd name="connsiteX43" fmla="*/ 20475 w 138093"/>
                <a:gd name="connsiteY43" fmla="*/ 196215 h 196214"/>
                <a:gd name="connsiteX44" fmla="*/ 24285 w 138093"/>
                <a:gd name="connsiteY44" fmla="*/ 196215 h 196214"/>
                <a:gd name="connsiteX45" fmla="*/ 41430 w 138093"/>
                <a:gd name="connsiteY45" fmla="*/ 177165 h 196214"/>
                <a:gd name="connsiteX46" fmla="*/ 41430 w 138093"/>
                <a:gd name="connsiteY46" fmla="*/ 175260 h 196214"/>
                <a:gd name="connsiteX47" fmla="*/ 41430 w 138093"/>
                <a:gd name="connsiteY47" fmla="*/ 144780 h 196214"/>
                <a:gd name="connsiteX48" fmla="*/ 49050 w 138093"/>
                <a:gd name="connsiteY48" fmla="*/ 136208 h 196214"/>
                <a:gd name="connsiteX49" fmla="*/ 64290 w 138093"/>
                <a:gd name="connsiteY49" fmla="*/ 146685 h 196214"/>
                <a:gd name="connsiteX50" fmla="*/ 93817 w 138093"/>
                <a:gd name="connsiteY50" fmla="*/ 183833 h 196214"/>
                <a:gd name="connsiteX51" fmla="*/ 93817 w 138093"/>
                <a:gd name="connsiteY51" fmla="*/ 183833 h 196214"/>
                <a:gd name="connsiteX52" fmla="*/ 115725 w 138093"/>
                <a:gd name="connsiteY52" fmla="*/ 196215 h 196214"/>
                <a:gd name="connsiteX53" fmla="*/ 136680 w 138093"/>
                <a:gd name="connsiteY53" fmla="*/ 185738 h 196214"/>
                <a:gd name="connsiteX54" fmla="*/ 134775 w 138093"/>
                <a:gd name="connsiteY54" fmla="*/ 179070 h 196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138093" h="196214">
                  <a:moveTo>
                    <a:pt x="134775" y="179070"/>
                  </a:moveTo>
                  <a:cubicBezTo>
                    <a:pt x="130012" y="175260"/>
                    <a:pt x="118582" y="160972"/>
                    <a:pt x="110010" y="149542"/>
                  </a:cubicBezTo>
                  <a:lnTo>
                    <a:pt x="107152" y="144780"/>
                  </a:lnTo>
                  <a:lnTo>
                    <a:pt x="93817" y="126683"/>
                  </a:lnTo>
                  <a:cubicBezTo>
                    <a:pt x="90007" y="120967"/>
                    <a:pt x="90960" y="115252"/>
                    <a:pt x="95722" y="108585"/>
                  </a:cubicBezTo>
                  <a:cubicBezTo>
                    <a:pt x="96675" y="107633"/>
                    <a:pt x="97627" y="106680"/>
                    <a:pt x="98580" y="105727"/>
                  </a:cubicBezTo>
                  <a:cubicBezTo>
                    <a:pt x="99532" y="104775"/>
                    <a:pt x="100485" y="103822"/>
                    <a:pt x="101437" y="101917"/>
                  </a:cubicBezTo>
                  <a:lnTo>
                    <a:pt x="101437" y="101917"/>
                  </a:lnTo>
                  <a:cubicBezTo>
                    <a:pt x="101437" y="100965"/>
                    <a:pt x="102390" y="100965"/>
                    <a:pt x="102390" y="100013"/>
                  </a:cubicBezTo>
                  <a:lnTo>
                    <a:pt x="102390" y="99060"/>
                  </a:lnTo>
                  <a:cubicBezTo>
                    <a:pt x="103342" y="98108"/>
                    <a:pt x="105247" y="96202"/>
                    <a:pt x="106200" y="95250"/>
                  </a:cubicBezTo>
                  <a:cubicBezTo>
                    <a:pt x="111915" y="88583"/>
                    <a:pt x="117630" y="83820"/>
                    <a:pt x="120487" y="81915"/>
                  </a:cubicBezTo>
                  <a:cubicBezTo>
                    <a:pt x="123345" y="80010"/>
                    <a:pt x="125250" y="78105"/>
                    <a:pt x="122392" y="73342"/>
                  </a:cubicBezTo>
                  <a:lnTo>
                    <a:pt x="122392" y="73342"/>
                  </a:lnTo>
                  <a:cubicBezTo>
                    <a:pt x="122392" y="73342"/>
                    <a:pt x="122392" y="73342"/>
                    <a:pt x="122392" y="73342"/>
                  </a:cubicBezTo>
                  <a:cubicBezTo>
                    <a:pt x="121440" y="70485"/>
                    <a:pt x="112867" y="61913"/>
                    <a:pt x="102390" y="61913"/>
                  </a:cubicBezTo>
                  <a:cubicBezTo>
                    <a:pt x="102390" y="61913"/>
                    <a:pt x="102390" y="61913"/>
                    <a:pt x="102390" y="61913"/>
                  </a:cubicBezTo>
                  <a:cubicBezTo>
                    <a:pt x="102390" y="61913"/>
                    <a:pt x="102390" y="61913"/>
                    <a:pt x="102390" y="61913"/>
                  </a:cubicBezTo>
                  <a:cubicBezTo>
                    <a:pt x="102390" y="61913"/>
                    <a:pt x="102390" y="61913"/>
                    <a:pt x="102390" y="61913"/>
                  </a:cubicBezTo>
                  <a:cubicBezTo>
                    <a:pt x="102390" y="61913"/>
                    <a:pt x="101437" y="61913"/>
                    <a:pt x="101437" y="61913"/>
                  </a:cubicBezTo>
                  <a:cubicBezTo>
                    <a:pt x="101437" y="61913"/>
                    <a:pt x="101437" y="61913"/>
                    <a:pt x="101437" y="61913"/>
                  </a:cubicBezTo>
                  <a:cubicBezTo>
                    <a:pt x="101437" y="61913"/>
                    <a:pt x="100485" y="61913"/>
                    <a:pt x="100485" y="61913"/>
                  </a:cubicBezTo>
                  <a:cubicBezTo>
                    <a:pt x="100485" y="61913"/>
                    <a:pt x="99532" y="61913"/>
                    <a:pt x="99532" y="61913"/>
                  </a:cubicBezTo>
                  <a:cubicBezTo>
                    <a:pt x="97627" y="61913"/>
                    <a:pt x="95722" y="62865"/>
                    <a:pt x="94770" y="62865"/>
                  </a:cubicBezTo>
                  <a:cubicBezTo>
                    <a:pt x="94770" y="62865"/>
                    <a:pt x="94770" y="62865"/>
                    <a:pt x="94770" y="62865"/>
                  </a:cubicBezTo>
                  <a:cubicBezTo>
                    <a:pt x="94770" y="62865"/>
                    <a:pt x="93817" y="62865"/>
                    <a:pt x="93817" y="62865"/>
                  </a:cubicBezTo>
                  <a:cubicBezTo>
                    <a:pt x="91912" y="63817"/>
                    <a:pt x="90007" y="64770"/>
                    <a:pt x="89055" y="66675"/>
                  </a:cubicBezTo>
                  <a:lnTo>
                    <a:pt x="89055" y="66675"/>
                  </a:lnTo>
                  <a:cubicBezTo>
                    <a:pt x="87150" y="68580"/>
                    <a:pt x="85245" y="70485"/>
                    <a:pt x="83340" y="72390"/>
                  </a:cubicBezTo>
                  <a:lnTo>
                    <a:pt x="62385" y="93345"/>
                  </a:lnTo>
                  <a:cubicBezTo>
                    <a:pt x="59527" y="96202"/>
                    <a:pt x="56670" y="100013"/>
                    <a:pt x="50002" y="100013"/>
                  </a:cubicBezTo>
                  <a:cubicBezTo>
                    <a:pt x="45240" y="100013"/>
                    <a:pt x="42382" y="97155"/>
                    <a:pt x="42382" y="91440"/>
                  </a:cubicBezTo>
                  <a:lnTo>
                    <a:pt x="42382" y="31433"/>
                  </a:lnTo>
                  <a:lnTo>
                    <a:pt x="42382" y="31433"/>
                  </a:lnTo>
                  <a:lnTo>
                    <a:pt x="42382" y="31433"/>
                  </a:lnTo>
                  <a:cubicBezTo>
                    <a:pt x="42382" y="31433"/>
                    <a:pt x="42382" y="30480"/>
                    <a:pt x="42382" y="30480"/>
                  </a:cubicBezTo>
                  <a:lnTo>
                    <a:pt x="42382" y="30480"/>
                  </a:lnTo>
                  <a:cubicBezTo>
                    <a:pt x="42382" y="18097"/>
                    <a:pt x="38572" y="8572"/>
                    <a:pt x="31905" y="3810"/>
                  </a:cubicBezTo>
                  <a:cubicBezTo>
                    <a:pt x="27142" y="952"/>
                    <a:pt x="22380" y="0"/>
                    <a:pt x="17617" y="0"/>
                  </a:cubicBezTo>
                  <a:cubicBezTo>
                    <a:pt x="11902" y="0"/>
                    <a:pt x="7140" y="952"/>
                    <a:pt x="5235" y="1905"/>
                  </a:cubicBezTo>
                  <a:cubicBezTo>
                    <a:pt x="-480" y="4763"/>
                    <a:pt x="-480" y="6667"/>
                    <a:pt x="472" y="10477"/>
                  </a:cubicBezTo>
                  <a:cubicBezTo>
                    <a:pt x="1425" y="14288"/>
                    <a:pt x="2377" y="27622"/>
                    <a:pt x="2377" y="39052"/>
                  </a:cubicBezTo>
                  <a:lnTo>
                    <a:pt x="2377" y="177165"/>
                  </a:lnTo>
                  <a:cubicBezTo>
                    <a:pt x="2377" y="191452"/>
                    <a:pt x="9997" y="196215"/>
                    <a:pt x="20475" y="196215"/>
                  </a:cubicBezTo>
                  <a:lnTo>
                    <a:pt x="24285" y="196215"/>
                  </a:lnTo>
                  <a:cubicBezTo>
                    <a:pt x="34762" y="196215"/>
                    <a:pt x="41430" y="191452"/>
                    <a:pt x="41430" y="177165"/>
                  </a:cubicBezTo>
                  <a:lnTo>
                    <a:pt x="41430" y="175260"/>
                  </a:lnTo>
                  <a:cubicBezTo>
                    <a:pt x="41430" y="171450"/>
                    <a:pt x="41430" y="148590"/>
                    <a:pt x="41430" y="144780"/>
                  </a:cubicBezTo>
                  <a:cubicBezTo>
                    <a:pt x="41430" y="138113"/>
                    <a:pt x="46192" y="136208"/>
                    <a:pt x="49050" y="136208"/>
                  </a:cubicBezTo>
                  <a:cubicBezTo>
                    <a:pt x="56670" y="136208"/>
                    <a:pt x="59527" y="140970"/>
                    <a:pt x="64290" y="146685"/>
                  </a:cubicBezTo>
                  <a:cubicBezTo>
                    <a:pt x="66195" y="149542"/>
                    <a:pt x="84292" y="171450"/>
                    <a:pt x="93817" y="183833"/>
                  </a:cubicBezTo>
                  <a:lnTo>
                    <a:pt x="93817" y="183833"/>
                  </a:lnTo>
                  <a:cubicBezTo>
                    <a:pt x="101437" y="193358"/>
                    <a:pt x="108105" y="196215"/>
                    <a:pt x="115725" y="196215"/>
                  </a:cubicBezTo>
                  <a:cubicBezTo>
                    <a:pt x="126202" y="196215"/>
                    <a:pt x="134775" y="188595"/>
                    <a:pt x="136680" y="185738"/>
                  </a:cubicBezTo>
                  <a:cubicBezTo>
                    <a:pt x="139537" y="183833"/>
                    <a:pt x="137632" y="181927"/>
                    <a:pt x="134775" y="17907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39" name="Freeform: Shape 41">
              <a:extLst>
                <a:ext uri="{FF2B5EF4-FFF2-40B4-BE49-F238E27FC236}">
                  <a16:creationId xmlns:a16="http://schemas.microsoft.com/office/drawing/2014/main" id="{74AFB5A3-A118-ED4A-90AE-4BBF3282F951}"/>
                </a:ext>
              </a:extLst>
            </p:cNvPr>
            <p:cNvSpPr/>
            <p:nvPr/>
          </p:nvSpPr>
          <p:spPr>
            <a:xfrm>
              <a:off x="3075150" y="2209800"/>
              <a:ext cx="41429" cy="197167"/>
            </a:xfrm>
            <a:custGeom>
              <a:avLst/>
              <a:gdLst>
                <a:gd name="connsiteX0" fmla="*/ 31905 w 41429"/>
                <a:gd name="connsiteY0" fmla="*/ 3810 h 197167"/>
                <a:gd name="connsiteX1" fmla="*/ 17617 w 41429"/>
                <a:gd name="connsiteY1" fmla="*/ 0 h 197167"/>
                <a:gd name="connsiteX2" fmla="*/ 5235 w 41429"/>
                <a:gd name="connsiteY2" fmla="*/ 1905 h 197167"/>
                <a:gd name="connsiteX3" fmla="*/ 472 w 41429"/>
                <a:gd name="connsiteY3" fmla="*/ 10478 h 197167"/>
                <a:gd name="connsiteX4" fmla="*/ 2377 w 41429"/>
                <a:gd name="connsiteY4" fmla="*/ 48578 h 197167"/>
                <a:gd name="connsiteX5" fmla="*/ 2377 w 41429"/>
                <a:gd name="connsiteY5" fmla="*/ 60008 h 197167"/>
                <a:gd name="connsiteX6" fmla="*/ 2377 w 41429"/>
                <a:gd name="connsiteY6" fmla="*/ 178117 h 197167"/>
                <a:gd name="connsiteX7" fmla="*/ 20475 w 41429"/>
                <a:gd name="connsiteY7" fmla="*/ 197167 h 197167"/>
                <a:gd name="connsiteX8" fmla="*/ 24285 w 41429"/>
                <a:gd name="connsiteY8" fmla="*/ 197167 h 197167"/>
                <a:gd name="connsiteX9" fmla="*/ 41430 w 41429"/>
                <a:gd name="connsiteY9" fmla="*/ 178117 h 197167"/>
                <a:gd name="connsiteX10" fmla="*/ 41430 w 41429"/>
                <a:gd name="connsiteY10" fmla="*/ 31433 h 197167"/>
                <a:gd name="connsiteX11" fmla="*/ 41430 w 41429"/>
                <a:gd name="connsiteY11" fmla="*/ 30480 h 197167"/>
                <a:gd name="connsiteX12" fmla="*/ 41430 w 41429"/>
                <a:gd name="connsiteY12" fmla="*/ 30480 h 197167"/>
                <a:gd name="connsiteX13" fmla="*/ 31905 w 41429"/>
                <a:gd name="connsiteY13" fmla="*/ 3810 h 197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429" h="197167">
                  <a:moveTo>
                    <a:pt x="31905" y="3810"/>
                  </a:moveTo>
                  <a:cubicBezTo>
                    <a:pt x="27142" y="953"/>
                    <a:pt x="22380" y="0"/>
                    <a:pt x="17617" y="0"/>
                  </a:cubicBezTo>
                  <a:cubicBezTo>
                    <a:pt x="11902" y="0"/>
                    <a:pt x="7140" y="953"/>
                    <a:pt x="5235" y="1905"/>
                  </a:cubicBezTo>
                  <a:cubicBezTo>
                    <a:pt x="-480" y="4763"/>
                    <a:pt x="-480" y="6667"/>
                    <a:pt x="472" y="10478"/>
                  </a:cubicBezTo>
                  <a:cubicBezTo>
                    <a:pt x="2377" y="16192"/>
                    <a:pt x="2377" y="34290"/>
                    <a:pt x="2377" y="48578"/>
                  </a:cubicBezTo>
                  <a:lnTo>
                    <a:pt x="2377" y="60008"/>
                  </a:lnTo>
                  <a:lnTo>
                    <a:pt x="2377" y="178117"/>
                  </a:lnTo>
                  <a:cubicBezTo>
                    <a:pt x="2377" y="192405"/>
                    <a:pt x="9997" y="197167"/>
                    <a:pt x="20475" y="197167"/>
                  </a:cubicBezTo>
                  <a:lnTo>
                    <a:pt x="24285" y="197167"/>
                  </a:lnTo>
                  <a:cubicBezTo>
                    <a:pt x="33810" y="197167"/>
                    <a:pt x="41430" y="192405"/>
                    <a:pt x="41430" y="178117"/>
                  </a:cubicBezTo>
                  <a:lnTo>
                    <a:pt x="41430" y="31433"/>
                  </a:lnTo>
                  <a:cubicBezTo>
                    <a:pt x="41430" y="31433"/>
                    <a:pt x="41430" y="30480"/>
                    <a:pt x="41430" y="30480"/>
                  </a:cubicBezTo>
                  <a:lnTo>
                    <a:pt x="41430" y="30480"/>
                  </a:lnTo>
                  <a:cubicBezTo>
                    <a:pt x="41430" y="18097"/>
                    <a:pt x="37620" y="8572"/>
                    <a:pt x="31905" y="381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40" name="Freeform: Shape 42">
              <a:extLst>
                <a:ext uri="{FF2B5EF4-FFF2-40B4-BE49-F238E27FC236}">
                  <a16:creationId xmlns:a16="http://schemas.microsoft.com/office/drawing/2014/main" id="{049B4714-65AD-D94D-B6D2-9B3BBEFD7728}"/>
                </a:ext>
              </a:extLst>
            </p:cNvPr>
            <p:cNvSpPr/>
            <p:nvPr/>
          </p:nvSpPr>
          <p:spPr>
            <a:xfrm>
              <a:off x="2792363" y="2212657"/>
              <a:ext cx="171231" cy="194309"/>
            </a:xfrm>
            <a:custGeom>
              <a:avLst/>
              <a:gdLst>
                <a:gd name="connsiteX0" fmla="*/ 140384 w 171231"/>
                <a:gd name="connsiteY0" fmla="*/ 39052 h 194309"/>
                <a:gd name="connsiteX1" fmla="*/ 167054 w 171231"/>
                <a:gd name="connsiteY1" fmla="*/ 28575 h 194309"/>
                <a:gd name="connsiteX2" fmla="*/ 168959 w 171231"/>
                <a:gd name="connsiteY2" fmla="*/ 2858 h 194309"/>
                <a:gd name="connsiteX3" fmla="*/ 165149 w 171231"/>
                <a:gd name="connsiteY3" fmla="*/ 0 h 194309"/>
                <a:gd name="connsiteX4" fmla="*/ 30847 w 171231"/>
                <a:gd name="connsiteY4" fmla="*/ 0 h 194309"/>
                <a:gd name="connsiteX5" fmla="*/ 30847 w 171231"/>
                <a:gd name="connsiteY5" fmla="*/ 0 h 194309"/>
                <a:gd name="connsiteX6" fmla="*/ 4177 w 171231"/>
                <a:gd name="connsiteY6" fmla="*/ 10477 h 194309"/>
                <a:gd name="connsiteX7" fmla="*/ 2272 w 171231"/>
                <a:gd name="connsiteY7" fmla="*/ 36195 h 194309"/>
                <a:gd name="connsiteX8" fmla="*/ 6082 w 171231"/>
                <a:gd name="connsiteY8" fmla="*/ 39052 h 194309"/>
                <a:gd name="connsiteX9" fmla="*/ 58469 w 171231"/>
                <a:gd name="connsiteY9" fmla="*/ 39052 h 194309"/>
                <a:gd name="connsiteX10" fmla="*/ 65137 w 171231"/>
                <a:gd name="connsiteY10" fmla="*/ 44767 h 194309"/>
                <a:gd name="connsiteX11" fmla="*/ 65137 w 171231"/>
                <a:gd name="connsiteY11" fmla="*/ 175260 h 194309"/>
                <a:gd name="connsiteX12" fmla="*/ 69899 w 171231"/>
                <a:gd name="connsiteY12" fmla="*/ 189547 h 194309"/>
                <a:gd name="connsiteX13" fmla="*/ 83234 w 171231"/>
                <a:gd name="connsiteY13" fmla="*/ 194310 h 194309"/>
                <a:gd name="connsiteX14" fmla="*/ 87044 w 171231"/>
                <a:gd name="connsiteY14" fmla="*/ 194310 h 194309"/>
                <a:gd name="connsiteX15" fmla="*/ 104189 w 171231"/>
                <a:gd name="connsiteY15" fmla="*/ 175260 h 194309"/>
                <a:gd name="connsiteX16" fmla="*/ 104189 w 171231"/>
                <a:gd name="connsiteY16" fmla="*/ 46672 h 194309"/>
                <a:gd name="connsiteX17" fmla="*/ 111809 w 171231"/>
                <a:gd name="connsiteY17" fmla="*/ 38100 h 194309"/>
                <a:gd name="connsiteX18" fmla="*/ 140384 w 171231"/>
                <a:gd name="connsiteY18" fmla="*/ 39052 h 194309"/>
                <a:gd name="connsiteX19" fmla="*/ 140384 w 171231"/>
                <a:gd name="connsiteY19" fmla="*/ 39052 h 194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71231" h="194309">
                  <a:moveTo>
                    <a:pt x="140384" y="39052"/>
                  </a:moveTo>
                  <a:cubicBezTo>
                    <a:pt x="152767" y="39052"/>
                    <a:pt x="162292" y="35242"/>
                    <a:pt x="167054" y="28575"/>
                  </a:cubicBezTo>
                  <a:cubicBezTo>
                    <a:pt x="173722" y="19050"/>
                    <a:pt x="170864" y="6667"/>
                    <a:pt x="168959" y="2858"/>
                  </a:cubicBezTo>
                  <a:cubicBezTo>
                    <a:pt x="168007" y="952"/>
                    <a:pt x="166102" y="0"/>
                    <a:pt x="165149" y="0"/>
                  </a:cubicBezTo>
                  <a:cubicBezTo>
                    <a:pt x="165149" y="0"/>
                    <a:pt x="30847" y="0"/>
                    <a:pt x="30847" y="0"/>
                  </a:cubicBezTo>
                  <a:lnTo>
                    <a:pt x="30847" y="0"/>
                  </a:lnTo>
                  <a:cubicBezTo>
                    <a:pt x="18464" y="0"/>
                    <a:pt x="8939" y="3810"/>
                    <a:pt x="4177" y="10477"/>
                  </a:cubicBezTo>
                  <a:cubicBezTo>
                    <a:pt x="-2491" y="20002"/>
                    <a:pt x="367" y="32385"/>
                    <a:pt x="2272" y="36195"/>
                  </a:cubicBezTo>
                  <a:cubicBezTo>
                    <a:pt x="3224" y="38100"/>
                    <a:pt x="5129" y="39052"/>
                    <a:pt x="6082" y="39052"/>
                  </a:cubicBezTo>
                  <a:lnTo>
                    <a:pt x="58469" y="39052"/>
                  </a:lnTo>
                  <a:cubicBezTo>
                    <a:pt x="61327" y="39052"/>
                    <a:pt x="64184" y="41910"/>
                    <a:pt x="65137" y="44767"/>
                  </a:cubicBezTo>
                  <a:lnTo>
                    <a:pt x="65137" y="175260"/>
                  </a:lnTo>
                  <a:cubicBezTo>
                    <a:pt x="65137" y="181927"/>
                    <a:pt x="67042" y="186690"/>
                    <a:pt x="69899" y="189547"/>
                  </a:cubicBezTo>
                  <a:cubicBezTo>
                    <a:pt x="72757" y="193358"/>
                    <a:pt x="77519" y="194310"/>
                    <a:pt x="83234" y="194310"/>
                  </a:cubicBezTo>
                  <a:lnTo>
                    <a:pt x="87044" y="194310"/>
                  </a:lnTo>
                  <a:cubicBezTo>
                    <a:pt x="96569" y="194310"/>
                    <a:pt x="104189" y="189547"/>
                    <a:pt x="104189" y="175260"/>
                  </a:cubicBezTo>
                  <a:lnTo>
                    <a:pt x="104189" y="46672"/>
                  </a:lnTo>
                  <a:cubicBezTo>
                    <a:pt x="104189" y="41910"/>
                    <a:pt x="107047" y="39052"/>
                    <a:pt x="111809" y="38100"/>
                  </a:cubicBezTo>
                  <a:cubicBezTo>
                    <a:pt x="112762" y="39052"/>
                    <a:pt x="140384" y="39052"/>
                    <a:pt x="140384" y="39052"/>
                  </a:cubicBezTo>
                  <a:lnTo>
                    <a:pt x="140384" y="3905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41" name="Freeform: Shape 43">
              <a:extLst>
                <a:ext uri="{FF2B5EF4-FFF2-40B4-BE49-F238E27FC236}">
                  <a16:creationId xmlns:a16="http://schemas.microsoft.com/office/drawing/2014/main" id="{B476D3FB-EF0E-6F4F-8D02-588E80C44AB8}"/>
                </a:ext>
              </a:extLst>
            </p:cNvPr>
            <p:cNvSpPr/>
            <p:nvPr/>
          </p:nvSpPr>
          <p:spPr>
            <a:xfrm>
              <a:off x="2923222" y="2260282"/>
              <a:ext cx="131917" cy="147637"/>
            </a:xfrm>
            <a:custGeom>
              <a:avLst/>
              <a:gdLst>
                <a:gd name="connsiteX0" fmla="*/ 129540 w 131917"/>
                <a:gd name="connsiteY0" fmla="*/ 96202 h 147637"/>
                <a:gd name="connsiteX1" fmla="*/ 129540 w 131917"/>
                <a:gd name="connsiteY1" fmla="*/ 61913 h 147637"/>
                <a:gd name="connsiteX2" fmla="*/ 65723 w 131917"/>
                <a:gd name="connsiteY2" fmla="*/ 0 h 147637"/>
                <a:gd name="connsiteX3" fmla="*/ 6668 w 131917"/>
                <a:gd name="connsiteY3" fmla="*/ 34290 h 147637"/>
                <a:gd name="connsiteX4" fmla="*/ 30480 w 131917"/>
                <a:gd name="connsiteY4" fmla="*/ 51435 h 147637"/>
                <a:gd name="connsiteX5" fmla="*/ 32385 w 131917"/>
                <a:gd name="connsiteY5" fmla="*/ 50483 h 147637"/>
                <a:gd name="connsiteX6" fmla="*/ 32385 w 131917"/>
                <a:gd name="connsiteY6" fmla="*/ 50483 h 147637"/>
                <a:gd name="connsiteX7" fmla="*/ 65723 w 131917"/>
                <a:gd name="connsiteY7" fmla="*/ 30480 h 147637"/>
                <a:gd name="connsiteX8" fmla="*/ 91440 w 131917"/>
                <a:gd name="connsiteY8" fmla="*/ 51435 h 147637"/>
                <a:gd name="connsiteX9" fmla="*/ 87630 w 131917"/>
                <a:gd name="connsiteY9" fmla="*/ 55245 h 147637"/>
                <a:gd name="connsiteX10" fmla="*/ 87630 w 131917"/>
                <a:gd name="connsiteY10" fmla="*/ 55245 h 147637"/>
                <a:gd name="connsiteX11" fmla="*/ 8573 w 131917"/>
                <a:gd name="connsiteY11" fmla="*/ 80963 h 147637"/>
                <a:gd name="connsiteX12" fmla="*/ 0 w 131917"/>
                <a:gd name="connsiteY12" fmla="*/ 108585 h 147637"/>
                <a:gd name="connsiteX13" fmla="*/ 45720 w 131917"/>
                <a:gd name="connsiteY13" fmla="*/ 147638 h 147637"/>
                <a:gd name="connsiteX14" fmla="*/ 85725 w 131917"/>
                <a:gd name="connsiteY14" fmla="*/ 132397 h 147637"/>
                <a:gd name="connsiteX15" fmla="*/ 85725 w 131917"/>
                <a:gd name="connsiteY15" fmla="*/ 132397 h 147637"/>
                <a:gd name="connsiteX16" fmla="*/ 86678 w 131917"/>
                <a:gd name="connsiteY16" fmla="*/ 131445 h 147637"/>
                <a:gd name="connsiteX17" fmla="*/ 90488 w 131917"/>
                <a:gd name="connsiteY17" fmla="*/ 130492 h 147637"/>
                <a:gd name="connsiteX18" fmla="*/ 93345 w 131917"/>
                <a:gd name="connsiteY18" fmla="*/ 131445 h 147637"/>
                <a:gd name="connsiteX19" fmla="*/ 94298 w 131917"/>
                <a:gd name="connsiteY19" fmla="*/ 132397 h 147637"/>
                <a:gd name="connsiteX20" fmla="*/ 100965 w 131917"/>
                <a:gd name="connsiteY20" fmla="*/ 141922 h 147637"/>
                <a:gd name="connsiteX21" fmla="*/ 126683 w 131917"/>
                <a:gd name="connsiteY21" fmla="*/ 143827 h 147637"/>
                <a:gd name="connsiteX22" fmla="*/ 131445 w 131917"/>
                <a:gd name="connsiteY22" fmla="*/ 135255 h 147637"/>
                <a:gd name="connsiteX23" fmla="*/ 129540 w 131917"/>
                <a:gd name="connsiteY23" fmla="*/ 96202 h 147637"/>
                <a:gd name="connsiteX24" fmla="*/ 91440 w 131917"/>
                <a:gd name="connsiteY24" fmla="*/ 87630 h 147637"/>
                <a:gd name="connsiteX25" fmla="*/ 58103 w 131917"/>
                <a:gd name="connsiteY25" fmla="*/ 116205 h 147637"/>
                <a:gd name="connsiteX26" fmla="*/ 39053 w 131917"/>
                <a:gd name="connsiteY26" fmla="*/ 101917 h 147637"/>
                <a:gd name="connsiteX27" fmla="*/ 83820 w 131917"/>
                <a:gd name="connsiteY27" fmla="*/ 79058 h 147637"/>
                <a:gd name="connsiteX28" fmla="*/ 85725 w 131917"/>
                <a:gd name="connsiteY28" fmla="*/ 79058 h 147637"/>
                <a:gd name="connsiteX29" fmla="*/ 85725 w 131917"/>
                <a:gd name="connsiteY29" fmla="*/ 79058 h 147637"/>
                <a:gd name="connsiteX30" fmla="*/ 91440 w 131917"/>
                <a:gd name="connsiteY30" fmla="*/ 84772 h 147637"/>
                <a:gd name="connsiteX31" fmla="*/ 91440 w 131917"/>
                <a:gd name="connsiteY31" fmla="*/ 87630 h 147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31917" h="147637">
                  <a:moveTo>
                    <a:pt x="129540" y="96202"/>
                  </a:moveTo>
                  <a:lnTo>
                    <a:pt x="129540" y="61913"/>
                  </a:lnTo>
                  <a:cubicBezTo>
                    <a:pt x="129540" y="22860"/>
                    <a:pt x="120968" y="0"/>
                    <a:pt x="65723" y="0"/>
                  </a:cubicBezTo>
                  <a:cubicBezTo>
                    <a:pt x="24765" y="0"/>
                    <a:pt x="6668" y="17145"/>
                    <a:pt x="6668" y="34290"/>
                  </a:cubicBezTo>
                  <a:cubicBezTo>
                    <a:pt x="6668" y="49530"/>
                    <a:pt x="24765" y="51435"/>
                    <a:pt x="30480" y="51435"/>
                  </a:cubicBezTo>
                  <a:cubicBezTo>
                    <a:pt x="31433" y="51435"/>
                    <a:pt x="31433" y="51435"/>
                    <a:pt x="32385" y="50483"/>
                  </a:cubicBezTo>
                  <a:lnTo>
                    <a:pt x="32385" y="50483"/>
                  </a:lnTo>
                  <a:cubicBezTo>
                    <a:pt x="37148" y="40005"/>
                    <a:pt x="47625" y="30480"/>
                    <a:pt x="65723" y="30480"/>
                  </a:cubicBezTo>
                  <a:cubicBezTo>
                    <a:pt x="84773" y="30480"/>
                    <a:pt x="90488" y="36195"/>
                    <a:pt x="91440" y="51435"/>
                  </a:cubicBezTo>
                  <a:cubicBezTo>
                    <a:pt x="91440" y="53340"/>
                    <a:pt x="89535" y="55245"/>
                    <a:pt x="87630" y="55245"/>
                  </a:cubicBezTo>
                  <a:lnTo>
                    <a:pt x="87630" y="55245"/>
                  </a:lnTo>
                  <a:cubicBezTo>
                    <a:pt x="73343" y="56197"/>
                    <a:pt x="22860" y="62865"/>
                    <a:pt x="8573" y="80963"/>
                  </a:cubicBezTo>
                  <a:cubicBezTo>
                    <a:pt x="1905" y="88583"/>
                    <a:pt x="0" y="98108"/>
                    <a:pt x="0" y="108585"/>
                  </a:cubicBezTo>
                  <a:cubicBezTo>
                    <a:pt x="0" y="131445"/>
                    <a:pt x="17145" y="147638"/>
                    <a:pt x="45720" y="147638"/>
                  </a:cubicBezTo>
                  <a:cubicBezTo>
                    <a:pt x="61913" y="147638"/>
                    <a:pt x="76200" y="141922"/>
                    <a:pt x="85725" y="132397"/>
                  </a:cubicBezTo>
                  <a:lnTo>
                    <a:pt x="85725" y="132397"/>
                  </a:lnTo>
                  <a:cubicBezTo>
                    <a:pt x="85725" y="132397"/>
                    <a:pt x="86678" y="131445"/>
                    <a:pt x="86678" y="131445"/>
                  </a:cubicBezTo>
                  <a:cubicBezTo>
                    <a:pt x="87630" y="130492"/>
                    <a:pt x="89535" y="130492"/>
                    <a:pt x="90488" y="130492"/>
                  </a:cubicBezTo>
                  <a:cubicBezTo>
                    <a:pt x="91440" y="130492"/>
                    <a:pt x="92393" y="130492"/>
                    <a:pt x="93345" y="131445"/>
                  </a:cubicBezTo>
                  <a:cubicBezTo>
                    <a:pt x="94298" y="132397"/>
                    <a:pt x="94298" y="132397"/>
                    <a:pt x="94298" y="132397"/>
                  </a:cubicBezTo>
                  <a:cubicBezTo>
                    <a:pt x="96203" y="136208"/>
                    <a:pt x="98108" y="139065"/>
                    <a:pt x="100965" y="141922"/>
                  </a:cubicBezTo>
                  <a:cubicBezTo>
                    <a:pt x="110490" y="148590"/>
                    <a:pt x="122873" y="145733"/>
                    <a:pt x="126683" y="143827"/>
                  </a:cubicBezTo>
                  <a:cubicBezTo>
                    <a:pt x="132398" y="140970"/>
                    <a:pt x="132398" y="139065"/>
                    <a:pt x="131445" y="135255"/>
                  </a:cubicBezTo>
                  <a:cubicBezTo>
                    <a:pt x="130493" y="130492"/>
                    <a:pt x="129540" y="111442"/>
                    <a:pt x="129540" y="96202"/>
                  </a:cubicBezTo>
                  <a:moveTo>
                    <a:pt x="91440" y="87630"/>
                  </a:moveTo>
                  <a:cubicBezTo>
                    <a:pt x="91440" y="102870"/>
                    <a:pt x="78105" y="116205"/>
                    <a:pt x="58103" y="116205"/>
                  </a:cubicBezTo>
                  <a:cubicBezTo>
                    <a:pt x="44768" y="116205"/>
                    <a:pt x="39053" y="110490"/>
                    <a:pt x="39053" y="101917"/>
                  </a:cubicBezTo>
                  <a:cubicBezTo>
                    <a:pt x="39053" y="91440"/>
                    <a:pt x="54293" y="80963"/>
                    <a:pt x="83820" y="79058"/>
                  </a:cubicBezTo>
                  <a:lnTo>
                    <a:pt x="85725" y="79058"/>
                  </a:lnTo>
                  <a:lnTo>
                    <a:pt x="85725" y="79058"/>
                  </a:lnTo>
                  <a:cubicBezTo>
                    <a:pt x="88583" y="79058"/>
                    <a:pt x="91440" y="81915"/>
                    <a:pt x="91440" y="84772"/>
                  </a:cubicBezTo>
                  <a:lnTo>
                    <a:pt x="91440" y="8763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42" name="Freeform: Shape 44">
              <a:extLst>
                <a:ext uri="{FF2B5EF4-FFF2-40B4-BE49-F238E27FC236}">
                  <a16:creationId xmlns:a16="http://schemas.microsoft.com/office/drawing/2014/main" id="{65AFB115-D14C-D045-B6E4-3DB3F12B5301}"/>
                </a:ext>
              </a:extLst>
            </p:cNvPr>
            <p:cNvSpPr/>
            <p:nvPr/>
          </p:nvSpPr>
          <p:spPr>
            <a:xfrm>
              <a:off x="3519015" y="2209800"/>
              <a:ext cx="41574" cy="196215"/>
            </a:xfrm>
            <a:custGeom>
              <a:avLst/>
              <a:gdLst>
                <a:gd name="connsiteX0" fmla="*/ 31905 w 41574"/>
                <a:gd name="connsiteY0" fmla="*/ 3810 h 196215"/>
                <a:gd name="connsiteX1" fmla="*/ 17617 w 41574"/>
                <a:gd name="connsiteY1" fmla="*/ 0 h 196215"/>
                <a:gd name="connsiteX2" fmla="*/ 5235 w 41574"/>
                <a:gd name="connsiteY2" fmla="*/ 1905 h 196215"/>
                <a:gd name="connsiteX3" fmla="*/ 472 w 41574"/>
                <a:gd name="connsiteY3" fmla="*/ 10478 h 196215"/>
                <a:gd name="connsiteX4" fmla="*/ 2377 w 41574"/>
                <a:gd name="connsiteY4" fmla="*/ 48578 h 196215"/>
                <a:gd name="connsiteX5" fmla="*/ 2377 w 41574"/>
                <a:gd name="connsiteY5" fmla="*/ 60008 h 196215"/>
                <a:gd name="connsiteX6" fmla="*/ 2377 w 41574"/>
                <a:gd name="connsiteY6" fmla="*/ 178117 h 196215"/>
                <a:gd name="connsiteX7" fmla="*/ 20475 w 41574"/>
                <a:gd name="connsiteY7" fmla="*/ 196215 h 196215"/>
                <a:gd name="connsiteX8" fmla="*/ 24285 w 41574"/>
                <a:gd name="connsiteY8" fmla="*/ 196215 h 196215"/>
                <a:gd name="connsiteX9" fmla="*/ 41430 w 41574"/>
                <a:gd name="connsiteY9" fmla="*/ 177165 h 196215"/>
                <a:gd name="connsiteX10" fmla="*/ 41430 w 41574"/>
                <a:gd name="connsiteY10" fmla="*/ 30480 h 196215"/>
                <a:gd name="connsiteX11" fmla="*/ 41430 w 41574"/>
                <a:gd name="connsiteY11" fmla="*/ 29528 h 196215"/>
                <a:gd name="connsiteX12" fmla="*/ 41430 w 41574"/>
                <a:gd name="connsiteY12" fmla="*/ 29528 h 196215"/>
                <a:gd name="connsiteX13" fmla="*/ 31905 w 41574"/>
                <a:gd name="connsiteY13" fmla="*/ 3810 h 196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574" h="196215">
                  <a:moveTo>
                    <a:pt x="31905" y="3810"/>
                  </a:moveTo>
                  <a:cubicBezTo>
                    <a:pt x="27142" y="953"/>
                    <a:pt x="22380" y="0"/>
                    <a:pt x="17617" y="0"/>
                  </a:cubicBezTo>
                  <a:cubicBezTo>
                    <a:pt x="11902" y="0"/>
                    <a:pt x="7140" y="953"/>
                    <a:pt x="5235" y="1905"/>
                  </a:cubicBezTo>
                  <a:cubicBezTo>
                    <a:pt x="-480" y="4763"/>
                    <a:pt x="-480" y="6667"/>
                    <a:pt x="472" y="10478"/>
                  </a:cubicBezTo>
                  <a:cubicBezTo>
                    <a:pt x="2377" y="16192"/>
                    <a:pt x="2377" y="34290"/>
                    <a:pt x="2377" y="48578"/>
                  </a:cubicBezTo>
                  <a:lnTo>
                    <a:pt x="2377" y="60008"/>
                  </a:lnTo>
                  <a:lnTo>
                    <a:pt x="2377" y="178117"/>
                  </a:lnTo>
                  <a:cubicBezTo>
                    <a:pt x="2377" y="192405"/>
                    <a:pt x="9997" y="196215"/>
                    <a:pt x="20475" y="196215"/>
                  </a:cubicBezTo>
                  <a:lnTo>
                    <a:pt x="24285" y="196215"/>
                  </a:lnTo>
                  <a:cubicBezTo>
                    <a:pt x="33810" y="196215"/>
                    <a:pt x="41430" y="191453"/>
                    <a:pt x="41430" y="177165"/>
                  </a:cubicBezTo>
                  <a:lnTo>
                    <a:pt x="41430" y="30480"/>
                  </a:lnTo>
                  <a:cubicBezTo>
                    <a:pt x="41430" y="30480"/>
                    <a:pt x="41430" y="29528"/>
                    <a:pt x="41430" y="29528"/>
                  </a:cubicBezTo>
                  <a:lnTo>
                    <a:pt x="41430" y="29528"/>
                  </a:lnTo>
                  <a:cubicBezTo>
                    <a:pt x="42382" y="18097"/>
                    <a:pt x="38572" y="8572"/>
                    <a:pt x="31905" y="381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43" name="Freeform: Shape 46">
              <a:extLst>
                <a:ext uri="{FF2B5EF4-FFF2-40B4-BE49-F238E27FC236}">
                  <a16:creationId xmlns:a16="http://schemas.microsoft.com/office/drawing/2014/main" id="{A2B644B0-5E6E-7642-92BC-4AF2C4AD0DE8}"/>
                </a:ext>
              </a:extLst>
            </p:cNvPr>
            <p:cNvSpPr/>
            <p:nvPr/>
          </p:nvSpPr>
          <p:spPr>
            <a:xfrm>
              <a:off x="3368040" y="2260282"/>
              <a:ext cx="131917" cy="147637"/>
            </a:xfrm>
            <a:custGeom>
              <a:avLst/>
              <a:gdLst>
                <a:gd name="connsiteX0" fmla="*/ 129540 w 131917"/>
                <a:gd name="connsiteY0" fmla="*/ 96202 h 147637"/>
                <a:gd name="connsiteX1" fmla="*/ 129540 w 131917"/>
                <a:gd name="connsiteY1" fmla="*/ 61913 h 147637"/>
                <a:gd name="connsiteX2" fmla="*/ 65722 w 131917"/>
                <a:gd name="connsiteY2" fmla="*/ 0 h 147637"/>
                <a:gd name="connsiteX3" fmla="*/ 6667 w 131917"/>
                <a:gd name="connsiteY3" fmla="*/ 34290 h 147637"/>
                <a:gd name="connsiteX4" fmla="*/ 30480 w 131917"/>
                <a:gd name="connsiteY4" fmla="*/ 51435 h 147637"/>
                <a:gd name="connsiteX5" fmla="*/ 32385 w 131917"/>
                <a:gd name="connsiteY5" fmla="*/ 50483 h 147637"/>
                <a:gd name="connsiteX6" fmla="*/ 32385 w 131917"/>
                <a:gd name="connsiteY6" fmla="*/ 50483 h 147637"/>
                <a:gd name="connsiteX7" fmla="*/ 65722 w 131917"/>
                <a:gd name="connsiteY7" fmla="*/ 30480 h 147637"/>
                <a:gd name="connsiteX8" fmla="*/ 91440 w 131917"/>
                <a:gd name="connsiteY8" fmla="*/ 51435 h 147637"/>
                <a:gd name="connsiteX9" fmla="*/ 87630 w 131917"/>
                <a:gd name="connsiteY9" fmla="*/ 55245 h 147637"/>
                <a:gd name="connsiteX10" fmla="*/ 87630 w 131917"/>
                <a:gd name="connsiteY10" fmla="*/ 55245 h 147637"/>
                <a:gd name="connsiteX11" fmla="*/ 8572 w 131917"/>
                <a:gd name="connsiteY11" fmla="*/ 80963 h 147637"/>
                <a:gd name="connsiteX12" fmla="*/ 0 w 131917"/>
                <a:gd name="connsiteY12" fmla="*/ 108585 h 147637"/>
                <a:gd name="connsiteX13" fmla="*/ 45720 w 131917"/>
                <a:gd name="connsiteY13" fmla="*/ 147638 h 147637"/>
                <a:gd name="connsiteX14" fmla="*/ 85725 w 131917"/>
                <a:gd name="connsiteY14" fmla="*/ 132397 h 147637"/>
                <a:gd name="connsiteX15" fmla="*/ 85725 w 131917"/>
                <a:gd name="connsiteY15" fmla="*/ 132397 h 147637"/>
                <a:gd name="connsiteX16" fmla="*/ 86677 w 131917"/>
                <a:gd name="connsiteY16" fmla="*/ 131445 h 147637"/>
                <a:gd name="connsiteX17" fmla="*/ 90488 w 131917"/>
                <a:gd name="connsiteY17" fmla="*/ 130492 h 147637"/>
                <a:gd name="connsiteX18" fmla="*/ 93345 w 131917"/>
                <a:gd name="connsiteY18" fmla="*/ 131445 h 147637"/>
                <a:gd name="connsiteX19" fmla="*/ 94297 w 131917"/>
                <a:gd name="connsiteY19" fmla="*/ 132397 h 147637"/>
                <a:gd name="connsiteX20" fmla="*/ 100965 w 131917"/>
                <a:gd name="connsiteY20" fmla="*/ 141922 h 147637"/>
                <a:gd name="connsiteX21" fmla="*/ 126682 w 131917"/>
                <a:gd name="connsiteY21" fmla="*/ 143827 h 147637"/>
                <a:gd name="connsiteX22" fmla="*/ 131445 w 131917"/>
                <a:gd name="connsiteY22" fmla="*/ 135255 h 147637"/>
                <a:gd name="connsiteX23" fmla="*/ 129540 w 131917"/>
                <a:gd name="connsiteY23" fmla="*/ 96202 h 147637"/>
                <a:gd name="connsiteX24" fmla="*/ 90488 w 131917"/>
                <a:gd name="connsiteY24" fmla="*/ 87630 h 147637"/>
                <a:gd name="connsiteX25" fmla="*/ 57150 w 131917"/>
                <a:gd name="connsiteY25" fmla="*/ 116205 h 147637"/>
                <a:gd name="connsiteX26" fmla="*/ 38100 w 131917"/>
                <a:gd name="connsiteY26" fmla="*/ 101917 h 147637"/>
                <a:gd name="connsiteX27" fmla="*/ 82867 w 131917"/>
                <a:gd name="connsiteY27" fmla="*/ 79058 h 147637"/>
                <a:gd name="connsiteX28" fmla="*/ 84772 w 131917"/>
                <a:gd name="connsiteY28" fmla="*/ 79058 h 147637"/>
                <a:gd name="connsiteX29" fmla="*/ 84772 w 131917"/>
                <a:gd name="connsiteY29" fmla="*/ 79058 h 147637"/>
                <a:gd name="connsiteX30" fmla="*/ 90488 w 131917"/>
                <a:gd name="connsiteY30" fmla="*/ 84772 h 147637"/>
                <a:gd name="connsiteX31" fmla="*/ 90488 w 131917"/>
                <a:gd name="connsiteY31" fmla="*/ 87630 h 147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31917" h="147637">
                  <a:moveTo>
                    <a:pt x="129540" y="96202"/>
                  </a:moveTo>
                  <a:lnTo>
                    <a:pt x="129540" y="61913"/>
                  </a:lnTo>
                  <a:cubicBezTo>
                    <a:pt x="129540" y="22860"/>
                    <a:pt x="120967" y="0"/>
                    <a:pt x="65722" y="0"/>
                  </a:cubicBezTo>
                  <a:cubicBezTo>
                    <a:pt x="24765" y="0"/>
                    <a:pt x="6667" y="17145"/>
                    <a:pt x="6667" y="34290"/>
                  </a:cubicBezTo>
                  <a:cubicBezTo>
                    <a:pt x="6667" y="49530"/>
                    <a:pt x="24765" y="51435"/>
                    <a:pt x="30480" y="51435"/>
                  </a:cubicBezTo>
                  <a:cubicBezTo>
                    <a:pt x="31432" y="51435"/>
                    <a:pt x="31432" y="51435"/>
                    <a:pt x="32385" y="50483"/>
                  </a:cubicBezTo>
                  <a:lnTo>
                    <a:pt x="32385" y="50483"/>
                  </a:lnTo>
                  <a:cubicBezTo>
                    <a:pt x="37147" y="40005"/>
                    <a:pt x="47625" y="30480"/>
                    <a:pt x="65722" y="30480"/>
                  </a:cubicBezTo>
                  <a:cubicBezTo>
                    <a:pt x="84772" y="30480"/>
                    <a:pt x="90488" y="36195"/>
                    <a:pt x="91440" y="51435"/>
                  </a:cubicBezTo>
                  <a:cubicBezTo>
                    <a:pt x="91440" y="53340"/>
                    <a:pt x="89535" y="55245"/>
                    <a:pt x="87630" y="55245"/>
                  </a:cubicBezTo>
                  <a:lnTo>
                    <a:pt x="87630" y="55245"/>
                  </a:lnTo>
                  <a:cubicBezTo>
                    <a:pt x="73342" y="56197"/>
                    <a:pt x="22860" y="62865"/>
                    <a:pt x="8572" y="80963"/>
                  </a:cubicBezTo>
                  <a:cubicBezTo>
                    <a:pt x="1905" y="88583"/>
                    <a:pt x="0" y="98108"/>
                    <a:pt x="0" y="108585"/>
                  </a:cubicBezTo>
                  <a:cubicBezTo>
                    <a:pt x="0" y="131445"/>
                    <a:pt x="17145" y="147638"/>
                    <a:pt x="45720" y="147638"/>
                  </a:cubicBezTo>
                  <a:cubicBezTo>
                    <a:pt x="61913" y="147638"/>
                    <a:pt x="76200" y="141922"/>
                    <a:pt x="85725" y="132397"/>
                  </a:cubicBezTo>
                  <a:lnTo>
                    <a:pt x="85725" y="132397"/>
                  </a:lnTo>
                  <a:cubicBezTo>
                    <a:pt x="85725" y="132397"/>
                    <a:pt x="86677" y="131445"/>
                    <a:pt x="86677" y="131445"/>
                  </a:cubicBezTo>
                  <a:cubicBezTo>
                    <a:pt x="87630" y="130492"/>
                    <a:pt x="89535" y="130492"/>
                    <a:pt x="90488" y="130492"/>
                  </a:cubicBezTo>
                  <a:cubicBezTo>
                    <a:pt x="91440" y="130492"/>
                    <a:pt x="92392" y="130492"/>
                    <a:pt x="93345" y="131445"/>
                  </a:cubicBezTo>
                  <a:cubicBezTo>
                    <a:pt x="94297" y="132397"/>
                    <a:pt x="94297" y="132397"/>
                    <a:pt x="94297" y="132397"/>
                  </a:cubicBezTo>
                  <a:cubicBezTo>
                    <a:pt x="96202" y="136208"/>
                    <a:pt x="98107" y="139065"/>
                    <a:pt x="100965" y="141922"/>
                  </a:cubicBezTo>
                  <a:cubicBezTo>
                    <a:pt x="110490" y="148590"/>
                    <a:pt x="122872" y="145733"/>
                    <a:pt x="126682" y="143827"/>
                  </a:cubicBezTo>
                  <a:cubicBezTo>
                    <a:pt x="132397" y="140970"/>
                    <a:pt x="132397" y="139065"/>
                    <a:pt x="131445" y="135255"/>
                  </a:cubicBezTo>
                  <a:cubicBezTo>
                    <a:pt x="129540" y="130492"/>
                    <a:pt x="129540" y="111442"/>
                    <a:pt x="129540" y="96202"/>
                  </a:cubicBezTo>
                  <a:moveTo>
                    <a:pt x="90488" y="87630"/>
                  </a:moveTo>
                  <a:cubicBezTo>
                    <a:pt x="90488" y="102870"/>
                    <a:pt x="77152" y="116205"/>
                    <a:pt x="57150" y="116205"/>
                  </a:cubicBezTo>
                  <a:cubicBezTo>
                    <a:pt x="43815" y="116205"/>
                    <a:pt x="38100" y="110490"/>
                    <a:pt x="38100" y="101917"/>
                  </a:cubicBezTo>
                  <a:cubicBezTo>
                    <a:pt x="38100" y="91440"/>
                    <a:pt x="53340" y="80963"/>
                    <a:pt x="82867" y="79058"/>
                  </a:cubicBezTo>
                  <a:lnTo>
                    <a:pt x="84772" y="79058"/>
                  </a:lnTo>
                  <a:lnTo>
                    <a:pt x="84772" y="79058"/>
                  </a:lnTo>
                  <a:cubicBezTo>
                    <a:pt x="87630" y="79058"/>
                    <a:pt x="90488" y="81915"/>
                    <a:pt x="90488" y="84772"/>
                  </a:cubicBezTo>
                  <a:lnTo>
                    <a:pt x="90488" y="8763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44" name="Freeform: Shape 47">
              <a:extLst>
                <a:ext uri="{FF2B5EF4-FFF2-40B4-BE49-F238E27FC236}">
                  <a16:creationId xmlns:a16="http://schemas.microsoft.com/office/drawing/2014/main" id="{C8CBE03F-0FBA-D946-9716-84A6610A275E}"/>
                </a:ext>
              </a:extLst>
            </p:cNvPr>
            <p:cNvSpPr/>
            <p:nvPr/>
          </p:nvSpPr>
          <p:spPr>
            <a:xfrm>
              <a:off x="3584737" y="2207895"/>
              <a:ext cx="137452" cy="196214"/>
            </a:xfrm>
            <a:custGeom>
              <a:avLst/>
              <a:gdLst>
                <a:gd name="connsiteX0" fmla="*/ 134775 w 137452"/>
                <a:gd name="connsiteY0" fmla="*/ 179070 h 196214"/>
                <a:gd name="connsiteX1" fmla="*/ 110010 w 137452"/>
                <a:gd name="connsiteY1" fmla="*/ 149542 h 196214"/>
                <a:gd name="connsiteX2" fmla="*/ 107152 w 137452"/>
                <a:gd name="connsiteY2" fmla="*/ 144780 h 196214"/>
                <a:gd name="connsiteX3" fmla="*/ 93817 w 137452"/>
                <a:gd name="connsiteY3" fmla="*/ 126683 h 196214"/>
                <a:gd name="connsiteX4" fmla="*/ 95722 w 137452"/>
                <a:gd name="connsiteY4" fmla="*/ 108585 h 196214"/>
                <a:gd name="connsiteX5" fmla="*/ 98580 w 137452"/>
                <a:gd name="connsiteY5" fmla="*/ 105727 h 196214"/>
                <a:gd name="connsiteX6" fmla="*/ 101437 w 137452"/>
                <a:gd name="connsiteY6" fmla="*/ 101917 h 196214"/>
                <a:gd name="connsiteX7" fmla="*/ 101437 w 137452"/>
                <a:gd name="connsiteY7" fmla="*/ 101917 h 196214"/>
                <a:gd name="connsiteX8" fmla="*/ 102390 w 137452"/>
                <a:gd name="connsiteY8" fmla="*/ 100013 h 196214"/>
                <a:gd name="connsiteX9" fmla="*/ 102390 w 137452"/>
                <a:gd name="connsiteY9" fmla="*/ 99060 h 196214"/>
                <a:gd name="connsiteX10" fmla="*/ 106200 w 137452"/>
                <a:gd name="connsiteY10" fmla="*/ 95250 h 196214"/>
                <a:gd name="connsiteX11" fmla="*/ 120487 w 137452"/>
                <a:gd name="connsiteY11" fmla="*/ 81915 h 196214"/>
                <a:gd name="connsiteX12" fmla="*/ 122392 w 137452"/>
                <a:gd name="connsiteY12" fmla="*/ 73342 h 196214"/>
                <a:gd name="connsiteX13" fmla="*/ 122392 w 137452"/>
                <a:gd name="connsiteY13" fmla="*/ 73342 h 196214"/>
                <a:gd name="connsiteX14" fmla="*/ 122392 w 137452"/>
                <a:gd name="connsiteY14" fmla="*/ 73342 h 196214"/>
                <a:gd name="connsiteX15" fmla="*/ 102390 w 137452"/>
                <a:gd name="connsiteY15" fmla="*/ 61913 h 196214"/>
                <a:gd name="connsiteX16" fmla="*/ 102390 w 137452"/>
                <a:gd name="connsiteY16" fmla="*/ 61913 h 196214"/>
                <a:gd name="connsiteX17" fmla="*/ 102390 w 137452"/>
                <a:gd name="connsiteY17" fmla="*/ 61913 h 196214"/>
                <a:gd name="connsiteX18" fmla="*/ 102390 w 137452"/>
                <a:gd name="connsiteY18" fmla="*/ 61913 h 196214"/>
                <a:gd name="connsiteX19" fmla="*/ 101437 w 137452"/>
                <a:gd name="connsiteY19" fmla="*/ 61913 h 196214"/>
                <a:gd name="connsiteX20" fmla="*/ 101437 w 137452"/>
                <a:gd name="connsiteY20" fmla="*/ 61913 h 196214"/>
                <a:gd name="connsiteX21" fmla="*/ 100485 w 137452"/>
                <a:gd name="connsiteY21" fmla="*/ 61913 h 196214"/>
                <a:gd name="connsiteX22" fmla="*/ 99532 w 137452"/>
                <a:gd name="connsiteY22" fmla="*/ 61913 h 196214"/>
                <a:gd name="connsiteX23" fmla="*/ 94770 w 137452"/>
                <a:gd name="connsiteY23" fmla="*/ 62865 h 196214"/>
                <a:gd name="connsiteX24" fmla="*/ 94770 w 137452"/>
                <a:gd name="connsiteY24" fmla="*/ 62865 h 196214"/>
                <a:gd name="connsiteX25" fmla="*/ 93817 w 137452"/>
                <a:gd name="connsiteY25" fmla="*/ 62865 h 196214"/>
                <a:gd name="connsiteX26" fmla="*/ 89055 w 137452"/>
                <a:gd name="connsiteY26" fmla="*/ 66675 h 196214"/>
                <a:gd name="connsiteX27" fmla="*/ 89055 w 137452"/>
                <a:gd name="connsiteY27" fmla="*/ 66675 h 196214"/>
                <a:gd name="connsiteX28" fmla="*/ 83340 w 137452"/>
                <a:gd name="connsiteY28" fmla="*/ 72390 h 196214"/>
                <a:gd name="connsiteX29" fmla="*/ 62385 w 137452"/>
                <a:gd name="connsiteY29" fmla="*/ 93345 h 196214"/>
                <a:gd name="connsiteX30" fmla="*/ 50002 w 137452"/>
                <a:gd name="connsiteY30" fmla="*/ 100013 h 196214"/>
                <a:gd name="connsiteX31" fmla="*/ 42382 w 137452"/>
                <a:gd name="connsiteY31" fmla="*/ 91440 h 196214"/>
                <a:gd name="connsiteX32" fmla="*/ 42382 w 137452"/>
                <a:gd name="connsiteY32" fmla="*/ 31433 h 196214"/>
                <a:gd name="connsiteX33" fmla="*/ 42382 w 137452"/>
                <a:gd name="connsiteY33" fmla="*/ 31433 h 196214"/>
                <a:gd name="connsiteX34" fmla="*/ 42382 w 137452"/>
                <a:gd name="connsiteY34" fmla="*/ 31433 h 196214"/>
                <a:gd name="connsiteX35" fmla="*/ 42382 w 137452"/>
                <a:gd name="connsiteY35" fmla="*/ 30480 h 196214"/>
                <a:gd name="connsiteX36" fmla="*/ 42382 w 137452"/>
                <a:gd name="connsiteY36" fmla="*/ 30480 h 196214"/>
                <a:gd name="connsiteX37" fmla="*/ 31905 w 137452"/>
                <a:gd name="connsiteY37" fmla="*/ 3810 h 196214"/>
                <a:gd name="connsiteX38" fmla="*/ 17617 w 137452"/>
                <a:gd name="connsiteY38" fmla="*/ 0 h 196214"/>
                <a:gd name="connsiteX39" fmla="*/ 5235 w 137452"/>
                <a:gd name="connsiteY39" fmla="*/ 1905 h 196214"/>
                <a:gd name="connsiteX40" fmla="*/ 472 w 137452"/>
                <a:gd name="connsiteY40" fmla="*/ 10477 h 196214"/>
                <a:gd name="connsiteX41" fmla="*/ 2377 w 137452"/>
                <a:gd name="connsiteY41" fmla="*/ 39052 h 196214"/>
                <a:gd name="connsiteX42" fmla="*/ 2377 w 137452"/>
                <a:gd name="connsiteY42" fmla="*/ 177165 h 196214"/>
                <a:gd name="connsiteX43" fmla="*/ 20475 w 137452"/>
                <a:gd name="connsiteY43" fmla="*/ 196215 h 196214"/>
                <a:gd name="connsiteX44" fmla="*/ 24285 w 137452"/>
                <a:gd name="connsiteY44" fmla="*/ 196215 h 196214"/>
                <a:gd name="connsiteX45" fmla="*/ 41430 w 137452"/>
                <a:gd name="connsiteY45" fmla="*/ 177165 h 196214"/>
                <a:gd name="connsiteX46" fmla="*/ 41430 w 137452"/>
                <a:gd name="connsiteY46" fmla="*/ 175260 h 196214"/>
                <a:gd name="connsiteX47" fmla="*/ 41430 w 137452"/>
                <a:gd name="connsiteY47" fmla="*/ 144780 h 196214"/>
                <a:gd name="connsiteX48" fmla="*/ 49050 w 137452"/>
                <a:gd name="connsiteY48" fmla="*/ 136208 h 196214"/>
                <a:gd name="connsiteX49" fmla="*/ 64290 w 137452"/>
                <a:gd name="connsiteY49" fmla="*/ 146685 h 196214"/>
                <a:gd name="connsiteX50" fmla="*/ 93817 w 137452"/>
                <a:gd name="connsiteY50" fmla="*/ 183833 h 196214"/>
                <a:gd name="connsiteX51" fmla="*/ 93817 w 137452"/>
                <a:gd name="connsiteY51" fmla="*/ 183833 h 196214"/>
                <a:gd name="connsiteX52" fmla="*/ 115725 w 137452"/>
                <a:gd name="connsiteY52" fmla="*/ 196215 h 196214"/>
                <a:gd name="connsiteX53" fmla="*/ 135727 w 137452"/>
                <a:gd name="connsiteY53" fmla="*/ 185738 h 196214"/>
                <a:gd name="connsiteX54" fmla="*/ 134775 w 137452"/>
                <a:gd name="connsiteY54" fmla="*/ 179070 h 196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137452" h="196214">
                  <a:moveTo>
                    <a:pt x="134775" y="179070"/>
                  </a:moveTo>
                  <a:cubicBezTo>
                    <a:pt x="130012" y="175260"/>
                    <a:pt x="118582" y="160972"/>
                    <a:pt x="110010" y="149542"/>
                  </a:cubicBezTo>
                  <a:lnTo>
                    <a:pt x="107152" y="144780"/>
                  </a:lnTo>
                  <a:lnTo>
                    <a:pt x="93817" y="126683"/>
                  </a:lnTo>
                  <a:cubicBezTo>
                    <a:pt x="90007" y="120967"/>
                    <a:pt x="90960" y="115252"/>
                    <a:pt x="95722" y="108585"/>
                  </a:cubicBezTo>
                  <a:cubicBezTo>
                    <a:pt x="96675" y="107633"/>
                    <a:pt x="97627" y="106680"/>
                    <a:pt x="98580" y="105727"/>
                  </a:cubicBezTo>
                  <a:cubicBezTo>
                    <a:pt x="99532" y="104775"/>
                    <a:pt x="100485" y="103822"/>
                    <a:pt x="101437" y="101917"/>
                  </a:cubicBezTo>
                  <a:lnTo>
                    <a:pt x="101437" y="101917"/>
                  </a:lnTo>
                  <a:cubicBezTo>
                    <a:pt x="101437" y="100965"/>
                    <a:pt x="102390" y="100965"/>
                    <a:pt x="102390" y="100013"/>
                  </a:cubicBezTo>
                  <a:lnTo>
                    <a:pt x="102390" y="99060"/>
                  </a:lnTo>
                  <a:cubicBezTo>
                    <a:pt x="103342" y="98108"/>
                    <a:pt x="105247" y="96202"/>
                    <a:pt x="106200" y="95250"/>
                  </a:cubicBezTo>
                  <a:cubicBezTo>
                    <a:pt x="111915" y="88583"/>
                    <a:pt x="117630" y="83820"/>
                    <a:pt x="120487" y="81915"/>
                  </a:cubicBezTo>
                  <a:cubicBezTo>
                    <a:pt x="123345" y="80010"/>
                    <a:pt x="125250" y="78105"/>
                    <a:pt x="122392" y="73342"/>
                  </a:cubicBezTo>
                  <a:lnTo>
                    <a:pt x="122392" y="73342"/>
                  </a:lnTo>
                  <a:cubicBezTo>
                    <a:pt x="122392" y="73342"/>
                    <a:pt x="122392" y="73342"/>
                    <a:pt x="122392" y="73342"/>
                  </a:cubicBezTo>
                  <a:cubicBezTo>
                    <a:pt x="121440" y="70485"/>
                    <a:pt x="112867" y="61913"/>
                    <a:pt x="102390" y="61913"/>
                  </a:cubicBezTo>
                  <a:cubicBezTo>
                    <a:pt x="102390" y="61913"/>
                    <a:pt x="102390" y="61913"/>
                    <a:pt x="102390" y="61913"/>
                  </a:cubicBezTo>
                  <a:cubicBezTo>
                    <a:pt x="102390" y="61913"/>
                    <a:pt x="102390" y="61913"/>
                    <a:pt x="102390" y="61913"/>
                  </a:cubicBezTo>
                  <a:cubicBezTo>
                    <a:pt x="102390" y="61913"/>
                    <a:pt x="102390" y="61913"/>
                    <a:pt x="102390" y="61913"/>
                  </a:cubicBezTo>
                  <a:cubicBezTo>
                    <a:pt x="102390" y="61913"/>
                    <a:pt x="101437" y="61913"/>
                    <a:pt x="101437" y="61913"/>
                  </a:cubicBezTo>
                  <a:cubicBezTo>
                    <a:pt x="101437" y="61913"/>
                    <a:pt x="101437" y="61913"/>
                    <a:pt x="101437" y="61913"/>
                  </a:cubicBezTo>
                  <a:cubicBezTo>
                    <a:pt x="101437" y="61913"/>
                    <a:pt x="100485" y="61913"/>
                    <a:pt x="100485" y="61913"/>
                  </a:cubicBezTo>
                  <a:cubicBezTo>
                    <a:pt x="100485" y="61913"/>
                    <a:pt x="99532" y="61913"/>
                    <a:pt x="99532" y="61913"/>
                  </a:cubicBezTo>
                  <a:cubicBezTo>
                    <a:pt x="97627" y="61913"/>
                    <a:pt x="95722" y="62865"/>
                    <a:pt x="94770" y="62865"/>
                  </a:cubicBezTo>
                  <a:cubicBezTo>
                    <a:pt x="94770" y="62865"/>
                    <a:pt x="94770" y="62865"/>
                    <a:pt x="94770" y="62865"/>
                  </a:cubicBezTo>
                  <a:cubicBezTo>
                    <a:pt x="94770" y="62865"/>
                    <a:pt x="93817" y="62865"/>
                    <a:pt x="93817" y="62865"/>
                  </a:cubicBezTo>
                  <a:cubicBezTo>
                    <a:pt x="91912" y="63817"/>
                    <a:pt x="90007" y="64770"/>
                    <a:pt x="89055" y="66675"/>
                  </a:cubicBezTo>
                  <a:lnTo>
                    <a:pt x="89055" y="66675"/>
                  </a:lnTo>
                  <a:cubicBezTo>
                    <a:pt x="87150" y="68580"/>
                    <a:pt x="85245" y="70485"/>
                    <a:pt x="83340" y="72390"/>
                  </a:cubicBezTo>
                  <a:lnTo>
                    <a:pt x="62385" y="93345"/>
                  </a:lnTo>
                  <a:cubicBezTo>
                    <a:pt x="59527" y="96202"/>
                    <a:pt x="56670" y="100013"/>
                    <a:pt x="50002" y="100013"/>
                  </a:cubicBezTo>
                  <a:cubicBezTo>
                    <a:pt x="45240" y="100013"/>
                    <a:pt x="42382" y="97155"/>
                    <a:pt x="42382" y="91440"/>
                  </a:cubicBezTo>
                  <a:lnTo>
                    <a:pt x="42382" y="31433"/>
                  </a:lnTo>
                  <a:lnTo>
                    <a:pt x="42382" y="31433"/>
                  </a:lnTo>
                  <a:lnTo>
                    <a:pt x="42382" y="31433"/>
                  </a:lnTo>
                  <a:cubicBezTo>
                    <a:pt x="42382" y="31433"/>
                    <a:pt x="42382" y="30480"/>
                    <a:pt x="42382" y="30480"/>
                  </a:cubicBezTo>
                  <a:lnTo>
                    <a:pt x="42382" y="30480"/>
                  </a:lnTo>
                  <a:cubicBezTo>
                    <a:pt x="42382" y="18097"/>
                    <a:pt x="38572" y="8572"/>
                    <a:pt x="31905" y="3810"/>
                  </a:cubicBezTo>
                  <a:cubicBezTo>
                    <a:pt x="27142" y="952"/>
                    <a:pt x="22380" y="0"/>
                    <a:pt x="17617" y="0"/>
                  </a:cubicBezTo>
                  <a:cubicBezTo>
                    <a:pt x="11902" y="0"/>
                    <a:pt x="7140" y="952"/>
                    <a:pt x="5235" y="1905"/>
                  </a:cubicBezTo>
                  <a:cubicBezTo>
                    <a:pt x="-480" y="4763"/>
                    <a:pt x="-480" y="6667"/>
                    <a:pt x="472" y="10477"/>
                  </a:cubicBezTo>
                  <a:cubicBezTo>
                    <a:pt x="1425" y="14288"/>
                    <a:pt x="2377" y="27622"/>
                    <a:pt x="2377" y="39052"/>
                  </a:cubicBezTo>
                  <a:lnTo>
                    <a:pt x="2377" y="177165"/>
                  </a:lnTo>
                  <a:cubicBezTo>
                    <a:pt x="2377" y="191452"/>
                    <a:pt x="9997" y="196215"/>
                    <a:pt x="20475" y="196215"/>
                  </a:cubicBezTo>
                  <a:lnTo>
                    <a:pt x="24285" y="196215"/>
                  </a:lnTo>
                  <a:cubicBezTo>
                    <a:pt x="34762" y="196215"/>
                    <a:pt x="41430" y="191452"/>
                    <a:pt x="41430" y="177165"/>
                  </a:cubicBezTo>
                  <a:lnTo>
                    <a:pt x="41430" y="175260"/>
                  </a:lnTo>
                  <a:cubicBezTo>
                    <a:pt x="41430" y="171450"/>
                    <a:pt x="41430" y="148590"/>
                    <a:pt x="41430" y="144780"/>
                  </a:cubicBezTo>
                  <a:cubicBezTo>
                    <a:pt x="41430" y="138113"/>
                    <a:pt x="46192" y="136208"/>
                    <a:pt x="49050" y="136208"/>
                  </a:cubicBezTo>
                  <a:cubicBezTo>
                    <a:pt x="56670" y="136208"/>
                    <a:pt x="59527" y="140970"/>
                    <a:pt x="64290" y="146685"/>
                  </a:cubicBezTo>
                  <a:cubicBezTo>
                    <a:pt x="66195" y="149542"/>
                    <a:pt x="84292" y="171450"/>
                    <a:pt x="93817" y="183833"/>
                  </a:cubicBezTo>
                  <a:lnTo>
                    <a:pt x="93817" y="183833"/>
                  </a:lnTo>
                  <a:cubicBezTo>
                    <a:pt x="101437" y="193358"/>
                    <a:pt x="108105" y="196215"/>
                    <a:pt x="115725" y="196215"/>
                  </a:cubicBezTo>
                  <a:cubicBezTo>
                    <a:pt x="126202" y="196215"/>
                    <a:pt x="134775" y="188595"/>
                    <a:pt x="135727" y="185738"/>
                  </a:cubicBezTo>
                  <a:cubicBezTo>
                    <a:pt x="138585" y="183833"/>
                    <a:pt x="137632" y="181927"/>
                    <a:pt x="134775" y="17907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45" name="Freeform: Shape 48">
              <a:extLst>
                <a:ext uri="{FF2B5EF4-FFF2-40B4-BE49-F238E27FC236}">
                  <a16:creationId xmlns:a16="http://schemas.microsoft.com/office/drawing/2014/main" id="{2EC5E3FC-EF14-B349-97F0-36A5127BF17A}"/>
                </a:ext>
              </a:extLst>
            </p:cNvPr>
            <p:cNvSpPr/>
            <p:nvPr/>
          </p:nvSpPr>
          <p:spPr>
            <a:xfrm>
              <a:off x="3237180" y="2212657"/>
              <a:ext cx="171231" cy="194309"/>
            </a:xfrm>
            <a:custGeom>
              <a:avLst/>
              <a:gdLst>
                <a:gd name="connsiteX0" fmla="*/ 140384 w 171231"/>
                <a:gd name="connsiteY0" fmla="*/ 39052 h 194309"/>
                <a:gd name="connsiteX1" fmla="*/ 167054 w 171231"/>
                <a:gd name="connsiteY1" fmla="*/ 28575 h 194309"/>
                <a:gd name="connsiteX2" fmla="*/ 168959 w 171231"/>
                <a:gd name="connsiteY2" fmla="*/ 2858 h 194309"/>
                <a:gd name="connsiteX3" fmla="*/ 165149 w 171231"/>
                <a:gd name="connsiteY3" fmla="*/ 0 h 194309"/>
                <a:gd name="connsiteX4" fmla="*/ 30847 w 171231"/>
                <a:gd name="connsiteY4" fmla="*/ 0 h 194309"/>
                <a:gd name="connsiteX5" fmla="*/ 30847 w 171231"/>
                <a:gd name="connsiteY5" fmla="*/ 0 h 194309"/>
                <a:gd name="connsiteX6" fmla="*/ 4177 w 171231"/>
                <a:gd name="connsiteY6" fmla="*/ 10477 h 194309"/>
                <a:gd name="connsiteX7" fmla="*/ 2272 w 171231"/>
                <a:gd name="connsiteY7" fmla="*/ 36195 h 194309"/>
                <a:gd name="connsiteX8" fmla="*/ 6082 w 171231"/>
                <a:gd name="connsiteY8" fmla="*/ 39052 h 194309"/>
                <a:gd name="connsiteX9" fmla="*/ 58469 w 171231"/>
                <a:gd name="connsiteY9" fmla="*/ 39052 h 194309"/>
                <a:gd name="connsiteX10" fmla="*/ 65137 w 171231"/>
                <a:gd name="connsiteY10" fmla="*/ 44767 h 194309"/>
                <a:gd name="connsiteX11" fmla="*/ 65137 w 171231"/>
                <a:gd name="connsiteY11" fmla="*/ 175260 h 194309"/>
                <a:gd name="connsiteX12" fmla="*/ 69899 w 171231"/>
                <a:gd name="connsiteY12" fmla="*/ 189547 h 194309"/>
                <a:gd name="connsiteX13" fmla="*/ 83234 w 171231"/>
                <a:gd name="connsiteY13" fmla="*/ 194310 h 194309"/>
                <a:gd name="connsiteX14" fmla="*/ 87044 w 171231"/>
                <a:gd name="connsiteY14" fmla="*/ 194310 h 194309"/>
                <a:gd name="connsiteX15" fmla="*/ 104189 w 171231"/>
                <a:gd name="connsiteY15" fmla="*/ 175260 h 194309"/>
                <a:gd name="connsiteX16" fmla="*/ 104189 w 171231"/>
                <a:gd name="connsiteY16" fmla="*/ 46672 h 194309"/>
                <a:gd name="connsiteX17" fmla="*/ 111809 w 171231"/>
                <a:gd name="connsiteY17" fmla="*/ 38100 h 194309"/>
                <a:gd name="connsiteX18" fmla="*/ 140384 w 171231"/>
                <a:gd name="connsiteY18" fmla="*/ 39052 h 194309"/>
                <a:gd name="connsiteX19" fmla="*/ 140384 w 171231"/>
                <a:gd name="connsiteY19" fmla="*/ 39052 h 194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71231" h="194309">
                  <a:moveTo>
                    <a:pt x="140384" y="39052"/>
                  </a:moveTo>
                  <a:cubicBezTo>
                    <a:pt x="152767" y="39052"/>
                    <a:pt x="162292" y="35242"/>
                    <a:pt x="167054" y="28575"/>
                  </a:cubicBezTo>
                  <a:cubicBezTo>
                    <a:pt x="173722" y="19050"/>
                    <a:pt x="170864" y="6667"/>
                    <a:pt x="168959" y="2858"/>
                  </a:cubicBezTo>
                  <a:cubicBezTo>
                    <a:pt x="168007" y="952"/>
                    <a:pt x="166102" y="0"/>
                    <a:pt x="165149" y="0"/>
                  </a:cubicBezTo>
                  <a:cubicBezTo>
                    <a:pt x="165149" y="0"/>
                    <a:pt x="30847" y="0"/>
                    <a:pt x="30847" y="0"/>
                  </a:cubicBezTo>
                  <a:lnTo>
                    <a:pt x="30847" y="0"/>
                  </a:lnTo>
                  <a:cubicBezTo>
                    <a:pt x="18464" y="0"/>
                    <a:pt x="8939" y="3810"/>
                    <a:pt x="4177" y="10477"/>
                  </a:cubicBezTo>
                  <a:cubicBezTo>
                    <a:pt x="-2491" y="20002"/>
                    <a:pt x="367" y="32385"/>
                    <a:pt x="2272" y="36195"/>
                  </a:cubicBezTo>
                  <a:cubicBezTo>
                    <a:pt x="3224" y="38100"/>
                    <a:pt x="5129" y="39052"/>
                    <a:pt x="6082" y="39052"/>
                  </a:cubicBezTo>
                  <a:lnTo>
                    <a:pt x="58469" y="39052"/>
                  </a:lnTo>
                  <a:cubicBezTo>
                    <a:pt x="61327" y="39052"/>
                    <a:pt x="64184" y="41910"/>
                    <a:pt x="65137" y="44767"/>
                  </a:cubicBezTo>
                  <a:lnTo>
                    <a:pt x="65137" y="175260"/>
                  </a:lnTo>
                  <a:cubicBezTo>
                    <a:pt x="65137" y="181927"/>
                    <a:pt x="67042" y="186690"/>
                    <a:pt x="69899" y="189547"/>
                  </a:cubicBezTo>
                  <a:cubicBezTo>
                    <a:pt x="72757" y="193358"/>
                    <a:pt x="77519" y="194310"/>
                    <a:pt x="83234" y="194310"/>
                  </a:cubicBezTo>
                  <a:lnTo>
                    <a:pt x="87044" y="194310"/>
                  </a:lnTo>
                  <a:cubicBezTo>
                    <a:pt x="96569" y="194310"/>
                    <a:pt x="104189" y="189547"/>
                    <a:pt x="104189" y="175260"/>
                  </a:cubicBezTo>
                  <a:lnTo>
                    <a:pt x="104189" y="46672"/>
                  </a:lnTo>
                  <a:cubicBezTo>
                    <a:pt x="104189" y="41910"/>
                    <a:pt x="107047" y="39052"/>
                    <a:pt x="111809" y="38100"/>
                  </a:cubicBezTo>
                  <a:cubicBezTo>
                    <a:pt x="111809" y="39052"/>
                    <a:pt x="139432" y="39052"/>
                    <a:pt x="140384" y="39052"/>
                  </a:cubicBezTo>
                  <a:lnTo>
                    <a:pt x="140384" y="3905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46" name="Freeform: Shape 49">
              <a:extLst>
                <a:ext uri="{FF2B5EF4-FFF2-40B4-BE49-F238E27FC236}">
                  <a16:creationId xmlns:a16="http://schemas.microsoft.com/office/drawing/2014/main" id="{3EA351CA-6CD1-B34E-AF20-9261AF65CAD5}"/>
                </a:ext>
              </a:extLst>
            </p:cNvPr>
            <p:cNvSpPr/>
            <p:nvPr/>
          </p:nvSpPr>
          <p:spPr>
            <a:xfrm>
              <a:off x="2858452" y="2465070"/>
              <a:ext cx="71437" cy="107632"/>
            </a:xfrm>
            <a:custGeom>
              <a:avLst/>
              <a:gdLst>
                <a:gd name="connsiteX0" fmla="*/ 0 w 71437"/>
                <a:gd name="connsiteY0" fmla="*/ 102870 h 107632"/>
                <a:gd name="connsiteX1" fmla="*/ 0 w 71437"/>
                <a:gd name="connsiteY1" fmla="*/ 6667 h 107632"/>
                <a:gd name="connsiteX2" fmla="*/ 6667 w 71437"/>
                <a:gd name="connsiteY2" fmla="*/ 0 h 107632"/>
                <a:gd name="connsiteX3" fmla="*/ 66675 w 71437"/>
                <a:gd name="connsiteY3" fmla="*/ 0 h 107632"/>
                <a:gd name="connsiteX4" fmla="*/ 71438 w 71437"/>
                <a:gd name="connsiteY4" fmla="*/ 4763 h 107632"/>
                <a:gd name="connsiteX5" fmla="*/ 71438 w 71437"/>
                <a:gd name="connsiteY5" fmla="*/ 5715 h 107632"/>
                <a:gd name="connsiteX6" fmla="*/ 66675 w 71437"/>
                <a:gd name="connsiteY6" fmla="*/ 10477 h 107632"/>
                <a:gd name="connsiteX7" fmla="*/ 11430 w 71437"/>
                <a:gd name="connsiteY7" fmla="*/ 10477 h 107632"/>
                <a:gd name="connsiteX8" fmla="*/ 11430 w 71437"/>
                <a:gd name="connsiteY8" fmla="*/ 50483 h 107632"/>
                <a:gd name="connsiteX9" fmla="*/ 52388 w 71437"/>
                <a:gd name="connsiteY9" fmla="*/ 50483 h 107632"/>
                <a:gd name="connsiteX10" fmla="*/ 57150 w 71437"/>
                <a:gd name="connsiteY10" fmla="*/ 55245 h 107632"/>
                <a:gd name="connsiteX11" fmla="*/ 57150 w 71437"/>
                <a:gd name="connsiteY11" fmla="*/ 56197 h 107632"/>
                <a:gd name="connsiteX12" fmla="*/ 52388 w 71437"/>
                <a:gd name="connsiteY12" fmla="*/ 60960 h 107632"/>
                <a:gd name="connsiteX13" fmla="*/ 11430 w 71437"/>
                <a:gd name="connsiteY13" fmla="*/ 60960 h 107632"/>
                <a:gd name="connsiteX14" fmla="*/ 11430 w 71437"/>
                <a:gd name="connsiteY14" fmla="*/ 102870 h 107632"/>
                <a:gd name="connsiteX15" fmla="*/ 6667 w 71437"/>
                <a:gd name="connsiteY15" fmla="*/ 107633 h 107632"/>
                <a:gd name="connsiteX16" fmla="*/ 4763 w 71437"/>
                <a:gd name="connsiteY16" fmla="*/ 107633 h 107632"/>
                <a:gd name="connsiteX17" fmla="*/ 0 w 71437"/>
                <a:gd name="connsiteY17" fmla="*/ 102870 h 107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1437" h="107632">
                  <a:moveTo>
                    <a:pt x="0" y="102870"/>
                  </a:moveTo>
                  <a:lnTo>
                    <a:pt x="0" y="6667"/>
                  </a:lnTo>
                  <a:cubicBezTo>
                    <a:pt x="0" y="2858"/>
                    <a:pt x="2857" y="0"/>
                    <a:pt x="6667" y="0"/>
                  </a:cubicBezTo>
                  <a:lnTo>
                    <a:pt x="66675" y="0"/>
                  </a:lnTo>
                  <a:cubicBezTo>
                    <a:pt x="69532" y="0"/>
                    <a:pt x="71438" y="1905"/>
                    <a:pt x="71438" y="4763"/>
                  </a:cubicBezTo>
                  <a:lnTo>
                    <a:pt x="71438" y="5715"/>
                  </a:lnTo>
                  <a:cubicBezTo>
                    <a:pt x="71438" y="8572"/>
                    <a:pt x="69532" y="10477"/>
                    <a:pt x="66675" y="10477"/>
                  </a:cubicBezTo>
                  <a:lnTo>
                    <a:pt x="11430" y="10477"/>
                  </a:lnTo>
                  <a:lnTo>
                    <a:pt x="11430" y="50483"/>
                  </a:lnTo>
                  <a:lnTo>
                    <a:pt x="52388" y="50483"/>
                  </a:lnTo>
                  <a:cubicBezTo>
                    <a:pt x="55245" y="50483"/>
                    <a:pt x="57150" y="52388"/>
                    <a:pt x="57150" y="55245"/>
                  </a:cubicBezTo>
                  <a:lnTo>
                    <a:pt x="57150" y="56197"/>
                  </a:lnTo>
                  <a:cubicBezTo>
                    <a:pt x="57150" y="59055"/>
                    <a:pt x="55245" y="60960"/>
                    <a:pt x="52388" y="60960"/>
                  </a:cubicBezTo>
                  <a:lnTo>
                    <a:pt x="11430" y="60960"/>
                  </a:lnTo>
                  <a:lnTo>
                    <a:pt x="11430" y="102870"/>
                  </a:lnTo>
                  <a:cubicBezTo>
                    <a:pt x="11430" y="106680"/>
                    <a:pt x="9525" y="107633"/>
                    <a:pt x="6667" y="107633"/>
                  </a:cubicBezTo>
                  <a:lnTo>
                    <a:pt x="4763" y="107633"/>
                  </a:lnTo>
                  <a:cubicBezTo>
                    <a:pt x="952" y="107633"/>
                    <a:pt x="0" y="106680"/>
                    <a:pt x="0" y="10287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47" name="Freeform: Shape 50">
              <a:extLst>
                <a:ext uri="{FF2B5EF4-FFF2-40B4-BE49-F238E27FC236}">
                  <a16:creationId xmlns:a16="http://schemas.microsoft.com/office/drawing/2014/main" id="{E9F4C4CE-EDFD-124F-B560-A6928F2F0F9B}"/>
                </a:ext>
              </a:extLst>
            </p:cNvPr>
            <p:cNvSpPr/>
            <p:nvPr/>
          </p:nvSpPr>
          <p:spPr>
            <a:xfrm>
              <a:off x="2926079" y="2491740"/>
              <a:ext cx="80962" cy="81950"/>
            </a:xfrm>
            <a:custGeom>
              <a:avLst/>
              <a:gdLst>
                <a:gd name="connsiteX0" fmla="*/ 0 w 80962"/>
                <a:gd name="connsiteY0" fmla="*/ 40957 h 81950"/>
                <a:gd name="connsiteX1" fmla="*/ 40958 w 80962"/>
                <a:gd name="connsiteY1" fmla="*/ 0 h 81950"/>
                <a:gd name="connsiteX2" fmla="*/ 80963 w 80962"/>
                <a:gd name="connsiteY2" fmla="*/ 40957 h 81950"/>
                <a:gd name="connsiteX3" fmla="*/ 40958 w 80962"/>
                <a:gd name="connsiteY3" fmla="*/ 81915 h 81950"/>
                <a:gd name="connsiteX4" fmla="*/ 0 w 80962"/>
                <a:gd name="connsiteY4" fmla="*/ 40957 h 81950"/>
                <a:gd name="connsiteX5" fmla="*/ 70485 w 80962"/>
                <a:gd name="connsiteY5" fmla="*/ 41910 h 81950"/>
                <a:gd name="connsiteX6" fmla="*/ 40958 w 80962"/>
                <a:gd name="connsiteY6" fmla="*/ 9525 h 81950"/>
                <a:gd name="connsiteX7" fmla="*/ 11430 w 80962"/>
                <a:gd name="connsiteY7" fmla="*/ 40957 h 81950"/>
                <a:gd name="connsiteX8" fmla="*/ 40958 w 80962"/>
                <a:gd name="connsiteY8" fmla="*/ 73342 h 81950"/>
                <a:gd name="connsiteX9" fmla="*/ 70485 w 80962"/>
                <a:gd name="connsiteY9" fmla="*/ 41910 h 81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962" h="81950">
                  <a:moveTo>
                    <a:pt x="0" y="40957"/>
                  </a:moveTo>
                  <a:cubicBezTo>
                    <a:pt x="0" y="17145"/>
                    <a:pt x="17145" y="0"/>
                    <a:pt x="40958" y="0"/>
                  </a:cubicBezTo>
                  <a:cubicBezTo>
                    <a:pt x="64770" y="0"/>
                    <a:pt x="80963" y="17145"/>
                    <a:pt x="80963" y="40957"/>
                  </a:cubicBezTo>
                  <a:cubicBezTo>
                    <a:pt x="80963" y="64770"/>
                    <a:pt x="63817" y="81915"/>
                    <a:pt x="40958" y="81915"/>
                  </a:cubicBezTo>
                  <a:cubicBezTo>
                    <a:pt x="17145" y="82867"/>
                    <a:pt x="0" y="64770"/>
                    <a:pt x="0" y="40957"/>
                  </a:cubicBezTo>
                  <a:moveTo>
                    <a:pt x="70485" y="41910"/>
                  </a:moveTo>
                  <a:cubicBezTo>
                    <a:pt x="70485" y="23813"/>
                    <a:pt x="58103" y="9525"/>
                    <a:pt x="40958" y="9525"/>
                  </a:cubicBezTo>
                  <a:cubicBezTo>
                    <a:pt x="23813" y="9525"/>
                    <a:pt x="11430" y="22860"/>
                    <a:pt x="11430" y="40957"/>
                  </a:cubicBezTo>
                  <a:cubicBezTo>
                    <a:pt x="11430" y="59055"/>
                    <a:pt x="23813" y="73342"/>
                    <a:pt x="40958" y="73342"/>
                  </a:cubicBezTo>
                  <a:cubicBezTo>
                    <a:pt x="57150" y="73342"/>
                    <a:pt x="70485" y="60007"/>
                    <a:pt x="70485" y="4191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48" name="Freeform: Shape 51">
              <a:extLst>
                <a:ext uri="{FF2B5EF4-FFF2-40B4-BE49-F238E27FC236}">
                  <a16:creationId xmlns:a16="http://schemas.microsoft.com/office/drawing/2014/main" id="{96DFBCFA-07D1-9444-8C07-83B6ECA877AB}"/>
                </a:ext>
              </a:extLst>
            </p:cNvPr>
            <p:cNvSpPr/>
            <p:nvPr/>
          </p:nvSpPr>
          <p:spPr>
            <a:xfrm>
              <a:off x="3020377" y="2491740"/>
              <a:ext cx="41909" cy="80962"/>
            </a:xfrm>
            <a:custGeom>
              <a:avLst/>
              <a:gdLst>
                <a:gd name="connsiteX0" fmla="*/ 30480 w 41909"/>
                <a:gd name="connsiteY0" fmla="*/ 0 h 80962"/>
                <a:gd name="connsiteX1" fmla="*/ 41910 w 41909"/>
                <a:gd name="connsiteY1" fmla="*/ 7620 h 80962"/>
                <a:gd name="connsiteX2" fmla="*/ 39052 w 41909"/>
                <a:gd name="connsiteY2" fmla="*/ 13335 h 80962"/>
                <a:gd name="connsiteX3" fmla="*/ 29527 w 41909"/>
                <a:gd name="connsiteY3" fmla="*/ 10477 h 80962"/>
                <a:gd name="connsiteX4" fmla="*/ 10477 w 41909"/>
                <a:gd name="connsiteY4" fmla="*/ 45720 h 80962"/>
                <a:gd name="connsiteX5" fmla="*/ 10477 w 41909"/>
                <a:gd name="connsiteY5" fmla="*/ 76200 h 80962"/>
                <a:gd name="connsiteX6" fmla="*/ 5715 w 41909"/>
                <a:gd name="connsiteY6" fmla="*/ 80963 h 80962"/>
                <a:gd name="connsiteX7" fmla="*/ 4763 w 41909"/>
                <a:gd name="connsiteY7" fmla="*/ 80963 h 80962"/>
                <a:gd name="connsiteX8" fmla="*/ 0 w 41909"/>
                <a:gd name="connsiteY8" fmla="*/ 76200 h 80962"/>
                <a:gd name="connsiteX9" fmla="*/ 0 w 41909"/>
                <a:gd name="connsiteY9" fmla="*/ 2857 h 80962"/>
                <a:gd name="connsiteX10" fmla="*/ 3810 w 41909"/>
                <a:gd name="connsiteY10" fmla="*/ 1905 h 80962"/>
                <a:gd name="connsiteX11" fmla="*/ 10477 w 41909"/>
                <a:gd name="connsiteY11" fmla="*/ 12382 h 80962"/>
                <a:gd name="connsiteX12" fmla="*/ 10477 w 41909"/>
                <a:gd name="connsiteY12" fmla="*/ 17145 h 80962"/>
                <a:gd name="connsiteX13" fmla="*/ 30480 w 41909"/>
                <a:gd name="connsiteY13" fmla="*/ 0 h 80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909" h="80962">
                  <a:moveTo>
                    <a:pt x="30480" y="0"/>
                  </a:moveTo>
                  <a:cubicBezTo>
                    <a:pt x="38100" y="0"/>
                    <a:pt x="41910" y="2857"/>
                    <a:pt x="41910" y="7620"/>
                  </a:cubicBezTo>
                  <a:cubicBezTo>
                    <a:pt x="41910" y="11430"/>
                    <a:pt x="39052" y="13335"/>
                    <a:pt x="39052" y="13335"/>
                  </a:cubicBezTo>
                  <a:cubicBezTo>
                    <a:pt x="37147" y="11430"/>
                    <a:pt x="34290" y="10477"/>
                    <a:pt x="29527" y="10477"/>
                  </a:cubicBezTo>
                  <a:cubicBezTo>
                    <a:pt x="15240" y="10477"/>
                    <a:pt x="10477" y="24765"/>
                    <a:pt x="10477" y="45720"/>
                  </a:cubicBezTo>
                  <a:lnTo>
                    <a:pt x="10477" y="76200"/>
                  </a:lnTo>
                  <a:cubicBezTo>
                    <a:pt x="10477" y="80010"/>
                    <a:pt x="8572" y="80963"/>
                    <a:pt x="5715" y="80963"/>
                  </a:cubicBezTo>
                  <a:lnTo>
                    <a:pt x="4763" y="80963"/>
                  </a:lnTo>
                  <a:cubicBezTo>
                    <a:pt x="1905" y="80963"/>
                    <a:pt x="0" y="80010"/>
                    <a:pt x="0" y="76200"/>
                  </a:cubicBezTo>
                  <a:lnTo>
                    <a:pt x="0" y="2857"/>
                  </a:lnTo>
                  <a:cubicBezTo>
                    <a:pt x="0" y="2857"/>
                    <a:pt x="1905" y="1905"/>
                    <a:pt x="3810" y="1905"/>
                  </a:cubicBezTo>
                  <a:cubicBezTo>
                    <a:pt x="7620" y="1905"/>
                    <a:pt x="10477" y="3810"/>
                    <a:pt x="10477" y="12382"/>
                  </a:cubicBezTo>
                  <a:lnTo>
                    <a:pt x="10477" y="17145"/>
                  </a:lnTo>
                  <a:cubicBezTo>
                    <a:pt x="13335" y="5715"/>
                    <a:pt x="20002" y="0"/>
                    <a:pt x="30480" y="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49" name="Freeform: Shape 52">
              <a:extLst>
                <a:ext uri="{FF2B5EF4-FFF2-40B4-BE49-F238E27FC236}">
                  <a16:creationId xmlns:a16="http://schemas.microsoft.com/office/drawing/2014/main" id="{665B9691-8C33-B64F-99A3-4F1E9B96373C}"/>
                </a:ext>
              </a:extLst>
            </p:cNvPr>
            <p:cNvSpPr/>
            <p:nvPr/>
          </p:nvSpPr>
          <p:spPr>
            <a:xfrm>
              <a:off x="3105150" y="2465070"/>
              <a:ext cx="76200" cy="108584"/>
            </a:xfrm>
            <a:custGeom>
              <a:avLst/>
              <a:gdLst>
                <a:gd name="connsiteX0" fmla="*/ 0 w 76200"/>
                <a:gd name="connsiteY0" fmla="*/ 100965 h 108584"/>
                <a:gd name="connsiteX1" fmla="*/ 0 w 76200"/>
                <a:gd name="connsiteY1" fmla="*/ 6667 h 108584"/>
                <a:gd name="connsiteX2" fmla="*/ 6667 w 76200"/>
                <a:gd name="connsiteY2" fmla="*/ 0 h 108584"/>
                <a:gd name="connsiteX3" fmla="*/ 70485 w 76200"/>
                <a:gd name="connsiteY3" fmla="*/ 0 h 108584"/>
                <a:gd name="connsiteX4" fmla="*/ 75247 w 76200"/>
                <a:gd name="connsiteY4" fmla="*/ 4763 h 108584"/>
                <a:gd name="connsiteX5" fmla="*/ 75247 w 76200"/>
                <a:gd name="connsiteY5" fmla="*/ 5715 h 108584"/>
                <a:gd name="connsiteX6" fmla="*/ 70485 w 76200"/>
                <a:gd name="connsiteY6" fmla="*/ 10477 h 108584"/>
                <a:gd name="connsiteX7" fmla="*/ 11430 w 76200"/>
                <a:gd name="connsiteY7" fmla="*/ 10477 h 108584"/>
                <a:gd name="connsiteX8" fmla="*/ 11430 w 76200"/>
                <a:gd name="connsiteY8" fmla="*/ 47625 h 108584"/>
                <a:gd name="connsiteX9" fmla="*/ 59055 w 76200"/>
                <a:gd name="connsiteY9" fmla="*/ 47625 h 108584"/>
                <a:gd name="connsiteX10" fmla="*/ 63817 w 76200"/>
                <a:gd name="connsiteY10" fmla="*/ 52388 h 108584"/>
                <a:gd name="connsiteX11" fmla="*/ 63817 w 76200"/>
                <a:gd name="connsiteY11" fmla="*/ 53340 h 108584"/>
                <a:gd name="connsiteX12" fmla="*/ 59055 w 76200"/>
                <a:gd name="connsiteY12" fmla="*/ 58102 h 108584"/>
                <a:gd name="connsiteX13" fmla="*/ 11430 w 76200"/>
                <a:gd name="connsiteY13" fmla="*/ 58102 h 108584"/>
                <a:gd name="connsiteX14" fmla="*/ 11430 w 76200"/>
                <a:gd name="connsiteY14" fmla="*/ 98108 h 108584"/>
                <a:gd name="connsiteX15" fmla="*/ 71438 w 76200"/>
                <a:gd name="connsiteY15" fmla="*/ 98108 h 108584"/>
                <a:gd name="connsiteX16" fmla="*/ 76200 w 76200"/>
                <a:gd name="connsiteY16" fmla="*/ 102870 h 108584"/>
                <a:gd name="connsiteX17" fmla="*/ 76200 w 76200"/>
                <a:gd name="connsiteY17" fmla="*/ 103822 h 108584"/>
                <a:gd name="connsiteX18" fmla="*/ 71438 w 76200"/>
                <a:gd name="connsiteY18" fmla="*/ 108585 h 108584"/>
                <a:gd name="connsiteX19" fmla="*/ 6667 w 76200"/>
                <a:gd name="connsiteY19" fmla="*/ 108585 h 108584"/>
                <a:gd name="connsiteX20" fmla="*/ 0 w 76200"/>
                <a:gd name="connsiteY20" fmla="*/ 100965 h 108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76200" h="108584">
                  <a:moveTo>
                    <a:pt x="0" y="100965"/>
                  </a:moveTo>
                  <a:lnTo>
                    <a:pt x="0" y="6667"/>
                  </a:lnTo>
                  <a:cubicBezTo>
                    <a:pt x="0" y="2858"/>
                    <a:pt x="2858" y="0"/>
                    <a:pt x="6667" y="0"/>
                  </a:cubicBezTo>
                  <a:lnTo>
                    <a:pt x="70485" y="0"/>
                  </a:lnTo>
                  <a:cubicBezTo>
                    <a:pt x="73342" y="0"/>
                    <a:pt x="75247" y="1905"/>
                    <a:pt x="75247" y="4763"/>
                  </a:cubicBezTo>
                  <a:lnTo>
                    <a:pt x="75247" y="5715"/>
                  </a:lnTo>
                  <a:cubicBezTo>
                    <a:pt x="75247" y="8572"/>
                    <a:pt x="73342" y="10477"/>
                    <a:pt x="70485" y="10477"/>
                  </a:cubicBezTo>
                  <a:lnTo>
                    <a:pt x="11430" y="10477"/>
                  </a:lnTo>
                  <a:lnTo>
                    <a:pt x="11430" y="47625"/>
                  </a:lnTo>
                  <a:lnTo>
                    <a:pt x="59055" y="47625"/>
                  </a:lnTo>
                  <a:cubicBezTo>
                    <a:pt x="61913" y="47625"/>
                    <a:pt x="63817" y="49530"/>
                    <a:pt x="63817" y="52388"/>
                  </a:cubicBezTo>
                  <a:lnTo>
                    <a:pt x="63817" y="53340"/>
                  </a:lnTo>
                  <a:cubicBezTo>
                    <a:pt x="63817" y="56197"/>
                    <a:pt x="61913" y="58102"/>
                    <a:pt x="59055" y="58102"/>
                  </a:cubicBezTo>
                  <a:lnTo>
                    <a:pt x="11430" y="58102"/>
                  </a:lnTo>
                  <a:lnTo>
                    <a:pt x="11430" y="98108"/>
                  </a:lnTo>
                  <a:lnTo>
                    <a:pt x="71438" y="98108"/>
                  </a:lnTo>
                  <a:cubicBezTo>
                    <a:pt x="74295" y="98108"/>
                    <a:pt x="76200" y="100013"/>
                    <a:pt x="76200" y="102870"/>
                  </a:cubicBezTo>
                  <a:lnTo>
                    <a:pt x="76200" y="103822"/>
                  </a:lnTo>
                  <a:cubicBezTo>
                    <a:pt x="76200" y="106680"/>
                    <a:pt x="74295" y="108585"/>
                    <a:pt x="71438" y="108585"/>
                  </a:cubicBezTo>
                  <a:lnTo>
                    <a:pt x="6667" y="108585"/>
                  </a:lnTo>
                  <a:cubicBezTo>
                    <a:pt x="2858" y="107633"/>
                    <a:pt x="0" y="104775"/>
                    <a:pt x="0" y="100965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50" name="Freeform: Shape 53">
              <a:extLst>
                <a:ext uri="{FF2B5EF4-FFF2-40B4-BE49-F238E27FC236}">
                  <a16:creationId xmlns:a16="http://schemas.microsoft.com/office/drawing/2014/main" id="{A97FF3F1-2F9E-204A-9F44-CB368753CC7E}"/>
                </a:ext>
              </a:extLst>
            </p:cNvPr>
            <p:cNvSpPr/>
            <p:nvPr/>
          </p:nvSpPr>
          <p:spPr>
            <a:xfrm>
              <a:off x="3180397" y="2492692"/>
              <a:ext cx="73342" cy="80010"/>
            </a:xfrm>
            <a:custGeom>
              <a:avLst/>
              <a:gdLst>
                <a:gd name="connsiteX0" fmla="*/ 36195 w 73342"/>
                <a:gd name="connsiteY0" fmla="*/ 70485 h 80010"/>
                <a:gd name="connsiteX1" fmla="*/ 60008 w 73342"/>
                <a:gd name="connsiteY1" fmla="*/ 8573 h 80010"/>
                <a:gd name="connsiteX2" fmla="*/ 67628 w 73342"/>
                <a:gd name="connsiteY2" fmla="*/ 953 h 80010"/>
                <a:gd name="connsiteX3" fmla="*/ 73343 w 73342"/>
                <a:gd name="connsiteY3" fmla="*/ 3810 h 80010"/>
                <a:gd name="connsiteX4" fmla="*/ 44768 w 73342"/>
                <a:gd name="connsiteY4" fmla="*/ 76200 h 80010"/>
                <a:gd name="connsiteX5" fmla="*/ 37148 w 73342"/>
                <a:gd name="connsiteY5" fmla="*/ 80010 h 80010"/>
                <a:gd name="connsiteX6" fmla="*/ 29528 w 73342"/>
                <a:gd name="connsiteY6" fmla="*/ 76200 h 80010"/>
                <a:gd name="connsiteX7" fmla="*/ 0 w 73342"/>
                <a:gd name="connsiteY7" fmla="*/ 2858 h 80010"/>
                <a:gd name="connsiteX8" fmla="*/ 5715 w 73342"/>
                <a:gd name="connsiteY8" fmla="*/ 0 h 80010"/>
                <a:gd name="connsiteX9" fmla="*/ 13335 w 73342"/>
                <a:gd name="connsiteY9" fmla="*/ 7620 h 80010"/>
                <a:gd name="connsiteX10" fmla="*/ 36195 w 73342"/>
                <a:gd name="connsiteY10" fmla="*/ 70485 h 80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3342" h="80010">
                  <a:moveTo>
                    <a:pt x="36195" y="70485"/>
                  </a:moveTo>
                  <a:lnTo>
                    <a:pt x="60008" y="8573"/>
                  </a:lnTo>
                  <a:cubicBezTo>
                    <a:pt x="62865" y="1905"/>
                    <a:pt x="64770" y="953"/>
                    <a:pt x="67628" y="953"/>
                  </a:cubicBezTo>
                  <a:cubicBezTo>
                    <a:pt x="71438" y="953"/>
                    <a:pt x="73343" y="3810"/>
                    <a:pt x="73343" y="3810"/>
                  </a:cubicBezTo>
                  <a:lnTo>
                    <a:pt x="44768" y="76200"/>
                  </a:lnTo>
                  <a:cubicBezTo>
                    <a:pt x="43815" y="79058"/>
                    <a:pt x="42863" y="80010"/>
                    <a:pt x="37148" y="80010"/>
                  </a:cubicBezTo>
                  <a:cubicBezTo>
                    <a:pt x="31433" y="80010"/>
                    <a:pt x="31433" y="79058"/>
                    <a:pt x="29528" y="76200"/>
                  </a:cubicBezTo>
                  <a:lnTo>
                    <a:pt x="0" y="2858"/>
                  </a:lnTo>
                  <a:cubicBezTo>
                    <a:pt x="0" y="1905"/>
                    <a:pt x="1905" y="0"/>
                    <a:pt x="5715" y="0"/>
                  </a:cubicBezTo>
                  <a:cubicBezTo>
                    <a:pt x="9525" y="0"/>
                    <a:pt x="11430" y="1905"/>
                    <a:pt x="13335" y="7620"/>
                  </a:cubicBezTo>
                  <a:lnTo>
                    <a:pt x="36195" y="7048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51" name="Freeform: Shape 54">
              <a:extLst>
                <a:ext uri="{FF2B5EF4-FFF2-40B4-BE49-F238E27FC236}">
                  <a16:creationId xmlns:a16="http://schemas.microsoft.com/office/drawing/2014/main" id="{022BEF62-95CD-894C-B812-00D1DFCF655A}"/>
                </a:ext>
              </a:extLst>
            </p:cNvPr>
            <p:cNvSpPr/>
            <p:nvPr/>
          </p:nvSpPr>
          <p:spPr>
            <a:xfrm>
              <a:off x="3256597" y="2490787"/>
              <a:ext cx="76200" cy="82867"/>
            </a:xfrm>
            <a:custGeom>
              <a:avLst/>
              <a:gdLst>
                <a:gd name="connsiteX0" fmla="*/ 40958 w 76200"/>
                <a:gd name="connsiteY0" fmla="*/ 74295 h 82867"/>
                <a:gd name="connsiteX1" fmla="*/ 67628 w 76200"/>
                <a:gd name="connsiteY1" fmla="*/ 60008 h 82867"/>
                <a:gd name="connsiteX2" fmla="*/ 74295 w 76200"/>
                <a:gd name="connsiteY2" fmla="*/ 65722 h 82867"/>
                <a:gd name="connsiteX3" fmla="*/ 40958 w 76200"/>
                <a:gd name="connsiteY3" fmla="*/ 82867 h 82867"/>
                <a:gd name="connsiteX4" fmla="*/ 0 w 76200"/>
                <a:gd name="connsiteY4" fmla="*/ 41910 h 82867"/>
                <a:gd name="connsiteX5" fmla="*/ 40005 w 76200"/>
                <a:gd name="connsiteY5" fmla="*/ 0 h 82867"/>
                <a:gd name="connsiteX6" fmla="*/ 76200 w 76200"/>
                <a:gd name="connsiteY6" fmla="*/ 40005 h 82867"/>
                <a:gd name="connsiteX7" fmla="*/ 76200 w 76200"/>
                <a:gd name="connsiteY7" fmla="*/ 40958 h 82867"/>
                <a:gd name="connsiteX8" fmla="*/ 71438 w 76200"/>
                <a:gd name="connsiteY8" fmla="*/ 44767 h 82867"/>
                <a:gd name="connsiteX9" fmla="*/ 10478 w 76200"/>
                <a:gd name="connsiteY9" fmla="*/ 44767 h 82867"/>
                <a:gd name="connsiteX10" fmla="*/ 40958 w 76200"/>
                <a:gd name="connsiteY10" fmla="*/ 74295 h 82867"/>
                <a:gd name="connsiteX11" fmla="*/ 64770 w 76200"/>
                <a:gd name="connsiteY11" fmla="*/ 36195 h 82867"/>
                <a:gd name="connsiteX12" fmla="*/ 39053 w 76200"/>
                <a:gd name="connsiteY12" fmla="*/ 10478 h 82867"/>
                <a:gd name="connsiteX13" fmla="*/ 10478 w 76200"/>
                <a:gd name="connsiteY13" fmla="*/ 36195 h 82867"/>
                <a:gd name="connsiteX14" fmla="*/ 64770 w 76200"/>
                <a:gd name="connsiteY14" fmla="*/ 36195 h 82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6200" h="82867">
                  <a:moveTo>
                    <a:pt x="40958" y="74295"/>
                  </a:moveTo>
                  <a:cubicBezTo>
                    <a:pt x="56198" y="74295"/>
                    <a:pt x="62865" y="67628"/>
                    <a:pt x="67628" y="60008"/>
                  </a:cubicBezTo>
                  <a:cubicBezTo>
                    <a:pt x="67628" y="59055"/>
                    <a:pt x="74295" y="60960"/>
                    <a:pt x="74295" y="65722"/>
                  </a:cubicBezTo>
                  <a:cubicBezTo>
                    <a:pt x="74295" y="71438"/>
                    <a:pt x="62865" y="82867"/>
                    <a:pt x="40958" y="82867"/>
                  </a:cubicBezTo>
                  <a:cubicBezTo>
                    <a:pt x="17145" y="82867"/>
                    <a:pt x="0" y="65722"/>
                    <a:pt x="0" y="41910"/>
                  </a:cubicBezTo>
                  <a:cubicBezTo>
                    <a:pt x="0" y="18097"/>
                    <a:pt x="17145" y="0"/>
                    <a:pt x="40005" y="0"/>
                  </a:cubicBezTo>
                  <a:cubicBezTo>
                    <a:pt x="61913" y="0"/>
                    <a:pt x="76200" y="15240"/>
                    <a:pt x="76200" y="40005"/>
                  </a:cubicBezTo>
                  <a:lnTo>
                    <a:pt x="76200" y="40958"/>
                  </a:lnTo>
                  <a:cubicBezTo>
                    <a:pt x="76200" y="43815"/>
                    <a:pt x="75248" y="44767"/>
                    <a:pt x="71438" y="44767"/>
                  </a:cubicBezTo>
                  <a:lnTo>
                    <a:pt x="10478" y="44767"/>
                  </a:lnTo>
                  <a:cubicBezTo>
                    <a:pt x="11430" y="61913"/>
                    <a:pt x="23813" y="74295"/>
                    <a:pt x="40958" y="74295"/>
                  </a:cubicBezTo>
                  <a:moveTo>
                    <a:pt x="64770" y="36195"/>
                  </a:moveTo>
                  <a:cubicBezTo>
                    <a:pt x="63818" y="20955"/>
                    <a:pt x="54293" y="10478"/>
                    <a:pt x="39053" y="10478"/>
                  </a:cubicBezTo>
                  <a:cubicBezTo>
                    <a:pt x="23813" y="10478"/>
                    <a:pt x="13335" y="20955"/>
                    <a:pt x="10478" y="36195"/>
                  </a:cubicBezTo>
                  <a:lnTo>
                    <a:pt x="64770" y="3619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52" name="Freeform: Shape 55">
              <a:extLst>
                <a:ext uri="{FF2B5EF4-FFF2-40B4-BE49-F238E27FC236}">
                  <a16:creationId xmlns:a16="http://schemas.microsoft.com/office/drawing/2014/main" id="{3D256D4C-0D96-F248-B852-AAFA5B4747B4}"/>
                </a:ext>
              </a:extLst>
            </p:cNvPr>
            <p:cNvSpPr/>
            <p:nvPr/>
          </p:nvSpPr>
          <p:spPr>
            <a:xfrm>
              <a:off x="3349942" y="2491740"/>
              <a:ext cx="41910" cy="80962"/>
            </a:xfrm>
            <a:custGeom>
              <a:avLst/>
              <a:gdLst>
                <a:gd name="connsiteX0" fmla="*/ 30480 w 41910"/>
                <a:gd name="connsiteY0" fmla="*/ 0 h 80962"/>
                <a:gd name="connsiteX1" fmla="*/ 41910 w 41910"/>
                <a:gd name="connsiteY1" fmla="*/ 7620 h 80962"/>
                <a:gd name="connsiteX2" fmla="*/ 39053 w 41910"/>
                <a:gd name="connsiteY2" fmla="*/ 13335 h 80962"/>
                <a:gd name="connsiteX3" fmla="*/ 29528 w 41910"/>
                <a:gd name="connsiteY3" fmla="*/ 10477 h 80962"/>
                <a:gd name="connsiteX4" fmla="*/ 10478 w 41910"/>
                <a:gd name="connsiteY4" fmla="*/ 45720 h 80962"/>
                <a:gd name="connsiteX5" fmla="*/ 10478 w 41910"/>
                <a:gd name="connsiteY5" fmla="*/ 76200 h 80962"/>
                <a:gd name="connsiteX6" fmla="*/ 5715 w 41910"/>
                <a:gd name="connsiteY6" fmla="*/ 80963 h 80962"/>
                <a:gd name="connsiteX7" fmla="*/ 4763 w 41910"/>
                <a:gd name="connsiteY7" fmla="*/ 80963 h 80962"/>
                <a:gd name="connsiteX8" fmla="*/ 0 w 41910"/>
                <a:gd name="connsiteY8" fmla="*/ 76200 h 80962"/>
                <a:gd name="connsiteX9" fmla="*/ 0 w 41910"/>
                <a:gd name="connsiteY9" fmla="*/ 2857 h 80962"/>
                <a:gd name="connsiteX10" fmla="*/ 3810 w 41910"/>
                <a:gd name="connsiteY10" fmla="*/ 1905 h 80962"/>
                <a:gd name="connsiteX11" fmla="*/ 10478 w 41910"/>
                <a:gd name="connsiteY11" fmla="*/ 12382 h 80962"/>
                <a:gd name="connsiteX12" fmla="*/ 10478 w 41910"/>
                <a:gd name="connsiteY12" fmla="*/ 17145 h 80962"/>
                <a:gd name="connsiteX13" fmla="*/ 30480 w 41910"/>
                <a:gd name="connsiteY13" fmla="*/ 0 h 80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910" h="80962">
                  <a:moveTo>
                    <a:pt x="30480" y="0"/>
                  </a:moveTo>
                  <a:cubicBezTo>
                    <a:pt x="38100" y="0"/>
                    <a:pt x="41910" y="2857"/>
                    <a:pt x="41910" y="7620"/>
                  </a:cubicBezTo>
                  <a:cubicBezTo>
                    <a:pt x="41910" y="11430"/>
                    <a:pt x="39053" y="13335"/>
                    <a:pt x="39053" y="13335"/>
                  </a:cubicBezTo>
                  <a:cubicBezTo>
                    <a:pt x="37148" y="11430"/>
                    <a:pt x="34290" y="10477"/>
                    <a:pt x="29528" y="10477"/>
                  </a:cubicBezTo>
                  <a:cubicBezTo>
                    <a:pt x="15240" y="10477"/>
                    <a:pt x="10478" y="24765"/>
                    <a:pt x="10478" y="45720"/>
                  </a:cubicBezTo>
                  <a:lnTo>
                    <a:pt x="10478" y="76200"/>
                  </a:lnTo>
                  <a:cubicBezTo>
                    <a:pt x="10478" y="80010"/>
                    <a:pt x="8573" y="80963"/>
                    <a:pt x="5715" y="80963"/>
                  </a:cubicBezTo>
                  <a:lnTo>
                    <a:pt x="4763" y="80963"/>
                  </a:lnTo>
                  <a:cubicBezTo>
                    <a:pt x="1905" y="80963"/>
                    <a:pt x="0" y="80010"/>
                    <a:pt x="0" y="76200"/>
                  </a:cubicBezTo>
                  <a:lnTo>
                    <a:pt x="0" y="2857"/>
                  </a:lnTo>
                  <a:cubicBezTo>
                    <a:pt x="0" y="2857"/>
                    <a:pt x="1905" y="1905"/>
                    <a:pt x="3810" y="1905"/>
                  </a:cubicBezTo>
                  <a:cubicBezTo>
                    <a:pt x="7620" y="1905"/>
                    <a:pt x="10478" y="3810"/>
                    <a:pt x="10478" y="12382"/>
                  </a:cubicBezTo>
                  <a:lnTo>
                    <a:pt x="10478" y="17145"/>
                  </a:lnTo>
                  <a:cubicBezTo>
                    <a:pt x="12383" y="5715"/>
                    <a:pt x="20003" y="0"/>
                    <a:pt x="30480" y="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53" name="Freeform: Shape 56">
              <a:extLst>
                <a:ext uri="{FF2B5EF4-FFF2-40B4-BE49-F238E27FC236}">
                  <a16:creationId xmlns:a16="http://schemas.microsoft.com/office/drawing/2014/main" id="{4243D242-B26A-914D-A01C-428643DA643B}"/>
                </a:ext>
              </a:extLst>
            </p:cNvPr>
            <p:cNvSpPr/>
            <p:nvPr/>
          </p:nvSpPr>
          <p:spPr>
            <a:xfrm>
              <a:off x="3397567" y="2494597"/>
              <a:ext cx="73342" cy="112395"/>
            </a:xfrm>
            <a:custGeom>
              <a:avLst/>
              <a:gdLst>
                <a:gd name="connsiteX0" fmla="*/ 21908 w 73342"/>
                <a:gd name="connsiteY0" fmla="*/ 107633 h 112395"/>
                <a:gd name="connsiteX1" fmla="*/ 35242 w 73342"/>
                <a:gd name="connsiteY1" fmla="*/ 74295 h 112395"/>
                <a:gd name="connsiteX2" fmla="*/ 28575 w 73342"/>
                <a:gd name="connsiteY2" fmla="*/ 70485 h 112395"/>
                <a:gd name="connsiteX3" fmla="*/ 0 w 73342"/>
                <a:gd name="connsiteY3" fmla="*/ 2858 h 112395"/>
                <a:gd name="connsiteX4" fmla="*/ 5715 w 73342"/>
                <a:gd name="connsiteY4" fmla="*/ 0 h 112395"/>
                <a:gd name="connsiteX5" fmla="*/ 13335 w 73342"/>
                <a:gd name="connsiteY5" fmla="*/ 7620 h 112395"/>
                <a:gd name="connsiteX6" fmla="*/ 38100 w 73342"/>
                <a:gd name="connsiteY6" fmla="*/ 69533 h 112395"/>
                <a:gd name="connsiteX7" fmla="*/ 60008 w 73342"/>
                <a:gd name="connsiteY7" fmla="*/ 8573 h 112395"/>
                <a:gd name="connsiteX8" fmla="*/ 67628 w 73342"/>
                <a:gd name="connsiteY8" fmla="*/ 953 h 112395"/>
                <a:gd name="connsiteX9" fmla="*/ 73342 w 73342"/>
                <a:gd name="connsiteY9" fmla="*/ 3810 h 112395"/>
                <a:gd name="connsiteX10" fmla="*/ 35242 w 73342"/>
                <a:gd name="connsiteY10" fmla="*/ 105728 h 112395"/>
                <a:gd name="connsiteX11" fmla="*/ 27623 w 73342"/>
                <a:gd name="connsiteY11" fmla="*/ 112395 h 112395"/>
                <a:gd name="connsiteX12" fmla="*/ 21908 w 73342"/>
                <a:gd name="connsiteY12" fmla="*/ 107633 h 112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3342" h="112395">
                  <a:moveTo>
                    <a:pt x="21908" y="107633"/>
                  </a:moveTo>
                  <a:lnTo>
                    <a:pt x="35242" y="74295"/>
                  </a:lnTo>
                  <a:cubicBezTo>
                    <a:pt x="31433" y="74295"/>
                    <a:pt x="30480" y="73343"/>
                    <a:pt x="28575" y="70485"/>
                  </a:cubicBezTo>
                  <a:lnTo>
                    <a:pt x="0" y="2858"/>
                  </a:lnTo>
                  <a:cubicBezTo>
                    <a:pt x="0" y="1905"/>
                    <a:pt x="1905" y="0"/>
                    <a:pt x="5715" y="0"/>
                  </a:cubicBezTo>
                  <a:cubicBezTo>
                    <a:pt x="9525" y="0"/>
                    <a:pt x="11430" y="1905"/>
                    <a:pt x="13335" y="7620"/>
                  </a:cubicBezTo>
                  <a:lnTo>
                    <a:pt x="38100" y="69533"/>
                  </a:lnTo>
                  <a:lnTo>
                    <a:pt x="60008" y="8573"/>
                  </a:lnTo>
                  <a:cubicBezTo>
                    <a:pt x="61913" y="2858"/>
                    <a:pt x="64770" y="953"/>
                    <a:pt x="67628" y="953"/>
                  </a:cubicBezTo>
                  <a:cubicBezTo>
                    <a:pt x="70485" y="953"/>
                    <a:pt x="73342" y="2858"/>
                    <a:pt x="73342" y="3810"/>
                  </a:cubicBezTo>
                  <a:lnTo>
                    <a:pt x="35242" y="105728"/>
                  </a:lnTo>
                  <a:cubicBezTo>
                    <a:pt x="33338" y="111443"/>
                    <a:pt x="30480" y="112395"/>
                    <a:pt x="27623" y="112395"/>
                  </a:cubicBezTo>
                  <a:cubicBezTo>
                    <a:pt x="24765" y="110490"/>
                    <a:pt x="21908" y="107633"/>
                    <a:pt x="21908" y="10763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55" name="Freeform: Shape 57">
              <a:extLst>
                <a:ext uri="{FF2B5EF4-FFF2-40B4-BE49-F238E27FC236}">
                  <a16:creationId xmlns:a16="http://schemas.microsoft.com/office/drawing/2014/main" id="{31876748-01A5-9A46-A35C-5E836C213E84}"/>
                </a:ext>
              </a:extLst>
            </p:cNvPr>
            <p:cNvSpPr/>
            <p:nvPr/>
          </p:nvSpPr>
          <p:spPr>
            <a:xfrm>
              <a:off x="3472815" y="2491740"/>
              <a:ext cx="80962" cy="81950"/>
            </a:xfrm>
            <a:custGeom>
              <a:avLst/>
              <a:gdLst>
                <a:gd name="connsiteX0" fmla="*/ 0 w 80962"/>
                <a:gd name="connsiteY0" fmla="*/ 40957 h 81950"/>
                <a:gd name="connsiteX1" fmla="*/ 40957 w 80962"/>
                <a:gd name="connsiteY1" fmla="*/ 0 h 81950"/>
                <a:gd name="connsiteX2" fmla="*/ 80963 w 80962"/>
                <a:gd name="connsiteY2" fmla="*/ 40957 h 81950"/>
                <a:gd name="connsiteX3" fmla="*/ 40957 w 80962"/>
                <a:gd name="connsiteY3" fmla="*/ 81915 h 81950"/>
                <a:gd name="connsiteX4" fmla="*/ 0 w 80962"/>
                <a:gd name="connsiteY4" fmla="*/ 40957 h 81950"/>
                <a:gd name="connsiteX5" fmla="*/ 70485 w 80962"/>
                <a:gd name="connsiteY5" fmla="*/ 41910 h 81950"/>
                <a:gd name="connsiteX6" fmla="*/ 40957 w 80962"/>
                <a:gd name="connsiteY6" fmla="*/ 9525 h 81950"/>
                <a:gd name="connsiteX7" fmla="*/ 11430 w 80962"/>
                <a:gd name="connsiteY7" fmla="*/ 40957 h 81950"/>
                <a:gd name="connsiteX8" fmla="*/ 40957 w 80962"/>
                <a:gd name="connsiteY8" fmla="*/ 73342 h 81950"/>
                <a:gd name="connsiteX9" fmla="*/ 70485 w 80962"/>
                <a:gd name="connsiteY9" fmla="*/ 41910 h 81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962" h="81950">
                  <a:moveTo>
                    <a:pt x="0" y="40957"/>
                  </a:moveTo>
                  <a:cubicBezTo>
                    <a:pt x="0" y="17145"/>
                    <a:pt x="17145" y="0"/>
                    <a:pt x="40957" y="0"/>
                  </a:cubicBezTo>
                  <a:cubicBezTo>
                    <a:pt x="64770" y="0"/>
                    <a:pt x="80963" y="17145"/>
                    <a:pt x="80963" y="40957"/>
                  </a:cubicBezTo>
                  <a:cubicBezTo>
                    <a:pt x="80963" y="64770"/>
                    <a:pt x="63817" y="81915"/>
                    <a:pt x="40957" y="81915"/>
                  </a:cubicBezTo>
                  <a:cubicBezTo>
                    <a:pt x="17145" y="82867"/>
                    <a:pt x="0" y="64770"/>
                    <a:pt x="0" y="40957"/>
                  </a:cubicBezTo>
                  <a:moveTo>
                    <a:pt x="70485" y="41910"/>
                  </a:moveTo>
                  <a:cubicBezTo>
                    <a:pt x="70485" y="23813"/>
                    <a:pt x="58102" y="9525"/>
                    <a:pt x="40957" y="9525"/>
                  </a:cubicBezTo>
                  <a:cubicBezTo>
                    <a:pt x="23813" y="9525"/>
                    <a:pt x="11430" y="22860"/>
                    <a:pt x="11430" y="40957"/>
                  </a:cubicBezTo>
                  <a:cubicBezTo>
                    <a:pt x="11430" y="59055"/>
                    <a:pt x="23813" y="73342"/>
                    <a:pt x="40957" y="73342"/>
                  </a:cubicBezTo>
                  <a:cubicBezTo>
                    <a:pt x="58102" y="73342"/>
                    <a:pt x="70485" y="60007"/>
                    <a:pt x="70485" y="4191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56" name="Freeform: Shape 58">
              <a:extLst>
                <a:ext uri="{FF2B5EF4-FFF2-40B4-BE49-F238E27FC236}">
                  <a16:creationId xmlns:a16="http://schemas.microsoft.com/office/drawing/2014/main" id="{BF6FB57F-43C9-DF4E-848B-0F1420E7C258}"/>
                </a:ext>
              </a:extLst>
            </p:cNvPr>
            <p:cNvSpPr/>
            <p:nvPr/>
          </p:nvSpPr>
          <p:spPr>
            <a:xfrm>
              <a:off x="3567112" y="2491740"/>
              <a:ext cx="67627" cy="80009"/>
            </a:xfrm>
            <a:custGeom>
              <a:avLst/>
              <a:gdLst>
                <a:gd name="connsiteX0" fmla="*/ 36195 w 67627"/>
                <a:gd name="connsiteY0" fmla="*/ 0 h 80009"/>
                <a:gd name="connsiteX1" fmla="*/ 67628 w 67627"/>
                <a:gd name="connsiteY1" fmla="*/ 34290 h 80009"/>
                <a:gd name="connsiteX2" fmla="*/ 67628 w 67627"/>
                <a:gd name="connsiteY2" fmla="*/ 75247 h 80009"/>
                <a:gd name="connsiteX3" fmla="*/ 62865 w 67627"/>
                <a:gd name="connsiteY3" fmla="*/ 80010 h 80009"/>
                <a:gd name="connsiteX4" fmla="*/ 61913 w 67627"/>
                <a:gd name="connsiteY4" fmla="*/ 80010 h 80009"/>
                <a:gd name="connsiteX5" fmla="*/ 57150 w 67627"/>
                <a:gd name="connsiteY5" fmla="*/ 75247 h 80009"/>
                <a:gd name="connsiteX6" fmla="*/ 57150 w 67627"/>
                <a:gd name="connsiteY6" fmla="*/ 34290 h 80009"/>
                <a:gd name="connsiteX7" fmla="*/ 36195 w 67627"/>
                <a:gd name="connsiteY7" fmla="*/ 8572 h 80009"/>
                <a:gd name="connsiteX8" fmla="*/ 10478 w 67627"/>
                <a:gd name="connsiteY8" fmla="*/ 25717 h 80009"/>
                <a:gd name="connsiteX9" fmla="*/ 10478 w 67627"/>
                <a:gd name="connsiteY9" fmla="*/ 75247 h 80009"/>
                <a:gd name="connsiteX10" fmla="*/ 5715 w 67627"/>
                <a:gd name="connsiteY10" fmla="*/ 80010 h 80009"/>
                <a:gd name="connsiteX11" fmla="*/ 4763 w 67627"/>
                <a:gd name="connsiteY11" fmla="*/ 80010 h 80009"/>
                <a:gd name="connsiteX12" fmla="*/ 0 w 67627"/>
                <a:gd name="connsiteY12" fmla="*/ 75247 h 80009"/>
                <a:gd name="connsiteX13" fmla="*/ 0 w 67627"/>
                <a:gd name="connsiteY13" fmla="*/ 1905 h 80009"/>
                <a:gd name="connsiteX14" fmla="*/ 3810 w 67627"/>
                <a:gd name="connsiteY14" fmla="*/ 952 h 80009"/>
                <a:gd name="connsiteX15" fmla="*/ 10478 w 67627"/>
                <a:gd name="connsiteY15" fmla="*/ 11430 h 80009"/>
                <a:gd name="connsiteX16" fmla="*/ 10478 w 67627"/>
                <a:gd name="connsiteY16" fmla="*/ 14288 h 80009"/>
                <a:gd name="connsiteX17" fmla="*/ 36195 w 67627"/>
                <a:gd name="connsiteY17" fmla="*/ 0 h 80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7627" h="80009">
                  <a:moveTo>
                    <a:pt x="36195" y="0"/>
                  </a:moveTo>
                  <a:cubicBezTo>
                    <a:pt x="57150" y="0"/>
                    <a:pt x="67628" y="14288"/>
                    <a:pt x="67628" y="34290"/>
                  </a:cubicBezTo>
                  <a:lnTo>
                    <a:pt x="67628" y="75247"/>
                  </a:lnTo>
                  <a:cubicBezTo>
                    <a:pt x="67628" y="79057"/>
                    <a:pt x="65722" y="80010"/>
                    <a:pt x="62865" y="80010"/>
                  </a:cubicBezTo>
                  <a:lnTo>
                    <a:pt x="61913" y="80010"/>
                  </a:lnTo>
                  <a:cubicBezTo>
                    <a:pt x="59055" y="80010"/>
                    <a:pt x="57150" y="79057"/>
                    <a:pt x="57150" y="75247"/>
                  </a:cubicBezTo>
                  <a:lnTo>
                    <a:pt x="57150" y="34290"/>
                  </a:lnTo>
                  <a:cubicBezTo>
                    <a:pt x="57150" y="19050"/>
                    <a:pt x="49530" y="8572"/>
                    <a:pt x="36195" y="8572"/>
                  </a:cubicBezTo>
                  <a:cubicBezTo>
                    <a:pt x="23813" y="8572"/>
                    <a:pt x="15240" y="15240"/>
                    <a:pt x="10478" y="25717"/>
                  </a:cubicBezTo>
                  <a:lnTo>
                    <a:pt x="10478" y="75247"/>
                  </a:lnTo>
                  <a:cubicBezTo>
                    <a:pt x="10478" y="79057"/>
                    <a:pt x="8572" y="80010"/>
                    <a:pt x="5715" y="80010"/>
                  </a:cubicBezTo>
                  <a:lnTo>
                    <a:pt x="4763" y="80010"/>
                  </a:lnTo>
                  <a:cubicBezTo>
                    <a:pt x="1905" y="80010"/>
                    <a:pt x="0" y="79057"/>
                    <a:pt x="0" y="75247"/>
                  </a:cubicBezTo>
                  <a:lnTo>
                    <a:pt x="0" y="1905"/>
                  </a:lnTo>
                  <a:cubicBezTo>
                    <a:pt x="0" y="1905"/>
                    <a:pt x="1905" y="952"/>
                    <a:pt x="3810" y="952"/>
                  </a:cubicBezTo>
                  <a:cubicBezTo>
                    <a:pt x="7620" y="952"/>
                    <a:pt x="10478" y="2857"/>
                    <a:pt x="10478" y="11430"/>
                  </a:cubicBezTo>
                  <a:lnTo>
                    <a:pt x="10478" y="14288"/>
                  </a:lnTo>
                  <a:cubicBezTo>
                    <a:pt x="14288" y="5715"/>
                    <a:pt x="23813" y="0"/>
                    <a:pt x="36195" y="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57" name="Freeform: Shape 59">
              <a:extLst>
                <a:ext uri="{FF2B5EF4-FFF2-40B4-BE49-F238E27FC236}">
                  <a16:creationId xmlns:a16="http://schemas.microsoft.com/office/drawing/2014/main" id="{D3FD5E4C-FC2A-424C-AF69-1E45F4D3A6BE}"/>
                </a:ext>
              </a:extLst>
            </p:cNvPr>
            <p:cNvSpPr/>
            <p:nvPr/>
          </p:nvSpPr>
          <p:spPr>
            <a:xfrm>
              <a:off x="3646170" y="2490787"/>
              <a:ext cx="76200" cy="82867"/>
            </a:xfrm>
            <a:custGeom>
              <a:avLst/>
              <a:gdLst>
                <a:gd name="connsiteX0" fmla="*/ 40958 w 76200"/>
                <a:gd name="connsiteY0" fmla="*/ 74295 h 82867"/>
                <a:gd name="connsiteX1" fmla="*/ 67627 w 76200"/>
                <a:gd name="connsiteY1" fmla="*/ 60008 h 82867"/>
                <a:gd name="connsiteX2" fmla="*/ 74295 w 76200"/>
                <a:gd name="connsiteY2" fmla="*/ 65722 h 82867"/>
                <a:gd name="connsiteX3" fmla="*/ 40958 w 76200"/>
                <a:gd name="connsiteY3" fmla="*/ 82867 h 82867"/>
                <a:gd name="connsiteX4" fmla="*/ 0 w 76200"/>
                <a:gd name="connsiteY4" fmla="*/ 41910 h 82867"/>
                <a:gd name="connsiteX5" fmla="*/ 40005 w 76200"/>
                <a:gd name="connsiteY5" fmla="*/ 0 h 82867"/>
                <a:gd name="connsiteX6" fmla="*/ 76200 w 76200"/>
                <a:gd name="connsiteY6" fmla="*/ 40005 h 82867"/>
                <a:gd name="connsiteX7" fmla="*/ 76200 w 76200"/>
                <a:gd name="connsiteY7" fmla="*/ 40958 h 82867"/>
                <a:gd name="connsiteX8" fmla="*/ 71438 w 76200"/>
                <a:gd name="connsiteY8" fmla="*/ 44767 h 82867"/>
                <a:gd name="connsiteX9" fmla="*/ 10477 w 76200"/>
                <a:gd name="connsiteY9" fmla="*/ 44767 h 82867"/>
                <a:gd name="connsiteX10" fmla="*/ 40958 w 76200"/>
                <a:gd name="connsiteY10" fmla="*/ 74295 h 82867"/>
                <a:gd name="connsiteX11" fmla="*/ 64770 w 76200"/>
                <a:gd name="connsiteY11" fmla="*/ 36195 h 82867"/>
                <a:gd name="connsiteX12" fmla="*/ 39052 w 76200"/>
                <a:gd name="connsiteY12" fmla="*/ 10478 h 82867"/>
                <a:gd name="connsiteX13" fmla="*/ 10477 w 76200"/>
                <a:gd name="connsiteY13" fmla="*/ 36195 h 82867"/>
                <a:gd name="connsiteX14" fmla="*/ 64770 w 76200"/>
                <a:gd name="connsiteY14" fmla="*/ 36195 h 82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6200" h="82867">
                  <a:moveTo>
                    <a:pt x="40958" y="74295"/>
                  </a:moveTo>
                  <a:cubicBezTo>
                    <a:pt x="56197" y="74295"/>
                    <a:pt x="62865" y="67628"/>
                    <a:pt x="67627" y="60008"/>
                  </a:cubicBezTo>
                  <a:cubicBezTo>
                    <a:pt x="67627" y="59055"/>
                    <a:pt x="74295" y="60960"/>
                    <a:pt x="74295" y="65722"/>
                  </a:cubicBezTo>
                  <a:cubicBezTo>
                    <a:pt x="74295" y="71438"/>
                    <a:pt x="62865" y="82867"/>
                    <a:pt x="40958" y="82867"/>
                  </a:cubicBezTo>
                  <a:cubicBezTo>
                    <a:pt x="17145" y="82867"/>
                    <a:pt x="0" y="65722"/>
                    <a:pt x="0" y="41910"/>
                  </a:cubicBezTo>
                  <a:cubicBezTo>
                    <a:pt x="0" y="18097"/>
                    <a:pt x="17145" y="0"/>
                    <a:pt x="40005" y="0"/>
                  </a:cubicBezTo>
                  <a:cubicBezTo>
                    <a:pt x="61913" y="0"/>
                    <a:pt x="76200" y="15240"/>
                    <a:pt x="76200" y="40005"/>
                  </a:cubicBezTo>
                  <a:lnTo>
                    <a:pt x="76200" y="40958"/>
                  </a:lnTo>
                  <a:cubicBezTo>
                    <a:pt x="76200" y="43815"/>
                    <a:pt x="75247" y="44767"/>
                    <a:pt x="71438" y="44767"/>
                  </a:cubicBezTo>
                  <a:lnTo>
                    <a:pt x="10477" y="44767"/>
                  </a:lnTo>
                  <a:cubicBezTo>
                    <a:pt x="11430" y="61913"/>
                    <a:pt x="23813" y="74295"/>
                    <a:pt x="40958" y="74295"/>
                  </a:cubicBezTo>
                  <a:moveTo>
                    <a:pt x="64770" y="36195"/>
                  </a:moveTo>
                  <a:cubicBezTo>
                    <a:pt x="63817" y="20955"/>
                    <a:pt x="54292" y="10478"/>
                    <a:pt x="39052" y="10478"/>
                  </a:cubicBezTo>
                  <a:cubicBezTo>
                    <a:pt x="23813" y="10478"/>
                    <a:pt x="13335" y="20955"/>
                    <a:pt x="10477" y="36195"/>
                  </a:cubicBezTo>
                  <a:lnTo>
                    <a:pt x="64770" y="3619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83103861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2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text, person&#10;&#10;Description automatically generated">
            <a:extLst>
              <a:ext uri="{FF2B5EF4-FFF2-40B4-BE49-F238E27FC236}">
                <a16:creationId xmlns:a16="http://schemas.microsoft.com/office/drawing/2014/main" id="{64DBC29B-C27C-4736-9719-12E0B224D28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3477"/>
          <a:stretch/>
        </p:blipFill>
        <p:spPr>
          <a:xfrm>
            <a:off x="794" y="0"/>
            <a:ext cx="12190413" cy="661958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3CEF96E-203C-47B0-A411-0ED6ADFB08C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3477"/>
          <a:stretch/>
        </p:blipFill>
        <p:spPr>
          <a:xfrm>
            <a:off x="0" y="0"/>
            <a:ext cx="12190413" cy="6619587"/>
          </a:xfrm>
          <a:prstGeom prst="rect">
            <a:avLst/>
          </a:prstGeom>
        </p:spPr>
      </p:pic>
      <p:sp>
        <p:nvSpPr>
          <p:cNvPr id="54" name="Slide Number Placeholder 9">
            <a:extLst>
              <a:ext uri="{FF2B5EF4-FFF2-40B4-BE49-F238E27FC236}">
                <a16:creationId xmlns:a16="http://schemas.microsoft.com/office/drawing/2014/main" id="{5AB7AEF5-6381-47F5-B870-8B24B09D9D59}"/>
              </a:ext>
            </a:extLst>
          </p:cNvPr>
          <p:cNvSpPr txBox="1">
            <a:spLocks/>
          </p:cNvSpPr>
          <p:nvPr userDrawn="1"/>
        </p:nvSpPr>
        <p:spPr>
          <a:xfrm>
            <a:off x="11730624" y="324781"/>
            <a:ext cx="117005" cy="95939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defRPr lang="en-US" sz="700" b="1" kern="1200" smtClean="0">
                <a:solidFill>
                  <a:srgbClr val="2C4046"/>
                </a:solidFill>
                <a:latin typeface="Arial"/>
                <a:ea typeface="+mn-ea"/>
                <a:cs typeface="Arial"/>
              </a:defRPr>
            </a:lvl1pPr>
            <a:lvl2pPr marL="633954" algn="l" defTabSz="633954" rtl="0" eaLnBrk="1" latinLnBrk="0" hangingPunct="1">
              <a:defRPr sz="24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67907" algn="l" defTabSz="633954" rtl="0" eaLnBrk="1" latinLnBrk="0" hangingPunct="1">
              <a:defRPr sz="24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01861" algn="l" defTabSz="633954" rtl="0" eaLnBrk="1" latinLnBrk="0" hangingPunct="1">
              <a:defRPr sz="24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535814" algn="l" defTabSz="633954" rtl="0" eaLnBrk="1" latinLnBrk="0" hangingPunct="1">
              <a:defRPr sz="24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169768" algn="l" defTabSz="633954" rtl="0" eaLnBrk="1" latinLnBrk="0" hangingPunct="1">
              <a:defRPr sz="24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803721" algn="l" defTabSz="633954" rtl="0" eaLnBrk="1" latinLnBrk="0" hangingPunct="1">
              <a:defRPr sz="24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437675" algn="l" defTabSz="633954" rtl="0" eaLnBrk="1" latinLnBrk="0" hangingPunct="1">
              <a:defRPr sz="24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071628" algn="l" defTabSz="633954" rtl="0" eaLnBrk="1" latinLnBrk="0" hangingPunct="1">
              <a:defRPr sz="24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37941EF-9EE4-4C49-BBA8-147D44CBA153}" type="slidenum">
              <a:rPr lang="en-US" sz="600" smtClean="0">
                <a:solidFill>
                  <a:schemeClr val="bg1"/>
                </a:solidFill>
              </a:rPr>
              <a:pPr/>
              <a:t>‹#›</a:t>
            </a:fld>
            <a:endParaRPr lang="en-US" sz="600">
              <a:solidFill>
                <a:schemeClr val="bg1"/>
              </a:solidFill>
            </a:endParaRPr>
          </a:p>
        </p:txBody>
      </p:sp>
      <p:sp>
        <p:nvSpPr>
          <p:cNvPr id="86" name="Text Placeholder 2">
            <a:extLst>
              <a:ext uri="{FF2B5EF4-FFF2-40B4-BE49-F238E27FC236}">
                <a16:creationId xmlns:a16="http://schemas.microsoft.com/office/drawing/2014/main" id="{9147BED3-AD59-473C-B06A-DAB4642B8F1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98496" y="1093510"/>
            <a:ext cx="3852379" cy="3425287"/>
          </a:xfrm>
          <a:prstGeom prst="rect">
            <a:avLst/>
          </a:prstGeom>
        </p:spPr>
        <p:txBody>
          <a:bodyPr/>
          <a:lstStyle>
            <a:lvl1pPr marL="0" marR="2540" indent="0" algn="l" defTabSz="457189" rtl="0" eaLnBrk="1" latinLnBrk="0" hangingPunct="1">
              <a:lnSpc>
                <a:spcPct val="90000"/>
              </a:lnSpc>
              <a:spcBef>
                <a:spcPts val="0"/>
              </a:spcBef>
              <a:buFont typeface="Arial"/>
              <a:buNone/>
              <a:defRPr lang="en-US" sz="3700" b="1" kern="1200" spc="0" baseline="0" dirty="0" smtClean="0">
                <a:solidFill>
                  <a:srgbClr val="FFFFFF"/>
                </a:solidFill>
                <a:latin typeface="Arial MT" pitchFamily="50" charset="0"/>
                <a:ea typeface="+mn-ea"/>
                <a:cs typeface="Arial"/>
              </a:defRPr>
            </a:lvl1pPr>
            <a:lvl2pPr marL="6351" marR="2540" indent="0" algn="l" defTabSz="457189" rtl="0" eaLnBrk="1" latinLnBrk="0" hangingPunct="1">
              <a:lnSpc>
                <a:spcPct val="77700"/>
              </a:lnSpc>
              <a:spcBef>
                <a:spcPts val="931"/>
              </a:spcBef>
              <a:buFont typeface="Arial"/>
              <a:buNone/>
              <a:defRPr lang="en-US" sz="3275" b="1" kern="1200" spc="-111" baseline="0" dirty="0" smtClean="0">
                <a:solidFill>
                  <a:srgbClr val="2C4046"/>
                </a:solidFill>
                <a:latin typeface="Arial"/>
                <a:ea typeface="+mn-ea"/>
                <a:cs typeface="Arial"/>
              </a:defRPr>
            </a:lvl2pPr>
            <a:lvl3pPr marL="6351" marR="2540" indent="0" algn="l" defTabSz="457189" rtl="0" eaLnBrk="1" latinLnBrk="0" hangingPunct="1">
              <a:lnSpc>
                <a:spcPct val="77700"/>
              </a:lnSpc>
              <a:spcBef>
                <a:spcPts val="931"/>
              </a:spcBef>
              <a:buFont typeface="Arial"/>
              <a:buNone/>
              <a:defRPr lang="en-US" sz="3275" b="1" kern="1200" spc="-111" baseline="0" dirty="0" smtClean="0">
                <a:solidFill>
                  <a:srgbClr val="2C4046"/>
                </a:solidFill>
                <a:latin typeface="Arial"/>
                <a:ea typeface="+mn-ea"/>
                <a:cs typeface="Arial"/>
              </a:defRPr>
            </a:lvl3pPr>
            <a:lvl4pPr marL="6351" marR="2540" indent="0" algn="l" defTabSz="457189" rtl="0" eaLnBrk="1" latinLnBrk="0" hangingPunct="1">
              <a:lnSpc>
                <a:spcPct val="77700"/>
              </a:lnSpc>
              <a:spcBef>
                <a:spcPts val="931"/>
              </a:spcBef>
              <a:buFont typeface="Arial"/>
              <a:buNone/>
              <a:defRPr lang="en-US" sz="3275" b="1" kern="1200" spc="-111" baseline="0" dirty="0" smtClean="0">
                <a:solidFill>
                  <a:srgbClr val="2C4046"/>
                </a:solidFill>
                <a:latin typeface="Arial"/>
                <a:ea typeface="+mn-ea"/>
                <a:cs typeface="Arial"/>
              </a:defRPr>
            </a:lvl4pPr>
            <a:lvl5pPr marL="6351" marR="2540" indent="0" algn="l" defTabSz="457189" rtl="0" eaLnBrk="1" latinLnBrk="0" hangingPunct="1">
              <a:lnSpc>
                <a:spcPct val="77700"/>
              </a:lnSpc>
              <a:spcBef>
                <a:spcPts val="931"/>
              </a:spcBef>
              <a:buFont typeface="Arial"/>
              <a:buNone/>
              <a:defRPr lang="en-US" sz="3275" b="1" kern="1200" spc="-111" baseline="0" dirty="0">
                <a:solidFill>
                  <a:srgbClr val="2C4046"/>
                </a:solidFill>
                <a:latin typeface="Arial"/>
                <a:ea typeface="+mn-ea"/>
                <a:cs typeface="Arial"/>
              </a:defRPr>
            </a:lvl5pPr>
          </a:lstStyle>
          <a:p>
            <a:pPr lvl="0"/>
            <a:r>
              <a:rPr lang="en-US"/>
              <a:t>Title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65EB2E59-8A7C-9744-83A9-6FBE3551A8AC}"/>
              </a:ext>
            </a:extLst>
          </p:cNvPr>
          <p:cNvGrpSpPr/>
          <p:nvPr userDrawn="1"/>
        </p:nvGrpSpPr>
        <p:grpSpPr>
          <a:xfrm>
            <a:off x="10897318" y="6082842"/>
            <a:ext cx="931165" cy="385303"/>
            <a:chOff x="2792363" y="2207895"/>
            <a:chExt cx="930007" cy="399097"/>
          </a:xfrm>
          <a:solidFill>
            <a:schemeClr val="bg1"/>
          </a:solidFill>
        </p:grpSpPr>
        <p:sp>
          <p:nvSpPr>
            <p:cNvPr id="31" name="Freeform: Shape 40">
              <a:extLst>
                <a:ext uri="{FF2B5EF4-FFF2-40B4-BE49-F238E27FC236}">
                  <a16:creationId xmlns:a16="http://schemas.microsoft.com/office/drawing/2014/main" id="{B9E8F52B-4E0B-DE45-8C1F-8EB992E8D964}"/>
                </a:ext>
              </a:extLst>
            </p:cNvPr>
            <p:cNvSpPr/>
            <p:nvPr/>
          </p:nvSpPr>
          <p:spPr>
            <a:xfrm>
              <a:off x="3139920" y="2207895"/>
              <a:ext cx="138093" cy="196214"/>
            </a:xfrm>
            <a:custGeom>
              <a:avLst/>
              <a:gdLst>
                <a:gd name="connsiteX0" fmla="*/ 134775 w 138093"/>
                <a:gd name="connsiteY0" fmla="*/ 179070 h 196214"/>
                <a:gd name="connsiteX1" fmla="*/ 110010 w 138093"/>
                <a:gd name="connsiteY1" fmla="*/ 149542 h 196214"/>
                <a:gd name="connsiteX2" fmla="*/ 107152 w 138093"/>
                <a:gd name="connsiteY2" fmla="*/ 144780 h 196214"/>
                <a:gd name="connsiteX3" fmla="*/ 93817 w 138093"/>
                <a:gd name="connsiteY3" fmla="*/ 126683 h 196214"/>
                <a:gd name="connsiteX4" fmla="*/ 95722 w 138093"/>
                <a:gd name="connsiteY4" fmla="*/ 108585 h 196214"/>
                <a:gd name="connsiteX5" fmla="*/ 98580 w 138093"/>
                <a:gd name="connsiteY5" fmla="*/ 105727 h 196214"/>
                <a:gd name="connsiteX6" fmla="*/ 101437 w 138093"/>
                <a:gd name="connsiteY6" fmla="*/ 101917 h 196214"/>
                <a:gd name="connsiteX7" fmla="*/ 101437 w 138093"/>
                <a:gd name="connsiteY7" fmla="*/ 101917 h 196214"/>
                <a:gd name="connsiteX8" fmla="*/ 102390 w 138093"/>
                <a:gd name="connsiteY8" fmla="*/ 100013 h 196214"/>
                <a:gd name="connsiteX9" fmla="*/ 102390 w 138093"/>
                <a:gd name="connsiteY9" fmla="*/ 99060 h 196214"/>
                <a:gd name="connsiteX10" fmla="*/ 106200 w 138093"/>
                <a:gd name="connsiteY10" fmla="*/ 95250 h 196214"/>
                <a:gd name="connsiteX11" fmla="*/ 120487 w 138093"/>
                <a:gd name="connsiteY11" fmla="*/ 81915 h 196214"/>
                <a:gd name="connsiteX12" fmla="*/ 122392 w 138093"/>
                <a:gd name="connsiteY12" fmla="*/ 73342 h 196214"/>
                <a:gd name="connsiteX13" fmla="*/ 122392 w 138093"/>
                <a:gd name="connsiteY13" fmla="*/ 73342 h 196214"/>
                <a:gd name="connsiteX14" fmla="*/ 122392 w 138093"/>
                <a:gd name="connsiteY14" fmla="*/ 73342 h 196214"/>
                <a:gd name="connsiteX15" fmla="*/ 102390 w 138093"/>
                <a:gd name="connsiteY15" fmla="*/ 61913 h 196214"/>
                <a:gd name="connsiteX16" fmla="*/ 102390 w 138093"/>
                <a:gd name="connsiteY16" fmla="*/ 61913 h 196214"/>
                <a:gd name="connsiteX17" fmla="*/ 102390 w 138093"/>
                <a:gd name="connsiteY17" fmla="*/ 61913 h 196214"/>
                <a:gd name="connsiteX18" fmla="*/ 102390 w 138093"/>
                <a:gd name="connsiteY18" fmla="*/ 61913 h 196214"/>
                <a:gd name="connsiteX19" fmla="*/ 101437 w 138093"/>
                <a:gd name="connsiteY19" fmla="*/ 61913 h 196214"/>
                <a:gd name="connsiteX20" fmla="*/ 101437 w 138093"/>
                <a:gd name="connsiteY20" fmla="*/ 61913 h 196214"/>
                <a:gd name="connsiteX21" fmla="*/ 100485 w 138093"/>
                <a:gd name="connsiteY21" fmla="*/ 61913 h 196214"/>
                <a:gd name="connsiteX22" fmla="*/ 99532 w 138093"/>
                <a:gd name="connsiteY22" fmla="*/ 61913 h 196214"/>
                <a:gd name="connsiteX23" fmla="*/ 94770 w 138093"/>
                <a:gd name="connsiteY23" fmla="*/ 62865 h 196214"/>
                <a:gd name="connsiteX24" fmla="*/ 94770 w 138093"/>
                <a:gd name="connsiteY24" fmla="*/ 62865 h 196214"/>
                <a:gd name="connsiteX25" fmla="*/ 93817 w 138093"/>
                <a:gd name="connsiteY25" fmla="*/ 62865 h 196214"/>
                <a:gd name="connsiteX26" fmla="*/ 89055 w 138093"/>
                <a:gd name="connsiteY26" fmla="*/ 66675 h 196214"/>
                <a:gd name="connsiteX27" fmla="*/ 89055 w 138093"/>
                <a:gd name="connsiteY27" fmla="*/ 66675 h 196214"/>
                <a:gd name="connsiteX28" fmla="*/ 83340 w 138093"/>
                <a:gd name="connsiteY28" fmla="*/ 72390 h 196214"/>
                <a:gd name="connsiteX29" fmla="*/ 62385 w 138093"/>
                <a:gd name="connsiteY29" fmla="*/ 93345 h 196214"/>
                <a:gd name="connsiteX30" fmla="*/ 50002 w 138093"/>
                <a:gd name="connsiteY30" fmla="*/ 100013 h 196214"/>
                <a:gd name="connsiteX31" fmla="*/ 42382 w 138093"/>
                <a:gd name="connsiteY31" fmla="*/ 91440 h 196214"/>
                <a:gd name="connsiteX32" fmla="*/ 42382 w 138093"/>
                <a:gd name="connsiteY32" fmla="*/ 31433 h 196214"/>
                <a:gd name="connsiteX33" fmla="*/ 42382 w 138093"/>
                <a:gd name="connsiteY33" fmla="*/ 31433 h 196214"/>
                <a:gd name="connsiteX34" fmla="*/ 42382 w 138093"/>
                <a:gd name="connsiteY34" fmla="*/ 31433 h 196214"/>
                <a:gd name="connsiteX35" fmla="*/ 42382 w 138093"/>
                <a:gd name="connsiteY35" fmla="*/ 30480 h 196214"/>
                <a:gd name="connsiteX36" fmla="*/ 42382 w 138093"/>
                <a:gd name="connsiteY36" fmla="*/ 30480 h 196214"/>
                <a:gd name="connsiteX37" fmla="*/ 31905 w 138093"/>
                <a:gd name="connsiteY37" fmla="*/ 3810 h 196214"/>
                <a:gd name="connsiteX38" fmla="*/ 17617 w 138093"/>
                <a:gd name="connsiteY38" fmla="*/ 0 h 196214"/>
                <a:gd name="connsiteX39" fmla="*/ 5235 w 138093"/>
                <a:gd name="connsiteY39" fmla="*/ 1905 h 196214"/>
                <a:gd name="connsiteX40" fmla="*/ 472 w 138093"/>
                <a:gd name="connsiteY40" fmla="*/ 10477 h 196214"/>
                <a:gd name="connsiteX41" fmla="*/ 2377 w 138093"/>
                <a:gd name="connsiteY41" fmla="*/ 39052 h 196214"/>
                <a:gd name="connsiteX42" fmla="*/ 2377 w 138093"/>
                <a:gd name="connsiteY42" fmla="*/ 177165 h 196214"/>
                <a:gd name="connsiteX43" fmla="*/ 20475 w 138093"/>
                <a:gd name="connsiteY43" fmla="*/ 196215 h 196214"/>
                <a:gd name="connsiteX44" fmla="*/ 24285 w 138093"/>
                <a:gd name="connsiteY44" fmla="*/ 196215 h 196214"/>
                <a:gd name="connsiteX45" fmla="*/ 41430 w 138093"/>
                <a:gd name="connsiteY45" fmla="*/ 177165 h 196214"/>
                <a:gd name="connsiteX46" fmla="*/ 41430 w 138093"/>
                <a:gd name="connsiteY46" fmla="*/ 175260 h 196214"/>
                <a:gd name="connsiteX47" fmla="*/ 41430 w 138093"/>
                <a:gd name="connsiteY47" fmla="*/ 144780 h 196214"/>
                <a:gd name="connsiteX48" fmla="*/ 49050 w 138093"/>
                <a:gd name="connsiteY48" fmla="*/ 136208 h 196214"/>
                <a:gd name="connsiteX49" fmla="*/ 64290 w 138093"/>
                <a:gd name="connsiteY49" fmla="*/ 146685 h 196214"/>
                <a:gd name="connsiteX50" fmla="*/ 93817 w 138093"/>
                <a:gd name="connsiteY50" fmla="*/ 183833 h 196214"/>
                <a:gd name="connsiteX51" fmla="*/ 93817 w 138093"/>
                <a:gd name="connsiteY51" fmla="*/ 183833 h 196214"/>
                <a:gd name="connsiteX52" fmla="*/ 115725 w 138093"/>
                <a:gd name="connsiteY52" fmla="*/ 196215 h 196214"/>
                <a:gd name="connsiteX53" fmla="*/ 136680 w 138093"/>
                <a:gd name="connsiteY53" fmla="*/ 185738 h 196214"/>
                <a:gd name="connsiteX54" fmla="*/ 134775 w 138093"/>
                <a:gd name="connsiteY54" fmla="*/ 179070 h 196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138093" h="196214">
                  <a:moveTo>
                    <a:pt x="134775" y="179070"/>
                  </a:moveTo>
                  <a:cubicBezTo>
                    <a:pt x="130012" y="175260"/>
                    <a:pt x="118582" y="160972"/>
                    <a:pt x="110010" y="149542"/>
                  </a:cubicBezTo>
                  <a:lnTo>
                    <a:pt x="107152" y="144780"/>
                  </a:lnTo>
                  <a:lnTo>
                    <a:pt x="93817" y="126683"/>
                  </a:lnTo>
                  <a:cubicBezTo>
                    <a:pt x="90007" y="120967"/>
                    <a:pt x="90960" y="115252"/>
                    <a:pt x="95722" y="108585"/>
                  </a:cubicBezTo>
                  <a:cubicBezTo>
                    <a:pt x="96675" y="107633"/>
                    <a:pt x="97627" y="106680"/>
                    <a:pt x="98580" y="105727"/>
                  </a:cubicBezTo>
                  <a:cubicBezTo>
                    <a:pt x="99532" y="104775"/>
                    <a:pt x="100485" y="103822"/>
                    <a:pt x="101437" y="101917"/>
                  </a:cubicBezTo>
                  <a:lnTo>
                    <a:pt x="101437" y="101917"/>
                  </a:lnTo>
                  <a:cubicBezTo>
                    <a:pt x="101437" y="100965"/>
                    <a:pt x="102390" y="100965"/>
                    <a:pt x="102390" y="100013"/>
                  </a:cubicBezTo>
                  <a:lnTo>
                    <a:pt x="102390" y="99060"/>
                  </a:lnTo>
                  <a:cubicBezTo>
                    <a:pt x="103342" y="98108"/>
                    <a:pt x="105247" y="96202"/>
                    <a:pt x="106200" y="95250"/>
                  </a:cubicBezTo>
                  <a:cubicBezTo>
                    <a:pt x="111915" y="88583"/>
                    <a:pt x="117630" y="83820"/>
                    <a:pt x="120487" y="81915"/>
                  </a:cubicBezTo>
                  <a:cubicBezTo>
                    <a:pt x="123345" y="80010"/>
                    <a:pt x="125250" y="78105"/>
                    <a:pt x="122392" y="73342"/>
                  </a:cubicBezTo>
                  <a:lnTo>
                    <a:pt x="122392" y="73342"/>
                  </a:lnTo>
                  <a:cubicBezTo>
                    <a:pt x="122392" y="73342"/>
                    <a:pt x="122392" y="73342"/>
                    <a:pt x="122392" y="73342"/>
                  </a:cubicBezTo>
                  <a:cubicBezTo>
                    <a:pt x="121440" y="70485"/>
                    <a:pt x="112867" y="61913"/>
                    <a:pt x="102390" y="61913"/>
                  </a:cubicBezTo>
                  <a:cubicBezTo>
                    <a:pt x="102390" y="61913"/>
                    <a:pt x="102390" y="61913"/>
                    <a:pt x="102390" y="61913"/>
                  </a:cubicBezTo>
                  <a:cubicBezTo>
                    <a:pt x="102390" y="61913"/>
                    <a:pt x="102390" y="61913"/>
                    <a:pt x="102390" y="61913"/>
                  </a:cubicBezTo>
                  <a:cubicBezTo>
                    <a:pt x="102390" y="61913"/>
                    <a:pt x="102390" y="61913"/>
                    <a:pt x="102390" y="61913"/>
                  </a:cubicBezTo>
                  <a:cubicBezTo>
                    <a:pt x="102390" y="61913"/>
                    <a:pt x="101437" y="61913"/>
                    <a:pt x="101437" y="61913"/>
                  </a:cubicBezTo>
                  <a:cubicBezTo>
                    <a:pt x="101437" y="61913"/>
                    <a:pt x="101437" y="61913"/>
                    <a:pt x="101437" y="61913"/>
                  </a:cubicBezTo>
                  <a:cubicBezTo>
                    <a:pt x="101437" y="61913"/>
                    <a:pt x="100485" y="61913"/>
                    <a:pt x="100485" y="61913"/>
                  </a:cubicBezTo>
                  <a:cubicBezTo>
                    <a:pt x="100485" y="61913"/>
                    <a:pt x="99532" y="61913"/>
                    <a:pt x="99532" y="61913"/>
                  </a:cubicBezTo>
                  <a:cubicBezTo>
                    <a:pt x="97627" y="61913"/>
                    <a:pt x="95722" y="62865"/>
                    <a:pt x="94770" y="62865"/>
                  </a:cubicBezTo>
                  <a:cubicBezTo>
                    <a:pt x="94770" y="62865"/>
                    <a:pt x="94770" y="62865"/>
                    <a:pt x="94770" y="62865"/>
                  </a:cubicBezTo>
                  <a:cubicBezTo>
                    <a:pt x="94770" y="62865"/>
                    <a:pt x="93817" y="62865"/>
                    <a:pt x="93817" y="62865"/>
                  </a:cubicBezTo>
                  <a:cubicBezTo>
                    <a:pt x="91912" y="63817"/>
                    <a:pt x="90007" y="64770"/>
                    <a:pt x="89055" y="66675"/>
                  </a:cubicBezTo>
                  <a:lnTo>
                    <a:pt x="89055" y="66675"/>
                  </a:lnTo>
                  <a:cubicBezTo>
                    <a:pt x="87150" y="68580"/>
                    <a:pt x="85245" y="70485"/>
                    <a:pt x="83340" y="72390"/>
                  </a:cubicBezTo>
                  <a:lnTo>
                    <a:pt x="62385" y="93345"/>
                  </a:lnTo>
                  <a:cubicBezTo>
                    <a:pt x="59527" y="96202"/>
                    <a:pt x="56670" y="100013"/>
                    <a:pt x="50002" y="100013"/>
                  </a:cubicBezTo>
                  <a:cubicBezTo>
                    <a:pt x="45240" y="100013"/>
                    <a:pt x="42382" y="97155"/>
                    <a:pt x="42382" y="91440"/>
                  </a:cubicBezTo>
                  <a:lnTo>
                    <a:pt x="42382" y="31433"/>
                  </a:lnTo>
                  <a:lnTo>
                    <a:pt x="42382" y="31433"/>
                  </a:lnTo>
                  <a:lnTo>
                    <a:pt x="42382" y="31433"/>
                  </a:lnTo>
                  <a:cubicBezTo>
                    <a:pt x="42382" y="31433"/>
                    <a:pt x="42382" y="30480"/>
                    <a:pt x="42382" y="30480"/>
                  </a:cubicBezTo>
                  <a:lnTo>
                    <a:pt x="42382" y="30480"/>
                  </a:lnTo>
                  <a:cubicBezTo>
                    <a:pt x="42382" y="18097"/>
                    <a:pt x="38572" y="8572"/>
                    <a:pt x="31905" y="3810"/>
                  </a:cubicBezTo>
                  <a:cubicBezTo>
                    <a:pt x="27142" y="952"/>
                    <a:pt x="22380" y="0"/>
                    <a:pt x="17617" y="0"/>
                  </a:cubicBezTo>
                  <a:cubicBezTo>
                    <a:pt x="11902" y="0"/>
                    <a:pt x="7140" y="952"/>
                    <a:pt x="5235" y="1905"/>
                  </a:cubicBezTo>
                  <a:cubicBezTo>
                    <a:pt x="-480" y="4763"/>
                    <a:pt x="-480" y="6667"/>
                    <a:pt x="472" y="10477"/>
                  </a:cubicBezTo>
                  <a:cubicBezTo>
                    <a:pt x="1425" y="14288"/>
                    <a:pt x="2377" y="27622"/>
                    <a:pt x="2377" y="39052"/>
                  </a:cubicBezTo>
                  <a:lnTo>
                    <a:pt x="2377" y="177165"/>
                  </a:lnTo>
                  <a:cubicBezTo>
                    <a:pt x="2377" y="191452"/>
                    <a:pt x="9997" y="196215"/>
                    <a:pt x="20475" y="196215"/>
                  </a:cubicBezTo>
                  <a:lnTo>
                    <a:pt x="24285" y="196215"/>
                  </a:lnTo>
                  <a:cubicBezTo>
                    <a:pt x="34762" y="196215"/>
                    <a:pt x="41430" y="191452"/>
                    <a:pt x="41430" y="177165"/>
                  </a:cubicBezTo>
                  <a:lnTo>
                    <a:pt x="41430" y="175260"/>
                  </a:lnTo>
                  <a:cubicBezTo>
                    <a:pt x="41430" y="171450"/>
                    <a:pt x="41430" y="148590"/>
                    <a:pt x="41430" y="144780"/>
                  </a:cubicBezTo>
                  <a:cubicBezTo>
                    <a:pt x="41430" y="138113"/>
                    <a:pt x="46192" y="136208"/>
                    <a:pt x="49050" y="136208"/>
                  </a:cubicBezTo>
                  <a:cubicBezTo>
                    <a:pt x="56670" y="136208"/>
                    <a:pt x="59527" y="140970"/>
                    <a:pt x="64290" y="146685"/>
                  </a:cubicBezTo>
                  <a:cubicBezTo>
                    <a:pt x="66195" y="149542"/>
                    <a:pt x="84292" y="171450"/>
                    <a:pt x="93817" y="183833"/>
                  </a:cubicBezTo>
                  <a:lnTo>
                    <a:pt x="93817" y="183833"/>
                  </a:lnTo>
                  <a:cubicBezTo>
                    <a:pt x="101437" y="193358"/>
                    <a:pt x="108105" y="196215"/>
                    <a:pt x="115725" y="196215"/>
                  </a:cubicBezTo>
                  <a:cubicBezTo>
                    <a:pt x="126202" y="196215"/>
                    <a:pt x="134775" y="188595"/>
                    <a:pt x="136680" y="185738"/>
                  </a:cubicBezTo>
                  <a:cubicBezTo>
                    <a:pt x="139537" y="183833"/>
                    <a:pt x="137632" y="181927"/>
                    <a:pt x="134775" y="17907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32" name="Freeform: Shape 41">
              <a:extLst>
                <a:ext uri="{FF2B5EF4-FFF2-40B4-BE49-F238E27FC236}">
                  <a16:creationId xmlns:a16="http://schemas.microsoft.com/office/drawing/2014/main" id="{9EDBA7FF-4231-3740-8E32-511B795A7244}"/>
                </a:ext>
              </a:extLst>
            </p:cNvPr>
            <p:cNvSpPr/>
            <p:nvPr/>
          </p:nvSpPr>
          <p:spPr>
            <a:xfrm>
              <a:off x="3075150" y="2209800"/>
              <a:ext cx="41429" cy="197167"/>
            </a:xfrm>
            <a:custGeom>
              <a:avLst/>
              <a:gdLst>
                <a:gd name="connsiteX0" fmla="*/ 31905 w 41429"/>
                <a:gd name="connsiteY0" fmla="*/ 3810 h 197167"/>
                <a:gd name="connsiteX1" fmla="*/ 17617 w 41429"/>
                <a:gd name="connsiteY1" fmla="*/ 0 h 197167"/>
                <a:gd name="connsiteX2" fmla="*/ 5235 w 41429"/>
                <a:gd name="connsiteY2" fmla="*/ 1905 h 197167"/>
                <a:gd name="connsiteX3" fmla="*/ 472 w 41429"/>
                <a:gd name="connsiteY3" fmla="*/ 10478 h 197167"/>
                <a:gd name="connsiteX4" fmla="*/ 2377 w 41429"/>
                <a:gd name="connsiteY4" fmla="*/ 48578 h 197167"/>
                <a:gd name="connsiteX5" fmla="*/ 2377 w 41429"/>
                <a:gd name="connsiteY5" fmla="*/ 60008 h 197167"/>
                <a:gd name="connsiteX6" fmla="*/ 2377 w 41429"/>
                <a:gd name="connsiteY6" fmla="*/ 178117 h 197167"/>
                <a:gd name="connsiteX7" fmla="*/ 20475 w 41429"/>
                <a:gd name="connsiteY7" fmla="*/ 197167 h 197167"/>
                <a:gd name="connsiteX8" fmla="*/ 24285 w 41429"/>
                <a:gd name="connsiteY8" fmla="*/ 197167 h 197167"/>
                <a:gd name="connsiteX9" fmla="*/ 41430 w 41429"/>
                <a:gd name="connsiteY9" fmla="*/ 178117 h 197167"/>
                <a:gd name="connsiteX10" fmla="*/ 41430 w 41429"/>
                <a:gd name="connsiteY10" fmla="*/ 31433 h 197167"/>
                <a:gd name="connsiteX11" fmla="*/ 41430 w 41429"/>
                <a:gd name="connsiteY11" fmla="*/ 30480 h 197167"/>
                <a:gd name="connsiteX12" fmla="*/ 41430 w 41429"/>
                <a:gd name="connsiteY12" fmla="*/ 30480 h 197167"/>
                <a:gd name="connsiteX13" fmla="*/ 31905 w 41429"/>
                <a:gd name="connsiteY13" fmla="*/ 3810 h 197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429" h="197167">
                  <a:moveTo>
                    <a:pt x="31905" y="3810"/>
                  </a:moveTo>
                  <a:cubicBezTo>
                    <a:pt x="27142" y="953"/>
                    <a:pt x="22380" y="0"/>
                    <a:pt x="17617" y="0"/>
                  </a:cubicBezTo>
                  <a:cubicBezTo>
                    <a:pt x="11902" y="0"/>
                    <a:pt x="7140" y="953"/>
                    <a:pt x="5235" y="1905"/>
                  </a:cubicBezTo>
                  <a:cubicBezTo>
                    <a:pt x="-480" y="4763"/>
                    <a:pt x="-480" y="6667"/>
                    <a:pt x="472" y="10478"/>
                  </a:cubicBezTo>
                  <a:cubicBezTo>
                    <a:pt x="2377" y="16192"/>
                    <a:pt x="2377" y="34290"/>
                    <a:pt x="2377" y="48578"/>
                  </a:cubicBezTo>
                  <a:lnTo>
                    <a:pt x="2377" y="60008"/>
                  </a:lnTo>
                  <a:lnTo>
                    <a:pt x="2377" y="178117"/>
                  </a:lnTo>
                  <a:cubicBezTo>
                    <a:pt x="2377" y="192405"/>
                    <a:pt x="9997" y="197167"/>
                    <a:pt x="20475" y="197167"/>
                  </a:cubicBezTo>
                  <a:lnTo>
                    <a:pt x="24285" y="197167"/>
                  </a:lnTo>
                  <a:cubicBezTo>
                    <a:pt x="33810" y="197167"/>
                    <a:pt x="41430" y="192405"/>
                    <a:pt x="41430" y="178117"/>
                  </a:cubicBezTo>
                  <a:lnTo>
                    <a:pt x="41430" y="31433"/>
                  </a:lnTo>
                  <a:cubicBezTo>
                    <a:pt x="41430" y="31433"/>
                    <a:pt x="41430" y="30480"/>
                    <a:pt x="41430" y="30480"/>
                  </a:cubicBezTo>
                  <a:lnTo>
                    <a:pt x="41430" y="30480"/>
                  </a:lnTo>
                  <a:cubicBezTo>
                    <a:pt x="41430" y="18097"/>
                    <a:pt x="37620" y="8572"/>
                    <a:pt x="31905" y="381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33" name="Freeform: Shape 42">
              <a:extLst>
                <a:ext uri="{FF2B5EF4-FFF2-40B4-BE49-F238E27FC236}">
                  <a16:creationId xmlns:a16="http://schemas.microsoft.com/office/drawing/2014/main" id="{2AAD1A17-B6A3-4D43-A9B7-729415DF2E5B}"/>
                </a:ext>
              </a:extLst>
            </p:cNvPr>
            <p:cNvSpPr/>
            <p:nvPr/>
          </p:nvSpPr>
          <p:spPr>
            <a:xfrm>
              <a:off x="2792363" y="2212657"/>
              <a:ext cx="171231" cy="194309"/>
            </a:xfrm>
            <a:custGeom>
              <a:avLst/>
              <a:gdLst>
                <a:gd name="connsiteX0" fmla="*/ 140384 w 171231"/>
                <a:gd name="connsiteY0" fmla="*/ 39052 h 194309"/>
                <a:gd name="connsiteX1" fmla="*/ 167054 w 171231"/>
                <a:gd name="connsiteY1" fmla="*/ 28575 h 194309"/>
                <a:gd name="connsiteX2" fmla="*/ 168959 w 171231"/>
                <a:gd name="connsiteY2" fmla="*/ 2858 h 194309"/>
                <a:gd name="connsiteX3" fmla="*/ 165149 w 171231"/>
                <a:gd name="connsiteY3" fmla="*/ 0 h 194309"/>
                <a:gd name="connsiteX4" fmla="*/ 30847 w 171231"/>
                <a:gd name="connsiteY4" fmla="*/ 0 h 194309"/>
                <a:gd name="connsiteX5" fmla="*/ 30847 w 171231"/>
                <a:gd name="connsiteY5" fmla="*/ 0 h 194309"/>
                <a:gd name="connsiteX6" fmla="*/ 4177 w 171231"/>
                <a:gd name="connsiteY6" fmla="*/ 10477 h 194309"/>
                <a:gd name="connsiteX7" fmla="*/ 2272 w 171231"/>
                <a:gd name="connsiteY7" fmla="*/ 36195 h 194309"/>
                <a:gd name="connsiteX8" fmla="*/ 6082 w 171231"/>
                <a:gd name="connsiteY8" fmla="*/ 39052 h 194309"/>
                <a:gd name="connsiteX9" fmla="*/ 58469 w 171231"/>
                <a:gd name="connsiteY9" fmla="*/ 39052 h 194309"/>
                <a:gd name="connsiteX10" fmla="*/ 65137 w 171231"/>
                <a:gd name="connsiteY10" fmla="*/ 44767 h 194309"/>
                <a:gd name="connsiteX11" fmla="*/ 65137 w 171231"/>
                <a:gd name="connsiteY11" fmla="*/ 175260 h 194309"/>
                <a:gd name="connsiteX12" fmla="*/ 69899 w 171231"/>
                <a:gd name="connsiteY12" fmla="*/ 189547 h 194309"/>
                <a:gd name="connsiteX13" fmla="*/ 83234 w 171231"/>
                <a:gd name="connsiteY13" fmla="*/ 194310 h 194309"/>
                <a:gd name="connsiteX14" fmla="*/ 87044 w 171231"/>
                <a:gd name="connsiteY14" fmla="*/ 194310 h 194309"/>
                <a:gd name="connsiteX15" fmla="*/ 104189 w 171231"/>
                <a:gd name="connsiteY15" fmla="*/ 175260 h 194309"/>
                <a:gd name="connsiteX16" fmla="*/ 104189 w 171231"/>
                <a:gd name="connsiteY16" fmla="*/ 46672 h 194309"/>
                <a:gd name="connsiteX17" fmla="*/ 111809 w 171231"/>
                <a:gd name="connsiteY17" fmla="*/ 38100 h 194309"/>
                <a:gd name="connsiteX18" fmla="*/ 140384 w 171231"/>
                <a:gd name="connsiteY18" fmla="*/ 39052 h 194309"/>
                <a:gd name="connsiteX19" fmla="*/ 140384 w 171231"/>
                <a:gd name="connsiteY19" fmla="*/ 39052 h 194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71231" h="194309">
                  <a:moveTo>
                    <a:pt x="140384" y="39052"/>
                  </a:moveTo>
                  <a:cubicBezTo>
                    <a:pt x="152767" y="39052"/>
                    <a:pt x="162292" y="35242"/>
                    <a:pt x="167054" y="28575"/>
                  </a:cubicBezTo>
                  <a:cubicBezTo>
                    <a:pt x="173722" y="19050"/>
                    <a:pt x="170864" y="6667"/>
                    <a:pt x="168959" y="2858"/>
                  </a:cubicBezTo>
                  <a:cubicBezTo>
                    <a:pt x="168007" y="952"/>
                    <a:pt x="166102" y="0"/>
                    <a:pt x="165149" y="0"/>
                  </a:cubicBezTo>
                  <a:cubicBezTo>
                    <a:pt x="165149" y="0"/>
                    <a:pt x="30847" y="0"/>
                    <a:pt x="30847" y="0"/>
                  </a:cubicBezTo>
                  <a:lnTo>
                    <a:pt x="30847" y="0"/>
                  </a:lnTo>
                  <a:cubicBezTo>
                    <a:pt x="18464" y="0"/>
                    <a:pt x="8939" y="3810"/>
                    <a:pt x="4177" y="10477"/>
                  </a:cubicBezTo>
                  <a:cubicBezTo>
                    <a:pt x="-2491" y="20002"/>
                    <a:pt x="367" y="32385"/>
                    <a:pt x="2272" y="36195"/>
                  </a:cubicBezTo>
                  <a:cubicBezTo>
                    <a:pt x="3224" y="38100"/>
                    <a:pt x="5129" y="39052"/>
                    <a:pt x="6082" y="39052"/>
                  </a:cubicBezTo>
                  <a:lnTo>
                    <a:pt x="58469" y="39052"/>
                  </a:lnTo>
                  <a:cubicBezTo>
                    <a:pt x="61327" y="39052"/>
                    <a:pt x="64184" y="41910"/>
                    <a:pt x="65137" y="44767"/>
                  </a:cubicBezTo>
                  <a:lnTo>
                    <a:pt x="65137" y="175260"/>
                  </a:lnTo>
                  <a:cubicBezTo>
                    <a:pt x="65137" y="181927"/>
                    <a:pt x="67042" y="186690"/>
                    <a:pt x="69899" y="189547"/>
                  </a:cubicBezTo>
                  <a:cubicBezTo>
                    <a:pt x="72757" y="193358"/>
                    <a:pt x="77519" y="194310"/>
                    <a:pt x="83234" y="194310"/>
                  </a:cubicBezTo>
                  <a:lnTo>
                    <a:pt x="87044" y="194310"/>
                  </a:lnTo>
                  <a:cubicBezTo>
                    <a:pt x="96569" y="194310"/>
                    <a:pt x="104189" y="189547"/>
                    <a:pt x="104189" y="175260"/>
                  </a:cubicBezTo>
                  <a:lnTo>
                    <a:pt x="104189" y="46672"/>
                  </a:lnTo>
                  <a:cubicBezTo>
                    <a:pt x="104189" y="41910"/>
                    <a:pt x="107047" y="39052"/>
                    <a:pt x="111809" y="38100"/>
                  </a:cubicBezTo>
                  <a:cubicBezTo>
                    <a:pt x="112762" y="39052"/>
                    <a:pt x="140384" y="39052"/>
                    <a:pt x="140384" y="39052"/>
                  </a:cubicBezTo>
                  <a:lnTo>
                    <a:pt x="140384" y="3905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34" name="Freeform: Shape 43">
              <a:extLst>
                <a:ext uri="{FF2B5EF4-FFF2-40B4-BE49-F238E27FC236}">
                  <a16:creationId xmlns:a16="http://schemas.microsoft.com/office/drawing/2014/main" id="{7F4A059F-450D-0747-869B-347382A5AD2B}"/>
                </a:ext>
              </a:extLst>
            </p:cNvPr>
            <p:cNvSpPr/>
            <p:nvPr/>
          </p:nvSpPr>
          <p:spPr>
            <a:xfrm>
              <a:off x="2923222" y="2260282"/>
              <a:ext cx="131917" cy="147637"/>
            </a:xfrm>
            <a:custGeom>
              <a:avLst/>
              <a:gdLst>
                <a:gd name="connsiteX0" fmla="*/ 129540 w 131917"/>
                <a:gd name="connsiteY0" fmla="*/ 96202 h 147637"/>
                <a:gd name="connsiteX1" fmla="*/ 129540 w 131917"/>
                <a:gd name="connsiteY1" fmla="*/ 61913 h 147637"/>
                <a:gd name="connsiteX2" fmla="*/ 65723 w 131917"/>
                <a:gd name="connsiteY2" fmla="*/ 0 h 147637"/>
                <a:gd name="connsiteX3" fmla="*/ 6668 w 131917"/>
                <a:gd name="connsiteY3" fmla="*/ 34290 h 147637"/>
                <a:gd name="connsiteX4" fmla="*/ 30480 w 131917"/>
                <a:gd name="connsiteY4" fmla="*/ 51435 h 147637"/>
                <a:gd name="connsiteX5" fmla="*/ 32385 w 131917"/>
                <a:gd name="connsiteY5" fmla="*/ 50483 h 147637"/>
                <a:gd name="connsiteX6" fmla="*/ 32385 w 131917"/>
                <a:gd name="connsiteY6" fmla="*/ 50483 h 147637"/>
                <a:gd name="connsiteX7" fmla="*/ 65723 w 131917"/>
                <a:gd name="connsiteY7" fmla="*/ 30480 h 147637"/>
                <a:gd name="connsiteX8" fmla="*/ 91440 w 131917"/>
                <a:gd name="connsiteY8" fmla="*/ 51435 h 147637"/>
                <a:gd name="connsiteX9" fmla="*/ 87630 w 131917"/>
                <a:gd name="connsiteY9" fmla="*/ 55245 h 147637"/>
                <a:gd name="connsiteX10" fmla="*/ 87630 w 131917"/>
                <a:gd name="connsiteY10" fmla="*/ 55245 h 147637"/>
                <a:gd name="connsiteX11" fmla="*/ 8573 w 131917"/>
                <a:gd name="connsiteY11" fmla="*/ 80963 h 147637"/>
                <a:gd name="connsiteX12" fmla="*/ 0 w 131917"/>
                <a:gd name="connsiteY12" fmla="*/ 108585 h 147637"/>
                <a:gd name="connsiteX13" fmla="*/ 45720 w 131917"/>
                <a:gd name="connsiteY13" fmla="*/ 147638 h 147637"/>
                <a:gd name="connsiteX14" fmla="*/ 85725 w 131917"/>
                <a:gd name="connsiteY14" fmla="*/ 132397 h 147637"/>
                <a:gd name="connsiteX15" fmla="*/ 85725 w 131917"/>
                <a:gd name="connsiteY15" fmla="*/ 132397 h 147637"/>
                <a:gd name="connsiteX16" fmla="*/ 86678 w 131917"/>
                <a:gd name="connsiteY16" fmla="*/ 131445 h 147637"/>
                <a:gd name="connsiteX17" fmla="*/ 90488 w 131917"/>
                <a:gd name="connsiteY17" fmla="*/ 130492 h 147637"/>
                <a:gd name="connsiteX18" fmla="*/ 93345 w 131917"/>
                <a:gd name="connsiteY18" fmla="*/ 131445 h 147637"/>
                <a:gd name="connsiteX19" fmla="*/ 94298 w 131917"/>
                <a:gd name="connsiteY19" fmla="*/ 132397 h 147637"/>
                <a:gd name="connsiteX20" fmla="*/ 100965 w 131917"/>
                <a:gd name="connsiteY20" fmla="*/ 141922 h 147637"/>
                <a:gd name="connsiteX21" fmla="*/ 126683 w 131917"/>
                <a:gd name="connsiteY21" fmla="*/ 143827 h 147637"/>
                <a:gd name="connsiteX22" fmla="*/ 131445 w 131917"/>
                <a:gd name="connsiteY22" fmla="*/ 135255 h 147637"/>
                <a:gd name="connsiteX23" fmla="*/ 129540 w 131917"/>
                <a:gd name="connsiteY23" fmla="*/ 96202 h 147637"/>
                <a:gd name="connsiteX24" fmla="*/ 91440 w 131917"/>
                <a:gd name="connsiteY24" fmla="*/ 87630 h 147637"/>
                <a:gd name="connsiteX25" fmla="*/ 58103 w 131917"/>
                <a:gd name="connsiteY25" fmla="*/ 116205 h 147637"/>
                <a:gd name="connsiteX26" fmla="*/ 39053 w 131917"/>
                <a:gd name="connsiteY26" fmla="*/ 101917 h 147637"/>
                <a:gd name="connsiteX27" fmla="*/ 83820 w 131917"/>
                <a:gd name="connsiteY27" fmla="*/ 79058 h 147637"/>
                <a:gd name="connsiteX28" fmla="*/ 85725 w 131917"/>
                <a:gd name="connsiteY28" fmla="*/ 79058 h 147637"/>
                <a:gd name="connsiteX29" fmla="*/ 85725 w 131917"/>
                <a:gd name="connsiteY29" fmla="*/ 79058 h 147637"/>
                <a:gd name="connsiteX30" fmla="*/ 91440 w 131917"/>
                <a:gd name="connsiteY30" fmla="*/ 84772 h 147637"/>
                <a:gd name="connsiteX31" fmla="*/ 91440 w 131917"/>
                <a:gd name="connsiteY31" fmla="*/ 87630 h 147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31917" h="147637">
                  <a:moveTo>
                    <a:pt x="129540" y="96202"/>
                  </a:moveTo>
                  <a:lnTo>
                    <a:pt x="129540" y="61913"/>
                  </a:lnTo>
                  <a:cubicBezTo>
                    <a:pt x="129540" y="22860"/>
                    <a:pt x="120968" y="0"/>
                    <a:pt x="65723" y="0"/>
                  </a:cubicBezTo>
                  <a:cubicBezTo>
                    <a:pt x="24765" y="0"/>
                    <a:pt x="6668" y="17145"/>
                    <a:pt x="6668" y="34290"/>
                  </a:cubicBezTo>
                  <a:cubicBezTo>
                    <a:pt x="6668" y="49530"/>
                    <a:pt x="24765" y="51435"/>
                    <a:pt x="30480" y="51435"/>
                  </a:cubicBezTo>
                  <a:cubicBezTo>
                    <a:pt x="31433" y="51435"/>
                    <a:pt x="31433" y="51435"/>
                    <a:pt x="32385" y="50483"/>
                  </a:cubicBezTo>
                  <a:lnTo>
                    <a:pt x="32385" y="50483"/>
                  </a:lnTo>
                  <a:cubicBezTo>
                    <a:pt x="37148" y="40005"/>
                    <a:pt x="47625" y="30480"/>
                    <a:pt x="65723" y="30480"/>
                  </a:cubicBezTo>
                  <a:cubicBezTo>
                    <a:pt x="84773" y="30480"/>
                    <a:pt x="90488" y="36195"/>
                    <a:pt x="91440" y="51435"/>
                  </a:cubicBezTo>
                  <a:cubicBezTo>
                    <a:pt x="91440" y="53340"/>
                    <a:pt x="89535" y="55245"/>
                    <a:pt x="87630" y="55245"/>
                  </a:cubicBezTo>
                  <a:lnTo>
                    <a:pt x="87630" y="55245"/>
                  </a:lnTo>
                  <a:cubicBezTo>
                    <a:pt x="73343" y="56197"/>
                    <a:pt x="22860" y="62865"/>
                    <a:pt x="8573" y="80963"/>
                  </a:cubicBezTo>
                  <a:cubicBezTo>
                    <a:pt x="1905" y="88583"/>
                    <a:pt x="0" y="98108"/>
                    <a:pt x="0" y="108585"/>
                  </a:cubicBezTo>
                  <a:cubicBezTo>
                    <a:pt x="0" y="131445"/>
                    <a:pt x="17145" y="147638"/>
                    <a:pt x="45720" y="147638"/>
                  </a:cubicBezTo>
                  <a:cubicBezTo>
                    <a:pt x="61913" y="147638"/>
                    <a:pt x="76200" y="141922"/>
                    <a:pt x="85725" y="132397"/>
                  </a:cubicBezTo>
                  <a:lnTo>
                    <a:pt x="85725" y="132397"/>
                  </a:lnTo>
                  <a:cubicBezTo>
                    <a:pt x="85725" y="132397"/>
                    <a:pt x="86678" y="131445"/>
                    <a:pt x="86678" y="131445"/>
                  </a:cubicBezTo>
                  <a:cubicBezTo>
                    <a:pt x="87630" y="130492"/>
                    <a:pt x="89535" y="130492"/>
                    <a:pt x="90488" y="130492"/>
                  </a:cubicBezTo>
                  <a:cubicBezTo>
                    <a:pt x="91440" y="130492"/>
                    <a:pt x="92393" y="130492"/>
                    <a:pt x="93345" y="131445"/>
                  </a:cubicBezTo>
                  <a:cubicBezTo>
                    <a:pt x="94298" y="132397"/>
                    <a:pt x="94298" y="132397"/>
                    <a:pt x="94298" y="132397"/>
                  </a:cubicBezTo>
                  <a:cubicBezTo>
                    <a:pt x="96203" y="136208"/>
                    <a:pt x="98108" y="139065"/>
                    <a:pt x="100965" y="141922"/>
                  </a:cubicBezTo>
                  <a:cubicBezTo>
                    <a:pt x="110490" y="148590"/>
                    <a:pt x="122873" y="145733"/>
                    <a:pt x="126683" y="143827"/>
                  </a:cubicBezTo>
                  <a:cubicBezTo>
                    <a:pt x="132398" y="140970"/>
                    <a:pt x="132398" y="139065"/>
                    <a:pt x="131445" y="135255"/>
                  </a:cubicBezTo>
                  <a:cubicBezTo>
                    <a:pt x="130493" y="130492"/>
                    <a:pt x="129540" y="111442"/>
                    <a:pt x="129540" y="96202"/>
                  </a:cubicBezTo>
                  <a:moveTo>
                    <a:pt x="91440" y="87630"/>
                  </a:moveTo>
                  <a:cubicBezTo>
                    <a:pt x="91440" y="102870"/>
                    <a:pt x="78105" y="116205"/>
                    <a:pt x="58103" y="116205"/>
                  </a:cubicBezTo>
                  <a:cubicBezTo>
                    <a:pt x="44768" y="116205"/>
                    <a:pt x="39053" y="110490"/>
                    <a:pt x="39053" y="101917"/>
                  </a:cubicBezTo>
                  <a:cubicBezTo>
                    <a:pt x="39053" y="91440"/>
                    <a:pt x="54293" y="80963"/>
                    <a:pt x="83820" y="79058"/>
                  </a:cubicBezTo>
                  <a:lnTo>
                    <a:pt x="85725" y="79058"/>
                  </a:lnTo>
                  <a:lnTo>
                    <a:pt x="85725" y="79058"/>
                  </a:lnTo>
                  <a:cubicBezTo>
                    <a:pt x="88583" y="79058"/>
                    <a:pt x="91440" y="81915"/>
                    <a:pt x="91440" y="84772"/>
                  </a:cubicBezTo>
                  <a:lnTo>
                    <a:pt x="91440" y="8763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35" name="Freeform: Shape 44">
              <a:extLst>
                <a:ext uri="{FF2B5EF4-FFF2-40B4-BE49-F238E27FC236}">
                  <a16:creationId xmlns:a16="http://schemas.microsoft.com/office/drawing/2014/main" id="{1B30E7CD-B6AE-0F4D-8367-8EF99C5E9AF3}"/>
                </a:ext>
              </a:extLst>
            </p:cNvPr>
            <p:cNvSpPr/>
            <p:nvPr/>
          </p:nvSpPr>
          <p:spPr>
            <a:xfrm>
              <a:off x="3519015" y="2209800"/>
              <a:ext cx="41574" cy="196215"/>
            </a:xfrm>
            <a:custGeom>
              <a:avLst/>
              <a:gdLst>
                <a:gd name="connsiteX0" fmla="*/ 31905 w 41574"/>
                <a:gd name="connsiteY0" fmla="*/ 3810 h 196215"/>
                <a:gd name="connsiteX1" fmla="*/ 17617 w 41574"/>
                <a:gd name="connsiteY1" fmla="*/ 0 h 196215"/>
                <a:gd name="connsiteX2" fmla="*/ 5235 w 41574"/>
                <a:gd name="connsiteY2" fmla="*/ 1905 h 196215"/>
                <a:gd name="connsiteX3" fmla="*/ 472 w 41574"/>
                <a:gd name="connsiteY3" fmla="*/ 10478 h 196215"/>
                <a:gd name="connsiteX4" fmla="*/ 2377 w 41574"/>
                <a:gd name="connsiteY4" fmla="*/ 48578 h 196215"/>
                <a:gd name="connsiteX5" fmla="*/ 2377 w 41574"/>
                <a:gd name="connsiteY5" fmla="*/ 60008 h 196215"/>
                <a:gd name="connsiteX6" fmla="*/ 2377 w 41574"/>
                <a:gd name="connsiteY6" fmla="*/ 178117 h 196215"/>
                <a:gd name="connsiteX7" fmla="*/ 20475 w 41574"/>
                <a:gd name="connsiteY7" fmla="*/ 196215 h 196215"/>
                <a:gd name="connsiteX8" fmla="*/ 24285 w 41574"/>
                <a:gd name="connsiteY8" fmla="*/ 196215 h 196215"/>
                <a:gd name="connsiteX9" fmla="*/ 41430 w 41574"/>
                <a:gd name="connsiteY9" fmla="*/ 177165 h 196215"/>
                <a:gd name="connsiteX10" fmla="*/ 41430 w 41574"/>
                <a:gd name="connsiteY10" fmla="*/ 30480 h 196215"/>
                <a:gd name="connsiteX11" fmla="*/ 41430 w 41574"/>
                <a:gd name="connsiteY11" fmla="*/ 29528 h 196215"/>
                <a:gd name="connsiteX12" fmla="*/ 41430 w 41574"/>
                <a:gd name="connsiteY12" fmla="*/ 29528 h 196215"/>
                <a:gd name="connsiteX13" fmla="*/ 31905 w 41574"/>
                <a:gd name="connsiteY13" fmla="*/ 3810 h 196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574" h="196215">
                  <a:moveTo>
                    <a:pt x="31905" y="3810"/>
                  </a:moveTo>
                  <a:cubicBezTo>
                    <a:pt x="27142" y="953"/>
                    <a:pt x="22380" y="0"/>
                    <a:pt x="17617" y="0"/>
                  </a:cubicBezTo>
                  <a:cubicBezTo>
                    <a:pt x="11902" y="0"/>
                    <a:pt x="7140" y="953"/>
                    <a:pt x="5235" y="1905"/>
                  </a:cubicBezTo>
                  <a:cubicBezTo>
                    <a:pt x="-480" y="4763"/>
                    <a:pt x="-480" y="6667"/>
                    <a:pt x="472" y="10478"/>
                  </a:cubicBezTo>
                  <a:cubicBezTo>
                    <a:pt x="2377" y="16192"/>
                    <a:pt x="2377" y="34290"/>
                    <a:pt x="2377" y="48578"/>
                  </a:cubicBezTo>
                  <a:lnTo>
                    <a:pt x="2377" y="60008"/>
                  </a:lnTo>
                  <a:lnTo>
                    <a:pt x="2377" y="178117"/>
                  </a:lnTo>
                  <a:cubicBezTo>
                    <a:pt x="2377" y="192405"/>
                    <a:pt x="9997" y="196215"/>
                    <a:pt x="20475" y="196215"/>
                  </a:cubicBezTo>
                  <a:lnTo>
                    <a:pt x="24285" y="196215"/>
                  </a:lnTo>
                  <a:cubicBezTo>
                    <a:pt x="33810" y="196215"/>
                    <a:pt x="41430" y="191453"/>
                    <a:pt x="41430" y="177165"/>
                  </a:cubicBezTo>
                  <a:lnTo>
                    <a:pt x="41430" y="30480"/>
                  </a:lnTo>
                  <a:cubicBezTo>
                    <a:pt x="41430" y="30480"/>
                    <a:pt x="41430" y="29528"/>
                    <a:pt x="41430" y="29528"/>
                  </a:cubicBezTo>
                  <a:lnTo>
                    <a:pt x="41430" y="29528"/>
                  </a:lnTo>
                  <a:cubicBezTo>
                    <a:pt x="42382" y="18097"/>
                    <a:pt x="38572" y="8572"/>
                    <a:pt x="31905" y="381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36" name="Freeform: Shape 46">
              <a:extLst>
                <a:ext uri="{FF2B5EF4-FFF2-40B4-BE49-F238E27FC236}">
                  <a16:creationId xmlns:a16="http://schemas.microsoft.com/office/drawing/2014/main" id="{53F04D16-431A-9243-99AC-0E0E34C99D08}"/>
                </a:ext>
              </a:extLst>
            </p:cNvPr>
            <p:cNvSpPr/>
            <p:nvPr/>
          </p:nvSpPr>
          <p:spPr>
            <a:xfrm>
              <a:off x="3368040" y="2260282"/>
              <a:ext cx="131917" cy="147637"/>
            </a:xfrm>
            <a:custGeom>
              <a:avLst/>
              <a:gdLst>
                <a:gd name="connsiteX0" fmla="*/ 129540 w 131917"/>
                <a:gd name="connsiteY0" fmla="*/ 96202 h 147637"/>
                <a:gd name="connsiteX1" fmla="*/ 129540 w 131917"/>
                <a:gd name="connsiteY1" fmla="*/ 61913 h 147637"/>
                <a:gd name="connsiteX2" fmla="*/ 65722 w 131917"/>
                <a:gd name="connsiteY2" fmla="*/ 0 h 147637"/>
                <a:gd name="connsiteX3" fmla="*/ 6667 w 131917"/>
                <a:gd name="connsiteY3" fmla="*/ 34290 h 147637"/>
                <a:gd name="connsiteX4" fmla="*/ 30480 w 131917"/>
                <a:gd name="connsiteY4" fmla="*/ 51435 h 147637"/>
                <a:gd name="connsiteX5" fmla="*/ 32385 w 131917"/>
                <a:gd name="connsiteY5" fmla="*/ 50483 h 147637"/>
                <a:gd name="connsiteX6" fmla="*/ 32385 w 131917"/>
                <a:gd name="connsiteY6" fmla="*/ 50483 h 147637"/>
                <a:gd name="connsiteX7" fmla="*/ 65722 w 131917"/>
                <a:gd name="connsiteY7" fmla="*/ 30480 h 147637"/>
                <a:gd name="connsiteX8" fmla="*/ 91440 w 131917"/>
                <a:gd name="connsiteY8" fmla="*/ 51435 h 147637"/>
                <a:gd name="connsiteX9" fmla="*/ 87630 w 131917"/>
                <a:gd name="connsiteY9" fmla="*/ 55245 h 147637"/>
                <a:gd name="connsiteX10" fmla="*/ 87630 w 131917"/>
                <a:gd name="connsiteY10" fmla="*/ 55245 h 147637"/>
                <a:gd name="connsiteX11" fmla="*/ 8572 w 131917"/>
                <a:gd name="connsiteY11" fmla="*/ 80963 h 147637"/>
                <a:gd name="connsiteX12" fmla="*/ 0 w 131917"/>
                <a:gd name="connsiteY12" fmla="*/ 108585 h 147637"/>
                <a:gd name="connsiteX13" fmla="*/ 45720 w 131917"/>
                <a:gd name="connsiteY13" fmla="*/ 147638 h 147637"/>
                <a:gd name="connsiteX14" fmla="*/ 85725 w 131917"/>
                <a:gd name="connsiteY14" fmla="*/ 132397 h 147637"/>
                <a:gd name="connsiteX15" fmla="*/ 85725 w 131917"/>
                <a:gd name="connsiteY15" fmla="*/ 132397 h 147637"/>
                <a:gd name="connsiteX16" fmla="*/ 86677 w 131917"/>
                <a:gd name="connsiteY16" fmla="*/ 131445 h 147637"/>
                <a:gd name="connsiteX17" fmla="*/ 90488 w 131917"/>
                <a:gd name="connsiteY17" fmla="*/ 130492 h 147637"/>
                <a:gd name="connsiteX18" fmla="*/ 93345 w 131917"/>
                <a:gd name="connsiteY18" fmla="*/ 131445 h 147637"/>
                <a:gd name="connsiteX19" fmla="*/ 94297 w 131917"/>
                <a:gd name="connsiteY19" fmla="*/ 132397 h 147637"/>
                <a:gd name="connsiteX20" fmla="*/ 100965 w 131917"/>
                <a:gd name="connsiteY20" fmla="*/ 141922 h 147637"/>
                <a:gd name="connsiteX21" fmla="*/ 126682 w 131917"/>
                <a:gd name="connsiteY21" fmla="*/ 143827 h 147637"/>
                <a:gd name="connsiteX22" fmla="*/ 131445 w 131917"/>
                <a:gd name="connsiteY22" fmla="*/ 135255 h 147637"/>
                <a:gd name="connsiteX23" fmla="*/ 129540 w 131917"/>
                <a:gd name="connsiteY23" fmla="*/ 96202 h 147637"/>
                <a:gd name="connsiteX24" fmla="*/ 90488 w 131917"/>
                <a:gd name="connsiteY24" fmla="*/ 87630 h 147637"/>
                <a:gd name="connsiteX25" fmla="*/ 57150 w 131917"/>
                <a:gd name="connsiteY25" fmla="*/ 116205 h 147637"/>
                <a:gd name="connsiteX26" fmla="*/ 38100 w 131917"/>
                <a:gd name="connsiteY26" fmla="*/ 101917 h 147637"/>
                <a:gd name="connsiteX27" fmla="*/ 82867 w 131917"/>
                <a:gd name="connsiteY27" fmla="*/ 79058 h 147637"/>
                <a:gd name="connsiteX28" fmla="*/ 84772 w 131917"/>
                <a:gd name="connsiteY28" fmla="*/ 79058 h 147637"/>
                <a:gd name="connsiteX29" fmla="*/ 84772 w 131917"/>
                <a:gd name="connsiteY29" fmla="*/ 79058 h 147637"/>
                <a:gd name="connsiteX30" fmla="*/ 90488 w 131917"/>
                <a:gd name="connsiteY30" fmla="*/ 84772 h 147637"/>
                <a:gd name="connsiteX31" fmla="*/ 90488 w 131917"/>
                <a:gd name="connsiteY31" fmla="*/ 87630 h 147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31917" h="147637">
                  <a:moveTo>
                    <a:pt x="129540" y="96202"/>
                  </a:moveTo>
                  <a:lnTo>
                    <a:pt x="129540" y="61913"/>
                  </a:lnTo>
                  <a:cubicBezTo>
                    <a:pt x="129540" y="22860"/>
                    <a:pt x="120967" y="0"/>
                    <a:pt x="65722" y="0"/>
                  </a:cubicBezTo>
                  <a:cubicBezTo>
                    <a:pt x="24765" y="0"/>
                    <a:pt x="6667" y="17145"/>
                    <a:pt x="6667" y="34290"/>
                  </a:cubicBezTo>
                  <a:cubicBezTo>
                    <a:pt x="6667" y="49530"/>
                    <a:pt x="24765" y="51435"/>
                    <a:pt x="30480" y="51435"/>
                  </a:cubicBezTo>
                  <a:cubicBezTo>
                    <a:pt x="31432" y="51435"/>
                    <a:pt x="31432" y="51435"/>
                    <a:pt x="32385" y="50483"/>
                  </a:cubicBezTo>
                  <a:lnTo>
                    <a:pt x="32385" y="50483"/>
                  </a:lnTo>
                  <a:cubicBezTo>
                    <a:pt x="37147" y="40005"/>
                    <a:pt x="47625" y="30480"/>
                    <a:pt x="65722" y="30480"/>
                  </a:cubicBezTo>
                  <a:cubicBezTo>
                    <a:pt x="84772" y="30480"/>
                    <a:pt x="90488" y="36195"/>
                    <a:pt x="91440" y="51435"/>
                  </a:cubicBezTo>
                  <a:cubicBezTo>
                    <a:pt x="91440" y="53340"/>
                    <a:pt x="89535" y="55245"/>
                    <a:pt x="87630" y="55245"/>
                  </a:cubicBezTo>
                  <a:lnTo>
                    <a:pt x="87630" y="55245"/>
                  </a:lnTo>
                  <a:cubicBezTo>
                    <a:pt x="73342" y="56197"/>
                    <a:pt x="22860" y="62865"/>
                    <a:pt x="8572" y="80963"/>
                  </a:cubicBezTo>
                  <a:cubicBezTo>
                    <a:pt x="1905" y="88583"/>
                    <a:pt x="0" y="98108"/>
                    <a:pt x="0" y="108585"/>
                  </a:cubicBezTo>
                  <a:cubicBezTo>
                    <a:pt x="0" y="131445"/>
                    <a:pt x="17145" y="147638"/>
                    <a:pt x="45720" y="147638"/>
                  </a:cubicBezTo>
                  <a:cubicBezTo>
                    <a:pt x="61913" y="147638"/>
                    <a:pt x="76200" y="141922"/>
                    <a:pt x="85725" y="132397"/>
                  </a:cubicBezTo>
                  <a:lnTo>
                    <a:pt x="85725" y="132397"/>
                  </a:lnTo>
                  <a:cubicBezTo>
                    <a:pt x="85725" y="132397"/>
                    <a:pt x="86677" y="131445"/>
                    <a:pt x="86677" y="131445"/>
                  </a:cubicBezTo>
                  <a:cubicBezTo>
                    <a:pt x="87630" y="130492"/>
                    <a:pt x="89535" y="130492"/>
                    <a:pt x="90488" y="130492"/>
                  </a:cubicBezTo>
                  <a:cubicBezTo>
                    <a:pt x="91440" y="130492"/>
                    <a:pt x="92392" y="130492"/>
                    <a:pt x="93345" y="131445"/>
                  </a:cubicBezTo>
                  <a:cubicBezTo>
                    <a:pt x="94297" y="132397"/>
                    <a:pt x="94297" y="132397"/>
                    <a:pt x="94297" y="132397"/>
                  </a:cubicBezTo>
                  <a:cubicBezTo>
                    <a:pt x="96202" y="136208"/>
                    <a:pt x="98107" y="139065"/>
                    <a:pt x="100965" y="141922"/>
                  </a:cubicBezTo>
                  <a:cubicBezTo>
                    <a:pt x="110490" y="148590"/>
                    <a:pt x="122872" y="145733"/>
                    <a:pt x="126682" y="143827"/>
                  </a:cubicBezTo>
                  <a:cubicBezTo>
                    <a:pt x="132397" y="140970"/>
                    <a:pt x="132397" y="139065"/>
                    <a:pt x="131445" y="135255"/>
                  </a:cubicBezTo>
                  <a:cubicBezTo>
                    <a:pt x="129540" y="130492"/>
                    <a:pt x="129540" y="111442"/>
                    <a:pt x="129540" y="96202"/>
                  </a:cubicBezTo>
                  <a:moveTo>
                    <a:pt x="90488" y="87630"/>
                  </a:moveTo>
                  <a:cubicBezTo>
                    <a:pt x="90488" y="102870"/>
                    <a:pt x="77152" y="116205"/>
                    <a:pt x="57150" y="116205"/>
                  </a:cubicBezTo>
                  <a:cubicBezTo>
                    <a:pt x="43815" y="116205"/>
                    <a:pt x="38100" y="110490"/>
                    <a:pt x="38100" y="101917"/>
                  </a:cubicBezTo>
                  <a:cubicBezTo>
                    <a:pt x="38100" y="91440"/>
                    <a:pt x="53340" y="80963"/>
                    <a:pt x="82867" y="79058"/>
                  </a:cubicBezTo>
                  <a:lnTo>
                    <a:pt x="84772" y="79058"/>
                  </a:lnTo>
                  <a:lnTo>
                    <a:pt x="84772" y="79058"/>
                  </a:lnTo>
                  <a:cubicBezTo>
                    <a:pt x="87630" y="79058"/>
                    <a:pt x="90488" y="81915"/>
                    <a:pt x="90488" y="84772"/>
                  </a:cubicBezTo>
                  <a:lnTo>
                    <a:pt x="90488" y="8763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37" name="Freeform: Shape 47">
              <a:extLst>
                <a:ext uri="{FF2B5EF4-FFF2-40B4-BE49-F238E27FC236}">
                  <a16:creationId xmlns:a16="http://schemas.microsoft.com/office/drawing/2014/main" id="{A25A226A-9022-054B-9B78-CAE3B0FC22DD}"/>
                </a:ext>
              </a:extLst>
            </p:cNvPr>
            <p:cNvSpPr/>
            <p:nvPr/>
          </p:nvSpPr>
          <p:spPr>
            <a:xfrm>
              <a:off x="3584737" y="2207895"/>
              <a:ext cx="137452" cy="196214"/>
            </a:xfrm>
            <a:custGeom>
              <a:avLst/>
              <a:gdLst>
                <a:gd name="connsiteX0" fmla="*/ 134775 w 137452"/>
                <a:gd name="connsiteY0" fmla="*/ 179070 h 196214"/>
                <a:gd name="connsiteX1" fmla="*/ 110010 w 137452"/>
                <a:gd name="connsiteY1" fmla="*/ 149542 h 196214"/>
                <a:gd name="connsiteX2" fmla="*/ 107152 w 137452"/>
                <a:gd name="connsiteY2" fmla="*/ 144780 h 196214"/>
                <a:gd name="connsiteX3" fmla="*/ 93817 w 137452"/>
                <a:gd name="connsiteY3" fmla="*/ 126683 h 196214"/>
                <a:gd name="connsiteX4" fmla="*/ 95722 w 137452"/>
                <a:gd name="connsiteY4" fmla="*/ 108585 h 196214"/>
                <a:gd name="connsiteX5" fmla="*/ 98580 w 137452"/>
                <a:gd name="connsiteY5" fmla="*/ 105727 h 196214"/>
                <a:gd name="connsiteX6" fmla="*/ 101437 w 137452"/>
                <a:gd name="connsiteY6" fmla="*/ 101917 h 196214"/>
                <a:gd name="connsiteX7" fmla="*/ 101437 w 137452"/>
                <a:gd name="connsiteY7" fmla="*/ 101917 h 196214"/>
                <a:gd name="connsiteX8" fmla="*/ 102390 w 137452"/>
                <a:gd name="connsiteY8" fmla="*/ 100013 h 196214"/>
                <a:gd name="connsiteX9" fmla="*/ 102390 w 137452"/>
                <a:gd name="connsiteY9" fmla="*/ 99060 h 196214"/>
                <a:gd name="connsiteX10" fmla="*/ 106200 w 137452"/>
                <a:gd name="connsiteY10" fmla="*/ 95250 h 196214"/>
                <a:gd name="connsiteX11" fmla="*/ 120487 w 137452"/>
                <a:gd name="connsiteY11" fmla="*/ 81915 h 196214"/>
                <a:gd name="connsiteX12" fmla="*/ 122392 w 137452"/>
                <a:gd name="connsiteY12" fmla="*/ 73342 h 196214"/>
                <a:gd name="connsiteX13" fmla="*/ 122392 w 137452"/>
                <a:gd name="connsiteY13" fmla="*/ 73342 h 196214"/>
                <a:gd name="connsiteX14" fmla="*/ 122392 w 137452"/>
                <a:gd name="connsiteY14" fmla="*/ 73342 h 196214"/>
                <a:gd name="connsiteX15" fmla="*/ 102390 w 137452"/>
                <a:gd name="connsiteY15" fmla="*/ 61913 h 196214"/>
                <a:gd name="connsiteX16" fmla="*/ 102390 w 137452"/>
                <a:gd name="connsiteY16" fmla="*/ 61913 h 196214"/>
                <a:gd name="connsiteX17" fmla="*/ 102390 w 137452"/>
                <a:gd name="connsiteY17" fmla="*/ 61913 h 196214"/>
                <a:gd name="connsiteX18" fmla="*/ 102390 w 137452"/>
                <a:gd name="connsiteY18" fmla="*/ 61913 h 196214"/>
                <a:gd name="connsiteX19" fmla="*/ 101437 w 137452"/>
                <a:gd name="connsiteY19" fmla="*/ 61913 h 196214"/>
                <a:gd name="connsiteX20" fmla="*/ 101437 w 137452"/>
                <a:gd name="connsiteY20" fmla="*/ 61913 h 196214"/>
                <a:gd name="connsiteX21" fmla="*/ 100485 w 137452"/>
                <a:gd name="connsiteY21" fmla="*/ 61913 h 196214"/>
                <a:gd name="connsiteX22" fmla="*/ 99532 w 137452"/>
                <a:gd name="connsiteY22" fmla="*/ 61913 h 196214"/>
                <a:gd name="connsiteX23" fmla="*/ 94770 w 137452"/>
                <a:gd name="connsiteY23" fmla="*/ 62865 h 196214"/>
                <a:gd name="connsiteX24" fmla="*/ 94770 w 137452"/>
                <a:gd name="connsiteY24" fmla="*/ 62865 h 196214"/>
                <a:gd name="connsiteX25" fmla="*/ 93817 w 137452"/>
                <a:gd name="connsiteY25" fmla="*/ 62865 h 196214"/>
                <a:gd name="connsiteX26" fmla="*/ 89055 w 137452"/>
                <a:gd name="connsiteY26" fmla="*/ 66675 h 196214"/>
                <a:gd name="connsiteX27" fmla="*/ 89055 w 137452"/>
                <a:gd name="connsiteY27" fmla="*/ 66675 h 196214"/>
                <a:gd name="connsiteX28" fmla="*/ 83340 w 137452"/>
                <a:gd name="connsiteY28" fmla="*/ 72390 h 196214"/>
                <a:gd name="connsiteX29" fmla="*/ 62385 w 137452"/>
                <a:gd name="connsiteY29" fmla="*/ 93345 h 196214"/>
                <a:gd name="connsiteX30" fmla="*/ 50002 w 137452"/>
                <a:gd name="connsiteY30" fmla="*/ 100013 h 196214"/>
                <a:gd name="connsiteX31" fmla="*/ 42382 w 137452"/>
                <a:gd name="connsiteY31" fmla="*/ 91440 h 196214"/>
                <a:gd name="connsiteX32" fmla="*/ 42382 w 137452"/>
                <a:gd name="connsiteY32" fmla="*/ 31433 h 196214"/>
                <a:gd name="connsiteX33" fmla="*/ 42382 w 137452"/>
                <a:gd name="connsiteY33" fmla="*/ 31433 h 196214"/>
                <a:gd name="connsiteX34" fmla="*/ 42382 w 137452"/>
                <a:gd name="connsiteY34" fmla="*/ 31433 h 196214"/>
                <a:gd name="connsiteX35" fmla="*/ 42382 w 137452"/>
                <a:gd name="connsiteY35" fmla="*/ 30480 h 196214"/>
                <a:gd name="connsiteX36" fmla="*/ 42382 w 137452"/>
                <a:gd name="connsiteY36" fmla="*/ 30480 h 196214"/>
                <a:gd name="connsiteX37" fmla="*/ 31905 w 137452"/>
                <a:gd name="connsiteY37" fmla="*/ 3810 h 196214"/>
                <a:gd name="connsiteX38" fmla="*/ 17617 w 137452"/>
                <a:gd name="connsiteY38" fmla="*/ 0 h 196214"/>
                <a:gd name="connsiteX39" fmla="*/ 5235 w 137452"/>
                <a:gd name="connsiteY39" fmla="*/ 1905 h 196214"/>
                <a:gd name="connsiteX40" fmla="*/ 472 w 137452"/>
                <a:gd name="connsiteY40" fmla="*/ 10477 h 196214"/>
                <a:gd name="connsiteX41" fmla="*/ 2377 w 137452"/>
                <a:gd name="connsiteY41" fmla="*/ 39052 h 196214"/>
                <a:gd name="connsiteX42" fmla="*/ 2377 w 137452"/>
                <a:gd name="connsiteY42" fmla="*/ 177165 h 196214"/>
                <a:gd name="connsiteX43" fmla="*/ 20475 w 137452"/>
                <a:gd name="connsiteY43" fmla="*/ 196215 h 196214"/>
                <a:gd name="connsiteX44" fmla="*/ 24285 w 137452"/>
                <a:gd name="connsiteY44" fmla="*/ 196215 h 196214"/>
                <a:gd name="connsiteX45" fmla="*/ 41430 w 137452"/>
                <a:gd name="connsiteY45" fmla="*/ 177165 h 196214"/>
                <a:gd name="connsiteX46" fmla="*/ 41430 w 137452"/>
                <a:gd name="connsiteY46" fmla="*/ 175260 h 196214"/>
                <a:gd name="connsiteX47" fmla="*/ 41430 w 137452"/>
                <a:gd name="connsiteY47" fmla="*/ 144780 h 196214"/>
                <a:gd name="connsiteX48" fmla="*/ 49050 w 137452"/>
                <a:gd name="connsiteY48" fmla="*/ 136208 h 196214"/>
                <a:gd name="connsiteX49" fmla="*/ 64290 w 137452"/>
                <a:gd name="connsiteY49" fmla="*/ 146685 h 196214"/>
                <a:gd name="connsiteX50" fmla="*/ 93817 w 137452"/>
                <a:gd name="connsiteY50" fmla="*/ 183833 h 196214"/>
                <a:gd name="connsiteX51" fmla="*/ 93817 w 137452"/>
                <a:gd name="connsiteY51" fmla="*/ 183833 h 196214"/>
                <a:gd name="connsiteX52" fmla="*/ 115725 w 137452"/>
                <a:gd name="connsiteY52" fmla="*/ 196215 h 196214"/>
                <a:gd name="connsiteX53" fmla="*/ 135727 w 137452"/>
                <a:gd name="connsiteY53" fmla="*/ 185738 h 196214"/>
                <a:gd name="connsiteX54" fmla="*/ 134775 w 137452"/>
                <a:gd name="connsiteY54" fmla="*/ 179070 h 196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137452" h="196214">
                  <a:moveTo>
                    <a:pt x="134775" y="179070"/>
                  </a:moveTo>
                  <a:cubicBezTo>
                    <a:pt x="130012" y="175260"/>
                    <a:pt x="118582" y="160972"/>
                    <a:pt x="110010" y="149542"/>
                  </a:cubicBezTo>
                  <a:lnTo>
                    <a:pt x="107152" y="144780"/>
                  </a:lnTo>
                  <a:lnTo>
                    <a:pt x="93817" y="126683"/>
                  </a:lnTo>
                  <a:cubicBezTo>
                    <a:pt x="90007" y="120967"/>
                    <a:pt x="90960" y="115252"/>
                    <a:pt x="95722" y="108585"/>
                  </a:cubicBezTo>
                  <a:cubicBezTo>
                    <a:pt x="96675" y="107633"/>
                    <a:pt x="97627" y="106680"/>
                    <a:pt x="98580" y="105727"/>
                  </a:cubicBezTo>
                  <a:cubicBezTo>
                    <a:pt x="99532" y="104775"/>
                    <a:pt x="100485" y="103822"/>
                    <a:pt x="101437" y="101917"/>
                  </a:cubicBezTo>
                  <a:lnTo>
                    <a:pt x="101437" y="101917"/>
                  </a:lnTo>
                  <a:cubicBezTo>
                    <a:pt x="101437" y="100965"/>
                    <a:pt x="102390" y="100965"/>
                    <a:pt x="102390" y="100013"/>
                  </a:cubicBezTo>
                  <a:lnTo>
                    <a:pt x="102390" y="99060"/>
                  </a:lnTo>
                  <a:cubicBezTo>
                    <a:pt x="103342" y="98108"/>
                    <a:pt x="105247" y="96202"/>
                    <a:pt x="106200" y="95250"/>
                  </a:cubicBezTo>
                  <a:cubicBezTo>
                    <a:pt x="111915" y="88583"/>
                    <a:pt x="117630" y="83820"/>
                    <a:pt x="120487" y="81915"/>
                  </a:cubicBezTo>
                  <a:cubicBezTo>
                    <a:pt x="123345" y="80010"/>
                    <a:pt x="125250" y="78105"/>
                    <a:pt x="122392" y="73342"/>
                  </a:cubicBezTo>
                  <a:lnTo>
                    <a:pt x="122392" y="73342"/>
                  </a:lnTo>
                  <a:cubicBezTo>
                    <a:pt x="122392" y="73342"/>
                    <a:pt x="122392" y="73342"/>
                    <a:pt x="122392" y="73342"/>
                  </a:cubicBezTo>
                  <a:cubicBezTo>
                    <a:pt x="121440" y="70485"/>
                    <a:pt x="112867" y="61913"/>
                    <a:pt x="102390" y="61913"/>
                  </a:cubicBezTo>
                  <a:cubicBezTo>
                    <a:pt x="102390" y="61913"/>
                    <a:pt x="102390" y="61913"/>
                    <a:pt x="102390" y="61913"/>
                  </a:cubicBezTo>
                  <a:cubicBezTo>
                    <a:pt x="102390" y="61913"/>
                    <a:pt x="102390" y="61913"/>
                    <a:pt x="102390" y="61913"/>
                  </a:cubicBezTo>
                  <a:cubicBezTo>
                    <a:pt x="102390" y="61913"/>
                    <a:pt x="102390" y="61913"/>
                    <a:pt x="102390" y="61913"/>
                  </a:cubicBezTo>
                  <a:cubicBezTo>
                    <a:pt x="102390" y="61913"/>
                    <a:pt x="101437" y="61913"/>
                    <a:pt x="101437" y="61913"/>
                  </a:cubicBezTo>
                  <a:cubicBezTo>
                    <a:pt x="101437" y="61913"/>
                    <a:pt x="101437" y="61913"/>
                    <a:pt x="101437" y="61913"/>
                  </a:cubicBezTo>
                  <a:cubicBezTo>
                    <a:pt x="101437" y="61913"/>
                    <a:pt x="100485" y="61913"/>
                    <a:pt x="100485" y="61913"/>
                  </a:cubicBezTo>
                  <a:cubicBezTo>
                    <a:pt x="100485" y="61913"/>
                    <a:pt x="99532" y="61913"/>
                    <a:pt x="99532" y="61913"/>
                  </a:cubicBezTo>
                  <a:cubicBezTo>
                    <a:pt x="97627" y="61913"/>
                    <a:pt x="95722" y="62865"/>
                    <a:pt x="94770" y="62865"/>
                  </a:cubicBezTo>
                  <a:cubicBezTo>
                    <a:pt x="94770" y="62865"/>
                    <a:pt x="94770" y="62865"/>
                    <a:pt x="94770" y="62865"/>
                  </a:cubicBezTo>
                  <a:cubicBezTo>
                    <a:pt x="94770" y="62865"/>
                    <a:pt x="93817" y="62865"/>
                    <a:pt x="93817" y="62865"/>
                  </a:cubicBezTo>
                  <a:cubicBezTo>
                    <a:pt x="91912" y="63817"/>
                    <a:pt x="90007" y="64770"/>
                    <a:pt x="89055" y="66675"/>
                  </a:cubicBezTo>
                  <a:lnTo>
                    <a:pt x="89055" y="66675"/>
                  </a:lnTo>
                  <a:cubicBezTo>
                    <a:pt x="87150" y="68580"/>
                    <a:pt x="85245" y="70485"/>
                    <a:pt x="83340" y="72390"/>
                  </a:cubicBezTo>
                  <a:lnTo>
                    <a:pt x="62385" y="93345"/>
                  </a:lnTo>
                  <a:cubicBezTo>
                    <a:pt x="59527" y="96202"/>
                    <a:pt x="56670" y="100013"/>
                    <a:pt x="50002" y="100013"/>
                  </a:cubicBezTo>
                  <a:cubicBezTo>
                    <a:pt x="45240" y="100013"/>
                    <a:pt x="42382" y="97155"/>
                    <a:pt x="42382" y="91440"/>
                  </a:cubicBezTo>
                  <a:lnTo>
                    <a:pt x="42382" y="31433"/>
                  </a:lnTo>
                  <a:lnTo>
                    <a:pt x="42382" y="31433"/>
                  </a:lnTo>
                  <a:lnTo>
                    <a:pt x="42382" y="31433"/>
                  </a:lnTo>
                  <a:cubicBezTo>
                    <a:pt x="42382" y="31433"/>
                    <a:pt x="42382" y="30480"/>
                    <a:pt x="42382" y="30480"/>
                  </a:cubicBezTo>
                  <a:lnTo>
                    <a:pt x="42382" y="30480"/>
                  </a:lnTo>
                  <a:cubicBezTo>
                    <a:pt x="42382" y="18097"/>
                    <a:pt x="38572" y="8572"/>
                    <a:pt x="31905" y="3810"/>
                  </a:cubicBezTo>
                  <a:cubicBezTo>
                    <a:pt x="27142" y="952"/>
                    <a:pt x="22380" y="0"/>
                    <a:pt x="17617" y="0"/>
                  </a:cubicBezTo>
                  <a:cubicBezTo>
                    <a:pt x="11902" y="0"/>
                    <a:pt x="7140" y="952"/>
                    <a:pt x="5235" y="1905"/>
                  </a:cubicBezTo>
                  <a:cubicBezTo>
                    <a:pt x="-480" y="4763"/>
                    <a:pt x="-480" y="6667"/>
                    <a:pt x="472" y="10477"/>
                  </a:cubicBezTo>
                  <a:cubicBezTo>
                    <a:pt x="1425" y="14288"/>
                    <a:pt x="2377" y="27622"/>
                    <a:pt x="2377" y="39052"/>
                  </a:cubicBezTo>
                  <a:lnTo>
                    <a:pt x="2377" y="177165"/>
                  </a:lnTo>
                  <a:cubicBezTo>
                    <a:pt x="2377" y="191452"/>
                    <a:pt x="9997" y="196215"/>
                    <a:pt x="20475" y="196215"/>
                  </a:cubicBezTo>
                  <a:lnTo>
                    <a:pt x="24285" y="196215"/>
                  </a:lnTo>
                  <a:cubicBezTo>
                    <a:pt x="34762" y="196215"/>
                    <a:pt x="41430" y="191452"/>
                    <a:pt x="41430" y="177165"/>
                  </a:cubicBezTo>
                  <a:lnTo>
                    <a:pt x="41430" y="175260"/>
                  </a:lnTo>
                  <a:cubicBezTo>
                    <a:pt x="41430" y="171450"/>
                    <a:pt x="41430" y="148590"/>
                    <a:pt x="41430" y="144780"/>
                  </a:cubicBezTo>
                  <a:cubicBezTo>
                    <a:pt x="41430" y="138113"/>
                    <a:pt x="46192" y="136208"/>
                    <a:pt x="49050" y="136208"/>
                  </a:cubicBezTo>
                  <a:cubicBezTo>
                    <a:pt x="56670" y="136208"/>
                    <a:pt x="59527" y="140970"/>
                    <a:pt x="64290" y="146685"/>
                  </a:cubicBezTo>
                  <a:cubicBezTo>
                    <a:pt x="66195" y="149542"/>
                    <a:pt x="84292" y="171450"/>
                    <a:pt x="93817" y="183833"/>
                  </a:cubicBezTo>
                  <a:lnTo>
                    <a:pt x="93817" y="183833"/>
                  </a:lnTo>
                  <a:cubicBezTo>
                    <a:pt x="101437" y="193358"/>
                    <a:pt x="108105" y="196215"/>
                    <a:pt x="115725" y="196215"/>
                  </a:cubicBezTo>
                  <a:cubicBezTo>
                    <a:pt x="126202" y="196215"/>
                    <a:pt x="134775" y="188595"/>
                    <a:pt x="135727" y="185738"/>
                  </a:cubicBezTo>
                  <a:cubicBezTo>
                    <a:pt x="138585" y="183833"/>
                    <a:pt x="137632" y="181927"/>
                    <a:pt x="134775" y="17907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38" name="Freeform: Shape 48">
              <a:extLst>
                <a:ext uri="{FF2B5EF4-FFF2-40B4-BE49-F238E27FC236}">
                  <a16:creationId xmlns:a16="http://schemas.microsoft.com/office/drawing/2014/main" id="{8451EEB8-D470-2247-ADC5-43CB0674594E}"/>
                </a:ext>
              </a:extLst>
            </p:cNvPr>
            <p:cNvSpPr/>
            <p:nvPr/>
          </p:nvSpPr>
          <p:spPr>
            <a:xfrm>
              <a:off x="3237180" y="2212657"/>
              <a:ext cx="171231" cy="194309"/>
            </a:xfrm>
            <a:custGeom>
              <a:avLst/>
              <a:gdLst>
                <a:gd name="connsiteX0" fmla="*/ 140384 w 171231"/>
                <a:gd name="connsiteY0" fmla="*/ 39052 h 194309"/>
                <a:gd name="connsiteX1" fmla="*/ 167054 w 171231"/>
                <a:gd name="connsiteY1" fmla="*/ 28575 h 194309"/>
                <a:gd name="connsiteX2" fmla="*/ 168959 w 171231"/>
                <a:gd name="connsiteY2" fmla="*/ 2858 h 194309"/>
                <a:gd name="connsiteX3" fmla="*/ 165149 w 171231"/>
                <a:gd name="connsiteY3" fmla="*/ 0 h 194309"/>
                <a:gd name="connsiteX4" fmla="*/ 30847 w 171231"/>
                <a:gd name="connsiteY4" fmla="*/ 0 h 194309"/>
                <a:gd name="connsiteX5" fmla="*/ 30847 w 171231"/>
                <a:gd name="connsiteY5" fmla="*/ 0 h 194309"/>
                <a:gd name="connsiteX6" fmla="*/ 4177 w 171231"/>
                <a:gd name="connsiteY6" fmla="*/ 10477 h 194309"/>
                <a:gd name="connsiteX7" fmla="*/ 2272 w 171231"/>
                <a:gd name="connsiteY7" fmla="*/ 36195 h 194309"/>
                <a:gd name="connsiteX8" fmla="*/ 6082 w 171231"/>
                <a:gd name="connsiteY8" fmla="*/ 39052 h 194309"/>
                <a:gd name="connsiteX9" fmla="*/ 58469 w 171231"/>
                <a:gd name="connsiteY9" fmla="*/ 39052 h 194309"/>
                <a:gd name="connsiteX10" fmla="*/ 65137 w 171231"/>
                <a:gd name="connsiteY10" fmla="*/ 44767 h 194309"/>
                <a:gd name="connsiteX11" fmla="*/ 65137 w 171231"/>
                <a:gd name="connsiteY11" fmla="*/ 175260 h 194309"/>
                <a:gd name="connsiteX12" fmla="*/ 69899 w 171231"/>
                <a:gd name="connsiteY12" fmla="*/ 189547 h 194309"/>
                <a:gd name="connsiteX13" fmla="*/ 83234 w 171231"/>
                <a:gd name="connsiteY13" fmla="*/ 194310 h 194309"/>
                <a:gd name="connsiteX14" fmla="*/ 87044 w 171231"/>
                <a:gd name="connsiteY14" fmla="*/ 194310 h 194309"/>
                <a:gd name="connsiteX15" fmla="*/ 104189 w 171231"/>
                <a:gd name="connsiteY15" fmla="*/ 175260 h 194309"/>
                <a:gd name="connsiteX16" fmla="*/ 104189 w 171231"/>
                <a:gd name="connsiteY16" fmla="*/ 46672 h 194309"/>
                <a:gd name="connsiteX17" fmla="*/ 111809 w 171231"/>
                <a:gd name="connsiteY17" fmla="*/ 38100 h 194309"/>
                <a:gd name="connsiteX18" fmla="*/ 140384 w 171231"/>
                <a:gd name="connsiteY18" fmla="*/ 39052 h 194309"/>
                <a:gd name="connsiteX19" fmla="*/ 140384 w 171231"/>
                <a:gd name="connsiteY19" fmla="*/ 39052 h 194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71231" h="194309">
                  <a:moveTo>
                    <a:pt x="140384" y="39052"/>
                  </a:moveTo>
                  <a:cubicBezTo>
                    <a:pt x="152767" y="39052"/>
                    <a:pt x="162292" y="35242"/>
                    <a:pt x="167054" y="28575"/>
                  </a:cubicBezTo>
                  <a:cubicBezTo>
                    <a:pt x="173722" y="19050"/>
                    <a:pt x="170864" y="6667"/>
                    <a:pt x="168959" y="2858"/>
                  </a:cubicBezTo>
                  <a:cubicBezTo>
                    <a:pt x="168007" y="952"/>
                    <a:pt x="166102" y="0"/>
                    <a:pt x="165149" y="0"/>
                  </a:cubicBezTo>
                  <a:cubicBezTo>
                    <a:pt x="165149" y="0"/>
                    <a:pt x="30847" y="0"/>
                    <a:pt x="30847" y="0"/>
                  </a:cubicBezTo>
                  <a:lnTo>
                    <a:pt x="30847" y="0"/>
                  </a:lnTo>
                  <a:cubicBezTo>
                    <a:pt x="18464" y="0"/>
                    <a:pt x="8939" y="3810"/>
                    <a:pt x="4177" y="10477"/>
                  </a:cubicBezTo>
                  <a:cubicBezTo>
                    <a:pt x="-2491" y="20002"/>
                    <a:pt x="367" y="32385"/>
                    <a:pt x="2272" y="36195"/>
                  </a:cubicBezTo>
                  <a:cubicBezTo>
                    <a:pt x="3224" y="38100"/>
                    <a:pt x="5129" y="39052"/>
                    <a:pt x="6082" y="39052"/>
                  </a:cubicBezTo>
                  <a:lnTo>
                    <a:pt x="58469" y="39052"/>
                  </a:lnTo>
                  <a:cubicBezTo>
                    <a:pt x="61327" y="39052"/>
                    <a:pt x="64184" y="41910"/>
                    <a:pt x="65137" y="44767"/>
                  </a:cubicBezTo>
                  <a:lnTo>
                    <a:pt x="65137" y="175260"/>
                  </a:lnTo>
                  <a:cubicBezTo>
                    <a:pt x="65137" y="181927"/>
                    <a:pt x="67042" y="186690"/>
                    <a:pt x="69899" y="189547"/>
                  </a:cubicBezTo>
                  <a:cubicBezTo>
                    <a:pt x="72757" y="193358"/>
                    <a:pt x="77519" y="194310"/>
                    <a:pt x="83234" y="194310"/>
                  </a:cubicBezTo>
                  <a:lnTo>
                    <a:pt x="87044" y="194310"/>
                  </a:lnTo>
                  <a:cubicBezTo>
                    <a:pt x="96569" y="194310"/>
                    <a:pt x="104189" y="189547"/>
                    <a:pt x="104189" y="175260"/>
                  </a:cubicBezTo>
                  <a:lnTo>
                    <a:pt x="104189" y="46672"/>
                  </a:lnTo>
                  <a:cubicBezTo>
                    <a:pt x="104189" y="41910"/>
                    <a:pt x="107047" y="39052"/>
                    <a:pt x="111809" y="38100"/>
                  </a:cubicBezTo>
                  <a:cubicBezTo>
                    <a:pt x="111809" y="39052"/>
                    <a:pt x="139432" y="39052"/>
                    <a:pt x="140384" y="39052"/>
                  </a:cubicBezTo>
                  <a:lnTo>
                    <a:pt x="140384" y="3905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39" name="Freeform: Shape 49">
              <a:extLst>
                <a:ext uri="{FF2B5EF4-FFF2-40B4-BE49-F238E27FC236}">
                  <a16:creationId xmlns:a16="http://schemas.microsoft.com/office/drawing/2014/main" id="{746EE4FD-FA87-2B42-834A-B4D569215258}"/>
                </a:ext>
              </a:extLst>
            </p:cNvPr>
            <p:cNvSpPr/>
            <p:nvPr/>
          </p:nvSpPr>
          <p:spPr>
            <a:xfrm>
              <a:off x="2858452" y="2465070"/>
              <a:ext cx="71437" cy="107632"/>
            </a:xfrm>
            <a:custGeom>
              <a:avLst/>
              <a:gdLst>
                <a:gd name="connsiteX0" fmla="*/ 0 w 71437"/>
                <a:gd name="connsiteY0" fmla="*/ 102870 h 107632"/>
                <a:gd name="connsiteX1" fmla="*/ 0 w 71437"/>
                <a:gd name="connsiteY1" fmla="*/ 6667 h 107632"/>
                <a:gd name="connsiteX2" fmla="*/ 6667 w 71437"/>
                <a:gd name="connsiteY2" fmla="*/ 0 h 107632"/>
                <a:gd name="connsiteX3" fmla="*/ 66675 w 71437"/>
                <a:gd name="connsiteY3" fmla="*/ 0 h 107632"/>
                <a:gd name="connsiteX4" fmla="*/ 71438 w 71437"/>
                <a:gd name="connsiteY4" fmla="*/ 4763 h 107632"/>
                <a:gd name="connsiteX5" fmla="*/ 71438 w 71437"/>
                <a:gd name="connsiteY5" fmla="*/ 5715 h 107632"/>
                <a:gd name="connsiteX6" fmla="*/ 66675 w 71437"/>
                <a:gd name="connsiteY6" fmla="*/ 10477 h 107632"/>
                <a:gd name="connsiteX7" fmla="*/ 11430 w 71437"/>
                <a:gd name="connsiteY7" fmla="*/ 10477 h 107632"/>
                <a:gd name="connsiteX8" fmla="*/ 11430 w 71437"/>
                <a:gd name="connsiteY8" fmla="*/ 50483 h 107632"/>
                <a:gd name="connsiteX9" fmla="*/ 52388 w 71437"/>
                <a:gd name="connsiteY9" fmla="*/ 50483 h 107632"/>
                <a:gd name="connsiteX10" fmla="*/ 57150 w 71437"/>
                <a:gd name="connsiteY10" fmla="*/ 55245 h 107632"/>
                <a:gd name="connsiteX11" fmla="*/ 57150 w 71437"/>
                <a:gd name="connsiteY11" fmla="*/ 56197 h 107632"/>
                <a:gd name="connsiteX12" fmla="*/ 52388 w 71437"/>
                <a:gd name="connsiteY12" fmla="*/ 60960 h 107632"/>
                <a:gd name="connsiteX13" fmla="*/ 11430 w 71437"/>
                <a:gd name="connsiteY13" fmla="*/ 60960 h 107632"/>
                <a:gd name="connsiteX14" fmla="*/ 11430 w 71437"/>
                <a:gd name="connsiteY14" fmla="*/ 102870 h 107632"/>
                <a:gd name="connsiteX15" fmla="*/ 6667 w 71437"/>
                <a:gd name="connsiteY15" fmla="*/ 107633 h 107632"/>
                <a:gd name="connsiteX16" fmla="*/ 4763 w 71437"/>
                <a:gd name="connsiteY16" fmla="*/ 107633 h 107632"/>
                <a:gd name="connsiteX17" fmla="*/ 0 w 71437"/>
                <a:gd name="connsiteY17" fmla="*/ 102870 h 107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1437" h="107632">
                  <a:moveTo>
                    <a:pt x="0" y="102870"/>
                  </a:moveTo>
                  <a:lnTo>
                    <a:pt x="0" y="6667"/>
                  </a:lnTo>
                  <a:cubicBezTo>
                    <a:pt x="0" y="2858"/>
                    <a:pt x="2857" y="0"/>
                    <a:pt x="6667" y="0"/>
                  </a:cubicBezTo>
                  <a:lnTo>
                    <a:pt x="66675" y="0"/>
                  </a:lnTo>
                  <a:cubicBezTo>
                    <a:pt x="69532" y="0"/>
                    <a:pt x="71438" y="1905"/>
                    <a:pt x="71438" y="4763"/>
                  </a:cubicBezTo>
                  <a:lnTo>
                    <a:pt x="71438" y="5715"/>
                  </a:lnTo>
                  <a:cubicBezTo>
                    <a:pt x="71438" y="8572"/>
                    <a:pt x="69532" y="10477"/>
                    <a:pt x="66675" y="10477"/>
                  </a:cubicBezTo>
                  <a:lnTo>
                    <a:pt x="11430" y="10477"/>
                  </a:lnTo>
                  <a:lnTo>
                    <a:pt x="11430" y="50483"/>
                  </a:lnTo>
                  <a:lnTo>
                    <a:pt x="52388" y="50483"/>
                  </a:lnTo>
                  <a:cubicBezTo>
                    <a:pt x="55245" y="50483"/>
                    <a:pt x="57150" y="52388"/>
                    <a:pt x="57150" y="55245"/>
                  </a:cubicBezTo>
                  <a:lnTo>
                    <a:pt x="57150" y="56197"/>
                  </a:lnTo>
                  <a:cubicBezTo>
                    <a:pt x="57150" y="59055"/>
                    <a:pt x="55245" y="60960"/>
                    <a:pt x="52388" y="60960"/>
                  </a:cubicBezTo>
                  <a:lnTo>
                    <a:pt x="11430" y="60960"/>
                  </a:lnTo>
                  <a:lnTo>
                    <a:pt x="11430" y="102870"/>
                  </a:lnTo>
                  <a:cubicBezTo>
                    <a:pt x="11430" y="106680"/>
                    <a:pt x="9525" y="107633"/>
                    <a:pt x="6667" y="107633"/>
                  </a:cubicBezTo>
                  <a:lnTo>
                    <a:pt x="4763" y="107633"/>
                  </a:lnTo>
                  <a:cubicBezTo>
                    <a:pt x="952" y="107633"/>
                    <a:pt x="0" y="106680"/>
                    <a:pt x="0" y="10287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40" name="Freeform: Shape 50">
              <a:extLst>
                <a:ext uri="{FF2B5EF4-FFF2-40B4-BE49-F238E27FC236}">
                  <a16:creationId xmlns:a16="http://schemas.microsoft.com/office/drawing/2014/main" id="{1E497B54-623B-D949-89C3-2CE9E8C1E4C0}"/>
                </a:ext>
              </a:extLst>
            </p:cNvPr>
            <p:cNvSpPr/>
            <p:nvPr/>
          </p:nvSpPr>
          <p:spPr>
            <a:xfrm>
              <a:off x="2926079" y="2491740"/>
              <a:ext cx="80962" cy="81950"/>
            </a:xfrm>
            <a:custGeom>
              <a:avLst/>
              <a:gdLst>
                <a:gd name="connsiteX0" fmla="*/ 0 w 80962"/>
                <a:gd name="connsiteY0" fmla="*/ 40957 h 81950"/>
                <a:gd name="connsiteX1" fmla="*/ 40958 w 80962"/>
                <a:gd name="connsiteY1" fmla="*/ 0 h 81950"/>
                <a:gd name="connsiteX2" fmla="*/ 80963 w 80962"/>
                <a:gd name="connsiteY2" fmla="*/ 40957 h 81950"/>
                <a:gd name="connsiteX3" fmla="*/ 40958 w 80962"/>
                <a:gd name="connsiteY3" fmla="*/ 81915 h 81950"/>
                <a:gd name="connsiteX4" fmla="*/ 0 w 80962"/>
                <a:gd name="connsiteY4" fmla="*/ 40957 h 81950"/>
                <a:gd name="connsiteX5" fmla="*/ 70485 w 80962"/>
                <a:gd name="connsiteY5" fmla="*/ 41910 h 81950"/>
                <a:gd name="connsiteX6" fmla="*/ 40958 w 80962"/>
                <a:gd name="connsiteY6" fmla="*/ 9525 h 81950"/>
                <a:gd name="connsiteX7" fmla="*/ 11430 w 80962"/>
                <a:gd name="connsiteY7" fmla="*/ 40957 h 81950"/>
                <a:gd name="connsiteX8" fmla="*/ 40958 w 80962"/>
                <a:gd name="connsiteY8" fmla="*/ 73342 h 81950"/>
                <a:gd name="connsiteX9" fmla="*/ 70485 w 80962"/>
                <a:gd name="connsiteY9" fmla="*/ 41910 h 81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962" h="81950">
                  <a:moveTo>
                    <a:pt x="0" y="40957"/>
                  </a:moveTo>
                  <a:cubicBezTo>
                    <a:pt x="0" y="17145"/>
                    <a:pt x="17145" y="0"/>
                    <a:pt x="40958" y="0"/>
                  </a:cubicBezTo>
                  <a:cubicBezTo>
                    <a:pt x="64770" y="0"/>
                    <a:pt x="80963" y="17145"/>
                    <a:pt x="80963" y="40957"/>
                  </a:cubicBezTo>
                  <a:cubicBezTo>
                    <a:pt x="80963" y="64770"/>
                    <a:pt x="63817" y="81915"/>
                    <a:pt x="40958" y="81915"/>
                  </a:cubicBezTo>
                  <a:cubicBezTo>
                    <a:pt x="17145" y="82867"/>
                    <a:pt x="0" y="64770"/>
                    <a:pt x="0" y="40957"/>
                  </a:cubicBezTo>
                  <a:moveTo>
                    <a:pt x="70485" y="41910"/>
                  </a:moveTo>
                  <a:cubicBezTo>
                    <a:pt x="70485" y="23813"/>
                    <a:pt x="58103" y="9525"/>
                    <a:pt x="40958" y="9525"/>
                  </a:cubicBezTo>
                  <a:cubicBezTo>
                    <a:pt x="23813" y="9525"/>
                    <a:pt x="11430" y="22860"/>
                    <a:pt x="11430" y="40957"/>
                  </a:cubicBezTo>
                  <a:cubicBezTo>
                    <a:pt x="11430" y="59055"/>
                    <a:pt x="23813" y="73342"/>
                    <a:pt x="40958" y="73342"/>
                  </a:cubicBezTo>
                  <a:cubicBezTo>
                    <a:pt x="57150" y="73342"/>
                    <a:pt x="70485" y="60007"/>
                    <a:pt x="70485" y="4191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41" name="Freeform: Shape 51">
              <a:extLst>
                <a:ext uri="{FF2B5EF4-FFF2-40B4-BE49-F238E27FC236}">
                  <a16:creationId xmlns:a16="http://schemas.microsoft.com/office/drawing/2014/main" id="{43A11BC8-FB98-9649-AA4D-0D5A483F2F05}"/>
                </a:ext>
              </a:extLst>
            </p:cNvPr>
            <p:cNvSpPr/>
            <p:nvPr/>
          </p:nvSpPr>
          <p:spPr>
            <a:xfrm>
              <a:off x="3020377" y="2491740"/>
              <a:ext cx="41909" cy="80962"/>
            </a:xfrm>
            <a:custGeom>
              <a:avLst/>
              <a:gdLst>
                <a:gd name="connsiteX0" fmla="*/ 30480 w 41909"/>
                <a:gd name="connsiteY0" fmla="*/ 0 h 80962"/>
                <a:gd name="connsiteX1" fmla="*/ 41910 w 41909"/>
                <a:gd name="connsiteY1" fmla="*/ 7620 h 80962"/>
                <a:gd name="connsiteX2" fmla="*/ 39052 w 41909"/>
                <a:gd name="connsiteY2" fmla="*/ 13335 h 80962"/>
                <a:gd name="connsiteX3" fmla="*/ 29527 w 41909"/>
                <a:gd name="connsiteY3" fmla="*/ 10477 h 80962"/>
                <a:gd name="connsiteX4" fmla="*/ 10477 w 41909"/>
                <a:gd name="connsiteY4" fmla="*/ 45720 h 80962"/>
                <a:gd name="connsiteX5" fmla="*/ 10477 w 41909"/>
                <a:gd name="connsiteY5" fmla="*/ 76200 h 80962"/>
                <a:gd name="connsiteX6" fmla="*/ 5715 w 41909"/>
                <a:gd name="connsiteY6" fmla="*/ 80963 h 80962"/>
                <a:gd name="connsiteX7" fmla="*/ 4763 w 41909"/>
                <a:gd name="connsiteY7" fmla="*/ 80963 h 80962"/>
                <a:gd name="connsiteX8" fmla="*/ 0 w 41909"/>
                <a:gd name="connsiteY8" fmla="*/ 76200 h 80962"/>
                <a:gd name="connsiteX9" fmla="*/ 0 w 41909"/>
                <a:gd name="connsiteY9" fmla="*/ 2857 h 80962"/>
                <a:gd name="connsiteX10" fmla="*/ 3810 w 41909"/>
                <a:gd name="connsiteY10" fmla="*/ 1905 h 80962"/>
                <a:gd name="connsiteX11" fmla="*/ 10477 w 41909"/>
                <a:gd name="connsiteY11" fmla="*/ 12382 h 80962"/>
                <a:gd name="connsiteX12" fmla="*/ 10477 w 41909"/>
                <a:gd name="connsiteY12" fmla="*/ 17145 h 80962"/>
                <a:gd name="connsiteX13" fmla="*/ 30480 w 41909"/>
                <a:gd name="connsiteY13" fmla="*/ 0 h 80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909" h="80962">
                  <a:moveTo>
                    <a:pt x="30480" y="0"/>
                  </a:moveTo>
                  <a:cubicBezTo>
                    <a:pt x="38100" y="0"/>
                    <a:pt x="41910" y="2857"/>
                    <a:pt x="41910" y="7620"/>
                  </a:cubicBezTo>
                  <a:cubicBezTo>
                    <a:pt x="41910" y="11430"/>
                    <a:pt x="39052" y="13335"/>
                    <a:pt x="39052" y="13335"/>
                  </a:cubicBezTo>
                  <a:cubicBezTo>
                    <a:pt x="37147" y="11430"/>
                    <a:pt x="34290" y="10477"/>
                    <a:pt x="29527" y="10477"/>
                  </a:cubicBezTo>
                  <a:cubicBezTo>
                    <a:pt x="15240" y="10477"/>
                    <a:pt x="10477" y="24765"/>
                    <a:pt x="10477" y="45720"/>
                  </a:cubicBezTo>
                  <a:lnTo>
                    <a:pt x="10477" y="76200"/>
                  </a:lnTo>
                  <a:cubicBezTo>
                    <a:pt x="10477" y="80010"/>
                    <a:pt x="8572" y="80963"/>
                    <a:pt x="5715" y="80963"/>
                  </a:cubicBezTo>
                  <a:lnTo>
                    <a:pt x="4763" y="80963"/>
                  </a:lnTo>
                  <a:cubicBezTo>
                    <a:pt x="1905" y="80963"/>
                    <a:pt x="0" y="80010"/>
                    <a:pt x="0" y="76200"/>
                  </a:cubicBezTo>
                  <a:lnTo>
                    <a:pt x="0" y="2857"/>
                  </a:lnTo>
                  <a:cubicBezTo>
                    <a:pt x="0" y="2857"/>
                    <a:pt x="1905" y="1905"/>
                    <a:pt x="3810" y="1905"/>
                  </a:cubicBezTo>
                  <a:cubicBezTo>
                    <a:pt x="7620" y="1905"/>
                    <a:pt x="10477" y="3810"/>
                    <a:pt x="10477" y="12382"/>
                  </a:cubicBezTo>
                  <a:lnTo>
                    <a:pt x="10477" y="17145"/>
                  </a:lnTo>
                  <a:cubicBezTo>
                    <a:pt x="13335" y="5715"/>
                    <a:pt x="20002" y="0"/>
                    <a:pt x="30480" y="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42" name="Freeform: Shape 52">
              <a:extLst>
                <a:ext uri="{FF2B5EF4-FFF2-40B4-BE49-F238E27FC236}">
                  <a16:creationId xmlns:a16="http://schemas.microsoft.com/office/drawing/2014/main" id="{6DC417C4-18B3-C246-81E2-5F2AEA9DA5A1}"/>
                </a:ext>
              </a:extLst>
            </p:cNvPr>
            <p:cNvSpPr/>
            <p:nvPr/>
          </p:nvSpPr>
          <p:spPr>
            <a:xfrm>
              <a:off x="3105150" y="2465070"/>
              <a:ext cx="76200" cy="108584"/>
            </a:xfrm>
            <a:custGeom>
              <a:avLst/>
              <a:gdLst>
                <a:gd name="connsiteX0" fmla="*/ 0 w 76200"/>
                <a:gd name="connsiteY0" fmla="*/ 100965 h 108584"/>
                <a:gd name="connsiteX1" fmla="*/ 0 w 76200"/>
                <a:gd name="connsiteY1" fmla="*/ 6667 h 108584"/>
                <a:gd name="connsiteX2" fmla="*/ 6667 w 76200"/>
                <a:gd name="connsiteY2" fmla="*/ 0 h 108584"/>
                <a:gd name="connsiteX3" fmla="*/ 70485 w 76200"/>
                <a:gd name="connsiteY3" fmla="*/ 0 h 108584"/>
                <a:gd name="connsiteX4" fmla="*/ 75247 w 76200"/>
                <a:gd name="connsiteY4" fmla="*/ 4763 h 108584"/>
                <a:gd name="connsiteX5" fmla="*/ 75247 w 76200"/>
                <a:gd name="connsiteY5" fmla="*/ 5715 h 108584"/>
                <a:gd name="connsiteX6" fmla="*/ 70485 w 76200"/>
                <a:gd name="connsiteY6" fmla="*/ 10477 h 108584"/>
                <a:gd name="connsiteX7" fmla="*/ 11430 w 76200"/>
                <a:gd name="connsiteY7" fmla="*/ 10477 h 108584"/>
                <a:gd name="connsiteX8" fmla="*/ 11430 w 76200"/>
                <a:gd name="connsiteY8" fmla="*/ 47625 h 108584"/>
                <a:gd name="connsiteX9" fmla="*/ 59055 w 76200"/>
                <a:gd name="connsiteY9" fmla="*/ 47625 h 108584"/>
                <a:gd name="connsiteX10" fmla="*/ 63817 w 76200"/>
                <a:gd name="connsiteY10" fmla="*/ 52388 h 108584"/>
                <a:gd name="connsiteX11" fmla="*/ 63817 w 76200"/>
                <a:gd name="connsiteY11" fmla="*/ 53340 h 108584"/>
                <a:gd name="connsiteX12" fmla="*/ 59055 w 76200"/>
                <a:gd name="connsiteY12" fmla="*/ 58102 h 108584"/>
                <a:gd name="connsiteX13" fmla="*/ 11430 w 76200"/>
                <a:gd name="connsiteY13" fmla="*/ 58102 h 108584"/>
                <a:gd name="connsiteX14" fmla="*/ 11430 w 76200"/>
                <a:gd name="connsiteY14" fmla="*/ 98108 h 108584"/>
                <a:gd name="connsiteX15" fmla="*/ 71438 w 76200"/>
                <a:gd name="connsiteY15" fmla="*/ 98108 h 108584"/>
                <a:gd name="connsiteX16" fmla="*/ 76200 w 76200"/>
                <a:gd name="connsiteY16" fmla="*/ 102870 h 108584"/>
                <a:gd name="connsiteX17" fmla="*/ 76200 w 76200"/>
                <a:gd name="connsiteY17" fmla="*/ 103822 h 108584"/>
                <a:gd name="connsiteX18" fmla="*/ 71438 w 76200"/>
                <a:gd name="connsiteY18" fmla="*/ 108585 h 108584"/>
                <a:gd name="connsiteX19" fmla="*/ 6667 w 76200"/>
                <a:gd name="connsiteY19" fmla="*/ 108585 h 108584"/>
                <a:gd name="connsiteX20" fmla="*/ 0 w 76200"/>
                <a:gd name="connsiteY20" fmla="*/ 100965 h 108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76200" h="108584">
                  <a:moveTo>
                    <a:pt x="0" y="100965"/>
                  </a:moveTo>
                  <a:lnTo>
                    <a:pt x="0" y="6667"/>
                  </a:lnTo>
                  <a:cubicBezTo>
                    <a:pt x="0" y="2858"/>
                    <a:pt x="2858" y="0"/>
                    <a:pt x="6667" y="0"/>
                  </a:cubicBezTo>
                  <a:lnTo>
                    <a:pt x="70485" y="0"/>
                  </a:lnTo>
                  <a:cubicBezTo>
                    <a:pt x="73342" y="0"/>
                    <a:pt x="75247" y="1905"/>
                    <a:pt x="75247" y="4763"/>
                  </a:cubicBezTo>
                  <a:lnTo>
                    <a:pt x="75247" y="5715"/>
                  </a:lnTo>
                  <a:cubicBezTo>
                    <a:pt x="75247" y="8572"/>
                    <a:pt x="73342" y="10477"/>
                    <a:pt x="70485" y="10477"/>
                  </a:cubicBezTo>
                  <a:lnTo>
                    <a:pt x="11430" y="10477"/>
                  </a:lnTo>
                  <a:lnTo>
                    <a:pt x="11430" y="47625"/>
                  </a:lnTo>
                  <a:lnTo>
                    <a:pt x="59055" y="47625"/>
                  </a:lnTo>
                  <a:cubicBezTo>
                    <a:pt x="61913" y="47625"/>
                    <a:pt x="63817" y="49530"/>
                    <a:pt x="63817" y="52388"/>
                  </a:cubicBezTo>
                  <a:lnTo>
                    <a:pt x="63817" y="53340"/>
                  </a:lnTo>
                  <a:cubicBezTo>
                    <a:pt x="63817" y="56197"/>
                    <a:pt x="61913" y="58102"/>
                    <a:pt x="59055" y="58102"/>
                  </a:cubicBezTo>
                  <a:lnTo>
                    <a:pt x="11430" y="58102"/>
                  </a:lnTo>
                  <a:lnTo>
                    <a:pt x="11430" y="98108"/>
                  </a:lnTo>
                  <a:lnTo>
                    <a:pt x="71438" y="98108"/>
                  </a:lnTo>
                  <a:cubicBezTo>
                    <a:pt x="74295" y="98108"/>
                    <a:pt x="76200" y="100013"/>
                    <a:pt x="76200" y="102870"/>
                  </a:cubicBezTo>
                  <a:lnTo>
                    <a:pt x="76200" y="103822"/>
                  </a:lnTo>
                  <a:cubicBezTo>
                    <a:pt x="76200" y="106680"/>
                    <a:pt x="74295" y="108585"/>
                    <a:pt x="71438" y="108585"/>
                  </a:cubicBezTo>
                  <a:lnTo>
                    <a:pt x="6667" y="108585"/>
                  </a:lnTo>
                  <a:cubicBezTo>
                    <a:pt x="2858" y="107633"/>
                    <a:pt x="0" y="104775"/>
                    <a:pt x="0" y="100965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43" name="Freeform: Shape 53">
              <a:extLst>
                <a:ext uri="{FF2B5EF4-FFF2-40B4-BE49-F238E27FC236}">
                  <a16:creationId xmlns:a16="http://schemas.microsoft.com/office/drawing/2014/main" id="{DD3D229A-D619-924E-B63F-3042813E202C}"/>
                </a:ext>
              </a:extLst>
            </p:cNvPr>
            <p:cNvSpPr/>
            <p:nvPr/>
          </p:nvSpPr>
          <p:spPr>
            <a:xfrm>
              <a:off x="3180397" y="2492692"/>
              <a:ext cx="73342" cy="80010"/>
            </a:xfrm>
            <a:custGeom>
              <a:avLst/>
              <a:gdLst>
                <a:gd name="connsiteX0" fmla="*/ 36195 w 73342"/>
                <a:gd name="connsiteY0" fmla="*/ 70485 h 80010"/>
                <a:gd name="connsiteX1" fmla="*/ 60008 w 73342"/>
                <a:gd name="connsiteY1" fmla="*/ 8573 h 80010"/>
                <a:gd name="connsiteX2" fmla="*/ 67628 w 73342"/>
                <a:gd name="connsiteY2" fmla="*/ 953 h 80010"/>
                <a:gd name="connsiteX3" fmla="*/ 73343 w 73342"/>
                <a:gd name="connsiteY3" fmla="*/ 3810 h 80010"/>
                <a:gd name="connsiteX4" fmla="*/ 44768 w 73342"/>
                <a:gd name="connsiteY4" fmla="*/ 76200 h 80010"/>
                <a:gd name="connsiteX5" fmla="*/ 37148 w 73342"/>
                <a:gd name="connsiteY5" fmla="*/ 80010 h 80010"/>
                <a:gd name="connsiteX6" fmla="*/ 29528 w 73342"/>
                <a:gd name="connsiteY6" fmla="*/ 76200 h 80010"/>
                <a:gd name="connsiteX7" fmla="*/ 0 w 73342"/>
                <a:gd name="connsiteY7" fmla="*/ 2858 h 80010"/>
                <a:gd name="connsiteX8" fmla="*/ 5715 w 73342"/>
                <a:gd name="connsiteY8" fmla="*/ 0 h 80010"/>
                <a:gd name="connsiteX9" fmla="*/ 13335 w 73342"/>
                <a:gd name="connsiteY9" fmla="*/ 7620 h 80010"/>
                <a:gd name="connsiteX10" fmla="*/ 36195 w 73342"/>
                <a:gd name="connsiteY10" fmla="*/ 70485 h 80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3342" h="80010">
                  <a:moveTo>
                    <a:pt x="36195" y="70485"/>
                  </a:moveTo>
                  <a:lnTo>
                    <a:pt x="60008" y="8573"/>
                  </a:lnTo>
                  <a:cubicBezTo>
                    <a:pt x="62865" y="1905"/>
                    <a:pt x="64770" y="953"/>
                    <a:pt x="67628" y="953"/>
                  </a:cubicBezTo>
                  <a:cubicBezTo>
                    <a:pt x="71438" y="953"/>
                    <a:pt x="73343" y="3810"/>
                    <a:pt x="73343" y="3810"/>
                  </a:cubicBezTo>
                  <a:lnTo>
                    <a:pt x="44768" y="76200"/>
                  </a:lnTo>
                  <a:cubicBezTo>
                    <a:pt x="43815" y="79058"/>
                    <a:pt x="42863" y="80010"/>
                    <a:pt x="37148" y="80010"/>
                  </a:cubicBezTo>
                  <a:cubicBezTo>
                    <a:pt x="31433" y="80010"/>
                    <a:pt x="31433" y="79058"/>
                    <a:pt x="29528" y="76200"/>
                  </a:cubicBezTo>
                  <a:lnTo>
                    <a:pt x="0" y="2858"/>
                  </a:lnTo>
                  <a:cubicBezTo>
                    <a:pt x="0" y="1905"/>
                    <a:pt x="1905" y="0"/>
                    <a:pt x="5715" y="0"/>
                  </a:cubicBezTo>
                  <a:cubicBezTo>
                    <a:pt x="9525" y="0"/>
                    <a:pt x="11430" y="1905"/>
                    <a:pt x="13335" y="7620"/>
                  </a:cubicBezTo>
                  <a:lnTo>
                    <a:pt x="36195" y="7048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46" name="Freeform: Shape 54">
              <a:extLst>
                <a:ext uri="{FF2B5EF4-FFF2-40B4-BE49-F238E27FC236}">
                  <a16:creationId xmlns:a16="http://schemas.microsoft.com/office/drawing/2014/main" id="{1D7B40A3-A67F-5046-B508-E3E9F946D22A}"/>
                </a:ext>
              </a:extLst>
            </p:cNvPr>
            <p:cNvSpPr/>
            <p:nvPr/>
          </p:nvSpPr>
          <p:spPr>
            <a:xfrm>
              <a:off x="3256597" y="2490787"/>
              <a:ext cx="76200" cy="82867"/>
            </a:xfrm>
            <a:custGeom>
              <a:avLst/>
              <a:gdLst>
                <a:gd name="connsiteX0" fmla="*/ 40958 w 76200"/>
                <a:gd name="connsiteY0" fmla="*/ 74295 h 82867"/>
                <a:gd name="connsiteX1" fmla="*/ 67628 w 76200"/>
                <a:gd name="connsiteY1" fmla="*/ 60008 h 82867"/>
                <a:gd name="connsiteX2" fmla="*/ 74295 w 76200"/>
                <a:gd name="connsiteY2" fmla="*/ 65722 h 82867"/>
                <a:gd name="connsiteX3" fmla="*/ 40958 w 76200"/>
                <a:gd name="connsiteY3" fmla="*/ 82867 h 82867"/>
                <a:gd name="connsiteX4" fmla="*/ 0 w 76200"/>
                <a:gd name="connsiteY4" fmla="*/ 41910 h 82867"/>
                <a:gd name="connsiteX5" fmla="*/ 40005 w 76200"/>
                <a:gd name="connsiteY5" fmla="*/ 0 h 82867"/>
                <a:gd name="connsiteX6" fmla="*/ 76200 w 76200"/>
                <a:gd name="connsiteY6" fmla="*/ 40005 h 82867"/>
                <a:gd name="connsiteX7" fmla="*/ 76200 w 76200"/>
                <a:gd name="connsiteY7" fmla="*/ 40958 h 82867"/>
                <a:gd name="connsiteX8" fmla="*/ 71438 w 76200"/>
                <a:gd name="connsiteY8" fmla="*/ 44767 h 82867"/>
                <a:gd name="connsiteX9" fmla="*/ 10478 w 76200"/>
                <a:gd name="connsiteY9" fmla="*/ 44767 h 82867"/>
                <a:gd name="connsiteX10" fmla="*/ 40958 w 76200"/>
                <a:gd name="connsiteY10" fmla="*/ 74295 h 82867"/>
                <a:gd name="connsiteX11" fmla="*/ 64770 w 76200"/>
                <a:gd name="connsiteY11" fmla="*/ 36195 h 82867"/>
                <a:gd name="connsiteX12" fmla="*/ 39053 w 76200"/>
                <a:gd name="connsiteY12" fmla="*/ 10478 h 82867"/>
                <a:gd name="connsiteX13" fmla="*/ 10478 w 76200"/>
                <a:gd name="connsiteY13" fmla="*/ 36195 h 82867"/>
                <a:gd name="connsiteX14" fmla="*/ 64770 w 76200"/>
                <a:gd name="connsiteY14" fmla="*/ 36195 h 82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6200" h="82867">
                  <a:moveTo>
                    <a:pt x="40958" y="74295"/>
                  </a:moveTo>
                  <a:cubicBezTo>
                    <a:pt x="56198" y="74295"/>
                    <a:pt x="62865" y="67628"/>
                    <a:pt x="67628" y="60008"/>
                  </a:cubicBezTo>
                  <a:cubicBezTo>
                    <a:pt x="67628" y="59055"/>
                    <a:pt x="74295" y="60960"/>
                    <a:pt x="74295" y="65722"/>
                  </a:cubicBezTo>
                  <a:cubicBezTo>
                    <a:pt x="74295" y="71438"/>
                    <a:pt x="62865" y="82867"/>
                    <a:pt x="40958" y="82867"/>
                  </a:cubicBezTo>
                  <a:cubicBezTo>
                    <a:pt x="17145" y="82867"/>
                    <a:pt x="0" y="65722"/>
                    <a:pt x="0" y="41910"/>
                  </a:cubicBezTo>
                  <a:cubicBezTo>
                    <a:pt x="0" y="18097"/>
                    <a:pt x="17145" y="0"/>
                    <a:pt x="40005" y="0"/>
                  </a:cubicBezTo>
                  <a:cubicBezTo>
                    <a:pt x="61913" y="0"/>
                    <a:pt x="76200" y="15240"/>
                    <a:pt x="76200" y="40005"/>
                  </a:cubicBezTo>
                  <a:lnTo>
                    <a:pt x="76200" y="40958"/>
                  </a:lnTo>
                  <a:cubicBezTo>
                    <a:pt x="76200" y="43815"/>
                    <a:pt x="75248" y="44767"/>
                    <a:pt x="71438" y="44767"/>
                  </a:cubicBezTo>
                  <a:lnTo>
                    <a:pt x="10478" y="44767"/>
                  </a:lnTo>
                  <a:cubicBezTo>
                    <a:pt x="11430" y="61913"/>
                    <a:pt x="23813" y="74295"/>
                    <a:pt x="40958" y="74295"/>
                  </a:cubicBezTo>
                  <a:moveTo>
                    <a:pt x="64770" y="36195"/>
                  </a:moveTo>
                  <a:cubicBezTo>
                    <a:pt x="63818" y="20955"/>
                    <a:pt x="54293" y="10478"/>
                    <a:pt x="39053" y="10478"/>
                  </a:cubicBezTo>
                  <a:cubicBezTo>
                    <a:pt x="23813" y="10478"/>
                    <a:pt x="13335" y="20955"/>
                    <a:pt x="10478" y="36195"/>
                  </a:cubicBezTo>
                  <a:lnTo>
                    <a:pt x="64770" y="3619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48" name="Freeform: Shape 55">
              <a:extLst>
                <a:ext uri="{FF2B5EF4-FFF2-40B4-BE49-F238E27FC236}">
                  <a16:creationId xmlns:a16="http://schemas.microsoft.com/office/drawing/2014/main" id="{D76DD74C-FF73-D64E-873E-CEEC1FDF3160}"/>
                </a:ext>
              </a:extLst>
            </p:cNvPr>
            <p:cNvSpPr/>
            <p:nvPr/>
          </p:nvSpPr>
          <p:spPr>
            <a:xfrm>
              <a:off x="3349942" y="2491740"/>
              <a:ext cx="41910" cy="80962"/>
            </a:xfrm>
            <a:custGeom>
              <a:avLst/>
              <a:gdLst>
                <a:gd name="connsiteX0" fmla="*/ 30480 w 41910"/>
                <a:gd name="connsiteY0" fmla="*/ 0 h 80962"/>
                <a:gd name="connsiteX1" fmla="*/ 41910 w 41910"/>
                <a:gd name="connsiteY1" fmla="*/ 7620 h 80962"/>
                <a:gd name="connsiteX2" fmla="*/ 39053 w 41910"/>
                <a:gd name="connsiteY2" fmla="*/ 13335 h 80962"/>
                <a:gd name="connsiteX3" fmla="*/ 29528 w 41910"/>
                <a:gd name="connsiteY3" fmla="*/ 10477 h 80962"/>
                <a:gd name="connsiteX4" fmla="*/ 10478 w 41910"/>
                <a:gd name="connsiteY4" fmla="*/ 45720 h 80962"/>
                <a:gd name="connsiteX5" fmla="*/ 10478 w 41910"/>
                <a:gd name="connsiteY5" fmla="*/ 76200 h 80962"/>
                <a:gd name="connsiteX6" fmla="*/ 5715 w 41910"/>
                <a:gd name="connsiteY6" fmla="*/ 80963 h 80962"/>
                <a:gd name="connsiteX7" fmla="*/ 4763 w 41910"/>
                <a:gd name="connsiteY7" fmla="*/ 80963 h 80962"/>
                <a:gd name="connsiteX8" fmla="*/ 0 w 41910"/>
                <a:gd name="connsiteY8" fmla="*/ 76200 h 80962"/>
                <a:gd name="connsiteX9" fmla="*/ 0 w 41910"/>
                <a:gd name="connsiteY9" fmla="*/ 2857 h 80962"/>
                <a:gd name="connsiteX10" fmla="*/ 3810 w 41910"/>
                <a:gd name="connsiteY10" fmla="*/ 1905 h 80962"/>
                <a:gd name="connsiteX11" fmla="*/ 10478 w 41910"/>
                <a:gd name="connsiteY11" fmla="*/ 12382 h 80962"/>
                <a:gd name="connsiteX12" fmla="*/ 10478 w 41910"/>
                <a:gd name="connsiteY12" fmla="*/ 17145 h 80962"/>
                <a:gd name="connsiteX13" fmla="*/ 30480 w 41910"/>
                <a:gd name="connsiteY13" fmla="*/ 0 h 80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910" h="80962">
                  <a:moveTo>
                    <a:pt x="30480" y="0"/>
                  </a:moveTo>
                  <a:cubicBezTo>
                    <a:pt x="38100" y="0"/>
                    <a:pt x="41910" y="2857"/>
                    <a:pt x="41910" y="7620"/>
                  </a:cubicBezTo>
                  <a:cubicBezTo>
                    <a:pt x="41910" y="11430"/>
                    <a:pt x="39053" y="13335"/>
                    <a:pt x="39053" y="13335"/>
                  </a:cubicBezTo>
                  <a:cubicBezTo>
                    <a:pt x="37148" y="11430"/>
                    <a:pt x="34290" y="10477"/>
                    <a:pt x="29528" y="10477"/>
                  </a:cubicBezTo>
                  <a:cubicBezTo>
                    <a:pt x="15240" y="10477"/>
                    <a:pt x="10478" y="24765"/>
                    <a:pt x="10478" y="45720"/>
                  </a:cubicBezTo>
                  <a:lnTo>
                    <a:pt x="10478" y="76200"/>
                  </a:lnTo>
                  <a:cubicBezTo>
                    <a:pt x="10478" y="80010"/>
                    <a:pt x="8573" y="80963"/>
                    <a:pt x="5715" y="80963"/>
                  </a:cubicBezTo>
                  <a:lnTo>
                    <a:pt x="4763" y="80963"/>
                  </a:lnTo>
                  <a:cubicBezTo>
                    <a:pt x="1905" y="80963"/>
                    <a:pt x="0" y="80010"/>
                    <a:pt x="0" y="76200"/>
                  </a:cubicBezTo>
                  <a:lnTo>
                    <a:pt x="0" y="2857"/>
                  </a:lnTo>
                  <a:cubicBezTo>
                    <a:pt x="0" y="2857"/>
                    <a:pt x="1905" y="1905"/>
                    <a:pt x="3810" y="1905"/>
                  </a:cubicBezTo>
                  <a:cubicBezTo>
                    <a:pt x="7620" y="1905"/>
                    <a:pt x="10478" y="3810"/>
                    <a:pt x="10478" y="12382"/>
                  </a:cubicBezTo>
                  <a:lnTo>
                    <a:pt x="10478" y="17145"/>
                  </a:lnTo>
                  <a:cubicBezTo>
                    <a:pt x="12383" y="5715"/>
                    <a:pt x="20003" y="0"/>
                    <a:pt x="30480" y="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49" name="Freeform: Shape 56">
              <a:extLst>
                <a:ext uri="{FF2B5EF4-FFF2-40B4-BE49-F238E27FC236}">
                  <a16:creationId xmlns:a16="http://schemas.microsoft.com/office/drawing/2014/main" id="{C19B4241-51C0-5A4F-8FDF-22661B0B348A}"/>
                </a:ext>
              </a:extLst>
            </p:cNvPr>
            <p:cNvSpPr/>
            <p:nvPr/>
          </p:nvSpPr>
          <p:spPr>
            <a:xfrm>
              <a:off x="3397567" y="2494597"/>
              <a:ext cx="73342" cy="112395"/>
            </a:xfrm>
            <a:custGeom>
              <a:avLst/>
              <a:gdLst>
                <a:gd name="connsiteX0" fmla="*/ 21908 w 73342"/>
                <a:gd name="connsiteY0" fmla="*/ 107633 h 112395"/>
                <a:gd name="connsiteX1" fmla="*/ 35242 w 73342"/>
                <a:gd name="connsiteY1" fmla="*/ 74295 h 112395"/>
                <a:gd name="connsiteX2" fmla="*/ 28575 w 73342"/>
                <a:gd name="connsiteY2" fmla="*/ 70485 h 112395"/>
                <a:gd name="connsiteX3" fmla="*/ 0 w 73342"/>
                <a:gd name="connsiteY3" fmla="*/ 2858 h 112395"/>
                <a:gd name="connsiteX4" fmla="*/ 5715 w 73342"/>
                <a:gd name="connsiteY4" fmla="*/ 0 h 112395"/>
                <a:gd name="connsiteX5" fmla="*/ 13335 w 73342"/>
                <a:gd name="connsiteY5" fmla="*/ 7620 h 112395"/>
                <a:gd name="connsiteX6" fmla="*/ 38100 w 73342"/>
                <a:gd name="connsiteY6" fmla="*/ 69533 h 112395"/>
                <a:gd name="connsiteX7" fmla="*/ 60008 w 73342"/>
                <a:gd name="connsiteY7" fmla="*/ 8573 h 112395"/>
                <a:gd name="connsiteX8" fmla="*/ 67628 w 73342"/>
                <a:gd name="connsiteY8" fmla="*/ 953 h 112395"/>
                <a:gd name="connsiteX9" fmla="*/ 73342 w 73342"/>
                <a:gd name="connsiteY9" fmla="*/ 3810 h 112395"/>
                <a:gd name="connsiteX10" fmla="*/ 35242 w 73342"/>
                <a:gd name="connsiteY10" fmla="*/ 105728 h 112395"/>
                <a:gd name="connsiteX11" fmla="*/ 27623 w 73342"/>
                <a:gd name="connsiteY11" fmla="*/ 112395 h 112395"/>
                <a:gd name="connsiteX12" fmla="*/ 21908 w 73342"/>
                <a:gd name="connsiteY12" fmla="*/ 107633 h 112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3342" h="112395">
                  <a:moveTo>
                    <a:pt x="21908" y="107633"/>
                  </a:moveTo>
                  <a:lnTo>
                    <a:pt x="35242" y="74295"/>
                  </a:lnTo>
                  <a:cubicBezTo>
                    <a:pt x="31433" y="74295"/>
                    <a:pt x="30480" y="73343"/>
                    <a:pt x="28575" y="70485"/>
                  </a:cubicBezTo>
                  <a:lnTo>
                    <a:pt x="0" y="2858"/>
                  </a:lnTo>
                  <a:cubicBezTo>
                    <a:pt x="0" y="1905"/>
                    <a:pt x="1905" y="0"/>
                    <a:pt x="5715" y="0"/>
                  </a:cubicBezTo>
                  <a:cubicBezTo>
                    <a:pt x="9525" y="0"/>
                    <a:pt x="11430" y="1905"/>
                    <a:pt x="13335" y="7620"/>
                  </a:cubicBezTo>
                  <a:lnTo>
                    <a:pt x="38100" y="69533"/>
                  </a:lnTo>
                  <a:lnTo>
                    <a:pt x="60008" y="8573"/>
                  </a:lnTo>
                  <a:cubicBezTo>
                    <a:pt x="61913" y="2858"/>
                    <a:pt x="64770" y="953"/>
                    <a:pt x="67628" y="953"/>
                  </a:cubicBezTo>
                  <a:cubicBezTo>
                    <a:pt x="70485" y="953"/>
                    <a:pt x="73342" y="2858"/>
                    <a:pt x="73342" y="3810"/>
                  </a:cubicBezTo>
                  <a:lnTo>
                    <a:pt x="35242" y="105728"/>
                  </a:lnTo>
                  <a:cubicBezTo>
                    <a:pt x="33338" y="111443"/>
                    <a:pt x="30480" y="112395"/>
                    <a:pt x="27623" y="112395"/>
                  </a:cubicBezTo>
                  <a:cubicBezTo>
                    <a:pt x="24765" y="110490"/>
                    <a:pt x="21908" y="107633"/>
                    <a:pt x="21908" y="10763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59" name="Freeform: Shape 57">
              <a:extLst>
                <a:ext uri="{FF2B5EF4-FFF2-40B4-BE49-F238E27FC236}">
                  <a16:creationId xmlns:a16="http://schemas.microsoft.com/office/drawing/2014/main" id="{3BD0EF28-82B6-FA44-8DA8-C08BC4B23295}"/>
                </a:ext>
              </a:extLst>
            </p:cNvPr>
            <p:cNvSpPr/>
            <p:nvPr/>
          </p:nvSpPr>
          <p:spPr>
            <a:xfrm>
              <a:off x="3472815" y="2491740"/>
              <a:ext cx="80962" cy="81950"/>
            </a:xfrm>
            <a:custGeom>
              <a:avLst/>
              <a:gdLst>
                <a:gd name="connsiteX0" fmla="*/ 0 w 80962"/>
                <a:gd name="connsiteY0" fmla="*/ 40957 h 81950"/>
                <a:gd name="connsiteX1" fmla="*/ 40957 w 80962"/>
                <a:gd name="connsiteY1" fmla="*/ 0 h 81950"/>
                <a:gd name="connsiteX2" fmla="*/ 80963 w 80962"/>
                <a:gd name="connsiteY2" fmla="*/ 40957 h 81950"/>
                <a:gd name="connsiteX3" fmla="*/ 40957 w 80962"/>
                <a:gd name="connsiteY3" fmla="*/ 81915 h 81950"/>
                <a:gd name="connsiteX4" fmla="*/ 0 w 80962"/>
                <a:gd name="connsiteY4" fmla="*/ 40957 h 81950"/>
                <a:gd name="connsiteX5" fmla="*/ 70485 w 80962"/>
                <a:gd name="connsiteY5" fmla="*/ 41910 h 81950"/>
                <a:gd name="connsiteX6" fmla="*/ 40957 w 80962"/>
                <a:gd name="connsiteY6" fmla="*/ 9525 h 81950"/>
                <a:gd name="connsiteX7" fmla="*/ 11430 w 80962"/>
                <a:gd name="connsiteY7" fmla="*/ 40957 h 81950"/>
                <a:gd name="connsiteX8" fmla="*/ 40957 w 80962"/>
                <a:gd name="connsiteY8" fmla="*/ 73342 h 81950"/>
                <a:gd name="connsiteX9" fmla="*/ 70485 w 80962"/>
                <a:gd name="connsiteY9" fmla="*/ 41910 h 81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962" h="81950">
                  <a:moveTo>
                    <a:pt x="0" y="40957"/>
                  </a:moveTo>
                  <a:cubicBezTo>
                    <a:pt x="0" y="17145"/>
                    <a:pt x="17145" y="0"/>
                    <a:pt x="40957" y="0"/>
                  </a:cubicBezTo>
                  <a:cubicBezTo>
                    <a:pt x="64770" y="0"/>
                    <a:pt x="80963" y="17145"/>
                    <a:pt x="80963" y="40957"/>
                  </a:cubicBezTo>
                  <a:cubicBezTo>
                    <a:pt x="80963" y="64770"/>
                    <a:pt x="63817" y="81915"/>
                    <a:pt x="40957" y="81915"/>
                  </a:cubicBezTo>
                  <a:cubicBezTo>
                    <a:pt x="17145" y="82867"/>
                    <a:pt x="0" y="64770"/>
                    <a:pt x="0" y="40957"/>
                  </a:cubicBezTo>
                  <a:moveTo>
                    <a:pt x="70485" y="41910"/>
                  </a:moveTo>
                  <a:cubicBezTo>
                    <a:pt x="70485" y="23813"/>
                    <a:pt x="58102" y="9525"/>
                    <a:pt x="40957" y="9525"/>
                  </a:cubicBezTo>
                  <a:cubicBezTo>
                    <a:pt x="23813" y="9525"/>
                    <a:pt x="11430" y="22860"/>
                    <a:pt x="11430" y="40957"/>
                  </a:cubicBezTo>
                  <a:cubicBezTo>
                    <a:pt x="11430" y="59055"/>
                    <a:pt x="23813" y="73342"/>
                    <a:pt x="40957" y="73342"/>
                  </a:cubicBezTo>
                  <a:cubicBezTo>
                    <a:pt x="58102" y="73342"/>
                    <a:pt x="70485" y="60007"/>
                    <a:pt x="70485" y="4191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60" name="Freeform: Shape 58">
              <a:extLst>
                <a:ext uri="{FF2B5EF4-FFF2-40B4-BE49-F238E27FC236}">
                  <a16:creationId xmlns:a16="http://schemas.microsoft.com/office/drawing/2014/main" id="{FCB184ED-E151-C240-A04A-964C70F644D3}"/>
                </a:ext>
              </a:extLst>
            </p:cNvPr>
            <p:cNvSpPr/>
            <p:nvPr/>
          </p:nvSpPr>
          <p:spPr>
            <a:xfrm>
              <a:off x="3567112" y="2491740"/>
              <a:ext cx="67627" cy="80009"/>
            </a:xfrm>
            <a:custGeom>
              <a:avLst/>
              <a:gdLst>
                <a:gd name="connsiteX0" fmla="*/ 36195 w 67627"/>
                <a:gd name="connsiteY0" fmla="*/ 0 h 80009"/>
                <a:gd name="connsiteX1" fmla="*/ 67628 w 67627"/>
                <a:gd name="connsiteY1" fmla="*/ 34290 h 80009"/>
                <a:gd name="connsiteX2" fmla="*/ 67628 w 67627"/>
                <a:gd name="connsiteY2" fmla="*/ 75247 h 80009"/>
                <a:gd name="connsiteX3" fmla="*/ 62865 w 67627"/>
                <a:gd name="connsiteY3" fmla="*/ 80010 h 80009"/>
                <a:gd name="connsiteX4" fmla="*/ 61913 w 67627"/>
                <a:gd name="connsiteY4" fmla="*/ 80010 h 80009"/>
                <a:gd name="connsiteX5" fmla="*/ 57150 w 67627"/>
                <a:gd name="connsiteY5" fmla="*/ 75247 h 80009"/>
                <a:gd name="connsiteX6" fmla="*/ 57150 w 67627"/>
                <a:gd name="connsiteY6" fmla="*/ 34290 h 80009"/>
                <a:gd name="connsiteX7" fmla="*/ 36195 w 67627"/>
                <a:gd name="connsiteY7" fmla="*/ 8572 h 80009"/>
                <a:gd name="connsiteX8" fmla="*/ 10478 w 67627"/>
                <a:gd name="connsiteY8" fmla="*/ 25717 h 80009"/>
                <a:gd name="connsiteX9" fmla="*/ 10478 w 67627"/>
                <a:gd name="connsiteY9" fmla="*/ 75247 h 80009"/>
                <a:gd name="connsiteX10" fmla="*/ 5715 w 67627"/>
                <a:gd name="connsiteY10" fmla="*/ 80010 h 80009"/>
                <a:gd name="connsiteX11" fmla="*/ 4763 w 67627"/>
                <a:gd name="connsiteY11" fmla="*/ 80010 h 80009"/>
                <a:gd name="connsiteX12" fmla="*/ 0 w 67627"/>
                <a:gd name="connsiteY12" fmla="*/ 75247 h 80009"/>
                <a:gd name="connsiteX13" fmla="*/ 0 w 67627"/>
                <a:gd name="connsiteY13" fmla="*/ 1905 h 80009"/>
                <a:gd name="connsiteX14" fmla="*/ 3810 w 67627"/>
                <a:gd name="connsiteY14" fmla="*/ 952 h 80009"/>
                <a:gd name="connsiteX15" fmla="*/ 10478 w 67627"/>
                <a:gd name="connsiteY15" fmla="*/ 11430 h 80009"/>
                <a:gd name="connsiteX16" fmla="*/ 10478 w 67627"/>
                <a:gd name="connsiteY16" fmla="*/ 14288 h 80009"/>
                <a:gd name="connsiteX17" fmla="*/ 36195 w 67627"/>
                <a:gd name="connsiteY17" fmla="*/ 0 h 80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7627" h="80009">
                  <a:moveTo>
                    <a:pt x="36195" y="0"/>
                  </a:moveTo>
                  <a:cubicBezTo>
                    <a:pt x="57150" y="0"/>
                    <a:pt x="67628" y="14288"/>
                    <a:pt x="67628" y="34290"/>
                  </a:cubicBezTo>
                  <a:lnTo>
                    <a:pt x="67628" y="75247"/>
                  </a:lnTo>
                  <a:cubicBezTo>
                    <a:pt x="67628" y="79057"/>
                    <a:pt x="65722" y="80010"/>
                    <a:pt x="62865" y="80010"/>
                  </a:cubicBezTo>
                  <a:lnTo>
                    <a:pt x="61913" y="80010"/>
                  </a:lnTo>
                  <a:cubicBezTo>
                    <a:pt x="59055" y="80010"/>
                    <a:pt x="57150" y="79057"/>
                    <a:pt x="57150" y="75247"/>
                  </a:cubicBezTo>
                  <a:lnTo>
                    <a:pt x="57150" y="34290"/>
                  </a:lnTo>
                  <a:cubicBezTo>
                    <a:pt x="57150" y="19050"/>
                    <a:pt x="49530" y="8572"/>
                    <a:pt x="36195" y="8572"/>
                  </a:cubicBezTo>
                  <a:cubicBezTo>
                    <a:pt x="23813" y="8572"/>
                    <a:pt x="15240" y="15240"/>
                    <a:pt x="10478" y="25717"/>
                  </a:cubicBezTo>
                  <a:lnTo>
                    <a:pt x="10478" y="75247"/>
                  </a:lnTo>
                  <a:cubicBezTo>
                    <a:pt x="10478" y="79057"/>
                    <a:pt x="8572" y="80010"/>
                    <a:pt x="5715" y="80010"/>
                  </a:cubicBezTo>
                  <a:lnTo>
                    <a:pt x="4763" y="80010"/>
                  </a:lnTo>
                  <a:cubicBezTo>
                    <a:pt x="1905" y="80010"/>
                    <a:pt x="0" y="79057"/>
                    <a:pt x="0" y="75247"/>
                  </a:cubicBezTo>
                  <a:lnTo>
                    <a:pt x="0" y="1905"/>
                  </a:lnTo>
                  <a:cubicBezTo>
                    <a:pt x="0" y="1905"/>
                    <a:pt x="1905" y="952"/>
                    <a:pt x="3810" y="952"/>
                  </a:cubicBezTo>
                  <a:cubicBezTo>
                    <a:pt x="7620" y="952"/>
                    <a:pt x="10478" y="2857"/>
                    <a:pt x="10478" y="11430"/>
                  </a:cubicBezTo>
                  <a:lnTo>
                    <a:pt x="10478" y="14288"/>
                  </a:lnTo>
                  <a:cubicBezTo>
                    <a:pt x="14288" y="5715"/>
                    <a:pt x="23813" y="0"/>
                    <a:pt x="36195" y="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70" name="Freeform: Shape 59">
              <a:extLst>
                <a:ext uri="{FF2B5EF4-FFF2-40B4-BE49-F238E27FC236}">
                  <a16:creationId xmlns:a16="http://schemas.microsoft.com/office/drawing/2014/main" id="{5A4BF99E-818A-5340-9150-6F30C397CB31}"/>
                </a:ext>
              </a:extLst>
            </p:cNvPr>
            <p:cNvSpPr/>
            <p:nvPr/>
          </p:nvSpPr>
          <p:spPr>
            <a:xfrm>
              <a:off x="3646170" y="2490787"/>
              <a:ext cx="76200" cy="82867"/>
            </a:xfrm>
            <a:custGeom>
              <a:avLst/>
              <a:gdLst>
                <a:gd name="connsiteX0" fmla="*/ 40958 w 76200"/>
                <a:gd name="connsiteY0" fmla="*/ 74295 h 82867"/>
                <a:gd name="connsiteX1" fmla="*/ 67627 w 76200"/>
                <a:gd name="connsiteY1" fmla="*/ 60008 h 82867"/>
                <a:gd name="connsiteX2" fmla="*/ 74295 w 76200"/>
                <a:gd name="connsiteY2" fmla="*/ 65722 h 82867"/>
                <a:gd name="connsiteX3" fmla="*/ 40958 w 76200"/>
                <a:gd name="connsiteY3" fmla="*/ 82867 h 82867"/>
                <a:gd name="connsiteX4" fmla="*/ 0 w 76200"/>
                <a:gd name="connsiteY4" fmla="*/ 41910 h 82867"/>
                <a:gd name="connsiteX5" fmla="*/ 40005 w 76200"/>
                <a:gd name="connsiteY5" fmla="*/ 0 h 82867"/>
                <a:gd name="connsiteX6" fmla="*/ 76200 w 76200"/>
                <a:gd name="connsiteY6" fmla="*/ 40005 h 82867"/>
                <a:gd name="connsiteX7" fmla="*/ 76200 w 76200"/>
                <a:gd name="connsiteY7" fmla="*/ 40958 h 82867"/>
                <a:gd name="connsiteX8" fmla="*/ 71438 w 76200"/>
                <a:gd name="connsiteY8" fmla="*/ 44767 h 82867"/>
                <a:gd name="connsiteX9" fmla="*/ 10477 w 76200"/>
                <a:gd name="connsiteY9" fmla="*/ 44767 h 82867"/>
                <a:gd name="connsiteX10" fmla="*/ 40958 w 76200"/>
                <a:gd name="connsiteY10" fmla="*/ 74295 h 82867"/>
                <a:gd name="connsiteX11" fmla="*/ 64770 w 76200"/>
                <a:gd name="connsiteY11" fmla="*/ 36195 h 82867"/>
                <a:gd name="connsiteX12" fmla="*/ 39052 w 76200"/>
                <a:gd name="connsiteY12" fmla="*/ 10478 h 82867"/>
                <a:gd name="connsiteX13" fmla="*/ 10477 w 76200"/>
                <a:gd name="connsiteY13" fmla="*/ 36195 h 82867"/>
                <a:gd name="connsiteX14" fmla="*/ 64770 w 76200"/>
                <a:gd name="connsiteY14" fmla="*/ 36195 h 82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6200" h="82867">
                  <a:moveTo>
                    <a:pt x="40958" y="74295"/>
                  </a:moveTo>
                  <a:cubicBezTo>
                    <a:pt x="56197" y="74295"/>
                    <a:pt x="62865" y="67628"/>
                    <a:pt x="67627" y="60008"/>
                  </a:cubicBezTo>
                  <a:cubicBezTo>
                    <a:pt x="67627" y="59055"/>
                    <a:pt x="74295" y="60960"/>
                    <a:pt x="74295" y="65722"/>
                  </a:cubicBezTo>
                  <a:cubicBezTo>
                    <a:pt x="74295" y="71438"/>
                    <a:pt x="62865" y="82867"/>
                    <a:pt x="40958" y="82867"/>
                  </a:cubicBezTo>
                  <a:cubicBezTo>
                    <a:pt x="17145" y="82867"/>
                    <a:pt x="0" y="65722"/>
                    <a:pt x="0" y="41910"/>
                  </a:cubicBezTo>
                  <a:cubicBezTo>
                    <a:pt x="0" y="18097"/>
                    <a:pt x="17145" y="0"/>
                    <a:pt x="40005" y="0"/>
                  </a:cubicBezTo>
                  <a:cubicBezTo>
                    <a:pt x="61913" y="0"/>
                    <a:pt x="76200" y="15240"/>
                    <a:pt x="76200" y="40005"/>
                  </a:cubicBezTo>
                  <a:lnTo>
                    <a:pt x="76200" y="40958"/>
                  </a:lnTo>
                  <a:cubicBezTo>
                    <a:pt x="76200" y="43815"/>
                    <a:pt x="75247" y="44767"/>
                    <a:pt x="71438" y="44767"/>
                  </a:cubicBezTo>
                  <a:lnTo>
                    <a:pt x="10477" y="44767"/>
                  </a:lnTo>
                  <a:cubicBezTo>
                    <a:pt x="11430" y="61913"/>
                    <a:pt x="23813" y="74295"/>
                    <a:pt x="40958" y="74295"/>
                  </a:cubicBezTo>
                  <a:moveTo>
                    <a:pt x="64770" y="36195"/>
                  </a:moveTo>
                  <a:cubicBezTo>
                    <a:pt x="63817" y="20955"/>
                    <a:pt x="54292" y="10478"/>
                    <a:pt x="39052" y="10478"/>
                  </a:cubicBezTo>
                  <a:cubicBezTo>
                    <a:pt x="23813" y="10478"/>
                    <a:pt x="13335" y="20955"/>
                    <a:pt x="10477" y="36195"/>
                  </a:cubicBezTo>
                  <a:lnTo>
                    <a:pt x="64770" y="3619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382008030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2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39BDC03-A756-4571-8400-C42368B748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3477"/>
          <a:stretch/>
        </p:blipFill>
        <p:spPr>
          <a:xfrm>
            <a:off x="794" y="0"/>
            <a:ext cx="12190413" cy="6619587"/>
          </a:xfrm>
          <a:prstGeom prst="rect">
            <a:avLst/>
          </a:prstGeom>
        </p:spPr>
      </p:pic>
      <p:sp>
        <p:nvSpPr>
          <p:cNvPr id="86" name="Text Placeholder 2">
            <a:extLst>
              <a:ext uri="{FF2B5EF4-FFF2-40B4-BE49-F238E27FC236}">
                <a16:creationId xmlns:a16="http://schemas.microsoft.com/office/drawing/2014/main" id="{9147BED3-AD59-473C-B06A-DAB4642B8F1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98496" y="1093510"/>
            <a:ext cx="3852379" cy="3425287"/>
          </a:xfrm>
          <a:prstGeom prst="rect">
            <a:avLst/>
          </a:prstGeom>
        </p:spPr>
        <p:txBody>
          <a:bodyPr/>
          <a:lstStyle>
            <a:lvl1pPr marL="0" marR="2540" indent="0" algn="l" defTabSz="457189" rtl="0" eaLnBrk="1" latinLnBrk="0" hangingPunct="1">
              <a:lnSpc>
                <a:spcPct val="90000"/>
              </a:lnSpc>
              <a:spcBef>
                <a:spcPts val="0"/>
              </a:spcBef>
              <a:buFont typeface="Arial"/>
              <a:buNone/>
              <a:defRPr lang="en-US" sz="3700" b="1" kern="1200" spc="0" baseline="0" dirty="0" smtClean="0">
                <a:solidFill>
                  <a:srgbClr val="FFFFFF"/>
                </a:solidFill>
                <a:latin typeface="Arial MT" pitchFamily="50" charset="0"/>
                <a:ea typeface="+mn-ea"/>
                <a:cs typeface="Arial"/>
              </a:defRPr>
            </a:lvl1pPr>
            <a:lvl2pPr marL="6351" marR="2540" indent="0" algn="l" defTabSz="457189" rtl="0" eaLnBrk="1" latinLnBrk="0" hangingPunct="1">
              <a:lnSpc>
                <a:spcPct val="77700"/>
              </a:lnSpc>
              <a:spcBef>
                <a:spcPts val="931"/>
              </a:spcBef>
              <a:buFont typeface="Arial"/>
              <a:buNone/>
              <a:defRPr lang="en-US" sz="3275" b="1" kern="1200" spc="-111" baseline="0" dirty="0" smtClean="0">
                <a:solidFill>
                  <a:srgbClr val="2C4046"/>
                </a:solidFill>
                <a:latin typeface="Arial"/>
                <a:ea typeface="+mn-ea"/>
                <a:cs typeface="Arial"/>
              </a:defRPr>
            </a:lvl2pPr>
            <a:lvl3pPr marL="6351" marR="2540" indent="0" algn="l" defTabSz="457189" rtl="0" eaLnBrk="1" latinLnBrk="0" hangingPunct="1">
              <a:lnSpc>
                <a:spcPct val="77700"/>
              </a:lnSpc>
              <a:spcBef>
                <a:spcPts val="931"/>
              </a:spcBef>
              <a:buFont typeface="Arial"/>
              <a:buNone/>
              <a:defRPr lang="en-US" sz="3275" b="1" kern="1200" spc="-111" baseline="0" dirty="0" smtClean="0">
                <a:solidFill>
                  <a:srgbClr val="2C4046"/>
                </a:solidFill>
                <a:latin typeface="Arial"/>
                <a:ea typeface="+mn-ea"/>
                <a:cs typeface="Arial"/>
              </a:defRPr>
            </a:lvl3pPr>
            <a:lvl4pPr marL="6351" marR="2540" indent="0" algn="l" defTabSz="457189" rtl="0" eaLnBrk="1" latinLnBrk="0" hangingPunct="1">
              <a:lnSpc>
                <a:spcPct val="77700"/>
              </a:lnSpc>
              <a:spcBef>
                <a:spcPts val="931"/>
              </a:spcBef>
              <a:buFont typeface="Arial"/>
              <a:buNone/>
              <a:defRPr lang="en-US" sz="3275" b="1" kern="1200" spc="-111" baseline="0" dirty="0" smtClean="0">
                <a:solidFill>
                  <a:srgbClr val="2C4046"/>
                </a:solidFill>
                <a:latin typeface="Arial"/>
                <a:ea typeface="+mn-ea"/>
                <a:cs typeface="Arial"/>
              </a:defRPr>
            </a:lvl4pPr>
            <a:lvl5pPr marL="6351" marR="2540" indent="0" algn="l" defTabSz="457189" rtl="0" eaLnBrk="1" latinLnBrk="0" hangingPunct="1">
              <a:lnSpc>
                <a:spcPct val="77700"/>
              </a:lnSpc>
              <a:spcBef>
                <a:spcPts val="931"/>
              </a:spcBef>
              <a:buFont typeface="Arial"/>
              <a:buNone/>
              <a:defRPr lang="en-US" sz="3275" b="1" kern="1200" spc="-111" baseline="0" dirty="0">
                <a:solidFill>
                  <a:srgbClr val="2C4046"/>
                </a:solidFill>
                <a:latin typeface="Arial"/>
                <a:ea typeface="+mn-ea"/>
                <a:cs typeface="Arial"/>
              </a:defRPr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54" name="Slide Number Placeholder 9">
            <a:extLst>
              <a:ext uri="{FF2B5EF4-FFF2-40B4-BE49-F238E27FC236}">
                <a16:creationId xmlns:a16="http://schemas.microsoft.com/office/drawing/2014/main" id="{5AB7AEF5-6381-47F5-B870-8B24B09D9D59}"/>
              </a:ext>
            </a:extLst>
          </p:cNvPr>
          <p:cNvSpPr txBox="1">
            <a:spLocks/>
          </p:cNvSpPr>
          <p:nvPr userDrawn="1"/>
        </p:nvSpPr>
        <p:spPr>
          <a:xfrm>
            <a:off x="11730624" y="324781"/>
            <a:ext cx="117005" cy="95939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defRPr lang="en-US" sz="700" b="1" kern="1200" smtClean="0">
                <a:solidFill>
                  <a:srgbClr val="2C4046"/>
                </a:solidFill>
                <a:latin typeface="Arial"/>
                <a:ea typeface="+mn-ea"/>
                <a:cs typeface="Arial"/>
              </a:defRPr>
            </a:lvl1pPr>
            <a:lvl2pPr marL="633954" algn="l" defTabSz="633954" rtl="0" eaLnBrk="1" latinLnBrk="0" hangingPunct="1">
              <a:defRPr sz="24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67907" algn="l" defTabSz="633954" rtl="0" eaLnBrk="1" latinLnBrk="0" hangingPunct="1">
              <a:defRPr sz="24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01861" algn="l" defTabSz="633954" rtl="0" eaLnBrk="1" latinLnBrk="0" hangingPunct="1">
              <a:defRPr sz="24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535814" algn="l" defTabSz="633954" rtl="0" eaLnBrk="1" latinLnBrk="0" hangingPunct="1">
              <a:defRPr sz="24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169768" algn="l" defTabSz="633954" rtl="0" eaLnBrk="1" latinLnBrk="0" hangingPunct="1">
              <a:defRPr sz="24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803721" algn="l" defTabSz="633954" rtl="0" eaLnBrk="1" latinLnBrk="0" hangingPunct="1">
              <a:defRPr sz="24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437675" algn="l" defTabSz="633954" rtl="0" eaLnBrk="1" latinLnBrk="0" hangingPunct="1">
              <a:defRPr sz="24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071628" algn="l" defTabSz="633954" rtl="0" eaLnBrk="1" latinLnBrk="0" hangingPunct="1">
              <a:defRPr sz="24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37941EF-9EE4-4C49-BBA8-147D44CBA153}" type="slidenum">
              <a:rPr lang="en-US" sz="600" smtClean="0">
                <a:solidFill>
                  <a:schemeClr val="bg1"/>
                </a:solidFill>
              </a:rPr>
              <a:pPr/>
              <a:t>‹#›</a:t>
            </a:fld>
            <a:endParaRPr lang="en-US" sz="600">
              <a:solidFill>
                <a:schemeClr val="bg1"/>
              </a:solidFill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B02755F-08A6-4042-916F-B2B3DA012943}"/>
              </a:ext>
            </a:extLst>
          </p:cNvPr>
          <p:cNvGrpSpPr/>
          <p:nvPr userDrawn="1"/>
        </p:nvGrpSpPr>
        <p:grpSpPr>
          <a:xfrm>
            <a:off x="10897318" y="6082842"/>
            <a:ext cx="931165" cy="385303"/>
            <a:chOff x="2792363" y="2207895"/>
            <a:chExt cx="930007" cy="399097"/>
          </a:xfrm>
          <a:solidFill>
            <a:schemeClr val="bg1"/>
          </a:solidFill>
        </p:grpSpPr>
        <p:sp>
          <p:nvSpPr>
            <p:cNvPr id="30" name="Freeform: Shape 40">
              <a:extLst>
                <a:ext uri="{FF2B5EF4-FFF2-40B4-BE49-F238E27FC236}">
                  <a16:creationId xmlns:a16="http://schemas.microsoft.com/office/drawing/2014/main" id="{EEDFA0DC-DF81-1C47-98AD-DE5891FAE6B3}"/>
                </a:ext>
              </a:extLst>
            </p:cNvPr>
            <p:cNvSpPr/>
            <p:nvPr/>
          </p:nvSpPr>
          <p:spPr>
            <a:xfrm>
              <a:off x="3139920" y="2207895"/>
              <a:ext cx="138093" cy="196214"/>
            </a:xfrm>
            <a:custGeom>
              <a:avLst/>
              <a:gdLst>
                <a:gd name="connsiteX0" fmla="*/ 134775 w 138093"/>
                <a:gd name="connsiteY0" fmla="*/ 179070 h 196214"/>
                <a:gd name="connsiteX1" fmla="*/ 110010 w 138093"/>
                <a:gd name="connsiteY1" fmla="*/ 149542 h 196214"/>
                <a:gd name="connsiteX2" fmla="*/ 107152 w 138093"/>
                <a:gd name="connsiteY2" fmla="*/ 144780 h 196214"/>
                <a:gd name="connsiteX3" fmla="*/ 93817 w 138093"/>
                <a:gd name="connsiteY3" fmla="*/ 126683 h 196214"/>
                <a:gd name="connsiteX4" fmla="*/ 95722 w 138093"/>
                <a:gd name="connsiteY4" fmla="*/ 108585 h 196214"/>
                <a:gd name="connsiteX5" fmla="*/ 98580 w 138093"/>
                <a:gd name="connsiteY5" fmla="*/ 105727 h 196214"/>
                <a:gd name="connsiteX6" fmla="*/ 101437 w 138093"/>
                <a:gd name="connsiteY6" fmla="*/ 101917 h 196214"/>
                <a:gd name="connsiteX7" fmla="*/ 101437 w 138093"/>
                <a:gd name="connsiteY7" fmla="*/ 101917 h 196214"/>
                <a:gd name="connsiteX8" fmla="*/ 102390 w 138093"/>
                <a:gd name="connsiteY8" fmla="*/ 100013 h 196214"/>
                <a:gd name="connsiteX9" fmla="*/ 102390 w 138093"/>
                <a:gd name="connsiteY9" fmla="*/ 99060 h 196214"/>
                <a:gd name="connsiteX10" fmla="*/ 106200 w 138093"/>
                <a:gd name="connsiteY10" fmla="*/ 95250 h 196214"/>
                <a:gd name="connsiteX11" fmla="*/ 120487 w 138093"/>
                <a:gd name="connsiteY11" fmla="*/ 81915 h 196214"/>
                <a:gd name="connsiteX12" fmla="*/ 122392 w 138093"/>
                <a:gd name="connsiteY12" fmla="*/ 73342 h 196214"/>
                <a:gd name="connsiteX13" fmla="*/ 122392 w 138093"/>
                <a:gd name="connsiteY13" fmla="*/ 73342 h 196214"/>
                <a:gd name="connsiteX14" fmla="*/ 122392 w 138093"/>
                <a:gd name="connsiteY14" fmla="*/ 73342 h 196214"/>
                <a:gd name="connsiteX15" fmla="*/ 102390 w 138093"/>
                <a:gd name="connsiteY15" fmla="*/ 61913 h 196214"/>
                <a:gd name="connsiteX16" fmla="*/ 102390 w 138093"/>
                <a:gd name="connsiteY16" fmla="*/ 61913 h 196214"/>
                <a:gd name="connsiteX17" fmla="*/ 102390 w 138093"/>
                <a:gd name="connsiteY17" fmla="*/ 61913 h 196214"/>
                <a:gd name="connsiteX18" fmla="*/ 102390 w 138093"/>
                <a:gd name="connsiteY18" fmla="*/ 61913 h 196214"/>
                <a:gd name="connsiteX19" fmla="*/ 101437 w 138093"/>
                <a:gd name="connsiteY19" fmla="*/ 61913 h 196214"/>
                <a:gd name="connsiteX20" fmla="*/ 101437 w 138093"/>
                <a:gd name="connsiteY20" fmla="*/ 61913 h 196214"/>
                <a:gd name="connsiteX21" fmla="*/ 100485 w 138093"/>
                <a:gd name="connsiteY21" fmla="*/ 61913 h 196214"/>
                <a:gd name="connsiteX22" fmla="*/ 99532 w 138093"/>
                <a:gd name="connsiteY22" fmla="*/ 61913 h 196214"/>
                <a:gd name="connsiteX23" fmla="*/ 94770 w 138093"/>
                <a:gd name="connsiteY23" fmla="*/ 62865 h 196214"/>
                <a:gd name="connsiteX24" fmla="*/ 94770 w 138093"/>
                <a:gd name="connsiteY24" fmla="*/ 62865 h 196214"/>
                <a:gd name="connsiteX25" fmla="*/ 93817 w 138093"/>
                <a:gd name="connsiteY25" fmla="*/ 62865 h 196214"/>
                <a:gd name="connsiteX26" fmla="*/ 89055 w 138093"/>
                <a:gd name="connsiteY26" fmla="*/ 66675 h 196214"/>
                <a:gd name="connsiteX27" fmla="*/ 89055 w 138093"/>
                <a:gd name="connsiteY27" fmla="*/ 66675 h 196214"/>
                <a:gd name="connsiteX28" fmla="*/ 83340 w 138093"/>
                <a:gd name="connsiteY28" fmla="*/ 72390 h 196214"/>
                <a:gd name="connsiteX29" fmla="*/ 62385 w 138093"/>
                <a:gd name="connsiteY29" fmla="*/ 93345 h 196214"/>
                <a:gd name="connsiteX30" fmla="*/ 50002 w 138093"/>
                <a:gd name="connsiteY30" fmla="*/ 100013 h 196214"/>
                <a:gd name="connsiteX31" fmla="*/ 42382 w 138093"/>
                <a:gd name="connsiteY31" fmla="*/ 91440 h 196214"/>
                <a:gd name="connsiteX32" fmla="*/ 42382 w 138093"/>
                <a:gd name="connsiteY32" fmla="*/ 31433 h 196214"/>
                <a:gd name="connsiteX33" fmla="*/ 42382 w 138093"/>
                <a:gd name="connsiteY33" fmla="*/ 31433 h 196214"/>
                <a:gd name="connsiteX34" fmla="*/ 42382 w 138093"/>
                <a:gd name="connsiteY34" fmla="*/ 31433 h 196214"/>
                <a:gd name="connsiteX35" fmla="*/ 42382 w 138093"/>
                <a:gd name="connsiteY35" fmla="*/ 30480 h 196214"/>
                <a:gd name="connsiteX36" fmla="*/ 42382 w 138093"/>
                <a:gd name="connsiteY36" fmla="*/ 30480 h 196214"/>
                <a:gd name="connsiteX37" fmla="*/ 31905 w 138093"/>
                <a:gd name="connsiteY37" fmla="*/ 3810 h 196214"/>
                <a:gd name="connsiteX38" fmla="*/ 17617 w 138093"/>
                <a:gd name="connsiteY38" fmla="*/ 0 h 196214"/>
                <a:gd name="connsiteX39" fmla="*/ 5235 w 138093"/>
                <a:gd name="connsiteY39" fmla="*/ 1905 h 196214"/>
                <a:gd name="connsiteX40" fmla="*/ 472 w 138093"/>
                <a:gd name="connsiteY40" fmla="*/ 10477 h 196214"/>
                <a:gd name="connsiteX41" fmla="*/ 2377 w 138093"/>
                <a:gd name="connsiteY41" fmla="*/ 39052 h 196214"/>
                <a:gd name="connsiteX42" fmla="*/ 2377 w 138093"/>
                <a:gd name="connsiteY42" fmla="*/ 177165 h 196214"/>
                <a:gd name="connsiteX43" fmla="*/ 20475 w 138093"/>
                <a:gd name="connsiteY43" fmla="*/ 196215 h 196214"/>
                <a:gd name="connsiteX44" fmla="*/ 24285 w 138093"/>
                <a:gd name="connsiteY44" fmla="*/ 196215 h 196214"/>
                <a:gd name="connsiteX45" fmla="*/ 41430 w 138093"/>
                <a:gd name="connsiteY45" fmla="*/ 177165 h 196214"/>
                <a:gd name="connsiteX46" fmla="*/ 41430 w 138093"/>
                <a:gd name="connsiteY46" fmla="*/ 175260 h 196214"/>
                <a:gd name="connsiteX47" fmla="*/ 41430 w 138093"/>
                <a:gd name="connsiteY47" fmla="*/ 144780 h 196214"/>
                <a:gd name="connsiteX48" fmla="*/ 49050 w 138093"/>
                <a:gd name="connsiteY48" fmla="*/ 136208 h 196214"/>
                <a:gd name="connsiteX49" fmla="*/ 64290 w 138093"/>
                <a:gd name="connsiteY49" fmla="*/ 146685 h 196214"/>
                <a:gd name="connsiteX50" fmla="*/ 93817 w 138093"/>
                <a:gd name="connsiteY50" fmla="*/ 183833 h 196214"/>
                <a:gd name="connsiteX51" fmla="*/ 93817 w 138093"/>
                <a:gd name="connsiteY51" fmla="*/ 183833 h 196214"/>
                <a:gd name="connsiteX52" fmla="*/ 115725 w 138093"/>
                <a:gd name="connsiteY52" fmla="*/ 196215 h 196214"/>
                <a:gd name="connsiteX53" fmla="*/ 136680 w 138093"/>
                <a:gd name="connsiteY53" fmla="*/ 185738 h 196214"/>
                <a:gd name="connsiteX54" fmla="*/ 134775 w 138093"/>
                <a:gd name="connsiteY54" fmla="*/ 179070 h 196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138093" h="196214">
                  <a:moveTo>
                    <a:pt x="134775" y="179070"/>
                  </a:moveTo>
                  <a:cubicBezTo>
                    <a:pt x="130012" y="175260"/>
                    <a:pt x="118582" y="160972"/>
                    <a:pt x="110010" y="149542"/>
                  </a:cubicBezTo>
                  <a:lnTo>
                    <a:pt x="107152" y="144780"/>
                  </a:lnTo>
                  <a:lnTo>
                    <a:pt x="93817" y="126683"/>
                  </a:lnTo>
                  <a:cubicBezTo>
                    <a:pt x="90007" y="120967"/>
                    <a:pt x="90960" y="115252"/>
                    <a:pt x="95722" y="108585"/>
                  </a:cubicBezTo>
                  <a:cubicBezTo>
                    <a:pt x="96675" y="107633"/>
                    <a:pt x="97627" y="106680"/>
                    <a:pt x="98580" y="105727"/>
                  </a:cubicBezTo>
                  <a:cubicBezTo>
                    <a:pt x="99532" y="104775"/>
                    <a:pt x="100485" y="103822"/>
                    <a:pt x="101437" y="101917"/>
                  </a:cubicBezTo>
                  <a:lnTo>
                    <a:pt x="101437" y="101917"/>
                  </a:lnTo>
                  <a:cubicBezTo>
                    <a:pt x="101437" y="100965"/>
                    <a:pt x="102390" y="100965"/>
                    <a:pt x="102390" y="100013"/>
                  </a:cubicBezTo>
                  <a:lnTo>
                    <a:pt x="102390" y="99060"/>
                  </a:lnTo>
                  <a:cubicBezTo>
                    <a:pt x="103342" y="98108"/>
                    <a:pt x="105247" y="96202"/>
                    <a:pt x="106200" y="95250"/>
                  </a:cubicBezTo>
                  <a:cubicBezTo>
                    <a:pt x="111915" y="88583"/>
                    <a:pt x="117630" y="83820"/>
                    <a:pt x="120487" y="81915"/>
                  </a:cubicBezTo>
                  <a:cubicBezTo>
                    <a:pt x="123345" y="80010"/>
                    <a:pt x="125250" y="78105"/>
                    <a:pt x="122392" y="73342"/>
                  </a:cubicBezTo>
                  <a:lnTo>
                    <a:pt x="122392" y="73342"/>
                  </a:lnTo>
                  <a:cubicBezTo>
                    <a:pt x="122392" y="73342"/>
                    <a:pt x="122392" y="73342"/>
                    <a:pt x="122392" y="73342"/>
                  </a:cubicBezTo>
                  <a:cubicBezTo>
                    <a:pt x="121440" y="70485"/>
                    <a:pt x="112867" y="61913"/>
                    <a:pt x="102390" y="61913"/>
                  </a:cubicBezTo>
                  <a:cubicBezTo>
                    <a:pt x="102390" y="61913"/>
                    <a:pt x="102390" y="61913"/>
                    <a:pt x="102390" y="61913"/>
                  </a:cubicBezTo>
                  <a:cubicBezTo>
                    <a:pt x="102390" y="61913"/>
                    <a:pt x="102390" y="61913"/>
                    <a:pt x="102390" y="61913"/>
                  </a:cubicBezTo>
                  <a:cubicBezTo>
                    <a:pt x="102390" y="61913"/>
                    <a:pt x="102390" y="61913"/>
                    <a:pt x="102390" y="61913"/>
                  </a:cubicBezTo>
                  <a:cubicBezTo>
                    <a:pt x="102390" y="61913"/>
                    <a:pt x="101437" y="61913"/>
                    <a:pt x="101437" y="61913"/>
                  </a:cubicBezTo>
                  <a:cubicBezTo>
                    <a:pt x="101437" y="61913"/>
                    <a:pt x="101437" y="61913"/>
                    <a:pt x="101437" y="61913"/>
                  </a:cubicBezTo>
                  <a:cubicBezTo>
                    <a:pt x="101437" y="61913"/>
                    <a:pt x="100485" y="61913"/>
                    <a:pt x="100485" y="61913"/>
                  </a:cubicBezTo>
                  <a:cubicBezTo>
                    <a:pt x="100485" y="61913"/>
                    <a:pt x="99532" y="61913"/>
                    <a:pt x="99532" y="61913"/>
                  </a:cubicBezTo>
                  <a:cubicBezTo>
                    <a:pt x="97627" y="61913"/>
                    <a:pt x="95722" y="62865"/>
                    <a:pt x="94770" y="62865"/>
                  </a:cubicBezTo>
                  <a:cubicBezTo>
                    <a:pt x="94770" y="62865"/>
                    <a:pt x="94770" y="62865"/>
                    <a:pt x="94770" y="62865"/>
                  </a:cubicBezTo>
                  <a:cubicBezTo>
                    <a:pt x="94770" y="62865"/>
                    <a:pt x="93817" y="62865"/>
                    <a:pt x="93817" y="62865"/>
                  </a:cubicBezTo>
                  <a:cubicBezTo>
                    <a:pt x="91912" y="63817"/>
                    <a:pt x="90007" y="64770"/>
                    <a:pt x="89055" y="66675"/>
                  </a:cubicBezTo>
                  <a:lnTo>
                    <a:pt x="89055" y="66675"/>
                  </a:lnTo>
                  <a:cubicBezTo>
                    <a:pt x="87150" y="68580"/>
                    <a:pt x="85245" y="70485"/>
                    <a:pt x="83340" y="72390"/>
                  </a:cubicBezTo>
                  <a:lnTo>
                    <a:pt x="62385" y="93345"/>
                  </a:lnTo>
                  <a:cubicBezTo>
                    <a:pt x="59527" y="96202"/>
                    <a:pt x="56670" y="100013"/>
                    <a:pt x="50002" y="100013"/>
                  </a:cubicBezTo>
                  <a:cubicBezTo>
                    <a:pt x="45240" y="100013"/>
                    <a:pt x="42382" y="97155"/>
                    <a:pt x="42382" y="91440"/>
                  </a:cubicBezTo>
                  <a:lnTo>
                    <a:pt x="42382" y="31433"/>
                  </a:lnTo>
                  <a:lnTo>
                    <a:pt x="42382" y="31433"/>
                  </a:lnTo>
                  <a:lnTo>
                    <a:pt x="42382" y="31433"/>
                  </a:lnTo>
                  <a:cubicBezTo>
                    <a:pt x="42382" y="31433"/>
                    <a:pt x="42382" y="30480"/>
                    <a:pt x="42382" y="30480"/>
                  </a:cubicBezTo>
                  <a:lnTo>
                    <a:pt x="42382" y="30480"/>
                  </a:lnTo>
                  <a:cubicBezTo>
                    <a:pt x="42382" y="18097"/>
                    <a:pt x="38572" y="8572"/>
                    <a:pt x="31905" y="3810"/>
                  </a:cubicBezTo>
                  <a:cubicBezTo>
                    <a:pt x="27142" y="952"/>
                    <a:pt x="22380" y="0"/>
                    <a:pt x="17617" y="0"/>
                  </a:cubicBezTo>
                  <a:cubicBezTo>
                    <a:pt x="11902" y="0"/>
                    <a:pt x="7140" y="952"/>
                    <a:pt x="5235" y="1905"/>
                  </a:cubicBezTo>
                  <a:cubicBezTo>
                    <a:pt x="-480" y="4763"/>
                    <a:pt x="-480" y="6667"/>
                    <a:pt x="472" y="10477"/>
                  </a:cubicBezTo>
                  <a:cubicBezTo>
                    <a:pt x="1425" y="14288"/>
                    <a:pt x="2377" y="27622"/>
                    <a:pt x="2377" y="39052"/>
                  </a:cubicBezTo>
                  <a:lnTo>
                    <a:pt x="2377" y="177165"/>
                  </a:lnTo>
                  <a:cubicBezTo>
                    <a:pt x="2377" y="191452"/>
                    <a:pt x="9997" y="196215"/>
                    <a:pt x="20475" y="196215"/>
                  </a:cubicBezTo>
                  <a:lnTo>
                    <a:pt x="24285" y="196215"/>
                  </a:lnTo>
                  <a:cubicBezTo>
                    <a:pt x="34762" y="196215"/>
                    <a:pt x="41430" y="191452"/>
                    <a:pt x="41430" y="177165"/>
                  </a:cubicBezTo>
                  <a:lnTo>
                    <a:pt x="41430" y="175260"/>
                  </a:lnTo>
                  <a:cubicBezTo>
                    <a:pt x="41430" y="171450"/>
                    <a:pt x="41430" y="148590"/>
                    <a:pt x="41430" y="144780"/>
                  </a:cubicBezTo>
                  <a:cubicBezTo>
                    <a:pt x="41430" y="138113"/>
                    <a:pt x="46192" y="136208"/>
                    <a:pt x="49050" y="136208"/>
                  </a:cubicBezTo>
                  <a:cubicBezTo>
                    <a:pt x="56670" y="136208"/>
                    <a:pt x="59527" y="140970"/>
                    <a:pt x="64290" y="146685"/>
                  </a:cubicBezTo>
                  <a:cubicBezTo>
                    <a:pt x="66195" y="149542"/>
                    <a:pt x="84292" y="171450"/>
                    <a:pt x="93817" y="183833"/>
                  </a:cubicBezTo>
                  <a:lnTo>
                    <a:pt x="93817" y="183833"/>
                  </a:lnTo>
                  <a:cubicBezTo>
                    <a:pt x="101437" y="193358"/>
                    <a:pt x="108105" y="196215"/>
                    <a:pt x="115725" y="196215"/>
                  </a:cubicBezTo>
                  <a:cubicBezTo>
                    <a:pt x="126202" y="196215"/>
                    <a:pt x="134775" y="188595"/>
                    <a:pt x="136680" y="185738"/>
                  </a:cubicBezTo>
                  <a:cubicBezTo>
                    <a:pt x="139537" y="183833"/>
                    <a:pt x="137632" y="181927"/>
                    <a:pt x="134775" y="17907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31" name="Freeform: Shape 41">
              <a:extLst>
                <a:ext uri="{FF2B5EF4-FFF2-40B4-BE49-F238E27FC236}">
                  <a16:creationId xmlns:a16="http://schemas.microsoft.com/office/drawing/2014/main" id="{39530A11-324B-FA40-892F-8423997BF55A}"/>
                </a:ext>
              </a:extLst>
            </p:cNvPr>
            <p:cNvSpPr/>
            <p:nvPr/>
          </p:nvSpPr>
          <p:spPr>
            <a:xfrm>
              <a:off x="3075150" y="2209800"/>
              <a:ext cx="41429" cy="197167"/>
            </a:xfrm>
            <a:custGeom>
              <a:avLst/>
              <a:gdLst>
                <a:gd name="connsiteX0" fmla="*/ 31905 w 41429"/>
                <a:gd name="connsiteY0" fmla="*/ 3810 h 197167"/>
                <a:gd name="connsiteX1" fmla="*/ 17617 w 41429"/>
                <a:gd name="connsiteY1" fmla="*/ 0 h 197167"/>
                <a:gd name="connsiteX2" fmla="*/ 5235 w 41429"/>
                <a:gd name="connsiteY2" fmla="*/ 1905 h 197167"/>
                <a:gd name="connsiteX3" fmla="*/ 472 w 41429"/>
                <a:gd name="connsiteY3" fmla="*/ 10478 h 197167"/>
                <a:gd name="connsiteX4" fmla="*/ 2377 w 41429"/>
                <a:gd name="connsiteY4" fmla="*/ 48578 h 197167"/>
                <a:gd name="connsiteX5" fmla="*/ 2377 w 41429"/>
                <a:gd name="connsiteY5" fmla="*/ 60008 h 197167"/>
                <a:gd name="connsiteX6" fmla="*/ 2377 w 41429"/>
                <a:gd name="connsiteY6" fmla="*/ 178117 h 197167"/>
                <a:gd name="connsiteX7" fmla="*/ 20475 w 41429"/>
                <a:gd name="connsiteY7" fmla="*/ 197167 h 197167"/>
                <a:gd name="connsiteX8" fmla="*/ 24285 w 41429"/>
                <a:gd name="connsiteY8" fmla="*/ 197167 h 197167"/>
                <a:gd name="connsiteX9" fmla="*/ 41430 w 41429"/>
                <a:gd name="connsiteY9" fmla="*/ 178117 h 197167"/>
                <a:gd name="connsiteX10" fmla="*/ 41430 w 41429"/>
                <a:gd name="connsiteY10" fmla="*/ 31433 h 197167"/>
                <a:gd name="connsiteX11" fmla="*/ 41430 w 41429"/>
                <a:gd name="connsiteY11" fmla="*/ 30480 h 197167"/>
                <a:gd name="connsiteX12" fmla="*/ 41430 w 41429"/>
                <a:gd name="connsiteY12" fmla="*/ 30480 h 197167"/>
                <a:gd name="connsiteX13" fmla="*/ 31905 w 41429"/>
                <a:gd name="connsiteY13" fmla="*/ 3810 h 197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429" h="197167">
                  <a:moveTo>
                    <a:pt x="31905" y="3810"/>
                  </a:moveTo>
                  <a:cubicBezTo>
                    <a:pt x="27142" y="953"/>
                    <a:pt x="22380" y="0"/>
                    <a:pt x="17617" y="0"/>
                  </a:cubicBezTo>
                  <a:cubicBezTo>
                    <a:pt x="11902" y="0"/>
                    <a:pt x="7140" y="953"/>
                    <a:pt x="5235" y="1905"/>
                  </a:cubicBezTo>
                  <a:cubicBezTo>
                    <a:pt x="-480" y="4763"/>
                    <a:pt x="-480" y="6667"/>
                    <a:pt x="472" y="10478"/>
                  </a:cubicBezTo>
                  <a:cubicBezTo>
                    <a:pt x="2377" y="16192"/>
                    <a:pt x="2377" y="34290"/>
                    <a:pt x="2377" y="48578"/>
                  </a:cubicBezTo>
                  <a:lnTo>
                    <a:pt x="2377" y="60008"/>
                  </a:lnTo>
                  <a:lnTo>
                    <a:pt x="2377" y="178117"/>
                  </a:lnTo>
                  <a:cubicBezTo>
                    <a:pt x="2377" y="192405"/>
                    <a:pt x="9997" y="197167"/>
                    <a:pt x="20475" y="197167"/>
                  </a:cubicBezTo>
                  <a:lnTo>
                    <a:pt x="24285" y="197167"/>
                  </a:lnTo>
                  <a:cubicBezTo>
                    <a:pt x="33810" y="197167"/>
                    <a:pt x="41430" y="192405"/>
                    <a:pt x="41430" y="178117"/>
                  </a:cubicBezTo>
                  <a:lnTo>
                    <a:pt x="41430" y="31433"/>
                  </a:lnTo>
                  <a:cubicBezTo>
                    <a:pt x="41430" y="31433"/>
                    <a:pt x="41430" y="30480"/>
                    <a:pt x="41430" y="30480"/>
                  </a:cubicBezTo>
                  <a:lnTo>
                    <a:pt x="41430" y="30480"/>
                  </a:lnTo>
                  <a:cubicBezTo>
                    <a:pt x="41430" y="18097"/>
                    <a:pt x="37620" y="8572"/>
                    <a:pt x="31905" y="381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32" name="Freeform: Shape 42">
              <a:extLst>
                <a:ext uri="{FF2B5EF4-FFF2-40B4-BE49-F238E27FC236}">
                  <a16:creationId xmlns:a16="http://schemas.microsoft.com/office/drawing/2014/main" id="{5879D607-CC04-F046-A9DC-60A35834DCDF}"/>
                </a:ext>
              </a:extLst>
            </p:cNvPr>
            <p:cNvSpPr/>
            <p:nvPr/>
          </p:nvSpPr>
          <p:spPr>
            <a:xfrm>
              <a:off x="2792363" y="2212657"/>
              <a:ext cx="171231" cy="194309"/>
            </a:xfrm>
            <a:custGeom>
              <a:avLst/>
              <a:gdLst>
                <a:gd name="connsiteX0" fmla="*/ 140384 w 171231"/>
                <a:gd name="connsiteY0" fmla="*/ 39052 h 194309"/>
                <a:gd name="connsiteX1" fmla="*/ 167054 w 171231"/>
                <a:gd name="connsiteY1" fmla="*/ 28575 h 194309"/>
                <a:gd name="connsiteX2" fmla="*/ 168959 w 171231"/>
                <a:gd name="connsiteY2" fmla="*/ 2858 h 194309"/>
                <a:gd name="connsiteX3" fmla="*/ 165149 w 171231"/>
                <a:gd name="connsiteY3" fmla="*/ 0 h 194309"/>
                <a:gd name="connsiteX4" fmla="*/ 30847 w 171231"/>
                <a:gd name="connsiteY4" fmla="*/ 0 h 194309"/>
                <a:gd name="connsiteX5" fmla="*/ 30847 w 171231"/>
                <a:gd name="connsiteY5" fmla="*/ 0 h 194309"/>
                <a:gd name="connsiteX6" fmla="*/ 4177 w 171231"/>
                <a:gd name="connsiteY6" fmla="*/ 10477 h 194309"/>
                <a:gd name="connsiteX7" fmla="*/ 2272 w 171231"/>
                <a:gd name="connsiteY7" fmla="*/ 36195 h 194309"/>
                <a:gd name="connsiteX8" fmla="*/ 6082 w 171231"/>
                <a:gd name="connsiteY8" fmla="*/ 39052 h 194309"/>
                <a:gd name="connsiteX9" fmla="*/ 58469 w 171231"/>
                <a:gd name="connsiteY9" fmla="*/ 39052 h 194309"/>
                <a:gd name="connsiteX10" fmla="*/ 65137 w 171231"/>
                <a:gd name="connsiteY10" fmla="*/ 44767 h 194309"/>
                <a:gd name="connsiteX11" fmla="*/ 65137 w 171231"/>
                <a:gd name="connsiteY11" fmla="*/ 175260 h 194309"/>
                <a:gd name="connsiteX12" fmla="*/ 69899 w 171231"/>
                <a:gd name="connsiteY12" fmla="*/ 189547 h 194309"/>
                <a:gd name="connsiteX13" fmla="*/ 83234 w 171231"/>
                <a:gd name="connsiteY13" fmla="*/ 194310 h 194309"/>
                <a:gd name="connsiteX14" fmla="*/ 87044 w 171231"/>
                <a:gd name="connsiteY14" fmla="*/ 194310 h 194309"/>
                <a:gd name="connsiteX15" fmla="*/ 104189 w 171231"/>
                <a:gd name="connsiteY15" fmla="*/ 175260 h 194309"/>
                <a:gd name="connsiteX16" fmla="*/ 104189 w 171231"/>
                <a:gd name="connsiteY16" fmla="*/ 46672 h 194309"/>
                <a:gd name="connsiteX17" fmla="*/ 111809 w 171231"/>
                <a:gd name="connsiteY17" fmla="*/ 38100 h 194309"/>
                <a:gd name="connsiteX18" fmla="*/ 140384 w 171231"/>
                <a:gd name="connsiteY18" fmla="*/ 39052 h 194309"/>
                <a:gd name="connsiteX19" fmla="*/ 140384 w 171231"/>
                <a:gd name="connsiteY19" fmla="*/ 39052 h 194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71231" h="194309">
                  <a:moveTo>
                    <a:pt x="140384" y="39052"/>
                  </a:moveTo>
                  <a:cubicBezTo>
                    <a:pt x="152767" y="39052"/>
                    <a:pt x="162292" y="35242"/>
                    <a:pt x="167054" y="28575"/>
                  </a:cubicBezTo>
                  <a:cubicBezTo>
                    <a:pt x="173722" y="19050"/>
                    <a:pt x="170864" y="6667"/>
                    <a:pt x="168959" y="2858"/>
                  </a:cubicBezTo>
                  <a:cubicBezTo>
                    <a:pt x="168007" y="952"/>
                    <a:pt x="166102" y="0"/>
                    <a:pt x="165149" y="0"/>
                  </a:cubicBezTo>
                  <a:cubicBezTo>
                    <a:pt x="165149" y="0"/>
                    <a:pt x="30847" y="0"/>
                    <a:pt x="30847" y="0"/>
                  </a:cubicBezTo>
                  <a:lnTo>
                    <a:pt x="30847" y="0"/>
                  </a:lnTo>
                  <a:cubicBezTo>
                    <a:pt x="18464" y="0"/>
                    <a:pt x="8939" y="3810"/>
                    <a:pt x="4177" y="10477"/>
                  </a:cubicBezTo>
                  <a:cubicBezTo>
                    <a:pt x="-2491" y="20002"/>
                    <a:pt x="367" y="32385"/>
                    <a:pt x="2272" y="36195"/>
                  </a:cubicBezTo>
                  <a:cubicBezTo>
                    <a:pt x="3224" y="38100"/>
                    <a:pt x="5129" y="39052"/>
                    <a:pt x="6082" y="39052"/>
                  </a:cubicBezTo>
                  <a:lnTo>
                    <a:pt x="58469" y="39052"/>
                  </a:lnTo>
                  <a:cubicBezTo>
                    <a:pt x="61327" y="39052"/>
                    <a:pt x="64184" y="41910"/>
                    <a:pt x="65137" y="44767"/>
                  </a:cubicBezTo>
                  <a:lnTo>
                    <a:pt x="65137" y="175260"/>
                  </a:lnTo>
                  <a:cubicBezTo>
                    <a:pt x="65137" y="181927"/>
                    <a:pt x="67042" y="186690"/>
                    <a:pt x="69899" y="189547"/>
                  </a:cubicBezTo>
                  <a:cubicBezTo>
                    <a:pt x="72757" y="193358"/>
                    <a:pt x="77519" y="194310"/>
                    <a:pt x="83234" y="194310"/>
                  </a:cubicBezTo>
                  <a:lnTo>
                    <a:pt x="87044" y="194310"/>
                  </a:lnTo>
                  <a:cubicBezTo>
                    <a:pt x="96569" y="194310"/>
                    <a:pt x="104189" y="189547"/>
                    <a:pt x="104189" y="175260"/>
                  </a:cubicBezTo>
                  <a:lnTo>
                    <a:pt x="104189" y="46672"/>
                  </a:lnTo>
                  <a:cubicBezTo>
                    <a:pt x="104189" y="41910"/>
                    <a:pt x="107047" y="39052"/>
                    <a:pt x="111809" y="38100"/>
                  </a:cubicBezTo>
                  <a:cubicBezTo>
                    <a:pt x="112762" y="39052"/>
                    <a:pt x="140384" y="39052"/>
                    <a:pt x="140384" y="39052"/>
                  </a:cubicBezTo>
                  <a:lnTo>
                    <a:pt x="140384" y="3905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33" name="Freeform: Shape 43">
              <a:extLst>
                <a:ext uri="{FF2B5EF4-FFF2-40B4-BE49-F238E27FC236}">
                  <a16:creationId xmlns:a16="http://schemas.microsoft.com/office/drawing/2014/main" id="{22C8171A-33D1-C84E-B413-AE5AA8E5797D}"/>
                </a:ext>
              </a:extLst>
            </p:cNvPr>
            <p:cNvSpPr/>
            <p:nvPr/>
          </p:nvSpPr>
          <p:spPr>
            <a:xfrm>
              <a:off x="2923222" y="2260282"/>
              <a:ext cx="131917" cy="147637"/>
            </a:xfrm>
            <a:custGeom>
              <a:avLst/>
              <a:gdLst>
                <a:gd name="connsiteX0" fmla="*/ 129540 w 131917"/>
                <a:gd name="connsiteY0" fmla="*/ 96202 h 147637"/>
                <a:gd name="connsiteX1" fmla="*/ 129540 w 131917"/>
                <a:gd name="connsiteY1" fmla="*/ 61913 h 147637"/>
                <a:gd name="connsiteX2" fmla="*/ 65723 w 131917"/>
                <a:gd name="connsiteY2" fmla="*/ 0 h 147637"/>
                <a:gd name="connsiteX3" fmla="*/ 6668 w 131917"/>
                <a:gd name="connsiteY3" fmla="*/ 34290 h 147637"/>
                <a:gd name="connsiteX4" fmla="*/ 30480 w 131917"/>
                <a:gd name="connsiteY4" fmla="*/ 51435 h 147637"/>
                <a:gd name="connsiteX5" fmla="*/ 32385 w 131917"/>
                <a:gd name="connsiteY5" fmla="*/ 50483 h 147637"/>
                <a:gd name="connsiteX6" fmla="*/ 32385 w 131917"/>
                <a:gd name="connsiteY6" fmla="*/ 50483 h 147637"/>
                <a:gd name="connsiteX7" fmla="*/ 65723 w 131917"/>
                <a:gd name="connsiteY7" fmla="*/ 30480 h 147637"/>
                <a:gd name="connsiteX8" fmla="*/ 91440 w 131917"/>
                <a:gd name="connsiteY8" fmla="*/ 51435 h 147637"/>
                <a:gd name="connsiteX9" fmla="*/ 87630 w 131917"/>
                <a:gd name="connsiteY9" fmla="*/ 55245 h 147637"/>
                <a:gd name="connsiteX10" fmla="*/ 87630 w 131917"/>
                <a:gd name="connsiteY10" fmla="*/ 55245 h 147637"/>
                <a:gd name="connsiteX11" fmla="*/ 8573 w 131917"/>
                <a:gd name="connsiteY11" fmla="*/ 80963 h 147637"/>
                <a:gd name="connsiteX12" fmla="*/ 0 w 131917"/>
                <a:gd name="connsiteY12" fmla="*/ 108585 h 147637"/>
                <a:gd name="connsiteX13" fmla="*/ 45720 w 131917"/>
                <a:gd name="connsiteY13" fmla="*/ 147638 h 147637"/>
                <a:gd name="connsiteX14" fmla="*/ 85725 w 131917"/>
                <a:gd name="connsiteY14" fmla="*/ 132397 h 147637"/>
                <a:gd name="connsiteX15" fmla="*/ 85725 w 131917"/>
                <a:gd name="connsiteY15" fmla="*/ 132397 h 147637"/>
                <a:gd name="connsiteX16" fmla="*/ 86678 w 131917"/>
                <a:gd name="connsiteY16" fmla="*/ 131445 h 147637"/>
                <a:gd name="connsiteX17" fmla="*/ 90488 w 131917"/>
                <a:gd name="connsiteY17" fmla="*/ 130492 h 147637"/>
                <a:gd name="connsiteX18" fmla="*/ 93345 w 131917"/>
                <a:gd name="connsiteY18" fmla="*/ 131445 h 147637"/>
                <a:gd name="connsiteX19" fmla="*/ 94298 w 131917"/>
                <a:gd name="connsiteY19" fmla="*/ 132397 h 147637"/>
                <a:gd name="connsiteX20" fmla="*/ 100965 w 131917"/>
                <a:gd name="connsiteY20" fmla="*/ 141922 h 147637"/>
                <a:gd name="connsiteX21" fmla="*/ 126683 w 131917"/>
                <a:gd name="connsiteY21" fmla="*/ 143827 h 147637"/>
                <a:gd name="connsiteX22" fmla="*/ 131445 w 131917"/>
                <a:gd name="connsiteY22" fmla="*/ 135255 h 147637"/>
                <a:gd name="connsiteX23" fmla="*/ 129540 w 131917"/>
                <a:gd name="connsiteY23" fmla="*/ 96202 h 147637"/>
                <a:gd name="connsiteX24" fmla="*/ 91440 w 131917"/>
                <a:gd name="connsiteY24" fmla="*/ 87630 h 147637"/>
                <a:gd name="connsiteX25" fmla="*/ 58103 w 131917"/>
                <a:gd name="connsiteY25" fmla="*/ 116205 h 147637"/>
                <a:gd name="connsiteX26" fmla="*/ 39053 w 131917"/>
                <a:gd name="connsiteY26" fmla="*/ 101917 h 147637"/>
                <a:gd name="connsiteX27" fmla="*/ 83820 w 131917"/>
                <a:gd name="connsiteY27" fmla="*/ 79058 h 147637"/>
                <a:gd name="connsiteX28" fmla="*/ 85725 w 131917"/>
                <a:gd name="connsiteY28" fmla="*/ 79058 h 147637"/>
                <a:gd name="connsiteX29" fmla="*/ 85725 w 131917"/>
                <a:gd name="connsiteY29" fmla="*/ 79058 h 147637"/>
                <a:gd name="connsiteX30" fmla="*/ 91440 w 131917"/>
                <a:gd name="connsiteY30" fmla="*/ 84772 h 147637"/>
                <a:gd name="connsiteX31" fmla="*/ 91440 w 131917"/>
                <a:gd name="connsiteY31" fmla="*/ 87630 h 147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31917" h="147637">
                  <a:moveTo>
                    <a:pt x="129540" y="96202"/>
                  </a:moveTo>
                  <a:lnTo>
                    <a:pt x="129540" y="61913"/>
                  </a:lnTo>
                  <a:cubicBezTo>
                    <a:pt x="129540" y="22860"/>
                    <a:pt x="120968" y="0"/>
                    <a:pt x="65723" y="0"/>
                  </a:cubicBezTo>
                  <a:cubicBezTo>
                    <a:pt x="24765" y="0"/>
                    <a:pt x="6668" y="17145"/>
                    <a:pt x="6668" y="34290"/>
                  </a:cubicBezTo>
                  <a:cubicBezTo>
                    <a:pt x="6668" y="49530"/>
                    <a:pt x="24765" y="51435"/>
                    <a:pt x="30480" y="51435"/>
                  </a:cubicBezTo>
                  <a:cubicBezTo>
                    <a:pt x="31433" y="51435"/>
                    <a:pt x="31433" y="51435"/>
                    <a:pt x="32385" y="50483"/>
                  </a:cubicBezTo>
                  <a:lnTo>
                    <a:pt x="32385" y="50483"/>
                  </a:lnTo>
                  <a:cubicBezTo>
                    <a:pt x="37148" y="40005"/>
                    <a:pt x="47625" y="30480"/>
                    <a:pt x="65723" y="30480"/>
                  </a:cubicBezTo>
                  <a:cubicBezTo>
                    <a:pt x="84773" y="30480"/>
                    <a:pt x="90488" y="36195"/>
                    <a:pt x="91440" y="51435"/>
                  </a:cubicBezTo>
                  <a:cubicBezTo>
                    <a:pt x="91440" y="53340"/>
                    <a:pt x="89535" y="55245"/>
                    <a:pt x="87630" y="55245"/>
                  </a:cubicBezTo>
                  <a:lnTo>
                    <a:pt x="87630" y="55245"/>
                  </a:lnTo>
                  <a:cubicBezTo>
                    <a:pt x="73343" y="56197"/>
                    <a:pt x="22860" y="62865"/>
                    <a:pt x="8573" y="80963"/>
                  </a:cubicBezTo>
                  <a:cubicBezTo>
                    <a:pt x="1905" y="88583"/>
                    <a:pt x="0" y="98108"/>
                    <a:pt x="0" y="108585"/>
                  </a:cubicBezTo>
                  <a:cubicBezTo>
                    <a:pt x="0" y="131445"/>
                    <a:pt x="17145" y="147638"/>
                    <a:pt x="45720" y="147638"/>
                  </a:cubicBezTo>
                  <a:cubicBezTo>
                    <a:pt x="61913" y="147638"/>
                    <a:pt x="76200" y="141922"/>
                    <a:pt x="85725" y="132397"/>
                  </a:cubicBezTo>
                  <a:lnTo>
                    <a:pt x="85725" y="132397"/>
                  </a:lnTo>
                  <a:cubicBezTo>
                    <a:pt x="85725" y="132397"/>
                    <a:pt x="86678" y="131445"/>
                    <a:pt x="86678" y="131445"/>
                  </a:cubicBezTo>
                  <a:cubicBezTo>
                    <a:pt x="87630" y="130492"/>
                    <a:pt x="89535" y="130492"/>
                    <a:pt x="90488" y="130492"/>
                  </a:cubicBezTo>
                  <a:cubicBezTo>
                    <a:pt x="91440" y="130492"/>
                    <a:pt x="92393" y="130492"/>
                    <a:pt x="93345" y="131445"/>
                  </a:cubicBezTo>
                  <a:cubicBezTo>
                    <a:pt x="94298" y="132397"/>
                    <a:pt x="94298" y="132397"/>
                    <a:pt x="94298" y="132397"/>
                  </a:cubicBezTo>
                  <a:cubicBezTo>
                    <a:pt x="96203" y="136208"/>
                    <a:pt x="98108" y="139065"/>
                    <a:pt x="100965" y="141922"/>
                  </a:cubicBezTo>
                  <a:cubicBezTo>
                    <a:pt x="110490" y="148590"/>
                    <a:pt x="122873" y="145733"/>
                    <a:pt x="126683" y="143827"/>
                  </a:cubicBezTo>
                  <a:cubicBezTo>
                    <a:pt x="132398" y="140970"/>
                    <a:pt x="132398" y="139065"/>
                    <a:pt x="131445" y="135255"/>
                  </a:cubicBezTo>
                  <a:cubicBezTo>
                    <a:pt x="130493" y="130492"/>
                    <a:pt x="129540" y="111442"/>
                    <a:pt x="129540" y="96202"/>
                  </a:cubicBezTo>
                  <a:moveTo>
                    <a:pt x="91440" y="87630"/>
                  </a:moveTo>
                  <a:cubicBezTo>
                    <a:pt x="91440" y="102870"/>
                    <a:pt x="78105" y="116205"/>
                    <a:pt x="58103" y="116205"/>
                  </a:cubicBezTo>
                  <a:cubicBezTo>
                    <a:pt x="44768" y="116205"/>
                    <a:pt x="39053" y="110490"/>
                    <a:pt x="39053" y="101917"/>
                  </a:cubicBezTo>
                  <a:cubicBezTo>
                    <a:pt x="39053" y="91440"/>
                    <a:pt x="54293" y="80963"/>
                    <a:pt x="83820" y="79058"/>
                  </a:cubicBezTo>
                  <a:lnTo>
                    <a:pt x="85725" y="79058"/>
                  </a:lnTo>
                  <a:lnTo>
                    <a:pt x="85725" y="79058"/>
                  </a:lnTo>
                  <a:cubicBezTo>
                    <a:pt x="88583" y="79058"/>
                    <a:pt x="91440" y="81915"/>
                    <a:pt x="91440" y="84772"/>
                  </a:cubicBezTo>
                  <a:lnTo>
                    <a:pt x="91440" y="8763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34" name="Freeform: Shape 44">
              <a:extLst>
                <a:ext uri="{FF2B5EF4-FFF2-40B4-BE49-F238E27FC236}">
                  <a16:creationId xmlns:a16="http://schemas.microsoft.com/office/drawing/2014/main" id="{0BEA99ED-C7CD-5248-9EEC-0F819150132B}"/>
                </a:ext>
              </a:extLst>
            </p:cNvPr>
            <p:cNvSpPr/>
            <p:nvPr/>
          </p:nvSpPr>
          <p:spPr>
            <a:xfrm>
              <a:off x="3519015" y="2209800"/>
              <a:ext cx="41574" cy="196215"/>
            </a:xfrm>
            <a:custGeom>
              <a:avLst/>
              <a:gdLst>
                <a:gd name="connsiteX0" fmla="*/ 31905 w 41574"/>
                <a:gd name="connsiteY0" fmla="*/ 3810 h 196215"/>
                <a:gd name="connsiteX1" fmla="*/ 17617 w 41574"/>
                <a:gd name="connsiteY1" fmla="*/ 0 h 196215"/>
                <a:gd name="connsiteX2" fmla="*/ 5235 w 41574"/>
                <a:gd name="connsiteY2" fmla="*/ 1905 h 196215"/>
                <a:gd name="connsiteX3" fmla="*/ 472 w 41574"/>
                <a:gd name="connsiteY3" fmla="*/ 10478 h 196215"/>
                <a:gd name="connsiteX4" fmla="*/ 2377 w 41574"/>
                <a:gd name="connsiteY4" fmla="*/ 48578 h 196215"/>
                <a:gd name="connsiteX5" fmla="*/ 2377 w 41574"/>
                <a:gd name="connsiteY5" fmla="*/ 60008 h 196215"/>
                <a:gd name="connsiteX6" fmla="*/ 2377 w 41574"/>
                <a:gd name="connsiteY6" fmla="*/ 178117 h 196215"/>
                <a:gd name="connsiteX7" fmla="*/ 20475 w 41574"/>
                <a:gd name="connsiteY7" fmla="*/ 196215 h 196215"/>
                <a:gd name="connsiteX8" fmla="*/ 24285 w 41574"/>
                <a:gd name="connsiteY8" fmla="*/ 196215 h 196215"/>
                <a:gd name="connsiteX9" fmla="*/ 41430 w 41574"/>
                <a:gd name="connsiteY9" fmla="*/ 177165 h 196215"/>
                <a:gd name="connsiteX10" fmla="*/ 41430 w 41574"/>
                <a:gd name="connsiteY10" fmla="*/ 30480 h 196215"/>
                <a:gd name="connsiteX11" fmla="*/ 41430 w 41574"/>
                <a:gd name="connsiteY11" fmla="*/ 29528 h 196215"/>
                <a:gd name="connsiteX12" fmla="*/ 41430 w 41574"/>
                <a:gd name="connsiteY12" fmla="*/ 29528 h 196215"/>
                <a:gd name="connsiteX13" fmla="*/ 31905 w 41574"/>
                <a:gd name="connsiteY13" fmla="*/ 3810 h 196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574" h="196215">
                  <a:moveTo>
                    <a:pt x="31905" y="3810"/>
                  </a:moveTo>
                  <a:cubicBezTo>
                    <a:pt x="27142" y="953"/>
                    <a:pt x="22380" y="0"/>
                    <a:pt x="17617" y="0"/>
                  </a:cubicBezTo>
                  <a:cubicBezTo>
                    <a:pt x="11902" y="0"/>
                    <a:pt x="7140" y="953"/>
                    <a:pt x="5235" y="1905"/>
                  </a:cubicBezTo>
                  <a:cubicBezTo>
                    <a:pt x="-480" y="4763"/>
                    <a:pt x="-480" y="6667"/>
                    <a:pt x="472" y="10478"/>
                  </a:cubicBezTo>
                  <a:cubicBezTo>
                    <a:pt x="2377" y="16192"/>
                    <a:pt x="2377" y="34290"/>
                    <a:pt x="2377" y="48578"/>
                  </a:cubicBezTo>
                  <a:lnTo>
                    <a:pt x="2377" y="60008"/>
                  </a:lnTo>
                  <a:lnTo>
                    <a:pt x="2377" y="178117"/>
                  </a:lnTo>
                  <a:cubicBezTo>
                    <a:pt x="2377" y="192405"/>
                    <a:pt x="9997" y="196215"/>
                    <a:pt x="20475" y="196215"/>
                  </a:cubicBezTo>
                  <a:lnTo>
                    <a:pt x="24285" y="196215"/>
                  </a:lnTo>
                  <a:cubicBezTo>
                    <a:pt x="33810" y="196215"/>
                    <a:pt x="41430" y="191453"/>
                    <a:pt x="41430" y="177165"/>
                  </a:cubicBezTo>
                  <a:lnTo>
                    <a:pt x="41430" y="30480"/>
                  </a:lnTo>
                  <a:cubicBezTo>
                    <a:pt x="41430" y="30480"/>
                    <a:pt x="41430" y="29528"/>
                    <a:pt x="41430" y="29528"/>
                  </a:cubicBezTo>
                  <a:lnTo>
                    <a:pt x="41430" y="29528"/>
                  </a:lnTo>
                  <a:cubicBezTo>
                    <a:pt x="42382" y="18097"/>
                    <a:pt x="38572" y="8572"/>
                    <a:pt x="31905" y="381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35" name="Freeform: Shape 46">
              <a:extLst>
                <a:ext uri="{FF2B5EF4-FFF2-40B4-BE49-F238E27FC236}">
                  <a16:creationId xmlns:a16="http://schemas.microsoft.com/office/drawing/2014/main" id="{BA1C6A80-0651-3345-982C-ED04991DA106}"/>
                </a:ext>
              </a:extLst>
            </p:cNvPr>
            <p:cNvSpPr/>
            <p:nvPr/>
          </p:nvSpPr>
          <p:spPr>
            <a:xfrm>
              <a:off x="3368040" y="2260282"/>
              <a:ext cx="131917" cy="147637"/>
            </a:xfrm>
            <a:custGeom>
              <a:avLst/>
              <a:gdLst>
                <a:gd name="connsiteX0" fmla="*/ 129540 w 131917"/>
                <a:gd name="connsiteY0" fmla="*/ 96202 h 147637"/>
                <a:gd name="connsiteX1" fmla="*/ 129540 w 131917"/>
                <a:gd name="connsiteY1" fmla="*/ 61913 h 147637"/>
                <a:gd name="connsiteX2" fmla="*/ 65722 w 131917"/>
                <a:gd name="connsiteY2" fmla="*/ 0 h 147637"/>
                <a:gd name="connsiteX3" fmla="*/ 6667 w 131917"/>
                <a:gd name="connsiteY3" fmla="*/ 34290 h 147637"/>
                <a:gd name="connsiteX4" fmla="*/ 30480 w 131917"/>
                <a:gd name="connsiteY4" fmla="*/ 51435 h 147637"/>
                <a:gd name="connsiteX5" fmla="*/ 32385 w 131917"/>
                <a:gd name="connsiteY5" fmla="*/ 50483 h 147637"/>
                <a:gd name="connsiteX6" fmla="*/ 32385 w 131917"/>
                <a:gd name="connsiteY6" fmla="*/ 50483 h 147637"/>
                <a:gd name="connsiteX7" fmla="*/ 65722 w 131917"/>
                <a:gd name="connsiteY7" fmla="*/ 30480 h 147637"/>
                <a:gd name="connsiteX8" fmla="*/ 91440 w 131917"/>
                <a:gd name="connsiteY8" fmla="*/ 51435 h 147637"/>
                <a:gd name="connsiteX9" fmla="*/ 87630 w 131917"/>
                <a:gd name="connsiteY9" fmla="*/ 55245 h 147637"/>
                <a:gd name="connsiteX10" fmla="*/ 87630 w 131917"/>
                <a:gd name="connsiteY10" fmla="*/ 55245 h 147637"/>
                <a:gd name="connsiteX11" fmla="*/ 8572 w 131917"/>
                <a:gd name="connsiteY11" fmla="*/ 80963 h 147637"/>
                <a:gd name="connsiteX12" fmla="*/ 0 w 131917"/>
                <a:gd name="connsiteY12" fmla="*/ 108585 h 147637"/>
                <a:gd name="connsiteX13" fmla="*/ 45720 w 131917"/>
                <a:gd name="connsiteY13" fmla="*/ 147638 h 147637"/>
                <a:gd name="connsiteX14" fmla="*/ 85725 w 131917"/>
                <a:gd name="connsiteY14" fmla="*/ 132397 h 147637"/>
                <a:gd name="connsiteX15" fmla="*/ 85725 w 131917"/>
                <a:gd name="connsiteY15" fmla="*/ 132397 h 147637"/>
                <a:gd name="connsiteX16" fmla="*/ 86677 w 131917"/>
                <a:gd name="connsiteY16" fmla="*/ 131445 h 147637"/>
                <a:gd name="connsiteX17" fmla="*/ 90488 w 131917"/>
                <a:gd name="connsiteY17" fmla="*/ 130492 h 147637"/>
                <a:gd name="connsiteX18" fmla="*/ 93345 w 131917"/>
                <a:gd name="connsiteY18" fmla="*/ 131445 h 147637"/>
                <a:gd name="connsiteX19" fmla="*/ 94297 w 131917"/>
                <a:gd name="connsiteY19" fmla="*/ 132397 h 147637"/>
                <a:gd name="connsiteX20" fmla="*/ 100965 w 131917"/>
                <a:gd name="connsiteY20" fmla="*/ 141922 h 147637"/>
                <a:gd name="connsiteX21" fmla="*/ 126682 w 131917"/>
                <a:gd name="connsiteY21" fmla="*/ 143827 h 147637"/>
                <a:gd name="connsiteX22" fmla="*/ 131445 w 131917"/>
                <a:gd name="connsiteY22" fmla="*/ 135255 h 147637"/>
                <a:gd name="connsiteX23" fmla="*/ 129540 w 131917"/>
                <a:gd name="connsiteY23" fmla="*/ 96202 h 147637"/>
                <a:gd name="connsiteX24" fmla="*/ 90488 w 131917"/>
                <a:gd name="connsiteY24" fmla="*/ 87630 h 147637"/>
                <a:gd name="connsiteX25" fmla="*/ 57150 w 131917"/>
                <a:gd name="connsiteY25" fmla="*/ 116205 h 147637"/>
                <a:gd name="connsiteX26" fmla="*/ 38100 w 131917"/>
                <a:gd name="connsiteY26" fmla="*/ 101917 h 147637"/>
                <a:gd name="connsiteX27" fmla="*/ 82867 w 131917"/>
                <a:gd name="connsiteY27" fmla="*/ 79058 h 147637"/>
                <a:gd name="connsiteX28" fmla="*/ 84772 w 131917"/>
                <a:gd name="connsiteY28" fmla="*/ 79058 h 147637"/>
                <a:gd name="connsiteX29" fmla="*/ 84772 w 131917"/>
                <a:gd name="connsiteY29" fmla="*/ 79058 h 147637"/>
                <a:gd name="connsiteX30" fmla="*/ 90488 w 131917"/>
                <a:gd name="connsiteY30" fmla="*/ 84772 h 147637"/>
                <a:gd name="connsiteX31" fmla="*/ 90488 w 131917"/>
                <a:gd name="connsiteY31" fmla="*/ 87630 h 147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31917" h="147637">
                  <a:moveTo>
                    <a:pt x="129540" y="96202"/>
                  </a:moveTo>
                  <a:lnTo>
                    <a:pt x="129540" y="61913"/>
                  </a:lnTo>
                  <a:cubicBezTo>
                    <a:pt x="129540" y="22860"/>
                    <a:pt x="120967" y="0"/>
                    <a:pt x="65722" y="0"/>
                  </a:cubicBezTo>
                  <a:cubicBezTo>
                    <a:pt x="24765" y="0"/>
                    <a:pt x="6667" y="17145"/>
                    <a:pt x="6667" y="34290"/>
                  </a:cubicBezTo>
                  <a:cubicBezTo>
                    <a:pt x="6667" y="49530"/>
                    <a:pt x="24765" y="51435"/>
                    <a:pt x="30480" y="51435"/>
                  </a:cubicBezTo>
                  <a:cubicBezTo>
                    <a:pt x="31432" y="51435"/>
                    <a:pt x="31432" y="51435"/>
                    <a:pt x="32385" y="50483"/>
                  </a:cubicBezTo>
                  <a:lnTo>
                    <a:pt x="32385" y="50483"/>
                  </a:lnTo>
                  <a:cubicBezTo>
                    <a:pt x="37147" y="40005"/>
                    <a:pt x="47625" y="30480"/>
                    <a:pt x="65722" y="30480"/>
                  </a:cubicBezTo>
                  <a:cubicBezTo>
                    <a:pt x="84772" y="30480"/>
                    <a:pt x="90488" y="36195"/>
                    <a:pt x="91440" y="51435"/>
                  </a:cubicBezTo>
                  <a:cubicBezTo>
                    <a:pt x="91440" y="53340"/>
                    <a:pt x="89535" y="55245"/>
                    <a:pt x="87630" y="55245"/>
                  </a:cubicBezTo>
                  <a:lnTo>
                    <a:pt x="87630" y="55245"/>
                  </a:lnTo>
                  <a:cubicBezTo>
                    <a:pt x="73342" y="56197"/>
                    <a:pt x="22860" y="62865"/>
                    <a:pt x="8572" y="80963"/>
                  </a:cubicBezTo>
                  <a:cubicBezTo>
                    <a:pt x="1905" y="88583"/>
                    <a:pt x="0" y="98108"/>
                    <a:pt x="0" y="108585"/>
                  </a:cubicBezTo>
                  <a:cubicBezTo>
                    <a:pt x="0" y="131445"/>
                    <a:pt x="17145" y="147638"/>
                    <a:pt x="45720" y="147638"/>
                  </a:cubicBezTo>
                  <a:cubicBezTo>
                    <a:pt x="61913" y="147638"/>
                    <a:pt x="76200" y="141922"/>
                    <a:pt x="85725" y="132397"/>
                  </a:cubicBezTo>
                  <a:lnTo>
                    <a:pt x="85725" y="132397"/>
                  </a:lnTo>
                  <a:cubicBezTo>
                    <a:pt x="85725" y="132397"/>
                    <a:pt x="86677" y="131445"/>
                    <a:pt x="86677" y="131445"/>
                  </a:cubicBezTo>
                  <a:cubicBezTo>
                    <a:pt x="87630" y="130492"/>
                    <a:pt x="89535" y="130492"/>
                    <a:pt x="90488" y="130492"/>
                  </a:cubicBezTo>
                  <a:cubicBezTo>
                    <a:pt x="91440" y="130492"/>
                    <a:pt x="92392" y="130492"/>
                    <a:pt x="93345" y="131445"/>
                  </a:cubicBezTo>
                  <a:cubicBezTo>
                    <a:pt x="94297" y="132397"/>
                    <a:pt x="94297" y="132397"/>
                    <a:pt x="94297" y="132397"/>
                  </a:cubicBezTo>
                  <a:cubicBezTo>
                    <a:pt x="96202" y="136208"/>
                    <a:pt x="98107" y="139065"/>
                    <a:pt x="100965" y="141922"/>
                  </a:cubicBezTo>
                  <a:cubicBezTo>
                    <a:pt x="110490" y="148590"/>
                    <a:pt x="122872" y="145733"/>
                    <a:pt x="126682" y="143827"/>
                  </a:cubicBezTo>
                  <a:cubicBezTo>
                    <a:pt x="132397" y="140970"/>
                    <a:pt x="132397" y="139065"/>
                    <a:pt x="131445" y="135255"/>
                  </a:cubicBezTo>
                  <a:cubicBezTo>
                    <a:pt x="129540" y="130492"/>
                    <a:pt x="129540" y="111442"/>
                    <a:pt x="129540" y="96202"/>
                  </a:cubicBezTo>
                  <a:moveTo>
                    <a:pt x="90488" y="87630"/>
                  </a:moveTo>
                  <a:cubicBezTo>
                    <a:pt x="90488" y="102870"/>
                    <a:pt x="77152" y="116205"/>
                    <a:pt x="57150" y="116205"/>
                  </a:cubicBezTo>
                  <a:cubicBezTo>
                    <a:pt x="43815" y="116205"/>
                    <a:pt x="38100" y="110490"/>
                    <a:pt x="38100" y="101917"/>
                  </a:cubicBezTo>
                  <a:cubicBezTo>
                    <a:pt x="38100" y="91440"/>
                    <a:pt x="53340" y="80963"/>
                    <a:pt x="82867" y="79058"/>
                  </a:cubicBezTo>
                  <a:lnTo>
                    <a:pt x="84772" y="79058"/>
                  </a:lnTo>
                  <a:lnTo>
                    <a:pt x="84772" y="79058"/>
                  </a:lnTo>
                  <a:cubicBezTo>
                    <a:pt x="87630" y="79058"/>
                    <a:pt x="90488" y="81915"/>
                    <a:pt x="90488" y="84772"/>
                  </a:cubicBezTo>
                  <a:lnTo>
                    <a:pt x="90488" y="8763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36" name="Freeform: Shape 47">
              <a:extLst>
                <a:ext uri="{FF2B5EF4-FFF2-40B4-BE49-F238E27FC236}">
                  <a16:creationId xmlns:a16="http://schemas.microsoft.com/office/drawing/2014/main" id="{3C5360D7-F383-EB47-9DD7-D7FAEA6BBB73}"/>
                </a:ext>
              </a:extLst>
            </p:cNvPr>
            <p:cNvSpPr/>
            <p:nvPr/>
          </p:nvSpPr>
          <p:spPr>
            <a:xfrm>
              <a:off x="3584737" y="2207895"/>
              <a:ext cx="137452" cy="196214"/>
            </a:xfrm>
            <a:custGeom>
              <a:avLst/>
              <a:gdLst>
                <a:gd name="connsiteX0" fmla="*/ 134775 w 137452"/>
                <a:gd name="connsiteY0" fmla="*/ 179070 h 196214"/>
                <a:gd name="connsiteX1" fmla="*/ 110010 w 137452"/>
                <a:gd name="connsiteY1" fmla="*/ 149542 h 196214"/>
                <a:gd name="connsiteX2" fmla="*/ 107152 w 137452"/>
                <a:gd name="connsiteY2" fmla="*/ 144780 h 196214"/>
                <a:gd name="connsiteX3" fmla="*/ 93817 w 137452"/>
                <a:gd name="connsiteY3" fmla="*/ 126683 h 196214"/>
                <a:gd name="connsiteX4" fmla="*/ 95722 w 137452"/>
                <a:gd name="connsiteY4" fmla="*/ 108585 h 196214"/>
                <a:gd name="connsiteX5" fmla="*/ 98580 w 137452"/>
                <a:gd name="connsiteY5" fmla="*/ 105727 h 196214"/>
                <a:gd name="connsiteX6" fmla="*/ 101437 w 137452"/>
                <a:gd name="connsiteY6" fmla="*/ 101917 h 196214"/>
                <a:gd name="connsiteX7" fmla="*/ 101437 w 137452"/>
                <a:gd name="connsiteY7" fmla="*/ 101917 h 196214"/>
                <a:gd name="connsiteX8" fmla="*/ 102390 w 137452"/>
                <a:gd name="connsiteY8" fmla="*/ 100013 h 196214"/>
                <a:gd name="connsiteX9" fmla="*/ 102390 w 137452"/>
                <a:gd name="connsiteY9" fmla="*/ 99060 h 196214"/>
                <a:gd name="connsiteX10" fmla="*/ 106200 w 137452"/>
                <a:gd name="connsiteY10" fmla="*/ 95250 h 196214"/>
                <a:gd name="connsiteX11" fmla="*/ 120487 w 137452"/>
                <a:gd name="connsiteY11" fmla="*/ 81915 h 196214"/>
                <a:gd name="connsiteX12" fmla="*/ 122392 w 137452"/>
                <a:gd name="connsiteY12" fmla="*/ 73342 h 196214"/>
                <a:gd name="connsiteX13" fmla="*/ 122392 w 137452"/>
                <a:gd name="connsiteY13" fmla="*/ 73342 h 196214"/>
                <a:gd name="connsiteX14" fmla="*/ 122392 w 137452"/>
                <a:gd name="connsiteY14" fmla="*/ 73342 h 196214"/>
                <a:gd name="connsiteX15" fmla="*/ 102390 w 137452"/>
                <a:gd name="connsiteY15" fmla="*/ 61913 h 196214"/>
                <a:gd name="connsiteX16" fmla="*/ 102390 w 137452"/>
                <a:gd name="connsiteY16" fmla="*/ 61913 h 196214"/>
                <a:gd name="connsiteX17" fmla="*/ 102390 w 137452"/>
                <a:gd name="connsiteY17" fmla="*/ 61913 h 196214"/>
                <a:gd name="connsiteX18" fmla="*/ 102390 w 137452"/>
                <a:gd name="connsiteY18" fmla="*/ 61913 h 196214"/>
                <a:gd name="connsiteX19" fmla="*/ 101437 w 137452"/>
                <a:gd name="connsiteY19" fmla="*/ 61913 h 196214"/>
                <a:gd name="connsiteX20" fmla="*/ 101437 w 137452"/>
                <a:gd name="connsiteY20" fmla="*/ 61913 h 196214"/>
                <a:gd name="connsiteX21" fmla="*/ 100485 w 137452"/>
                <a:gd name="connsiteY21" fmla="*/ 61913 h 196214"/>
                <a:gd name="connsiteX22" fmla="*/ 99532 w 137452"/>
                <a:gd name="connsiteY22" fmla="*/ 61913 h 196214"/>
                <a:gd name="connsiteX23" fmla="*/ 94770 w 137452"/>
                <a:gd name="connsiteY23" fmla="*/ 62865 h 196214"/>
                <a:gd name="connsiteX24" fmla="*/ 94770 w 137452"/>
                <a:gd name="connsiteY24" fmla="*/ 62865 h 196214"/>
                <a:gd name="connsiteX25" fmla="*/ 93817 w 137452"/>
                <a:gd name="connsiteY25" fmla="*/ 62865 h 196214"/>
                <a:gd name="connsiteX26" fmla="*/ 89055 w 137452"/>
                <a:gd name="connsiteY26" fmla="*/ 66675 h 196214"/>
                <a:gd name="connsiteX27" fmla="*/ 89055 w 137452"/>
                <a:gd name="connsiteY27" fmla="*/ 66675 h 196214"/>
                <a:gd name="connsiteX28" fmla="*/ 83340 w 137452"/>
                <a:gd name="connsiteY28" fmla="*/ 72390 h 196214"/>
                <a:gd name="connsiteX29" fmla="*/ 62385 w 137452"/>
                <a:gd name="connsiteY29" fmla="*/ 93345 h 196214"/>
                <a:gd name="connsiteX30" fmla="*/ 50002 w 137452"/>
                <a:gd name="connsiteY30" fmla="*/ 100013 h 196214"/>
                <a:gd name="connsiteX31" fmla="*/ 42382 w 137452"/>
                <a:gd name="connsiteY31" fmla="*/ 91440 h 196214"/>
                <a:gd name="connsiteX32" fmla="*/ 42382 w 137452"/>
                <a:gd name="connsiteY32" fmla="*/ 31433 h 196214"/>
                <a:gd name="connsiteX33" fmla="*/ 42382 w 137452"/>
                <a:gd name="connsiteY33" fmla="*/ 31433 h 196214"/>
                <a:gd name="connsiteX34" fmla="*/ 42382 w 137452"/>
                <a:gd name="connsiteY34" fmla="*/ 31433 h 196214"/>
                <a:gd name="connsiteX35" fmla="*/ 42382 w 137452"/>
                <a:gd name="connsiteY35" fmla="*/ 30480 h 196214"/>
                <a:gd name="connsiteX36" fmla="*/ 42382 w 137452"/>
                <a:gd name="connsiteY36" fmla="*/ 30480 h 196214"/>
                <a:gd name="connsiteX37" fmla="*/ 31905 w 137452"/>
                <a:gd name="connsiteY37" fmla="*/ 3810 h 196214"/>
                <a:gd name="connsiteX38" fmla="*/ 17617 w 137452"/>
                <a:gd name="connsiteY38" fmla="*/ 0 h 196214"/>
                <a:gd name="connsiteX39" fmla="*/ 5235 w 137452"/>
                <a:gd name="connsiteY39" fmla="*/ 1905 h 196214"/>
                <a:gd name="connsiteX40" fmla="*/ 472 w 137452"/>
                <a:gd name="connsiteY40" fmla="*/ 10477 h 196214"/>
                <a:gd name="connsiteX41" fmla="*/ 2377 w 137452"/>
                <a:gd name="connsiteY41" fmla="*/ 39052 h 196214"/>
                <a:gd name="connsiteX42" fmla="*/ 2377 w 137452"/>
                <a:gd name="connsiteY42" fmla="*/ 177165 h 196214"/>
                <a:gd name="connsiteX43" fmla="*/ 20475 w 137452"/>
                <a:gd name="connsiteY43" fmla="*/ 196215 h 196214"/>
                <a:gd name="connsiteX44" fmla="*/ 24285 w 137452"/>
                <a:gd name="connsiteY44" fmla="*/ 196215 h 196214"/>
                <a:gd name="connsiteX45" fmla="*/ 41430 w 137452"/>
                <a:gd name="connsiteY45" fmla="*/ 177165 h 196214"/>
                <a:gd name="connsiteX46" fmla="*/ 41430 w 137452"/>
                <a:gd name="connsiteY46" fmla="*/ 175260 h 196214"/>
                <a:gd name="connsiteX47" fmla="*/ 41430 w 137452"/>
                <a:gd name="connsiteY47" fmla="*/ 144780 h 196214"/>
                <a:gd name="connsiteX48" fmla="*/ 49050 w 137452"/>
                <a:gd name="connsiteY48" fmla="*/ 136208 h 196214"/>
                <a:gd name="connsiteX49" fmla="*/ 64290 w 137452"/>
                <a:gd name="connsiteY49" fmla="*/ 146685 h 196214"/>
                <a:gd name="connsiteX50" fmla="*/ 93817 w 137452"/>
                <a:gd name="connsiteY50" fmla="*/ 183833 h 196214"/>
                <a:gd name="connsiteX51" fmla="*/ 93817 w 137452"/>
                <a:gd name="connsiteY51" fmla="*/ 183833 h 196214"/>
                <a:gd name="connsiteX52" fmla="*/ 115725 w 137452"/>
                <a:gd name="connsiteY52" fmla="*/ 196215 h 196214"/>
                <a:gd name="connsiteX53" fmla="*/ 135727 w 137452"/>
                <a:gd name="connsiteY53" fmla="*/ 185738 h 196214"/>
                <a:gd name="connsiteX54" fmla="*/ 134775 w 137452"/>
                <a:gd name="connsiteY54" fmla="*/ 179070 h 196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137452" h="196214">
                  <a:moveTo>
                    <a:pt x="134775" y="179070"/>
                  </a:moveTo>
                  <a:cubicBezTo>
                    <a:pt x="130012" y="175260"/>
                    <a:pt x="118582" y="160972"/>
                    <a:pt x="110010" y="149542"/>
                  </a:cubicBezTo>
                  <a:lnTo>
                    <a:pt x="107152" y="144780"/>
                  </a:lnTo>
                  <a:lnTo>
                    <a:pt x="93817" y="126683"/>
                  </a:lnTo>
                  <a:cubicBezTo>
                    <a:pt x="90007" y="120967"/>
                    <a:pt x="90960" y="115252"/>
                    <a:pt x="95722" y="108585"/>
                  </a:cubicBezTo>
                  <a:cubicBezTo>
                    <a:pt x="96675" y="107633"/>
                    <a:pt x="97627" y="106680"/>
                    <a:pt x="98580" y="105727"/>
                  </a:cubicBezTo>
                  <a:cubicBezTo>
                    <a:pt x="99532" y="104775"/>
                    <a:pt x="100485" y="103822"/>
                    <a:pt x="101437" y="101917"/>
                  </a:cubicBezTo>
                  <a:lnTo>
                    <a:pt x="101437" y="101917"/>
                  </a:lnTo>
                  <a:cubicBezTo>
                    <a:pt x="101437" y="100965"/>
                    <a:pt x="102390" y="100965"/>
                    <a:pt x="102390" y="100013"/>
                  </a:cubicBezTo>
                  <a:lnTo>
                    <a:pt x="102390" y="99060"/>
                  </a:lnTo>
                  <a:cubicBezTo>
                    <a:pt x="103342" y="98108"/>
                    <a:pt x="105247" y="96202"/>
                    <a:pt x="106200" y="95250"/>
                  </a:cubicBezTo>
                  <a:cubicBezTo>
                    <a:pt x="111915" y="88583"/>
                    <a:pt x="117630" y="83820"/>
                    <a:pt x="120487" y="81915"/>
                  </a:cubicBezTo>
                  <a:cubicBezTo>
                    <a:pt x="123345" y="80010"/>
                    <a:pt x="125250" y="78105"/>
                    <a:pt x="122392" y="73342"/>
                  </a:cubicBezTo>
                  <a:lnTo>
                    <a:pt x="122392" y="73342"/>
                  </a:lnTo>
                  <a:cubicBezTo>
                    <a:pt x="122392" y="73342"/>
                    <a:pt x="122392" y="73342"/>
                    <a:pt x="122392" y="73342"/>
                  </a:cubicBezTo>
                  <a:cubicBezTo>
                    <a:pt x="121440" y="70485"/>
                    <a:pt x="112867" y="61913"/>
                    <a:pt x="102390" y="61913"/>
                  </a:cubicBezTo>
                  <a:cubicBezTo>
                    <a:pt x="102390" y="61913"/>
                    <a:pt x="102390" y="61913"/>
                    <a:pt x="102390" y="61913"/>
                  </a:cubicBezTo>
                  <a:cubicBezTo>
                    <a:pt x="102390" y="61913"/>
                    <a:pt x="102390" y="61913"/>
                    <a:pt x="102390" y="61913"/>
                  </a:cubicBezTo>
                  <a:cubicBezTo>
                    <a:pt x="102390" y="61913"/>
                    <a:pt x="102390" y="61913"/>
                    <a:pt x="102390" y="61913"/>
                  </a:cubicBezTo>
                  <a:cubicBezTo>
                    <a:pt x="102390" y="61913"/>
                    <a:pt x="101437" y="61913"/>
                    <a:pt x="101437" y="61913"/>
                  </a:cubicBezTo>
                  <a:cubicBezTo>
                    <a:pt x="101437" y="61913"/>
                    <a:pt x="101437" y="61913"/>
                    <a:pt x="101437" y="61913"/>
                  </a:cubicBezTo>
                  <a:cubicBezTo>
                    <a:pt x="101437" y="61913"/>
                    <a:pt x="100485" y="61913"/>
                    <a:pt x="100485" y="61913"/>
                  </a:cubicBezTo>
                  <a:cubicBezTo>
                    <a:pt x="100485" y="61913"/>
                    <a:pt x="99532" y="61913"/>
                    <a:pt x="99532" y="61913"/>
                  </a:cubicBezTo>
                  <a:cubicBezTo>
                    <a:pt x="97627" y="61913"/>
                    <a:pt x="95722" y="62865"/>
                    <a:pt x="94770" y="62865"/>
                  </a:cubicBezTo>
                  <a:cubicBezTo>
                    <a:pt x="94770" y="62865"/>
                    <a:pt x="94770" y="62865"/>
                    <a:pt x="94770" y="62865"/>
                  </a:cubicBezTo>
                  <a:cubicBezTo>
                    <a:pt x="94770" y="62865"/>
                    <a:pt x="93817" y="62865"/>
                    <a:pt x="93817" y="62865"/>
                  </a:cubicBezTo>
                  <a:cubicBezTo>
                    <a:pt x="91912" y="63817"/>
                    <a:pt x="90007" y="64770"/>
                    <a:pt x="89055" y="66675"/>
                  </a:cubicBezTo>
                  <a:lnTo>
                    <a:pt x="89055" y="66675"/>
                  </a:lnTo>
                  <a:cubicBezTo>
                    <a:pt x="87150" y="68580"/>
                    <a:pt x="85245" y="70485"/>
                    <a:pt x="83340" y="72390"/>
                  </a:cubicBezTo>
                  <a:lnTo>
                    <a:pt x="62385" y="93345"/>
                  </a:lnTo>
                  <a:cubicBezTo>
                    <a:pt x="59527" y="96202"/>
                    <a:pt x="56670" y="100013"/>
                    <a:pt x="50002" y="100013"/>
                  </a:cubicBezTo>
                  <a:cubicBezTo>
                    <a:pt x="45240" y="100013"/>
                    <a:pt x="42382" y="97155"/>
                    <a:pt x="42382" y="91440"/>
                  </a:cubicBezTo>
                  <a:lnTo>
                    <a:pt x="42382" y="31433"/>
                  </a:lnTo>
                  <a:lnTo>
                    <a:pt x="42382" y="31433"/>
                  </a:lnTo>
                  <a:lnTo>
                    <a:pt x="42382" y="31433"/>
                  </a:lnTo>
                  <a:cubicBezTo>
                    <a:pt x="42382" y="31433"/>
                    <a:pt x="42382" y="30480"/>
                    <a:pt x="42382" y="30480"/>
                  </a:cubicBezTo>
                  <a:lnTo>
                    <a:pt x="42382" y="30480"/>
                  </a:lnTo>
                  <a:cubicBezTo>
                    <a:pt x="42382" y="18097"/>
                    <a:pt x="38572" y="8572"/>
                    <a:pt x="31905" y="3810"/>
                  </a:cubicBezTo>
                  <a:cubicBezTo>
                    <a:pt x="27142" y="952"/>
                    <a:pt x="22380" y="0"/>
                    <a:pt x="17617" y="0"/>
                  </a:cubicBezTo>
                  <a:cubicBezTo>
                    <a:pt x="11902" y="0"/>
                    <a:pt x="7140" y="952"/>
                    <a:pt x="5235" y="1905"/>
                  </a:cubicBezTo>
                  <a:cubicBezTo>
                    <a:pt x="-480" y="4763"/>
                    <a:pt x="-480" y="6667"/>
                    <a:pt x="472" y="10477"/>
                  </a:cubicBezTo>
                  <a:cubicBezTo>
                    <a:pt x="1425" y="14288"/>
                    <a:pt x="2377" y="27622"/>
                    <a:pt x="2377" y="39052"/>
                  </a:cubicBezTo>
                  <a:lnTo>
                    <a:pt x="2377" y="177165"/>
                  </a:lnTo>
                  <a:cubicBezTo>
                    <a:pt x="2377" y="191452"/>
                    <a:pt x="9997" y="196215"/>
                    <a:pt x="20475" y="196215"/>
                  </a:cubicBezTo>
                  <a:lnTo>
                    <a:pt x="24285" y="196215"/>
                  </a:lnTo>
                  <a:cubicBezTo>
                    <a:pt x="34762" y="196215"/>
                    <a:pt x="41430" y="191452"/>
                    <a:pt x="41430" y="177165"/>
                  </a:cubicBezTo>
                  <a:lnTo>
                    <a:pt x="41430" y="175260"/>
                  </a:lnTo>
                  <a:cubicBezTo>
                    <a:pt x="41430" y="171450"/>
                    <a:pt x="41430" y="148590"/>
                    <a:pt x="41430" y="144780"/>
                  </a:cubicBezTo>
                  <a:cubicBezTo>
                    <a:pt x="41430" y="138113"/>
                    <a:pt x="46192" y="136208"/>
                    <a:pt x="49050" y="136208"/>
                  </a:cubicBezTo>
                  <a:cubicBezTo>
                    <a:pt x="56670" y="136208"/>
                    <a:pt x="59527" y="140970"/>
                    <a:pt x="64290" y="146685"/>
                  </a:cubicBezTo>
                  <a:cubicBezTo>
                    <a:pt x="66195" y="149542"/>
                    <a:pt x="84292" y="171450"/>
                    <a:pt x="93817" y="183833"/>
                  </a:cubicBezTo>
                  <a:lnTo>
                    <a:pt x="93817" y="183833"/>
                  </a:lnTo>
                  <a:cubicBezTo>
                    <a:pt x="101437" y="193358"/>
                    <a:pt x="108105" y="196215"/>
                    <a:pt x="115725" y="196215"/>
                  </a:cubicBezTo>
                  <a:cubicBezTo>
                    <a:pt x="126202" y="196215"/>
                    <a:pt x="134775" y="188595"/>
                    <a:pt x="135727" y="185738"/>
                  </a:cubicBezTo>
                  <a:cubicBezTo>
                    <a:pt x="138585" y="183833"/>
                    <a:pt x="137632" y="181927"/>
                    <a:pt x="134775" y="17907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37" name="Freeform: Shape 48">
              <a:extLst>
                <a:ext uri="{FF2B5EF4-FFF2-40B4-BE49-F238E27FC236}">
                  <a16:creationId xmlns:a16="http://schemas.microsoft.com/office/drawing/2014/main" id="{4C9AFC1F-104E-2D45-BD99-F4B8D7992101}"/>
                </a:ext>
              </a:extLst>
            </p:cNvPr>
            <p:cNvSpPr/>
            <p:nvPr/>
          </p:nvSpPr>
          <p:spPr>
            <a:xfrm>
              <a:off x="3237180" y="2212657"/>
              <a:ext cx="171231" cy="194309"/>
            </a:xfrm>
            <a:custGeom>
              <a:avLst/>
              <a:gdLst>
                <a:gd name="connsiteX0" fmla="*/ 140384 w 171231"/>
                <a:gd name="connsiteY0" fmla="*/ 39052 h 194309"/>
                <a:gd name="connsiteX1" fmla="*/ 167054 w 171231"/>
                <a:gd name="connsiteY1" fmla="*/ 28575 h 194309"/>
                <a:gd name="connsiteX2" fmla="*/ 168959 w 171231"/>
                <a:gd name="connsiteY2" fmla="*/ 2858 h 194309"/>
                <a:gd name="connsiteX3" fmla="*/ 165149 w 171231"/>
                <a:gd name="connsiteY3" fmla="*/ 0 h 194309"/>
                <a:gd name="connsiteX4" fmla="*/ 30847 w 171231"/>
                <a:gd name="connsiteY4" fmla="*/ 0 h 194309"/>
                <a:gd name="connsiteX5" fmla="*/ 30847 w 171231"/>
                <a:gd name="connsiteY5" fmla="*/ 0 h 194309"/>
                <a:gd name="connsiteX6" fmla="*/ 4177 w 171231"/>
                <a:gd name="connsiteY6" fmla="*/ 10477 h 194309"/>
                <a:gd name="connsiteX7" fmla="*/ 2272 w 171231"/>
                <a:gd name="connsiteY7" fmla="*/ 36195 h 194309"/>
                <a:gd name="connsiteX8" fmla="*/ 6082 w 171231"/>
                <a:gd name="connsiteY8" fmla="*/ 39052 h 194309"/>
                <a:gd name="connsiteX9" fmla="*/ 58469 w 171231"/>
                <a:gd name="connsiteY9" fmla="*/ 39052 h 194309"/>
                <a:gd name="connsiteX10" fmla="*/ 65137 w 171231"/>
                <a:gd name="connsiteY10" fmla="*/ 44767 h 194309"/>
                <a:gd name="connsiteX11" fmla="*/ 65137 w 171231"/>
                <a:gd name="connsiteY11" fmla="*/ 175260 h 194309"/>
                <a:gd name="connsiteX12" fmla="*/ 69899 w 171231"/>
                <a:gd name="connsiteY12" fmla="*/ 189547 h 194309"/>
                <a:gd name="connsiteX13" fmla="*/ 83234 w 171231"/>
                <a:gd name="connsiteY13" fmla="*/ 194310 h 194309"/>
                <a:gd name="connsiteX14" fmla="*/ 87044 w 171231"/>
                <a:gd name="connsiteY14" fmla="*/ 194310 h 194309"/>
                <a:gd name="connsiteX15" fmla="*/ 104189 w 171231"/>
                <a:gd name="connsiteY15" fmla="*/ 175260 h 194309"/>
                <a:gd name="connsiteX16" fmla="*/ 104189 w 171231"/>
                <a:gd name="connsiteY16" fmla="*/ 46672 h 194309"/>
                <a:gd name="connsiteX17" fmla="*/ 111809 w 171231"/>
                <a:gd name="connsiteY17" fmla="*/ 38100 h 194309"/>
                <a:gd name="connsiteX18" fmla="*/ 140384 w 171231"/>
                <a:gd name="connsiteY18" fmla="*/ 39052 h 194309"/>
                <a:gd name="connsiteX19" fmla="*/ 140384 w 171231"/>
                <a:gd name="connsiteY19" fmla="*/ 39052 h 194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71231" h="194309">
                  <a:moveTo>
                    <a:pt x="140384" y="39052"/>
                  </a:moveTo>
                  <a:cubicBezTo>
                    <a:pt x="152767" y="39052"/>
                    <a:pt x="162292" y="35242"/>
                    <a:pt x="167054" y="28575"/>
                  </a:cubicBezTo>
                  <a:cubicBezTo>
                    <a:pt x="173722" y="19050"/>
                    <a:pt x="170864" y="6667"/>
                    <a:pt x="168959" y="2858"/>
                  </a:cubicBezTo>
                  <a:cubicBezTo>
                    <a:pt x="168007" y="952"/>
                    <a:pt x="166102" y="0"/>
                    <a:pt x="165149" y="0"/>
                  </a:cubicBezTo>
                  <a:cubicBezTo>
                    <a:pt x="165149" y="0"/>
                    <a:pt x="30847" y="0"/>
                    <a:pt x="30847" y="0"/>
                  </a:cubicBezTo>
                  <a:lnTo>
                    <a:pt x="30847" y="0"/>
                  </a:lnTo>
                  <a:cubicBezTo>
                    <a:pt x="18464" y="0"/>
                    <a:pt x="8939" y="3810"/>
                    <a:pt x="4177" y="10477"/>
                  </a:cubicBezTo>
                  <a:cubicBezTo>
                    <a:pt x="-2491" y="20002"/>
                    <a:pt x="367" y="32385"/>
                    <a:pt x="2272" y="36195"/>
                  </a:cubicBezTo>
                  <a:cubicBezTo>
                    <a:pt x="3224" y="38100"/>
                    <a:pt x="5129" y="39052"/>
                    <a:pt x="6082" y="39052"/>
                  </a:cubicBezTo>
                  <a:lnTo>
                    <a:pt x="58469" y="39052"/>
                  </a:lnTo>
                  <a:cubicBezTo>
                    <a:pt x="61327" y="39052"/>
                    <a:pt x="64184" y="41910"/>
                    <a:pt x="65137" y="44767"/>
                  </a:cubicBezTo>
                  <a:lnTo>
                    <a:pt x="65137" y="175260"/>
                  </a:lnTo>
                  <a:cubicBezTo>
                    <a:pt x="65137" y="181927"/>
                    <a:pt x="67042" y="186690"/>
                    <a:pt x="69899" y="189547"/>
                  </a:cubicBezTo>
                  <a:cubicBezTo>
                    <a:pt x="72757" y="193358"/>
                    <a:pt x="77519" y="194310"/>
                    <a:pt x="83234" y="194310"/>
                  </a:cubicBezTo>
                  <a:lnTo>
                    <a:pt x="87044" y="194310"/>
                  </a:lnTo>
                  <a:cubicBezTo>
                    <a:pt x="96569" y="194310"/>
                    <a:pt x="104189" y="189547"/>
                    <a:pt x="104189" y="175260"/>
                  </a:cubicBezTo>
                  <a:lnTo>
                    <a:pt x="104189" y="46672"/>
                  </a:lnTo>
                  <a:cubicBezTo>
                    <a:pt x="104189" y="41910"/>
                    <a:pt x="107047" y="39052"/>
                    <a:pt x="111809" y="38100"/>
                  </a:cubicBezTo>
                  <a:cubicBezTo>
                    <a:pt x="111809" y="39052"/>
                    <a:pt x="139432" y="39052"/>
                    <a:pt x="140384" y="39052"/>
                  </a:cubicBezTo>
                  <a:lnTo>
                    <a:pt x="140384" y="3905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38" name="Freeform: Shape 49">
              <a:extLst>
                <a:ext uri="{FF2B5EF4-FFF2-40B4-BE49-F238E27FC236}">
                  <a16:creationId xmlns:a16="http://schemas.microsoft.com/office/drawing/2014/main" id="{D8E163B3-86BB-A343-BD73-3515C9B874C8}"/>
                </a:ext>
              </a:extLst>
            </p:cNvPr>
            <p:cNvSpPr/>
            <p:nvPr/>
          </p:nvSpPr>
          <p:spPr>
            <a:xfrm>
              <a:off x="2858452" y="2465070"/>
              <a:ext cx="71437" cy="107632"/>
            </a:xfrm>
            <a:custGeom>
              <a:avLst/>
              <a:gdLst>
                <a:gd name="connsiteX0" fmla="*/ 0 w 71437"/>
                <a:gd name="connsiteY0" fmla="*/ 102870 h 107632"/>
                <a:gd name="connsiteX1" fmla="*/ 0 w 71437"/>
                <a:gd name="connsiteY1" fmla="*/ 6667 h 107632"/>
                <a:gd name="connsiteX2" fmla="*/ 6667 w 71437"/>
                <a:gd name="connsiteY2" fmla="*/ 0 h 107632"/>
                <a:gd name="connsiteX3" fmla="*/ 66675 w 71437"/>
                <a:gd name="connsiteY3" fmla="*/ 0 h 107632"/>
                <a:gd name="connsiteX4" fmla="*/ 71438 w 71437"/>
                <a:gd name="connsiteY4" fmla="*/ 4763 h 107632"/>
                <a:gd name="connsiteX5" fmla="*/ 71438 w 71437"/>
                <a:gd name="connsiteY5" fmla="*/ 5715 h 107632"/>
                <a:gd name="connsiteX6" fmla="*/ 66675 w 71437"/>
                <a:gd name="connsiteY6" fmla="*/ 10477 h 107632"/>
                <a:gd name="connsiteX7" fmla="*/ 11430 w 71437"/>
                <a:gd name="connsiteY7" fmla="*/ 10477 h 107632"/>
                <a:gd name="connsiteX8" fmla="*/ 11430 w 71437"/>
                <a:gd name="connsiteY8" fmla="*/ 50483 h 107632"/>
                <a:gd name="connsiteX9" fmla="*/ 52388 w 71437"/>
                <a:gd name="connsiteY9" fmla="*/ 50483 h 107632"/>
                <a:gd name="connsiteX10" fmla="*/ 57150 w 71437"/>
                <a:gd name="connsiteY10" fmla="*/ 55245 h 107632"/>
                <a:gd name="connsiteX11" fmla="*/ 57150 w 71437"/>
                <a:gd name="connsiteY11" fmla="*/ 56197 h 107632"/>
                <a:gd name="connsiteX12" fmla="*/ 52388 w 71437"/>
                <a:gd name="connsiteY12" fmla="*/ 60960 h 107632"/>
                <a:gd name="connsiteX13" fmla="*/ 11430 w 71437"/>
                <a:gd name="connsiteY13" fmla="*/ 60960 h 107632"/>
                <a:gd name="connsiteX14" fmla="*/ 11430 w 71437"/>
                <a:gd name="connsiteY14" fmla="*/ 102870 h 107632"/>
                <a:gd name="connsiteX15" fmla="*/ 6667 w 71437"/>
                <a:gd name="connsiteY15" fmla="*/ 107633 h 107632"/>
                <a:gd name="connsiteX16" fmla="*/ 4763 w 71437"/>
                <a:gd name="connsiteY16" fmla="*/ 107633 h 107632"/>
                <a:gd name="connsiteX17" fmla="*/ 0 w 71437"/>
                <a:gd name="connsiteY17" fmla="*/ 102870 h 107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1437" h="107632">
                  <a:moveTo>
                    <a:pt x="0" y="102870"/>
                  </a:moveTo>
                  <a:lnTo>
                    <a:pt x="0" y="6667"/>
                  </a:lnTo>
                  <a:cubicBezTo>
                    <a:pt x="0" y="2858"/>
                    <a:pt x="2857" y="0"/>
                    <a:pt x="6667" y="0"/>
                  </a:cubicBezTo>
                  <a:lnTo>
                    <a:pt x="66675" y="0"/>
                  </a:lnTo>
                  <a:cubicBezTo>
                    <a:pt x="69532" y="0"/>
                    <a:pt x="71438" y="1905"/>
                    <a:pt x="71438" y="4763"/>
                  </a:cubicBezTo>
                  <a:lnTo>
                    <a:pt x="71438" y="5715"/>
                  </a:lnTo>
                  <a:cubicBezTo>
                    <a:pt x="71438" y="8572"/>
                    <a:pt x="69532" y="10477"/>
                    <a:pt x="66675" y="10477"/>
                  </a:cubicBezTo>
                  <a:lnTo>
                    <a:pt x="11430" y="10477"/>
                  </a:lnTo>
                  <a:lnTo>
                    <a:pt x="11430" y="50483"/>
                  </a:lnTo>
                  <a:lnTo>
                    <a:pt x="52388" y="50483"/>
                  </a:lnTo>
                  <a:cubicBezTo>
                    <a:pt x="55245" y="50483"/>
                    <a:pt x="57150" y="52388"/>
                    <a:pt x="57150" y="55245"/>
                  </a:cubicBezTo>
                  <a:lnTo>
                    <a:pt x="57150" y="56197"/>
                  </a:lnTo>
                  <a:cubicBezTo>
                    <a:pt x="57150" y="59055"/>
                    <a:pt x="55245" y="60960"/>
                    <a:pt x="52388" y="60960"/>
                  </a:cubicBezTo>
                  <a:lnTo>
                    <a:pt x="11430" y="60960"/>
                  </a:lnTo>
                  <a:lnTo>
                    <a:pt x="11430" y="102870"/>
                  </a:lnTo>
                  <a:cubicBezTo>
                    <a:pt x="11430" y="106680"/>
                    <a:pt x="9525" y="107633"/>
                    <a:pt x="6667" y="107633"/>
                  </a:cubicBezTo>
                  <a:lnTo>
                    <a:pt x="4763" y="107633"/>
                  </a:lnTo>
                  <a:cubicBezTo>
                    <a:pt x="952" y="107633"/>
                    <a:pt x="0" y="106680"/>
                    <a:pt x="0" y="10287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39" name="Freeform: Shape 50">
              <a:extLst>
                <a:ext uri="{FF2B5EF4-FFF2-40B4-BE49-F238E27FC236}">
                  <a16:creationId xmlns:a16="http://schemas.microsoft.com/office/drawing/2014/main" id="{FA89F2A6-9B8F-4B45-96A3-732CE806A8FF}"/>
                </a:ext>
              </a:extLst>
            </p:cNvPr>
            <p:cNvSpPr/>
            <p:nvPr/>
          </p:nvSpPr>
          <p:spPr>
            <a:xfrm>
              <a:off x="2926079" y="2491740"/>
              <a:ext cx="80962" cy="81950"/>
            </a:xfrm>
            <a:custGeom>
              <a:avLst/>
              <a:gdLst>
                <a:gd name="connsiteX0" fmla="*/ 0 w 80962"/>
                <a:gd name="connsiteY0" fmla="*/ 40957 h 81950"/>
                <a:gd name="connsiteX1" fmla="*/ 40958 w 80962"/>
                <a:gd name="connsiteY1" fmla="*/ 0 h 81950"/>
                <a:gd name="connsiteX2" fmla="*/ 80963 w 80962"/>
                <a:gd name="connsiteY2" fmla="*/ 40957 h 81950"/>
                <a:gd name="connsiteX3" fmla="*/ 40958 w 80962"/>
                <a:gd name="connsiteY3" fmla="*/ 81915 h 81950"/>
                <a:gd name="connsiteX4" fmla="*/ 0 w 80962"/>
                <a:gd name="connsiteY4" fmla="*/ 40957 h 81950"/>
                <a:gd name="connsiteX5" fmla="*/ 70485 w 80962"/>
                <a:gd name="connsiteY5" fmla="*/ 41910 h 81950"/>
                <a:gd name="connsiteX6" fmla="*/ 40958 w 80962"/>
                <a:gd name="connsiteY6" fmla="*/ 9525 h 81950"/>
                <a:gd name="connsiteX7" fmla="*/ 11430 w 80962"/>
                <a:gd name="connsiteY7" fmla="*/ 40957 h 81950"/>
                <a:gd name="connsiteX8" fmla="*/ 40958 w 80962"/>
                <a:gd name="connsiteY8" fmla="*/ 73342 h 81950"/>
                <a:gd name="connsiteX9" fmla="*/ 70485 w 80962"/>
                <a:gd name="connsiteY9" fmla="*/ 41910 h 81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962" h="81950">
                  <a:moveTo>
                    <a:pt x="0" y="40957"/>
                  </a:moveTo>
                  <a:cubicBezTo>
                    <a:pt x="0" y="17145"/>
                    <a:pt x="17145" y="0"/>
                    <a:pt x="40958" y="0"/>
                  </a:cubicBezTo>
                  <a:cubicBezTo>
                    <a:pt x="64770" y="0"/>
                    <a:pt x="80963" y="17145"/>
                    <a:pt x="80963" y="40957"/>
                  </a:cubicBezTo>
                  <a:cubicBezTo>
                    <a:pt x="80963" y="64770"/>
                    <a:pt x="63817" y="81915"/>
                    <a:pt x="40958" y="81915"/>
                  </a:cubicBezTo>
                  <a:cubicBezTo>
                    <a:pt x="17145" y="82867"/>
                    <a:pt x="0" y="64770"/>
                    <a:pt x="0" y="40957"/>
                  </a:cubicBezTo>
                  <a:moveTo>
                    <a:pt x="70485" y="41910"/>
                  </a:moveTo>
                  <a:cubicBezTo>
                    <a:pt x="70485" y="23813"/>
                    <a:pt x="58103" y="9525"/>
                    <a:pt x="40958" y="9525"/>
                  </a:cubicBezTo>
                  <a:cubicBezTo>
                    <a:pt x="23813" y="9525"/>
                    <a:pt x="11430" y="22860"/>
                    <a:pt x="11430" y="40957"/>
                  </a:cubicBezTo>
                  <a:cubicBezTo>
                    <a:pt x="11430" y="59055"/>
                    <a:pt x="23813" y="73342"/>
                    <a:pt x="40958" y="73342"/>
                  </a:cubicBezTo>
                  <a:cubicBezTo>
                    <a:pt x="57150" y="73342"/>
                    <a:pt x="70485" y="60007"/>
                    <a:pt x="70485" y="4191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40" name="Freeform: Shape 51">
              <a:extLst>
                <a:ext uri="{FF2B5EF4-FFF2-40B4-BE49-F238E27FC236}">
                  <a16:creationId xmlns:a16="http://schemas.microsoft.com/office/drawing/2014/main" id="{D50F8725-A8B2-E148-83DA-7174E91C6BFD}"/>
                </a:ext>
              </a:extLst>
            </p:cNvPr>
            <p:cNvSpPr/>
            <p:nvPr/>
          </p:nvSpPr>
          <p:spPr>
            <a:xfrm>
              <a:off x="3020377" y="2491740"/>
              <a:ext cx="41909" cy="80962"/>
            </a:xfrm>
            <a:custGeom>
              <a:avLst/>
              <a:gdLst>
                <a:gd name="connsiteX0" fmla="*/ 30480 w 41909"/>
                <a:gd name="connsiteY0" fmla="*/ 0 h 80962"/>
                <a:gd name="connsiteX1" fmla="*/ 41910 w 41909"/>
                <a:gd name="connsiteY1" fmla="*/ 7620 h 80962"/>
                <a:gd name="connsiteX2" fmla="*/ 39052 w 41909"/>
                <a:gd name="connsiteY2" fmla="*/ 13335 h 80962"/>
                <a:gd name="connsiteX3" fmla="*/ 29527 w 41909"/>
                <a:gd name="connsiteY3" fmla="*/ 10477 h 80962"/>
                <a:gd name="connsiteX4" fmla="*/ 10477 w 41909"/>
                <a:gd name="connsiteY4" fmla="*/ 45720 h 80962"/>
                <a:gd name="connsiteX5" fmla="*/ 10477 w 41909"/>
                <a:gd name="connsiteY5" fmla="*/ 76200 h 80962"/>
                <a:gd name="connsiteX6" fmla="*/ 5715 w 41909"/>
                <a:gd name="connsiteY6" fmla="*/ 80963 h 80962"/>
                <a:gd name="connsiteX7" fmla="*/ 4763 w 41909"/>
                <a:gd name="connsiteY7" fmla="*/ 80963 h 80962"/>
                <a:gd name="connsiteX8" fmla="*/ 0 w 41909"/>
                <a:gd name="connsiteY8" fmla="*/ 76200 h 80962"/>
                <a:gd name="connsiteX9" fmla="*/ 0 w 41909"/>
                <a:gd name="connsiteY9" fmla="*/ 2857 h 80962"/>
                <a:gd name="connsiteX10" fmla="*/ 3810 w 41909"/>
                <a:gd name="connsiteY10" fmla="*/ 1905 h 80962"/>
                <a:gd name="connsiteX11" fmla="*/ 10477 w 41909"/>
                <a:gd name="connsiteY11" fmla="*/ 12382 h 80962"/>
                <a:gd name="connsiteX12" fmla="*/ 10477 w 41909"/>
                <a:gd name="connsiteY12" fmla="*/ 17145 h 80962"/>
                <a:gd name="connsiteX13" fmla="*/ 30480 w 41909"/>
                <a:gd name="connsiteY13" fmla="*/ 0 h 80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909" h="80962">
                  <a:moveTo>
                    <a:pt x="30480" y="0"/>
                  </a:moveTo>
                  <a:cubicBezTo>
                    <a:pt x="38100" y="0"/>
                    <a:pt x="41910" y="2857"/>
                    <a:pt x="41910" y="7620"/>
                  </a:cubicBezTo>
                  <a:cubicBezTo>
                    <a:pt x="41910" y="11430"/>
                    <a:pt x="39052" y="13335"/>
                    <a:pt x="39052" y="13335"/>
                  </a:cubicBezTo>
                  <a:cubicBezTo>
                    <a:pt x="37147" y="11430"/>
                    <a:pt x="34290" y="10477"/>
                    <a:pt x="29527" y="10477"/>
                  </a:cubicBezTo>
                  <a:cubicBezTo>
                    <a:pt x="15240" y="10477"/>
                    <a:pt x="10477" y="24765"/>
                    <a:pt x="10477" y="45720"/>
                  </a:cubicBezTo>
                  <a:lnTo>
                    <a:pt x="10477" y="76200"/>
                  </a:lnTo>
                  <a:cubicBezTo>
                    <a:pt x="10477" y="80010"/>
                    <a:pt x="8572" y="80963"/>
                    <a:pt x="5715" y="80963"/>
                  </a:cubicBezTo>
                  <a:lnTo>
                    <a:pt x="4763" y="80963"/>
                  </a:lnTo>
                  <a:cubicBezTo>
                    <a:pt x="1905" y="80963"/>
                    <a:pt x="0" y="80010"/>
                    <a:pt x="0" y="76200"/>
                  </a:cubicBezTo>
                  <a:lnTo>
                    <a:pt x="0" y="2857"/>
                  </a:lnTo>
                  <a:cubicBezTo>
                    <a:pt x="0" y="2857"/>
                    <a:pt x="1905" y="1905"/>
                    <a:pt x="3810" y="1905"/>
                  </a:cubicBezTo>
                  <a:cubicBezTo>
                    <a:pt x="7620" y="1905"/>
                    <a:pt x="10477" y="3810"/>
                    <a:pt x="10477" y="12382"/>
                  </a:cubicBezTo>
                  <a:lnTo>
                    <a:pt x="10477" y="17145"/>
                  </a:lnTo>
                  <a:cubicBezTo>
                    <a:pt x="13335" y="5715"/>
                    <a:pt x="20002" y="0"/>
                    <a:pt x="30480" y="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41" name="Freeform: Shape 52">
              <a:extLst>
                <a:ext uri="{FF2B5EF4-FFF2-40B4-BE49-F238E27FC236}">
                  <a16:creationId xmlns:a16="http://schemas.microsoft.com/office/drawing/2014/main" id="{5F22AF9E-2ED4-0549-96E0-ED26D293F026}"/>
                </a:ext>
              </a:extLst>
            </p:cNvPr>
            <p:cNvSpPr/>
            <p:nvPr/>
          </p:nvSpPr>
          <p:spPr>
            <a:xfrm>
              <a:off x="3105150" y="2465070"/>
              <a:ext cx="76200" cy="108584"/>
            </a:xfrm>
            <a:custGeom>
              <a:avLst/>
              <a:gdLst>
                <a:gd name="connsiteX0" fmla="*/ 0 w 76200"/>
                <a:gd name="connsiteY0" fmla="*/ 100965 h 108584"/>
                <a:gd name="connsiteX1" fmla="*/ 0 w 76200"/>
                <a:gd name="connsiteY1" fmla="*/ 6667 h 108584"/>
                <a:gd name="connsiteX2" fmla="*/ 6667 w 76200"/>
                <a:gd name="connsiteY2" fmla="*/ 0 h 108584"/>
                <a:gd name="connsiteX3" fmla="*/ 70485 w 76200"/>
                <a:gd name="connsiteY3" fmla="*/ 0 h 108584"/>
                <a:gd name="connsiteX4" fmla="*/ 75247 w 76200"/>
                <a:gd name="connsiteY4" fmla="*/ 4763 h 108584"/>
                <a:gd name="connsiteX5" fmla="*/ 75247 w 76200"/>
                <a:gd name="connsiteY5" fmla="*/ 5715 h 108584"/>
                <a:gd name="connsiteX6" fmla="*/ 70485 w 76200"/>
                <a:gd name="connsiteY6" fmla="*/ 10477 h 108584"/>
                <a:gd name="connsiteX7" fmla="*/ 11430 w 76200"/>
                <a:gd name="connsiteY7" fmla="*/ 10477 h 108584"/>
                <a:gd name="connsiteX8" fmla="*/ 11430 w 76200"/>
                <a:gd name="connsiteY8" fmla="*/ 47625 h 108584"/>
                <a:gd name="connsiteX9" fmla="*/ 59055 w 76200"/>
                <a:gd name="connsiteY9" fmla="*/ 47625 h 108584"/>
                <a:gd name="connsiteX10" fmla="*/ 63817 w 76200"/>
                <a:gd name="connsiteY10" fmla="*/ 52388 h 108584"/>
                <a:gd name="connsiteX11" fmla="*/ 63817 w 76200"/>
                <a:gd name="connsiteY11" fmla="*/ 53340 h 108584"/>
                <a:gd name="connsiteX12" fmla="*/ 59055 w 76200"/>
                <a:gd name="connsiteY12" fmla="*/ 58102 h 108584"/>
                <a:gd name="connsiteX13" fmla="*/ 11430 w 76200"/>
                <a:gd name="connsiteY13" fmla="*/ 58102 h 108584"/>
                <a:gd name="connsiteX14" fmla="*/ 11430 w 76200"/>
                <a:gd name="connsiteY14" fmla="*/ 98108 h 108584"/>
                <a:gd name="connsiteX15" fmla="*/ 71438 w 76200"/>
                <a:gd name="connsiteY15" fmla="*/ 98108 h 108584"/>
                <a:gd name="connsiteX16" fmla="*/ 76200 w 76200"/>
                <a:gd name="connsiteY16" fmla="*/ 102870 h 108584"/>
                <a:gd name="connsiteX17" fmla="*/ 76200 w 76200"/>
                <a:gd name="connsiteY17" fmla="*/ 103822 h 108584"/>
                <a:gd name="connsiteX18" fmla="*/ 71438 w 76200"/>
                <a:gd name="connsiteY18" fmla="*/ 108585 h 108584"/>
                <a:gd name="connsiteX19" fmla="*/ 6667 w 76200"/>
                <a:gd name="connsiteY19" fmla="*/ 108585 h 108584"/>
                <a:gd name="connsiteX20" fmla="*/ 0 w 76200"/>
                <a:gd name="connsiteY20" fmla="*/ 100965 h 108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76200" h="108584">
                  <a:moveTo>
                    <a:pt x="0" y="100965"/>
                  </a:moveTo>
                  <a:lnTo>
                    <a:pt x="0" y="6667"/>
                  </a:lnTo>
                  <a:cubicBezTo>
                    <a:pt x="0" y="2858"/>
                    <a:pt x="2858" y="0"/>
                    <a:pt x="6667" y="0"/>
                  </a:cubicBezTo>
                  <a:lnTo>
                    <a:pt x="70485" y="0"/>
                  </a:lnTo>
                  <a:cubicBezTo>
                    <a:pt x="73342" y="0"/>
                    <a:pt x="75247" y="1905"/>
                    <a:pt x="75247" y="4763"/>
                  </a:cubicBezTo>
                  <a:lnTo>
                    <a:pt x="75247" y="5715"/>
                  </a:lnTo>
                  <a:cubicBezTo>
                    <a:pt x="75247" y="8572"/>
                    <a:pt x="73342" y="10477"/>
                    <a:pt x="70485" y="10477"/>
                  </a:cubicBezTo>
                  <a:lnTo>
                    <a:pt x="11430" y="10477"/>
                  </a:lnTo>
                  <a:lnTo>
                    <a:pt x="11430" y="47625"/>
                  </a:lnTo>
                  <a:lnTo>
                    <a:pt x="59055" y="47625"/>
                  </a:lnTo>
                  <a:cubicBezTo>
                    <a:pt x="61913" y="47625"/>
                    <a:pt x="63817" y="49530"/>
                    <a:pt x="63817" y="52388"/>
                  </a:cubicBezTo>
                  <a:lnTo>
                    <a:pt x="63817" y="53340"/>
                  </a:lnTo>
                  <a:cubicBezTo>
                    <a:pt x="63817" y="56197"/>
                    <a:pt x="61913" y="58102"/>
                    <a:pt x="59055" y="58102"/>
                  </a:cubicBezTo>
                  <a:lnTo>
                    <a:pt x="11430" y="58102"/>
                  </a:lnTo>
                  <a:lnTo>
                    <a:pt x="11430" y="98108"/>
                  </a:lnTo>
                  <a:lnTo>
                    <a:pt x="71438" y="98108"/>
                  </a:lnTo>
                  <a:cubicBezTo>
                    <a:pt x="74295" y="98108"/>
                    <a:pt x="76200" y="100013"/>
                    <a:pt x="76200" y="102870"/>
                  </a:cubicBezTo>
                  <a:lnTo>
                    <a:pt x="76200" y="103822"/>
                  </a:lnTo>
                  <a:cubicBezTo>
                    <a:pt x="76200" y="106680"/>
                    <a:pt x="74295" y="108585"/>
                    <a:pt x="71438" y="108585"/>
                  </a:cubicBezTo>
                  <a:lnTo>
                    <a:pt x="6667" y="108585"/>
                  </a:lnTo>
                  <a:cubicBezTo>
                    <a:pt x="2858" y="107633"/>
                    <a:pt x="0" y="104775"/>
                    <a:pt x="0" y="100965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42" name="Freeform: Shape 53">
              <a:extLst>
                <a:ext uri="{FF2B5EF4-FFF2-40B4-BE49-F238E27FC236}">
                  <a16:creationId xmlns:a16="http://schemas.microsoft.com/office/drawing/2014/main" id="{407E3336-6AB8-6D48-8CAF-F06AE3276978}"/>
                </a:ext>
              </a:extLst>
            </p:cNvPr>
            <p:cNvSpPr/>
            <p:nvPr/>
          </p:nvSpPr>
          <p:spPr>
            <a:xfrm>
              <a:off x="3180397" y="2492692"/>
              <a:ext cx="73342" cy="80010"/>
            </a:xfrm>
            <a:custGeom>
              <a:avLst/>
              <a:gdLst>
                <a:gd name="connsiteX0" fmla="*/ 36195 w 73342"/>
                <a:gd name="connsiteY0" fmla="*/ 70485 h 80010"/>
                <a:gd name="connsiteX1" fmla="*/ 60008 w 73342"/>
                <a:gd name="connsiteY1" fmla="*/ 8573 h 80010"/>
                <a:gd name="connsiteX2" fmla="*/ 67628 w 73342"/>
                <a:gd name="connsiteY2" fmla="*/ 953 h 80010"/>
                <a:gd name="connsiteX3" fmla="*/ 73343 w 73342"/>
                <a:gd name="connsiteY3" fmla="*/ 3810 h 80010"/>
                <a:gd name="connsiteX4" fmla="*/ 44768 w 73342"/>
                <a:gd name="connsiteY4" fmla="*/ 76200 h 80010"/>
                <a:gd name="connsiteX5" fmla="*/ 37148 w 73342"/>
                <a:gd name="connsiteY5" fmla="*/ 80010 h 80010"/>
                <a:gd name="connsiteX6" fmla="*/ 29528 w 73342"/>
                <a:gd name="connsiteY6" fmla="*/ 76200 h 80010"/>
                <a:gd name="connsiteX7" fmla="*/ 0 w 73342"/>
                <a:gd name="connsiteY7" fmla="*/ 2858 h 80010"/>
                <a:gd name="connsiteX8" fmla="*/ 5715 w 73342"/>
                <a:gd name="connsiteY8" fmla="*/ 0 h 80010"/>
                <a:gd name="connsiteX9" fmla="*/ 13335 w 73342"/>
                <a:gd name="connsiteY9" fmla="*/ 7620 h 80010"/>
                <a:gd name="connsiteX10" fmla="*/ 36195 w 73342"/>
                <a:gd name="connsiteY10" fmla="*/ 70485 h 80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3342" h="80010">
                  <a:moveTo>
                    <a:pt x="36195" y="70485"/>
                  </a:moveTo>
                  <a:lnTo>
                    <a:pt x="60008" y="8573"/>
                  </a:lnTo>
                  <a:cubicBezTo>
                    <a:pt x="62865" y="1905"/>
                    <a:pt x="64770" y="953"/>
                    <a:pt x="67628" y="953"/>
                  </a:cubicBezTo>
                  <a:cubicBezTo>
                    <a:pt x="71438" y="953"/>
                    <a:pt x="73343" y="3810"/>
                    <a:pt x="73343" y="3810"/>
                  </a:cubicBezTo>
                  <a:lnTo>
                    <a:pt x="44768" y="76200"/>
                  </a:lnTo>
                  <a:cubicBezTo>
                    <a:pt x="43815" y="79058"/>
                    <a:pt x="42863" y="80010"/>
                    <a:pt x="37148" y="80010"/>
                  </a:cubicBezTo>
                  <a:cubicBezTo>
                    <a:pt x="31433" y="80010"/>
                    <a:pt x="31433" y="79058"/>
                    <a:pt x="29528" y="76200"/>
                  </a:cubicBezTo>
                  <a:lnTo>
                    <a:pt x="0" y="2858"/>
                  </a:lnTo>
                  <a:cubicBezTo>
                    <a:pt x="0" y="1905"/>
                    <a:pt x="1905" y="0"/>
                    <a:pt x="5715" y="0"/>
                  </a:cubicBezTo>
                  <a:cubicBezTo>
                    <a:pt x="9525" y="0"/>
                    <a:pt x="11430" y="1905"/>
                    <a:pt x="13335" y="7620"/>
                  </a:cubicBezTo>
                  <a:lnTo>
                    <a:pt x="36195" y="7048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43" name="Freeform: Shape 54">
              <a:extLst>
                <a:ext uri="{FF2B5EF4-FFF2-40B4-BE49-F238E27FC236}">
                  <a16:creationId xmlns:a16="http://schemas.microsoft.com/office/drawing/2014/main" id="{F3A14E6D-0924-574C-9D68-73FCC11A4E14}"/>
                </a:ext>
              </a:extLst>
            </p:cNvPr>
            <p:cNvSpPr/>
            <p:nvPr/>
          </p:nvSpPr>
          <p:spPr>
            <a:xfrm>
              <a:off x="3256597" y="2490787"/>
              <a:ext cx="76200" cy="82867"/>
            </a:xfrm>
            <a:custGeom>
              <a:avLst/>
              <a:gdLst>
                <a:gd name="connsiteX0" fmla="*/ 40958 w 76200"/>
                <a:gd name="connsiteY0" fmla="*/ 74295 h 82867"/>
                <a:gd name="connsiteX1" fmla="*/ 67628 w 76200"/>
                <a:gd name="connsiteY1" fmla="*/ 60008 h 82867"/>
                <a:gd name="connsiteX2" fmla="*/ 74295 w 76200"/>
                <a:gd name="connsiteY2" fmla="*/ 65722 h 82867"/>
                <a:gd name="connsiteX3" fmla="*/ 40958 w 76200"/>
                <a:gd name="connsiteY3" fmla="*/ 82867 h 82867"/>
                <a:gd name="connsiteX4" fmla="*/ 0 w 76200"/>
                <a:gd name="connsiteY4" fmla="*/ 41910 h 82867"/>
                <a:gd name="connsiteX5" fmla="*/ 40005 w 76200"/>
                <a:gd name="connsiteY5" fmla="*/ 0 h 82867"/>
                <a:gd name="connsiteX6" fmla="*/ 76200 w 76200"/>
                <a:gd name="connsiteY6" fmla="*/ 40005 h 82867"/>
                <a:gd name="connsiteX7" fmla="*/ 76200 w 76200"/>
                <a:gd name="connsiteY7" fmla="*/ 40958 h 82867"/>
                <a:gd name="connsiteX8" fmla="*/ 71438 w 76200"/>
                <a:gd name="connsiteY8" fmla="*/ 44767 h 82867"/>
                <a:gd name="connsiteX9" fmla="*/ 10478 w 76200"/>
                <a:gd name="connsiteY9" fmla="*/ 44767 h 82867"/>
                <a:gd name="connsiteX10" fmla="*/ 40958 w 76200"/>
                <a:gd name="connsiteY10" fmla="*/ 74295 h 82867"/>
                <a:gd name="connsiteX11" fmla="*/ 64770 w 76200"/>
                <a:gd name="connsiteY11" fmla="*/ 36195 h 82867"/>
                <a:gd name="connsiteX12" fmla="*/ 39053 w 76200"/>
                <a:gd name="connsiteY12" fmla="*/ 10478 h 82867"/>
                <a:gd name="connsiteX13" fmla="*/ 10478 w 76200"/>
                <a:gd name="connsiteY13" fmla="*/ 36195 h 82867"/>
                <a:gd name="connsiteX14" fmla="*/ 64770 w 76200"/>
                <a:gd name="connsiteY14" fmla="*/ 36195 h 82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6200" h="82867">
                  <a:moveTo>
                    <a:pt x="40958" y="74295"/>
                  </a:moveTo>
                  <a:cubicBezTo>
                    <a:pt x="56198" y="74295"/>
                    <a:pt x="62865" y="67628"/>
                    <a:pt x="67628" y="60008"/>
                  </a:cubicBezTo>
                  <a:cubicBezTo>
                    <a:pt x="67628" y="59055"/>
                    <a:pt x="74295" y="60960"/>
                    <a:pt x="74295" y="65722"/>
                  </a:cubicBezTo>
                  <a:cubicBezTo>
                    <a:pt x="74295" y="71438"/>
                    <a:pt x="62865" y="82867"/>
                    <a:pt x="40958" y="82867"/>
                  </a:cubicBezTo>
                  <a:cubicBezTo>
                    <a:pt x="17145" y="82867"/>
                    <a:pt x="0" y="65722"/>
                    <a:pt x="0" y="41910"/>
                  </a:cubicBezTo>
                  <a:cubicBezTo>
                    <a:pt x="0" y="18097"/>
                    <a:pt x="17145" y="0"/>
                    <a:pt x="40005" y="0"/>
                  </a:cubicBezTo>
                  <a:cubicBezTo>
                    <a:pt x="61913" y="0"/>
                    <a:pt x="76200" y="15240"/>
                    <a:pt x="76200" y="40005"/>
                  </a:cubicBezTo>
                  <a:lnTo>
                    <a:pt x="76200" y="40958"/>
                  </a:lnTo>
                  <a:cubicBezTo>
                    <a:pt x="76200" y="43815"/>
                    <a:pt x="75248" y="44767"/>
                    <a:pt x="71438" y="44767"/>
                  </a:cubicBezTo>
                  <a:lnTo>
                    <a:pt x="10478" y="44767"/>
                  </a:lnTo>
                  <a:cubicBezTo>
                    <a:pt x="11430" y="61913"/>
                    <a:pt x="23813" y="74295"/>
                    <a:pt x="40958" y="74295"/>
                  </a:cubicBezTo>
                  <a:moveTo>
                    <a:pt x="64770" y="36195"/>
                  </a:moveTo>
                  <a:cubicBezTo>
                    <a:pt x="63818" y="20955"/>
                    <a:pt x="54293" y="10478"/>
                    <a:pt x="39053" y="10478"/>
                  </a:cubicBezTo>
                  <a:cubicBezTo>
                    <a:pt x="23813" y="10478"/>
                    <a:pt x="13335" y="20955"/>
                    <a:pt x="10478" y="36195"/>
                  </a:cubicBezTo>
                  <a:lnTo>
                    <a:pt x="64770" y="3619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46" name="Freeform: Shape 55">
              <a:extLst>
                <a:ext uri="{FF2B5EF4-FFF2-40B4-BE49-F238E27FC236}">
                  <a16:creationId xmlns:a16="http://schemas.microsoft.com/office/drawing/2014/main" id="{6DC4C1CF-46B3-AE4F-A4B7-BB57A2E0F105}"/>
                </a:ext>
              </a:extLst>
            </p:cNvPr>
            <p:cNvSpPr/>
            <p:nvPr/>
          </p:nvSpPr>
          <p:spPr>
            <a:xfrm>
              <a:off x="3349942" y="2491740"/>
              <a:ext cx="41910" cy="80962"/>
            </a:xfrm>
            <a:custGeom>
              <a:avLst/>
              <a:gdLst>
                <a:gd name="connsiteX0" fmla="*/ 30480 w 41910"/>
                <a:gd name="connsiteY0" fmla="*/ 0 h 80962"/>
                <a:gd name="connsiteX1" fmla="*/ 41910 w 41910"/>
                <a:gd name="connsiteY1" fmla="*/ 7620 h 80962"/>
                <a:gd name="connsiteX2" fmla="*/ 39053 w 41910"/>
                <a:gd name="connsiteY2" fmla="*/ 13335 h 80962"/>
                <a:gd name="connsiteX3" fmla="*/ 29528 w 41910"/>
                <a:gd name="connsiteY3" fmla="*/ 10477 h 80962"/>
                <a:gd name="connsiteX4" fmla="*/ 10478 w 41910"/>
                <a:gd name="connsiteY4" fmla="*/ 45720 h 80962"/>
                <a:gd name="connsiteX5" fmla="*/ 10478 w 41910"/>
                <a:gd name="connsiteY5" fmla="*/ 76200 h 80962"/>
                <a:gd name="connsiteX6" fmla="*/ 5715 w 41910"/>
                <a:gd name="connsiteY6" fmla="*/ 80963 h 80962"/>
                <a:gd name="connsiteX7" fmla="*/ 4763 w 41910"/>
                <a:gd name="connsiteY7" fmla="*/ 80963 h 80962"/>
                <a:gd name="connsiteX8" fmla="*/ 0 w 41910"/>
                <a:gd name="connsiteY8" fmla="*/ 76200 h 80962"/>
                <a:gd name="connsiteX9" fmla="*/ 0 w 41910"/>
                <a:gd name="connsiteY9" fmla="*/ 2857 h 80962"/>
                <a:gd name="connsiteX10" fmla="*/ 3810 w 41910"/>
                <a:gd name="connsiteY10" fmla="*/ 1905 h 80962"/>
                <a:gd name="connsiteX11" fmla="*/ 10478 w 41910"/>
                <a:gd name="connsiteY11" fmla="*/ 12382 h 80962"/>
                <a:gd name="connsiteX12" fmla="*/ 10478 w 41910"/>
                <a:gd name="connsiteY12" fmla="*/ 17145 h 80962"/>
                <a:gd name="connsiteX13" fmla="*/ 30480 w 41910"/>
                <a:gd name="connsiteY13" fmla="*/ 0 h 80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910" h="80962">
                  <a:moveTo>
                    <a:pt x="30480" y="0"/>
                  </a:moveTo>
                  <a:cubicBezTo>
                    <a:pt x="38100" y="0"/>
                    <a:pt x="41910" y="2857"/>
                    <a:pt x="41910" y="7620"/>
                  </a:cubicBezTo>
                  <a:cubicBezTo>
                    <a:pt x="41910" y="11430"/>
                    <a:pt x="39053" y="13335"/>
                    <a:pt x="39053" y="13335"/>
                  </a:cubicBezTo>
                  <a:cubicBezTo>
                    <a:pt x="37148" y="11430"/>
                    <a:pt x="34290" y="10477"/>
                    <a:pt x="29528" y="10477"/>
                  </a:cubicBezTo>
                  <a:cubicBezTo>
                    <a:pt x="15240" y="10477"/>
                    <a:pt x="10478" y="24765"/>
                    <a:pt x="10478" y="45720"/>
                  </a:cubicBezTo>
                  <a:lnTo>
                    <a:pt x="10478" y="76200"/>
                  </a:lnTo>
                  <a:cubicBezTo>
                    <a:pt x="10478" y="80010"/>
                    <a:pt x="8573" y="80963"/>
                    <a:pt x="5715" y="80963"/>
                  </a:cubicBezTo>
                  <a:lnTo>
                    <a:pt x="4763" y="80963"/>
                  </a:lnTo>
                  <a:cubicBezTo>
                    <a:pt x="1905" y="80963"/>
                    <a:pt x="0" y="80010"/>
                    <a:pt x="0" y="76200"/>
                  </a:cubicBezTo>
                  <a:lnTo>
                    <a:pt x="0" y="2857"/>
                  </a:lnTo>
                  <a:cubicBezTo>
                    <a:pt x="0" y="2857"/>
                    <a:pt x="1905" y="1905"/>
                    <a:pt x="3810" y="1905"/>
                  </a:cubicBezTo>
                  <a:cubicBezTo>
                    <a:pt x="7620" y="1905"/>
                    <a:pt x="10478" y="3810"/>
                    <a:pt x="10478" y="12382"/>
                  </a:cubicBezTo>
                  <a:lnTo>
                    <a:pt x="10478" y="17145"/>
                  </a:lnTo>
                  <a:cubicBezTo>
                    <a:pt x="12383" y="5715"/>
                    <a:pt x="20003" y="0"/>
                    <a:pt x="30480" y="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48" name="Freeform: Shape 56">
              <a:extLst>
                <a:ext uri="{FF2B5EF4-FFF2-40B4-BE49-F238E27FC236}">
                  <a16:creationId xmlns:a16="http://schemas.microsoft.com/office/drawing/2014/main" id="{81CDCE0C-DAC7-A147-9398-5D803FC3AE37}"/>
                </a:ext>
              </a:extLst>
            </p:cNvPr>
            <p:cNvSpPr/>
            <p:nvPr/>
          </p:nvSpPr>
          <p:spPr>
            <a:xfrm>
              <a:off x="3397567" y="2494597"/>
              <a:ext cx="73342" cy="112395"/>
            </a:xfrm>
            <a:custGeom>
              <a:avLst/>
              <a:gdLst>
                <a:gd name="connsiteX0" fmla="*/ 21908 w 73342"/>
                <a:gd name="connsiteY0" fmla="*/ 107633 h 112395"/>
                <a:gd name="connsiteX1" fmla="*/ 35242 w 73342"/>
                <a:gd name="connsiteY1" fmla="*/ 74295 h 112395"/>
                <a:gd name="connsiteX2" fmla="*/ 28575 w 73342"/>
                <a:gd name="connsiteY2" fmla="*/ 70485 h 112395"/>
                <a:gd name="connsiteX3" fmla="*/ 0 w 73342"/>
                <a:gd name="connsiteY3" fmla="*/ 2858 h 112395"/>
                <a:gd name="connsiteX4" fmla="*/ 5715 w 73342"/>
                <a:gd name="connsiteY4" fmla="*/ 0 h 112395"/>
                <a:gd name="connsiteX5" fmla="*/ 13335 w 73342"/>
                <a:gd name="connsiteY5" fmla="*/ 7620 h 112395"/>
                <a:gd name="connsiteX6" fmla="*/ 38100 w 73342"/>
                <a:gd name="connsiteY6" fmla="*/ 69533 h 112395"/>
                <a:gd name="connsiteX7" fmla="*/ 60008 w 73342"/>
                <a:gd name="connsiteY7" fmla="*/ 8573 h 112395"/>
                <a:gd name="connsiteX8" fmla="*/ 67628 w 73342"/>
                <a:gd name="connsiteY8" fmla="*/ 953 h 112395"/>
                <a:gd name="connsiteX9" fmla="*/ 73342 w 73342"/>
                <a:gd name="connsiteY9" fmla="*/ 3810 h 112395"/>
                <a:gd name="connsiteX10" fmla="*/ 35242 w 73342"/>
                <a:gd name="connsiteY10" fmla="*/ 105728 h 112395"/>
                <a:gd name="connsiteX11" fmla="*/ 27623 w 73342"/>
                <a:gd name="connsiteY11" fmla="*/ 112395 h 112395"/>
                <a:gd name="connsiteX12" fmla="*/ 21908 w 73342"/>
                <a:gd name="connsiteY12" fmla="*/ 107633 h 112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3342" h="112395">
                  <a:moveTo>
                    <a:pt x="21908" y="107633"/>
                  </a:moveTo>
                  <a:lnTo>
                    <a:pt x="35242" y="74295"/>
                  </a:lnTo>
                  <a:cubicBezTo>
                    <a:pt x="31433" y="74295"/>
                    <a:pt x="30480" y="73343"/>
                    <a:pt x="28575" y="70485"/>
                  </a:cubicBezTo>
                  <a:lnTo>
                    <a:pt x="0" y="2858"/>
                  </a:lnTo>
                  <a:cubicBezTo>
                    <a:pt x="0" y="1905"/>
                    <a:pt x="1905" y="0"/>
                    <a:pt x="5715" y="0"/>
                  </a:cubicBezTo>
                  <a:cubicBezTo>
                    <a:pt x="9525" y="0"/>
                    <a:pt x="11430" y="1905"/>
                    <a:pt x="13335" y="7620"/>
                  </a:cubicBezTo>
                  <a:lnTo>
                    <a:pt x="38100" y="69533"/>
                  </a:lnTo>
                  <a:lnTo>
                    <a:pt x="60008" y="8573"/>
                  </a:lnTo>
                  <a:cubicBezTo>
                    <a:pt x="61913" y="2858"/>
                    <a:pt x="64770" y="953"/>
                    <a:pt x="67628" y="953"/>
                  </a:cubicBezTo>
                  <a:cubicBezTo>
                    <a:pt x="70485" y="953"/>
                    <a:pt x="73342" y="2858"/>
                    <a:pt x="73342" y="3810"/>
                  </a:cubicBezTo>
                  <a:lnTo>
                    <a:pt x="35242" y="105728"/>
                  </a:lnTo>
                  <a:cubicBezTo>
                    <a:pt x="33338" y="111443"/>
                    <a:pt x="30480" y="112395"/>
                    <a:pt x="27623" y="112395"/>
                  </a:cubicBezTo>
                  <a:cubicBezTo>
                    <a:pt x="24765" y="110490"/>
                    <a:pt x="21908" y="107633"/>
                    <a:pt x="21908" y="10763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49" name="Freeform: Shape 57">
              <a:extLst>
                <a:ext uri="{FF2B5EF4-FFF2-40B4-BE49-F238E27FC236}">
                  <a16:creationId xmlns:a16="http://schemas.microsoft.com/office/drawing/2014/main" id="{A91F05E7-94DF-9E48-9BEF-E53F6B1A3BBA}"/>
                </a:ext>
              </a:extLst>
            </p:cNvPr>
            <p:cNvSpPr/>
            <p:nvPr/>
          </p:nvSpPr>
          <p:spPr>
            <a:xfrm>
              <a:off x="3472815" y="2491740"/>
              <a:ext cx="80962" cy="81950"/>
            </a:xfrm>
            <a:custGeom>
              <a:avLst/>
              <a:gdLst>
                <a:gd name="connsiteX0" fmla="*/ 0 w 80962"/>
                <a:gd name="connsiteY0" fmla="*/ 40957 h 81950"/>
                <a:gd name="connsiteX1" fmla="*/ 40957 w 80962"/>
                <a:gd name="connsiteY1" fmla="*/ 0 h 81950"/>
                <a:gd name="connsiteX2" fmla="*/ 80963 w 80962"/>
                <a:gd name="connsiteY2" fmla="*/ 40957 h 81950"/>
                <a:gd name="connsiteX3" fmla="*/ 40957 w 80962"/>
                <a:gd name="connsiteY3" fmla="*/ 81915 h 81950"/>
                <a:gd name="connsiteX4" fmla="*/ 0 w 80962"/>
                <a:gd name="connsiteY4" fmla="*/ 40957 h 81950"/>
                <a:gd name="connsiteX5" fmla="*/ 70485 w 80962"/>
                <a:gd name="connsiteY5" fmla="*/ 41910 h 81950"/>
                <a:gd name="connsiteX6" fmla="*/ 40957 w 80962"/>
                <a:gd name="connsiteY6" fmla="*/ 9525 h 81950"/>
                <a:gd name="connsiteX7" fmla="*/ 11430 w 80962"/>
                <a:gd name="connsiteY7" fmla="*/ 40957 h 81950"/>
                <a:gd name="connsiteX8" fmla="*/ 40957 w 80962"/>
                <a:gd name="connsiteY8" fmla="*/ 73342 h 81950"/>
                <a:gd name="connsiteX9" fmla="*/ 70485 w 80962"/>
                <a:gd name="connsiteY9" fmla="*/ 41910 h 81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962" h="81950">
                  <a:moveTo>
                    <a:pt x="0" y="40957"/>
                  </a:moveTo>
                  <a:cubicBezTo>
                    <a:pt x="0" y="17145"/>
                    <a:pt x="17145" y="0"/>
                    <a:pt x="40957" y="0"/>
                  </a:cubicBezTo>
                  <a:cubicBezTo>
                    <a:pt x="64770" y="0"/>
                    <a:pt x="80963" y="17145"/>
                    <a:pt x="80963" y="40957"/>
                  </a:cubicBezTo>
                  <a:cubicBezTo>
                    <a:pt x="80963" y="64770"/>
                    <a:pt x="63817" y="81915"/>
                    <a:pt x="40957" y="81915"/>
                  </a:cubicBezTo>
                  <a:cubicBezTo>
                    <a:pt x="17145" y="82867"/>
                    <a:pt x="0" y="64770"/>
                    <a:pt x="0" y="40957"/>
                  </a:cubicBezTo>
                  <a:moveTo>
                    <a:pt x="70485" y="41910"/>
                  </a:moveTo>
                  <a:cubicBezTo>
                    <a:pt x="70485" y="23813"/>
                    <a:pt x="58102" y="9525"/>
                    <a:pt x="40957" y="9525"/>
                  </a:cubicBezTo>
                  <a:cubicBezTo>
                    <a:pt x="23813" y="9525"/>
                    <a:pt x="11430" y="22860"/>
                    <a:pt x="11430" y="40957"/>
                  </a:cubicBezTo>
                  <a:cubicBezTo>
                    <a:pt x="11430" y="59055"/>
                    <a:pt x="23813" y="73342"/>
                    <a:pt x="40957" y="73342"/>
                  </a:cubicBezTo>
                  <a:cubicBezTo>
                    <a:pt x="58102" y="73342"/>
                    <a:pt x="70485" y="60007"/>
                    <a:pt x="70485" y="4191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334B840A-E689-D846-A6E2-B204F3D37E63}"/>
                </a:ext>
              </a:extLst>
            </p:cNvPr>
            <p:cNvSpPr/>
            <p:nvPr/>
          </p:nvSpPr>
          <p:spPr>
            <a:xfrm>
              <a:off x="3567112" y="2491740"/>
              <a:ext cx="67627" cy="80009"/>
            </a:xfrm>
            <a:custGeom>
              <a:avLst/>
              <a:gdLst>
                <a:gd name="connsiteX0" fmla="*/ 36195 w 67627"/>
                <a:gd name="connsiteY0" fmla="*/ 0 h 80009"/>
                <a:gd name="connsiteX1" fmla="*/ 67628 w 67627"/>
                <a:gd name="connsiteY1" fmla="*/ 34290 h 80009"/>
                <a:gd name="connsiteX2" fmla="*/ 67628 w 67627"/>
                <a:gd name="connsiteY2" fmla="*/ 75247 h 80009"/>
                <a:gd name="connsiteX3" fmla="*/ 62865 w 67627"/>
                <a:gd name="connsiteY3" fmla="*/ 80010 h 80009"/>
                <a:gd name="connsiteX4" fmla="*/ 61913 w 67627"/>
                <a:gd name="connsiteY4" fmla="*/ 80010 h 80009"/>
                <a:gd name="connsiteX5" fmla="*/ 57150 w 67627"/>
                <a:gd name="connsiteY5" fmla="*/ 75247 h 80009"/>
                <a:gd name="connsiteX6" fmla="*/ 57150 w 67627"/>
                <a:gd name="connsiteY6" fmla="*/ 34290 h 80009"/>
                <a:gd name="connsiteX7" fmla="*/ 36195 w 67627"/>
                <a:gd name="connsiteY7" fmla="*/ 8572 h 80009"/>
                <a:gd name="connsiteX8" fmla="*/ 10478 w 67627"/>
                <a:gd name="connsiteY8" fmla="*/ 25717 h 80009"/>
                <a:gd name="connsiteX9" fmla="*/ 10478 w 67627"/>
                <a:gd name="connsiteY9" fmla="*/ 75247 h 80009"/>
                <a:gd name="connsiteX10" fmla="*/ 5715 w 67627"/>
                <a:gd name="connsiteY10" fmla="*/ 80010 h 80009"/>
                <a:gd name="connsiteX11" fmla="*/ 4763 w 67627"/>
                <a:gd name="connsiteY11" fmla="*/ 80010 h 80009"/>
                <a:gd name="connsiteX12" fmla="*/ 0 w 67627"/>
                <a:gd name="connsiteY12" fmla="*/ 75247 h 80009"/>
                <a:gd name="connsiteX13" fmla="*/ 0 w 67627"/>
                <a:gd name="connsiteY13" fmla="*/ 1905 h 80009"/>
                <a:gd name="connsiteX14" fmla="*/ 3810 w 67627"/>
                <a:gd name="connsiteY14" fmla="*/ 952 h 80009"/>
                <a:gd name="connsiteX15" fmla="*/ 10478 w 67627"/>
                <a:gd name="connsiteY15" fmla="*/ 11430 h 80009"/>
                <a:gd name="connsiteX16" fmla="*/ 10478 w 67627"/>
                <a:gd name="connsiteY16" fmla="*/ 14288 h 80009"/>
                <a:gd name="connsiteX17" fmla="*/ 36195 w 67627"/>
                <a:gd name="connsiteY17" fmla="*/ 0 h 80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7627" h="80009">
                  <a:moveTo>
                    <a:pt x="36195" y="0"/>
                  </a:moveTo>
                  <a:cubicBezTo>
                    <a:pt x="57150" y="0"/>
                    <a:pt x="67628" y="14288"/>
                    <a:pt x="67628" y="34290"/>
                  </a:cubicBezTo>
                  <a:lnTo>
                    <a:pt x="67628" y="75247"/>
                  </a:lnTo>
                  <a:cubicBezTo>
                    <a:pt x="67628" y="79057"/>
                    <a:pt x="65722" y="80010"/>
                    <a:pt x="62865" y="80010"/>
                  </a:cubicBezTo>
                  <a:lnTo>
                    <a:pt x="61913" y="80010"/>
                  </a:lnTo>
                  <a:cubicBezTo>
                    <a:pt x="59055" y="80010"/>
                    <a:pt x="57150" y="79057"/>
                    <a:pt x="57150" y="75247"/>
                  </a:cubicBezTo>
                  <a:lnTo>
                    <a:pt x="57150" y="34290"/>
                  </a:lnTo>
                  <a:cubicBezTo>
                    <a:pt x="57150" y="19050"/>
                    <a:pt x="49530" y="8572"/>
                    <a:pt x="36195" y="8572"/>
                  </a:cubicBezTo>
                  <a:cubicBezTo>
                    <a:pt x="23813" y="8572"/>
                    <a:pt x="15240" y="15240"/>
                    <a:pt x="10478" y="25717"/>
                  </a:cubicBezTo>
                  <a:lnTo>
                    <a:pt x="10478" y="75247"/>
                  </a:lnTo>
                  <a:cubicBezTo>
                    <a:pt x="10478" y="79057"/>
                    <a:pt x="8572" y="80010"/>
                    <a:pt x="5715" y="80010"/>
                  </a:cubicBezTo>
                  <a:lnTo>
                    <a:pt x="4763" y="80010"/>
                  </a:lnTo>
                  <a:cubicBezTo>
                    <a:pt x="1905" y="80010"/>
                    <a:pt x="0" y="79057"/>
                    <a:pt x="0" y="75247"/>
                  </a:cubicBezTo>
                  <a:lnTo>
                    <a:pt x="0" y="1905"/>
                  </a:lnTo>
                  <a:cubicBezTo>
                    <a:pt x="0" y="1905"/>
                    <a:pt x="1905" y="952"/>
                    <a:pt x="3810" y="952"/>
                  </a:cubicBezTo>
                  <a:cubicBezTo>
                    <a:pt x="7620" y="952"/>
                    <a:pt x="10478" y="2857"/>
                    <a:pt x="10478" y="11430"/>
                  </a:cubicBezTo>
                  <a:lnTo>
                    <a:pt x="10478" y="14288"/>
                  </a:lnTo>
                  <a:cubicBezTo>
                    <a:pt x="14288" y="5715"/>
                    <a:pt x="23813" y="0"/>
                    <a:pt x="36195" y="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EBD1CB0A-19DD-AE4C-A679-E10BB5C237F6}"/>
                </a:ext>
              </a:extLst>
            </p:cNvPr>
            <p:cNvSpPr/>
            <p:nvPr/>
          </p:nvSpPr>
          <p:spPr>
            <a:xfrm>
              <a:off x="3646170" y="2490787"/>
              <a:ext cx="76200" cy="82867"/>
            </a:xfrm>
            <a:custGeom>
              <a:avLst/>
              <a:gdLst>
                <a:gd name="connsiteX0" fmla="*/ 40958 w 76200"/>
                <a:gd name="connsiteY0" fmla="*/ 74295 h 82867"/>
                <a:gd name="connsiteX1" fmla="*/ 67627 w 76200"/>
                <a:gd name="connsiteY1" fmla="*/ 60008 h 82867"/>
                <a:gd name="connsiteX2" fmla="*/ 74295 w 76200"/>
                <a:gd name="connsiteY2" fmla="*/ 65722 h 82867"/>
                <a:gd name="connsiteX3" fmla="*/ 40958 w 76200"/>
                <a:gd name="connsiteY3" fmla="*/ 82867 h 82867"/>
                <a:gd name="connsiteX4" fmla="*/ 0 w 76200"/>
                <a:gd name="connsiteY4" fmla="*/ 41910 h 82867"/>
                <a:gd name="connsiteX5" fmla="*/ 40005 w 76200"/>
                <a:gd name="connsiteY5" fmla="*/ 0 h 82867"/>
                <a:gd name="connsiteX6" fmla="*/ 76200 w 76200"/>
                <a:gd name="connsiteY6" fmla="*/ 40005 h 82867"/>
                <a:gd name="connsiteX7" fmla="*/ 76200 w 76200"/>
                <a:gd name="connsiteY7" fmla="*/ 40958 h 82867"/>
                <a:gd name="connsiteX8" fmla="*/ 71438 w 76200"/>
                <a:gd name="connsiteY8" fmla="*/ 44767 h 82867"/>
                <a:gd name="connsiteX9" fmla="*/ 10477 w 76200"/>
                <a:gd name="connsiteY9" fmla="*/ 44767 h 82867"/>
                <a:gd name="connsiteX10" fmla="*/ 40958 w 76200"/>
                <a:gd name="connsiteY10" fmla="*/ 74295 h 82867"/>
                <a:gd name="connsiteX11" fmla="*/ 64770 w 76200"/>
                <a:gd name="connsiteY11" fmla="*/ 36195 h 82867"/>
                <a:gd name="connsiteX12" fmla="*/ 39052 w 76200"/>
                <a:gd name="connsiteY12" fmla="*/ 10478 h 82867"/>
                <a:gd name="connsiteX13" fmla="*/ 10477 w 76200"/>
                <a:gd name="connsiteY13" fmla="*/ 36195 h 82867"/>
                <a:gd name="connsiteX14" fmla="*/ 64770 w 76200"/>
                <a:gd name="connsiteY14" fmla="*/ 36195 h 82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6200" h="82867">
                  <a:moveTo>
                    <a:pt x="40958" y="74295"/>
                  </a:moveTo>
                  <a:cubicBezTo>
                    <a:pt x="56197" y="74295"/>
                    <a:pt x="62865" y="67628"/>
                    <a:pt x="67627" y="60008"/>
                  </a:cubicBezTo>
                  <a:cubicBezTo>
                    <a:pt x="67627" y="59055"/>
                    <a:pt x="74295" y="60960"/>
                    <a:pt x="74295" y="65722"/>
                  </a:cubicBezTo>
                  <a:cubicBezTo>
                    <a:pt x="74295" y="71438"/>
                    <a:pt x="62865" y="82867"/>
                    <a:pt x="40958" y="82867"/>
                  </a:cubicBezTo>
                  <a:cubicBezTo>
                    <a:pt x="17145" y="82867"/>
                    <a:pt x="0" y="65722"/>
                    <a:pt x="0" y="41910"/>
                  </a:cubicBezTo>
                  <a:cubicBezTo>
                    <a:pt x="0" y="18097"/>
                    <a:pt x="17145" y="0"/>
                    <a:pt x="40005" y="0"/>
                  </a:cubicBezTo>
                  <a:cubicBezTo>
                    <a:pt x="61913" y="0"/>
                    <a:pt x="76200" y="15240"/>
                    <a:pt x="76200" y="40005"/>
                  </a:cubicBezTo>
                  <a:lnTo>
                    <a:pt x="76200" y="40958"/>
                  </a:lnTo>
                  <a:cubicBezTo>
                    <a:pt x="76200" y="43815"/>
                    <a:pt x="75247" y="44767"/>
                    <a:pt x="71438" y="44767"/>
                  </a:cubicBezTo>
                  <a:lnTo>
                    <a:pt x="10477" y="44767"/>
                  </a:lnTo>
                  <a:cubicBezTo>
                    <a:pt x="11430" y="61913"/>
                    <a:pt x="23813" y="74295"/>
                    <a:pt x="40958" y="74295"/>
                  </a:cubicBezTo>
                  <a:moveTo>
                    <a:pt x="64770" y="36195"/>
                  </a:moveTo>
                  <a:cubicBezTo>
                    <a:pt x="63817" y="20955"/>
                    <a:pt x="54292" y="10478"/>
                    <a:pt x="39052" y="10478"/>
                  </a:cubicBezTo>
                  <a:cubicBezTo>
                    <a:pt x="23813" y="10478"/>
                    <a:pt x="13335" y="20955"/>
                    <a:pt x="10477" y="36195"/>
                  </a:cubicBezTo>
                  <a:lnTo>
                    <a:pt x="64770" y="3619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2157995247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2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18BCD07-B476-493D-9F0B-2E6B0AB5CC7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3477"/>
          <a:stretch/>
        </p:blipFill>
        <p:spPr>
          <a:xfrm>
            <a:off x="794" y="0"/>
            <a:ext cx="12190413" cy="6619587"/>
          </a:xfrm>
          <a:prstGeom prst="rect">
            <a:avLst/>
          </a:prstGeom>
        </p:spPr>
      </p:pic>
      <p:sp>
        <p:nvSpPr>
          <p:cNvPr id="54" name="Slide Number Placeholder 9">
            <a:extLst>
              <a:ext uri="{FF2B5EF4-FFF2-40B4-BE49-F238E27FC236}">
                <a16:creationId xmlns:a16="http://schemas.microsoft.com/office/drawing/2014/main" id="{5AB7AEF5-6381-47F5-B870-8B24B09D9D59}"/>
              </a:ext>
            </a:extLst>
          </p:cNvPr>
          <p:cNvSpPr txBox="1">
            <a:spLocks/>
          </p:cNvSpPr>
          <p:nvPr userDrawn="1"/>
        </p:nvSpPr>
        <p:spPr>
          <a:xfrm>
            <a:off x="11730624" y="324781"/>
            <a:ext cx="117005" cy="95939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defRPr lang="en-US" sz="700" b="1" kern="1200" smtClean="0">
                <a:solidFill>
                  <a:srgbClr val="2C4046"/>
                </a:solidFill>
                <a:latin typeface="Arial"/>
                <a:ea typeface="+mn-ea"/>
                <a:cs typeface="Arial"/>
              </a:defRPr>
            </a:lvl1pPr>
            <a:lvl2pPr marL="633954" algn="l" defTabSz="633954" rtl="0" eaLnBrk="1" latinLnBrk="0" hangingPunct="1">
              <a:defRPr sz="24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67907" algn="l" defTabSz="633954" rtl="0" eaLnBrk="1" latinLnBrk="0" hangingPunct="1">
              <a:defRPr sz="24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01861" algn="l" defTabSz="633954" rtl="0" eaLnBrk="1" latinLnBrk="0" hangingPunct="1">
              <a:defRPr sz="24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535814" algn="l" defTabSz="633954" rtl="0" eaLnBrk="1" latinLnBrk="0" hangingPunct="1">
              <a:defRPr sz="24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169768" algn="l" defTabSz="633954" rtl="0" eaLnBrk="1" latinLnBrk="0" hangingPunct="1">
              <a:defRPr sz="24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803721" algn="l" defTabSz="633954" rtl="0" eaLnBrk="1" latinLnBrk="0" hangingPunct="1">
              <a:defRPr sz="24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437675" algn="l" defTabSz="633954" rtl="0" eaLnBrk="1" latinLnBrk="0" hangingPunct="1">
              <a:defRPr sz="24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071628" algn="l" defTabSz="633954" rtl="0" eaLnBrk="1" latinLnBrk="0" hangingPunct="1">
              <a:defRPr sz="24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37941EF-9EE4-4C49-BBA8-147D44CBA153}" type="slidenum">
              <a:rPr lang="en-US" sz="600" smtClean="0">
                <a:solidFill>
                  <a:schemeClr val="tx1"/>
                </a:solidFill>
              </a:rPr>
              <a:pPr/>
              <a:t>‹#›</a:t>
            </a:fld>
            <a:endParaRPr lang="en-US" sz="600">
              <a:solidFill>
                <a:schemeClr val="tx1"/>
              </a:solidFill>
            </a:endParaRPr>
          </a:p>
        </p:txBody>
      </p:sp>
      <p:sp>
        <p:nvSpPr>
          <p:cNvPr id="86" name="Text Placeholder 2">
            <a:extLst>
              <a:ext uri="{FF2B5EF4-FFF2-40B4-BE49-F238E27FC236}">
                <a16:creationId xmlns:a16="http://schemas.microsoft.com/office/drawing/2014/main" id="{9147BED3-AD59-473C-B06A-DAB4642B8F1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98496" y="1093510"/>
            <a:ext cx="3852379" cy="3425287"/>
          </a:xfrm>
          <a:prstGeom prst="rect">
            <a:avLst/>
          </a:prstGeom>
        </p:spPr>
        <p:txBody>
          <a:bodyPr/>
          <a:lstStyle>
            <a:lvl1pPr marL="0" marR="2540" indent="0" algn="l" defTabSz="457189" rtl="0" eaLnBrk="1" latinLnBrk="0" hangingPunct="1">
              <a:lnSpc>
                <a:spcPct val="90000"/>
              </a:lnSpc>
              <a:spcBef>
                <a:spcPts val="0"/>
              </a:spcBef>
              <a:buFont typeface="Arial"/>
              <a:buNone/>
              <a:defRPr lang="en-US" sz="3700" b="1" kern="1200" spc="0" baseline="0" dirty="0" smtClean="0">
                <a:solidFill>
                  <a:schemeClr val="tx1"/>
                </a:solidFill>
                <a:latin typeface="Arial MT" pitchFamily="50" charset="0"/>
                <a:ea typeface="+mn-ea"/>
                <a:cs typeface="Arial"/>
              </a:defRPr>
            </a:lvl1pPr>
            <a:lvl2pPr marL="6351" marR="2540" indent="0" algn="l" defTabSz="457189" rtl="0" eaLnBrk="1" latinLnBrk="0" hangingPunct="1">
              <a:lnSpc>
                <a:spcPct val="77700"/>
              </a:lnSpc>
              <a:spcBef>
                <a:spcPts val="931"/>
              </a:spcBef>
              <a:buFont typeface="Arial"/>
              <a:buNone/>
              <a:defRPr lang="en-US" sz="3275" b="1" kern="1200" spc="-111" baseline="0" dirty="0" smtClean="0">
                <a:solidFill>
                  <a:srgbClr val="2C4046"/>
                </a:solidFill>
                <a:latin typeface="Arial"/>
                <a:ea typeface="+mn-ea"/>
                <a:cs typeface="Arial"/>
              </a:defRPr>
            </a:lvl2pPr>
            <a:lvl3pPr marL="6351" marR="2540" indent="0" algn="l" defTabSz="457189" rtl="0" eaLnBrk="1" latinLnBrk="0" hangingPunct="1">
              <a:lnSpc>
                <a:spcPct val="77700"/>
              </a:lnSpc>
              <a:spcBef>
                <a:spcPts val="931"/>
              </a:spcBef>
              <a:buFont typeface="Arial"/>
              <a:buNone/>
              <a:defRPr lang="en-US" sz="3275" b="1" kern="1200" spc="-111" baseline="0" dirty="0" smtClean="0">
                <a:solidFill>
                  <a:srgbClr val="2C4046"/>
                </a:solidFill>
                <a:latin typeface="Arial"/>
                <a:ea typeface="+mn-ea"/>
                <a:cs typeface="Arial"/>
              </a:defRPr>
            </a:lvl3pPr>
            <a:lvl4pPr marL="6351" marR="2540" indent="0" algn="l" defTabSz="457189" rtl="0" eaLnBrk="1" latinLnBrk="0" hangingPunct="1">
              <a:lnSpc>
                <a:spcPct val="77700"/>
              </a:lnSpc>
              <a:spcBef>
                <a:spcPts val="931"/>
              </a:spcBef>
              <a:buFont typeface="Arial"/>
              <a:buNone/>
              <a:defRPr lang="en-US" sz="3275" b="1" kern="1200" spc="-111" baseline="0" dirty="0" smtClean="0">
                <a:solidFill>
                  <a:srgbClr val="2C4046"/>
                </a:solidFill>
                <a:latin typeface="Arial"/>
                <a:ea typeface="+mn-ea"/>
                <a:cs typeface="Arial"/>
              </a:defRPr>
            </a:lvl4pPr>
            <a:lvl5pPr marL="6351" marR="2540" indent="0" algn="l" defTabSz="457189" rtl="0" eaLnBrk="1" latinLnBrk="0" hangingPunct="1">
              <a:lnSpc>
                <a:spcPct val="77700"/>
              </a:lnSpc>
              <a:spcBef>
                <a:spcPts val="931"/>
              </a:spcBef>
              <a:buFont typeface="Arial"/>
              <a:buNone/>
              <a:defRPr lang="en-US" sz="3275" b="1" kern="1200" spc="-111" baseline="0" dirty="0">
                <a:solidFill>
                  <a:srgbClr val="2C4046"/>
                </a:solidFill>
                <a:latin typeface="Arial"/>
                <a:ea typeface="+mn-ea"/>
                <a:cs typeface="Arial"/>
              </a:defRPr>
            </a:lvl5pPr>
          </a:lstStyle>
          <a:p>
            <a:pPr lvl="0"/>
            <a:r>
              <a:rPr lang="en-US"/>
              <a:t>Title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9E2FFEF-15DF-3044-A225-8FE6E6C458AE}"/>
              </a:ext>
            </a:extLst>
          </p:cNvPr>
          <p:cNvGrpSpPr/>
          <p:nvPr userDrawn="1"/>
        </p:nvGrpSpPr>
        <p:grpSpPr>
          <a:xfrm>
            <a:off x="10897318" y="6082842"/>
            <a:ext cx="931165" cy="385303"/>
            <a:chOff x="2792363" y="2207895"/>
            <a:chExt cx="930007" cy="399097"/>
          </a:xfrm>
          <a:solidFill>
            <a:schemeClr val="bg1"/>
          </a:solidFill>
        </p:grpSpPr>
        <p:sp>
          <p:nvSpPr>
            <p:cNvPr id="30" name="Freeform: Shape 40">
              <a:extLst>
                <a:ext uri="{FF2B5EF4-FFF2-40B4-BE49-F238E27FC236}">
                  <a16:creationId xmlns:a16="http://schemas.microsoft.com/office/drawing/2014/main" id="{129329E8-54A5-A442-88A2-2EA4EDA3419C}"/>
                </a:ext>
              </a:extLst>
            </p:cNvPr>
            <p:cNvSpPr/>
            <p:nvPr/>
          </p:nvSpPr>
          <p:spPr>
            <a:xfrm>
              <a:off x="3139920" y="2207895"/>
              <a:ext cx="138093" cy="196214"/>
            </a:xfrm>
            <a:custGeom>
              <a:avLst/>
              <a:gdLst>
                <a:gd name="connsiteX0" fmla="*/ 134775 w 138093"/>
                <a:gd name="connsiteY0" fmla="*/ 179070 h 196214"/>
                <a:gd name="connsiteX1" fmla="*/ 110010 w 138093"/>
                <a:gd name="connsiteY1" fmla="*/ 149542 h 196214"/>
                <a:gd name="connsiteX2" fmla="*/ 107152 w 138093"/>
                <a:gd name="connsiteY2" fmla="*/ 144780 h 196214"/>
                <a:gd name="connsiteX3" fmla="*/ 93817 w 138093"/>
                <a:gd name="connsiteY3" fmla="*/ 126683 h 196214"/>
                <a:gd name="connsiteX4" fmla="*/ 95722 w 138093"/>
                <a:gd name="connsiteY4" fmla="*/ 108585 h 196214"/>
                <a:gd name="connsiteX5" fmla="*/ 98580 w 138093"/>
                <a:gd name="connsiteY5" fmla="*/ 105727 h 196214"/>
                <a:gd name="connsiteX6" fmla="*/ 101437 w 138093"/>
                <a:gd name="connsiteY6" fmla="*/ 101917 h 196214"/>
                <a:gd name="connsiteX7" fmla="*/ 101437 w 138093"/>
                <a:gd name="connsiteY7" fmla="*/ 101917 h 196214"/>
                <a:gd name="connsiteX8" fmla="*/ 102390 w 138093"/>
                <a:gd name="connsiteY8" fmla="*/ 100013 h 196214"/>
                <a:gd name="connsiteX9" fmla="*/ 102390 w 138093"/>
                <a:gd name="connsiteY9" fmla="*/ 99060 h 196214"/>
                <a:gd name="connsiteX10" fmla="*/ 106200 w 138093"/>
                <a:gd name="connsiteY10" fmla="*/ 95250 h 196214"/>
                <a:gd name="connsiteX11" fmla="*/ 120487 w 138093"/>
                <a:gd name="connsiteY11" fmla="*/ 81915 h 196214"/>
                <a:gd name="connsiteX12" fmla="*/ 122392 w 138093"/>
                <a:gd name="connsiteY12" fmla="*/ 73342 h 196214"/>
                <a:gd name="connsiteX13" fmla="*/ 122392 w 138093"/>
                <a:gd name="connsiteY13" fmla="*/ 73342 h 196214"/>
                <a:gd name="connsiteX14" fmla="*/ 122392 w 138093"/>
                <a:gd name="connsiteY14" fmla="*/ 73342 h 196214"/>
                <a:gd name="connsiteX15" fmla="*/ 102390 w 138093"/>
                <a:gd name="connsiteY15" fmla="*/ 61913 h 196214"/>
                <a:gd name="connsiteX16" fmla="*/ 102390 w 138093"/>
                <a:gd name="connsiteY16" fmla="*/ 61913 h 196214"/>
                <a:gd name="connsiteX17" fmla="*/ 102390 w 138093"/>
                <a:gd name="connsiteY17" fmla="*/ 61913 h 196214"/>
                <a:gd name="connsiteX18" fmla="*/ 102390 w 138093"/>
                <a:gd name="connsiteY18" fmla="*/ 61913 h 196214"/>
                <a:gd name="connsiteX19" fmla="*/ 101437 w 138093"/>
                <a:gd name="connsiteY19" fmla="*/ 61913 h 196214"/>
                <a:gd name="connsiteX20" fmla="*/ 101437 w 138093"/>
                <a:gd name="connsiteY20" fmla="*/ 61913 h 196214"/>
                <a:gd name="connsiteX21" fmla="*/ 100485 w 138093"/>
                <a:gd name="connsiteY21" fmla="*/ 61913 h 196214"/>
                <a:gd name="connsiteX22" fmla="*/ 99532 w 138093"/>
                <a:gd name="connsiteY22" fmla="*/ 61913 h 196214"/>
                <a:gd name="connsiteX23" fmla="*/ 94770 w 138093"/>
                <a:gd name="connsiteY23" fmla="*/ 62865 h 196214"/>
                <a:gd name="connsiteX24" fmla="*/ 94770 w 138093"/>
                <a:gd name="connsiteY24" fmla="*/ 62865 h 196214"/>
                <a:gd name="connsiteX25" fmla="*/ 93817 w 138093"/>
                <a:gd name="connsiteY25" fmla="*/ 62865 h 196214"/>
                <a:gd name="connsiteX26" fmla="*/ 89055 w 138093"/>
                <a:gd name="connsiteY26" fmla="*/ 66675 h 196214"/>
                <a:gd name="connsiteX27" fmla="*/ 89055 w 138093"/>
                <a:gd name="connsiteY27" fmla="*/ 66675 h 196214"/>
                <a:gd name="connsiteX28" fmla="*/ 83340 w 138093"/>
                <a:gd name="connsiteY28" fmla="*/ 72390 h 196214"/>
                <a:gd name="connsiteX29" fmla="*/ 62385 w 138093"/>
                <a:gd name="connsiteY29" fmla="*/ 93345 h 196214"/>
                <a:gd name="connsiteX30" fmla="*/ 50002 w 138093"/>
                <a:gd name="connsiteY30" fmla="*/ 100013 h 196214"/>
                <a:gd name="connsiteX31" fmla="*/ 42382 w 138093"/>
                <a:gd name="connsiteY31" fmla="*/ 91440 h 196214"/>
                <a:gd name="connsiteX32" fmla="*/ 42382 w 138093"/>
                <a:gd name="connsiteY32" fmla="*/ 31433 h 196214"/>
                <a:gd name="connsiteX33" fmla="*/ 42382 w 138093"/>
                <a:gd name="connsiteY33" fmla="*/ 31433 h 196214"/>
                <a:gd name="connsiteX34" fmla="*/ 42382 w 138093"/>
                <a:gd name="connsiteY34" fmla="*/ 31433 h 196214"/>
                <a:gd name="connsiteX35" fmla="*/ 42382 w 138093"/>
                <a:gd name="connsiteY35" fmla="*/ 30480 h 196214"/>
                <a:gd name="connsiteX36" fmla="*/ 42382 w 138093"/>
                <a:gd name="connsiteY36" fmla="*/ 30480 h 196214"/>
                <a:gd name="connsiteX37" fmla="*/ 31905 w 138093"/>
                <a:gd name="connsiteY37" fmla="*/ 3810 h 196214"/>
                <a:gd name="connsiteX38" fmla="*/ 17617 w 138093"/>
                <a:gd name="connsiteY38" fmla="*/ 0 h 196214"/>
                <a:gd name="connsiteX39" fmla="*/ 5235 w 138093"/>
                <a:gd name="connsiteY39" fmla="*/ 1905 h 196214"/>
                <a:gd name="connsiteX40" fmla="*/ 472 w 138093"/>
                <a:gd name="connsiteY40" fmla="*/ 10477 h 196214"/>
                <a:gd name="connsiteX41" fmla="*/ 2377 w 138093"/>
                <a:gd name="connsiteY41" fmla="*/ 39052 h 196214"/>
                <a:gd name="connsiteX42" fmla="*/ 2377 w 138093"/>
                <a:gd name="connsiteY42" fmla="*/ 177165 h 196214"/>
                <a:gd name="connsiteX43" fmla="*/ 20475 w 138093"/>
                <a:gd name="connsiteY43" fmla="*/ 196215 h 196214"/>
                <a:gd name="connsiteX44" fmla="*/ 24285 w 138093"/>
                <a:gd name="connsiteY44" fmla="*/ 196215 h 196214"/>
                <a:gd name="connsiteX45" fmla="*/ 41430 w 138093"/>
                <a:gd name="connsiteY45" fmla="*/ 177165 h 196214"/>
                <a:gd name="connsiteX46" fmla="*/ 41430 w 138093"/>
                <a:gd name="connsiteY46" fmla="*/ 175260 h 196214"/>
                <a:gd name="connsiteX47" fmla="*/ 41430 w 138093"/>
                <a:gd name="connsiteY47" fmla="*/ 144780 h 196214"/>
                <a:gd name="connsiteX48" fmla="*/ 49050 w 138093"/>
                <a:gd name="connsiteY48" fmla="*/ 136208 h 196214"/>
                <a:gd name="connsiteX49" fmla="*/ 64290 w 138093"/>
                <a:gd name="connsiteY49" fmla="*/ 146685 h 196214"/>
                <a:gd name="connsiteX50" fmla="*/ 93817 w 138093"/>
                <a:gd name="connsiteY50" fmla="*/ 183833 h 196214"/>
                <a:gd name="connsiteX51" fmla="*/ 93817 w 138093"/>
                <a:gd name="connsiteY51" fmla="*/ 183833 h 196214"/>
                <a:gd name="connsiteX52" fmla="*/ 115725 w 138093"/>
                <a:gd name="connsiteY52" fmla="*/ 196215 h 196214"/>
                <a:gd name="connsiteX53" fmla="*/ 136680 w 138093"/>
                <a:gd name="connsiteY53" fmla="*/ 185738 h 196214"/>
                <a:gd name="connsiteX54" fmla="*/ 134775 w 138093"/>
                <a:gd name="connsiteY54" fmla="*/ 179070 h 196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138093" h="196214">
                  <a:moveTo>
                    <a:pt x="134775" y="179070"/>
                  </a:moveTo>
                  <a:cubicBezTo>
                    <a:pt x="130012" y="175260"/>
                    <a:pt x="118582" y="160972"/>
                    <a:pt x="110010" y="149542"/>
                  </a:cubicBezTo>
                  <a:lnTo>
                    <a:pt x="107152" y="144780"/>
                  </a:lnTo>
                  <a:lnTo>
                    <a:pt x="93817" y="126683"/>
                  </a:lnTo>
                  <a:cubicBezTo>
                    <a:pt x="90007" y="120967"/>
                    <a:pt x="90960" y="115252"/>
                    <a:pt x="95722" y="108585"/>
                  </a:cubicBezTo>
                  <a:cubicBezTo>
                    <a:pt x="96675" y="107633"/>
                    <a:pt x="97627" y="106680"/>
                    <a:pt x="98580" y="105727"/>
                  </a:cubicBezTo>
                  <a:cubicBezTo>
                    <a:pt x="99532" y="104775"/>
                    <a:pt x="100485" y="103822"/>
                    <a:pt x="101437" y="101917"/>
                  </a:cubicBezTo>
                  <a:lnTo>
                    <a:pt x="101437" y="101917"/>
                  </a:lnTo>
                  <a:cubicBezTo>
                    <a:pt x="101437" y="100965"/>
                    <a:pt x="102390" y="100965"/>
                    <a:pt x="102390" y="100013"/>
                  </a:cubicBezTo>
                  <a:lnTo>
                    <a:pt x="102390" y="99060"/>
                  </a:lnTo>
                  <a:cubicBezTo>
                    <a:pt x="103342" y="98108"/>
                    <a:pt x="105247" y="96202"/>
                    <a:pt x="106200" y="95250"/>
                  </a:cubicBezTo>
                  <a:cubicBezTo>
                    <a:pt x="111915" y="88583"/>
                    <a:pt x="117630" y="83820"/>
                    <a:pt x="120487" y="81915"/>
                  </a:cubicBezTo>
                  <a:cubicBezTo>
                    <a:pt x="123345" y="80010"/>
                    <a:pt x="125250" y="78105"/>
                    <a:pt x="122392" y="73342"/>
                  </a:cubicBezTo>
                  <a:lnTo>
                    <a:pt x="122392" y="73342"/>
                  </a:lnTo>
                  <a:cubicBezTo>
                    <a:pt x="122392" y="73342"/>
                    <a:pt x="122392" y="73342"/>
                    <a:pt x="122392" y="73342"/>
                  </a:cubicBezTo>
                  <a:cubicBezTo>
                    <a:pt x="121440" y="70485"/>
                    <a:pt x="112867" y="61913"/>
                    <a:pt x="102390" y="61913"/>
                  </a:cubicBezTo>
                  <a:cubicBezTo>
                    <a:pt x="102390" y="61913"/>
                    <a:pt x="102390" y="61913"/>
                    <a:pt x="102390" y="61913"/>
                  </a:cubicBezTo>
                  <a:cubicBezTo>
                    <a:pt x="102390" y="61913"/>
                    <a:pt x="102390" y="61913"/>
                    <a:pt x="102390" y="61913"/>
                  </a:cubicBezTo>
                  <a:cubicBezTo>
                    <a:pt x="102390" y="61913"/>
                    <a:pt x="102390" y="61913"/>
                    <a:pt x="102390" y="61913"/>
                  </a:cubicBezTo>
                  <a:cubicBezTo>
                    <a:pt x="102390" y="61913"/>
                    <a:pt x="101437" y="61913"/>
                    <a:pt x="101437" y="61913"/>
                  </a:cubicBezTo>
                  <a:cubicBezTo>
                    <a:pt x="101437" y="61913"/>
                    <a:pt x="101437" y="61913"/>
                    <a:pt x="101437" y="61913"/>
                  </a:cubicBezTo>
                  <a:cubicBezTo>
                    <a:pt x="101437" y="61913"/>
                    <a:pt x="100485" y="61913"/>
                    <a:pt x="100485" y="61913"/>
                  </a:cubicBezTo>
                  <a:cubicBezTo>
                    <a:pt x="100485" y="61913"/>
                    <a:pt x="99532" y="61913"/>
                    <a:pt x="99532" y="61913"/>
                  </a:cubicBezTo>
                  <a:cubicBezTo>
                    <a:pt x="97627" y="61913"/>
                    <a:pt x="95722" y="62865"/>
                    <a:pt x="94770" y="62865"/>
                  </a:cubicBezTo>
                  <a:cubicBezTo>
                    <a:pt x="94770" y="62865"/>
                    <a:pt x="94770" y="62865"/>
                    <a:pt x="94770" y="62865"/>
                  </a:cubicBezTo>
                  <a:cubicBezTo>
                    <a:pt x="94770" y="62865"/>
                    <a:pt x="93817" y="62865"/>
                    <a:pt x="93817" y="62865"/>
                  </a:cubicBezTo>
                  <a:cubicBezTo>
                    <a:pt x="91912" y="63817"/>
                    <a:pt x="90007" y="64770"/>
                    <a:pt x="89055" y="66675"/>
                  </a:cubicBezTo>
                  <a:lnTo>
                    <a:pt x="89055" y="66675"/>
                  </a:lnTo>
                  <a:cubicBezTo>
                    <a:pt x="87150" y="68580"/>
                    <a:pt x="85245" y="70485"/>
                    <a:pt x="83340" y="72390"/>
                  </a:cubicBezTo>
                  <a:lnTo>
                    <a:pt x="62385" y="93345"/>
                  </a:lnTo>
                  <a:cubicBezTo>
                    <a:pt x="59527" y="96202"/>
                    <a:pt x="56670" y="100013"/>
                    <a:pt x="50002" y="100013"/>
                  </a:cubicBezTo>
                  <a:cubicBezTo>
                    <a:pt x="45240" y="100013"/>
                    <a:pt x="42382" y="97155"/>
                    <a:pt x="42382" y="91440"/>
                  </a:cubicBezTo>
                  <a:lnTo>
                    <a:pt x="42382" y="31433"/>
                  </a:lnTo>
                  <a:lnTo>
                    <a:pt x="42382" y="31433"/>
                  </a:lnTo>
                  <a:lnTo>
                    <a:pt x="42382" y="31433"/>
                  </a:lnTo>
                  <a:cubicBezTo>
                    <a:pt x="42382" y="31433"/>
                    <a:pt x="42382" y="30480"/>
                    <a:pt x="42382" y="30480"/>
                  </a:cubicBezTo>
                  <a:lnTo>
                    <a:pt x="42382" y="30480"/>
                  </a:lnTo>
                  <a:cubicBezTo>
                    <a:pt x="42382" y="18097"/>
                    <a:pt x="38572" y="8572"/>
                    <a:pt x="31905" y="3810"/>
                  </a:cubicBezTo>
                  <a:cubicBezTo>
                    <a:pt x="27142" y="952"/>
                    <a:pt x="22380" y="0"/>
                    <a:pt x="17617" y="0"/>
                  </a:cubicBezTo>
                  <a:cubicBezTo>
                    <a:pt x="11902" y="0"/>
                    <a:pt x="7140" y="952"/>
                    <a:pt x="5235" y="1905"/>
                  </a:cubicBezTo>
                  <a:cubicBezTo>
                    <a:pt x="-480" y="4763"/>
                    <a:pt x="-480" y="6667"/>
                    <a:pt x="472" y="10477"/>
                  </a:cubicBezTo>
                  <a:cubicBezTo>
                    <a:pt x="1425" y="14288"/>
                    <a:pt x="2377" y="27622"/>
                    <a:pt x="2377" y="39052"/>
                  </a:cubicBezTo>
                  <a:lnTo>
                    <a:pt x="2377" y="177165"/>
                  </a:lnTo>
                  <a:cubicBezTo>
                    <a:pt x="2377" y="191452"/>
                    <a:pt x="9997" y="196215"/>
                    <a:pt x="20475" y="196215"/>
                  </a:cubicBezTo>
                  <a:lnTo>
                    <a:pt x="24285" y="196215"/>
                  </a:lnTo>
                  <a:cubicBezTo>
                    <a:pt x="34762" y="196215"/>
                    <a:pt x="41430" y="191452"/>
                    <a:pt x="41430" y="177165"/>
                  </a:cubicBezTo>
                  <a:lnTo>
                    <a:pt x="41430" y="175260"/>
                  </a:lnTo>
                  <a:cubicBezTo>
                    <a:pt x="41430" y="171450"/>
                    <a:pt x="41430" y="148590"/>
                    <a:pt x="41430" y="144780"/>
                  </a:cubicBezTo>
                  <a:cubicBezTo>
                    <a:pt x="41430" y="138113"/>
                    <a:pt x="46192" y="136208"/>
                    <a:pt x="49050" y="136208"/>
                  </a:cubicBezTo>
                  <a:cubicBezTo>
                    <a:pt x="56670" y="136208"/>
                    <a:pt x="59527" y="140970"/>
                    <a:pt x="64290" y="146685"/>
                  </a:cubicBezTo>
                  <a:cubicBezTo>
                    <a:pt x="66195" y="149542"/>
                    <a:pt x="84292" y="171450"/>
                    <a:pt x="93817" y="183833"/>
                  </a:cubicBezTo>
                  <a:lnTo>
                    <a:pt x="93817" y="183833"/>
                  </a:lnTo>
                  <a:cubicBezTo>
                    <a:pt x="101437" y="193358"/>
                    <a:pt x="108105" y="196215"/>
                    <a:pt x="115725" y="196215"/>
                  </a:cubicBezTo>
                  <a:cubicBezTo>
                    <a:pt x="126202" y="196215"/>
                    <a:pt x="134775" y="188595"/>
                    <a:pt x="136680" y="185738"/>
                  </a:cubicBezTo>
                  <a:cubicBezTo>
                    <a:pt x="139537" y="183833"/>
                    <a:pt x="137632" y="181927"/>
                    <a:pt x="134775" y="17907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31" name="Freeform: Shape 41">
              <a:extLst>
                <a:ext uri="{FF2B5EF4-FFF2-40B4-BE49-F238E27FC236}">
                  <a16:creationId xmlns:a16="http://schemas.microsoft.com/office/drawing/2014/main" id="{C4B3995C-DB1A-A043-95D9-12F82EE4966E}"/>
                </a:ext>
              </a:extLst>
            </p:cNvPr>
            <p:cNvSpPr/>
            <p:nvPr/>
          </p:nvSpPr>
          <p:spPr>
            <a:xfrm>
              <a:off x="3075150" y="2209800"/>
              <a:ext cx="41429" cy="197167"/>
            </a:xfrm>
            <a:custGeom>
              <a:avLst/>
              <a:gdLst>
                <a:gd name="connsiteX0" fmla="*/ 31905 w 41429"/>
                <a:gd name="connsiteY0" fmla="*/ 3810 h 197167"/>
                <a:gd name="connsiteX1" fmla="*/ 17617 w 41429"/>
                <a:gd name="connsiteY1" fmla="*/ 0 h 197167"/>
                <a:gd name="connsiteX2" fmla="*/ 5235 w 41429"/>
                <a:gd name="connsiteY2" fmla="*/ 1905 h 197167"/>
                <a:gd name="connsiteX3" fmla="*/ 472 w 41429"/>
                <a:gd name="connsiteY3" fmla="*/ 10478 h 197167"/>
                <a:gd name="connsiteX4" fmla="*/ 2377 w 41429"/>
                <a:gd name="connsiteY4" fmla="*/ 48578 h 197167"/>
                <a:gd name="connsiteX5" fmla="*/ 2377 w 41429"/>
                <a:gd name="connsiteY5" fmla="*/ 60008 h 197167"/>
                <a:gd name="connsiteX6" fmla="*/ 2377 w 41429"/>
                <a:gd name="connsiteY6" fmla="*/ 178117 h 197167"/>
                <a:gd name="connsiteX7" fmla="*/ 20475 w 41429"/>
                <a:gd name="connsiteY7" fmla="*/ 197167 h 197167"/>
                <a:gd name="connsiteX8" fmla="*/ 24285 w 41429"/>
                <a:gd name="connsiteY8" fmla="*/ 197167 h 197167"/>
                <a:gd name="connsiteX9" fmla="*/ 41430 w 41429"/>
                <a:gd name="connsiteY9" fmla="*/ 178117 h 197167"/>
                <a:gd name="connsiteX10" fmla="*/ 41430 w 41429"/>
                <a:gd name="connsiteY10" fmla="*/ 31433 h 197167"/>
                <a:gd name="connsiteX11" fmla="*/ 41430 w 41429"/>
                <a:gd name="connsiteY11" fmla="*/ 30480 h 197167"/>
                <a:gd name="connsiteX12" fmla="*/ 41430 w 41429"/>
                <a:gd name="connsiteY12" fmla="*/ 30480 h 197167"/>
                <a:gd name="connsiteX13" fmla="*/ 31905 w 41429"/>
                <a:gd name="connsiteY13" fmla="*/ 3810 h 197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429" h="197167">
                  <a:moveTo>
                    <a:pt x="31905" y="3810"/>
                  </a:moveTo>
                  <a:cubicBezTo>
                    <a:pt x="27142" y="953"/>
                    <a:pt x="22380" y="0"/>
                    <a:pt x="17617" y="0"/>
                  </a:cubicBezTo>
                  <a:cubicBezTo>
                    <a:pt x="11902" y="0"/>
                    <a:pt x="7140" y="953"/>
                    <a:pt x="5235" y="1905"/>
                  </a:cubicBezTo>
                  <a:cubicBezTo>
                    <a:pt x="-480" y="4763"/>
                    <a:pt x="-480" y="6667"/>
                    <a:pt x="472" y="10478"/>
                  </a:cubicBezTo>
                  <a:cubicBezTo>
                    <a:pt x="2377" y="16192"/>
                    <a:pt x="2377" y="34290"/>
                    <a:pt x="2377" y="48578"/>
                  </a:cubicBezTo>
                  <a:lnTo>
                    <a:pt x="2377" y="60008"/>
                  </a:lnTo>
                  <a:lnTo>
                    <a:pt x="2377" y="178117"/>
                  </a:lnTo>
                  <a:cubicBezTo>
                    <a:pt x="2377" y="192405"/>
                    <a:pt x="9997" y="197167"/>
                    <a:pt x="20475" y="197167"/>
                  </a:cubicBezTo>
                  <a:lnTo>
                    <a:pt x="24285" y="197167"/>
                  </a:lnTo>
                  <a:cubicBezTo>
                    <a:pt x="33810" y="197167"/>
                    <a:pt x="41430" y="192405"/>
                    <a:pt x="41430" y="178117"/>
                  </a:cubicBezTo>
                  <a:lnTo>
                    <a:pt x="41430" y="31433"/>
                  </a:lnTo>
                  <a:cubicBezTo>
                    <a:pt x="41430" y="31433"/>
                    <a:pt x="41430" y="30480"/>
                    <a:pt x="41430" y="30480"/>
                  </a:cubicBezTo>
                  <a:lnTo>
                    <a:pt x="41430" y="30480"/>
                  </a:lnTo>
                  <a:cubicBezTo>
                    <a:pt x="41430" y="18097"/>
                    <a:pt x="37620" y="8572"/>
                    <a:pt x="31905" y="381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32" name="Freeform: Shape 42">
              <a:extLst>
                <a:ext uri="{FF2B5EF4-FFF2-40B4-BE49-F238E27FC236}">
                  <a16:creationId xmlns:a16="http://schemas.microsoft.com/office/drawing/2014/main" id="{BED7DD0B-35F3-3C4E-B47D-ECA1F336044E}"/>
                </a:ext>
              </a:extLst>
            </p:cNvPr>
            <p:cNvSpPr/>
            <p:nvPr/>
          </p:nvSpPr>
          <p:spPr>
            <a:xfrm>
              <a:off x="2792363" y="2212657"/>
              <a:ext cx="171231" cy="194309"/>
            </a:xfrm>
            <a:custGeom>
              <a:avLst/>
              <a:gdLst>
                <a:gd name="connsiteX0" fmla="*/ 140384 w 171231"/>
                <a:gd name="connsiteY0" fmla="*/ 39052 h 194309"/>
                <a:gd name="connsiteX1" fmla="*/ 167054 w 171231"/>
                <a:gd name="connsiteY1" fmla="*/ 28575 h 194309"/>
                <a:gd name="connsiteX2" fmla="*/ 168959 w 171231"/>
                <a:gd name="connsiteY2" fmla="*/ 2858 h 194309"/>
                <a:gd name="connsiteX3" fmla="*/ 165149 w 171231"/>
                <a:gd name="connsiteY3" fmla="*/ 0 h 194309"/>
                <a:gd name="connsiteX4" fmla="*/ 30847 w 171231"/>
                <a:gd name="connsiteY4" fmla="*/ 0 h 194309"/>
                <a:gd name="connsiteX5" fmla="*/ 30847 w 171231"/>
                <a:gd name="connsiteY5" fmla="*/ 0 h 194309"/>
                <a:gd name="connsiteX6" fmla="*/ 4177 w 171231"/>
                <a:gd name="connsiteY6" fmla="*/ 10477 h 194309"/>
                <a:gd name="connsiteX7" fmla="*/ 2272 w 171231"/>
                <a:gd name="connsiteY7" fmla="*/ 36195 h 194309"/>
                <a:gd name="connsiteX8" fmla="*/ 6082 w 171231"/>
                <a:gd name="connsiteY8" fmla="*/ 39052 h 194309"/>
                <a:gd name="connsiteX9" fmla="*/ 58469 w 171231"/>
                <a:gd name="connsiteY9" fmla="*/ 39052 h 194309"/>
                <a:gd name="connsiteX10" fmla="*/ 65137 w 171231"/>
                <a:gd name="connsiteY10" fmla="*/ 44767 h 194309"/>
                <a:gd name="connsiteX11" fmla="*/ 65137 w 171231"/>
                <a:gd name="connsiteY11" fmla="*/ 175260 h 194309"/>
                <a:gd name="connsiteX12" fmla="*/ 69899 w 171231"/>
                <a:gd name="connsiteY12" fmla="*/ 189547 h 194309"/>
                <a:gd name="connsiteX13" fmla="*/ 83234 w 171231"/>
                <a:gd name="connsiteY13" fmla="*/ 194310 h 194309"/>
                <a:gd name="connsiteX14" fmla="*/ 87044 w 171231"/>
                <a:gd name="connsiteY14" fmla="*/ 194310 h 194309"/>
                <a:gd name="connsiteX15" fmla="*/ 104189 w 171231"/>
                <a:gd name="connsiteY15" fmla="*/ 175260 h 194309"/>
                <a:gd name="connsiteX16" fmla="*/ 104189 w 171231"/>
                <a:gd name="connsiteY16" fmla="*/ 46672 h 194309"/>
                <a:gd name="connsiteX17" fmla="*/ 111809 w 171231"/>
                <a:gd name="connsiteY17" fmla="*/ 38100 h 194309"/>
                <a:gd name="connsiteX18" fmla="*/ 140384 w 171231"/>
                <a:gd name="connsiteY18" fmla="*/ 39052 h 194309"/>
                <a:gd name="connsiteX19" fmla="*/ 140384 w 171231"/>
                <a:gd name="connsiteY19" fmla="*/ 39052 h 194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71231" h="194309">
                  <a:moveTo>
                    <a:pt x="140384" y="39052"/>
                  </a:moveTo>
                  <a:cubicBezTo>
                    <a:pt x="152767" y="39052"/>
                    <a:pt x="162292" y="35242"/>
                    <a:pt x="167054" y="28575"/>
                  </a:cubicBezTo>
                  <a:cubicBezTo>
                    <a:pt x="173722" y="19050"/>
                    <a:pt x="170864" y="6667"/>
                    <a:pt x="168959" y="2858"/>
                  </a:cubicBezTo>
                  <a:cubicBezTo>
                    <a:pt x="168007" y="952"/>
                    <a:pt x="166102" y="0"/>
                    <a:pt x="165149" y="0"/>
                  </a:cubicBezTo>
                  <a:cubicBezTo>
                    <a:pt x="165149" y="0"/>
                    <a:pt x="30847" y="0"/>
                    <a:pt x="30847" y="0"/>
                  </a:cubicBezTo>
                  <a:lnTo>
                    <a:pt x="30847" y="0"/>
                  </a:lnTo>
                  <a:cubicBezTo>
                    <a:pt x="18464" y="0"/>
                    <a:pt x="8939" y="3810"/>
                    <a:pt x="4177" y="10477"/>
                  </a:cubicBezTo>
                  <a:cubicBezTo>
                    <a:pt x="-2491" y="20002"/>
                    <a:pt x="367" y="32385"/>
                    <a:pt x="2272" y="36195"/>
                  </a:cubicBezTo>
                  <a:cubicBezTo>
                    <a:pt x="3224" y="38100"/>
                    <a:pt x="5129" y="39052"/>
                    <a:pt x="6082" y="39052"/>
                  </a:cubicBezTo>
                  <a:lnTo>
                    <a:pt x="58469" y="39052"/>
                  </a:lnTo>
                  <a:cubicBezTo>
                    <a:pt x="61327" y="39052"/>
                    <a:pt x="64184" y="41910"/>
                    <a:pt x="65137" y="44767"/>
                  </a:cubicBezTo>
                  <a:lnTo>
                    <a:pt x="65137" y="175260"/>
                  </a:lnTo>
                  <a:cubicBezTo>
                    <a:pt x="65137" y="181927"/>
                    <a:pt x="67042" y="186690"/>
                    <a:pt x="69899" y="189547"/>
                  </a:cubicBezTo>
                  <a:cubicBezTo>
                    <a:pt x="72757" y="193358"/>
                    <a:pt x="77519" y="194310"/>
                    <a:pt x="83234" y="194310"/>
                  </a:cubicBezTo>
                  <a:lnTo>
                    <a:pt x="87044" y="194310"/>
                  </a:lnTo>
                  <a:cubicBezTo>
                    <a:pt x="96569" y="194310"/>
                    <a:pt x="104189" y="189547"/>
                    <a:pt x="104189" y="175260"/>
                  </a:cubicBezTo>
                  <a:lnTo>
                    <a:pt x="104189" y="46672"/>
                  </a:lnTo>
                  <a:cubicBezTo>
                    <a:pt x="104189" y="41910"/>
                    <a:pt x="107047" y="39052"/>
                    <a:pt x="111809" y="38100"/>
                  </a:cubicBezTo>
                  <a:cubicBezTo>
                    <a:pt x="112762" y="39052"/>
                    <a:pt x="140384" y="39052"/>
                    <a:pt x="140384" y="39052"/>
                  </a:cubicBezTo>
                  <a:lnTo>
                    <a:pt x="140384" y="3905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33" name="Freeform: Shape 43">
              <a:extLst>
                <a:ext uri="{FF2B5EF4-FFF2-40B4-BE49-F238E27FC236}">
                  <a16:creationId xmlns:a16="http://schemas.microsoft.com/office/drawing/2014/main" id="{CA626D00-BFF1-B14A-AB86-786701D4554D}"/>
                </a:ext>
              </a:extLst>
            </p:cNvPr>
            <p:cNvSpPr/>
            <p:nvPr/>
          </p:nvSpPr>
          <p:spPr>
            <a:xfrm>
              <a:off x="2923222" y="2260282"/>
              <a:ext cx="131917" cy="147637"/>
            </a:xfrm>
            <a:custGeom>
              <a:avLst/>
              <a:gdLst>
                <a:gd name="connsiteX0" fmla="*/ 129540 w 131917"/>
                <a:gd name="connsiteY0" fmla="*/ 96202 h 147637"/>
                <a:gd name="connsiteX1" fmla="*/ 129540 w 131917"/>
                <a:gd name="connsiteY1" fmla="*/ 61913 h 147637"/>
                <a:gd name="connsiteX2" fmla="*/ 65723 w 131917"/>
                <a:gd name="connsiteY2" fmla="*/ 0 h 147637"/>
                <a:gd name="connsiteX3" fmla="*/ 6668 w 131917"/>
                <a:gd name="connsiteY3" fmla="*/ 34290 h 147637"/>
                <a:gd name="connsiteX4" fmla="*/ 30480 w 131917"/>
                <a:gd name="connsiteY4" fmla="*/ 51435 h 147637"/>
                <a:gd name="connsiteX5" fmla="*/ 32385 w 131917"/>
                <a:gd name="connsiteY5" fmla="*/ 50483 h 147637"/>
                <a:gd name="connsiteX6" fmla="*/ 32385 w 131917"/>
                <a:gd name="connsiteY6" fmla="*/ 50483 h 147637"/>
                <a:gd name="connsiteX7" fmla="*/ 65723 w 131917"/>
                <a:gd name="connsiteY7" fmla="*/ 30480 h 147637"/>
                <a:gd name="connsiteX8" fmla="*/ 91440 w 131917"/>
                <a:gd name="connsiteY8" fmla="*/ 51435 h 147637"/>
                <a:gd name="connsiteX9" fmla="*/ 87630 w 131917"/>
                <a:gd name="connsiteY9" fmla="*/ 55245 h 147637"/>
                <a:gd name="connsiteX10" fmla="*/ 87630 w 131917"/>
                <a:gd name="connsiteY10" fmla="*/ 55245 h 147637"/>
                <a:gd name="connsiteX11" fmla="*/ 8573 w 131917"/>
                <a:gd name="connsiteY11" fmla="*/ 80963 h 147637"/>
                <a:gd name="connsiteX12" fmla="*/ 0 w 131917"/>
                <a:gd name="connsiteY12" fmla="*/ 108585 h 147637"/>
                <a:gd name="connsiteX13" fmla="*/ 45720 w 131917"/>
                <a:gd name="connsiteY13" fmla="*/ 147638 h 147637"/>
                <a:gd name="connsiteX14" fmla="*/ 85725 w 131917"/>
                <a:gd name="connsiteY14" fmla="*/ 132397 h 147637"/>
                <a:gd name="connsiteX15" fmla="*/ 85725 w 131917"/>
                <a:gd name="connsiteY15" fmla="*/ 132397 h 147637"/>
                <a:gd name="connsiteX16" fmla="*/ 86678 w 131917"/>
                <a:gd name="connsiteY16" fmla="*/ 131445 h 147637"/>
                <a:gd name="connsiteX17" fmla="*/ 90488 w 131917"/>
                <a:gd name="connsiteY17" fmla="*/ 130492 h 147637"/>
                <a:gd name="connsiteX18" fmla="*/ 93345 w 131917"/>
                <a:gd name="connsiteY18" fmla="*/ 131445 h 147637"/>
                <a:gd name="connsiteX19" fmla="*/ 94298 w 131917"/>
                <a:gd name="connsiteY19" fmla="*/ 132397 h 147637"/>
                <a:gd name="connsiteX20" fmla="*/ 100965 w 131917"/>
                <a:gd name="connsiteY20" fmla="*/ 141922 h 147637"/>
                <a:gd name="connsiteX21" fmla="*/ 126683 w 131917"/>
                <a:gd name="connsiteY21" fmla="*/ 143827 h 147637"/>
                <a:gd name="connsiteX22" fmla="*/ 131445 w 131917"/>
                <a:gd name="connsiteY22" fmla="*/ 135255 h 147637"/>
                <a:gd name="connsiteX23" fmla="*/ 129540 w 131917"/>
                <a:gd name="connsiteY23" fmla="*/ 96202 h 147637"/>
                <a:gd name="connsiteX24" fmla="*/ 91440 w 131917"/>
                <a:gd name="connsiteY24" fmla="*/ 87630 h 147637"/>
                <a:gd name="connsiteX25" fmla="*/ 58103 w 131917"/>
                <a:gd name="connsiteY25" fmla="*/ 116205 h 147637"/>
                <a:gd name="connsiteX26" fmla="*/ 39053 w 131917"/>
                <a:gd name="connsiteY26" fmla="*/ 101917 h 147637"/>
                <a:gd name="connsiteX27" fmla="*/ 83820 w 131917"/>
                <a:gd name="connsiteY27" fmla="*/ 79058 h 147637"/>
                <a:gd name="connsiteX28" fmla="*/ 85725 w 131917"/>
                <a:gd name="connsiteY28" fmla="*/ 79058 h 147637"/>
                <a:gd name="connsiteX29" fmla="*/ 85725 w 131917"/>
                <a:gd name="connsiteY29" fmla="*/ 79058 h 147637"/>
                <a:gd name="connsiteX30" fmla="*/ 91440 w 131917"/>
                <a:gd name="connsiteY30" fmla="*/ 84772 h 147637"/>
                <a:gd name="connsiteX31" fmla="*/ 91440 w 131917"/>
                <a:gd name="connsiteY31" fmla="*/ 87630 h 147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31917" h="147637">
                  <a:moveTo>
                    <a:pt x="129540" y="96202"/>
                  </a:moveTo>
                  <a:lnTo>
                    <a:pt x="129540" y="61913"/>
                  </a:lnTo>
                  <a:cubicBezTo>
                    <a:pt x="129540" y="22860"/>
                    <a:pt x="120968" y="0"/>
                    <a:pt x="65723" y="0"/>
                  </a:cubicBezTo>
                  <a:cubicBezTo>
                    <a:pt x="24765" y="0"/>
                    <a:pt x="6668" y="17145"/>
                    <a:pt x="6668" y="34290"/>
                  </a:cubicBezTo>
                  <a:cubicBezTo>
                    <a:pt x="6668" y="49530"/>
                    <a:pt x="24765" y="51435"/>
                    <a:pt x="30480" y="51435"/>
                  </a:cubicBezTo>
                  <a:cubicBezTo>
                    <a:pt x="31433" y="51435"/>
                    <a:pt x="31433" y="51435"/>
                    <a:pt x="32385" y="50483"/>
                  </a:cubicBezTo>
                  <a:lnTo>
                    <a:pt x="32385" y="50483"/>
                  </a:lnTo>
                  <a:cubicBezTo>
                    <a:pt x="37148" y="40005"/>
                    <a:pt x="47625" y="30480"/>
                    <a:pt x="65723" y="30480"/>
                  </a:cubicBezTo>
                  <a:cubicBezTo>
                    <a:pt x="84773" y="30480"/>
                    <a:pt x="90488" y="36195"/>
                    <a:pt x="91440" y="51435"/>
                  </a:cubicBezTo>
                  <a:cubicBezTo>
                    <a:pt x="91440" y="53340"/>
                    <a:pt x="89535" y="55245"/>
                    <a:pt x="87630" y="55245"/>
                  </a:cubicBezTo>
                  <a:lnTo>
                    <a:pt x="87630" y="55245"/>
                  </a:lnTo>
                  <a:cubicBezTo>
                    <a:pt x="73343" y="56197"/>
                    <a:pt x="22860" y="62865"/>
                    <a:pt x="8573" y="80963"/>
                  </a:cubicBezTo>
                  <a:cubicBezTo>
                    <a:pt x="1905" y="88583"/>
                    <a:pt x="0" y="98108"/>
                    <a:pt x="0" y="108585"/>
                  </a:cubicBezTo>
                  <a:cubicBezTo>
                    <a:pt x="0" y="131445"/>
                    <a:pt x="17145" y="147638"/>
                    <a:pt x="45720" y="147638"/>
                  </a:cubicBezTo>
                  <a:cubicBezTo>
                    <a:pt x="61913" y="147638"/>
                    <a:pt x="76200" y="141922"/>
                    <a:pt x="85725" y="132397"/>
                  </a:cubicBezTo>
                  <a:lnTo>
                    <a:pt x="85725" y="132397"/>
                  </a:lnTo>
                  <a:cubicBezTo>
                    <a:pt x="85725" y="132397"/>
                    <a:pt x="86678" y="131445"/>
                    <a:pt x="86678" y="131445"/>
                  </a:cubicBezTo>
                  <a:cubicBezTo>
                    <a:pt x="87630" y="130492"/>
                    <a:pt x="89535" y="130492"/>
                    <a:pt x="90488" y="130492"/>
                  </a:cubicBezTo>
                  <a:cubicBezTo>
                    <a:pt x="91440" y="130492"/>
                    <a:pt x="92393" y="130492"/>
                    <a:pt x="93345" y="131445"/>
                  </a:cubicBezTo>
                  <a:cubicBezTo>
                    <a:pt x="94298" y="132397"/>
                    <a:pt x="94298" y="132397"/>
                    <a:pt x="94298" y="132397"/>
                  </a:cubicBezTo>
                  <a:cubicBezTo>
                    <a:pt x="96203" y="136208"/>
                    <a:pt x="98108" y="139065"/>
                    <a:pt x="100965" y="141922"/>
                  </a:cubicBezTo>
                  <a:cubicBezTo>
                    <a:pt x="110490" y="148590"/>
                    <a:pt x="122873" y="145733"/>
                    <a:pt x="126683" y="143827"/>
                  </a:cubicBezTo>
                  <a:cubicBezTo>
                    <a:pt x="132398" y="140970"/>
                    <a:pt x="132398" y="139065"/>
                    <a:pt x="131445" y="135255"/>
                  </a:cubicBezTo>
                  <a:cubicBezTo>
                    <a:pt x="130493" y="130492"/>
                    <a:pt x="129540" y="111442"/>
                    <a:pt x="129540" y="96202"/>
                  </a:cubicBezTo>
                  <a:moveTo>
                    <a:pt x="91440" y="87630"/>
                  </a:moveTo>
                  <a:cubicBezTo>
                    <a:pt x="91440" y="102870"/>
                    <a:pt x="78105" y="116205"/>
                    <a:pt x="58103" y="116205"/>
                  </a:cubicBezTo>
                  <a:cubicBezTo>
                    <a:pt x="44768" y="116205"/>
                    <a:pt x="39053" y="110490"/>
                    <a:pt x="39053" y="101917"/>
                  </a:cubicBezTo>
                  <a:cubicBezTo>
                    <a:pt x="39053" y="91440"/>
                    <a:pt x="54293" y="80963"/>
                    <a:pt x="83820" y="79058"/>
                  </a:cubicBezTo>
                  <a:lnTo>
                    <a:pt x="85725" y="79058"/>
                  </a:lnTo>
                  <a:lnTo>
                    <a:pt x="85725" y="79058"/>
                  </a:lnTo>
                  <a:cubicBezTo>
                    <a:pt x="88583" y="79058"/>
                    <a:pt x="91440" y="81915"/>
                    <a:pt x="91440" y="84772"/>
                  </a:cubicBezTo>
                  <a:lnTo>
                    <a:pt x="91440" y="8763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34" name="Freeform: Shape 44">
              <a:extLst>
                <a:ext uri="{FF2B5EF4-FFF2-40B4-BE49-F238E27FC236}">
                  <a16:creationId xmlns:a16="http://schemas.microsoft.com/office/drawing/2014/main" id="{7CFD4C44-6844-1C41-8603-9B45A387DFEE}"/>
                </a:ext>
              </a:extLst>
            </p:cNvPr>
            <p:cNvSpPr/>
            <p:nvPr/>
          </p:nvSpPr>
          <p:spPr>
            <a:xfrm>
              <a:off x="3519015" y="2209800"/>
              <a:ext cx="41574" cy="196215"/>
            </a:xfrm>
            <a:custGeom>
              <a:avLst/>
              <a:gdLst>
                <a:gd name="connsiteX0" fmla="*/ 31905 w 41574"/>
                <a:gd name="connsiteY0" fmla="*/ 3810 h 196215"/>
                <a:gd name="connsiteX1" fmla="*/ 17617 w 41574"/>
                <a:gd name="connsiteY1" fmla="*/ 0 h 196215"/>
                <a:gd name="connsiteX2" fmla="*/ 5235 w 41574"/>
                <a:gd name="connsiteY2" fmla="*/ 1905 h 196215"/>
                <a:gd name="connsiteX3" fmla="*/ 472 w 41574"/>
                <a:gd name="connsiteY3" fmla="*/ 10478 h 196215"/>
                <a:gd name="connsiteX4" fmla="*/ 2377 w 41574"/>
                <a:gd name="connsiteY4" fmla="*/ 48578 h 196215"/>
                <a:gd name="connsiteX5" fmla="*/ 2377 w 41574"/>
                <a:gd name="connsiteY5" fmla="*/ 60008 h 196215"/>
                <a:gd name="connsiteX6" fmla="*/ 2377 w 41574"/>
                <a:gd name="connsiteY6" fmla="*/ 178117 h 196215"/>
                <a:gd name="connsiteX7" fmla="*/ 20475 w 41574"/>
                <a:gd name="connsiteY7" fmla="*/ 196215 h 196215"/>
                <a:gd name="connsiteX8" fmla="*/ 24285 w 41574"/>
                <a:gd name="connsiteY8" fmla="*/ 196215 h 196215"/>
                <a:gd name="connsiteX9" fmla="*/ 41430 w 41574"/>
                <a:gd name="connsiteY9" fmla="*/ 177165 h 196215"/>
                <a:gd name="connsiteX10" fmla="*/ 41430 w 41574"/>
                <a:gd name="connsiteY10" fmla="*/ 30480 h 196215"/>
                <a:gd name="connsiteX11" fmla="*/ 41430 w 41574"/>
                <a:gd name="connsiteY11" fmla="*/ 29528 h 196215"/>
                <a:gd name="connsiteX12" fmla="*/ 41430 w 41574"/>
                <a:gd name="connsiteY12" fmla="*/ 29528 h 196215"/>
                <a:gd name="connsiteX13" fmla="*/ 31905 w 41574"/>
                <a:gd name="connsiteY13" fmla="*/ 3810 h 196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574" h="196215">
                  <a:moveTo>
                    <a:pt x="31905" y="3810"/>
                  </a:moveTo>
                  <a:cubicBezTo>
                    <a:pt x="27142" y="953"/>
                    <a:pt x="22380" y="0"/>
                    <a:pt x="17617" y="0"/>
                  </a:cubicBezTo>
                  <a:cubicBezTo>
                    <a:pt x="11902" y="0"/>
                    <a:pt x="7140" y="953"/>
                    <a:pt x="5235" y="1905"/>
                  </a:cubicBezTo>
                  <a:cubicBezTo>
                    <a:pt x="-480" y="4763"/>
                    <a:pt x="-480" y="6667"/>
                    <a:pt x="472" y="10478"/>
                  </a:cubicBezTo>
                  <a:cubicBezTo>
                    <a:pt x="2377" y="16192"/>
                    <a:pt x="2377" y="34290"/>
                    <a:pt x="2377" y="48578"/>
                  </a:cubicBezTo>
                  <a:lnTo>
                    <a:pt x="2377" y="60008"/>
                  </a:lnTo>
                  <a:lnTo>
                    <a:pt x="2377" y="178117"/>
                  </a:lnTo>
                  <a:cubicBezTo>
                    <a:pt x="2377" y="192405"/>
                    <a:pt x="9997" y="196215"/>
                    <a:pt x="20475" y="196215"/>
                  </a:cubicBezTo>
                  <a:lnTo>
                    <a:pt x="24285" y="196215"/>
                  </a:lnTo>
                  <a:cubicBezTo>
                    <a:pt x="33810" y="196215"/>
                    <a:pt x="41430" y="191453"/>
                    <a:pt x="41430" y="177165"/>
                  </a:cubicBezTo>
                  <a:lnTo>
                    <a:pt x="41430" y="30480"/>
                  </a:lnTo>
                  <a:cubicBezTo>
                    <a:pt x="41430" y="30480"/>
                    <a:pt x="41430" y="29528"/>
                    <a:pt x="41430" y="29528"/>
                  </a:cubicBezTo>
                  <a:lnTo>
                    <a:pt x="41430" y="29528"/>
                  </a:lnTo>
                  <a:cubicBezTo>
                    <a:pt x="42382" y="18097"/>
                    <a:pt x="38572" y="8572"/>
                    <a:pt x="31905" y="381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35" name="Freeform: Shape 46">
              <a:extLst>
                <a:ext uri="{FF2B5EF4-FFF2-40B4-BE49-F238E27FC236}">
                  <a16:creationId xmlns:a16="http://schemas.microsoft.com/office/drawing/2014/main" id="{B65B4C4D-BE0A-1F45-A80A-9FCE5E4848D1}"/>
                </a:ext>
              </a:extLst>
            </p:cNvPr>
            <p:cNvSpPr/>
            <p:nvPr/>
          </p:nvSpPr>
          <p:spPr>
            <a:xfrm>
              <a:off x="3368040" y="2260282"/>
              <a:ext cx="131917" cy="147637"/>
            </a:xfrm>
            <a:custGeom>
              <a:avLst/>
              <a:gdLst>
                <a:gd name="connsiteX0" fmla="*/ 129540 w 131917"/>
                <a:gd name="connsiteY0" fmla="*/ 96202 h 147637"/>
                <a:gd name="connsiteX1" fmla="*/ 129540 w 131917"/>
                <a:gd name="connsiteY1" fmla="*/ 61913 h 147637"/>
                <a:gd name="connsiteX2" fmla="*/ 65722 w 131917"/>
                <a:gd name="connsiteY2" fmla="*/ 0 h 147637"/>
                <a:gd name="connsiteX3" fmla="*/ 6667 w 131917"/>
                <a:gd name="connsiteY3" fmla="*/ 34290 h 147637"/>
                <a:gd name="connsiteX4" fmla="*/ 30480 w 131917"/>
                <a:gd name="connsiteY4" fmla="*/ 51435 h 147637"/>
                <a:gd name="connsiteX5" fmla="*/ 32385 w 131917"/>
                <a:gd name="connsiteY5" fmla="*/ 50483 h 147637"/>
                <a:gd name="connsiteX6" fmla="*/ 32385 w 131917"/>
                <a:gd name="connsiteY6" fmla="*/ 50483 h 147637"/>
                <a:gd name="connsiteX7" fmla="*/ 65722 w 131917"/>
                <a:gd name="connsiteY7" fmla="*/ 30480 h 147637"/>
                <a:gd name="connsiteX8" fmla="*/ 91440 w 131917"/>
                <a:gd name="connsiteY8" fmla="*/ 51435 h 147637"/>
                <a:gd name="connsiteX9" fmla="*/ 87630 w 131917"/>
                <a:gd name="connsiteY9" fmla="*/ 55245 h 147637"/>
                <a:gd name="connsiteX10" fmla="*/ 87630 w 131917"/>
                <a:gd name="connsiteY10" fmla="*/ 55245 h 147637"/>
                <a:gd name="connsiteX11" fmla="*/ 8572 w 131917"/>
                <a:gd name="connsiteY11" fmla="*/ 80963 h 147637"/>
                <a:gd name="connsiteX12" fmla="*/ 0 w 131917"/>
                <a:gd name="connsiteY12" fmla="*/ 108585 h 147637"/>
                <a:gd name="connsiteX13" fmla="*/ 45720 w 131917"/>
                <a:gd name="connsiteY13" fmla="*/ 147638 h 147637"/>
                <a:gd name="connsiteX14" fmla="*/ 85725 w 131917"/>
                <a:gd name="connsiteY14" fmla="*/ 132397 h 147637"/>
                <a:gd name="connsiteX15" fmla="*/ 85725 w 131917"/>
                <a:gd name="connsiteY15" fmla="*/ 132397 h 147637"/>
                <a:gd name="connsiteX16" fmla="*/ 86677 w 131917"/>
                <a:gd name="connsiteY16" fmla="*/ 131445 h 147637"/>
                <a:gd name="connsiteX17" fmla="*/ 90488 w 131917"/>
                <a:gd name="connsiteY17" fmla="*/ 130492 h 147637"/>
                <a:gd name="connsiteX18" fmla="*/ 93345 w 131917"/>
                <a:gd name="connsiteY18" fmla="*/ 131445 h 147637"/>
                <a:gd name="connsiteX19" fmla="*/ 94297 w 131917"/>
                <a:gd name="connsiteY19" fmla="*/ 132397 h 147637"/>
                <a:gd name="connsiteX20" fmla="*/ 100965 w 131917"/>
                <a:gd name="connsiteY20" fmla="*/ 141922 h 147637"/>
                <a:gd name="connsiteX21" fmla="*/ 126682 w 131917"/>
                <a:gd name="connsiteY21" fmla="*/ 143827 h 147637"/>
                <a:gd name="connsiteX22" fmla="*/ 131445 w 131917"/>
                <a:gd name="connsiteY22" fmla="*/ 135255 h 147637"/>
                <a:gd name="connsiteX23" fmla="*/ 129540 w 131917"/>
                <a:gd name="connsiteY23" fmla="*/ 96202 h 147637"/>
                <a:gd name="connsiteX24" fmla="*/ 90488 w 131917"/>
                <a:gd name="connsiteY24" fmla="*/ 87630 h 147637"/>
                <a:gd name="connsiteX25" fmla="*/ 57150 w 131917"/>
                <a:gd name="connsiteY25" fmla="*/ 116205 h 147637"/>
                <a:gd name="connsiteX26" fmla="*/ 38100 w 131917"/>
                <a:gd name="connsiteY26" fmla="*/ 101917 h 147637"/>
                <a:gd name="connsiteX27" fmla="*/ 82867 w 131917"/>
                <a:gd name="connsiteY27" fmla="*/ 79058 h 147637"/>
                <a:gd name="connsiteX28" fmla="*/ 84772 w 131917"/>
                <a:gd name="connsiteY28" fmla="*/ 79058 h 147637"/>
                <a:gd name="connsiteX29" fmla="*/ 84772 w 131917"/>
                <a:gd name="connsiteY29" fmla="*/ 79058 h 147637"/>
                <a:gd name="connsiteX30" fmla="*/ 90488 w 131917"/>
                <a:gd name="connsiteY30" fmla="*/ 84772 h 147637"/>
                <a:gd name="connsiteX31" fmla="*/ 90488 w 131917"/>
                <a:gd name="connsiteY31" fmla="*/ 87630 h 147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31917" h="147637">
                  <a:moveTo>
                    <a:pt x="129540" y="96202"/>
                  </a:moveTo>
                  <a:lnTo>
                    <a:pt x="129540" y="61913"/>
                  </a:lnTo>
                  <a:cubicBezTo>
                    <a:pt x="129540" y="22860"/>
                    <a:pt x="120967" y="0"/>
                    <a:pt x="65722" y="0"/>
                  </a:cubicBezTo>
                  <a:cubicBezTo>
                    <a:pt x="24765" y="0"/>
                    <a:pt x="6667" y="17145"/>
                    <a:pt x="6667" y="34290"/>
                  </a:cubicBezTo>
                  <a:cubicBezTo>
                    <a:pt x="6667" y="49530"/>
                    <a:pt x="24765" y="51435"/>
                    <a:pt x="30480" y="51435"/>
                  </a:cubicBezTo>
                  <a:cubicBezTo>
                    <a:pt x="31432" y="51435"/>
                    <a:pt x="31432" y="51435"/>
                    <a:pt x="32385" y="50483"/>
                  </a:cubicBezTo>
                  <a:lnTo>
                    <a:pt x="32385" y="50483"/>
                  </a:lnTo>
                  <a:cubicBezTo>
                    <a:pt x="37147" y="40005"/>
                    <a:pt x="47625" y="30480"/>
                    <a:pt x="65722" y="30480"/>
                  </a:cubicBezTo>
                  <a:cubicBezTo>
                    <a:pt x="84772" y="30480"/>
                    <a:pt x="90488" y="36195"/>
                    <a:pt x="91440" y="51435"/>
                  </a:cubicBezTo>
                  <a:cubicBezTo>
                    <a:pt x="91440" y="53340"/>
                    <a:pt x="89535" y="55245"/>
                    <a:pt x="87630" y="55245"/>
                  </a:cubicBezTo>
                  <a:lnTo>
                    <a:pt x="87630" y="55245"/>
                  </a:lnTo>
                  <a:cubicBezTo>
                    <a:pt x="73342" y="56197"/>
                    <a:pt x="22860" y="62865"/>
                    <a:pt x="8572" y="80963"/>
                  </a:cubicBezTo>
                  <a:cubicBezTo>
                    <a:pt x="1905" y="88583"/>
                    <a:pt x="0" y="98108"/>
                    <a:pt x="0" y="108585"/>
                  </a:cubicBezTo>
                  <a:cubicBezTo>
                    <a:pt x="0" y="131445"/>
                    <a:pt x="17145" y="147638"/>
                    <a:pt x="45720" y="147638"/>
                  </a:cubicBezTo>
                  <a:cubicBezTo>
                    <a:pt x="61913" y="147638"/>
                    <a:pt x="76200" y="141922"/>
                    <a:pt x="85725" y="132397"/>
                  </a:cubicBezTo>
                  <a:lnTo>
                    <a:pt x="85725" y="132397"/>
                  </a:lnTo>
                  <a:cubicBezTo>
                    <a:pt x="85725" y="132397"/>
                    <a:pt x="86677" y="131445"/>
                    <a:pt x="86677" y="131445"/>
                  </a:cubicBezTo>
                  <a:cubicBezTo>
                    <a:pt x="87630" y="130492"/>
                    <a:pt x="89535" y="130492"/>
                    <a:pt x="90488" y="130492"/>
                  </a:cubicBezTo>
                  <a:cubicBezTo>
                    <a:pt x="91440" y="130492"/>
                    <a:pt x="92392" y="130492"/>
                    <a:pt x="93345" y="131445"/>
                  </a:cubicBezTo>
                  <a:cubicBezTo>
                    <a:pt x="94297" y="132397"/>
                    <a:pt x="94297" y="132397"/>
                    <a:pt x="94297" y="132397"/>
                  </a:cubicBezTo>
                  <a:cubicBezTo>
                    <a:pt x="96202" y="136208"/>
                    <a:pt x="98107" y="139065"/>
                    <a:pt x="100965" y="141922"/>
                  </a:cubicBezTo>
                  <a:cubicBezTo>
                    <a:pt x="110490" y="148590"/>
                    <a:pt x="122872" y="145733"/>
                    <a:pt x="126682" y="143827"/>
                  </a:cubicBezTo>
                  <a:cubicBezTo>
                    <a:pt x="132397" y="140970"/>
                    <a:pt x="132397" y="139065"/>
                    <a:pt x="131445" y="135255"/>
                  </a:cubicBezTo>
                  <a:cubicBezTo>
                    <a:pt x="129540" y="130492"/>
                    <a:pt x="129540" y="111442"/>
                    <a:pt x="129540" y="96202"/>
                  </a:cubicBezTo>
                  <a:moveTo>
                    <a:pt x="90488" y="87630"/>
                  </a:moveTo>
                  <a:cubicBezTo>
                    <a:pt x="90488" y="102870"/>
                    <a:pt x="77152" y="116205"/>
                    <a:pt x="57150" y="116205"/>
                  </a:cubicBezTo>
                  <a:cubicBezTo>
                    <a:pt x="43815" y="116205"/>
                    <a:pt x="38100" y="110490"/>
                    <a:pt x="38100" y="101917"/>
                  </a:cubicBezTo>
                  <a:cubicBezTo>
                    <a:pt x="38100" y="91440"/>
                    <a:pt x="53340" y="80963"/>
                    <a:pt x="82867" y="79058"/>
                  </a:cubicBezTo>
                  <a:lnTo>
                    <a:pt x="84772" y="79058"/>
                  </a:lnTo>
                  <a:lnTo>
                    <a:pt x="84772" y="79058"/>
                  </a:lnTo>
                  <a:cubicBezTo>
                    <a:pt x="87630" y="79058"/>
                    <a:pt x="90488" y="81915"/>
                    <a:pt x="90488" y="84772"/>
                  </a:cubicBezTo>
                  <a:lnTo>
                    <a:pt x="90488" y="8763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36" name="Freeform: Shape 47">
              <a:extLst>
                <a:ext uri="{FF2B5EF4-FFF2-40B4-BE49-F238E27FC236}">
                  <a16:creationId xmlns:a16="http://schemas.microsoft.com/office/drawing/2014/main" id="{EB6B59A2-D04D-DC46-9F7F-6CB31649696E}"/>
                </a:ext>
              </a:extLst>
            </p:cNvPr>
            <p:cNvSpPr/>
            <p:nvPr/>
          </p:nvSpPr>
          <p:spPr>
            <a:xfrm>
              <a:off x="3584737" y="2207895"/>
              <a:ext cx="137452" cy="196214"/>
            </a:xfrm>
            <a:custGeom>
              <a:avLst/>
              <a:gdLst>
                <a:gd name="connsiteX0" fmla="*/ 134775 w 137452"/>
                <a:gd name="connsiteY0" fmla="*/ 179070 h 196214"/>
                <a:gd name="connsiteX1" fmla="*/ 110010 w 137452"/>
                <a:gd name="connsiteY1" fmla="*/ 149542 h 196214"/>
                <a:gd name="connsiteX2" fmla="*/ 107152 w 137452"/>
                <a:gd name="connsiteY2" fmla="*/ 144780 h 196214"/>
                <a:gd name="connsiteX3" fmla="*/ 93817 w 137452"/>
                <a:gd name="connsiteY3" fmla="*/ 126683 h 196214"/>
                <a:gd name="connsiteX4" fmla="*/ 95722 w 137452"/>
                <a:gd name="connsiteY4" fmla="*/ 108585 h 196214"/>
                <a:gd name="connsiteX5" fmla="*/ 98580 w 137452"/>
                <a:gd name="connsiteY5" fmla="*/ 105727 h 196214"/>
                <a:gd name="connsiteX6" fmla="*/ 101437 w 137452"/>
                <a:gd name="connsiteY6" fmla="*/ 101917 h 196214"/>
                <a:gd name="connsiteX7" fmla="*/ 101437 w 137452"/>
                <a:gd name="connsiteY7" fmla="*/ 101917 h 196214"/>
                <a:gd name="connsiteX8" fmla="*/ 102390 w 137452"/>
                <a:gd name="connsiteY8" fmla="*/ 100013 h 196214"/>
                <a:gd name="connsiteX9" fmla="*/ 102390 w 137452"/>
                <a:gd name="connsiteY9" fmla="*/ 99060 h 196214"/>
                <a:gd name="connsiteX10" fmla="*/ 106200 w 137452"/>
                <a:gd name="connsiteY10" fmla="*/ 95250 h 196214"/>
                <a:gd name="connsiteX11" fmla="*/ 120487 w 137452"/>
                <a:gd name="connsiteY11" fmla="*/ 81915 h 196214"/>
                <a:gd name="connsiteX12" fmla="*/ 122392 w 137452"/>
                <a:gd name="connsiteY12" fmla="*/ 73342 h 196214"/>
                <a:gd name="connsiteX13" fmla="*/ 122392 w 137452"/>
                <a:gd name="connsiteY13" fmla="*/ 73342 h 196214"/>
                <a:gd name="connsiteX14" fmla="*/ 122392 w 137452"/>
                <a:gd name="connsiteY14" fmla="*/ 73342 h 196214"/>
                <a:gd name="connsiteX15" fmla="*/ 102390 w 137452"/>
                <a:gd name="connsiteY15" fmla="*/ 61913 h 196214"/>
                <a:gd name="connsiteX16" fmla="*/ 102390 w 137452"/>
                <a:gd name="connsiteY16" fmla="*/ 61913 h 196214"/>
                <a:gd name="connsiteX17" fmla="*/ 102390 w 137452"/>
                <a:gd name="connsiteY17" fmla="*/ 61913 h 196214"/>
                <a:gd name="connsiteX18" fmla="*/ 102390 w 137452"/>
                <a:gd name="connsiteY18" fmla="*/ 61913 h 196214"/>
                <a:gd name="connsiteX19" fmla="*/ 101437 w 137452"/>
                <a:gd name="connsiteY19" fmla="*/ 61913 h 196214"/>
                <a:gd name="connsiteX20" fmla="*/ 101437 w 137452"/>
                <a:gd name="connsiteY20" fmla="*/ 61913 h 196214"/>
                <a:gd name="connsiteX21" fmla="*/ 100485 w 137452"/>
                <a:gd name="connsiteY21" fmla="*/ 61913 h 196214"/>
                <a:gd name="connsiteX22" fmla="*/ 99532 w 137452"/>
                <a:gd name="connsiteY22" fmla="*/ 61913 h 196214"/>
                <a:gd name="connsiteX23" fmla="*/ 94770 w 137452"/>
                <a:gd name="connsiteY23" fmla="*/ 62865 h 196214"/>
                <a:gd name="connsiteX24" fmla="*/ 94770 w 137452"/>
                <a:gd name="connsiteY24" fmla="*/ 62865 h 196214"/>
                <a:gd name="connsiteX25" fmla="*/ 93817 w 137452"/>
                <a:gd name="connsiteY25" fmla="*/ 62865 h 196214"/>
                <a:gd name="connsiteX26" fmla="*/ 89055 w 137452"/>
                <a:gd name="connsiteY26" fmla="*/ 66675 h 196214"/>
                <a:gd name="connsiteX27" fmla="*/ 89055 w 137452"/>
                <a:gd name="connsiteY27" fmla="*/ 66675 h 196214"/>
                <a:gd name="connsiteX28" fmla="*/ 83340 w 137452"/>
                <a:gd name="connsiteY28" fmla="*/ 72390 h 196214"/>
                <a:gd name="connsiteX29" fmla="*/ 62385 w 137452"/>
                <a:gd name="connsiteY29" fmla="*/ 93345 h 196214"/>
                <a:gd name="connsiteX30" fmla="*/ 50002 w 137452"/>
                <a:gd name="connsiteY30" fmla="*/ 100013 h 196214"/>
                <a:gd name="connsiteX31" fmla="*/ 42382 w 137452"/>
                <a:gd name="connsiteY31" fmla="*/ 91440 h 196214"/>
                <a:gd name="connsiteX32" fmla="*/ 42382 w 137452"/>
                <a:gd name="connsiteY32" fmla="*/ 31433 h 196214"/>
                <a:gd name="connsiteX33" fmla="*/ 42382 w 137452"/>
                <a:gd name="connsiteY33" fmla="*/ 31433 h 196214"/>
                <a:gd name="connsiteX34" fmla="*/ 42382 w 137452"/>
                <a:gd name="connsiteY34" fmla="*/ 31433 h 196214"/>
                <a:gd name="connsiteX35" fmla="*/ 42382 w 137452"/>
                <a:gd name="connsiteY35" fmla="*/ 30480 h 196214"/>
                <a:gd name="connsiteX36" fmla="*/ 42382 w 137452"/>
                <a:gd name="connsiteY36" fmla="*/ 30480 h 196214"/>
                <a:gd name="connsiteX37" fmla="*/ 31905 w 137452"/>
                <a:gd name="connsiteY37" fmla="*/ 3810 h 196214"/>
                <a:gd name="connsiteX38" fmla="*/ 17617 w 137452"/>
                <a:gd name="connsiteY38" fmla="*/ 0 h 196214"/>
                <a:gd name="connsiteX39" fmla="*/ 5235 w 137452"/>
                <a:gd name="connsiteY39" fmla="*/ 1905 h 196214"/>
                <a:gd name="connsiteX40" fmla="*/ 472 w 137452"/>
                <a:gd name="connsiteY40" fmla="*/ 10477 h 196214"/>
                <a:gd name="connsiteX41" fmla="*/ 2377 w 137452"/>
                <a:gd name="connsiteY41" fmla="*/ 39052 h 196214"/>
                <a:gd name="connsiteX42" fmla="*/ 2377 w 137452"/>
                <a:gd name="connsiteY42" fmla="*/ 177165 h 196214"/>
                <a:gd name="connsiteX43" fmla="*/ 20475 w 137452"/>
                <a:gd name="connsiteY43" fmla="*/ 196215 h 196214"/>
                <a:gd name="connsiteX44" fmla="*/ 24285 w 137452"/>
                <a:gd name="connsiteY44" fmla="*/ 196215 h 196214"/>
                <a:gd name="connsiteX45" fmla="*/ 41430 w 137452"/>
                <a:gd name="connsiteY45" fmla="*/ 177165 h 196214"/>
                <a:gd name="connsiteX46" fmla="*/ 41430 w 137452"/>
                <a:gd name="connsiteY46" fmla="*/ 175260 h 196214"/>
                <a:gd name="connsiteX47" fmla="*/ 41430 w 137452"/>
                <a:gd name="connsiteY47" fmla="*/ 144780 h 196214"/>
                <a:gd name="connsiteX48" fmla="*/ 49050 w 137452"/>
                <a:gd name="connsiteY48" fmla="*/ 136208 h 196214"/>
                <a:gd name="connsiteX49" fmla="*/ 64290 w 137452"/>
                <a:gd name="connsiteY49" fmla="*/ 146685 h 196214"/>
                <a:gd name="connsiteX50" fmla="*/ 93817 w 137452"/>
                <a:gd name="connsiteY50" fmla="*/ 183833 h 196214"/>
                <a:gd name="connsiteX51" fmla="*/ 93817 w 137452"/>
                <a:gd name="connsiteY51" fmla="*/ 183833 h 196214"/>
                <a:gd name="connsiteX52" fmla="*/ 115725 w 137452"/>
                <a:gd name="connsiteY52" fmla="*/ 196215 h 196214"/>
                <a:gd name="connsiteX53" fmla="*/ 135727 w 137452"/>
                <a:gd name="connsiteY53" fmla="*/ 185738 h 196214"/>
                <a:gd name="connsiteX54" fmla="*/ 134775 w 137452"/>
                <a:gd name="connsiteY54" fmla="*/ 179070 h 196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137452" h="196214">
                  <a:moveTo>
                    <a:pt x="134775" y="179070"/>
                  </a:moveTo>
                  <a:cubicBezTo>
                    <a:pt x="130012" y="175260"/>
                    <a:pt x="118582" y="160972"/>
                    <a:pt x="110010" y="149542"/>
                  </a:cubicBezTo>
                  <a:lnTo>
                    <a:pt x="107152" y="144780"/>
                  </a:lnTo>
                  <a:lnTo>
                    <a:pt x="93817" y="126683"/>
                  </a:lnTo>
                  <a:cubicBezTo>
                    <a:pt x="90007" y="120967"/>
                    <a:pt x="90960" y="115252"/>
                    <a:pt x="95722" y="108585"/>
                  </a:cubicBezTo>
                  <a:cubicBezTo>
                    <a:pt x="96675" y="107633"/>
                    <a:pt x="97627" y="106680"/>
                    <a:pt x="98580" y="105727"/>
                  </a:cubicBezTo>
                  <a:cubicBezTo>
                    <a:pt x="99532" y="104775"/>
                    <a:pt x="100485" y="103822"/>
                    <a:pt x="101437" y="101917"/>
                  </a:cubicBezTo>
                  <a:lnTo>
                    <a:pt x="101437" y="101917"/>
                  </a:lnTo>
                  <a:cubicBezTo>
                    <a:pt x="101437" y="100965"/>
                    <a:pt x="102390" y="100965"/>
                    <a:pt x="102390" y="100013"/>
                  </a:cubicBezTo>
                  <a:lnTo>
                    <a:pt x="102390" y="99060"/>
                  </a:lnTo>
                  <a:cubicBezTo>
                    <a:pt x="103342" y="98108"/>
                    <a:pt x="105247" y="96202"/>
                    <a:pt x="106200" y="95250"/>
                  </a:cubicBezTo>
                  <a:cubicBezTo>
                    <a:pt x="111915" y="88583"/>
                    <a:pt x="117630" y="83820"/>
                    <a:pt x="120487" y="81915"/>
                  </a:cubicBezTo>
                  <a:cubicBezTo>
                    <a:pt x="123345" y="80010"/>
                    <a:pt x="125250" y="78105"/>
                    <a:pt x="122392" y="73342"/>
                  </a:cubicBezTo>
                  <a:lnTo>
                    <a:pt x="122392" y="73342"/>
                  </a:lnTo>
                  <a:cubicBezTo>
                    <a:pt x="122392" y="73342"/>
                    <a:pt x="122392" y="73342"/>
                    <a:pt x="122392" y="73342"/>
                  </a:cubicBezTo>
                  <a:cubicBezTo>
                    <a:pt x="121440" y="70485"/>
                    <a:pt x="112867" y="61913"/>
                    <a:pt x="102390" y="61913"/>
                  </a:cubicBezTo>
                  <a:cubicBezTo>
                    <a:pt x="102390" y="61913"/>
                    <a:pt x="102390" y="61913"/>
                    <a:pt x="102390" y="61913"/>
                  </a:cubicBezTo>
                  <a:cubicBezTo>
                    <a:pt x="102390" y="61913"/>
                    <a:pt x="102390" y="61913"/>
                    <a:pt x="102390" y="61913"/>
                  </a:cubicBezTo>
                  <a:cubicBezTo>
                    <a:pt x="102390" y="61913"/>
                    <a:pt x="102390" y="61913"/>
                    <a:pt x="102390" y="61913"/>
                  </a:cubicBezTo>
                  <a:cubicBezTo>
                    <a:pt x="102390" y="61913"/>
                    <a:pt x="101437" y="61913"/>
                    <a:pt x="101437" y="61913"/>
                  </a:cubicBezTo>
                  <a:cubicBezTo>
                    <a:pt x="101437" y="61913"/>
                    <a:pt x="101437" y="61913"/>
                    <a:pt x="101437" y="61913"/>
                  </a:cubicBezTo>
                  <a:cubicBezTo>
                    <a:pt x="101437" y="61913"/>
                    <a:pt x="100485" y="61913"/>
                    <a:pt x="100485" y="61913"/>
                  </a:cubicBezTo>
                  <a:cubicBezTo>
                    <a:pt x="100485" y="61913"/>
                    <a:pt x="99532" y="61913"/>
                    <a:pt x="99532" y="61913"/>
                  </a:cubicBezTo>
                  <a:cubicBezTo>
                    <a:pt x="97627" y="61913"/>
                    <a:pt x="95722" y="62865"/>
                    <a:pt x="94770" y="62865"/>
                  </a:cubicBezTo>
                  <a:cubicBezTo>
                    <a:pt x="94770" y="62865"/>
                    <a:pt x="94770" y="62865"/>
                    <a:pt x="94770" y="62865"/>
                  </a:cubicBezTo>
                  <a:cubicBezTo>
                    <a:pt x="94770" y="62865"/>
                    <a:pt x="93817" y="62865"/>
                    <a:pt x="93817" y="62865"/>
                  </a:cubicBezTo>
                  <a:cubicBezTo>
                    <a:pt x="91912" y="63817"/>
                    <a:pt x="90007" y="64770"/>
                    <a:pt x="89055" y="66675"/>
                  </a:cubicBezTo>
                  <a:lnTo>
                    <a:pt x="89055" y="66675"/>
                  </a:lnTo>
                  <a:cubicBezTo>
                    <a:pt x="87150" y="68580"/>
                    <a:pt x="85245" y="70485"/>
                    <a:pt x="83340" y="72390"/>
                  </a:cubicBezTo>
                  <a:lnTo>
                    <a:pt x="62385" y="93345"/>
                  </a:lnTo>
                  <a:cubicBezTo>
                    <a:pt x="59527" y="96202"/>
                    <a:pt x="56670" y="100013"/>
                    <a:pt x="50002" y="100013"/>
                  </a:cubicBezTo>
                  <a:cubicBezTo>
                    <a:pt x="45240" y="100013"/>
                    <a:pt x="42382" y="97155"/>
                    <a:pt x="42382" y="91440"/>
                  </a:cubicBezTo>
                  <a:lnTo>
                    <a:pt x="42382" y="31433"/>
                  </a:lnTo>
                  <a:lnTo>
                    <a:pt x="42382" y="31433"/>
                  </a:lnTo>
                  <a:lnTo>
                    <a:pt x="42382" y="31433"/>
                  </a:lnTo>
                  <a:cubicBezTo>
                    <a:pt x="42382" y="31433"/>
                    <a:pt x="42382" y="30480"/>
                    <a:pt x="42382" y="30480"/>
                  </a:cubicBezTo>
                  <a:lnTo>
                    <a:pt x="42382" y="30480"/>
                  </a:lnTo>
                  <a:cubicBezTo>
                    <a:pt x="42382" y="18097"/>
                    <a:pt x="38572" y="8572"/>
                    <a:pt x="31905" y="3810"/>
                  </a:cubicBezTo>
                  <a:cubicBezTo>
                    <a:pt x="27142" y="952"/>
                    <a:pt x="22380" y="0"/>
                    <a:pt x="17617" y="0"/>
                  </a:cubicBezTo>
                  <a:cubicBezTo>
                    <a:pt x="11902" y="0"/>
                    <a:pt x="7140" y="952"/>
                    <a:pt x="5235" y="1905"/>
                  </a:cubicBezTo>
                  <a:cubicBezTo>
                    <a:pt x="-480" y="4763"/>
                    <a:pt x="-480" y="6667"/>
                    <a:pt x="472" y="10477"/>
                  </a:cubicBezTo>
                  <a:cubicBezTo>
                    <a:pt x="1425" y="14288"/>
                    <a:pt x="2377" y="27622"/>
                    <a:pt x="2377" y="39052"/>
                  </a:cubicBezTo>
                  <a:lnTo>
                    <a:pt x="2377" y="177165"/>
                  </a:lnTo>
                  <a:cubicBezTo>
                    <a:pt x="2377" y="191452"/>
                    <a:pt x="9997" y="196215"/>
                    <a:pt x="20475" y="196215"/>
                  </a:cubicBezTo>
                  <a:lnTo>
                    <a:pt x="24285" y="196215"/>
                  </a:lnTo>
                  <a:cubicBezTo>
                    <a:pt x="34762" y="196215"/>
                    <a:pt x="41430" y="191452"/>
                    <a:pt x="41430" y="177165"/>
                  </a:cubicBezTo>
                  <a:lnTo>
                    <a:pt x="41430" y="175260"/>
                  </a:lnTo>
                  <a:cubicBezTo>
                    <a:pt x="41430" y="171450"/>
                    <a:pt x="41430" y="148590"/>
                    <a:pt x="41430" y="144780"/>
                  </a:cubicBezTo>
                  <a:cubicBezTo>
                    <a:pt x="41430" y="138113"/>
                    <a:pt x="46192" y="136208"/>
                    <a:pt x="49050" y="136208"/>
                  </a:cubicBezTo>
                  <a:cubicBezTo>
                    <a:pt x="56670" y="136208"/>
                    <a:pt x="59527" y="140970"/>
                    <a:pt x="64290" y="146685"/>
                  </a:cubicBezTo>
                  <a:cubicBezTo>
                    <a:pt x="66195" y="149542"/>
                    <a:pt x="84292" y="171450"/>
                    <a:pt x="93817" y="183833"/>
                  </a:cubicBezTo>
                  <a:lnTo>
                    <a:pt x="93817" y="183833"/>
                  </a:lnTo>
                  <a:cubicBezTo>
                    <a:pt x="101437" y="193358"/>
                    <a:pt x="108105" y="196215"/>
                    <a:pt x="115725" y="196215"/>
                  </a:cubicBezTo>
                  <a:cubicBezTo>
                    <a:pt x="126202" y="196215"/>
                    <a:pt x="134775" y="188595"/>
                    <a:pt x="135727" y="185738"/>
                  </a:cubicBezTo>
                  <a:cubicBezTo>
                    <a:pt x="138585" y="183833"/>
                    <a:pt x="137632" y="181927"/>
                    <a:pt x="134775" y="17907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37" name="Freeform: Shape 48">
              <a:extLst>
                <a:ext uri="{FF2B5EF4-FFF2-40B4-BE49-F238E27FC236}">
                  <a16:creationId xmlns:a16="http://schemas.microsoft.com/office/drawing/2014/main" id="{6B3DDFE9-DD94-DE48-87B6-15487144BA31}"/>
                </a:ext>
              </a:extLst>
            </p:cNvPr>
            <p:cNvSpPr/>
            <p:nvPr/>
          </p:nvSpPr>
          <p:spPr>
            <a:xfrm>
              <a:off x="3237180" y="2212657"/>
              <a:ext cx="171231" cy="194309"/>
            </a:xfrm>
            <a:custGeom>
              <a:avLst/>
              <a:gdLst>
                <a:gd name="connsiteX0" fmla="*/ 140384 w 171231"/>
                <a:gd name="connsiteY0" fmla="*/ 39052 h 194309"/>
                <a:gd name="connsiteX1" fmla="*/ 167054 w 171231"/>
                <a:gd name="connsiteY1" fmla="*/ 28575 h 194309"/>
                <a:gd name="connsiteX2" fmla="*/ 168959 w 171231"/>
                <a:gd name="connsiteY2" fmla="*/ 2858 h 194309"/>
                <a:gd name="connsiteX3" fmla="*/ 165149 w 171231"/>
                <a:gd name="connsiteY3" fmla="*/ 0 h 194309"/>
                <a:gd name="connsiteX4" fmla="*/ 30847 w 171231"/>
                <a:gd name="connsiteY4" fmla="*/ 0 h 194309"/>
                <a:gd name="connsiteX5" fmla="*/ 30847 w 171231"/>
                <a:gd name="connsiteY5" fmla="*/ 0 h 194309"/>
                <a:gd name="connsiteX6" fmla="*/ 4177 w 171231"/>
                <a:gd name="connsiteY6" fmla="*/ 10477 h 194309"/>
                <a:gd name="connsiteX7" fmla="*/ 2272 w 171231"/>
                <a:gd name="connsiteY7" fmla="*/ 36195 h 194309"/>
                <a:gd name="connsiteX8" fmla="*/ 6082 w 171231"/>
                <a:gd name="connsiteY8" fmla="*/ 39052 h 194309"/>
                <a:gd name="connsiteX9" fmla="*/ 58469 w 171231"/>
                <a:gd name="connsiteY9" fmla="*/ 39052 h 194309"/>
                <a:gd name="connsiteX10" fmla="*/ 65137 w 171231"/>
                <a:gd name="connsiteY10" fmla="*/ 44767 h 194309"/>
                <a:gd name="connsiteX11" fmla="*/ 65137 w 171231"/>
                <a:gd name="connsiteY11" fmla="*/ 175260 h 194309"/>
                <a:gd name="connsiteX12" fmla="*/ 69899 w 171231"/>
                <a:gd name="connsiteY12" fmla="*/ 189547 h 194309"/>
                <a:gd name="connsiteX13" fmla="*/ 83234 w 171231"/>
                <a:gd name="connsiteY13" fmla="*/ 194310 h 194309"/>
                <a:gd name="connsiteX14" fmla="*/ 87044 w 171231"/>
                <a:gd name="connsiteY14" fmla="*/ 194310 h 194309"/>
                <a:gd name="connsiteX15" fmla="*/ 104189 w 171231"/>
                <a:gd name="connsiteY15" fmla="*/ 175260 h 194309"/>
                <a:gd name="connsiteX16" fmla="*/ 104189 w 171231"/>
                <a:gd name="connsiteY16" fmla="*/ 46672 h 194309"/>
                <a:gd name="connsiteX17" fmla="*/ 111809 w 171231"/>
                <a:gd name="connsiteY17" fmla="*/ 38100 h 194309"/>
                <a:gd name="connsiteX18" fmla="*/ 140384 w 171231"/>
                <a:gd name="connsiteY18" fmla="*/ 39052 h 194309"/>
                <a:gd name="connsiteX19" fmla="*/ 140384 w 171231"/>
                <a:gd name="connsiteY19" fmla="*/ 39052 h 194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71231" h="194309">
                  <a:moveTo>
                    <a:pt x="140384" y="39052"/>
                  </a:moveTo>
                  <a:cubicBezTo>
                    <a:pt x="152767" y="39052"/>
                    <a:pt x="162292" y="35242"/>
                    <a:pt x="167054" y="28575"/>
                  </a:cubicBezTo>
                  <a:cubicBezTo>
                    <a:pt x="173722" y="19050"/>
                    <a:pt x="170864" y="6667"/>
                    <a:pt x="168959" y="2858"/>
                  </a:cubicBezTo>
                  <a:cubicBezTo>
                    <a:pt x="168007" y="952"/>
                    <a:pt x="166102" y="0"/>
                    <a:pt x="165149" y="0"/>
                  </a:cubicBezTo>
                  <a:cubicBezTo>
                    <a:pt x="165149" y="0"/>
                    <a:pt x="30847" y="0"/>
                    <a:pt x="30847" y="0"/>
                  </a:cubicBezTo>
                  <a:lnTo>
                    <a:pt x="30847" y="0"/>
                  </a:lnTo>
                  <a:cubicBezTo>
                    <a:pt x="18464" y="0"/>
                    <a:pt x="8939" y="3810"/>
                    <a:pt x="4177" y="10477"/>
                  </a:cubicBezTo>
                  <a:cubicBezTo>
                    <a:pt x="-2491" y="20002"/>
                    <a:pt x="367" y="32385"/>
                    <a:pt x="2272" y="36195"/>
                  </a:cubicBezTo>
                  <a:cubicBezTo>
                    <a:pt x="3224" y="38100"/>
                    <a:pt x="5129" y="39052"/>
                    <a:pt x="6082" y="39052"/>
                  </a:cubicBezTo>
                  <a:lnTo>
                    <a:pt x="58469" y="39052"/>
                  </a:lnTo>
                  <a:cubicBezTo>
                    <a:pt x="61327" y="39052"/>
                    <a:pt x="64184" y="41910"/>
                    <a:pt x="65137" y="44767"/>
                  </a:cubicBezTo>
                  <a:lnTo>
                    <a:pt x="65137" y="175260"/>
                  </a:lnTo>
                  <a:cubicBezTo>
                    <a:pt x="65137" y="181927"/>
                    <a:pt x="67042" y="186690"/>
                    <a:pt x="69899" y="189547"/>
                  </a:cubicBezTo>
                  <a:cubicBezTo>
                    <a:pt x="72757" y="193358"/>
                    <a:pt x="77519" y="194310"/>
                    <a:pt x="83234" y="194310"/>
                  </a:cubicBezTo>
                  <a:lnTo>
                    <a:pt x="87044" y="194310"/>
                  </a:lnTo>
                  <a:cubicBezTo>
                    <a:pt x="96569" y="194310"/>
                    <a:pt x="104189" y="189547"/>
                    <a:pt x="104189" y="175260"/>
                  </a:cubicBezTo>
                  <a:lnTo>
                    <a:pt x="104189" y="46672"/>
                  </a:lnTo>
                  <a:cubicBezTo>
                    <a:pt x="104189" y="41910"/>
                    <a:pt x="107047" y="39052"/>
                    <a:pt x="111809" y="38100"/>
                  </a:cubicBezTo>
                  <a:cubicBezTo>
                    <a:pt x="111809" y="39052"/>
                    <a:pt x="139432" y="39052"/>
                    <a:pt x="140384" y="39052"/>
                  </a:cubicBezTo>
                  <a:lnTo>
                    <a:pt x="140384" y="3905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38" name="Freeform: Shape 49">
              <a:extLst>
                <a:ext uri="{FF2B5EF4-FFF2-40B4-BE49-F238E27FC236}">
                  <a16:creationId xmlns:a16="http://schemas.microsoft.com/office/drawing/2014/main" id="{98326EB8-67DF-354D-9C49-F1DFF37642FD}"/>
                </a:ext>
              </a:extLst>
            </p:cNvPr>
            <p:cNvSpPr/>
            <p:nvPr/>
          </p:nvSpPr>
          <p:spPr>
            <a:xfrm>
              <a:off x="2858452" y="2465070"/>
              <a:ext cx="71437" cy="107632"/>
            </a:xfrm>
            <a:custGeom>
              <a:avLst/>
              <a:gdLst>
                <a:gd name="connsiteX0" fmla="*/ 0 w 71437"/>
                <a:gd name="connsiteY0" fmla="*/ 102870 h 107632"/>
                <a:gd name="connsiteX1" fmla="*/ 0 w 71437"/>
                <a:gd name="connsiteY1" fmla="*/ 6667 h 107632"/>
                <a:gd name="connsiteX2" fmla="*/ 6667 w 71437"/>
                <a:gd name="connsiteY2" fmla="*/ 0 h 107632"/>
                <a:gd name="connsiteX3" fmla="*/ 66675 w 71437"/>
                <a:gd name="connsiteY3" fmla="*/ 0 h 107632"/>
                <a:gd name="connsiteX4" fmla="*/ 71438 w 71437"/>
                <a:gd name="connsiteY4" fmla="*/ 4763 h 107632"/>
                <a:gd name="connsiteX5" fmla="*/ 71438 w 71437"/>
                <a:gd name="connsiteY5" fmla="*/ 5715 h 107632"/>
                <a:gd name="connsiteX6" fmla="*/ 66675 w 71437"/>
                <a:gd name="connsiteY6" fmla="*/ 10477 h 107632"/>
                <a:gd name="connsiteX7" fmla="*/ 11430 w 71437"/>
                <a:gd name="connsiteY7" fmla="*/ 10477 h 107632"/>
                <a:gd name="connsiteX8" fmla="*/ 11430 w 71437"/>
                <a:gd name="connsiteY8" fmla="*/ 50483 h 107632"/>
                <a:gd name="connsiteX9" fmla="*/ 52388 w 71437"/>
                <a:gd name="connsiteY9" fmla="*/ 50483 h 107632"/>
                <a:gd name="connsiteX10" fmla="*/ 57150 w 71437"/>
                <a:gd name="connsiteY10" fmla="*/ 55245 h 107632"/>
                <a:gd name="connsiteX11" fmla="*/ 57150 w 71437"/>
                <a:gd name="connsiteY11" fmla="*/ 56197 h 107632"/>
                <a:gd name="connsiteX12" fmla="*/ 52388 w 71437"/>
                <a:gd name="connsiteY12" fmla="*/ 60960 h 107632"/>
                <a:gd name="connsiteX13" fmla="*/ 11430 w 71437"/>
                <a:gd name="connsiteY13" fmla="*/ 60960 h 107632"/>
                <a:gd name="connsiteX14" fmla="*/ 11430 w 71437"/>
                <a:gd name="connsiteY14" fmla="*/ 102870 h 107632"/>
                <a:gd name="connsiteX15" fmla="*/ 6667 w 71437"/>
                <a:gd name="connsiteY15" fmla="*/ 107633 h 107632"/>
                <a:gd name="connsiteX16" fmla="*/ 4763 w 71437"/>
                <a:gd name="connsiteY16" fmla="*/ 107633 h 107632"/>
                <a:gd name="connsiteX17" fmla="*/ 0 w 71437"/>
                <a:gd name="connsiteY17" fmla="*/ 102870 h 107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1437" h="107632">
                  <a:moveTo>
                    <a:pt x="0" y="102870"/>
                  </a:moveTo>
                  <a:lnTo>
                    <a:pt x="0" y="6667"/>
                  </a:lnTo>
                  <a:cubicBezTo>
                    <a:pt x="0" y="2858"/>
                    <a:pt x="2857" y="0"/>
                    <a:pt x="6667" y="0"/>
                  </a:cubicBezTo>
                  <a:lnTo>
                    <a:pt x="66675" y="0"/>
                  </a:lnTo>
                  <a:cubicBezTo>
                    <a:pt x="69532" y="0"/>
                    <a:pt x="71438" y="1905"/>
                    <a:pt x="71438" y="4763"/>
                  </a:cubicBezTo>
                  <a:lnTo>
                    <a:pt x="71438" y="5715"/>
                  </a:lnTo>
                  <a:cubicBezTo>
                    <a:pt x="71438" y="8572"/>
                    <a:pt x="69532" y="10477"/>
                    <a:pt x="66675" y="10477"/>
                  </a:cubicBezTo>
                  <a:lnTo>
                    <a:pt x="11430" y="10477"/>
                  </a:lnTo>
                  <a:lnTo>
                    <a:pt x="11430" y="50483"/>
                  </a:lnTo>
                  <a:lnTo>
                    <a:pt x="52388" y="50483"/>
                  </a:lnTo>
                  <a:cubicBezTo>
                    <a:pt x="55245" y="50483"/>
                    <a:pt x="57150" y="52388"/>
                    <a:pt x="57150" y="55245"/>
                  </a:cubicBezTo>
                  <a:lnTo>
                    <a:pt x="57150" y="56197"/>
                  </a:lnTo>
                  <a:cubicBezTo>
                    <a:pt x="57150" y="59055"/>
                    <a:pt x="55245" y="60960"/>
                    <a:pt x="52388" y="60960"/>
                  </a:cubicBezTo>
                  <a:lnTo>
                    <a:pt x="11430" y="60960"/>
                  </a:lnTo>
                  <a:lnTo>
                    <a:pt x="11430" y="102870"/>
                  </a:lnTo>
                  <a:cubicBezTo>
                    <a:pt x="11430" y="106680"/>
                    <a:pt x="9525" y="107633"/>
                    <a:pt x="6667" y="107633"/>
                  </a:cubicBezTo>
                  <a:lnTo>
                    <a:pt x="4763" y="107633"/>
                  </a:lnTo>
                  <a:cubicBezTo>
                    <a:pt x="952" y="107633"/>
                    <a:pt x="0" y="106680"/>
                    <a:pt x="0" y="10287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39" name="Freeform: Shape 50">
              <a:extLst>
                <a:ext uri="{FF2B5EF4-FFF2-40B4-BE49-F238E27FC236}">
                  <a16:creationId xmlns:a16="http://schemas.microsoft.com/office/drawing/2014/main" id="{67DA42E5-C179-364C-B393-712F77579A31}"/>
                </a:ext>
              </a:extLst>
            </p:cNvPr>
            <p:cNvSpPr/>
            <p:nvPr/>
          </p:nvSpPr>
          <p:spPr>
            <a:xfrm>
              <a:off x="2926079" y="2491740"/>
              <a:ext cx="80962" cy="81950"/>
            </a:xfrm>
            <a:custGeom>
              <a:avLst/>
              <a:gdLst>
                <a:gd name="connsiteX0" fmla="*/ 0 w 80962"/>
                <a:gd name="connsiteY0" fmla="*/ 40957 h 81950"/>
                <a:gd name="connsiteX1" fmla="*/ 40958 w 80962"/>
                <a:gd name="connsiteY1" fmla="*/ 0 h 81950"/>
                <a:gd name="connsiteX2" fmla="*/ 80963 w 80962"/>
                <a:gd name="connsiteY2" fmla="*/ 40957 h 81950"/>
                <a:gd name="connsiteX3" fmla="*/ 40958 w 80962"/>
                <a:gd name="connsiteY3" fmla="*/ 81915 h 81950"/>
                <a:gd name="connsiteX4" fmla="*/ 0 w 80962"/>
                <a:gd name="connsiteY4" fmla="*/ 40957 h 81950"/>
                <a:gd name="connsiteX5" fmla="*/ 70485 w 80962"/>
                <a:gd name="connsiteY5" fmla="*/ 41910 h 81950"/>
                <a:gd name="connsiteX6" fmla="*/ 40958 w 80962"/>
                <a:gd name="connsiteY6" fmla="*/ 9525 h 81950"/>
                <a:gd name="connsiteX7" fmla="*/ 11430 w 80962"/>
                <a:gd name="connsiteY7" fmla="*/ 40957 h 81950"/>
                <a:gd name="connsiteX8" fmla="*/ 40958 w 80962"/>
                <a:gd name="connsiteY8" fmla="*/ 73342 h 81950"/>
                <a:gd name="connsiteX9" fmla="*/ 70485 w 80962"/>
                <a:gd name="connsiteY9" fmla="*/ 41910 h 81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962" h="81950">
                  <a:moveTo>
                    <a:pt x="0" y="40957"/>
                  </a:moveTo>
                  <a:cubicBezTo>
                    <a:pt x="0" y="17145"/>
                    <a:pt x="17145" y="0"/>
                    <a:pt x="40958" y="0"/>
                  </a:cubicBezTo>
                  <a:cubicBezTo>
                    <a:pt x="64770" y="0"/>
                    <a:pt x="80963" y="17145"/>
                    <a:pt x="80963" y="40957"/>
                  </a:cubicBezTo>
                  <a:cubicBezTo>
                    <a:pt x="80963" y="64770"/>
                    <a:pt x="63817" y="81915"/>
                    <a:pt x="40958" y="81915"/>
                  </a:cubicBezTo>
                  <a:cubicBezTo>
                    <a:pt x="17145" y="82867"/>
                    <a:pt x="0" y="64770"/>
                    <a:pt x="0" y="40957"/>
                  </a:cubicBezTo>
                  <a:moveTo>
                    <a:pt x="70485" y="41910"/>
                  </a:moveTo>
                  <a:cubicBezTo>
                    <a:pt x="70485" y="23813"/>
                    <a:pt x="58103" y="9525"/>
                    <a:pt x="40958" y="9525"/>
                  </a:cubicBezTo>
                  <a:cubicBezTo>
                    <a:pt x="23813" y="9525"/>
                    <a:pt x="11430" y="22860"/>
                    <a:pt x="11430" y="40957"/>
                  </a:cubicBezTo>
                  <a:cubicBezTo>
                    <a:pt x="11430" y="59055"/>
                    <a:pt x="23813" y="73342"/>
                    <a:pt x="40958" y="73342"/>
                  </a:cubicBezTo>
                  <a:cubicBezTo>
                    <a:pt x="57150" y="73342"/>
                    <a:pt x="70485" y="60007"/>
                    <a:pt x="70485" y="4191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40" name="Freeform: Shape 51">
              <a:extLst>
                <a:ext uri="{FF2B5EF4-FFF2-40B4-BE49-F238E27FC236}">
                  <a16:creationId xmlns:a16="http://schemas.microsoft.com/office/drawing/2014/main" id="{3696E508-9AB7-ED41-BEC6-06ED6C436D44}"/>
                </a:ext>
              </a:extLst>
            </p:cNvPr>
            <p:cNvSpPr/>
            <p:nvPr/>
          </p:nvSpPr>
          <p:spPr>
            <a:xfrm>
              <a:off x="3020377" y="2491740"/>
              <a:ext cx="41909" cy="80962"/>
            </a:xfrm>
            <a:custGeom>
              <a:avLst/>
              <a:gdLst>
                <a:gd name="connsiteX0" fmla="*/ 30480 w 41909"/>
                <a:gd name="connsiteY0" fmla="*/ 0 h 80962"/>
                <a:gd name="connsiteX1" fmla="*/ 41910 w 41909"/>
                <a:gd name="connsiteY1" fmla="*/ 7620 h 80962"/>
                <a:gd name="connsiteX2" fmla="*/ 39052 w 41909"/>
                <a:gd name="connsiteY2" fmla="*/ 13335 h 80962"/>
                <a:gd name="connsiteX3" fmla="*/ 29527 w 41909"/>
                <a:gd name="connsiteY3" fmla="*/ 10477 h 80962"/>
                <a:gd name="connsiteX4" fmla="*/ 10477 w 41909"/>
                <a:gd name="connsiteY4" fmla="*/ 45720 h 80962"/>
                <a:gd name="connsiteX5" fmla="*/ 10477 w 41909"/>
                <a:gd name="connsiteY5" fmla="*/ 76200 h 80962"/>
                <a:gd name="connsiteX6" fmla="*/ 5715 w 41909"/>
                <a:gd name="connsiteY6" fmla="*/ 80963 h 80962"/>
                <a:gd name="connsiteX7" fmla="*/ 4763 w 41909"/>
                <a:gd name="connsiteY7" fmla="*/ 80963 h 80962"/>
                <a:gd name="connsiteX8" fmla="*/ 0 w 41909"/>
                <a:gd name="connsiteY8" fmla="*/ 76200 h 80962"/>
                <a:gd name="connsiteX9" fmla="*/ 0 w 41909"/>
                <a:gd name="connsiteY9" fmla="*/ 2857 h 80962"/>
                <a:gd name="connsiteX10" fmla="*/ 3810 w 41909"/>
                <a:gd name="connsiteY10" fmla="*/ 1905 h 80962"/>
                <a:gd name="connsiteX11" fmla="*/ 10477 w 41909"/>
                <a:gd name="connsiteY11" fmla="*/ 12382 h 80962"/>
                <a:gd name="connsiteX12" fmla="*/ 10477 w 41909"/>
                <a:gd name="connsiteY12" fmla="*/ 17145 h 80962"/>
                <a:gd name="connsiteX13" fmla="*/ 30480 w 41909"/>
                <a:gd name="connsiteY13" fmla="*/ 0 h 80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909" h="80962">
                  <a:moveTo>
                    <a:pt x="30480" y="0"/>
                  </a:moveTo>
                  <a:cubicBezTo>
                    <a:pt x="38100" y="0"/>
                    <a:pt x="41910" y="2857"/>
                    <a:pt x="41910" y="7620"/>
                  </a:cubicBezTo>
                  <a:cubicBezTo>
                    <a:pt x="41910" y="11430"/>
                    <a:pt x="39052" y="13335"/>
                    <a:pt x="39052" y="13335"/>
                  </a:cubicBezTo>
                  <a:cubicBezTo>
                    <a:pt x="37147" y="11430"/>
                    <a:pt x="34290" y="10477"/>
                    <a:pt x="29527" y="10477"/>
                  </a:cubicBezTo>
                  <a:cubicBezTo>
                    <a:pt x="15240" y="10477"/>
                    <a:pt x="10477" y="24765"/>
                    <a:pt x="10477" y="45720"/>
                  </a:cubicBezTo>
                  <a:lnTo>
                    <a:pt x="10477" y="76200"/>
                  </a:lnTo>
                  <a:cubicBezTo>
                    <a:pt x="10477" y="80010"/>
                    <a:pt x="8572" y="80963"/>
                    <a:pt x="5715" y="80963"/>
                  </a:cubicBezTo>
                  <a:lnTo>
                    <a:pt x="4763" y="80963"/>
                  </a:lnTo>
                  <a:cubicBezTo>
                    <a:pt x="1905" y="80963"/>
                    <a:pt x="0" y="80010"/>
                    <a:pt x="0" y="76200"/>
                  </a:cubicBezTo>
                  <a:lnTo>
                    <a:pt x="0" y="2857"/>
                  </a:lnTo>
                  <a:cubicBezTo>
                    <a:pt x="0" y="2857"/>
                    <a:pt x="1905" y="1905"/>
                    <a:pt x="3810" y="1905"/>
                  </a:cubicBezTo>
                  <a:cubicBezTo>
                    <a:pt x="7620" y="1905"/>
                    <a:pt x="10477" y="3810"/>
                    <a:pt x="10477" y="12382"/>
                  </a:cubicBezTo>
                  <a:lnTo>
                    <a:pt x="10477" y="17145"/>
                  </a:lnTo>
                  <a:cubicBezTo>
                    <a:pt x="13335" y="5715"/>
                    <a:pt x="20002" y="0"/>
                    <a:pt x="30480" y="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41" name="Freeform: Shape 52">
              <a:extLst>
                <a:ext uri="{FF2B5EF4-FFF2-40B4-BE49-F238E27FC236}">
                  <a16:creationId xmlns:a16="http://schemas.microsoft.com/office/drawing/2014/main" id="{076C5541-4845-DD47-86D2-DD36DD6E8450}"/>
                </a:ext>
              </a:extLst>
            </p:cNvPr>
            <p:cNvSpPr/>
            <p:nvPr/>
          </p:nvSpPr>
          <p:spPr>
            <a:xfrm>
              <a:off x="3105150" y="2465070"/>
              <a:ext cx="76200" cy="108584"/>
            </a:xfrm>
            <a:custGeom>
              <a:avLst/>
              <a:gdLst>
                <a:gd name="connsiteX0" fmla="*/ 0 w 76200"/>
                <a:gd name="connsiteY0" fmla="*/ 100965 h 108584"/>
                <a:gd name="connsiteX1" fmla="*/ 0 w 76200"/>
                <a:gd name="connsiteY1" fmla="*/ 6667 h 108584"/>
                <a:gd name="connsiteX2" fmla="*/ 6667 w 76200"/>
                <a:gd name="connsiteY2" fmla="*/ 0 h 108584"/>
                <a:gd name="connsiteX3" fmla="*/ 70485 w 76200"/>
                <a:gd name="connsiteY3" fmla="*/ 0 h 108584"/>
                <a:gd name="connsiteX4" fmla="*/ 75247 w 76200"/>
                <a:gd name="connsiteY4" fmla="*/ 4763 h 108584"/>
                <a:gd name="connsiteX5" fmla="*/ 75247 w 76200"/>
                <a:gd name="connsiteY5" fmla="*/ 5715 h 108584"/>
                <a:gd name="connsiteX6" fmla="*/ 70485 w 76200"/>
                <a:gd name="connsiteY6" fmla="*/ 10477 h 108584"/>
                <a:gd name="connsiteX7" fmla="*/ 11430 w 76200"/>
                <a:gd name="connsiteY7" fmla="*/ 10477 h 108584"/>
                <a:gd name="connsiteX8" fmla="*/ 11430 w 76200"/>
                <a:gd name="connsiteY8" fmla="*/ 47625 h 108584"/>
                <a:gd name="connsiteX9" fmla="*/ 59055 w 76200"/>
                <a:gd name="connsiteY9" fmla="*/ 47625 h 108584"/>
                <a:gd name="connsiteX10" fmla="*/ 63817 w 76200"/>
                <a:gd name="connsiteY10" fmla="*/ 52388 h 108584"/>
                <a:gd name="connsiteX11" fmla="*/ 63817 w 76200"/>
                <a:gd name="connsiteY11" fmla="*/ 53340 h 108584"/>
                <a:gd name="connsiteX12" fmla="*/ 59055 w 76200"/>
                <a:gd name="connsiteY12" fmla="*/ 58102 h 108584"/>
                <a:gd name="connsiteX13" fmla="*/ 11430 w 76200"/>
                <a:gd name="connsiteY13" fmla="*/ 58102 h 108584"/>
                <a:gd name="connsiteX14" fmla="*/ 11430 w 76200"/>
                <a:gd name="connsiteY14" fmla="*/ 98108 h 108584"/>
                <a:gd name="connsiteX15" fmla="*/ 71438 w 76200"/>
                <a:gd name="connsiteY15" fmla="*/ 98108 h 108584"/>
                <a:gd name="connsiteX16" fmla="*/ 76200 w 76200"/>
                <a:gd name="connsiteY16" fmla="*/ 102870 h 108584"/>
                <a:gd name="connsiteX17" fmla="*/ 76200 w 76200"/>
                <a:gd name="connsiteY17" fmla="*/ 103822 h 108584"/>
                <a:gd name="connsiteX18" fmla="*/ 71438 w 76200"/>
                <a:gd name="connsiteY18" fmla="*/ 108585 h 108584"/>
                <a:gd name="connsiteX19" fmla="*/ 6667 w 76200"/>
                <a:gd name="connsiteY19" fmla="*/ 108585 h 108584"/>
                <a:gd name="connsiteX20" fmla="*/ 0 w 76200"/>
                <a:gd name="connsiteY20" fmla="*/ 100965 h 108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76200" h="108584">
                  <a:moveTo>
                    <a:pt x="0" y="100965"/>
                  </a:moveTo>
                  <a:lnTo>
                    <a:pt x="0" y="6667"/>
                  </a:lnTo>
                  <a:cubicBezTo>
                    <a:pt x="0" y="2858"/>
                    <a:pt x="2858" y="0"/>
                    <a:pt x="6667" y="0"/>
                  </a:cubicBezTo>
                  <a:lnTo>
                    <a:pt x="70485" y="0"/>
                  </a:lnTo>
                  <a:cubicBezTo>
                    <a:pt x="73342" y="0"/>
                    <a:pt x="75247" y="1905"/>
                    <a:pt x="75247" y="4763"/>
                  </a:cubicBezTo>
                  <a:lnTo>
                    <a:pt x="75247" y="5715"/>
                  </a:lnTo>
                  <a:cubicBezTo>
                    <a:pt x="75247" y="8572"/>
                    <a:pt x="73342" y="10477"/>
                    <a:pt x="70485" y="10477"/>
                  </a:cubicBezTo>
                  <a:lnTo>
                    <a:pt x="11430" y="10477"/>
                  </a:lnTo>
                  <a:lnTo>
                    <a:pt x="11430" y="47625"/>
                  </a:lnTo>
                  <a:lnTo>
                    <a:pt x="59055" y="47625"/>
                  </a:lnTo>
                  <a:cubicBezTo>
                    <a:pt x="61913" y="47625"/>
                    <a:pt x="63817" y="49530"/>
                    <a:pt x="63817" y="52388"/>
                  </a:cubicBezTo>
                  <a:lnTo>
                    <a:pt x="63817" y="53340"/>
                  </a:lnTo>
                  <a:cubicBezTo>
                    <a:pt x="63817" y="56197"/>
                    <a:pt x="61913" y="58102"/>
                    <a:pt x="59055" y="58102"/>
                  </a:cubicBezTo>
                  <a:lnTo>
                    <a:pt x="11430" y="58102"/>
                  </a:lnTo>
                  <a:lnTo>
                    <a:pt x="11430" y="98108"/>
                  </a:lnTo>
                  <a:lnTo>
                    <a:pt x="71438" y="98108"/>
                  </a:lnTo>
                  <a:cubicBezTo>
                    <a:pt x="74295" y="98108"/>
                    <a:pt x="76200" y="100013"/>
                    <a:pt x="76200" y="102870"/>
                  </a:cubicBezTo>
                  <a:lnTo>
                    <a:pt x="76200" y="103822"/>
                  </a:lnTo>
                  <a:cubicBezTo>
                    <a:pt x="76200" y="106680"/>
                    <a:pt x="74295" y="108585"/>
                    <a:pt x="71438" y="108585"/>
                  </a:cubicBezTo>
                  <a:lnTo>
                    <a:pt x="6667" y="108585"/>
                  </a:lnTo>
                  <a:cubicBezTo>
                    <a:pt x="2858" y="107633"/>
                    <a:pt x="0" y="104775"/>
                    <a:pt x="0" y="100965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42" name="Freeform: Shape 53">
              <a:extLst>
                <a:ext uri="{FF2B5EF4-FFF2-40B4-BE49-F238E27FC236}">
                  <a16:creationId xmlns:a16="http://schemas.microsoft.com/office/drawing/2014/main" id="{EE19331D-1932-E349-8EF2-F21D86D7378B}"/>
                </a:ext>
              </a:extLst>
            </p:cNvPr>
            <p:cNvSpPr/>
            <p:nvPr/>
          </p:nvSpPr>
          <p:spPr>
            <a:xfrm>
              <a:off x="3180397" y="2492692"/>
              <a:ext cx="73342" cy="80010"/>
            </a:xfrm>
            <a:custGeom>
              <a:avLst/>
              <a:gdLst>
                <a:gd name="connsiteX0" fmla="*/ 36195 w 73342"/>
                <a:gd name="connsiteY0" fmla="*/ 70485 h 80010"/>
                <a:gd name="connsiteX1" fmla="*/ 60008 w 73342"/>
                <a:gd name="connsiteY1" fmla="*/ 8573 h 80010"/>
                <a:gd name="connsiteX2" fmla="*/ 67628 w 73342"/>
                <a:gd name="connsiteY2" fmla="*/ 953 h 80010"/>
                <a:gd name="connsiteX3" fmla="*/ 73343 w 73342"/>
                <a:gd name="connsiteY3" fmla="*/ 3810 h 80010"/>
                <a:gd name="connsiteX4" fmla="*/ 44768 w 73342"/>
                <a:gd name="connsiteY4" fmla="*/ 76200 h 80010"/>
                <a:gd name="connsiteX5" fmla="*/ 37148 w 73342"/>
                <a:gd name="connsiteY5" fmla="*/ 80010 h 80010"/>
                <a:gd name="connsiteX6" fmla="*/ 29528 w 73342"/>
                <a:gd name="connsiteY6" fmla="*/ 76200 h 80010"/>
                <a:gd name="connsiteX7" fmla="*/ 0 w 73342"/>
                <a:gd name="connsiteY7" fmla="*/ 2858 h 80010"/>
                <a:gd name="connsiteX8" fmla="*/ 5715 w 73342"/>
                <a:gd name="connsiteY8" fmla="*/ 0 h 80010"/>
                <a:gd name="connsiteX9" fmla="*/ 13335 w 73342"/>
                <a:gd name="connsiteY9" fmla="*/ 7620 h 80010"/>
                <a:gd name="connsiteX10" fmla="*/ 36195 w 73342"/>
                <a:gd name="connsiteY10" fmla="*/ 70485 h 80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3342" h="80010">
                  <a:moveTo>
                    <a:pt x="36195" y="70485"/>
                  </a:moveTo>
                  <a:lnTo>
                    <a:pt x="60008" y="8573"/>
                  </a:lnTo>
                  <a:cubicBezTo>
                    <a:pt x="62865" y="1905"/>
                    <a:pt x="64770" y="953"/>
                    <a:pt x="67628" y="953"/>
                  </a:cubicBezTo>
                  <a:cubicBezTo>
                    <a:pt x="71438" y="953"/>
                    <a:pt x="73343" y="3810"/>
                    <a:pt x="73343" y="3810"/>
                  </a:cubicBezTo>
                  <a:lnTo>
                    <a:pt x="44768" y="76200"/>
                  </a:lnTo>
                  <a:cubicBezTo>
                    <a:pt x="43815" y="79058"/>
                    <a:pt x="42863" y="80010"/>
                    <a:pt x="37148" y="80010"/>
                  </a:cubicBezTo>
                  <a:cubicBezTo>
                    <a:pt x="31433" y="80010"/>
                    <a:pt x="31433" y="79058"/>
                    <a:pt x="29528" y="76200"/>
                  </a:cubicBezTo>
                  <a:lnTo>
                    <a:pt x="0" y="2858"/>
                  </a:lnTo>
                  <a:cubicBezTo>
                    <a:pt x="0" y="1905"/>
                    <a:pt x="1905" y="0"/>
                    <a:pt x="5715" y="0"/>
                  </a:cubicBezTo>
                  <a:cubicBezTo>
                    <a:pt x="9525" y="0"/>
                    <a:pt x="11430" y="1905"/>
                    <a:pt x="13335" y="7620"/>
                  </a:cubicBezTo>
                  <a:lnTo>
                    <a:pt x="36195" y="7048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43" name="Freeform: Shape 54">
              <a:extLst>
                <a:ext uri="{FF2B5EF4-FFF2-40B4-BE49-F238E27FC236}">
                  <a16:creationId xmlns:a16="http://schemas.microsoft.com/office/drawing/2014/main" id="{E53197E6-18FC-0D46-BD8D-916C174FC7C0}"/>
                </a:ext>
              </a:extLst>
            </p:cNvPr>
            <p:cNvSpPr/>
            <p:nvPr/>
          </p:nvSpPr>
          <p:spPr>
            <a:xfrm>
              <a:off x="3256597" y="2490787"/>
              <a:ext cx="76200" cy="82867"/>
            </a:xfrm>
            <a:custGeom>
              <a:avLst/>
              <a:gdLst>
                <a:gd name="connsiteX0" fmla="*/ 40958 w 76200"/>
                <a:gd name="connsiteY0" fmla="*/ 74295 h 82867"/>
                <a:gd name="connsiteX1" fmla="*/ 67628 w 76200"/>
                <a:gd name="connsiteY1" fmla="*/ 60008 h 82867"/>
                <a:gd name="connsiteX2" fmla="*/ 74295 w 76200"/>
                <a:gd name="connsiteY2" fmla="*/ 65722 h 82867"/>
                <a:gd name="connsiteX3" fmla="*/ 40958 w 76200"/>
                <a:gd name="connsiteY3" fmla="*/ 82867 h 82867"/>
                <a:gd name="connsiteX4" fmla="*/ 0 w 76200"/>
                <a:gd name="connsiteY4" fmla="*/ 41910 h 82867"/>
                <a:gd name="connsiteX5" fmla="*/ 40005 w 76200"/>
                <a:gd name="connsiteY5" fmla="*/ 0 h 82867"/>
                <a:gd name="connsiteX6" fmla="*/ 76200 w 76200"/>
                <a:gd name="connsiteY6" fmla="*/ 40005 h 82867"/>
                <a:gd name="connsiteX7" fmla="*/ 76200 w 76200"/>
                <a:gd name="connsiteY7" fmla="*/ 40958 h 82867"/>
                <a:gd name="connsiteX8" fmla="*/ 71438 w 76200"/>
                <a:gd name="connsiteY8" fmla="*/ 44767 h 82867"/>
                <a:gd name="connsiteX9" fmla="*/ 10478 w 76200"/>
                <a:gd name="connsiteY9" fmla="*/ 44767 h 82867"/>
                <a:gd name="connsiteX10" fmla="*/ 40958 w 76200"/>
                <a:gd name="connsiteY10" fmla="*/ 74295 h 82867"/>
                <a:gd name="connsiteX11" fmla="*/ 64770 w 76200"/>
                <a:gd name="connsiteY11" fmla="*/ 36195 h 82867"/>
                <a:gd name="connsiteX12" fmla="*/ 39053 w 76200"/>
                <a:gd name="connsiteY12" fmla="*/ 10478 h 82867"/>
                <a:gd name="connsiteX13" fmla="*/ 10478 w 76200"/>
                <a:gd name="connsiteY13" fmla="*/ 36195 h 82867"/>
                <a:gd name="connsiteX14" fmla="*/ 64770 w 76200"/>
                <a:gd name="connsiteY14" fmla="*/ 36195 h 82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6200" h="82867">
                  <a:moveTo>
                    <a:pt x="40958" y="74295"/>
                  </a:moveTo>
                  <a:cubicBezTo>
                    <a:pt x="56198" y="74295"/>
                    <a:pt x="62865" y="67628"/>
                    <a:pt x="67628" y="60008"/>
                  </a:cubicBezTo>
                  <a:cubicBezTo>
                    <a:pt x="67628" y="59055"/>
                    <a:pt x="74295" y="60960"/>
                    <a:pt x="74295" y="65722"/>
                  </a:cubicBezTo>
                  <a:cubicBezTo>
                    <a:pt x="74295" y="71438"/>
                    <a:pt x="62865" y="82867"/>
                    <a:pt x="40958" y="82867"/>
                  </a:cubicBezTo>
                  <a:cubicBezTo>
                    <a:pt x="17145" y="82867"/>
                    <a:pt x="0" y="65722"/>
                    <a:pt x="0" y="41910"/>
                  </a:cubicBezTo>
                  <a:cubicBezTo>
                    <a:pt x="0" y="18097"/>
                    <a:pt x="17145" y="0"/>
                    <a:pt x="40005" y="0"/>
                  </a:cubicBezTo>
                  <a:cubicBezTo>
                    <a:pt x="61913" y="0"/>
                    <a:pt x="76200" y="15240"/>
                    <a:pt x="76200" y="40005"/>
                  </a:cubicBezTo>
                  <a:lnTo>
                    <a:pt x="76200" y="40958"/>
                  </a:lnTo>
                  <a:cubicBezTo>
                    <a:pt x="76200" y="43815"/>
                    <a:pt x="75248" y="44767"/>
                    <a:pt x="71438" y="44767"/>
                  </a:cubicBezTo>
                  <a:lnTo>
                    <a:pt x="10478" y="44767"/>
                  </a:lnTo>
                  <a:cubicBezTo>
                    <a:pt x="11430" y="61913"/>
                    <a:pt x="23813" y="74295"/>
                    <a:pt x="40958" y="74295"/>
                  </a:cubicBezTo>
                  <a:moveTo>
                    <a:pt x="64770" y="36195"/>
                  </a:moveTo>
                  <a:cubicBezTo>
                    <a:pt x="63818" y="20955"/>
                    <a:pt x="54293" y="10478"/>
                    <a:pt x="39053" y="10478"/>
                  </a:cubicBezTo>
                  <a:cubicBezTo>
                    <a:pt x="23813" y="10478"/>
                    <a:pt x="13335" y="20955"/>
                    <a:pt x="10478" y="36195"/>
                  </a:cubicBezTo>
                  <a:lnTo>
                    <a:pt x="64770" y="3619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46" name="Freeform: Shape 55">
              <a:extLst>
                <a:ext uri="{FF2B5EF4-FFF2-40B4-BE49-F238E27FC236}">
                  <a16:creationId xmlns:a16="http://schemas.microsoft.com/office/drawing/2014/main" id="{50F4DD2D-7E4D-B64F-8BCE-0A48431059A4}"/>
                </a:ext>
              </a:extLst>
            </p:cNvPr>
            <p:cNvSpPr/>
            <p:nvPr/>
          </p:nvSpPr>
          <p:spPr>
            <a:xfrm>
              <a:off x="3349942" y="2491740"/>
              <a:ext cx="41910" cy="80962"/>
            </a:xfrm>
            <a:custGeom>
              <a:avLst/>
              <a:gdLst>
                <a:gd name="connsiteX0" fmla="*/ 30480 w 41910"/>
                <a:gd name="connsiteY0" fmla="*/ 0 h 80962"/>
                <a:gd name="connsiteX1" fmla="*/ 41910 w 41910"/>
                <a:gd name="connsiteY1" fmla="*/ 7620 h 80962"/>
                <a:gd name="connsiteX2" fmla="*/ 39053 w 41910"/>
                <a:gd name="connsiteY2" fmla="*/ 13335 h 80962"/>
                <a:gd name="connsiteX3" fmla="*/ 29528 w 41910"/>
                <a:gd name="connsiteY3" fmla="*/ 10477 h 80962"/>
                <a:gd name="connsiteX4" fmla="*/ 10478 w 41910"/>
                <a:gd name="connsiteY4" fmla="*/ 45720 h 80962"/>
                <a:gd name="connsiteX5" fmla="*/ 10478 w 41910"/>
                <a:gd name="connsiteY5" fmla="*/ 76200 h 80962"/>
                <a:gd name="connsiteX6" fmla="*/ 5715 w 41910"/>
                <a:gd name="connsiteY6" fmla="*/ 80963 h 80962"/>
                <a:gd name="connsiteX7" fmla="*/ 4763 w 41910"/>
                <a:gd name="connsiteY7" fmla="*/ 80963 h 80962"/>
                <a:gd name="connsiteX8" fmla="*/ 0 w 41910"/>
                <a:gd name="connsiteY8" fmla="*/ 76200 h 80962"/>
                <a:gd name="connsiteX9" fmla="*/ 0 w 41910"/>
                <a:gd name="connsiteY9" fmla="*/ 2857 h 80962"/>
                <a:gd name="connsiteX10" fmla="*/ 3810 w 41910"/>
                <a:gd name="connsiteY10" fmla="*/ 1905 h 80962"/>
                <a:gd name="connsiteX11" fmla="*/ 10478 w 41910"/>
                <a:gd name="connsiteY11" fmla="*/ 12382 h 80962"/>
                <a:gd name="connsiteX12" fmla="*/ 10478 w 41910"/>
                <a:gd name="connsiteY12" fmla="*/ 17145 h 80962"/>
                <a:gd name="connsiteX13" fmla="*/ 30480 w 41910"/>
                <a:gd name="connsiteY13" fmla="*/ 0 h 80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910" h="80962">
                  <a:moveTo>
                    <a:pt x="30480" y="0"/>
                  </a:moveTo>
                  <a:cubicBezTo>
                    <a:pt x="38100" y="0"/>
                    <a:pt x="41910" y="2857"/>
                    <a:pt x="41910" y="7620"/>
                  </a:cubicBezTo>
                  <a:cubicBezTo>
                    <a:pt x="41910" y="11430"/>
                    <a:pt x="39053" y="13335"/>
                    <a:pt x="39053" y="13335"/>
                  </a:cubicBezTo>
                  <a:cubicBezTo>
                    <a:pt x="37148" y="11430"/>
                    <a:pt x="34290" y="10477"/>
                    <a:pt x="29528" y="10477"/>
                  </a:cubicBezTo>
                  <a:cubicBezTo>
                    <a:pt x="15240" y="10477"/>
                    <a:pt x="10478" y="24765"/>
                    <a:pt x="10478" y="45720"/>
                  </a:cubicBezTo>
                  <a:lnTo>
                    <a:pt x="10478" y="76200"/>
                  </a:lnTo>
                  <a:cubicBezTo>
                    <a:pt x="10478" y="80010"/>
                    <a:pt x="8573" y="80963"/>
                    <a:pt x="5715" y="80963"/>
                  </a:cubicBezTo>
                  <a:lnTo>
                    <a:pt x="4763" y="80963"/>
                  </a:lnTo>
                  <a:cubicBezTo>
                    <a:pt x="1905" y="80963"/>
                    <a:pt x="0" y="80010"/>
                    <a:pt x="0" y="76200"/>
                  </a:cubicBezTo>
                  <a:lnTo>
                    <a:pt x="0" y="2857"/>
                  </a:lnTo>
                  <a:cubicBezTo>
                    <a:pt x="0" y="2857"/>
                    <a:pt x="1905" y="1905"/>
                    <a:pt x="3810" y="1905"/>
                  </a:cubicBezTo>
                  <a:cubicBezTo>
                    <a:pt x="7620" y="1905"/>
                    <a:pt x="10478" y="3810"/>
                    <a:pt x="10478" y="12382"/>
                  </a:cubicBezTo>
                  <a:lnTo>
                    <a:pt x="10478" y="17145"/>
                  </a:lnTo>
                  <a:cubicBezTo>
                    <a:pt x="12383" y="5715"/>
                    <a:pt x="20003" y="0"/>
                    <a:pt x="30480" y="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48" name="Freeform: Shape 56">
              <a:extLst>
                <a:ext uri="{FF2B5EF4-FFF2-40B4-BE49-F238E27FC236}">
                  <a16:creationId xmlns:a16="http://schemas.microsoft.com/office/drawing/2014/main" id="{0FE04EBC-D445-3340-A411-F0FFF07259F2}"/>
                </a:ext>
              </a:extLst>
            </p:cNvPr>
            <p:cNvSpPr/>
            <p:nvPr/>
          </p:nvSpPr>
          <p:spPr>
            <a:xfrm>
              <a:off x="3397567" y="2494597"/>
              <a:ext cx="73342" cy="112395"/>
            </a:xfrm>
            <a:custGeom>
              <a:avLst/>
              <a:gdLst>
                <a:gd name="connsiteX0" fmla="*/ 21908 w 73342"/>
                <a:gd name="connsiteY0" fmla="*/ 107633 h 112395"/>
                <a:gd name="connsiteX1" fmla="*/ 35242 w 73342"/>
                <a:gd name="connsiteY1" fmla="*/ 74295 h 112395"/>
                <a:gd name="connsiteX2" fmla="*/ 28575 w 73342"/>
                <a:gd name="connsiteY2" fmla="*/ 70485 h 112395"/>
                <a:gd name="connsiteX3" fmla="*/ 0 w 73342"/>
                <a:gd name="connsiteY3" fmla="*/ 2858 h 112395"/>
                <a:gd name="connsiteX4" fmla="*/ 5715 w 73342"/>
                <a:gd name="connsiteY4" fmla="*/ 0 h 112395"/>
                <a:gd name="connsiteX5" fmla="*/ 13335 w 73342"/>
                <a:gd name="connsiteY5" fmla="*/ 7620 h 112395"/>
                <a:gd name="connsiteX6" fmla="*/ 38100 w 73342"/>
                <a:gd name="connsiteY6" fmla="*/ 69533 h 112395"/>
                <a:gd name="connsiteX7" fmla="*/ 60008 w 73342"/>
                <a:gd name="connsiteY7" fmla="*/ 8573 h 112395"/>
                <a:gd name="connsiteX8" fmla="*/ 67628 w 73342"/>
                <a:gd name="connsiteY8" fmla="*/ 953 h 112395"/>
                <a:gd name="connsiteX9" fmla="*/ 73342 w 73342"/>
                <a:gd name="connsiteY9" fmla="*/ 3810 h 112395"/>
                <a:gd name="connsiteX10" fmla="*/ 35242 w 73342"/>
                <a:gd name="connsiteY10" fmla="*/ 105728 h 112395"/>
                <a:gd name="connsiteX11" fmla="*/ 27623 w 73342"/>
                <a:gd name="connsiteY11" fmla="*/ 112395 h 112395"/>
                <a:gd name="connsiteX12" fmla="*/ 21908 w 73342"/>
                <a:gd name="connsiteY12" fmla="*/ 107633 h 112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3342" h="112395">
                  <a:moveTo>
                    <a:pt x="21908" y="107633"/>
                  </a:moveTo>
                  <a:lnTo>
                    <a:pt x="35242" y="74295"/>
                  </a:lnTo>
                  <a:cubicBezTo>
                    <a:pt x="31433" y="74295"/>
                    <a:pt x="30480" y="73343"/>
                    <a:pt x="28575" y="70485"/>
                  </a:cubicBezTo>
                  <a:lnTo>
                    <a:pt x="0" y="2858"/>
                  </a:lnTo>
                  <a:cubicBezTo>
                    <a:pt x="0" y="1905"/>
                    <a:pt x="1905" y="0"/>
                    <a:pt x="5715" y="0"/>
                  </a:cubicBezTo>
                  <a:cubicBezTo>
                    <a:pt x="9525" y="0"/>
                    <a:pt x="11430" y="1905"/>
                    <a:pt x="13335" y="7620"/>
                  </a:cubicBezTo>
                  <a:lnTo>
                    <a:pt x="38100" y="69533"/>
                  </a:lnTo>
                  <a:lnTo>
                    <a:pt x="60008" y="8573"/>
                  </a:lnTo>
                  <a:cubicBezTo>
                    <a:pt x="61913" y="2858"/>
                    <a:pt x="64770" y="953"/>
                    <a:pt x="67628" y="953"/>
                  </a:cubicBezTo>
                  <a:cubicBezTo>
                    <a:pt x="70485" y="953"/>
                    <a:pt x="73342" y="2858"/>
                    <a:pt x="73342" y="3810"/>
                  </a:cubicBezTo>
                  <a:lnTo>
                    <a:pt x="35242" y="105728"/>
                  </a:lnTo>
                  <a:cubicBezTo>
                    <a:pt x="33338" y="111443"/>
                    <a:pt x="30480" y="112395"/>
                    <a:pt x="27623" y="112395"/>
                  </a:cubicBezTo>
                  <a:cubicBezTo>
                    <a:pt x="24765" y="110490"/>
                    <a:pt x="21908" y="107633"/>
                    <a:pt x="21908" y="10763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49" name="Freeform: Shape 57">
              <a:extLst>
                <a:ext uri="{FF2B5EF4-FFF2-40B4-BE49-F238E27FC236}">
                  <a16:creationId xmlns:a16="http://schemas.microsoft.com/office/drawing/2014/main" id="{D2B020F5-711A-E144-A90F-2F6456ED5FDF}"/>
                </a:ext>
              </a:extLst>
            </p:cNvPr>
            <p:cNvSpPr/>
            <p:nvPr/>
          </p:nvSpPr>
          <p:spPr>
            <a:xfrm>
              <a:off x="3472815" y="2491740"/>
              <a:ext cx="80962" cy="81950"/>
            </a:xfrm>
            <a:custGeom>
              <a:avLst/>
              <a:gdLst>
                <a:gd name="connsiteX0" fmla="*/ 0 w 80962"/>
                <a:gd name="connsiteY0" fmla="*/ 40957 h 81950"/>
                <a:gd name="connsiteX1" fmla="*/ 40957 w 80962"/>
                <a:gd name="connsiteY1" fmla="*/ 0 h 81950"/>
                <a:gd name="connsiteX2" fmla="*/ 80963 w 80962"/>
                <a:gd name="connsiteY2" fmla="*/ 40957 h 81950"/>
                <a:gd name="connsiteX3" fmla="*/ 40957 w 80962"/>
                <a:gd name="connsiteY3" fmla="*/ 81915 h 81950"/>
                <a:gd name="connsiteX4" fmla="*/ 0 w 80962"/>
                <a:gd name="connsiteY4" fmla="*/ 40957 h 81950"/>
                <a:gd name="connsiteX5" fmla="*/ 70485 w 80962"/>
                <a:gd name="connsiteY5" fmla="*/ 41910 h 81950"/>
                <a:gd name="connsiteX6" fmla="*/ 40957 w 80962"/>
                <a:gd name="connsiteY6" fmla="*/ 9525 h 81950"/>
                <a:gd name="connsiteX7" fmla="*/ 11430 w 80962"/>
                <a:gd name="connsiteY7" fmla="*/ 40957 h 81950"/>
                <a:gd name="connsiteX8" fmla="*/ 40957 w 80962"/>
                <a:gd name="connsiteY8" fmla="*/ 73342 h 81950"/>
                <a:gd name="connsiteX9" fmla="*/ 70485 w 80962"/>
                <a:gd name="connsiteY9" fmla="*/ 41910 h 81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962" h="81950">
                  <a:moveTo>
                    <a:pt x="0" y="40957"/>
                  </a:moveTo>
                  <a:cubicBezTo>
                    <a:pt x="0" y="17145"/>
                    <a:pt x="17145" y="0"/>
                    <a:pt x="40957" y="0"/>
                  </a:cubicBezTo>
                  <a:cubicBezTo>
                    <a:pt x="64770" y="0"/>
                    <a:pt x="80963" y="17145"/>
                    <a:pt x="80963" y="40957"/>
                  </a:cubicBezTo>
                  <a:cubicBezTo>
                    <a:pt x="80963" y="64770"/>
                    <a:pt x="63817" y="81915"/>
                    <a:pt x="40957" y="81915"/>
                  </a:cubicBezTo>
                  <a:cubicBezTo>
                    <a:pt x="17145" y="82867"/>
                    <a:pt x="0" y="64770"/>
                    <a:pt x="0" y="40957"/>
                  </a:cubicBezTo>
                  <a:moveTo>
                    <a:pt x="70485" y="41910"/>
                  </a:moveTo>
                  <a:cubicBezTo>
                    <a:pt x="70485" y="23813"/>
                    <a:pt x="58102" y="9525"/>
                    <a:pt x="40957" y="9525"/>
                  </a:cubicBezTo>
                  <a:cubicBezTo>
                    <a:pt x="23813" y="9525"/>
                    <a:pt x="11430" y="22860"/>
                    <a:pt x="11430" y="40957"/>
                  </a:cubicBezTo>
                  <a:cubicBezTo>
                    <a:pt x="11430" y="59055"/>
                    <a:pt x="23813" y="73342"/>
                    <a:pt x="40957" y="73342"/>
                  </a:cubicBezTo>
                  <a:cubicBezTo>
                    <a:pt x="58102" y="73342"/>
                    <a:pt x="70485" y="60007"/>
                    <a:pt x="70485" y="4191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DA6FC6B3-74DE-E547-A800-1594E4F96500}"/>
                </a:ext>
              </a:extLst>
            </p:cNvPr>
            <p:cNvSpPr/>
            <p:nvPr/>
          </p:nvSpPr>
          <p:spPr>
            <a:xfrm>
              <a:off x="3567112" y="2491740"/>
              <a:ext cx="67627" cy="80009"/>
            </a:xfrm>
            <a:custGeom>
              <a:avLst/>
              <a:gdLst>
                <a:gd name="connsiteX0" fmla="*/ 36195 w 67627"/>
                <a:gd name="connsiteY0" fmla="*/ 0 h 80009"/>
                <a:gd name="connsiteX1" fmla="*/ 67628 w 67627"/>
                <a:gd name="connsiteY1" fmla="*/ 34290 h 80009"/>
                <a:gd name="connsiteX2" fmla="*/ 67628 w 67627"/>
                <a:gd name="connsiteY2" fmla="*/ 75247 h 80009"/>
                <a:gd name="connsiteX3" fmla="*/ 62865 w 67627"/>
                <a:gd name="connsiteY3" fmla="*/ 80010 h 80009"/>
                <a:gd name="connsiteX4" fmla="*/ 61913 w 67627"/>
                <a:gd name="connsiteY4" fmla="*/ 80010 h 80009"/>
                <a:gd name="connsiteX5" fmla="*/ 57150 w 67627"/>
                <a:gd name="connsiteY5" fmla="*/ 75247 h 80009"/>
                <a:gd name="connsiteX6" fmla="*/ 57150 w 67627"/>
                <a:gd name="connsiteY6" fmla="*/ 34290 h 80009"/>
                <a:gd name="connsiteX7" fmla="*/ 36195 w 67627"/>
                <a:gd name="connsiteY7" fmla="*/ 8572 h 80009"/>
                <a:gd name="connsiteX8" fmla="*/ 10478 w 67627"/>
                <a:gd name="connsiteY8" fmla="*/ 25717 h 80009"/>
                <a:gd name="connsiteX9" fmla="*/ 10478 w 67627"/>
                <a:gd name="connsiteY9" fmla="*/ 75247 h 80009"/>
                <a:gd name="connsiteX10" fmla="*/ 5715 w 67627"/>
                <a:gd name="connsiteY10" fmla="*/ 80010 h 80009"/>
                <a:gd name="connsiteX11" fmla="*/ 4763 w 67627"/>
                <a:gd name="connsiteY11" fmla="*/ 80010 h 80009"/>
                <a:gd name="connsiteX12" fmla="*/ 0 w 67627"/>
                <a:gd name="connsiteY12" fmla="*/ 75247 h 80009"/>
                <a:gd name="connsiteX13" fmla="*/ 0 w 67627"/>
                <a:gd name="connsiteY13" fmla="*/ 1905 h 80009"/>
                <a:gd name="connsiteX14" fmla="*/ 3810 w 67627"/>
                <a:gd name="connsiteY14" fmla="*/ 952 h 80009"/>
                <a:gd name="connsiteX15" fmla="*/ 10478 w 67627"/>
                <a:gd name="connsiteY15" fmla="*/ 11430 h 80009"/>
                <a:gd name="connsiteX16" fmla="*/ 10478 w 67627"/>
                <a:gd name="connsiteY16" fmla="*/ 14288 h 80009"/>
                <a:gd name="connsiteX17" fmla="*/ 36195 w 67627"/>
                <a:gd name="connsiteY17" fmla="*/ 0 h 80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7627" h="80009">
                  <a:moveTo>
                    <a:pt x="36195" y="0"/>
                  </a:moveTo>
                  <a:cubicBezTo>
                    <a:pt x="57150" y="0"/>
                    <a:pt x="67628" y="14288"/>
                    <a:pt x="67628" y="34290"/>
                  </a:cubicBezTo>
                  <a:lnTo>
                    <a:pt x="67628" y="75247"/>
                  </a:lnTo>
                  <a:cubicBezTo>
                    <a:pt x="67628" y="79057"/>
                    <a:pt x="65722" y="80010"/>
                    <a:pt x="62865" y="80010"/>
                  </a:cubicBezTo>
                  <a:lnTo>
                    <a:pt x="61913" y="80010"/>
                  </a:lnTo>
                  <a:cubicBezTo>
                    <a:pt x="59055" y="80010"/>
                    <a:pt x="57150" y="79057"/>
                    <a:pt x="57150" y="75247"/>
                  </a:cubicBezTo>
                  <a:lnTo>
                    <a:pt x="57150" y="34290"/>
                  </a:lnTo>
                  <a:cubicBezTo>
                    <a:pt x="57150" y="19050"/>
                    <a:pt x="49530" y="8572"/>
                    <a:pt x="36195" y="8572"/>
                  </a:cubicBezTo>
                  <a:cubicBezTo>
                    <a:pt x="23813" y="8572"/>
                    <a:pt x="15240" y="15240"/>
                    <a:pt x="10478" y="25717"/>
                  </a:cubicBezTo>
                  <a:lnTo>
                    <a:pt x="10478" y="75247"/>
                  </a:lnTo>
                  <a:cubicBezTo>
                    <a:pt x="10478" y="79057"/>
                    <a:pt x="8572" y="80010"/>
                    <a:pt x="5715" y="80010"/>
                  </a:cubicBezTo>
                  <a:lnTo>
                    <a:pt x="4763" y="80010"/>
                  </a:lnTo>
                  <a:cubicBezTo>
                    <a:pt x="1905" y="80010"/>
                    <a:pt x="0" y="79057"/>
                    <a:pt x="0" y="75247"/>
                  </a:cubicBezTo>
                  <a:lnTo>
                    <a:pt x="0" y="1905"/>
                  </a:lnTo>
                  <a:cubicBezTo>
                    <a:pt x="0" y="1905"/>
                    <a:pt x="1905" y="952"/>
                    <a:pt x="3810" y="952"/>
                  </a:cubicBezTo>
                  <a:cubicBezTo>
                    <a:pt x="7620" y="952"/>
                    <a:pt x="10478" y="2857"/>
                    <a:pt x="10478" y="11430"/>
                  </a:cubicBezTo>
                  <a:lnTo>
                    <a:pt x="10478" y="14288"/>
                  </a:lnTo>
                  <a:cubicBezTo>
                    <a:pt x="14288" y="5715"/>
                    <a:pt x="23813" y="0"/>
                    <a:pt x="36195" y="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5D701B5B-B765-F24D-B1A9-741B119D414E}"/>
                </a:ext>
              </a:extLst>
            </p:cNvPr>
            <p:cNvSpPr/>
            <p:nvPr/>
          </p:nvSpPr>
          <p:spPr>
            <a:xfrm>
              <a:off x="3646170" y="2490787"/>
              <a:ext cx="76200" cy="82867"/>
            </a:xfrm>
            <a:custGeom>
              <a:avLst/>
              <a:gdLst>
                <a:gd name="connsiteX0" fmla="*/ 40958 w 76200"/>
                <a:gd name="connsiteY0" fmla="*/ 74295 h 82867"/>
                <a:gd name="connsiteX1" fmla="*/ 67627 w 76200"/>
                <a:gd name="connsiteY1" fmla="*/ 60008 h 82867"/>
                <a:gd name="connsiteX2" fmla="*/ 74295 w 76200"/>
                <a:gd name="connsiteY2" fmla="*/ 65722 h 82867"/>
                <a:gd name="connsiteX3" fmla="*/ 40958 w 76200"/>
                <a:gd name="connsiteY3" fmla="*/ 82867 h 82867"/>
                <a:gd name="connsiteX4" fmla="*/ 0 w 76200"/>
                <a:gd name="connsiteY4" fmla="*/ 41910 h 82867"/>
                <a:gd name="connsiteX5" fmla="*/ 40005 w 76200"/>
                <a:gd name="connsiteY5" fmla="*/ 0 h 82867"/>
                <a:gd name="connsiteX6" fmla="*/ 76200 w 76200"/>
                <a:gd name="connsiteY6" fmla="*/ 40005 h 82867"/>
                <a:gd name="connsiteX7" fmla="*/ 76200 w 76200"/>
                <a:gd name="connsiteY7" fmla="*/ 40958 h 82867"/>
                <a:gd name="connsiteX8" fmla="*/ 71438 w 76200"/>
                <a:gd name="connsiteY8" fmla="*/ 44767 h 82867"/>
                <a:gd name="connsiteX9" fmla="*/ 10477 w 76200"/>
                <a:gd name="connsiteY9" fmla="*/ 44767 h 82867"/>
                <a:gd name="connsiteX10" fmla="*/ 40958 w 76200"/>
                <a:gd name="connsiteY10" fmla="*/ 74295 h 82867"/>
                <a:gd name="connsiteX11" fmla="*/ 64770 w 76200"/>
                <a:gd name="connsiteY11" fmla="*/ 36195 h 82867"/>
                <a:gd name="connsiteX12" fmla="*/ 39052 w 76200"/>
                <a:gd name="connsiteY12" fmla="*/ 10478 h 82867"/>
                <a:gd name="connsiteX13" fmla="*/ 10477 w 76200"/>
                <a:gd name="connsiteY13" fmla="*/ 36195 h 82867"/>
                <a:gd name="connsiteX14" fmla="*/ 64770 w 76200"/>
                <a:gd name="connsiteY14" fmla="*/ 36195 h 82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6200" h="82867">
                  <a:moveTo>
                    <a:pt x="40958" y="74295"/>
                  </a:moveTo>
                  <a:cubicBezTo>
                    <a:pt x="56197" y="74295"/>
                    <a:pt x="62865" y="67628"/>
                    <a:pt x="67627" y="60008"/>
                  </a:cubicBezTo>
                  <a:cubicBezTo>
                    <a:pt x="67627" y="59055"/>
                    <a:pt x="74295" y="60960"/>
                    <a:pt x="74295" y="65722"/>
                  </a:cubicBezTo>
                  <a:cubicBezTo>
                    <a:pt x="74295" y="71438"/>
                    <a:pt x="62865" y="82867"/>
                    <a:pt x="40958" y="82867"/>
                  </a:cubicBezTo>
                  <a:cubicBezTo>
                    <a:pt x="17145" y="82867"/>
                    <a:pt x="0" y="65722"/>
                    <a:pt x="0" y="41910"/>
                  </a:cubicBezTo>
                  <a:cubicBezTo>
                    <a:pt x="0" y="18097"/>
                    <a:pt x="17145" y="0"/>
                    <a:pt x="40005" y="0"/>
                  </a:cubicBezTo>
                  <a:cubicBezTo>
                    <a:pt x="61913" y="0"/>
                    <a:pt x="76200" y="15240"/>
                    <a:pt x="76200" y="40005"/>
                  </a:cubicBezTo>
                  <a:lnTo>
                    <a:pt x="76200" y="40958"/>
                  </a:lnTo>
                  <a:cubicBezTo>
                    <a:pt x="76200" y="43815"/>
                    <a:pt x="75247" y="44767"/>
                    <a:pt x="71438" y="44767"/>
                  </a:cubicBezTo>
                  <a:lnTo>
                    <a:pt x="10477" y="44767"/>
                  </a:lnTo>
                  <a:cubicBezTo>
                    <a:pt x="11430" y="61913"/>
                    <a:pt x="23813" y="74295"/>
                    <a:pt x="40958" y="74295"/>
                  </a:cubicBezTo>
                  <a:moveTo>
                    <a:pt x="64770" y="36195"/>
                  </a:moveTo>
                  <a:cubicBezTo>
                    <a:pt x="63817" y="20955"/>
                    <a:pt x="54292" y="10478"/>
                    <a:pt x="39052" y="10478"/>
                  </a:cubicBezTo>
                  <a:cubicBezTo>
                    <a:pt x="23813" y="10478"/>
                    <a:pt x="13335" y="20955"/>
                    <a:pt x="10477" y="36195"/>
                  </a:cubicBezTo>
                  <a:lnTo>
                    <a:pt x="64770" y="3619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634874475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26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A4C22E9B-42C3-4C7E-AA9C-72399C6FE71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00849" y="-2803"/>
            <a:ext cx="6691153" cy="5604387"/>
          </a:xfrm>
          <a:prstGeom prst="rect">
            <a:avLst/>
          </a:prstGeom>
        </p:spPr>
      </p:pic>
      <p:sp>
        <p:nvSpPr>
          <p:cNvPr id="54" name="Slide Number Placeholder 9">
            <a:extLst>
              <a:ext uri="{FF2B5EF4-FFF2-40B4-BE49-F238E27FC236}">
                <a16:creationId xmlns:a16="http://schemas.microsoft.com/office/drawing/2014/main" id="{5AB7AEF5-6381-47F5-B870-8B24B09D9D59}"/>
              </a:ext>
            </a:extLst>
          </p:cNvPr>
          <p:cNvSpPr txBox="1">
            <a:spLocks/>
          </p:cNvSpPr>
          <p:nvPr userDrawn="1"/>
        </p:nvSpPr>
        <p:spPr>
          <a:xfrm>
            <a:off x="11730624" y="324781"/>
            <a:ext cx="117005" cy="95939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defRPr lang="en-US" sz="700" b="1" kern="1200" smtClean="0">
                <a:solidFill>
                  <a:srgbClr val="2C4046"/>
                </a:solidFill>
                <a:latin typeface="Arial"/>
                <a:ea typeface="+mn-ea"/>
                <a:cs typeface="Arial"/>
              </a:defRPr>
            </a:lvl1pPr>
            <a:lvl2pPr marL="633954" algn="l" defTabSz="633954" rtl="0" eaLnBrk="1" latinLnBrk="0" hangingPunct="1">
              <a:defRPr sz="24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67907" algn="l" defTabSz="633954" rtl="0" eaLnBrk="1" latinLnBrk="0" hangingPunct="1">
              <a:defRPr sz="24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01861" algn="l" defTabSz="633954" rtl="0" eaLnBrk="1" latinLnBrk="0" hangingPunct="1">
              <a:defRPr sz="24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535814" algn="l" defTabSz="633954" rtl="0" eaLnBrk="1" latinLnBrk="0" hangingPunct="1">
              <a:defRPr sz="24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169768" algn="l" defTabSz="633954" rtl="0" eaLnBrk="1" latinLnBrk="0" hangingPunct="1">
              <a:defRPr sz="24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803721" algn="l" defTabSz="633954" rtl="0" eaLnBrk="1" latinLnBrk="0" hangingPunct="1">
              <a:defRPr sz="24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437675" algn="l" defTabSz="633954" rtl="0" eaLnBrk="1" latinLnBrk="0" hangingPunct="1">
              <a:defRPr sz="24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071628" algn="l" defTabSz="633954" rtl="0" eaLnBrk="1" latinLnBrk="0" hangingPunct="1">
              <a:defRPr sz="24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37941EF-9EE4-4C49-BBA8-147D44CBA153}" type="slidenum">
              <a:rPr lang="en-US" sz="600" smtClean="0">
                <a:solidFill>
                  <a:schemeClr val="bg1"/>
                </a:solidFill>
              </a:rPr>
              <a:pPr/>
              <a:t>‹#›</a:t>
            </a:fld>
            <a:endParaRPr lang="en-US" sz="600">
              <a:solidFill>
                <a:schemeClr val="bg1"/>
              </a:solidFill>
            </a:endParaRPr>
          </a:p>
        </p:txBody>
      </p:sp>
      <p:sp>
        <p:nvSpPr>
          <p:cNvPr id="86" name="Text Placeholder 2">
            <a:extLst>
              <a:ext uri="{FF2B5EF4-FFF2-40B4-BE49-F238E27FC236}">
                <a16:creationId xmlns:a16="http://schemas.microsoft.com/office/drawing/2014/main" id="{9147BED3-AD59-473C-B06A-DAB4642B8F18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841791" y="579237"/>
            <a:ext cx="3375096" cy="2879504"/>
          </a:xfrm>
          <a:prstGeom prst="rect">
            <a:avLst/>
          </a:prstGeom>
        </p:spPr>
        <p:txBody>
          <a:bodyPr/>
          <a:lstStyle>
            <a:lvl1pPr marL="0" marR="2540" indent="0" algn="l" defTabSz="457189" rtl="0" eaLnBrk="1" latinLnBrk="0" hangingPunct="1">
              <a:lnSpc>
                <a:spcPct val="96000"/>
              </a:lnSpc>
              <a:spcBef>
                <a:spcPts val="0"/>
              </a:spcBef>
              <a:buFont typeface="Arial"/>
              <a:buNone/>
              <a:defRPr lang="en-US" sz="3400" b="1" i="0" spc="0" baseline="0" dirty="0" smtClean="0">
                <a:solidFill>
                  <a:srgbClr val="2C4046"/>
                </a:solidFill>
                <a:latin typeface="Arial MT" pitchFamily="50" charset="0"/>
                <a:ea typeface="+mj-ea"/>
                <a:cs typeface="Arial"/>
              </a:defRPr>
            </a:lvl1pPr>
            <a:lvl2pPr marL="6351" marR="2540" indent="0" algn="l" defTabSz="457189" rtl="0" eaLnBrk="1" latinLnBrk="0" hangingPunct="1">
              <a:lnSpc>
                <a:spcPct val="77700"/>
              </a:lnSpc>
              <a:spcBef>
                <a:spcPts val="931"/>
              </a:spcBef>
              <a:buFont typeface="Arial"/>
              <a:buNone/>
              <a:defRPr lang="en-US" sz="3275" b="1" kern="1200" spc="-111" baseline="0" dirty="0" smtClean="0">
                <a:solidFill>
                  <a:srgbClr val="2C4046"/>
                </a:solidFill>
                <a:latin typeface="Arial"/>
                <a:ea typeface="+mn-ea"/>
                <a:cs typeface="Arial"/>
              </a:defRPr>
            </a:lvl2pPr>
            <a:lvl3pPr marL="6351" marR="2540" indent="0" algn="l" defTabSz="457189" rtl="0" eaLnBrk="1" latinLnBrk="0" hangingPunct="1">
              <a:lnSpc>
                <a:spcPct val="77700"/>
              </a:lnSpc>
              <a:spcBef>
                <a:spcPts val="931"/>
              </a:spcBef>
              <a:buFont typeface="Arial"/>
              <a:buNone/>
              <a:defRPr lang="en-US" sz="3275" b="1" kern="1200" spc="-111" baseline="0" dirty="0" smtClean="0">
                <a:solidFill>
                  <a:srgbClr val="2C4046"/>
                </a:solidFill>
                <a:latin typeface="Arial"/>
                <a:ea typeface="+mn-ea"/>
                <a:cs typeface="Arial"/>
              </a:defRPr>
            </a:lvl3pPr>
            <a:lvl4pPr marL="6351" marR="2540" indent="0" algn="l" defTabSz="457189" rtl="0" eaLnBrk="1" latinLnBrk="0" hangingPunct="1">
              <a:lnSpc>
                <a:spcPct val="77700"/>
              </a:lnSpc>
              <a:spcBef>
                <a:spcPts val="931"/>
              </a:spcBef>
              <a:buFont typeface="Arial"/>
              <a:buNone/>
              <a:defRPr lang="en-US" sz="3275" b="1" kern="1200" spc="-111" baseline="0" dirty="0" smtClean="0">
                <a:solidFill>
                  <a:srgbClr val="2C4046"/>
                </a:solidFill>
                <a:latin typeface="Arial"/>
                <a:ea typeface="+mn-ea"/>
                <a:cs typeface="Arial"/>
              </a:defRPr>
            </a:lvl4pPr>
            <a:lvl5pPr marL="6351" marR="2540" indent="0" algn="l" defTabSz="457189" rtl="0" eaLnBrk="1" latinLnBrk="0" hangingPunct="1">
              <a:lnSpc>
                <a:spcPct val="77700"/>
              </a:lnSpc>
              <a:spcBef>
                <a:spcPts val="931"/>
              </a:spcBef>
              <a:buFont typeface="Arial"/>
              <a:buNone/>
              <a:defRPr lang="en-US" sz="3275" b="1" kern="1200" spc="-111" baseline="0" dirty="0">
                <a:solidFill>
                  <a:srgbClr val="2C4046"/>
                </a:solidFill>
                <a:latin typeface="Arial"/>
                <a:ea typeface="+mn-ea"/>
                <a:cs typeface="Arial"/>
              </a:defRPr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EFFA467-1290-4E70-8A5F-8F55ADBF334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8454" y="3733933"/>
            <a:ext cx="4508500" cy="248399"/>
          </a:xfrm>
          <a:prstGeom prst="rect">
            <a:avLst/>
          </a:prstGeom>
        </p:spPr>
        <p:txBody>
          <a:bodyPr/>
          <a:lstStyle>
            <a:lvl1pPr marL="6351" algn="l" defTabSz="457189" rtl="0" eaLnBrk="1" latinLnBrk="0" hangingPunct="1">
              <a:lnSpc>
                <a:spcPct val="100000"/>
              </a:lnSpc>
              <a:spcBef>
                <a:spcPts val="51"/>
              </a:spcBef>
              <a:defRPr lang="en-US" sz="1151" kern="1200" spc="-15" dirty="0" smtClean="0">
                <a:solidFill>
                  <a:srgbClr val="2C4046"/>
                </a:solidFill>
                <a:latin typeface="Arial"/>
                <a:ea typeface="+mn-ea"/>
                <a:cs typeface="Arial"/>
              </a:defRPr>
            </a:lvl1pPr>
            <a:lvl2pPr marL="6351" algn="l" defTabSz="457189" rtl="0" eaLnBrk="1" latinLnBrk="0" hangingPunct="1">
              <a:lnSpc>
                <a:spcPct val="100000"/>
              </a:lnSpc>
              <a:spcBef>
                <a:spcPts val="51"/>
              </a:spcBef>
              <a:defRPr lang="en-US" sz="651" kern="1200" spc="-15" dirty="0" smtClean="0">
                <a:solidFill>
                  <a:srgbClr val="2C4046"/>
                </a:solidFill>
                <a:latin typeface="Arial"/>
                <a:ea typeface="+mn-ea"/>
                <a:cs typeface="Arial"/>
              </a:defRPr>
            </a:lvl2pPr>
            <a:lvl3pPr marL="6351" algn="l" defTabSz="457189" rtl="0" eaLnBrk="1" latinLnBrk="0" hangingPunct="1">
              <a:lnSpc>
                <a:spcPct val="100000"/>
              </a:lnSpc>
              <a:spcBef>
                <a:spcPts val="51"/>
              </a:spcBef>
              <a:defRPr lang="en-US" sz="651" kern="1200" spc="-15" dirty="0" smtClean="0">
                <a:solidFill>
                  <a:srgbClr val="2C4046"/>
                </a:solidFill>
                <a:latin typeface="Arial"/>
                <a:ea typeface="+mn-ea"/>
                <a:cs typeface="Arial"/>
              </a:defRPr>
            </a:lvl3pPr>
            <a:lvl4pPr marL="6351" algn="l" defTabSz="457189" rtl="0" eaLnBrk="1" latinLnBrk="0" hangingPunct="1">
              <a:lnSpc>
                <a:spcPct val="100000"/>
              </a:lnSpc>
              <a:spcBef>
                <a:spcPts val="51"/>
              </a:spcBef>
              <a:defRPr lang="en-US" sz="651" kern="1200" spc="-15" dirty="0" smtClean="0">
                <a:solidFill>
                  <a:srgbClr val="2C4046"/>
                </a:solidFill>
                <a:latin typeface="Arial"/>
                <a:ea typeface="+mn-ea"/>
                <a:cs typeface="Arial"/>
              </a:defRPr>
            </a:lvl4pPr>
            <a:lvl5pPr marL="6351" algn="l" defTabSz="457189" rtl="0" eaLnBrk="1" latinLnBrk="0" hangingPunct="1">
              <a:lnSpc>
                <a:spcPct val="100000"/>
              </a:lnSpc>
              <a:spcBef>
                <a:spcPts val="51"/>
              </a:spcBef>
              <a:defRPr lang="en-US" sz="651" kern="1200" spc="-15" dirty="0">
                <a:solidFill>
                  <a:srgbClr val="2C4046"/>
                </a:solidFill>
                <a:latin typeface="Arial"/>
                <a:ea typeface="+mn-ea"/>
                <a:cs typeface="Arial"/>
              </a:defRPr>
            </a:lvl5pPr>
          </a:lstStyle>
          <a:p>
            <a:pPr lvl="0"/>
            <a:r>
              <a:rPr lang="en-US"/>
              <a:t>Enter Subtitle Here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C1618F7-CCA6-6D44-BB0A-435CEDB1FE31}"/>
              </a:ext>
            </a:extLst>
          </p:cNvPr>
          <p:cNvGrpSpPr/>
          <p:nvPr userDrawn="1"/>
        </p:nvGrpSpPr>
        <p:grpSpPr>
          <a:xfrm>
            <a:off x="10897318" y="6082201"/>
            <a:ext cx="931165" cy="385303"/>
            <a:chOff x="2792363" y="2207895"/>
            <a:chExt cx="930007" cy="399097"/>
          </a:xfrm>
          <a:solidFill>
            <a:schemeClr val="tx2"/>
          </a:solidFill>
        </p:grpSpPr>
        <p:sp>
          <p:nvSpPr>
            <p:cNvPr id="31" name="Freeform: Shape 332">
              <a:extLst>
                <a:ext uri="{FF2B5EF4-FFF2-40B4-BE49-F238E27FC236}">
                  <a16:creationId xmlns:a16="http://schemas.microsoft.com/office/drawing/2014/main" id="{53C534D9-52E5-7649-BE4F-5E73EF1F65CE}"/>
                </a:ext>
              </a:extLst>
            </p:cNvPr>
            <p:cNvSpPr/>
            <p:nvPr/>
          </p:nvSpPr>
          <p:spPr>
            <a:xfrm>
              <a:off x="3139920" y="2207895"/>
              <a:ext cx="138093" cy="196214"/>
            </a:xfrm>
            <a:custGeom>
              <a:avLst/>
              <a:gdLst>
                <a:gd name="connsiteX0" fmla="*/ 134775 w 138093"/>
                <a:gd name="connsiteY0" fmla="*/ 179070 h 196214"/>
                <a:gd name="connsiteX1" fmla="*/ 110010 w 138093"/>
                <a:gd name="connsiteY1" fmla="*/ 149542 h 196214"/>
                <a:gd name="connsiteX2" fmla="*/ 107152 w 138093"/>
                <a:gd name="connsiteY2" fmla="*/ 144780 h 196214"/>
                <a:gd name="connsiteX3" fmla="*/ 93817 w 138093"/>
                <a:gd name="connsiteY3" fmla="*/ 126683 h 196214"/>
                <a:gd name="connsiteX4" fmla="*/ 95722 w 138093"/>
                <a:gd name="connsiteY4" fmla="*/ 108585 h 196214"/>
                <a:gd name="connsiteX5" fmla="*/ 98580 w 138093"/>
                <a:gd name="connsiteY5" fmla="*/ 105727 h 196214"/>
                <a:gd name="connsiteX6" fmla="*/ 101437 w 138093"/>
                <a:gd name="connsiteY6" fmla="*/ 101917 h 196214"/>
                <a:gd name="connsiteX7" fmla="*/ 101437 w 138093"/>
                <a:gd name="connsiteY7" fmla="*/ 101917 h 196214"/>
                <a:gd name="connsiteX8" fmla="*/ 102390 w 138093"/>
                <a:gd name="connsiteY8" fmla="*/ 100013 h 196214"/>
                <a:gd name="connsiteX9" fmla="*/ 102390 w 138093"/>
                <a:gd name="connsiteY9" fmla="*/ 99060 h 196214"/>
                <a:gd name="connsiteX10" fmla="*/ 106200 w 138093"/>
                <a:gd name="connsiteY10" fmla="*/ 95250 h 196214"/>
                <a:gd name="connsiteX11" fmla="*/ 120487 w 138093"/>
                <a:gd name="connsiteY11" fmla="*/ 81915 h 196214"/>
                <a:gd name="connsiteX12" fmla="*/ 122392 w 138093"/>
                <a:gd name="connsiteY12" fmla="*/ 73342 h 196214"/>
                <a:gd name="connsiteX13" fmla="*/ 122392 w 138093"/>
                <a:gd name="connsiteY13" fmla="*/ 73342 h 196214"/>
                <a:gd name="connsiteX14" fmla="*/ 122392 w 138093"/>
                <a:gd name="connsiteY14" fmla="*/ 73342 h 196214"/>
                <a:gd name="connsiteX15" fmla="*/ 102390 w 138093"/>
                <a:gd name="connsiteY15" fmla="*/ 61913 h 196214"/>
                <a:gd name="connsiteX16" fmla="*/ 102390 w 138093"/>
                <a:gd name="connsiteY16" fmla="*/ 61913 h 196214"/>
                <a:gd name="connsiteX17" fmla="*/ 102390 w 138093"/>
                <a:gd name="connsiteY17" fmla="*/ 61913 h 196214"/>
                <a:gd name="connsiteX18" fmla="*/ 102390 w 138093"/>
                <a:gd name="connsiteY18" fmla="*/ 61913 h 196214"/>
                <a:gd name="connsiteX19" fmla="*/ 101437 w 138093"/>
                <a:gd name="connsiteY19" fmla="*/ 61913 h 196214"/>
                <a:gd name="connsiteX20" fmla="*/ 101437 w 138093"/>
                <a:gd name="connsiteY20" fmla="*/ 61913 h 196214"/>
                <a:gd name="connsiteX21" fmla="*/ 100485 w 138093"/>
                <a:gd name="connsiteY21" fmla="*/ 61913 h 196214"/>
                <a:gd name="connsiteX22" fmla="*/ 99532 w 138093"/>
                <a:gd name="connsiteY22" fmla="*/ 61913 h 196214"/>
                <a:gd name="connsiteX23" fmla="*/ 94770 w 138093"/>
                <a:gd name="connsiteY23" fmla="*/ 62865 h 196214"/>
                <a:gd name="connsiteX24" fmla="*/ 94770 w 138093"/>
                <a:gd name="connsiteY24" fmla="*/ 62865 h 196214"/>
                <a:gd name="connsiteX25" fmla="*/ 93817 w 138093"/>
                <a:gd name="connsiteY25" fmla="*/ 62865 h 196214"/>
                <a:gd name="connsiteX26" fmla="*/ 89055 w 138093"/>
                <a:gd name="connsiteY26" fmla="*/ 66675 h 196214"/>
                <a:gd name="connsiteX27" fmla="*/ 89055 w 138093"/>
                <a:gd name="connsiteY27" fmla="*/ 66675 h 196214"/>
                <a:gd name="connsiteX28" fmla="*/ 83340 w 138093"/>
                <a:gd name="connsiteY28" fmla="*/ 72390 h 196214"/>
                <a:gd name="connsiteX29" fmla="*/ 62385 w 138093"/>
                <a:gd name="connsiteY29" fmla="*/ 93345 h 196214"/>
                <a:gd name="connsiteX30" fmla="*/ 50002 w 138093"/>
                <a:gd name="connsiteY30" fmla="*/ 100013 h 196214"/>
                <a:gd name="connsiteX31" fmla="*/ 42382 w 138093"/>
                <a:gd name="connsiteY31" fmla="*/ 91440 h 196214"/>
                <a:gd name="connsiteX32" fmla="*/ 42382 w 138093"/>
                <a:gd name="connsiteY32" fmla="*/ 31433 h 196214"/>
                <a:gd name="connsiteX33" fmla="*/ 42382 w 138093"/>
                <a:gd name="connsiteY33" fmla="*/ 31433 h 196214"/>
                <a:gd name="connsiteX34" fmla="*/ 42382 w 138093"/>
                <a:gd name="connsiteY34" fmla="*/ 31433 h 196214"/>
                <a:gd name="connsiteX35" fmla="*/ 42382 w 138093"/>
                <a:gd name="connsiteY35" fmla="*/ 30480 h 196214"/>
                <a:gd name="connsiteX36" fmla="*/ 42382 w 138093"/>
                <a:gd name="connsiteY36" fmla="*/ 30480 h 196214"/>
                <a:gd name="connsiteX37" fmla="*/ 31905 w 138093"/>
                <a:gd name="connsiteY37" fmla="*/ 3810 h 196214"/>
                <a:gd name="connsiteX38" fmla="*/ 17617 w 138093"/>
                <a:gd name="connsiteY38" fmla="*/ 0 h 196214"/>
                <a:gd name="connsiteX39" fmla="*/ 5235 w 138093"/>
                <a:gd name="connsiteY39" fmla="*/ 1905 h 196214"/>
                <a:gd name="connsiteX40" fmla="*/ 472 w 138093"/>
                <a:gd name="connsiteY40" fmla="*/ 10477 h 196214"/>
                <a:gd name="connsiteX41" fmla="*/ 2377 w 138093"/>
                <a:gd name="connsiteY41" fmla="*/ 39052 h 196214"/>
                <a:gd name="connsiteX42" fmla="*/ 2377 w 138093"/>
                <a:gd name="connsiteY42" fmla="*/ 177165 h 196214"/>
                <a:gd name="connsiteX43" fmla="*/ 20475 w 138093"/>
                <a:gd name="connsiteY43" fmla="*/ 196215 h 196214"/>
                <a:gd name="connsiteX44" fmla="*/ 24285 w 138093"/>
                <a:gd name="connsiteY44" fmla="*/ 196215 h 196214"/>
                <a:gd name="connsiteX45" fmla="*/ 41430 w 138093"/>
                <a:gd name="connsiteY45" fmla="*/ 177165 h 196214"/>
                <a:gd name="connsiteX46" fmla="*/ 41430 w 138093"/>
                <a:gd name="connsiteY46" fmla="*/ 175260 h 196214"/>
                <a:gd name="connsiteX47" fmla="*/ 41430 w 138093"/>
                <a:gd name="connsiteY47" fmla="*/ 144780 h 196214"/>
                <a:gd name="connsiteX48" fmla="*/ 49050 w 138093"/>
                <a:gd name="connsiteY48" fmla="*/ 136208 h 196214"/>
                <a:gd name="connsiteX49" fmla="*/ 64290 w 138093"/>
                <a:gd name="connsiteY49" fmla="*/ 146685 h 196214"/>
                <a:gd name="connsiteX50" fmla="*/ 93817 w 138093"/>
                <a:gd name="connsiteY50" fmla="*/ 183833 h 196214"/>
                <a:gd name="connsiteX51" fmla="*/ 93817 w 138093"/>
                <a:gd name="connsiteY51" fmla="*/ 183833 h 196214"/>
                <a:gd name="connsiteX52" fmla="*/ 115725 w 138093"/>
                <a:gd name="connsiteY52" fmla="*/ 196215 h 196214"/>
                <a:gd name="connsiteX53" fmla="*/ 136680 w 138093"/>
                <a:gd name="connsiteY53" fmla="*/ 185738 h 196214"/>
                <a:gd name="connsiteX54" fmla="*/ 134775 w 138093"/>
                <a:gd name="connsiteY54" fmla="*/ 179070 h 196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138093" h="196214">
                  <a:moveTo>
                    <a:pt x="134775" y="179070"/>
                  </a:moveTo>
                  <a:cubicBezTo>
                    <a:pt x="130012" y="175260"/>
                    <a:pt x="118582" y="160972"/>
                    <a:pt x="110010" y="149542"/>
                  </a:cubicBezTo>
                  <a:lnTo>
                    <a:pt x="107152" y="144780"/>
                  </a:lnTo>
                  <a:lnTo>
                    <a:pt x="93817" y="126683"/>
                  </a:lnTo>
                  <a:cubicBezTo>
                    <a:pt x="90007" y="120967"/>
                    <a:pt x="90960" y="115252"/>
                    <a:pt x="95722" y="108585"/>
                  </a:cubicBezTo>
                  <a:cubicBezTo>
                    <a:pt x="96675" y="107633"/>
                    <a:pt x="97627" y="106680"/>
                    <a:pt x="98580" y="105727"/>
                  </a:cubicBezTo>
                  <a:cubicBezTo>
                    <a:pt x="99532" y="104775"/>
                    <a:pt x="100485" y="103822"/>
                    <a:pt x="101437" y="101917"/>
                  </a:cubicBezTo>
                  <a:lnTo>
                    <a:pt x="101437" y="101917"/>
                  </a:lnTo>
                  <a:cubicBezTo>
                    <a:pt x="101437" y="100965"/>
                    <a:pt x="102390" y="100965"/>
                    <a:pt x="102390" y="100013"/>
                  </a:cubicBezTo>
                  <a:lnTo>
                    <a:pt x="102390" y="99060"/>
                  </a:lnTo>
                  <a:cubicBezTo>
                    <a:pt x="103342" y="98108"/>
                    <a:pt x="105247" y="96202"/>
                    <a:pt x="106200" y="95250"/>
                  </a:cubicBezTo>
                  <a:cubicBezTo>
                    <a:pt x="111915" y="88583"/>
                    <a:pt x="117630" y="83820"/>
                    <a:pt x="120487" y="81915"/>
                  </a:cubicBezTo>
                  <a:cubicBezTo>
                    <a:pt x="123345" y="80010"/>
                    <a:pt x="125250" y="78105"/>
                    <a:pt x="122392" y="73342"/>
                  </a:cubicBezTo>
                  <a:lnTo>
                    <a:pt x="122392" y="73342"/>
                  </a:lnTo>
                  <a:cubicBezTo>
                    <a:pt x="122392" y="73342"/>
                    <a:pt x="122392" y="73342"/>
                    <a:pt x="122392" y="73342"/>
                  </a:cubicBezTo>
                  <a:cubicBezTo>
                    <a:pt x="121440" y="70485"/>
                    <a:pt x="112867" y="61913"/>
                    <a:pt x="102390" y="61913"/>
                  </a:cubicBezTo>
                  <a:cubicBezTo>
                    <a:pt x="102390" y="61913"/>
                    <a:pt x="102390" y="61913"/>
                    <a:pt x="102390" y="61913"/>
                  </a:cubicBezTo>
                  <a:cubicBezTo>
                    <a:pt x="102390" y="61913"/>
                    <a:pt x="102390" y="61913"/>
                    <a:pt x="102390" y="61913"/>
                  </a:cubicBezTo>
                  <a:cubicBezTo>
                    <a:pt x="102390" y="61913"/>
                    <a:pt x="102390" y="61913"/>
                    <a:pt x="102390" y="61913"/>
                  </a:cubicBezTo>
                  <a:cubicBezTo>
                    <a:pt x="102390" y="61913"/>
                    <a:pt x="101437" y="61913"/>
                    <a:pt x="101437" y="61913"/>
                  </a:cubicBezTo>
                  <a:cubicBezTo>
                    <a:pt x="101437" y="61913"/>
                    <a:pt x="101437" y="61913"/>
                    <a:pt x="101437" y="61913"/>
                  </a:cubicBezTo>
                  <a:cubicBezTo>
                    <a:pt x="101437" y="61913"/>
                    <a:pt x="100485" y="61913"/>
                    <a:pt x="100485" y="61913"/>
                  </a:cubicBezTo>
                  <a:cubicBezTo>
                    <a:pt x="100485" y="61913"/>
                    <a:pt x="99532" y="61913"/>
                    <a:pt x="99532" y="61913"/>
                  </a:cubicBezTo>
                  <a:cubicBezTo>
                    <a:pt x="97627" y="61913"/>
                    <a:pt x="95722" y="62865"/>
                    <a:pt x="94770" y="62865"/>
                  </a:cubicBezTo>
                  <a:cubicBezTo>
                    <a:pt x="94770" y="62865"/>
                    <a:pt x="94770" y="62865"/>
                    <a:pt x="94770" y="62865"/>
                  </a:cubicBezTo>
                  <a:cubicBezTo>
                    <a:pt x="94770" y="62865"/>
                    <a:pt x="93817" y="62865"/>
                    <a:pt x="93817" y="62865"/>
                  </a:cubicBezTo>
                  <a:cubicBezTo>
                    <a:pt x="91912" y="63817"/>
                    <a:pt x="90007" y="64770"/>
                    <a:pt x="89055" y="66675"/>
                  </a:cubicBezTo>
                  <a:lnTo>
                    <a:pt x="89055" y="66675"/>
                  </a:lnTo>
                  <a:cubicBezTo>
                    <a:pt x="87150" y="68580"/>
                    <a:pt x="85245" y="70485"/>
                    <a:pt x="83340" y="72390"/>
                  </a:cubicBezTo>
                  <a:lnTo>
                    <a:pt x="62385" y="93345"/>
                  </a:lnTo>
                  <a:cubicBezTo>
                    <a:pt x="59527" y="96202"/>
                    <a:pt x="56670" y="100013"/>
                    <a:pt x="50002" y="100013"/>
                  </a:cubicBezTo>
                  <a:cubicBezTo>
                    <a:pt x="45240" y="100013"/>
                    <a:pt x="42382" y="97155"/>
                    <a:pt x="42382" y="91440"/>
                  </a:cubicBezTo>
                  <a:lnTo>
                    <a:pt x="42382" y="31433"/>
                  </a:lnTo>
                  <a:lnTo>
                    <a:pt x="42382" y="31433"/>
                  </a:lnTo>
                  <a:lnTo>
                    <a:pt x="42382" y="31433"/>
                  </a:lnTo>
                  <a:cubicBezTo>
                    <a:pt x="42382" y="31433"/>
                    <a:pt x="42382" y="30480"/>
                    <a:pt x="42382" y="30480"/>
                  </a:cubicBezTo>
                  <a:lnTo>
                    <a:pt x="42382" y="30480"/>
                  </a:lnTo>
                  <a:cubicBezTo>
                    <a:pt x="42382" y="18097"/>
                    <a:pt x="38572" y="8572"/>
                    <a:pt x="31905" y="3810"/>
                  </a:cubicBezTo>
                  <a:cubicBezTo>
                    <a:pt x="27142" y="952"/>
                    <a:pt x="22380" y="0"/>
                    <a:pt x="17617" y="0"/>
                  </a:cubicBezTo>
                  <a:cubicBezTo>
                    <a:pt x="11902" y="0"/>
                    <a:pt x="7140" y="952"/>
                    <a:pt x="5235" y="1905"/>
                  </a:cubicBezTo>
                  <a:cubicBezTo>
                    <a:pt x="-480" y="4763"/>
                    <a:pt x="-480" y="6667"/>
                    <a:pt x="472" y="10477"/>
                  </a:cubicBezTo>
                  <a:cubicBezTo>
                    <a:pt x="1425" y="14288"/>
                    <a:pt x="2377" y="27622"/>
                    <a:pt x="2377" y="39052"/>
                  </a:cubicBezTo>
                  <a:lnTo>
                    <a:pt x="2377" y="177165"/>
                  </a:lnTo>
                  <a:cubicBezTo>
                    <a:pt x="2377" y="191452"/>
                    <a:pt x="9997" y="196215"/>
                    <a:pt x="20475" y="196215"/>
                  </a:cubicBezTo>
                  <a:lnTo>
                    <a:pt x="24285" y="196215"/>
                  </a:lnTo>
                  <a:cubicBezTo>
                    <a:pt x="34762" y="196215"/>
                    <a:pt x="41430" y="191452"/>
                    <a:pt x="41430" y="177165"/>
                  </a:cubicBezTo>
                  <a:lnTo>
                    <a:pt x="41430" y="175260"/>
                  </a:lnTo>
                  <a:cubicBezTo>
                    <a:pt x="41430" y="171450"/>
                    <a:pt x="41430" y="148590"/>
                    <a:pt x="41430" y="144780"/>
                  </a:cubicBezTo>
                  <a:cubicBezTo>
                    <a:pt x="41430" y="138113"/>
                    <a:pt x="46192" y="136208"/>
                    <a:pt x="49050" y="136208"/>
                  </a:cubicBezTo>
                  <a:cubicBezTo>
                    <a:pt x="56670" y="136208"/>
                    <a:pt x="59527" y="140970"/>
                    <a:pt x="64290" y="146685"/>
                  </a:cubicBezTo>
                  <a:cubicBezTo>
                    <a:pt x="66195" y="149542"/>
                    <a:pt x="84292" y="171450"/>
                    <a:pt x="93817" y="183833"/>
                  </a:cubicBezTo>
                  <a:lnTo>
                    <a:pt x="93817" y="183833"/>
                  </a:lnTo>
                  <a:cubicBezTo>
                    <a:pt x="101437" y="193358"/>
                    <a:pt x="108105" y="196215"/>
                    <a:pt x="115725" y="196215"/>
                  </a:cubicBezTo>
                  <a:cubicBezTo>
                    <a:pt x="126202" y="196215"/>
                    <a:pt x="134775" y="188595"/>
                    <a:pt x="136680" y="185738"/>
                  </a:cubicBezTo>
                  <a:cubicBezTo>
                    <a:pt x="139537" y="183833"/>
                    <a:pt x="137632" y="181927"/>
                    <a:pt x="134775" y="17907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32" name="Freeform: Shape 333">
              <a:extLst>
                <a:ext uri="{FF2B5EF4-FFF2-40B4-BE49-F238E27FC236}">
                  <a16:creationId xmlns:a16="http://schemas.microsoft.com/office/drawing/2014/main" id="{2BA260CE-DCEE-A646-8B61-21BA19990CCE}"/>
                </a:ext>
              </a:extLst>
            </p:cNvPr>
            <p:cNvSpPr/>
            <p:nvPr/>
          </p:nvSpPr>
          <p:spPr>
            <a:xfrm>
              <a:off x="3075150" y="2209800"/>
              <a:ext cx="41429" cy="197167"/>
            </a:xfrm>
            <a:custGeom>
              <a:avLst/>
              <a:gdLst>
                <a:gd name="connsiteX0" fmla="*/ 31905 w 41429"/>
                <a:gd name="connsiteY0" fmla="*/ 3810 h 197167"/>
                <a:gd name="connsiteX1" fmla="*/ 17617 w 41429"/>
                <a:gd name="connsiteY1" fmla="*/ 0 h 197167"/>
                <a:gd name="connsiteX2" fmla="*/ 5235 w 41429"/>
                <a:gd name="connsiteY2" fmla="*/ 1905 h 197167"/>
                <a:gd name="connsiteX3" fmla="*/ 472 w 41429"/>
                <a:gd name="connsiteY3" fmla="*/ 10478 h 197167"/>
                <a:gd name="connsiteX4" fmla="*/ 2377 w 41429"/>
                <a:gd name="connsiteY4" fmla="*/ 48578 h 197167"/>
                <a:gd name="connsiteX5" fmla="*/ 2377 w 41429"/>
                <a:gd name="connsiteY5" fmla="*/ 60008 h 197167"/>
                <a:gd name="connsiteX6" fmla="*/ 2377 w 41429"/>
                <a:gd name="connsiteY6" fmla="*/ 178117 h 197167"/>
                <a:gd name="connsiteX7" fmla="*/ 20475 w 41429"/>
                <a:gd name="connsiteY7" fmla="*/ 197167 h 197167"/>
                <a:gd name="connsiteX8" fmla="*/ 24285 w 41429"/>
                <a:gd name="connsiteY8" fmla="*/ 197167 h 197167"/>
                <a:gd name="connsiteX9" fmla="*/ 41430 w 41429"/>
                <a:gd name="connsiteY9" fmla="*/ 178117 h 197167"/>
                <a:gd name="connsiteX10" fmla="*/ 41430 w 41429"/>
                <a:gd name="connsiteY10" fmla="*/ 31433 h 197167"/>
                <a:gd name="connsiteX11" fmla="*/ 41430 w 41429"/>
                <a:gd name="connsiteY11" fmla="*/ 30480 h 197167"/>
                <a:gd name="connsiteX12" fmla="*/ 41430 w 41429"/>
                <a:gd name="connsiteY12" fmla="*/ 30480 h 197167"/>
                <a:gd name="connsiteX13" fmla="*/ 31905 w 41429"/>
                <a:gd name="connsiteY13" fmla="*/ 3810 h 197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429" h="197167">
                  <a:moveTo>
                    <a:pt x="31905" y="3810"/>
                  </a:moveTo>
                  <a:cubicBezTo>
                    <a:pt x="27142" y="953"/>
                    <a:pt x="22380" y="0"/>
                    <a:pt x="17617" y="0"/>
                  </a:cubicBezTo>
                  <a:cubicBezTo>
                    <a:pt x="11902" y="0"/>
                    <a:pt x="7140" y="953"/>
                    <a:pt x="5235" y="1905"/>
                  </a:cubicBezTo>
                  <a:cubicBezTo>
                    <a:pt x="-480" y="4763"/>
                    <a:pt x="-480" y="6667"/>
                    <a:pt x="472" y="10478"/>
                  </a:cubicBezTo>
                  <a:cubicBezTo>
                    <a:pt x="2377" y="16192"/>
                    <a:pt x="2377" y="34290"/>
                    <a:pt x="2377" y="48578"/>
                  </a:cubicBezTo>
                  <a:lnTo>
                    <a:pt x="2377" y="60008"/>
                  </a:lnTo>
                  <a:lnTo>
                    <a:pt x="2377" y="178117"/>
                  </a:lnTo>
                  <a:cubicBezTo>
                    <a:pt x="2377" y="192405"/>
                    <a:pt x="9997" y="197167"/>
                    <a:pt x="20475" y="197167"/>
                  </a:cubicBezTo>
                  <a:lnTo>
                    <a:pt x="24285" y="197167"/>
                  </a:lnTo>
                  <a:cubicBezTo>
                    <a:pt x="33810" y="197167"/>
                    <a:pt x="41430" y="192405"/>
                    <a:pt x="41430" y="178117"/>
                  </a:cubicBezTo>
                  <a:lnTo>
                    <a:pt x="41430" y="31433"/>
                  </a:lnTo>
                  <a:cubicBezTo>
                    <a:pt x="41430" y="31433"/>
                    <a:pt x="41430" y="30480"/>
                    <a:pt x="41430" y="30480"/>
                  </a:cubicBezTo>
                  <a:lnTo>
                    <a:pt x="41430" y="30480"/>
                  </a:lnTo>
                  <a:cubicBezTo>
                    <a:pt x="41430" y="18097"/>
                    <a:pt x="37620" y="8572"/>
                    <a:pt x="31905" y="381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33" name="Freeform: Shape 334">
              <a:extLst>
                <a:ext uri="{FF2B5EF4-FFF2-40B4-BE49-F238E27FC236}">
                  <a16:creationId xmlns:a16="http://schemas.microsoft.com/office/drawing/2014/main" id="{86FD7259-468C-274E-A8A1-92F5589125F2}"/>
                </a:ext>
              </a:extLst>
            </p:cNvPr>
            <p:cNvSpPr/>
            <p:nvPr/>
          </p:nvSpPr>
          <p:spPr>
            <a:xfrm>
              <a:off x="2792363" y="2212657"/>
              <a:ext cx="171231" cy="194309"/>
            </a:xfrm>
            <a:custGeom>
              <a:avLst/>
              <a:gdLst>
                <a:gd name="connsiteX0" fmla="*/ 140384 w 171231"/>
                <a:gd name="connsiteY0" fmla="*/ 39052 h 194309"/>
                <a:gd name="connsiteX1" fmla="*/ 167054 w 171231"/>
                <a:gd name="connsiteY1" fmla="*/ 28575 h 194309"/>
                <a:gd name="connsiteX2" fmla="*/ 168959 w 171231"/>
                <a:gd name="connsiteY2" fmla="*/ 2858 h 194309"/>
                <a:gd name="connsiteX3" fmla="*/ 165149 w 171231"/>
                <a:gd name="connsiteY3" fmla="*/ 0 h 194309"/>
                <a:gd name="connsiteX4" fmla="*/ 30847 w 171231"/>
                <a:gd name="connsiteY4" fmla="*/ 0 h 194309"/>
                <a:gd name="connsiteX5" fmla="*/ 30847 w 171231"/>
                <a:gd name="connsiteY5" fmla="*/ 0 h 194309"/>
                <a:gd name="connsiteX6" fmla="*/ 4177 w 171231"/>
                <a:gd name="connsiteY6" fmla="*/ 10477 h 194309"/>
                <a:gd name="connsiteX7" fmla="*/ 2272 w 171231"/>
                <a:gd name="connsiteY7" fmla="*/ 36195 h 194309"/>
                <a:gd name="connsiteX8" fmla="*/ 6082 w 171231"/>
                <a:gd name="connsiteY8" fmla="*/ 39052 h 194309"/>
                <a:gd name="connsiteX9" fmla="*/ 58469 w 171231"/>
                <a:gd name="connsiteY9" fmla="*/ 39052 h 194309"/>
                <a:gd name="connsiteX10" fmla="*/ 65137 w 171231"/>
                <a:gd name="connsiteY10" fmla="*/ 44767 h 194309"/>
                <a:gd name="connsiteX11" fmla="*/ 65137 w 171231"/>
                <a:gd name="connsiteY11" fmla="*/ 175260 h 194309"/>
                <a:gd name="connsiteX12" fmla="*/ 69899 w 171231"/>
                <a:gd name="connsiteY12" fmla="*/ 189547 h 194309"/>
                <a:gd name="connsiteX13" fmla="*/ 83234 w 171231"/>
                <a:gd name="connsiteY13" fmla="*/ 194310 h 194309"/>
                <a:gd name="connsiteX14" fmla="*/ 87044 w 171231"/>
                <a:gd name="connsiteY14" fmla="*/ 194310 h 194309"/>
                <a:gd name="connsiteX15" fmla="*/ 104189 w 171231"/>
                <a:gd name="connsiteY15" fmla="*/ 175260 h 194309"/>
                <a:gd name="connsiteX16" fmla="*/ 104189 w 171231"/>
                <a:gd name="connsiteY16" fmla="*/ 46672 h 194309"/>
                <a:gd name="connsiteX17" fmla="*/ 111809 w 171231"/>
                <a:gd name="connsiteY17" fmla="*/ 38100 h 194309"/>
                <a:gd name="connsiteX18" fmla="*/ 140384 w 171231"/>
                <a:gd name="connsiteY18" fmla="*/ 39052 h 194309"/>
                <a:gd name="connsiteX19" fmla="*/ 140384 w 171231"/>
                <a:gd name="connsiteY19" fmla="*/ 39052 h 194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71231" h="194309">
                  <a:moveTo>
                    <a:pt x="140384" y="39052"/>
                  </a:moveTo>
                  <a:cubicBezTo>
                    <a:pt x="152767" y="39052"/>
                    <a:pt x="162292" y="35242"/>
                    <a:pt x="167054" y="28575"/>
                  </a:cubicBezTo>
                  <a:cubicBezTo>
                    <a:pt x="173722" y="19050"/>
                    <a:pt x="170864" y="6667"/>
                    <a:pt x="168959" y="2858"/>
                  </a:cubicBezTo>
                  <a:cubicBezTo>
                    <a:pt x="168007" y="952"/>
                    <a:pt x="166102" y="0"/>
                    <a:pt x="165149" y="0"/>
                  </a:cubicBezTo>
                  <a:cubicBezTo>
                    <a:pt x="165149" y="0"/>
                    <a:pt x="30847" y="0"/>
                    <a:pt x="30847" y="0"/>
                  </a:cubicBezTo>
                  <a:lnTo>
                    <a:pt x="30847" y="0"/>
                  </a:lnTo>
                  <a:cubicBezTo>
                    <a:pt x="18464" y="0"/>
                    <a:pt x="8939" y="3810"/>
                    <a:pt x="4177" y="10477"/>
                  </a:cubicBezTo>
                  <a:cubicBezTo>
                    <a:pt x="-2491" y="20002"/>
                    <a:pt x="367" y="32385"/>
                    <a:pt x="2272" y="36195"/>
                  </a:cubicBezTo>
                  <a:cubicBezTo>
                    <a:pt x="3224" y="38100"/>
                    <a:pt x="5129" y="39052"/>
                    <a:pt x="6082" y="39052"/>
                  </a:cubicBezTo>
                  <a:lnTo>
                    <a:pt x="58469" y="39052"/>
                  </a:lnTo>
                  <a:cubicBezTo>
                    <a:pt x="61327" y="39052"/>
                    <a:pt x="64184" y="41910"/>
                    <a:pt x="65137" y="44767"/>
                  </a:cubicBezTo>
                  <a:lnTo>
                    <a:pt x="65137" y="175260"/>
                  </a:lnTo>
                  <a:cubicBezTo>
                    <a:pt x="65137" y="181927"/>
                    <a:pt x="67042" y="186690"/>
                    <a:pt x="69899" y="189547"/>
                  </a:cubicBezTo>
                  <a:cubicBezTo>
                    <a:pt x="72757" y="193358"/>
                    <a:pt x="77519" y="194310"/>
                    <a:pt x="83234" y="194310"/>
                  </a:cubicBezTo>
                  <a:lnTo>
                    <a:pt x="87044" y="194310"/>
                  </a:lnTo>
                  <a:cubicBezTo>
                    <a:pt x="96569" y="194310"/>
                    <a:pt x="104189" y="189547"/>
                    <a:pt x="104189" y="175260"/>
                  </a:cubicBezTo>
                  <a:lnTo>
                    <a:pt x="104189" y="46672"/>
                  </a:lnTo>
                  <a:cubicBezTo>
                    <a:pt x="104189" y="41910"/>
                    <a:pt x="107047" y="39052"/>
                    <a:pt x="111809" y="38100"/>
                  </a:cubicBezTo>
                  <a:cubicBezTo>
                    <a:pt x="112762" y="39052"/>
                    <a:pt x="140384" y="39052"/>
                    <a:pt x="140384" y="39052"/>
                  </a:cubicBezTo>
                  <a:lnTo>
                    <a:pt x="140384" y="3905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34" name="Freeform: Shape 335">
              <a:extLst>
                <a:ext uri="{FF2B5EF4-FFF2-40B4-BE49-F238E27FC236}">
                  <a16:creationId xmlns:a16="http://schemas.microsoft.com/office/drawing/2014/main" id="{9318904E-FDA3-DB4E-8FD7-B23987E4A138}"/>
                </a:ext>
              </a:extLst>
            </p:cNvPr>
            <p:cNvSpPr/>
            <p:nvPr/>
          </p:nvSpPr>
          <p:spPr>
            <a:xfrm>
              <a:off x="2923222" y="2260282"/>
              <a:ext cx="131917" cy="147637"/>
            </a:xfrm>
            <a:custGeom>
              <a:avLst/>
              <a:gdLst>
                <a:gd name="connsiteX0" fmla="*/ 129540 w 131917"/>
                <a:gd name="connsiteY0" fmla="*/ 96202 h 147637"/>
                <a:gd name="connsiteX1" fmla="*/ 129540 w 131917"/>
                <a:gd name="connsiteY1" fmla="*/ 61913 h 147637"/>
                <a:gd name="connsiteX2" fmla="*/ 65723 w 131917"/>
                <a:gd name="connsiteY2" fmla="*/ 0 h 147637"/>
                <a:gd name="connsiteX3" fmla="*/ 6668 w 131917"/>
                <a:gd name="connsiteY3" fmla="*/ 34290 h 147637"/>
                <a:gd name="connsiteX4" fmla="*/ 30480 w 131917"/>
                <a:gd name="connsiteY4" fmla="*/ 51435 h 147637"/>
                <a:gd name="connsiteX5" fmla="*/ 32385 w 131917"/>
                <a:gd name="connsiteY5" fmla="*/ 50483 h 147637"/>
                <a:gd name="connsiteX6" fmla="*/ 32385 w 131917"/>
                <a:gd name="connsiteY6" fmla="*/ 50483 h 147637"/>
                <a:gd name="connsiteX7" fmla="*/ 65723 w 131917"/>
                <a:gd name="connsiteY7" fmla="*/ 30480 h 147637"/>
                <a:gd name="connsiteX8" fmla="*/ 91440 w 131917"/>
                <a:gd name="connsiteY8" fmla="*/ 51435 h 147637"/>
                <a:gd name="connsiteX9" fmla="*/ 87630 w 131917"/>
                <a:gd name="connsiteY9" fmla="*/ 55245 h 147637"/>
                <a:gd name="connsiteX10" fmla="*/ 87630 w 131917"/>
                <a:gd name="connsiteY10" fmla="*/ 55245 h 147637"/>
                <a:gd name="connsiteX11" fmla="*/ 8573 w 131917"/>
                <a:gd name="connsiteY11" fmla="*/ 80963 h 147637"/>
                <a:gd name="connsiteX12" fmla="*/ 0 w 131917"/>
                <a:gd name="connsiteY12" fmla="*/ 108585 h 147637"/>
                <a:gd name="connsiteX13" fmla="*/ 45720 w 131917"/>
                <a:gd name="connsiteY13" fmla="*/ 147638 h 147637"/>
                <a:gd name="connsiteX14" fmla="*/ 85725 w 131917"/>
                <a:gd name="connsiteY14" fmla="*/ 132397 h 147637"/>
                <a:gd name="connsiteX15" fmla="*/ 85725 w 131917"/>
                <a:gd name="connsiteY15" fmla="*/ 132397 h 147637"/>
                <a:gd name="connsiteX16" fmla="*/ 86678 w 131917"/>
                <a:gd name="connsiteY16" fmla="*/ 131445 h 147637"/>
                <a:gd name="connsiteX17" fmla="*/ 90488 w 131917"/>
                <a:gd name="connsiteY17" fmla="*/ 130492 h 147637"/>
                <a:gd name="connsiteX18" fmla="*/ 93345 w 131917"/>
                <a:gd name="connsiteY18" fmla="*/ 131445 h 147637"/>
                <a:gd name="connsiteX19" fmla="*/ 94298 w 131917"/>
                <a:gd name="connsiteY19" fmla="*/ 132397 h 147637"/>
                <a:gd name="connsiteX20" fmla="*/ 100965 w 131917"/>
                <a:gd name="connsiteY20" fmla="*/ 141922 h 147637"/>
                <a:gd name="connsiteX21" fmla="*/ 126683 w 131917"/>
                <a:gd name="connsiteY21" fmla="*/ 143827 h 147637"/>
                <a:gd name="connsiteX22" fmla="*/ 131445 w 131917"/>
                <a:gd name="connsiteY22" fmla="*/ 135255 h 147637"/>
                <a:gd name="connsiteX23" fmla="*/ 129540 w 131917"/>
                <a:gd name="connsiteY23" fmla="*/ 96202 h 147637"/>
                <a:gd name="connsiteX24" fmla="*/ 91440 w 131917"/>
                <a:gd name="connsiteY24" fmla="*/ 87630 h 147637"/>
                <a:gd name="connsiteX25" fmla="*/ 58103 w 131917"/>
                <a:gd name="connsiteY25" fmla="*/ 116205 h 147637"/>
                <a:gd name="connsiteX26" fmla="*/ 39053 w 131917"/>
                <a:gd name="connsiteY26" fmla="*/ 101917 h 147637"/>
                <a:gd name="connsiteX27" fmla="*/ 83820 w 131917"/>
                <a:gd name="connsiteY27" fmla="*/ 79058 h 147637"/>
                <a:gd name="connsiteX28" fmla="*/ 85725 w 131917"/>
                <a:gd name="connsiteY28" fmla="*/ 79058 h 147637"/>
                <a:gd name="connsiteX29" fmla="*/ 85725 w 131917"/>
                <a:gd name="connsiteY29" fmla="*/ 79058 h 147637"/>
                <a:gd name="connsiteX30" fmla="*/ 91440 w 131917"/>
                <a:gd name="connsiteY30" fmla="*/ 84772 h 147637"/>
                <a:gd name="connsiteX31" fmla="*/ 91440 w 131917"/>
                <a:gd name="connsiteY31" fmla="*/ 87630 h 147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31917" h="147637">
                  <a:moveTo>
                    <a:pt x="129540" y="96202"/>
                  </a:moveTo>
                  <a:lnTo>
                    <a:pt x="129540" y="61913"/>
                  </a:lnTo>
                  <a:cubicBezTo>
                    <a:pt x="129540" y="22860"/>
                    <a:pt x="120968" y="0"/>
                    <a:pt x="65723" y="0"/>
                  </a:cubicBezTo>
                  <a:cubicBezTo>
                    <a:pt x="24765" y="0"/>
                    <a:pt x="6668" y="17145"/>
                    <a:pt x="6668" y="34290"/>
                  </a:cubicBezTo>
                  <a:cubicBezTo>
                    <a:pt x="6668" y="49530"/>
                    <a:pt x="24765" y="51435"/>
                    <a:pt x="30480" y="51435"/>
                  </a:cubicBezTo>
                  <a:cubicBezTo>
                    <a:pt x="31433" y="51435"/>
                    <a:pt x="31433" y="51435"/>
                    <a:pt x="32385" y="50483"/>
                  </a:cubicBezTo>
                  <a:lnTo>
                    <a:pt x="32385" y="50483"/>
                  </a:lnTo>
                  <a:cubicBezTo>
                    <a:pt x="37148" y="40005"/>
                    <a:pt x="47625" y="30480"/>
                    <a:pt x="65723" y="30480"/>
                  </a:cubicBezTo>
                  <a:cubicBezTo>
                    <a:pt x="84773" y="30480"/>
                    <a:pt x="90488" y="36195"/>
                    <a:pt x="91440" y="51435"/>
                  </a:cubicBezTo>
                  <a:cubicBezTo>
                    <a:pt x="91440" y="53340"/>
                    <a:pt x="89535" y="55245"/>
                    <a:pt x="87630" y="55245"/>
                  </a:cubicBezTo>
                  <a:lnTo>
                    <a:pt x="87630" y="55245"/>
                  </a:lnTo>
                  <a:cubicBezTo>
                    <a:pt x="73343" y="56197"/>
                    <a:pt x="22860" y="62865"/>
                    <a:pt x="8573" y="80963"/>
                  </a:cubicBezTo>
                  <a:cubicBezTo>
                    <a:pt x="1905" y="88583"/>
                    <a:pt x="0" y="98108"/>
                    <a:pt x="0" y="108585"/>
                  </a:cubicBezTo>
                  <a:cubicBezTo>
                    <a:pt x="0" y="131445"/>
                    <a:pt x="17145" y="147638"/>
                    <a:pt x="45720" y="147638"/>
                  </a:cubicBezTo>
                  <a:cubicBezTo>
                    <a:pt x="61913" y="147638"/>
                    <a:pt x="76200" y="141922"/>
                    <a:pt x="85725" y="132397"/>
                  </a:cubicBezTo>
                  <a:lnTo>
                    <a:pt x="85725" y="132397"/>
                  </a:lnTo>
                  <a:cubicBezTo>
                    <a:pt x="85725" y="132397"/>
                    <a:pt x="86678" y="131445"/>
                    <a:pt x="86678" y="131445"/>
                  </a:cubicBezTo>
                  <a:cubicBezTo>
                    <a:pt x="87630" y="130492"/>
                    <a:pt x="89535" y="130492"/>
                    <a:pt x="90488" y="130492"/>
                  </a:cubicBezTo>
                  <a:cubicBezTo>
                    <a:pt x="91440" y="130492"/>
                    <a:pt x="92393" y="130492"/>
                    <a:pt x="93345" y="131445"/>
                  </a:cubicBezTo>
                  <a:cubicBezTo>
                    <a:pt x="94298" y="132397"/>
                    <a:pt x="94298" y="132397"/>
                    <a:pt x="94298" y="132397"/>
                  </a:cubicBezTo>
                  <a:cubicBezTo>
                    <a:pt x="96203" y="136208"/>
                    <a:pt x="98108" y="139065"/>
                    <a:pt x="100965" y="141922"/>
                  </a:cubicBezTo>
                  <a:cubicBezTo>
                    <a:pt x="110490" y="148590"/>
                    <a:pt x="122873" y="145733"/>
                    <a:pt x="126683" y="143827"/>
                  </a:cubicBezTo>
                  <a:cubicBezTo>
                    <a:pt x="132398" y="140970"/>
                    <a:pt x="132398" y="139065"/>
                    <a:pt x="131445" y="135255"/>
                  </a:cubicBezTo>
                  <a:cubicBezTo>
                    <a:pt x="130493" y="130492"/>
                    <a:pt x="129540" y="111442"/>
                    <a:pt x="129540" y="96202"/>
                  </a:cubicBezTo>
                  <a:moveTo>
                    <a:pt x="91440" y="87630"/>
                  </a:moveTo>
                  <a:cubicBezTo>
                    <a:pt x="91440" y="102870"/>
                    <a:pt x="78105" y="116205"/>
                    <a:pt x="58103" y="116205"/>
                  </a:cubicBezTo>
                  <a:cubicBezTo>
                    <a:pt x="44768" y="116205"/>
                    <a:pt x="39053" y="110490"/>
                    <a:pt x="39053" y="101917"/>
                  </a:cubicBezTo>
                  <a:cubicBezTo>
                    <a:pt x="39053" y="91440"/>
                    <a:pt x="54293" y="80963"/>
                    <a:pt x="83820" y="79058"/>
                  </a:cubicBezTo>
                  <a:lnTo>
                    <a:pt x="85725" y="79058"/>
                  </a:lnTo>
                  <a:lnTo>
                    <a:pt x="85725" y="79058"/>
                  </a:lnTo>
                  <a:cubicBezTo>
                    <a:pt x="88583" y="79058"/>
                    <a:pt x="91440" y="81915"/>
                    <a:pt x="91440" y="84772"/>
                  </a:cubicBezTo>
                  <a:lnTo>
                    <a:pt x="91440" y="8763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35" name="Freeform: Shape 336">
              <a:extLst>
                <a:ext uri="{FF2B5EF4-FFF2-40B4-BE49-F238E27FC236}">
                  <a16:creationId xmlns:a16="http://schemas.microsoft.com/office/drawing/2014/main" id="{731EC35C-4609-064A-A1E6-4118161351BE}"/>
                </a:ext>
              </a:extLst>
            </p:cNvPr>
            <p:cNvSpPr/>
            <p:nvPr/>
          </p:nvSpPr>
          <p:spPr>
            <a:xfrm>
              <a:off x="3519015" y="2209800"/>
              <a:ext cx="41574" cy="196215"/>
            </a:xfrm>
            <a:custGeom>
              <a:avLst/>
              <a:gdLst>
                <a:gd name="connsiteX0" fmla="*/ 31905 w 41574"/>
                <a:gd name="connsiteY0" fmla="*/ 3810 h 196215"/>
                <a:gd name="connsiteX1" fmla="*/ 17617 w 41574"/>
                <a:gd name="connsiteY1" fmla="*/ 0 h 196215"/>
                <a:gd name="connsiteX2" fmla="*/ 5235 w 41574"/>
                <a:gd name="connsiteY2" fmla="*/ 1905 h 196215"/>
                <a:gd name="connsiteX3" fmla="*/ 472 w 41574"/>
                <a:gd name="connsiteY3" fmla="*/ 10478 h 196215"/>
                <a:gd name="connsiteX4" fmla="*/ 2377 w 41574"/>
                <a:gd name="connsiteY4" fmla="*/ 48578 h 196215"/>
                <a:gd name="connsiteX5" fmla="*/ 2377 w 41574"/>
                <a:gd name="connsiteY5" fmla="*/ 60008 h 196215"/>
                <a:gd name="connsiteX6" fmla="*/ 2377 w 41574"/>
                <a:gd name="connsiteY6" fmla="*/ 178117 h 196215"/>
                <a:gd name="connsiteX7" fmla="*/ 20475 w 41574"/>
                <a:gd name="connsiteY7" fmla="*/ 196215 h 196215"/>
                <a:gd name="connsiteX8" fmla="*/ 24285 w 41574"/>
                <a:gd name="connsiteY8" fmla="*/ 196215 h 196215"/>
                <a:gd name="connsiteX9" fmla="*/ 41430 w 41574"/>
                <a:gd name="connsiteY9" fmla="*/ 177165 h 196215"/>
                <a:gd name="connsiteX10" fmla="*/ 41430 w 41574"/>
                <a:gd name="connsiteY10" fmla="*/ 30480 h 196215"/>
                <a:gd name="connsiteX11" fmla="*/ 41430 w 41574"/>
                <a:gd name="connsiteY11" fmla="*/ 29528 h 196215"/>
                <a:gd name="connsiteX12" fmla="*/ 41430 w 41574"/>
                <a:gd name="connsiteY12" fmla="*/ 29528 h 196215"/>
                <a:gd name="connsiteX13" fmla="*/ 31905 w 41574"/>
                <a:gd name="connsiteY13" fmla="*/ 3810 h 196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574" h="196215">
                  <a:moveTo>
                    <a:pt x="31905" y="3810"/>
                  </a:moveTo>
                  <a:cubicBezTo>
                    <a:pt x="27142" y="953"/>
                    <a:pt x="22380" y="0"/>
                    <a:pt x="17617" y="0"/>
                  </a:cubicBezTo>
                  <a:cubicBezTo>
                    <a:pt x="11902" y="0"/>
                    <a:pt x="7140" y="953"/>
                    <a:pt x="5235" y="1905"/>
                  </a:cubicBezTo>
                  <a:cubicBezTo>
                    <a:pt x="-480" y="4763"/>
                    <a:pt x="-480" y="6667"/>
                    <a:pt x="472" y="10478"/>
                  </a:cubicBezTo>
                  <a:cubicBezTo>
                    <a:pt x="2377" y="16192"/>
                    <a:pt x="2377" y="34290"/>
                    <a:pt x="2377" y="48578"/>
                  </a:cubicBezTo>
                  <a:lnTo>
                    <a:pt x="2377" y="60008"/>
                  </a:lnTo>
                  <a:lnTo>
                    <a:pt x="2377" y="178117"/>
                  </a:lnTo>
                  <a:cubicBezTo>
                    <a:pt x="2377" y="192405"/>
                    <a:pt x="9997" y="196215"/>
                    <a:pt x="20475" y="196215"/>
                  </a:cubicBezTo>
                  <a:lnTo>
                    <a:pt x="24285" y="196215"/>
                  </a:lnTo>
                  <a:cubicBezTo>
                    <a:pt x="33810" y="196215"/>
                    <a:pt x="41430" y="191453"/>
                    <a:pt x="41430" y="177165"/>
                  </a:cubicBezTo>
                  <a:lnTo>
                    <a:pt x="41430" y="30480"/>
                  </a:lnTo>
                  <a:cubicBezTo>
                    <a:pt x="41430" y="30480"/>
                    <a:pt x="41430" y="29528"/>
                    <a:pt x="41430" y="29528"/>
                  </a:cubicBezTo>
                  <a:lnTo>
                    <a:pt x="41430" y="29528"/>
                  </a:lnTo>
                  <a:cubicBezTo>
                    <a:pt x="42382" y="18097"/>
                    <a:pt x="38572" y="8572"/>
                    <a:pt x="31905" y="381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36" name="Freeform: Shape 337">
              <a:extLst>
                <a:ext uri="{FF2B5EF4-FFF2-40B4-BE49-F238E27FC236}">
                  <a16:creationId xmlns:a16="http://schemas.microsoft.com/office/drawing/2014/main" id="{1E71A21D-2FD9-3B42-B36C-05CB98402832}"/>
                </a:ext>
              </a:extLst>
            </p:cNvPr>
            <p:cNvSpPr/>
            <p:nvPr/>
          </p:nvSpPr>
          <p:spPr>
            <a:xfrm>
              <a:off x="3368040" y="2260282"/>
              <a:ext cx="131917" cy="147637"/>
            </a:xfrm>
            <a:custGeom>
              <a:avLst/>
              <a:gdLst>
                <a:gd name="connsiteX0" fmla="*/ 129540 w 131917"/>
                <a:gd name="connsiteY0" fmla="*/ 96202 h 147637"/>
                <a:gd name="connsiteX1" fmla="*/ 129540 w 131917"/>
                <a:gd name="connsiteY1" fmla="*/ 61913 h 147637"/>
                <a:gd name="connsiteX2" fmla="*/ 65722 w 131917"/>
                <a:gd name="connsiteY2" fmla="*/ 0 h 147637"/>
                <a:gd name="connsiteX3" fmla="*/ 6667 w 131917"/>
                <a:gd name="connsiteY3" fmla="*/ 34290 h 147637"/>
                <a:gd name="connsiteX4" fmla="*/ 30480 w 131917"/>
                <a:gd name="connsiteY4" fmla="*/ 51435 h 147637"/>
                <a:gd name="connsiteX5" fmla="*/ 32385 w 131917"/>
                <a:gd name="connsiteY5" fmla="*/ 50483 h 147637"/>
                <a:gd name="connsiteX6" fmla="*/ 32385 w 131917"/>
                <a:gd name="connsiteY6" fmla="*/ 50483 h 147637"/>
                <a:gd name="connsiteX7" fmla="*/ 65722 w 131917"/>
                <a:gd name="connsiteY7" fmla="*/ 30480 h 147637"/>
                <a:gd name="connsiteX8" fmla="*/ 91440 w 131917"/>
                <a:gd name="connsiteY8" fmla="*/ 51435 h 147637"/>
                <a:gd name="connsiteX9" fmla="*/ 87630 w 131917"/>
                <a:gd name="connsiteY9" fmla="*/ 55245 h 147637"/>
                <a:gd name="connsiteX10" fmla="*/ 87630 w 131917"/>
                <a:gd name="connsiteY10" fmla="*/ 55245 h 147637"/>
                <a:gd name="connsiteX11" fmla="*/ 8572 w 131917"/>
                <a:gd name="connsiteY11" fmla="*/ 80963 h 147637"/>
                <a:gd name="connsiteX12" fmla="*/ 0 w 131917"/>
                <a:gd name="connsiteY12" fmla="*/ 108585 h 147637"/>
                <a:gd name="connsiteX13" fmla="*/ 45720 w 131917"/>
                <a:gd name="connsiteY13" fmla="*/ 147638 h 147637"/>
                <a:gd name="connsiteX14" fmla="*/ 85725 w 131917"/>
                <a:gd name="connsiteY14" fmla="*/ 132397 h 147637"/>
                <a:gd name="connsiteX15" fmla="*/ 85725 w 131917"/>
                <a:gd name="connsiteY15" fmla="*/ 132397 h 147637"/>
                <a:gd name="connsiteX16" fmla="*/ 86677 w 131917"/>
                <a:gd name="connsiteY16" fmla="*/ 131445 h 147637"/>
                <a:gd name="connsiteX17" fmla="*/ 90488 w 131917"/>
                <a:gd name="connsiteY17" fmla="*/ 130492 h 147637"/>
                <a:gd name="connsiteX18" fmla="*/ 93345 w 131917"/>
                <a:gd name="connsiteY18" fmla="*/ 131445 h 147637"/>
                <a:gd name="connsiteX19" fmla="*/ 94297 w 131917"/>
                <a:gd name="connsiteY19" fmla="*/ 132397 h 147637"/>
                <a:gd name="connsiteX20" fmla="*/ 100965 w 131917"/>
                <a:gd name="connsiteY20" fmla="*/ 141922 h 147637"/>
                <a:gd name="connsiteX21" fmla="*/ 126682 w 131917"/>
                <a:gd name="connsiteY21" fmla="*/ 143827 h 147637"/>
                <a:gd name="connsiteX22" fmla="*/ 131445 w 131917"/>
                <a:gd name="connsiteY22" fmla="*/ 135255 h 147637"/>
                <a:gd name="connsiteX23" fmla="*/ 129540 w 131917"/>
                <a:gd name="connsiteY23" fmla="*/ 96202 h 147637"/>
                <a:gd name="connsiteX24" fmla="*/ 90488 w 131917"/>
                <a:gd name="connsiteY24" fmla="*/ 87630 h 147637"/>
                <a:gd name="connsiteX25" fmla="*/ 57150 w 131917"/>
                <a:gd name="connsiteY25" fmla="*/ 116205 h 147637"/>
                <a:gd name="connsiteX26" fmla="*/ 38100 w 131917"/>
                <a:gd name="connsiteY26" fmla="*/ 101917 h 147637"/>
                <a:gd name="connsiteX27" fmla="*/ 82867 w 131917"/>
                <a:gd name="connsiteY27" fmla="*/ 79058 h 147637"/>
                <a:gd name="connsiteX28" fmla="*/ 84772 w 131917"/>
                <a:gd name="connsiteY28" fmla="*/ 79058 h 147637"/>
                <a:gd name="connsiteX29" fmla="*/ 84772 w 131917"/>
                <a:gd name="connsiteY29" fmla="*/ 79058 h 147637"/>
                <a:gd name="connsiteX30" fmla="*/ 90488 w 131917"/>
                <a:gd name="connsiteY30" fmla="*/ 84772 h 147637"/>
                <a:gd name="connsiteX31" fmla="*/ 90488 w 131917"/>
                <a:gd name="connsiteY31" fmla="*/ 87630 h 147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31917" h="147637">
                  <a:moveTo>
                    <a:pt x="129540" y="96202"/>
                  </a:moveTo>
                  <a:lnTo>
                    <a:pt x="129540" y="61913"/>
                  </a:lnTo>
                  <a:cubicBezTo>
                    <a:pt x="129540" y="22860"/>
                    <a:pt x="120967" y="0"/>
                    <a:pt x="65722" y="0"/>
                  </a:cubicBezTo>
                  <a:cubicBezTo>
                    <a:pt x="24765" y="0"/>
                    <a:pt x="6667" y="17145"/>
                    <a:pt x="6667" y="34290"/>
                  </a:cubicBezTo>
                  <a:cubicBezTo>
                    <a:pt x="6667" y="49530"/>
                    <a:pt x="24765" y="51435"/>
                    <a:pt x="30480" y="51435"/>
                  </a:cubicBezTo>
                  <a:cubicBezTo>
                    <a:pt x="31432" y="51435"/>
                    <a:pt x="31432" y="51435"/>
                    <a:pt x="32385" y="50483"/>
                  </a:cubicBezTo>
                  <a:lnTo>
                    <a:pt x="32385" y="50483"/>
                  </a:lnTo>
                  <a:cubicBezTo>
                    <a:pt x="37147" y="40005"/>
                    <a:pt x="47625" y="30480"/>
                    <a:pt x="65722" y="30480"/>
                  </a:cubicBezTo>
                  <a:cubicBezTo>
                    <a:pt x="84772" y="30480"/>
                    <a:pt x="90488" y="36195"/>
                    <a:pt x="91440" y="51435"/>
                  </a:cubicBezTo>
                  <a:cubicBezTo>
                    <a:pt x="91440" y="53340"/>
                    <a:pt x="89535" y="55245"/>
                    <a:pt x="87630" y="55245"/>
                  </a:cubicBezTo>
                  <a:lnTo>
                    <a:pt x="87630" y="55245"/>
                  </a:lnTo>
                  <a:cubicBezTo>
                    <a:pt x="73342" y="56197"/>
                    <a:pt x="22860" y="62865"/>
                    <a:pt x="8572" y="80963"/>
                  </a:cubicBezTo>
                  <a:cubicBezTo>
                    <a:pt x="1905" y="88583"/>
                    <a:pt x="0" y="98108"/>
                    <a:pt x="0" y="108585"/>
                  </a:cubicBezTo>
                  <a:cubicBezTo>
                    <a:pt x="0" y="131445"/>
                    <a:pt x="17145" y="147638"/>
                    <a:pt x="45720" y="147638"/>
                  </a:cubicBezTo>
                  <a:cubicBezTo>
                    <a:pt x="61913" y="147638"/>
                    <a:pt x="76200" y="141922"/>
                    <a:pt x="85725" y="132397"/>
                  </a:cubicBezTo>
                  <a:lnTo>
                    <a:pt x="85725" y="132397"/>
                  </a:lnTo>
                  <a:cubicBezTo>
                    <a:pt x="85725" y="132397"/>
                    <a:pt x="86677" y="131445"/>
                    <a:pt x="86677" y="131445"/>
                  </a:cubicBezTo>
                  <a:cubicBezTo>
                    <a:pt x="87630" y="130492"/>
                    <a:pt x="89535" y="130492"/>
                    <a:pt x="90488" y="130492"/>
                  </a:cubicBezTo>
                  <a:cubicBezTo>
                    <a:pt x="91440" y="130492"/>
                    <a:pt x="92392" y="130492"/>
                    <a:pt x="93345" y="131445"/>
                  </a:cubicBezTo>
                  <a:cubicBezTo>
                    <a:pt x="94297" y="132397"/>
                    <a:pt x="94297" y="132397"/>
                    <a:pt x="94297" y="132397"/>
                  </a:cubicBezTo>
                  <a:cubicBezTo>
                    <a:pt x="96202" y="136208"/>
                    <a:pt x="98107" y="139065"/>
                    <a:pt x="100965" y="141922"/>
                  </a:cubicBezTo>
                  <a:cubicBezTo>
                    <a:pt x="110490" y="148590"/>
                    <a:pt x="122872" y="145733"/>
                    <a:pt x="126682" y="143827"/>
                  </a:cubicBezTo>
                  <a:cubicBezTo>
                    <a:pt x="132397" y="140970"/>
                    <a:pt x="132397" y="139065"/>
                    <a:pt x="131445" y="135255"/>
                  </a:cubicBezTo>
                  <a:cubicBezTo>
                    <a:pt x="129540" y="130492"/>
                    <a:pt x="129540" y="111442"/>
                    <a:pt x="129540" y="96202"/>
                  </a:cubicBezTo>
                  <a:moveTo>
                    <a:pt x="90488" y="87630"/>
                  </a:moveTo>
                  <a:cubicBezTo>
                    <a:pt x="90488" y="102870"/>
                    <a:pt x="77152" y="116205"/>
                    <a:pt x="57150" y="116205"/>
                  </a:cubicBezTo>
                  <a:cubicBezTo>
                    <a:pt x="43815" y="116205"/>
                    <a:pt x="38100" y="110490"/>
                    <a:pt x="38100" y="101917"/>
                  </a:cubicBezTo>
                  <a:cubicBezTo>
                    <a:pt x="38100" y="91440"/>
                    <a:pt x="53340" y="80963"/>
                    <a:pt x="82867" y="79058"/>
                  </a:cubicBezTo>
                  <a:lnTo>
                    <a:pt x="84772" y="79058"/>
                  </a:lnTo>
                  <a:lnTo>
                    <a:pt x="84772" y="79058"/>
                  </a:lnTo>
                  <a:cubicBezTo>
                    <a:pt x="87630" y="79058"/>
                    <a:pt x="90488" y="81915"/>
                    <a:pt x="90488" y="84772"/>
                  </a:cubicBezTo>
                  <a:lnTo>
                    <a:pt x="90488" y="8763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37" name="Freeform: Shape 338">
              <a:extLst>
                <a:ext uri="{FF2B5EF4-FFF2-40B4-BE49-F238E27FC236}">
                  <a16:creationId xmlns:a16="http://schemas.microsoft.com/office/drawing/2014/main" id="{204B683D-7C20-4C4E-A5B9-16EA5514F59A}"/>
                </a:ext>
              </a:extLst>
            </p:cNvPr>
            <p:cNvSpPr/>
            <p:nvPr/>
          </p:nvSpPr>
          <p:spPr>
            <a:xfrm>
              <a:off x="3584737" y="2207895"/>
              <a:ext cx="137452" cy="196214"/>
            </a:xfrm>
            <a:custGeom>
              <a:avLst/>
              <a:gdLst>
                <a:gd name="connsiteX0" fmla="*/ 134775 w 137452"/>
                <a:gd name="connsiteY0" fmla="*/ 179070 h 196214"/>
                <a:gd name="connsiteX1" fmla="*/ 110010 w 137452"/>
                <a:gd name="connsiteY1" fmla="*/ 149542 h 196214"/>
                <a:gd name="connsiteX2" fmla="*/ 107152 w 137452"/>
                <a:gd name="connsiteY2" fmla="*/ 144780 h 196214"/>
                <a:gd name="connsiteX3" fmla="*/ 93817 w 137452"/>
                <a:gd name="connsiteY3" fmla="*/ 126683 h 196214"/>
                <a:gd name="connsiteX4" fmla="*/ 95722 w 137452"/>
                <a:gd name="connsiteY4" fmla="*/ 108585 h 196214"/>
                <a:gd name="connsiteX5" fmla="*/ 98580 w 137452"/>
                <a:gd name="connsiteY5" fmla="*/ 105727 h 196214"/>
                <a:gd name="connsiteX6" fmla="*/ 101437 w 137452"/>
                <a:gd name="connsiteY6" fmla="*/ 101917 h 196214"/>
                <a:gd name="connsiteX7" fmla="*/ 101437 w 137452"/>
                <a:gd name="connsiteY7" fmla="*/ 101917 h 196214"/>
                <a:gd name="connsiteX8" fmla="*/ 102390 w 137452"/>
                <a:gd name="connsiteY8" fmla="*/ 100013 h 196214"/>
                <a:gd name="connsiteX9" fmla="*/ 102390 w 137452"/>
                <a:gd name="connsiteY9" fmla="*/ 99060 h 196214"/>
                <a:gd name="connsiteX10" fmla="*/ 106200 w 137452"/>
                <a:gd name="connsiteY10" fmla="*/ 95250 h 196214"/>
                <a:gd name="connsiteX11" fmla="*/ 120487 w 137452"/>
                <a:gd name="connsiteY11" fmla="*/ 81915 h 196214"/>
                <a:gd name="connsiteX12" fmla="*/ 122392 w 137452"/>
                <a:gd name="connsiteY12" fmla="*/ 73342 h 196214"/>
                <a:gd name="connsiteX13" fmla="*/ 122392 w 137452"/>
                <a:gd name="connsiteY13" fmla="*/ 73342 h 196214"/>
                <a:gd name="connsiteX14" fmla="*/ 122392 w 137452"/>
                <a:gd name="connsiteY14" fmla="*/ 73342 h 196214"/>
                <a:gd name="connsiteX15" fmla="*/ 102390 w 137452"/>
                <a:gd name="connsiteY15" fmla="*/ 61913 h 196214"/>
                <a:gd name="connsiteX16" fmla="*/ 102390 w 137452"/>
                <a:gd name="connsiteY16" fmla="*/ 61913 h 196214"/>
                <a:gd name="connsiteX17" fmla="*/ 102390 w 137452"/>
                <a:gd name="connsiteY17" fmla="*/ 61913 h 196214"/>
                <a:gd name="connsiteX18" fmla="*/ 102390 w 137452"/>
                <a:gd name="connsiteY18" fmla="*/ 61913 h 196214"/>
                <a:gd name="connsiteX19" fmla="*/ 101437 w 137452"/>
                <a:gd name="connsiteY19" fmla="*/ 61913 h 196214"/>
                <a:gd name="connsiteX20" fmla="*/ 101437 w 137452"/>
                <a:gd name="connsiteY20" fmla="*/ 61913 h 196214"/>
                <a:gd name="connsiteX21" fmla="*/ 100485 w 137452"/>
                <a:gd name="connsiteY21" fmla="*/ 61913 h 196214"/>
                <a:gd name="connsiteX22" fmla="*/ 99532 w 137452"/>
                <a:gd name="connsiteY22" fmla="*/ 61913 h 196214"/>
                <a:gd name="connsiteX23" fmla="*/ 94770 w 137452"/>
                <a:gd name="connsiteY23" fmla="*/ 62865 h 196214"/>
                <a:gd name="connsiteX24" fmla="*/ 94770 w 137452"/>
                <a:gd name="connsiteY24" fmla="*/ 62865 h 196214"/>
                <a:gd name="connsiteX25" fmla="*/ 93817 w 137452"/>
                <a:gd name="connsiteY25" fmla="*/ 62865 h 196214"/>
                <a:gd name="connsiteX26" fmla="*/ 89055 w 137452"/>
                <a:gd name="connsiteY26" fmla="*/ 66675 h 196214"/>
                <a:gd name="connsiteX27" fmla="*/ 89055 w 137452"/>
                <a:gd name="connsiteY27" fmla="*/ 66675 h 196214"/>
                <a:gd name="connsiteX28" fmla="*/ 83340 w 137452"/>
                <a:gd name="connsiteY28" fmla="*/ 72390 h 196214"/>
                <a:gd name="connsiteX29" fmla="*/ 62385 w 137452"/>
                <a:gd name="connsiteY29" fmla="*/ 93345 h 196214"/>
                <a:gd name="connsiteX30" fmla="*/ 50002 w 137452"/>
                <a:gd name="connsiteY30" fmla="*/ 100013 h 196214"/>
                <a:gd name="connsiteX31" fmla="*/ 42382 w 137452"/>
                <a:gd name="connsiteY31" fmla="*/ 91440 h 196214"/>
                <a:gd name="connsiteX32" fmla="*/ 42382 w 137452"/>
                <a:gd name="connsiteY32" fmla="*/ 31433 h 196214"/>
                <a:gd name="connsiteX33" fmla="*/ 42382 w 137452"/>
                <a:gd name="connsiteY33" fmla="*/ 31433 h 196214"/>
                <a:gd name="connsiteX34" fmla="*/ 42382 w 137452"/>
                <a:gd name="connsiteY34" fmla="*/ 31433 h 196214"/>
                <a:gd name="connsiteX35" fmla="*/ 42382 w 137452"/>
                <a:gd name="connsiteY35" fmla="*/ 30480 h 196214"/>
                <a:gd name="connsiteX36" fmla="*/ 42382 w 137452"/>
                <a:gd name="connsiteY36" fmla="*/ 30480 h 196214"/>
                <a:gd name="connsiteX37" fmla="*/ 31905 w 137452"/>
                <a:gd name="connsiteY37" fmla="*/ 3810 h 196214"/>
                <a:gd name="connsiteX38" fmla="*/ 17617 w 137452"/>
                <a:gd name="connsiteY38" fmla="*/ 0 h 196214"/>
                <a:gd name="connsiteX39" fmla="*/ 5235 w 137452"/>
                <a:gd name="connsiteY39" fmla="*/ 1905 h 196214"/>
                <a:gd name="connsiteX40" fmla="*/ 472 w 137452"/>
                <a:gd name="connsiteY40" fmla="*/ 10477 h 196214"/>
                <a:gd name="connsiteX41" fmla="*/ 2377 w 137452"/>
                <a:gd name="connsiteY41" fmla="*/ 39052 h 196214"/>
                <a:gd name="connsiteX42" fmla="*/ 2377 w 137452"/>
                <a:gd name="connsiteY42" fmla="*/ 177165 h 196214"/>
                <a:gd name="connsiteX43" fmla="*/ 20475 w 137452"/>
                <a:gd name="connsiteY43" fmla="*/ 196215 h 196214"/>
                <a:gd name="connsiteX44" fmla="*/ 24285 w 137452"/>
                <a:gd name="connsiteY44" fmla="*/ 196215 h 196214"/>
                <a:gd name="connsiteX45" fmla="*/ 41430 w 137452"/>
                <a:gd name="connsiteY45" fmla="*/ 177165 h 196214"/>
                <a:gd name="connsiteX46" fmla="*/ 41430 w 137452"/>
                <a:gd name="connsiteY46" fmla="*/ 175260 h 196214"/>
                <a:gd name="connsiteX47" fmla="*/ 41430 w 137452"/>
                <a:gd name="connsiteY47" fmla="*/ 144780 h 196214"/>
                <a:gd name="connsiteX48" fmla="*/ 49050 w 137452"/>
                <a:gd name="connsiteY48" fmla="*/ 136208 h 196214"/>
                <a:gd name="connsiteX49" fmla="*/ 64290 w 137452"/>
                <a:gd name="connsiteY49" fmla="*/ 146685 h 196214"/>
                <a:gd name="connsiteX50" fmla="*/ 93817 w 137452"/>
                <a:gd name="connsiteY50" fmla="*/ 183833 h 196214"/>
                <a:gd name="connsiteX51" fmla="*/ 93817 w 137452"/>
                <a:gd name="connsiteY51" fmla="*/ 183833 h 196214"/>
                <a:gd name="connsiteX52" fmla="*/ 115725 w 137452"/>
                <a:gd name="connsiteY52" fmla="*/ 196215 h 196214"/>
                <a:gd name="connsiteX53" fmla="*/ 135727 w 137452"/>
                <a:gd name="connsiteY53" fmla="*/ 185738 h 196214"/>
                <a:gd name="connsiteX54" fmla="*/ 134775 w 137452"/>
                <a:gd name="connsiteY54" fmla="*/ 179070 h 196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137452" h="196214">
                  <a:moveTo>
                    <a:pt x="134775" y="179070"/>
                  </a:moveTo>
                  <a:cubicBezTo>
                    <a:pt x="130012" y="175260"/>
                    <a:pt x="118582" y="160972"/>
                    <a:pt x="110010" y="149542"/>
                  </a:cubicBezTo>
                  <a:lnTo>
                    <a:pt x="107152" y="144780"/>
                  </a:lnTo>
                  <a:lnTo>
                    <a:pt x="93817" y="126683"/>
                  </a:lnTo>
                  <a:cubicBezTo>
                    <a:pt x="90007" y="120967"/>
                    <a:pt x="90960" y="115252"/>
                    <a:pt x="95722" y="108585"/>
                  </a:cubicBezTo>
                  <a:cubicBezTo>
                    <a:pt x="96675" y="107633"/>
                    <a:pt x="97627" y="106680"/>
                    <a:pt x="98580" y="105727"/>
                  </a:cubicBezTo>
                  <a:cubicBezTo>
                    <a:pt x="99532" y="104775"/>
                    <a:pt x="100485" y="103822"/>
                    <a:pt x="101437" y="101917"/>
                  </a:cubicBezTo>
                  <a:lnTo>
                    <a:pt x="101437" y="101917"/>
                  </a:lnTo>
                  <a:cubicBezTo>
                    <a:pt x="101437" y="100965"/>
                    <a:pt x="102390" y="100965"/>
                    <a:pt x="102390" y="100013"/>
                  </a:cubicBezTo>
                  <a:lnTo>
                    <a:pt x="102390" y="99060"/>
                  </a:lnTo>
                  <a:cubicBezTo>
                    <a:pt x="103342" y="98108"/>
                    <a:pt x="105247" y="96202"/>
                    <a:pt x="106200" y="95250"/>
                  </a:cubicBezTo>
                  <a:cubicBezTo>
                    <a:pt x="111915" y="88583"/>
                    <a:pt x="117630" y="83820"/>
                    <a:pt x="120487" y="81915"/>
                  </a:cubicBezTo>
                  <a:cubicBezTo>
                    <a:pt x="123345" y="80010"/>
                    <a:pt x="125250" y="78105"/>
                    <a:pt x="122392" y="73342"/>
                  </a:cubicBezTo>
                  <a:lnTo>
                    <a:pt x="122392" y="73342"/>
                  </a:lnTo>
                  <a:cubicBezTo>
                    <a:pt x="122392" y="73342"/>
                    <a:pt x="122392" y="73342"/>
                    <a:pt x="122392" y="73342"/>
                  </a:cubicBezTo>
                  <a:cubicBezTo>
                    <a:pt x="121440" y="70485"/>
                    <a:pt x="112867" y="61913"/>
                    <a:pt x="102390" y="61913"/>
                  </a:cubicBezTo>
                  <a:cubicBezTo>
                    <a:pt x="102390" y="61913"/>
                    <a:pt x="102390" y="61913"/>
                    <a:pt x="102390" y="61913"/>
                  </a:cubicBezTo>
                  <a:cubicBezTo>
                    <a:pt x="102390" y="61913"/>
                    <a:pt x="102390" y="61913"/>
                    <a:pt x="102390" y="61913"/>
                  </a:cubicBezTo>
                  <a:cubicBezTo>
                    <a:pt x="102390" y="61913"/>
                    <a:pt x="102390" y="61913"/>
                    <a:pt x="102390" y="61913"/>
                  </a:cubicBezTo>
                  <a:cubicBezTo>
                    <a:pt x="102390" y="61913"/>
                    <a:pt x="101437" y="61913"/>
                    <a:pt x="101437" y="61913"/>
                  </a:cubicBezTo>
                  <a:cubicBezTo>
                    <a:pt x="101437" y="61913"/>
                    <a:pt x="101437" y="61913"/>
                    <a:pt x="101437" y="61913"/>
                  </a:cubicBezTo>
                  <a:cubicBezTo>
                    <a:pt x="101437" y="61913"/>
                    <a:pt x="100485" y="61913"/>
                    <a:pt x="100485" y="61913"/>
                  </a:cubicBezTo>
                  <a:cubicBezTo>
                    <a:pt x="100485" y="61913"/>
                    <a:pt x="99532" y="61913"/>
                    <a:pt x="99532" y="61913"/>
                  </a:cubicBezTo>
                  <a:cubicBezTo>
                    <a:pt x="97627" y="61913"/>
                    <a:pt x="95722" y="62865"/>
                    <a:pt x="94770" y="62865"/>
                  </a:cubicBezTo>
                  <a:cubicBezTo>
                    <a:pt x="94770" y="62865"/>
                    <a:pt x="94770" y="62865"/>
                    <a:pt x="94770" y="62865"/>
                  </a:cubicBezTo>
                  <a:cubicBezTo>
                    <a:pt x="94770" y="62865"/>
                    <a:pt x="93817" y="62865"/>
                    <a:pt x="93817" y="62865"/>
                  </a:cubicBezTo>
                  <a:cubicBezTo>
                    <a:pt x="91912" y="63817"/>
                    <a:pt x="90007" y="64770"/>
                    <a:pt x="89055" y="66675"/>
                  </a:cubicBezTo>
                  <a:lnTo>
                    <a:pt x="89055" y="66675"/>
                  </a:lnTo>
                  <a:cubicBezTo>
                    <a:pt x="87150" y="68580"/>
                    <a:pt x="85245" y="70485"/>
                    <a:pt x="83340" y="72390"/>
                  </a:cubicBezTo>
                  <a:lnTo>
                    <a:pt x="62385" y="93345"/>
                  </a:lnTo>
                  <a:cubicBezTo>
                    <a:pt x="59527" y="96202"/>
                    <a:pt x="56670" y="100013"/>
                    <a:pt x="50002" y="100013"/>
                  </a:cubicBezTo>
                  <a:cubicBezTo>
                    <a:pt x="45240" y="100013"/>
                    <a:pt x="42382" y="97155"/>
                    <a:pt x="42382" y="91440"/>
                  </a:cubicBezTo>
                  <a:lnTo>
                    <a:pt x="42382" y="31433"/>
                  </a:lnTo>
                  <a:lnTo>
                    <a:pt x="42382" y="31433"/>
                  </a:lnTo>
                  <a:lnTo>
                    <a:pt x="42382" y="31433"/>
                  </a:lnTo>
                  <a:cubicBezTo>
                    <a:pt x="42382" y="31433"/>
                    <a:pt x="42382" y="30480"/>
                    <a:pt x="42382" y="30480"/>
                  </a:cubicBezTo>
                  <a:lnTo>
                    <a:pt x="42382" y="30480"/>
                  </a:lnTo>
                  <a:cubicBezTo>
                    <a:pt x="42382" y="18097"/>
                    <a:pt x="38572" y="8572"/>
                    <a:pt x="31905" y="3810"/>
                  </a:cubicBezTo>
                  <a:cubicBezTo>
                    <a:pt x="27142" y="952"/>
                    <a:pt x="22380" y="0"/>
                    <a:pt x="17617" y="0"/>
                  </a:cubicBezTo>
                  <a:cubicBezTo>
                    <a:pt x="11902" y="0"/>
                    <a:pt x="7140" y="952"/>
                    <a:pt x="5235" y="1905"/>
                  </a:cubicBezTo>
                  <a:cubicBezTo>
                    <a:pt x="-480" y="4763"/>
                    <a:pt x="-480" y="6667"/>
                    <a:pt x="472" y="10477"/>
                  </a:cubicBezTo>
                  <a:cubicBezTo>
                    <a:pt x="1425" y="14288"/>
                    <a:pt x="2377" y="27622"/>
                    <a:pt x="2377" y="39052"/>
                  </a:cubicBezTo>
                  <a:lnTo>
                    <a:pt x="2377" y="177165"/>
                  </a:lnTo>
                  <a:cubicBezTo>
                    <a:pt x="2377" y="191452"/>
                    <a:pt x="9997" y="196215"/>
                    <a:pt x="20475" y="196215"/>
                  </a:cubicBezTo>
                  <a:lnTo>
                    <a:pt x="24285" y="196215"/>
                  </a:lnTo>
                  <a:cubicBezTo>
                    <a:pt x="34762" y="196215"/>
                    <a:pt x="41430" y="191452"/>
                    <a:pt x="41430" y="177165"/>
                  </a:cubicBezTo>
                  <a:lnTo>
                    <a:pt x="41430" y="175260"/>
                  </a:lnTo>
                  <a:cubicBezTo>
                    <a:pt x="41430" y="171450"/>
                    <a:pt x="41430" y="148590"/>
                    <a:pt x="41430" y="144780"/>
                  </a:cubicBezTo>
                  <a:cubicBezTo>
                    <a:pt x="41430" y="138113"/>
                    <a:pt x="46192" y="136208"/>
                    <a:pt x="49050" y="136208"/>
                  </a:cubicBezTo>
                  <a:cubicBezTo>
                    <a:pt x="56670" y="136208"/>
                    <a:pt x="59527" y="140970"/>
                    <a:pt x="64290" y="146685"/>
                  </a:cubicBezTo>
                  <a:cubicBezTo>
                    <a:pt x="66195" y="149542"/>
                    <a:pt x="84292" y="171450"/>
                    <a:pt x="93817" y="183833"/>
                  </a:cubicBezTo>
                  <a:lnTo>
                    <a:pt x="93817" y="183833"/>
                  </a:lnTo>
                  <a:cubicBezTo>
                    <a:pt x="101437" y="193358"/>
                    <a:pt x="108105" y="196215"/>
                    <a:pt x="115725" y="196215"/>
                  </a:cubicBezTo>
                  <a:cubicBezTo>
                    <a:pt x="126202" y="196215"/>
                    <a:pt x="134775" y="188595"/>
                    <a:pt x="135727" y="185738"/>
                  </a:cubicBezTo>
                  <a:cubicBezTo>
                    <a:pt x="138585" y="183833"/>
                    <a:pt x="137632" y="181927"/>
                    <a:pt x="134775" y="17907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38" name="Freeform: Shape 339">
              <a:extLst>
                <a:ext uri="{FF2B5EF4-FFF2-40B4-BE49-F238E27FC236}">
                  <a16:creationId xmlns:a16="http://schemas.microsoft.com/office/drawing/2014/main" id="{F5783475-7AC7-104C-8476-1B5626837862}"/>
                </a:ext>
              </a:extLst>
            </p:cNvPr>
            <p:cNvSpPr/>
            <p:nvPr/>
          </p:nvSpPr>
          <p:spPr>
            <a:xfrm>
              <a:off x="3237180" y="2212657"/>
              <a:ext cx="171231" cy="194309"/>
            </a:xfrm>
            <a:custGeom>
              <a:avLst/>
              <a:gdLst>
                <a:gd name="connsiteX0" fmla="*/ 140384 w 171231"/>
                <a:gd name="connsiteY0" fmla="*/ 39052 h 194309"/>
                <a:gd name="connsiteX1" fmla="*/ 167054 w 171231"/>
                <a:gd name="connsiteY1" fmla="*/ 28575 h 194309"/>
                <a:gd name="connsiteX2" fmla="*/ 168959 w 171231"/>
                <a:gd name="connsiteY2" fmla="*/ 2858 h 194309"/>
                <a:gd name="connsiteX3" fmla="*/ 165149 w 171231"/>
                <a:gd name="connsiteY3" fmla="*/ 0 h 194309"/>
                <a:gd name="connsiteX4" fmla="*/ 30847 w 171231"/>
                <a:gd name="connsiteY4" fmla="*/ 0 h 194309"/>
                <a:gd name="connsiteX5" fmla="*/ 30847 w 171231"/>
                <a:gd name="connsiteY5" fmla="*/ 0 h 194309"/>
                <a:gd name="connsiteX6" fmla="*/ 4177 w 171231"/>
                <a:gd name="connsiteY6" fmla="*/ 10477 h 194309"/>
                <a:gd name="connsiteX7" fmla="*/ 2272 w 171231"/>
                <a:gd name="connsiteY7" fmla="*/ 36195 h 194309"/>
                <a:gd name="connsiteX8" fmla="*/ 6082 w 171231"/>
                <a:gd name="connsiteY8" fmla="*/ 39052 h 194309"/>
                <a:gd name="connsiteX9" fmla="*/ 58469 w 171231"/>
                <a:gd name="connsiteY9" fmla="*/ 39052 h 194309"/>
                <a:gd name="connsiteX10" fmla="*/ 65137 w 171231"/>
                <a:gd name="connsiteY10" fmla="*/ 44767 h 194309"/>
                <a:gd name="connsiteX11" fmla="*/ 65137 w 171231"/>
                <a:gd name="connsiteY11" fmla="*/ 175260 h 194309"/>
                <a:gd name="connsiteX12" fmla="*/ 69899 w 171231"/>
                <a:gd name="connsiteY12" fmla="*/ 189547 h 194309"/>
                <a:gd name="connsiteX13" fmla="*/ 83234 w 171231"/>
                <a:gd name="connsiteY13" fmla="*/ 194310 h 194309"/>
                <a:gd name="connsiteX14" fmla="*/ 87044 w 171231"/>
                <a:gd name="connsiteY14" fmla="*/ 194310 h 194309"/>
                <a:gd name="connsiteX15" fmla="*/ 104189 w 171231"/>
                <a:gd name="connsiteY15" fmla="*/ 175260 h 194309"/>
                <a:gd name="connsiteX16" fmla="*/ 104189 w 171231"/>
                <a:gd name="connsiteY16" fmla="*/ 46672 h 194309"/>
                <a:gd name="connsiteX17" fmla="*/ 111809 w 171231"/>
                <a:gd name="connsiteY17" fmla="*/ 38100 h 194309"/>
                <a:gd name="connsiteX18" fmla="*/ 140384 w 171231"/>
                <a:gd name="connsiteY18" fmla="*/ 39052 h 194309"/>
                <a:gd name="connsiteX19" fmla="*/ 140384 w 171231"/>
                <a:gd name="connsiteY19" fmla="*/ 39052 h 194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71231" h="194309">
                  <a:moveTo>
                    <a:pt x="140384" y="39052"/>
                  </a:moveTo>
                  <a:cubicBezTo>
                    <a:pt x="152767" y="39052"/>
                    <a:pt x="162292" y="35242"/>
                    <a:pt x="167054" y="28575"/>
                  </a:cubicBezTo>
                  <a:cubicBezTo>
                    <a:pt x="173722" y="19050"/>
                    <a:pt x="170864" y="6667"/>
                    <a:pt x="168959" y="2858"/>
                  </a:cubicBezTo>
                  <a:cubicBezTo>
                    <a:pt x="168007" y="952"/>
                    <a:pt x="166102" y="0"/>
                    <a:pt x="165149" y="0"/>
                  </a:cubicBezTo>
                  <a:cubicBezTo>
                    <a:pt x="165149" y="0"/>
                    <a:pt x="30847" y="0"/>
                    <a:pt x="30847" y="0"/>
                  </a:cubicBezTo>
                  <a:lnTo>
                    <a:pt x="30847" y="0"/>
                  </a:lnTo>
                  <a:cubicBezTo>
                    <a:pt x="18464" y="0"/>
                    <a:pt x="8939" y="3810"/>
                    <a:pt x="4177" y="10477"/>
                  </a:cubicBezTo>
                  <a:cubicBezTo>
                    <a:pt x="-2491" y="20002"/>
                    <a:pt x="367" y="32385"/>
                    <a:pt x="2272" y="36195"/>
                  </a:cubicBezTo>
                  <a:cubicBezTo>
                    <a:pt x="3224" y="38100"/>
                    <a:pt x="5129" y="39052"/>
                    <a:pt x="6082" y="39052"/>
                  </a:cubicBezTo>
                  <a:lnTo>
                    <a:pt x="58469" y="39052"/>
                  </a:lnTo>
                  <a:cubicBezTo>
                    <a:pt x="61327" y="39052"/>
                    <a:pt x="64184" y="41910"/>
                    <a:pt x="65137" y="44767"/>
                  </a:cubicBezTo>
                  <a:lnTo>
                    <a:pt x="65137" y="175260"/>
                  </a:lnTo>
                  <a:cubicBezTo>
                    <a:pt x="65137" y="181927"/>
                    <a:pt x="67042" y="186690"/>
                    <a:pt x="69899" y="189547"/>
                  </a:cubicBezTo>
                  <a:cubicBezTo>
                    <a:pt x="72757" y="193358"/>
                    <a:pt x="77519" y="194310"/>
                    <a:pt x="83234" y="194310"/>
                  </a:cubicBezTo>
                  <a:lnTo>
                    <a:pt x="87044" y="194310"/>
                  </a:lnTo>
                  <a:cubicBezTo>
                    <a:pt x="96569" y="194310"/>
                    <a:pt x="104189" y="189547"/>
                    <a:pt x="104189" y="175260"/>
                  </a:cubicBezTo>
                  <a:lnTo>
                    <a:pt x="104189" y="46672"/>
                  </a:lnTo>
                  <a:cubicBezTo>
                    <a:pt x="104189" y="41910"/>
                    <a:pt x="107047" y="39052"/>
                    <a:pt x="111809" y="38100"/>
                  </a:cubicBezTo>
                  <a:cubicBezTo>
                    <a:pt x="111809" y="39052"/>
                    <a:pt x="139432" y="39052"/>
                    <a:pt x="140384" y="39052"/>
                  </a:cubicBezTo>
                  <a:lnTo>
                    <a:pt x="140384" y="3905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39" name="Freeform: Shape 340">
              <a:extLst>
                <a:ext uri="{FF2B5EF4-FFF2-40B4-BE49-F238E27FC236}">
                  <a16:creationId xmlns:a16="http://schemas.microsoft.com/office/drawing/2014/main" id="{3304036C-AB49-1443-B561-05040415B944}"/>
                </a:ext>
              </a:extLst>
            </p:cNvPr>
            <p:cNvSpPr/>
            <p:nvPr/>
          </p:nvSpPr>
          <p:spPr>
            <a:xfrm>
              <a:off x="2858452" y="2465070"/>
              <a:ext cx="71437" cy="107632"/>
            </a:xfrm>
            <a:custGeom>
              <a:avLst/>
              <a:gdLst>
                <a:gd name="connsiteX0" fmla="*/ 0 w 71437"/>
                <a:gd name="connsiteY0" fmla="*/ 102870 h 107632"/>
                <a:gd name="connsiteX1" fmla="*/ 0 w 71437"/>
                <a:gd name="connsiteY1" fmla="*/ 6667 h 107632"/>
                <a:gd name="connsiteX2" fmla="*/ 6667 w 71437"/>
                <a:gd name="connsiteY2" fmla="*/ 0 h 107632"/>
                <a:gd name="connsiteX3" fmla="*/ 66675 w 71437"/>
                <a:gd name="connsiteY3" fmla="*/ 0 h 107632"/>
                <a:gd name="connsiteX4" fmla="*/ 71438 w 71437"/>
                <a:gd name="connsiteY4" fmla="*/ 4763 h 107632"/>
                <a:gd name="connsiteX5" fmla="*/ 71438 w 71437"/>
                <a:gd name="connsiteY5" fmla="*/ 5715 h 107632"/>
                <a:gd name="connsiteX6" fmla="*/ 66675 w 71437"/>
                <a:gd name="connsiteY6" fmla="*/ 10477 h 107632"/>
                <a:gd name="connsiteX7" fmla="*/ 11430 w 71437"/>
                <a:gd name="connsiteY7" fmla="*/ 10477 h 107632"/>
                <a:gd name="connsiteX8" fmla="*/ 11430 w 71437"/>
                <a:gd name="connsiteY8" fmla="*/ 50483 h 107632"/>
                <a:gd name="connsiteX9" fmla="*/ 52388 w 71437"/>
                <a:gd name="connsiteY9" fmla="*/ 50483 h 107632"/>
                <a:gd name="connsiteX10" fmla="*/ 57150 w 71437"/>
                <a:gd name="connsiteY10" fmla="*/ 55245 h 107632"/>
                <a:gd name="connsiteX11" fmla="*/ 57150 w 71437"/>
                <a:gd name="connsiteY11" fmla="*/ 56197 h 107632"/>
                <a:gd name="connsiteX12" fmla="*/ 52388 w 71437"/>
                <a:gd name="connsiteY12" fmla="*/ 60960 h 107632"/>
                <a:gd name="connsiteX13" fmla="*/ 11430 w 71437"/>
                <a:gd name="connsiteY13" fmla="*/ 60960 h 107632"/>
                <a:gd name="connsiteX14" fmla="*/ 11430 w 71437"/>
                <a:gd name="connsiteY14" fmla="*/ 102870 h 107632"/>
                <a:gd name="connsiteX15" fmla="*/ 6667 w 71437"/>
                <a:gd name="connsiteY15" fmla="*/ 107633 h 107632"/>
                <a:gd name="connsiteX16" fmla="*/ 4763 w 71437"/>
                <a:gd name="connsiteY16" fmla="*/ 107633 h 107632"/>
                <a:gd name="connsiteX17" fmla="*/ 0 w 71437"/>
                <a:gd name="connsiteY17" fmla="*/ 102870 h 107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1437" h="107632">
                  <a:moveTo>
                    <a:pt x="0" y="102870"/>
                  </a:moveTo>
                  <a:lnTo>
                    <a:pt x="0" y="6667"/>
                  </a:lnTo>
                  <a:cubicBezTo>
                    <a:pt x="0" y="2858"/>
                    <a:pt x="2857" y="0"/>
                    <a:pt x="6667" y="0"/>
                  </a:cubicBezTo>
                  <a:lnTo>
                    <a:pt x="66675" y="0"/>
                  </a:lnTo>
                  <a:cubicBezTo>
                    <a:pt x="69532" y="0"/>
                    <a:pt x="71438" y="1905"/>
                    <a:pt x="71438" y="4763"/>
                  </a:cubicBezTo>
                  <a:lnTo>
                    <a:pt x="71438" y="5715"/>
                  </a:lnTo>
                  <a:cubicBezTo>
                    <a:pt x="71438" y="8572"/>
                    <a:pt x="69532" y="10477"/>
                    <a:pt x="66675" y="10477"/>
                  </a:cubicBezTo>
                  <a:lnTo>
                    <a:pt x="11430" y="10477"/>
                  </a:lnTo>
                  <a:lnTo>
                    <a:pt x="11430" y="50483"/>
                  </a:lnTo>
                  <a:lnTo>
                    <a:pt x="52388" y="50483"/>
                  </a:lnTo>
                  <a:cubicBezTo>
                    <a:pt x="55245" y="50483"/>
                    <a:pt x="57150" y="52388"/>
                    <a:pt x="57150" y="55245"/>
                  </a:cubicBezTo>
                  <a:lnTo>
                    <a:pt x="57150" y="56197"/>
                  </a:lnTo>
                  <a:cubicBezTo>
                    <a:pt x="57150" y="59055"/>
                    <a:pt x="55245" y="60960"/>
                    <a:pt x="52388" y="60960"/>
                  </a:cubicBezTo>
                  <a:lnTo>
                    <a:pt x="11430" y="60960"/>
                  </a:lnTo>
                  <a:lnTo>
                    <a:pt x="11430" y="102870"/>
                  </a:lnTo>
                  <a:cubicBezTo>
                    <a:pt x="11430" y="106680"/>
                    <a:pt x="9525" y="107633"/>
                    <a:pt x="6667" y="107633"/>
                  </a:cubicBezTo>
                  <a:lnTo>
                    <a:pt x="4763" y="107633"/>
                  </a:lnTo>
                  <a:cubicBezTo>
                    <a:pt x="952" y="107633"/>
                    <a:pt x="0" y="106680"/>
                    <a:pt x="0" y="10287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40" name="Freeform: Shape 341">
              <a:extLst>
                <a:ext uri="{FF2B5EF4-FFF2-40B4-BE49-F238E27FC236}">
                  <a16:creationId xmlns:a16="http://schemas.microsoft.com/office/drawing/2014/main" id="{E0496DB4-6A6A-394E-BBA3-4279386B840F}"/>
                </a:ext>
              </a:extLst>
            </p:cNvPr>
            <p:cNvSpPr/>
            <p:nvPr/>
          </p:nvSpPr>
          <p:spPr>
            <a:xfrm>
              <a:off x="2926079" y="2491740"/>
              <a:ext cx="80962" cy="81950"/>
            </a:xfrm>
            <a:custGeom>
              <a:avLst/>
              <a:gdLst>
                <a:gd name="connsiteX0" fmla="*/ 0 w 80962"/>
                <a:gd name="connsiteY0" fmla="*/ 40957 h 81950"/>
                <a:gd name="connsiteX1" fmla="*/ 40958 w 80962"/>
                <a:gd name="connsiteY1" fmla="*/ 0 h 81950"/>
                <a:gd name="connsiteX2" fmla="*/ 80963 w 80962"/>
                <a:gd name="connsiteY2" fmla="*/ 40957 h 81950"/>
                <a:gd name="connsiteX3" fmla="*/ 40958 w 80962"/>
                <a:gd name="connsiteY3" fmla="*/ 81915 h 81950"/>
                <a:gd name="connsiteX4" fmla="*/ 0 w 80962"/>
                <a:gd name="connsiteY4" fmla="*/ 40957 h 81950"/>
                <a:gd name="connsiteX5" fmla="*/ 70485 w 80962"/>
                <a:gd name="connsiteY5" fmla="*/ 41910 h 81950"/>
                <a:gd name="connsiteX6" fmla="*/ 40958 w 80962"/>
                <a:gd name="connsiteY6" fmla="*/ 9525 h 81950"/>
                <a:gd name="connsiteX7" fmla="*/ 11430 w 80962"/>
                <a:gd name="connsiteY7" fmla="*/ 40957 h 81950"/>
                <a:gd name="connsiteX8" fmla="*/ 40958 w 80962"/>
                <a:gd name="connsiteY8" fmla="*/ 73342 h 81950"/>
                <a:gd name="connsiteX9" fmla="*/ 70485 w 80962"/>
                <a:gd name="connsiteY9" fmla="*/ 41910 h 81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962" h="81950">
                  <a:moveTo>
                    <a:pt x="0" y="40957"/>
                  </a:moveTo>
                  <a:cubicBezTo>
                    <a:pt x="0" y="17145"/>
                    <a:pt x="17145" y="0"/>
                    <a:pt x="40958" y="0"/>
                  </a:cubicBezTo>
                  <a:cubicBezTo>
                    <a:pt x="64770" y="0"/>
                    <a:pt x="80963" y="17145"/>
                    <a:pt x="80963" y="40957"/>
                  </a:cubicBezTo>
                  <a:cubicBezTo>
                    <a:pt x="80963" y="64770"/>
                    <a:pt x="63817" y="81915"/>
                    <a:pt x="40958" y="81915"/>
                  </a:cubicBezTo>
                  <a:cubicBezTo>
                    <a:pt x="17145" y="82867"/>
                    <a:pt x="0" y="64770"/>
                    <a:pt x="0" y="40957"/>
                  </a:cubicBezTo>
                  <a:moveTo>
                    <a:pt x="70485" y="41910"/>
                  </a:moveTo>
                  <a:cubicBezTo>
                    <a:pt x="70485" y="23813"/>
                    <a:pt x="58103" y="9525"/>
                    <a:pt x="40958" y="9525"/>
                  </a:cubicBezTo>
                  <a:cubicBezTo>
                    <a:pt x="23813" y="9525"/>
                    <a:pt x="11430" y="22860"/>
                    <a:pt x="11430" y="40957"/>
                  </a:cubicBezTo>
                  <a:cubicBezTo>
                    <a:pt x="11430" y="59055"/>
                    <a:pt x="23813" y="73342"/>
                    <a:pt x="40958" y="73342"/>
                  </a:cubicBezTo>
                  <a:cubicBezTo>
                    <a:pt x="57150" y="73342"/>
                    <a:pt x="70485" y="60007"/>
                    <a:pt x="70485" y="4191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41" name="Freeform: Shape 342">
              <a:extLst>
                <a:ext uri="{FF2B5EF4-FFF2-40B4-BE49-F238E27FC236}">
                  <a16:creationId xmlns:a16="http://schemas.microsoft.com/office/drawing/2014/main" id="{5EC70131-D7BF-A248-B892-DAC9DD3C5FE4}"/>
                </a:ext>
              </a:extLst>
            </p:cNvPr>
            <p:cNvSpPr/>
            <p:nvPr/>
          </p:nvSpPr>
          <p:spPr>
            <a:xfrm>
              <a:off x="3020377" y="2491740"/>
              <a:ext cx="41909" cy="80962"/>
            </a:xfrm>
            <a:custGeom>
              <a:avLst/>
              <a:gdLst>
                <a:gd name="connsiteX0" fmla="*/ 30480 w 41909"/>
                <a:gd name="connsiteY0" fmla="*/ 0 h 80962"/>
                <a:gd name="connsiteX1" fmla="*/ 41910 w 41909"/>
                <a:gd name="connsiteY1" fmla="*/ 7620 h 80962"/>
                <a:gd name="connsiteX2" fmla="*/ 39052 w 41909"/>
                <a:gd name="connsiteY2" fmla="*/ 13335 h 80962"/>
                <a:gd name="connsiteX3" fmla="*/ 29527 w 41909"/>
                <a:gd name="connsiteY3" fmla="*/ 10477 h 80962"/>
                <a:gd name="connsiteX4" fmla="*/ 10477 w 41909"/>
                <a:gd name="connsiteY4" fmla="*/ 45720 h 80962"/>
                <a:gd name="connsiteX5" fmla="*/ 10477 w 41909"/>
                <a:gd name="connsiteY5" fmla="*/ 76200 h 80962"/>
                <a:gd name="connsiteX6" fmla="*/ 5715 w 41909"/>
                <a:gd name="connsiteY6" fmla="*/ 80963 h 80962"/>
                <a:gd name="connsiteX7" fmla="*/ 4763 w 41909"/>
                <a:gd name="connsiteY7" fmla="*/ 80963 h 80962"/>
                <a:gd name="connsiteX8" fmla="*/ 0 w 41909"/>
                <a:gd name="connsiteY8" fmla="*/ 76200 h 80962"/>
                <a:gd name="connsiteX9" fmla="*/ 0 w 41909"/>
                <a:gd name="connsiteY9" fmla="*/ 2857 h 80962"/>
                <a:gd name="connsiteX10" fmla="*/ 3810 w 41909"/>
                <a:gd name="connsiteY10" fmla="*/ 1905 h 80962"/>
                <a:gd name="connsiteX11" fmla="*/ 10477 w 41909"/>
                <a:gd name="connsiteY11" fmla="*/ 12382 h 80962"/>
                <a:gd name="connsiteX12" fmla="*/ 10477 w 41909"/>
                <a:gd name="connsiteY12" fmla="*/ 17145 h 80962"/>
                <a:gd name="connsiteX13" fmla="*/ 30480 w 41909"/>
                <a:gd name="connsiteY13" fmla="*/ 0 h 80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909" h="80962">
                  <a:moveTo>
                    <a:pt x="30480" y="0"/>
                  </a:moveTo>
                  <a:cubicBezTo>
                    <a:pt x="38100" y="0"/>
                    <a:pt x="41910" y="2857"/>
                    <a:pt x="41910" y="7620"/>
                  </a:cubicBezTo>
                  <a:cubicBezTo>
                    <a:pt x="41910" y="11430"/>
                    <a:pt x="39052" y="13335"/>
                    <a:pt x="39052" y="13335"/>
                  </a:cubicBezTo>
                  <a:cubicBezTo>
                    <a:pt x="37147" y="11430"/>
                    <a:pt x="34290" y="10477"/>
                    <a:pt x="29527" y="10477"/>
                  </a:cubicBezTo>
                  <a:cubicBezTo>
                    <a:pt x="15240" y="10477"/>
                    <a:pt x="10477" y="24765"/>
                    <a:pt x="10477" y="45720"/>
                  </a:cubicBezTo>
                  <a:lnTo>
                    <a:pt x="10477" y="76200"/>
                  </a:lnTo>
                  <a:cubicBezTo>
                    <a:pt x="10477" y="80010"/>
                    <a:pt x="8572" y="80963"/>
                    <a:pt x="5715" y="80963"/>
                  </a:cubicBezTo>
                  <a:lnTo>
                    <a:pt x="4763" y="80963"/>
                  </a:lnTo>
                  <a:cubicBezTo>
                    <a:pt x="1905" y="80963"/>
                    <a:pt x="0" y="80010"/>
                    <a:pt x="0" y="76200"/>
                  </a:cubicBezTo>
                  <a:lnTo>
                    <a:pt x="0" y="2857"/>
                  </a:lnTo>
                  <a:cubicBezTo>
                    <a:pt x="0" y="2857"/>
                    <a:pt x="1905" y="1905"/>
                    <a:pt x="3810" y="1905"/>
                  </a:cubicBezTo>
                  <a:cubicBezTo>
                    <a:pt x="7620" y="1905"/>
                    <a:pt x="10477" y="3810"/>
                    <a:pt x="10477" y="12382"/>
                  </a:cubicBezTo>
                  <a:lnTo>
                    <a:pt x="10477" y="17145"/>
                  </a:lnTo>
                  <a:cubicBezTo>
                    <a:pt x="13335" y="5715"/>
                    <a:pt x="20002" y="0"/>
                    <a:pt x="30480" y="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42" name="Freeform: Shape 343">
              <a:extLst>
                <a:ext uri="{FF2B5EF4-FFF2-40B4-BE49-F238E27FC236}">
                  <a16:creationId xmlns:a16="http://schemas.microsoft.com/office/drawing/2014/main" id="{049B5B1D-6FEB-3A4D-A314-0C4CEECF39B0}"/>
                </a:ext>
              </a:extLst>
            </p:cNvPr>
            <p:cNvSpPr/>
            <p:nvPr/>
          </p:nvSpPr>
          <p:spPr>
            <a:xfrm>
              <a:off x="3105150" y="2465070"/>
              <a:ext cx="76200" cy="108584"/>
            </a:xfrm>
            <a:custGeom>
              <a:avLst/>
              <a:gdLst>
                <a:gd name="connsiteX0" fmla="*/ 0 w 76200"/>
                <a:gd name="connsiteY0" fmla="*/ 100965 h 108584"/>
                <a:gd name="connsiteX1" fmla="*/ 0 w 76200"/>
                <a:gd name="connsiteY1" fmla="*/ 6667 h 108584"/>
                <a:gd name="connsiteX2" fmla="*/ 6667 w 76200"/>
                <a:gd name="connsiteY2" fmla="*/ 0 h 108584"/>
                <a:gd name="connsiteX3" fmla="*/ 70485 w 76200"/>
                <a:gd name="connsiteY3" fmla="*/ 0 h 108584"/>
                <a:gd name="connsiteX4" fmla="*/ 75247 w 76200"/>
                <a:gd name="connsiteY4" fmla="*/ 4763 h 108584"/>
                <a:gd name="connsiteX5" fmla="*/ 75247 w 76200"/>
                <a:gd name="connsiteY5" fmla="*/ 5715 h 108584"/>
                <a:gd name="connsiteX6" fmla="*/ 70485 w 76200"/>
                <a:gd name="connsiteY6" fmla="*/ 10477 h 108584"/>
                <a:gd name="connsiteX7" fmla="*/ 11430 w 76200"/>
                <a:gd name="connsiteY7" fmla="*/ 10477 h 108584"/>
                <a:gd name="connsiteX8" fmla="*/ 11430 w 76200"/>
                <a:gd name="connsiteY8" fmla="*/ 47625 h 108584"/>
                <a:gd name="connsiteX9" fmla="*/ 59055 w 76200"/>
                <a:gd name="connsiteY9" fmla="*/ 47625 h 108584"/>
                <a:gd name="connsiteX10" fmla="*/ 63817 w 76200"/>
                <a:gd name="connsiteY10" fmla="*/ 52388 h 108584"/>
                <a:gd name="connsiteX11" fmla="*/ 63817 w 76200"/>
                <a:gd name="connsiteY11" fmla="*/ 53340 h 108584"/>
                <a:gd name="connsiteX12" fmla="*/ 59055 w 76200"/>
                <a:gd name="connsiteY12" fmla="*/ 58102 h 108584"/>
                <a:gd name="connsiteX13" fmla="*/ 11430 w 76200"/>
                <a:gd name="connsiteY13" fmla="*/ 58102 h 108584"/>
                <a:gd name="connsiteX14" fmla="*/ 11430 w 76200"/>
                <a:gd name="connsiteY14" fmla="*/ 98108 h 108584"/>
                <a:gd name="connsiteX15" fmla="*/ 71438 w 76200"/>
                <a:gd name="connsiteY15" fmla="*/ 98108 h 108584"/>
                <a:gd name="connsiteX16" fmla="*/ 76200 w 76200"/>
                <a:gd name="connsiteY16" fmla="*/ 102870 h 108584"/>
                <a:gd name="connsiteX17" fmla="*/ 76200 w 76200"/>
                <a:gd name="connsiteY17" fmla="*/ 103822 h 108584"/>
                <a:gd name="connsiteX18" fmla="*/ 71438 w 76200"/>
                <a:gd name="connsiteY18" fmla="*/ 108585 h 108584"/>
                <a:gd name="connsiteX19" fmla="*/ 6667 w 76200"/>
                <a:gd name="connsiteY19" fmla="*/ 108585 h 108584"/>
                <a:gd name="connsiteX20" fmla="*/ 0 w 76200"/>
                <a:gd name="connsiteY20" fmla="*/ 100965 h 108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76200" h="108584">
                  <a:moveTo>
                    <a:pt x="0" y="100965"/>
                  </a:moveTo>
                  <a:lnTo>
                    <a:pt x="0" y="6667"/>
                  </a:lnTo>
                  <a:cubicBezTo>
                    <a:pt x="0" y="2858"/>
                    <a:pt x="2858" y="0"/>
                    <a:pt x="6667" y="0"/>
                  </a:cubicBezTo>
                  <a:lnTo>
                    <a:pt x="70485" y="0"/>
                  </a:lnTo>
                  <a:cubicBezTo>
                    <a:pt x="73342" y="0"/>
                    <a:pt x="75247" y="1905"/>
                    <a:pt x="75247" y="4763"/>
                  </a:cubicBezTo>
                  <a:lnTo>
                    <a:pt x="75247" y="5715"/>
                  </a:lnTo>
                  <a:cubicBezTo>
                    <a:pt x="75247" y="8572"/>
                    <a:pt x="73342" y="10477"/>
                    <a:pt x="70485" y="10477"/>
                  </a:cubicBezTo>
                  <a:lnTo>
                    <a:pt x="11430" y="10477"/>
                  </a:lnTo>
                  <a:lnTo>
                    <a:pt x="11430" y="47625"/>
                  </a:lnTo>
                  <a:lnTo>
                    <a:pt x="59055" y="47625"/>
                  </a:lnTo>
                  <a:cubicBezTo>
                    <a:pt x="61913" y="47625"/>
                    <a:pt x="63817" y="49530"/>
                    <a:pt x="63817" y="52388"/>
                  </a:cubicBezTo>
                  <a:lnTo>
                    <a:pt x="63817" y="53340"/>
                  </a:lnTo>
                  <a:cubicBezTo>
                    <a:pt x="63817" y="56197"/>
                    <a:pt x="61913" y="58102"/>
                    <a:pt x="59055" y="58102"/>
                  </a:cubicBezTo>
                  <a:lnTo>
                    <a:pt x="11430" y="58102"/>
                  </a:lnTo>
                  <a:lnTo>
                    <a:pt x="11430" y="98108"/>
                  </a:lnTo>
                  <a:lnTo>
                    <a:pt x="71438" y="98108"/>
                  </a:lnTo>
                  <a:cubicBezTo>
                    <a:pt x="74295" y="98108"/>
                    <a:pt x="76200" y="100013"/>
                    <a:pt x="76200" y="102870"/>
                  </a:cubicBezTo>
                  <a:lnTo>
                    <a:pt x="76200" y="103822"/>
                  </a:lnTo>
                  <a:cubicBezTo>
                    <a:pt x="76200" y="106680"/>
                    <a:pt x="74295" y="108585"/>
                    <a:pt x="71438" y="108585"/>
                  </a:cubicBezTo>
                  <a:lnTo>
                    <a:pt x="6667" y="108585"/>
                  </a:lnTo>
                  <a:cubicBezTo>
                    <a:pt x="2858" y="107633"/>
                    <a:pt x="0" y="104775"/>
                    <a:pt x="0" y="100965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44" name="Freeform: Shape 344">
              <a:extLst>
                <a:ext uri="{FF2B5EF4-FFF2-40B4-BE49-F238E27FC236}">
                  <a16:creationId xmlns:a16="http://schemas.microsoft.com/office/drawing/2014/main" id="{8325A153-B15F-8045-9170-7DAD093B1FA9}"/>
                </a:ext>
              </a:extLst>
            </p:cNvPr>
            <p:cNvSpPr/>
            <p:nvPr/>
          </p:nvSpPr>
          <p:spPr>
            <a:xfrm>
              <a:off x="3180397" y="2492692"/>
              <a:ext cx="73342" cy="80010"/>
            </a:xfrm>
            <a:custGeom>
              <a:avLst/>
              <a:gdLst>
                <a:gd name="connsiteX0" fmla="*/ 36195 w 73342"/>
                <a:gd name="connsiteY0" fmla="*/ 70485 h 80010"/>
                <a:gd name="connsiteX1" fmla="*/ 60008 w 73342"/>
                <a:gd name="connsiteY1" fmla="*/ 8573 h 80010"/>
                <a:gd name="connsiteX2" fmla="*/ 67628 w 73342"/>
                <a:gd name="connsiteY2" fmla="*/ 953 h 80010"/>
                <a:gd name="connsiteX3" fmla="*/ 73343 w 73342"/>
                <a:gd name="connsiteY3" fmla="*/ 3810 h 80010"/>
                <a:gd name="connsiteX4" fmla="*/ 44768 w 73342"/>
                <a:gd name="connsiteY4" fmla="*/ 76200 h 80010"/>
                <a:gd name="connsiteX5" fmla="*/ 37148 w 73342"/>
                <a:gd name="connsiteY5" fmla="*/ 80010 h 80010"/>
                <a:gd name="connsiteX6" fmla="*/ 29528 w 73342"/>
                <a:gd name="connsiteY6" fmla="*/ 76200 h 80010"/>
                <a:gd name="connsiteX7" fmla="*/ 0 w 73342"/>
                <a:gd name="connsiteY7" fmla="*/ 2858 h 80010"/>
                <a:gd name="connsiteX8" fmla="*/ 5715 w 73342"/>
                <a:gd name="connsiteY8" fmla="*/ 0 h 80010"/>
                <a:gd name="connsiteX9" fmla="*/ 13335 w 73342"/>
                <a:gd name="connsiteY9" fmla="*/ 7620 h 80010"/>
                <a:gd name="connsiteX10" fmla="*/ 36195 w 73342"/>
                <a:gd name="connsiteY10" fmla="*/ 70485 h 80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3342" h="80010">
                  <a:moveTo>
                    <a:pt x="36195" y="70485"/>
                  </a:moveTo>
                  <a:lnTo>
                    <a:pt x="60008" y="8573"/>
                  </a:lnTo>
                  <a:cubicBezTo>
                    <a:pt x="62865" y="1905"/>
                    <a:pt x="64770" y="953"/>
                    <a:pt x="67628" y="953"/>
                  </a:cubicBezTo>
                  <a:cubicBezTo>
                    <a:pt x="71438" y="953"/>
                    <a:pt x="73343" y="3810"/>
                    <a:pt x="73343" y="3810"/>
                  </a:cubicBezTo>
                  <a:lnTo>
                    <a:pt x="44768" y="76200"/>
                  </a:lnTo>
                  <a:cubicBezTo>
                    <a:pt x="43815" y="79058"/>
                    <a:pt x="42863" y="80010"/>
                    <a:pt x="37148" y="80010"/>
                  </a:cubicBezTo>
                  <a:cubicBezTo>
                    <a:pt x="31433" y="80010"/>
                    <a:pt x="31433" y="79058"/>
                    <a:pt x="29528" y="76200"/>
                  </a:cubicBezTo>
                  <a:lnTo>
                    <a:pt x="0" y="2858"/>
                  </a:lnTo>
                  <a:cubicBezTo>
                    <a:pt x="0" y="1905"/>
                    <a:pt x="1905" y="0"/>
                    <a:pt x="5715" y="0"/>
                  </a:cubicBezTo>
                  <a:cubicBezTo>
                    <a:pt x="9525" y="0"/>
                    <a:pt x="11430" y="1905"/>
                    <a:pt x="13335" y="7620"/>
                  </a:cubicBezTo>
                  <a:lnTo>
                    <a:pt x="36195" y="7048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45" name="Freeform: Shape 345">
              <a:extLst>
                <a:ext uri="{FF2B5EF4-FFF2-40B4-BE49-F238E27FC236}">
                  <a16:creationId xmlns:a16="http://schemas.microsoft.com/office/drawing/2014/main" id="{AD084D8A-9E00-AB49-86BF-C555AFA2C85F}"/>
                </a:ext>
              </a:extLst>
            </p:cNvPr>
            <p:cNvSpPr/>
            <p:nvPr/>
          </p:nvSpPr>
          <p:spPr>
            <a:xfrm>
              <a:off x="3256597" y="2490787"/>
              <a:ext cx="76200" cy="82867"/>
            </a:xfrm>
            <a:custGeom>
              <a:avLst/>
              <a:gdLst>
                <a:gd name="connsiteX0" fmla="*/ 40958 w 76200"/>
                <a:gd name="connsiteY0" fmla="*/ 74295 h 82867"/>
                <a:gd name="connsiteX1" fmla="*/ 67628 w 76200"/>
                <a:gd name="connsiteY1" fmla="*/ 60008 h 82867"/>
                <a:gd name="connsiteX2" fmla="*/ 74295 w 76200"/>
                <a:gd name="connsiteY2" fmla="*/ 65722 h 82867"/>
                <a:gd name="connsiteX3" fmla="*/ 40958 w 76200"/>
                <a:gd name="connsiteY3" fmla="*/ 82867 h 82867"/>
                <a:gd name="connsiteX4" fmla="*/ 0 w 76200"/>
                <a:gd name="connsiteY4" fmla="*/ 41910 h 82867"/>
                <a:gd name="connsiteX5" fmla="*/ 40005 w 76200"/>
                <a:gd name="connsiteY5" fmla="*/ 0 h 82867"/>
                <a:gd name="connsiteX6" fmla="*/ 76200 w 76200"/>
                <a:gd name="connsiteY6" fmla="*/ 40005 h 82867"/>
                <a:gd name="connsiteX7" fmla="*/ 76200 w 76200"/>
                <a:gd name="connsiteY7" fmla="*/ 40958 h 82867"/>
                <a:gd name="connsiteX8" fmla="*/ 71438 w 76200"/>
                <a:gd name="connsiteY8" fmla="*/ 44767 h 82867"/>
                <a:gd name="connsiteX9" fmla="*/ 10478 w 76200"/>
                <a:gd name="connsiteY9" fmla="*/ 44767 h 82867"/>
                <a:gd name="connsiteX10" fmla="*/ 40958 w 76200"/>
                <a:gd name="connsiteY10" fmla="*/ 74295 h 82867"/>
                <a:gd name="connsiteX11" fmla="*/ 64770 w 76200"/>
                <a:gd name="connsiteY11" fmla="*/ 36195 h 82867"/>
                <a:gd name="connsiteX12" fmla="*/ 39053 w 76200"/>
                <a:gd name="connsiteY12" fmla="*/ 10478 h 82867"/>
                <a:gd name="connsiteX13" fmla="*/ 10478 w 76200"/>
                <a:gd name="connsiteY13" fmla="*/ 36195 h 82867"/>
                <a:gd name="connsiteX14" fmla="*/ 64770 w 76200"/>
                <a:gd name="connsiteY14" fmla="*/ 36195 h 82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6200" h="82867">
                  <a:moveTo>
                    <a:pt x="40958" y="74295"/>
                  </a:moveTo>
                  <a:cubicBezTo>
                    <a:pt x="56198" y="74295"/>
                    <a:pt x="62865" y="67628"/>
                    <a:pt x="67628" y="60008"/>
                  </a:cubicBezTo>
                  <a:cubicBezTo>
                    <a:pt x="67628" y="59055"/>
                    <a:pt x="74295" y="60960"/>
                    <a:pt x="74295" y="65722"/>
                  </a:cubicBezTo>
                  <a:cubicBezTo>
                    <a:pt x="74295" y="71438"/>
                    <a:pt x="62865" y="82867"/>
                    <a:pt x="40958" y="82867"/>
                  </a:cubicBezTo>
                  <a:cubicBezTo>
                    <a:pt x="17145" y="82867"/>
                    <a:pt x="0" y="65722"/>
                    <a:pt x="0" y="41910"/>
                  </a:cubicBezTo>
                  <a:cubicBezTo>
                    <a:pt x="0" y="18097"/>
                    <a:pt x="17145" y="0"/>
                    <a:pt x="40005" y="0"/>
                  </a:cubicBezTo>
                  <a:cubicBezTo>
                    <a:pt x="61913" y="0"/>
                    <a:pt x="76200" y="15240"/>
                    <a:pt x="76200" y="40005"/>
                  </a:cubicBezTo>
                  <a:lnTo>
                    <a:pt x="76200" y="40958"/>
                  </a:lnTo>
                  <a:cubicBezTo>
                    <a:pt x="76200" y="43815"/>
                    <a:pt x="75248" y="44767"/>
                    <a:pt x="71438" y="44767"/>
                  </a:cubicBezTo>
                  <a:lnTo>
                    <a:pt x="10478" y="44767"/>
                  </a:lnTo>
                  <a:cubicBezTo>
                    <a:pt x="11430" y="61913"/>
                    <a:pt x="23813" y="74295"/>
                    <a:pt x="40958" y="74295"/>
                  </a:cubicBezTo>
                  <a:moveTo>
                    <a:pt x="64770" y="36195"/>
                  </a:moveTo>
                  <a:cubicBezTo>
                    <a:pt x="63818" y="20955"/>
                    <a:pt x="54293" y="10478"/>
                    <a:pt x="39053" y="10478"/>
                  </a:cubicBezTo>
                  <a:cubicBezTo>
                    <a:pt x="23813" y="10478"/>
                    <a:pt x="13335" y="20955"/>
                    <a:pt x="10478" y="36195"/>
                  </a:cubicBezTo>
                  <a:lnTo>
                    <a:pt x="64770" y="3619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46" name="Freeform: Shape 346">
              <a:extLst>
                <a:ext uri="{FF2B5EF4-FFF2-40B4-BE49-F238E27FC236}">
                  <a16:creationId xmlns:a16="http://schemas.microsoft.com/office/drawing/2014/main" id="{FC0F392B-47B1-744F-9566-81223C34073D}"/>
                </a:ext>
              </a:extLst>
            </p:cNvPr>
            <p:cNvSpPr/>
            <p:nvPr/>
          </p:nvSpPr>
          <p:spPr>
            <a:xfrm>
              <a:off x="3349942" y="2491740"/>
              <a:ext cx="41910" cy="80962"/>
            </a:xfrm>
            <a:custGeom>
              <a:avLst/>
              <a:gdLst>
                <a:gd name="connsiteX0" fmla="*/ 30480 w 41910"/>
                <a:gd name="connsiteY0" fmla="*/ 0 h 80962"/>
                <a:gd name="connsiteX1" fmla="*/ 41910 w 41910"/>
                <a:gd name="connsiteY1" fmla="*/ 7620 h 80962"/>
                <a:gd name="connsiteX2" fmla="*/ 39053 w 41910"/>
                <a:gd name="connsiteY2" fmla="*/ 13335 h 80962"/>
                <a:gd name="connsiteX3" fmla="*/ 29528 w 41910"/>
                <a:gd name="connsiteY3" fmla="*/ 10477 h 80962"/>
                <a:gd name="connsiteX4" fmla="*/ 10478 w 41910"/>
                <a:gd name="connsiteY4" fmla="*/ 45720 h 80962"/>
                <a:gd name="connsiteX5" fmla="*/ 10478 w 41910"/>
                <a:gd name="connsiteY5" fmla="*/ 76200 h 80962"/>
                <a:gd name="connsiteX6" fmla="*/ 5715 w 41910"/>
                <a:gd name="connsiteY6" fmla="*/ 80963 h 80962"/>
                <a:gd name="connsiteX7" fmla="*/ 4763 w 41910"/>
                <a:gd name="connsiteY7" fmla="*/ 80963 h 80962"/>
                <a:gd name="connsiteX8" fmla="*/ 0 w 41910"/>
                <a:gd name="connsiteY8" fmla="*/ 76200 h 80962"/>
                <a:gd name="connsiteX9" fmla="*/ 0 w 41910"/>
                <a:gd name="connsiteY9" fmla="*/ 2857 h 80962"/>
                <a:gd name="connsiteX10" fmla="*/ 3810 w 41910"/>
                <a:gd name="connsiteY10" fmla="*/ 1905 h 80962"/>
                <a:gd name="connsiteX11" fmla="*/ 10478 w 41910"/>
                <a:gd name="connsiteY11" fmla="*/ 12382 h 80962"/>
                <a:gd name="connsiteX12" fmla="*/ 10478 w 41910"/>
                <a:gd name="connsiteY12" fmla="*/ 17145 h 80962"/>
                <a:gd name="connsiteX13" fmla="*/ 30480 w 41910"/>
                <a:gd name="connsiteY13" fmla="*/ 0 h 80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910" h="80962">
                  <a:moveTo>
                    <a:pt x="30480" y="0"/>
                  </a:moveTo>
                  <a:cubicBezTo>
                    <a:pt x="38100" y="0"/>
                    <a:pt x="41910" y="2857"/>
                    <a:pt x="41910" y="7620"/>
                  </a:cubicBezTo>
                  <a:cubicBezTo>
                    <a:pt x="41910" y="11430"/>
                    <a:pt x="39053" y="13335"/>
                    <a:pt x="39053" y="13335"/>
                  </a:cubicBezTo>
                  <a:cubicBezTo>
                    <a:pt x="37148" y="11430"/>
                    <a:pt x="34290" y="10477"/>
                    <a:pt x="29528" y="10477"/>
                  </a:cubicBezTo>
                  <a:cubicBezTo>
                    <a:pt x="15240" y="10477"/>
                    <a:pt x="10478" y="24765"/>
                    <a:pt x="10478" y="45720"/>
                  </a:cubicBezTo>
                  <a:lnTo>
                    <a:pt x="10478" y="76200"/>
                  </a:lnTo>
                  <a:cubicBezTo>
                    <a:pt x="10478" y="80010"/>
                    <a:pt x="8573" y="80963"/>
                    <a:pt x="5715" y="80963"/>
                  </a:cubicBezTo>
                  <a:lnTo>
                    <a:pt x="4763" y="80963"/>
                  </a:lnTo>
                  <a:cubicBezTo>
                    <a:pt x="1905" y="80963"/>
                    <a:pt x="0" y="80010"/>
                    <a:pt x="0" y="76200"/>
                  </a:cubicBezTo>
                  <a:lnTo>
                    <a:pt x="0" y="2857"/>
                  </a:lnTo>
                  <a:cubicBezTo>
                    <a:pt x="0" y="2857"/>
                    <a:pt x="1905" y="1905"/>
                    <a:pt x="3810" y="1905"/>
                  </a:cubicBezTo>
                  <a:cubicBezTo>
                    <a:pt x="7620" y="1905"/>
                    <a:pt x="10478" y="3810"/>
                    <a:pt x="10478" y="12382"/>
                  </a:cubicBezTo>
                  <a:lnTo>
                    <a:pt x="10478" y="17145"/>
                  </a:lnTo>
                  <a:cubicBezTo>
                    <a:pt x="12383" y="5715"/>
                    <a:pt x="20003" y="0"/>
                    <a:pt x="30480" y="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47" name="Freeform: Shape 347">
              <a:extLst>
                <a:ext uri="{FF2B5EF4-FFF2-40B4-BE49-F238E27FC236}">
                  <a16:creationId xmlns:a16="http://schemas.microsoft.com/office/drawing/2014/main" id="{4379E305-DE1C-2240-ADBD-4E3B7C10A39B}"/>
                </a:ext>
              </a:extLst>
            </p:cNvPr>
            <p:cNvSpPr/>
            <p:nvPr/>
          </p:nvSpPr>
          <p:spPr>
            <a:xfrm>
              <a:off x="3397567" y="2494597"/>
              <a:ext cx="73342" cy="112395"/>
            </a:xfrm>
            <a:custGeom>
              <a:avLst/>
              <a:gdLst>
                <a:gd name="connsiteX0" fmla="*/ 21908 w 73342"/>
                <a:gd name="connsiteY0" fmla="*/ 107633 h 112395"/>
                <a:gd name="connsiteX1" fmla="*/ 35242 w 73342"/>
                <a:gd name="connsiteY1" fmla="*/ 74295 h 112395"/>
                <a:gd name="connsiteX2" fmla="*/ 28575 w 73342"/>
                <a:gd name="connsiteY2" fmla="*/ 70485 h 112395"/>
                <a:gd name="connsiteX3" fmla="*/ 0 w 73342"/>
                <a:gd name="connsiteY3" fmla="*/ 2858 h 112395"/>
                <a:gd name="connsiteX4" fmla="*/ 5715 w 73342"/>
                <a:gd name="connsiteY4" fmla="*/ 0 h 112395"/>
                <a:gd name="connsiteX5" fmla="*/ 13335 w 73342"/>
                <a:gd name="connsiteY5" fmla="*/ 7620 h 112395"/>
                <a:gd name="connsiteX6" fmla="*/ 38100 w 73342"/>
                <a:gd name="connsiteY6" fmla="*/ 69533 h 112395"/>
                <a:gd name="connsiteX7" fmla="*/ 60008 w 73342"/>
                <a:gd name="connsiteY7" fmla="*/ 8573 h 112395"/>
                <a:gd name="connsiteX8" fmla="*/ 67628 w 73342"/>
                <a:gd name="connsiteY8" fmla="*/ 953 h 112395"/>
                <a:gd name="connsiteX9" fmla="*/ 73342 w 73342"/>
                <a:gd name="connsiteY9" fmla="*/ 3810 h 112395"/>
                <a:gd name="connsiteX10" fmla="*/ 35242 w 73342"/>
                <a:gd name="connsiteY10" fmla="*/ 105728 h 112395"/>
                <a:gd name="connsiteX11" fmla="*/ 27623 w 73342"/>
                <a:gd name="connsiteY11" fmla="*/ 112395 h 112395"/>
                <a:gd name="connsiteX12" fmla="*/ 21908 w 73342"/>
                <a:gd name="connsiteY12" fmla="*/ 107633 h 112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3342" h="112395">
                  <a:moveTo>
                    <a:pt x="21908" y="107633"/>
                  </a:moveTo>
                  <a:lnTo>
                    <a:pt x="35242" y="74295"/>
                  </a:lnTo>
                  <a:cubicBezTo>
                    <a:pt x="31433" y="74295"/>
                    <a:pt x="30480" y="73343"/>
                    <a:pt x="28575" y="70485"/>
                  </a:cubicBezTo>
                  <a:lnTo>
                    <a:pt x="0" y="2858"/>
                  </a:lnTo>
                  <a:cubicBezTo>
                    <a:pt x="0" y="1905"/>
                    <a:pt x="1905" y="0"/>
                    <a:pt x="5715" y="0"/>
                  </a:cubicBezTo>
                  <a:cubicBezTo>
                    <a:pt x="9525" y="0"/>
                    <a:pt x="11430" y="1905"/>
                    <a:pt x="13335" y="7620"/>
                  </a:cubicBezTo>
                  <a:lnTo>
                    <a:pt x="38100" y="69533"/>
                  </a:lnTo>
                  <a:lnTo>
                    <a:pt x="60008" y="8573"/>
                  </a:lnTo>
                  <a:cubicBezTo>
                    <a:pt x="61913" y="2858"/>
                    <a:pt x="64770" y="953"/>
                    <a:pt x="67628" y="953"/>
                  </a:cubicBezTo>
                  <a:cubicBezTo>
                    <a:pt x="70485" y="953"/>
                    <a:pt x="73342" y="2858"/>
                    <a:pt x="73342" y="3810"/>
                  </a:cubicBezTo>
                  <a:lnTo>
                    <a:pt x="35242" y="105728"/>
                  </a:lnTo>
                  <a:cubicBezTo>
                    <a:pt x="33338" y="111443"/>
                    <a:pt x="30480" y="112395"/>
                    <a:pt x="27623" y="112395"/>
                  </a:cubicBezTo>
                  <a:cubicBezTo>
                    <a:pt x="24765" y="110490"/>
                    <a:pt x="21908" y="107633"/>
                    <a:pt x="21908" y="10763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48" name="Freeform: Shape 348">
              <a:extLst>
                <a:ext uri="{FF2B5EF4-FFF2-40B4-BE49-F238E27FC236}">
                  <a16:creationId xmlns:a16="http://schemas.microsoft.com/office/drawing/2014/main" id="{802E28C9-4FCA-E04C-87D2-1196039F651C}"/>
                </a:ext>
              </a:extLst>
            </p:cNvPr>
            <p:cNvSpPr/>
            <p:nvPr/>
          </p:nvSpPr>
          <p:spPr>
            <a:xfrm>
              <a:off x="3472815" y="2491740"/>
              <a:ext cx="80962" cy="81950"/>
            </a:xfrm>
            <a:custGeom>
              <a:avLst/>
              <a:gdLst>
                <a:gd name="connsiteX0" fmla="*/ 0 w 80962"/>
                <a:gd name="connsiteY0" fmla="*/ 40957 h 81950"/>
                <a:gd name="connsiteX1" fmla="*/ 40957 w 80962"/>
                <a:gd name="connsiteY1" fmla="*/ 0 h 81950"/>
                <a:gd name="connsiteX2" fmla="*/ 80963 w 80962"/>
                <a:gd name="connsiteY2" fmla="*/ 40957 h 81950"/>
                <a:gd name="connsiteX3" fmla="*/ 40957 w 80962"/>
                <a:gd name="connsiteY3" fmla="*/ 81915 h 81950"/>
                <a:gd name="connsiteX4" fmla="*/ 0 w 80962"/>
                <a:gd name="connsiteY4" fmla="*/ 40957 h 81950"/>
                <a:gd name="connsiteX5" fmla="*/ 70485 w 80962"/>
                <a:gd name="connsiteY5" fmla="*/ 41910 h 81950"/>
                <a:gd name="connsiteX6" fmla="*/ 40957 w 80962"/>
                <a:gd name="connsiteY6" fmla="*/ 9525 h 81950"/>
                <a:gd name="connsiteX7" fmla="*/ 11430 w 80962"/>
                <a:gd name="connsiteY7" fmla="*/ 40957 h 81950"/>
                <a:gd name="connsiteX8" fmla="*/ 40957 w 80962"/>
                <a:gd name="connsiteY8" fmla="*/ 73342 h 81950"/>
                <a:gd name="connsiteX9" fmla="*/ 70485 w 80962"/>
                <a:gd name="connsiteY9" fmla="*/ 41910 h 81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962" h="81950">
                  <a:moveTo>
                    <a:pt x="0" y="40957"/>
                  </a:moveTo>
                  <a:cubicBezTo>
                    <a:pt x="0" y="17145"/>
                    <a:pt x="17145" y="0"/>
                    <a:pt x="40957" y="0"/>
                  </a:cubicBezTo>
                  <a:cubicBezTo>
                    <a:pt x="64770" y="0"/>
                    <a:pt x="80963" y="17145"/>
                    <a:pt x="80963" y="40957"/>
                  </a:cubicBezTo>
                  <a:cubicBezTo>
                    <a:pt x="80963" y="64770"/>
                    <a:pt x="63817" y="81915"/>
                    <a:pt x="40957" y="81915"/>
                  </a:cubicBezTo>
                  <a:cubicBezTo>
                    <a:pt x="17145" y="82867"/>
                    <a:pt x="0" y="64770"/>
                    <a:pt x="0" y="40957"/>
                  </a:cubicBezTo>
                  <a:moveTo>
                    <a:pt x="70485" y="41910"/>
                  </a:moveTo>
                  <a:cubicBezTo>
                    <a:pt x="70485" y="23813"/>
                    <a:pt x="58102" y="9525"/>
                    <a:pt x="40957" y="9525"/>
                  </a:cubicBezTo>
                  <a:cubicBezTo>
                    <a:pt x="23813" y="9525"/>
                    <a:pt x="11430" y="22860"/>
                    <a:pt x="11430" y="40957"/>
                  </a:cubicBezTo>
                  <a:cubicBezTo>
                    <a:pt x="11430" y="59055"/>
                    <a:pt x="23813" y="73342"/>
                    <a:pt x="40957" y="73342"/>
                  </a:cubicBezTo>
                  <a:cubicBezTo>
                    <a:pt x="58102" y="73342"/>
                    <a:pt x="70485" y="60007"/>
                    <a:pt x="70485" y="4191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49" name="Freeform: Shape 349">
              <a:extLst>
                <a:ext uri="{FF2B5EF4-FFF2-40B4-BE49-F238E27FC236}">
                  <a16:creationId xmlns:a16="http://schemas.microsoft.com/office/drawing/2014/main" id="{1D6A65FF-7F23-3F40-8BE6-0E1470E8A01F}"/>
                </a:ext>
              </a:extLst>
            </p:cNvPr>
            <p:cNvSpPr/>
            <p:nvPr/>
          </p:nvSpPr>
          <p:spPr>
            <a:xfrm>
              <a:off x="3567112" y="2491740"/>
              <a:ext cx="67627" cy="80009"/>
            </a:xfrm>
            <a:custGeom>
              <a:avLst/>
              <a:gdLst>
                <a:gd name="connsiteX0" fmla="*/ 36195 w 67627"/>
                <a:gd name="connsiteY0" fmla="*/ 0 h 80009"/>
                <a:gd name="connsiteX1" fmla="*/ 67628 w 67627"/>
                <a:gd name="connsiteY1" fmla="*/ 34290 h 80009"/>
                <a:gd name="connsiteX2" fmla="*/ 67628 w 67627"/>
                <a:gd name="connsiteY2" fmla="*/ 75247 h 80009"/>
                <a:gd name="connsiteX3" fmla="*/ 62865 w 67627"/>
                <a:gd name="connsiteY3" fmla="*/ 80010 h 80009"/>
                <a:gd name="connsiteX4" fmla="*/ 61913 w 67627"/>
                <a:gd name="connsiteY4" fmla="*/ 80010 h 80009"/>
                <a:gd name="connsiteX5" fmla="*/ 57150 w 67627"/>
                <a:gd name="connsiteY5" fmla="*/ 75247 h 80009"/>
                <a:gd name="connsiteX6" fmla="*/ 57150 w 67627"/>
                <a:gd name="connsiteY6" fmla="*/ 34290 h 80009"/>
                <a:gd name="connsiteX7" fmla="*/ 36195 w 67627"/>
                <a:gd name="connsiteY7" fmla="*/ 8572 h 80009"/>
                <a:gd name="connsiteX8" fmla="*/ 10478 w 67627"/>
                <a:gd name="connsiteY8" fmla="*/ 25717 h 80009"/>
                <a:gd name="connsiteX9" fmla="*/ 10478 w 67627"/>
                <a:gd name="connsiteY9" fmla="*/ 75247 h 80009"/>
                <a:gd name="connsiteX10" fmla="*/ 5715 w 67627"/>
                <a:gd name="connsiteY10" fmla="*/ 80010 h 80009"/>
                <a:gd name="connsiteX11" fmla="*/ 4763 w 67627"/>
                <a:gd name="connsiteY11" fmla="*/ 80010 h 80009"/>
                <a:gd name="connsiteX12" fmla="*/ 0 w 67627"/>
                <a:gd name="connsiteY12" fmla="*/ 75247 h 80009"/>
                <a:gd name="connsiteX13" fmla="*/ 0 w 67627"/>
                <a:gd name="connsiteY13" fmla="*/ 1905 h 80009"/>
                <a:gd name="connsiteX14" fmla="*/ 3810 w 67627"/>
                <a:gd name="connsiteY14" fmla="*/ 952 h 80009"/>
                <a:gd name="connsiteX15" fmla="*/ 10478 w 67627"/>
                <a:gd name="connsiteY15" fmla="*/ 11430 h 80009"/>
                <a:gd name="connsiteX16" fmla="*/ 10478 w 67627"/>
                <a:gd name="connsiteY16" fmla="*/ 14288 h 80009"/>
                <a:gd name="connsiteX17" fmla="*/ 36195 w 67627"/>
                <a:gd name="connsiteY17" fmla="*/ 0 h 80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7627" h="80009">
                  <a:moveTo>
                    <a:pt x="36195" y="0"/>
                  </a:moveTo>
                  <a:cubicBezTo>
                    <a:pt x="57150" y="0"/>
                    <a:pt x="67628" y="14288"/>
                    <a:pt x="67628" y="34290"/>
                  </a:cubicBezTo>
                  <a:lnTo>
                    <a:pt x="67628" y="75247"/>
                  </a:lnTo>
                  <a:cubicBezTo>
                    <a:pt x="67628" y="79057"/>
                    <a:pt x="65722" y="80010"/>
                    <a:pt x="62865" y="80010"/>
                  </a:cubicBezTo>
                  <a:lnTo>
                    <a:pt x="61913" y="80010"/>
                  </a:lnTo>
                  <a:cubicBezTo>
                    <a:pt x="59055" y="80010"/>
                    <a:pt x="57150" y="79057"/>
                    <a:pt x="57150" y="75247"/>
                  </a:cubicBezTo>
                  <a:lnTo>
                    <a:pt x="57150" y="34290"/>
                  </a:lnTo>
                  <a:cubicBezTo>
                    <a:pt x="57150" y="19050"/>
                    <a:pt x="49530" y="8572"/>
                    <a:pt x="36195" y="8572"/>
                  </a:cubicBezTo>
                  <a:cubicBezTo>
                    <a:pt x="23813" y="8572"/>
                    <a:pt x="15240" y="15240"/>
                    <a:pt x="10478" y="25717"/>
                  </a:cubicBezTo>
                  <a:lnTo>
                    <a:pt x="10478" y="75247"/>
                  </a:lnTo>
                  <a:cubicBezTo>
                    <a:pt x="10478" y="79057"/>
                    <a:pt x="8572" y="80010"/>
                    <a:pt x="5715" y="80010"/>
                  </a:cubicBezTo>
                  <a:lnTo>
                    <a:pt x="4763" y="80010"/>
                  </a:lnTo>
                  <a:cubicBezTo>
                    <a:pt x="1905" y="80010"/>
                    <a:pt x="0" y="79057"/>
                    <a:pt x="0" y="75247"/>
                  </a:cubicBezTo>
                  <a:lnTo>
                    <a:pt x="0" y="1905"/>
                  </a:lnTo>
                  <a:cubicBezTo>
                    <a:pt x="0" y="1905"/>
                    <a:pt x="1905" y="952"/>
                    <a:pt x="3810" y="952"/>
                  </a:cubicBezTo>
                  <a:cubicBezTo>
                    <a:pt x="7620" y="952"/>
                    <a:pt x="10478" y="2857"/>
                    <a:pt x="10478" y="11430"/>
                  </a:cubicBezTo>
                  <a:lnTo>
                    <a:pt x="10478" y="14288"/>
                  </a:lnTo>
                  <a:cubicBezTo>
                    <a:pt x="14288" y="5715"/>
                    <a:pt x="23813" y="0"/>
                    <a:pt x="36195" y="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56" name="Freeform: Shape 350">
              <a:extLst>
                <a:ext uri="{FF2B5EF4-FFF2-40B4-BE49-F238E27FC236}">
                  <a16:creationId xmlns:a16="http://schemas.microsoft.com/office/drawing/2014/main" id="{EF38DAD1-D2AA-FC47-87F7-72B3BDD8DCF4}"/>
                </a:ext>
              </a:extLst>
            </p:cNvPr>
            <p:cNvSpPr/>
            <p:nvPr/>
          </p:nvSpPr>
          <p:spPr>
            <a:xfrm>
              <a:off x="3646170" y="2490787"/>
              <a:ext cx="76200" cy="82867"/>
            </a:xfrm>
            <a:custGeom>
              <a:avLst/>
              <a:gdLst>
                <a:gd name="connsiteX0" fmla="*/ 40958 w 76200"/>
                <a:gd name="connsiteY0" fmla="*/ 74295 h 82867"/>
                <a:gd name="connsiteX1" fmla="*/ 67627 w 76200"/>
                <a:gd name="connsiteY1" fmla="*/ 60008 h 82867"/>
                <a:gd name="connsiteX2" fmla="*/ 74295 w 76200"/>
                <a:gd name="connsiteY2" fmla="*/ 65722 h 82867"/>
                <a:gd name="connsiteX3" fmla="*/ 40958 w 76200"/>
                <a:gd name="connsiteY3" fmla="*/ 82867 h 82867"/>
                <a:gd name="connsiteX4" fmla="*/ 0 w 76200"/>
                <a:gd name="connsiteY4" fmla="*/ 41910 h 82867"/>
                <a:gd name="connsiteX5" fmla="*/ 40005 w 76200"/>
                <a:gd name="connsiteY5" fmla="*/ 0 h 82867"/>
                <a:gd name="connsiteX6" fmla="*/ 76200 w 76200"/>
                <a:gd name="connsiteY6" fmla="*/ 40005 h 82867"/>
                <a:gd name="connsiteX7" fmla="*/ 76200 w 76200"/>
                <a:gd name="connsiteY7" fmla="*/ 40958 h 82867"/>
                <a:gd name="connsiteX8" fmla="*/ 71438 w 76200"/>
                <a:gd name="connsiteY8" fmla="*/ 44767 h 82867"/>
                <a:gd name="connsiteX9" fmla="*/ 10477 w 76200"/>
                <a:gd name="connsiteY9" fmla="*/ 44767 h 82867"/>
                <a:gd name="connsiteX10" fmla="*/ 40958 w 76200"/>
                <a:gd name="connsiteY10" fmla="*/ 74295 h 82867"/>
                <a:gd name="connsiteX11" fmla="*/ 64770 w 76200"/>
                <a:gd name="connsiteY11" fmla="*/ 36195 h 82867"/>
                <a:gd name="connsiteX12" fmla="*/ 39052 w 76200"/>
                <a:gd name="connsiteY12" fmla="*/ 10478 h 82867"/>
                <a:gd name="connsiteX13" fmla="*/ 10477 w 76200"/>
                <a:gd name="connsiteY13" fmla="*/ 36195 h 82867"/>
                <a:gd name="connsiteX14" fmla="*/ 64770 w 76200"/>
                <a:gd name="connsiteY14" fmla="*/ 36195 h 82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6200" h="82867">
                  <a:moveTo>
                    <a:pt x="40958" y="74295"/>
                  </a:moveTo>
                  <a:cubicBezTo>
                    <a:pt x="56197" y="74295"/>
                    <a:pt x="62865" y="67628"/>
                    <a:pt x="67627" y="60008"/>
                  </a:cubicBezTo>
                  <a:cubicBezTo>
                    <a:pt x="67627" y="59055"/>
                    <a:pt x="74295" y="60960"/>
                    <a:pt x="74295" y="65722"/>
                  </a:cubicBezTo>
                  <a:cubicBezTo>
                    <a:pt x="74295" y="71438"/>
                    <a:pt x="62865" y="82867"/>
                    <a:pt x="40958" y="82867"/>
                  </a:cubicBezTo>
                  <a:cubicBezTo>
                    <a:pt x="17145" y="82867"/>
                    <a:pt x="0" y="65722"/>
                    <a:pt x="0" y="41910"/>
                  </a:cubicBezTo>
                  <a:cubicBezTo>
                    <a:pt x="0" y="18097"/>
                    <a:pt x="17145" y="0"/>
                    <a:pt x="40005" y="0"/>
                  </a:cubicBezTo>
                  <a:cubicBezTo>
                    <a:pt x="61913" y="0"/>
                    <a:pt x="76200" y="15240"/>
                    <a:pt x="76200" y="40005"/>
                  </a:cubicBezTo>
                  <a:lnTo>
                    <a:pt x="76200" y="40958"/>
                  </a:lnTo>
                  <a:cubicBezTo>
                    <a:pt x="76200" y="43815"/>
                    <a:pt x="75247" y="44767"/>
                    <a:pt x="71438" y="44767"/>
                  </a:cubicBezTo>
                  <a:lnTo>
                    <a:pt x="10477" y="44767"/>
                  </a:lnTo>
                  <a:cubicBezTo>
                    <a:pt x="11430" y="61913"/>
                    <a:pt x="23813" y="74295"/>
                    <a:pt x="40958" y="74295"/>
                  </a:cubicBezTo>
                  <a:moveTo>
                    <a:pt x="64770" y="36195"/>
                  </a:moveTo>
                  <a:cubicBezTo>
                    <a:pt x="63817" y="20955"/>
                    <a:pt x="54292" y="10478"/>
                    <a:pt x="39052" y="10478"/>
                  </a:cubicBezTo>
                  <a:cubicBezTo>
                    <a:pt x="23813" y="10478"/>
                    <a:pt x="13335" y="20955"/>
                    <a:pt x="10477" y="36195"/>
                  </a:cubicBezTo>
                  <a:lnTo>
                    <a:pt x="64770" y="3619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387948276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26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sitting at a desk&#10;&#10;Description automatically generated with low confidence">
            <a:extLst>
              <a:ext uri="{FF2B5EF4-FFF2-40B4-BE49-F238E27FC236}">
                <a16:creationId xmlns:a16="http://schemas.microsoft.com/office/drawing/2014/main" id="{C7AA1762-E25E-DC48-84A4-9F3B09BEF0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3462"/>
          <a:stretch/>
        </p:blipFill>
        <p:spPr>
          <a:xfrm>
            <a:off x="794" y="1"/>
            <a:ext cx="12190413" cy="6620577"/>
          </a:xfrm>
          <a:prstGeom prst="rect">
            <a:avLst/>
          </a:prstGeom>
        </p:spPr>
      </p:pic>
      <p:sp>
        <p:nvSpPr>
          <p:cNvPr id="54" name="Slide Number Placeholder 9">
            <a:extLst>
              <a:ext uri="{FF2B5EF4-FFF2-40B4-BE49-F238E27FC236}">
                <a16:creationId xmlns:a16="http://schemas.microsoft.com/office/drawing/2014/main" id="{5AB7AEF5-6381-47F5-B870-8B24B09D9D59}"/>
              </a:ext>
            </a:extLst>
          </p:cNvPr>
          <p:cNvSpPr txBox="1">
            <a:spLocks/>
          </p:cNvSpPr>
          <p:nvPr userDrawn="1"/>
        </p:nvSpPr>
        <p:spPr>
          <a:xfrm>
            <a:off x="11730624" y="324781"/>
            <a:ext cx="117005" cy="95939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defRPr lang="en-US" sz="700" b="1" kern="1200" smtClean="0">
                <a:solidFill>
                  <a:srgbClr val="2C4046"/>
                </a:solidFill>
                <a:latin typeface="Arial"/>
                <a:ea typeface="+mn-ea"/>
                <a:cs typeface="Arial"/>
              </a:defRPr>
            </a:lvl1pPr>
            <a:lvl2pPr marL="633954" algn="l" defTabSz="633954" rtl="0" eaLnBrk="1" latinLnBrk="0" hangingPunct="1">
              <a:defRPr sz="24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67907" algn="l" defTabSz="633954" rtl="0" eaLnBrk="1" latinLnBrk="0" hangingPunct="1">
              <a:defRPr sz="24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01861" algn="l" defTabSz="633954" rtl="0" eaLnBrk="1" latinLnBrk="0" hangingPunct="1">
              <a:defRPr sz="24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535814" algn="l" defTabSz="633954" rtl="0" eaLnBrk="1" latinLnBrk="0" hangingPunct="1">
              <a:defRPr sz="24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169768" algn="l" defTabSz="633954" rtl="0" eaLnBrk="1" latinLnBrk="0" hangingPunct="1">
              <a:defRPr sz="24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803721" algn="l" defTabSz="633954" rtl="0" eaLnBrk="1" latinLnBrk="0" hangingPunct="1">
              <a:defRPr sz="24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437675" algn="l" defTabSz="633954" rtl="0" eaLnBrk="1" latinLnBrk="0" hangingPunct="1">
              <a:defRPr sz="24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071628" algn="l" defTabSz="633954" rtl="0" eaLnBrk="1" latinLnBrk="0" hangingPunct="1">
              <a:defRPr sz="24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37941EF-9EE4-4C49-BBA8-147D44CBA153}" type="slidenum">
              <a:rPr lang="en-US" sz="600" smtClean="0">
                <a:solidFill>
                  <a:schemeClr val="tx1"/>
                </a:solidFill>
              </a:rPr>
              <a:pPr/>
              <a:t>‹#›</a:t>
            </a:fld>
            <a:endParaRPr lang="en-US" sz="600">
              <a:solidFill>
                <a:schemeClr val="tx1"/>
              </a:solidFill>
            </a:endParaRPr>
          </a:p>
        </p:txBody>
      </p:sp>
      <p:sp>
        <p:nvSpPr>
          <p:cNvPr id="86" name="Text Placeholder 2">
            <a:extLst>
              <a:ext uri="{FF2B5EF4-FFF2-40B4-BE49-F238E27FC236}">
                <a16:creationId xmlns:a16="http://schemas.microsoft.com/office/drawing/2014/main" id="{9147BED3-AD59-473C-B06A-DAB4642B8F18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841791" y="579237"/>
            <a:ext cx="3375096" cy="2879504"/>
          </a:xfrm>
          <a:prstGeom prst="rect">
            <a:avLst/>
          </a:prstGeom>
        </p:spPr>
        <p:txBody>
          <a:bodyPr/>
          <a:lstStyle>
            <a:lvl1pPr marL="0" marR="2540" indent="0" algn="l" defTabSz="457189" rtl="0" eaLnBrk="1" latinLnBrk="0" hangingPunct="1">
              <a:lnSpc>
                <a:spcPct val="96000"/>
              </a:lnSpc>
              <a:spcBef>
                <a:spcPts val="0"/>
              </a:spcBef>
              <a:buFont typeface="Arial"/>
              <a:buNone/>
              <a:defRPr lang="en-US" sz="3400" b="1" i="0" spc="0" baseline="0" dirty="0" smtClean="0">
                <a:solidFill>
                  <a:srgbClr val="2C4046"/>
                </a:solidFill>
                <a:latin typeface="Arial MT" pitchFamily="50" charset="0"/>
                <a:ea typeface="+mj-ea"/>
                <a:cs typeface="Arial"/>
              </a:defRPr>
            </a:lvl1pPr>
            <a:lvl2pPr marL="6351" marR="2540" indent="0" algn="l" defTabSz="457189" rtl="0" eaLnBrk="1" latinLnBrk="0" hangingPunct="1">
              <a:lnSpc>
                <a:spcPct val="77700"/>
              </a:lnSpc>
              <a:spcBef>
                <a:spcPts val="931"/>
              </a:spcBef>
              <a:buFont typeface="Arial"/>
              <a:buNone/>
              <a:defRPr lang="en-US" sz="3275" b="1" kern="1200" spc="-111" baseline="0" dirty="0" smtClean="0">
                <a:solidFill>
                  <a:srgbClr val="2C4046"/>
                </a:solidFill>
                <a:latin typeface="Arial"/>
                <a:ea typeface="+mn-ea"/>
                <a:cs typeface="Arial"/>
              </a:defRPr>
            </a:lvl2pPr>
            <a:lvl3pPr marL="6351" marR="2540" indent="0" algn="l" defTabSz="457189" rtl="0" eaLnBrk="1" latinLnBrk="0" hangingPunct="1">
              <a:lnSpc>
                <a:spcPct val="77700"/>
              </a:lnSpc>
              <a:spcBef>
                <a:spcPts val="931"/>
              </a:spcBef>
              <a:buFont typeface="Arial"/>
              <a:buNone/>
              <a:defRPr lang="en-US" sz="3275" b="1" kern="1200" spc="-111" baseline="0" dirty="0" smtClean="0">
                <a:solidFill>
                  <a:srgbClr val="2C4046"/>
                </a:solidFill>
                <a:latin typeface="Arial"/>
                <a:ea typeface="+mn-ea"/>
                <a:cs typeface="Arial"/>
              </a:defRPr>
            </a:lvl3pPr>
            <a:lvl4pPr marL="6351" marR="2540" indent="0" algn="l" defTabSz="457189" rtl="0" eaLnBrk="1" latinLnBrk="0" hangingPunct="1">
              <a:lnSpc>
                <a:spcPct val="77700"/>
              </a:lnSpc>
              <a:spcBef>
                <a:spcPts val="931"/>
              </a:spcBef>
              <a:buFont typeface="Arial"/>
              <a:buNone/>
              <a:defRPr lang="en-US" sz="3275" b="1" kern="1200" spc="-111" baseline="0" dirty="0" smtClean="0">
                <a:solidFill>
                  <a:srgbClr val="2C4046"/>
                </a:solidFill>
                <a:latin typeface="Arial"/>
                <a:ea typeface="+mn-ea"/>
                <a:cs typeface="Arial"/>
              </a:defRPr>
            </a:lvl4pPr>
            <a:lvl5pPr marL="6351" marR="2540" indent="0" algn="l" defTabSz="457189" rtl="0" eaLnBrk="1" latinLnBrk="0" hangingPunct="1">
              <a:lnSpc>
                <a:spcPct val="77700"/>
              </a:lnSpc>
              <a:spcBef>
                <a:spcPts val="931"/>
              </a:spcBef>
              <a:buFont typeface="Arial"/>
              <a:buNone/>
              <a:defRPr lang="en-US" sz="3275" b="1" kern="1200" spc="-111" baseline="0" dirty="0">
                <a:solidFill>
                  <a:srgbClr val="2C4046"/>
                </a:solidFill>
                <a:latin typeface="Arial"/>
                <a:ea typeface="+mn-ea"/>
                <a:cs typeface="Arial"/>
              </a:defRPr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EFFA467-1290-4E70-8A5F-8F55ADBF334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8454" y="3733933"/>
            <a:ext cx="4508500" cy="248399"/>
          </a:xfrm>
          <a:prstGeom prst="rect">
            <a:avLst/>
          </a:prstGeom>
        </p:spPr>
        <p:txBody>
          <a:bodyPr/>
          <a:lstStyle>
            <a:lvl1pPr marL="6351" algn="l" defTabSz="457189" rtl="0" eaLnBrk="1" latinLnBrk="0" hangingPunct="1">
              <a:lnSpc>
                <a:spcPct val="100000"/>
              </a:lnSpc>
              <a:spcBef>
                <a:spcPts val="51"/>
              </a:spcBef>
              <a:defRPr lang="en-US" sz="1151" kern="1200" spc="-15" dirty="0" smtClean="0">
                <a:solidFill>
                  <a:srgbClr val="2C4046"/>
                </a:solidFill>
                <a:latin typeface="Arial"/>
                <a:ea typeface="+mn-ea"/>
                <a:cs typeface="Arial"/>
              </a:defRPr>
            </a:lvl1pPr>
            <a:lvl2pPr marL="6351" algn="l" defTabSz="457189" rtl="0" eaLnBrk="1" latinLnBrk="0" hangingPunct="1">
              <a:lnSpc>
                <a:spcPct val="100000"/>
              </a:lnSpc>
              <a:spcBef>
                <a:spcPts val="51"/>
              </a:spcBef>
              <a:defRPr lang="en-US" sz="651" kern="1200" spc="-15" dirty="0" smtClean="0">
                <a:solidFill>
                  <a:srgbClr val="2C4046"/>
                </a:solidFill>
                <a:latin typeface="Arial"/>
                <a:ea typeface="+mn-ea"/>
                <a:cs typeface="Arial"/>
              </a:defRPr>
            </a:lvl2pPr>
            <a:lvl3pPr marL="6351" algn="l" defTabSz="457189" rtl="0" eaLnBrk="1" latinLnBrk="0" hangingPunct="1">
              <a:lnSpc>
                <a:spcPct val="100000"/>
              </a:lnSpc>
              <a:spcBef>
                <a:spcPts val="51"/>
              </a:spcBef>
              <a:defRPr lang="en-US" sz="651" kern="1200" spc="-15" dirty="0" smtClean="0">
                <a:solidFill>
                  <a:srgbClr val="2C4046"/>
                </a:solidFill>
                <a:latin typeface="Arial"/>
                <a:ea typeface="+mn-ea"/>
                <a:cs typeface="Arial"/>
              </a:defRPr>
            </a:lvl3pPr>
            <a:lvl4pPr marL="6351" algn="l" defTabSz="457189" rtl="0" eaLnBrk="1" latinLnBrk="0" hangingPunct="1">
              <a:lnSpc>
                <a:spcPct val="100000"/>
              </a:lnSpc>
              <a:spcBef>
                <a:spcPts val="51"/>
              </a:spcBef>
              <a:defRPr lang="en-US" sz="651" kern="1200" spc="-15" dirty="0" smtClean="0">
                <a:solidFill>
                  <a:srgbClr val="2C4046"/>
                </a:solidFill>
                <a:latin typeface="Arial"/>
                <a:ea typeface="+mn-ea"/>
                <a:cs typeface="Arial"/>
              </a:defRPr>
            </a:lvl4pPr>
            <a:lvl5pPr marL="6351" algn="l" defTabSz="457189" rtl="0" eaLnBrk="1" latinLnBrk="0" hangingPunct="1">
              <a:lnSpc>
                <a:spcPct val="100000"/>
              </a:lnSpc>
              <a:spcBef>
                <a:spcPts val="51"/>
              </a:spcBef>
              <a:defRPr lang="en-US" sz="651" kern="1200" spc="-15" dirty="0">
                <a:solidFill>
                  <a:srgbClr val="2C4046"/>
                </a:solidFill>
                <a:latin typeface="Arial"/>
                <a:ea typeface="+mn-ea"/>
                <a:cs typeface="Arial"/>
              </a:defRPr>
            </a:lvl5pPr>
          </a:lstStyle>
          <a:p>
            <a:pPr lvl="0"/>
            <a:r>
              <a:rPr lang="en-US"/>
              <a:t>Enter Subtitle Here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C1618F7-CCA6-6D44-BB0A-435CEDB1FE31}"/>
              </a:ext>
            </a:extLst>
          </p:cNvPr>
          <p:cNvGrpSpPr/>
          <p:nvPr userDrawn="1"/>
        </p:nvGrpSpPr>
        <p:grpSpPr>
          <a:xfrm>
            <a:off x="10897318" y="6082201"/>
            <a:ext cx="931165" cy="385303"/>
            <a:chOff x="2792363" y="2207895"/>
            <a:chExt cx="930007" cy="399097"/>
          </a:xfrm>
          <a:solidFill>
            <a:schemeClr val="tx2"/>
          </a:solidFill>
        </p:grpSpPr>
        <p:sp>
          <p:nvSpPr>
            <p:cNvPr id="31" name="Freeform: Shape 332">
              <a:extLst>
                <a:ext uri="{FF2B5EF4-FFF2-40B4-BE49-F238E27FC236}">
                  <a16:creationId xmlns:a16="http://schemas.microsoft.com/office/drawing/2014/main" id="{53C534D9-52E5-7649-BE4F-5E73EF1F65CE}"/>
                </a:ext>
              </a:extLst>
            </p:cNvPr>
            <p:cNvSpPr/>
            <p:nvPr/>
          </p:nvSpPr>
          <p:spPr>
            <a:xfrm>
              <a:off x="3139920" y="2207895"/>
              <a:ext cx="138093" cy="196214"/>
            </a:xfrm>
            <a:custGeom>
              <a:avLst/>
              <a:gdLst>
                <a:gd name="connsiteX0" fmla="*/ 134775 w 138093"/>
                <a:gd name="connsiteY0" fmla="*/ 179070 h 196214"/>
                <a:gd name="connsiteX1" fmla="*/ 110010 w 138093"/>
                <a:gd name="connsiteY1" fmla="*/ 149542 h 196214"/>
                <a:gd name="connsiteX2" fmla="*/ 107152 w 138093"/>
                <a:gd name="connsiteY2" fmla="*/ 144780 h 196214"/>
                <a:gd name="connsiteX3" fmla="*/ 93817 w 138093"/>
                <a:gd name="connsiteY3" fmla="*/ 126683 h 196214"/>
                <a:gd name="connsiteX4" fmla="*/ 95722 w 138093"/>
                <a:gd name="connsiteY4" fmla="*/ 108585 h 196214"/>
                <a:gd name="connsiteX5" fmla="*/ 98580 w 138093"/>
                <a:gd name="connsiteY5" fmla="*/ 105727 h 196214"/>
                <a:gd name="connsiteX6" fmla="*/ 101437 w 138093"/>
                <a:gd name="connsiteY6" fmla="*/ 101917 h 196214"/>
                <a:gd name="connsiteX7" fmla="*/ 101437 w 138093"/>
                <a:gd name="connsiteY7" fmla="*/ 101917 h 196214"/>
                <a:gd name="connsiteX8" fmla="*/ 102390 w 138093"/>
                <a:gd name="connsiteY8" fmla="*/ 100013 h 196214"/>
                <a:gd name="connsiteX9" fmla="*/ 102390 w 138093"/>
                <a:gd name="connsiteY9" fmla="*/ 99060 h 196214"/>
                <a:gd name="connsiteX10" fmla="*/ 106200 w 138093"/>
                <a:gd name="connsiteY10" fmla="*/ 95250 h 196214"/>
                <a:gd name="connsiteX11" fmla="*/ 120487 w 138093"/>
                <a:gd name="connsiteY11" fmla="*/ 81915 h 196214"/>
                <a:gd name="connsiteX12" fmla="*/ 122392 w 138093"/>
                <a:gd name="connsiteY12" fmla="*/ 73342 h 196214"/>
                <a:gd name="connsiteX13" fmla="*/ 122392 w 138093"/>
                <a:gd name="connsiteY13" fmla="*/ 73342 h 196214"/>
                <a:gd name="connsiteX14" fmla="*/ 122392 w 138093"/>
                <a:gd name="connsiteY14" fmla="*/ 73342 h 196214"/>
                <a:gd name="connsiteX15" fmla="*/ 102390 w 138093"/>
                <a:gd name="connsiteY15" fmla="*/ 61913 h 196214"/>
                <a:gd name="connsiteX16" fmla="*/ 102390 w 138093"/>
                <a:gd name="connsiteY16" fmla="*/ 61913 h 196214"/>
                <a:gd name="connsiteX17" fmla="*/ 102390 w 138093"/>
                <a:gd name="connsiteY17" fmla="*/ 61913 h 196214"/>
                <a:gd name="connsiteX18" fmla="*/ 102390 w 138093"/>
                <a:gd name="connsiteY18" fmla="*/ 61913 h 196214"/>
                <a:gd name="connsiteX19" fmla="*/ 101437 w 138093"/>
                <a:gd name="connsiteY19" fmla="*/ 61913 h 196214"/>
                <a:gd name="connsiteX20" fmla="*/ 101437 w 138093"/>
                <a:gd name="connsiteY20" fmla="*/ 61913 h 196214"/>
                <a:gd name="connsiteX21" fmla="*/ 100485 w 138093"/>
                <a:gd name="connsiteY21" fmla="*/ 61913 h 196214"/>
                <a:gd name="connsiteX22" fmla="*/ 99532 w 138093"/>
                <a:gd name="connsiteY22" fmla="*/ 61913 h 196214"/>
                <a:gd name="connsiteX23" fmla="*/ 94770 w 138093"/>
                <a:gd name="connsiteY23" fmla="*/ 62865 h 196214"/>
                <a:gd name="connsiteX24" fmla="*/ 94770 w 138093"/>
                <a:gd name="connsiteY24" fmla="*/ 62865 h 196214"/>
                <a:gd name="connsiteX25" fmla="*/ 93817 w 138093"/>
                <a:gd name="connsiteY25" fmla="*/ 62865 h 196214"/>
                <a:gd name="connsiteX26" fmla="*/ 89055 w 138093"/>
                <a:gd name="connsiteY26" fmla="*/ 66675 h 196214"/>
                <a:gd name="connsiteX27" fmla="*/ 89055 w 138093"/>
                <a:gd name="connsiteY27" fmla="*/ 66675 h 196214"/>
                <a:gd name="connsiteX28" fmla="*/ 83340 w 138093"/>
                <a:gd name="connsiteY28" fmla="*/ 72390 h 196214"/>
                <a:gd name="connsiteX29" fmla="*/ 62385 w 138093"/>
                <a:gd name="connsiteY29" fmla="*/ 93345 h 196214"/>
                <a:gd name="connsiteX30" fmla="*/ 50002 w 138093"/>
                <a:gd name="connsiteY30" fmla="*/ 100013 h 196214"/>
                <a:gd name="connsiteX31" fmla="*/ 42382 w 138093"/>
                <a:gd name="connsiteY31" fmla="*/ 91440 h 196214"/>
                <a:gd name="connsiteX32" fmla="*/ 42382 w 138093"/>
                <a:gd name="connsiteY32" fmla="*/ 31433 h 196214"/>
                <a:gd name="connsiteX33" fmla="*/ 42382 w 138093"/>
                <a:gd name="connsiteY33" fmla="*/ 31433 h 196214"/>
                <a:gd name="connsiteX34" fmla="*/ 42382 w 138093"/>
                <a:gd name="connsiteY34" fmla="*/ 31433 h 196214"/>
                <a:gd name="connsiteX35" fmla="*/ 42382 w 138093"/>
                <a:gd name="connsiteY35" fmla="*/ 30480 h 196214"/>
                <a:gd name="connsiteX36" fmla="*/ 42382 w 138093"/>
                <a:gd name="connsiteY36" fmla="*/ 30480 h 196214"/>
                <a:gd name="connsiteX37" fmla="*/ 31905 w 138093"/>
                <a:gd name="connsiteY37" fmla="*/ 3810 h 196214"/>
                <a:gd name="connsiteX38" fmla="*/ 17617 w 138093"/>
                <a:gd name="connsiteY38" fmla="*/ 0 h 196214"/>
                <a:gd name="connsiteX39" fmla="*/ 5235 w 138093"/>
                <a:gd name="connsiteY39" fmla="*/ 1905 h 196214"/>
                <a:gd name="connsiteX40" fmla="*/ 472 w 138093"/>
                <a:gd name="connsiteY40" fmla="*/ 10477 h 196214"/>
                <a:gd name="connsiteX41" fmla="*/ 2377 w 138093"/>
                <a:gd name="connsiteY41" fmla="*/ 39052 h 196214"/>
                <a:gd name="connsiteX42" fmla="*/ 2377 w 138093"/>
                <a:gd name="connsiteY42" fmla="*/ 177165 h 196214"/>
                <a:gd name="connsiteX43" fmla="*/ 20475 w 138093"/>
                <a:gd name="connsiteY43" fmla="*/ 196215 h 196214"/>
                <a:gd name="connsiteX44" fmla="*/ 24285 w 138093"/>
                <a:gd name="connsiteY44" fmla="*/ 196215 h 196214"/>
                <a:gd name="connsiteX45" fmla="*/ 41430 w 138093"/>
                <a:gd name="connsiteY45" fmla="*/ 177165 h 196214"/>
                <a:gd name="connsiteX46" fmla="*/ 41430 w 138093"/>
                <a:gd name="connsiteY46" fmla="*/ 175260 h 196214"/>
                <a:gd name="connsiteX47" fmla="*/ 41430 w 138093"/>
                <a:gd name="connsiteY47" fmla="*/ 144780 h 196214"/>
                <a:gd name="connsiteX48" fmla="*/ 49050 w 138093"/>
                <a:gd name="connsiteY48" fmla="*/ 136208 h 196214"/>
                <a:gd name="connsiteX49" fmla="*/ 64290 w 138093"/>
                <a:gd name="connsiteY49" fmla="*/ 146685 h 196214"/>
                <a:gd name="connsiteX50" fmla="*/ 93817 w 138093"/>
                <a:gd name="connsiteY50" fmla="*/ 183833 h 196214"/>
                <a:gd name="connsiteX51" fmla="*/ 93817 w 138093"/>
                <a:gd name="connsiteY51" fmla="*/ 183833 h 196214"/>
                <a:gd name="connsiteX52" fmla="*/ 115725 w 138093"/>
                <a:gd name="connsiteY52" fmla="*/ 196215 h 196214"/>
                <a:gd name="connsiteX53" fmla="*/ 136680 w 138093"/>
                <a:gd name="connsiteY53" fmla="*/ 185738 h 196214"/>
                <a:gd name="connsiteX54" fmla="*/ 134775 w 138093"/>
                <a:gd name="connsiteY54" fmla="*/ 179070 h 196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138093" h="196214">
                  <a:moveTo>
                    <a:pt x="134775" y="179070"/>
                  </a:moveTo>
                  <a:cubicBezTo>
                    <a:pt x="130012" y="175260"/>
                    <a:pt x="118582" y="160972"/>
                    <a:pt x="110010" y="149542"/>
                  </a:cubicBezTo>
                  <a:lnTo>
                    <a:pt x="107152" y="144780"/>
                  </a:lnTo>
                  <a:lnTo>
                    <a:pt x="93817" y="126683"/>
                  </a:lnTo>
                  <a:cubicBezTo>
                    <a:pt x="90007" y="120967"/>
                    <a:pt x="90960" y="115252"/>
                    <a:pt x="95722" y="108585"/>
                  </a:cubicBezTo>
                  <a:cubicBezTo>
                    <a:pt x="96675" y="107633"/>
                    <a:pt x="97627" y="106680"/>
                    <a:pt x="98580" y="105727"/>
                  </a:cubicBezTo>
                  <a:cubicBezTo>
                    <a:pt x="99532" y="104775"/>
                    <a:pt x="100485" y="103822"/>
                    <a:pt x="101437" y="101917"/>
                  </a:cubicBezTo>
                  <a:lnTo>
                    <a:pt x="101437" y="101917"/>
                  </a:lnTo>
                  <a:cubicBezTo>
                    <a:pt x="101437" y="100965"/>
                    <a:pt x="102390" y="100965"/>
                    <a:pt x="102390" y="100013"/>
                  </a:cubicBezTo>
                  <a:lnTo>
                    <a:pt x="102390" y="99060"/>
                  </a:lnTo>
                  <a:cubicBezTo>
                    <a:pt x="103342" y="98108"/>
                    <a:pt x="105247" y="96202"/>
                    <a:pt x="106200" y="95250"/>
                  </a:cubicBezTo>
                  <a:cubicBezTo>
                    <a:pt x="111915" y="88583"/>
                    <a:pt x="117630" y="83820"/>
                    <a:pt x="120487" y="81915"/>
                  </a:cubicBezTo>
                  <a:cubicBezTo>
                    <a:pt x="123345" y="80010"/>
                    <a:pt x="125250" y="78105"/>
                    <a:pt x="122392" y="73342"/>
                  </a:cubicBezTo>
                  <a:lnTo>
                    <a:pt x="122392" y="73342"/>
                  </a:lnTo>
                  <a:cubicBezTo>
                    <a:pt x="122392" y="73342"/>
                    <a:pt x="122392" y="73342"/>
                    <a:pt x="122392" y="73342"/>
                  </a:cubicBezTo>
                  <a:cubicBezTo>
                    <a:pt x="121440" y="70485"/>
                    <a:pt x="112867" y="61913"/>
                    <a:pt x="102390" y="61913"/>
                  </a:cubicBezTo>
                  <a:cubicBezTo>
                    <a:pt x="102390" y="61913"/>
                    <a:pt x="102390" y="61913"/>
                    <a:pt x="102390" y="61913"/>
                  </a:cubicBezTo>
                  <a:cubicBezTo>
                    <a:pt x="102390" y="61913"/>
                    <a:pt x="102390" y="61913"/>
                    <a:pt x="102390" y="61913"/>
                  </a:cubicBezTo>
                  <a:cubicBezTo>
                    <a:pt x="102390" y="61913"/>
                    <a:pt x="102390" y="61913"/>
                    <a:pt x="102390" y="61913"/>
                  </a:cubicBezTo>
                  <a:cubicBezTo>
                    <a:pt x="102390" y="61913"/>
                    <a:pt x="101437" y="61913"/>
                    <a:pt x="101437" y="61913"/>
                  </a:cubicBezTo>
                  <a:cubicBezTo>
                    <a:pt x="101437" y="61913"/>
                    <a:pt x="101437" y="61913"/>
                    <a:pt x="101437" y="61913"/>
                  </a:cubicBezTo>
                  <a:cubicBezTo>
                    <a:pt x="101437" y="61913"/>
                    <a:pt x="100485" y="61913"/>
                    <a:pt x="100485" y="61913"/>
                  </a:cubicBezTo>
                  <a:cubicBezTo>
                    <a:pt x="100485" y="61913"/>
                    <a:pt x="99532" y="61913"/>
                    <a:pt x="99532" y="61913"/>
                  </a:cubicBezTo>
                  <a:cubicBezTo>
                    <a:pt x="97627" y="61913"/>
                    <a:pt x="95722" y="62865"/>
                    <a:pt x="94770" y="62865"/>
                  </a:cubicBezTo>
                  <a:cubicBezTo>
                    <a:pt x="94770" y="62865"/>
                    <a:pt x="94770" y="62865"/>
                    <a:pt x="94770" y="62865"/>
                  </a:cubicBezTo>
                  <a:cubicBezTo>
                    <a:pt x="94770" y="62865"/>
                    <a:pt x="93817" y="62865"/>
                    <a:pt x="93817" y="62865"/>
                  </a:cubicBezTo>
                  <a:cubicBezTo>
                    <a:pt x="91912" y="63817"/>
                    <a:pt x="90007" y="64770"/>
                    <a:pt x="89055" y="66675"/>
                  </a:cubicBezTo>
                  <a:lnTo>
                    <a:pt x="89055" y="66675"/>
                  </a:lnTo>
                  <a:cubicBezTo>
                    <a:pt x="87150" y="68580"/>
                    <a:pt x="85245" y="70485"/>
                    <a:pt x="83340" y="72390"/>
                  </a:cubicBezTo>
                  <a:lnTo>
                    <a:pt x="62385" y="93345"/>
                  </a:lnTo>
                  <a:cubicBezTo>
                    <a:pt x="59527" y="96202"/>
                    <a:pt x="56670" y="100013"/>
                    <a:pt x="50002" y="100013"/>
                  </a:cubicBezTo>
                  <a:cubicBezTo>
                    <a:pt x="45240" y="100013"/>
                    <a:pt x="42382" y="97155"/>
                    <a:pt x="42382" y="91440"/>
                  </a:cubicBezTo>
                  <a:lnTo>
                    <a:pt x="42382" y="31433"/>
                  </a:lnTo>
                  <a:lnTo>
                    <a:pt x="42382" y="31433"/>
                  </a:lnTo>
                  <a:lnTo>
                    <a:pt x="42382" y="31433"/>
                  </a:lnTo>
                  <a:cubicBezTo>
                    <a:pt x="42382" y="31433"/>
                    <a:pt x="42382" y="30480"/>
                    <a:pt x="42382" y="30480"/>
                  </a:cubicBezTo>
                  <a:lnTo>
                    <a:pt x="42382" y="30480"/>
                  </a:lnTo>
                  <a:cubicBezTo>
                    <a:pt x="42382" y="18097"/>
                    <a:pt x="38572" y="8572"/>
                    <a:pt x="31905" y="3810"/>
                  </a:cubicBezTo>
                  <a:cubicBezTo>
                    <a:pt x="27142" y="952"/>
                    <a:pt x="22380" y="0"/>
                    <a:pt x="17617" y="0"/>
                  </a:cubicBezTo>
                  <a:cubicBezTo>
                    <a:pt x="11902" y="0"/>
                    <a:pt x="7140" y="952"/>
                    <a:pt x="5235" y="1905"/>
                  </a:cubicBezTo>
                  <a:cubicBezTo>
                    <a:pt x="-480" y="4763"/>
                    <a:pt x="-480" y="6667"/>
                    <a:pt x="472" y="10477"/>
                  </a:cubicBezTo>
                  <a:cubicBezTo>
                    <a:pt x="1425" y="14288"/>
                    <a:pt x="2377" y="27622"/>
                    <a:pt x="2377" y="39052"/>
                  </a:cubicBezTo>
                  <a:lnTo>
                    <a:pt x="2377" y="177165"/>
                  </a:lnTo>
                  <a:cubicBezTo>
                    <a:pt x="2377" y="191452"/>
                    <a:pt x="9997" y="196215"/>
                    <a:pt x="20475" y="196215"/>
                  </a:cubicBezTo>
                  <a:lnTo>
                    <a:pt x="24285" y="196215"/>
                  </a:lnTo>
                  <a:cubicBezTo>
                    <a:pt x="34762" y="196215"/>
                    <a:pt x="41430" y="191452"/>
                    <a:pt x="41430" y="177165"/>
                  </a:cubicBezTo>
                  <a:lnTo>
                    <a:pt x="41430" y="175260"/>
                  </a:lnTo>
                  <a:cubicBezTo>
                    <a:pt x="41430" y="171450"/>
                    <a:pt x="41430" y="148590"/>
                    <a:pt x="41430" y="144780"/>
                  </a:cubicBezTo>
                  <a:cubicBezTo>
                    <a:pt x="41430" y="138113"/>
                    <a:pt x="46192" y="136208"/>
                    <a:pt x="49050" y="136208"/>
                  </a:cubicBezTo>
                  <a:cubicBezTo>
                    <a:pt x="56670" y="136208"/>
                    <a:pt x="59527" y="140970"/>
                    <a:pt x="64290" y="146685"/>
                  </a:cubicBezTo>
                  <a:cubicBezTo>
                    <a:pt x="66195" y="149542"/>
                    <a:pt x="84292" y="171450"/>
                    <a:pt x="93817" y="183833"/>
                  </a:cubicBezTo>
                  <a:lnTo>
                    <a:pt x="93817" y="183833"/>
                  </a:lnTo>
                  <a:cubicBezTo>
                    <a:pt x="101437" y="193358"/>
                    <a:pt x="108105" y="196215"/>
                    <a:pt x="115725" y="196215"/>
                  </a:cubicBezTo>
                  <a:cubicBezTo>
                    <a:pt x="126202" y="196215"/>
                    <a:pt x="134775" y="188595"/>
                    <a:pt x="136680" y="185738"/>
                  </a:cubicBezTo>
                  <a:cubicBezTo>
                    <a:pt x="139537" y="183833"/>
                    <a:pt x="137632" y="181927"/>
                    <a:pt x="134775" y="17907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32" name="Freeform: Shape 333">
              <a:extLst>
                <a:ext uri="{FF2B5EF4-FFF2-40B4-BE49-F238E27FC236}">
                  <a16:creationId xmlns:a16="http://schemas.microsoft.com/office/drawing/2014/main" id="{2BA260CE-DCEE-A646-8B61-21BA19990CCE}"/>
                </a:ext>
              </a:extLst>
            </p:cNvPr>
            <p:cNvSpPr/>
            <p:nvPr/>
          </p:nvSpPr>
          <p:spPr>
            <a:xfrm>
              <a:off x="3075150" y="2209800"/>
              <a:ext cx="41429" cy="197167"/>
            </a:xfrm>
            <a:custGeom>
              <a:avLst/>
              <a:gdLst>
                <a:gd name="connsiteX0" fmla="*/ 31905 w 41429"/>
                <a:gd name="connsiteY0" fmla="*/ 3810 h 197167"/>
                <a:gd name="connsiteX1" fmla="*/ 17617 w 41429"/>
                <a:gd name="connsiteY1" fmla="*/ 0 h 197167"/>
                <a:gd name="connsiteX2" fmla="*/ 5235 w 41429"/>
                <a:gd name="connsiteY2" fmla="*/ 1905 h 197167"/>
                <a:gd name="connsiteX3" fmla="*/ 472 w 41429"/>
                <a:gd name="connsiteY3" fmla="*/ 10478 h 197167"/>
                <a:gd name="connsiteX4" fmla="*/ 2377 w 41429"/>
                <a:gd name="connsiteY4" fmla="*/ 48578 h 197167"/>
                <a:gd name="connsiteX5" fmla="*/ 2377 w 41429"/>
                <a:gd name="connsiteY5" fmla="*/ 60008 h 197167"/>
                <a:gd name="connsiteX6" fmla="*/ 2377 w 41429"/>
                <a:gd name="connsiteY6" fmla="*/ 178117 h 197167"/>
                <a:gd name="connsiteX7" fmla="*/ 20475 w 41429"/>
                <a:gd name="connsiteY7" fmla="*/ 197167 h 197167"/>
                <a:gd name="connsiteX8" fmla="*/ 24285 w 41429"/>
                <a:gd name="connsiteY8" fmla="*/ 197167 h 197167"/>
                <a:gd name="connsiteX9" fmla="*/ 41430 w 41429"/>
                <a:gd name="connsiteY9" fmla="*/ 178117 h 197167"/>
                <a:gd name="connsiteX10" fmla="*/ 41430 w 41429"/>
                <a:gd name="connsiteY10" fmla="*/ 31433 h 197167"/>
                <a:gd name="connsiteX11" fmla="*/ 41430 w 41429"/>
                <a:gd name="connsiteY11" fmla="*/ 30480 h 197167"/>
                <a:gd name="connsiteX12" fmla="*/ 41430 w 41429"/>
                <a:gd name="connsiteY12" fmla="*/ 30480 h 197167"/>
                <a:gd name="connsiteX13" fmla="*/ 31905 w 41429"/>
                <a:gd name="connsiteY13" fmla="*/ 3810 h 197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429" h="197167">
                  <a:moveTo>
                    <a:pt x="31905" y="3810"/>
                  </a:moveTo>
                  <a:cubicBezTo>
                    <a:pt x="27142" y="953"/>
                    <a:pt x="22380" y="0"/>
                    <a:pt x="17617" y="0"/>
                  </a:cubicBezTo>
                  <a:cubicBezTo>
                    <a:pt x="11902" y="0"/>
                    <a:pt x="7140" y="953"/>
                    <a:pt x="5235" y="1905"/>
                  </a:cubicBezTo>
                  <a:cubicBezTo>
                    <a:pt x="-480" y="4763"/>
                    <a:pt x="-480" y="6667"/>
                    <a:pt x="472" y="10478"/>
                  </a:cubicBezTo>
                  <a:cubicBezTo>
                    <a:pt x="2377" y="16192"/>
                    <a:pt x="2377" y="34290"/>
                    <a:pt x="2377" y="48578"/>
                  </a:cubicBezTo>
                  <a:lnTo>
                    <a:pt x="2377" y="60008"/>
                  </a:lnTo>
                  <a:lnTo>
                    <a:pt x="2377" y="178117"/>
                  </a:lnTo>
                  <a:cubicBezTo>
                    <a:pt x="2377" y="192405"/>
                    <a:pt x="9997" y="197167"/>
                    <a:pt x="20475" y="197167"/>
                  </a:cubicBezTo>
                  <a:lnTo>
                    <a:pt x="24285" y="197167"/>
                  </a:lnTo>
                  <a:cubicBezTo>
                    <a:pt x="33810" y="197167"/>
                    <a:pt x="41430" y="192405"/>
                    <a:pt x="41430" y="178117"/>
                  </a:cubicBezTo>
                  <a:lnTo>
                    <a:pt x="41430" y="31433"/>
                  </a:lnTo>
                  <a:cubicBezTo>
                    <a:pt x="41430" y="31433"/>
                    <a:pt x="41430" y="30480"/>
                    <a:pt x="41430" y="30480"/>
                  </a:cubicBezTo>
                  <a:lnTo>
                    <a:pt x="41430" y="30480"/>
                  </a:lnTo>
                  <a:cubicBezTo>
                    <a:pt x="41430" y="18097"/>
                    <a:pt x="37620" y="8572"/>
                    <a:pt x="31905" y="381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33" name="Freeform: Shape 334">
              <a:extLst>
                <a:ext uri="{FF2B5EF4-FFF2-40B4-BE49-F238E27FC236}">
                  <a16:creationId xmlns:a16="http://schemas.microsoft.com/office/drawing/2014/main" id="{86FD7259-468C-274E-A8A1-92F5589125F2}"/>
                </a:ext>
              </a:extLst>
            </p:cNvPr>
            <p:cNvSpPr/>
            <p:nvPr/>
          </p:nvSpPr>
          <p:spPr>
            <a:xfrm>
              <a:off x="2792363" y="2212657"/>
              <a:ext cx="171231" cy="194309"/>
            </a:xfrm>
            <a:custGeom>
              <a:avLst/>
              <a:gdLst>
                <a:gd name="connsiteX0" fmla="*/ 140384 w 171231"/>
                <a:gd name="connsiteY0" fmla="*/ 39052 h 194309"/>
                <a:gd name="connsiteX1" fmla="*/ 167054 w 171231"/>
                <a:gd name="connsiteY1" fmla="*/ 28575 h 194309"/>
                <a:gd name="connsiteX2" fmla="*/ 168959 w 171231"/>
                <a:gd name="connsiteY2" fmla="*/ 2858 h 194309"/>
                <a:gd name="connsiteX3" fmla="*/ 165149 w 171231"/>
                <a:gd name="connsiteY3" fmla="*/ 0 h 194309"/>
                <a:gd name="connsiteX4" fmla="*/ 30847 w 171231"/>
                <a:gd name="connsiteY4" fmla="*/ 0 h 194309"/>
                <a:gd name="connsiteX5" fmla="*/ 30847 w 171231"/>
                <a:gd name="connsiteY5" fmla="*/ 0 h 194309"/>
                <a:gd name="connsiteX6" fmla="*/ 4177 w 171231"/>
                <a:gd name="connsiteY6" fmla="*/ 10477 h 194309"/>
                <a:gd name="connsiteX7" fmla="*/ 2272 w 171231"/>
                <a:gd name="connsiteY7" fmla="*/ 36195 h 194309"/>
                <a:gd name="connsiteX8" fmla="*/ 6082 w 171231"/>
                <a:gd name="connsiteY8" fmla="*/ 39052 h 194309"/>
                <a:gd name="connsiteX9" fmla="*/ 58469 w 171231"/>
                <a:gd name="connsiteY9" fmla="*/ 39052 h 194309"/>
                <a:gd name="connsiteX10" fmla="*/ 65137 w 171231"/>
                <a:gd name="connsiteY10" fmla="*/ 44767 h 194309"/>
                <a:gd name="connsiteX11" fmla="*/ 65137 w 171231"/>
                <a:gd name="connsiteY11" fmla="*/ 175260 h 194309"/>
                <a:gd name="connsiteX12" fmla="*/ 69899 w 171231"/>
                <a:gd name="connsiteY12" fmla="*/ 189547 h 194309"/>
                <a:gd name="connsiteX13" fmla="*/ 83234 w 171231"/>
                <a:gd name="connsiteY13" fmla="*/ 194310 h 194309"/>
                <a:gd name="connsiteX14" fmla="*/ 87044 w 171231"/>
                <a:gd name="connsiteY14" fmla="*/ 194310 h 194309"/>
                <a:gd name="connsiteX15" fmla="*/ 104189 w 171231"/>
                <a:gd name="connsiteY15" fmla="*/ 175260 h 194309"/>
                <a:gd name="connsiteX16" fmla="*/ 104189 w 171231"/>
                <a:gd name="connsiteY16" fmla="*/ 46672 h 194309"/>
                <a:gd name="connsiteX17" fmla="*/ 111809 w 171231"/>
                <a:gd name="connsiteY17" fmla="*/ 38100 h 194309"/>
                <a:gd name="connsiteX18" fmla="*/ 140384 w 171231"/>
                <a:gd name="connsiteY18" fmla="*/ 39052 h 194309"/>
                <a:gd name="connsiteX19" fmla="*/ 140384 w 171231"/>
                <a:gd name="connsiteY19" fmla="*/ 39052 h 194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71231" h="194309">
                  <a:moveTo>
                    <a:pt x="140384" y="39052"/>
                  </a:moveTo>
                  <a:cubicBezTo>
                    <a:pt x="152767" y="39052"/>
                    <a:pt x="162292" y="35242"/>
                    <a:pt x="167054" y="28575"/>
                  </a:cubicBezTo>
                  <a:cubicBezTo>
                    <a:pt x="173722" y="19050"/>
                    <a:pt x="170864" y="6667"/>
                    <a:pt x="168959" y="2858"/>
                  </a:cubicBezTo>
                  <a:cubicBezTo>
                    <a:pt x="168007" y="952"/>
                    <a:pt x="166102" y="0"/>
                    <a:pt x="165149" y="0"/>
                  </a:cubicBezTo>
                  <a:cubicBezTo>
                    <a:pt x="165149" y="0"/>
                    <a:pt x="30847" y="0"/>
                    <a:pt x="30847" y="0"/>
                  </a:cubicBezTo>
                  <a:lnTo>
                    <a:pt x="30847" y="0"/>
                  </a:lnTo>
                  <a:cubicBezTo>
                    <a:pt x="18464" y="0"/>
                    <a:pt x="8939" y="3810"/>
                    <a:pt x="4177" y="10477"/>
                  </a:cubicBezTo>
                  <a:cubicBezTo>
                    <a:pt x="-2491" y="20002"/>
                    <a:pt x="367" y="32385"/>
                    <a:pt x="2272" y="36195"/>
                  </a:cubicBezTo>
                  <a:cubicBezTo>
                    <a:pt x="3224" y="38100"/>
                    <a:pt x="5129" y="39052"/>
                    <a:pt x="6082" y="39052"/>
                  </a:cubicBezTo>
                  <a:lnTo>
                    <a:pt x="58469" y="39052"/>
                  </a:lnTo>
                  <a:cubicBezTo>
                    <a:pt x="61327" y="39052"/>
                    <a:pt x="64184" y="41910"/>
                    <a:pt x="65137" y="44767"/>
                  </a:cubicBezTo>
                  <a:lnTo>
                    <a:pt x="65137" y="175260"/>
                  </a:lnTo>
                  <a:cubicBezTo>
                    <a:pt x="65137" y="181927"/>
                    <a:pt x="67042" y="186690"/>
                    <a:pt x="69899" y="189547"/>
                  </a:cubicBezTo>
                  <a:cubicBezTo>
                    <a:pt x="72757" y="193358"/>
                    <a:pt x="77519" y="194310"/>
                    <a:pt x="83234" y="194310"/>
                  </a:cubicBezTo>
                  <a:lnTo>
                    <a:pt x="87044" y="194310"/>
                  </a:lnTo>
                  <a:cubicBezTo>
                    <a:pt x="96569" y="194310"/>
                    <a:pt x="104189" y="189547"/>
                    <a:pt x="104189" y="175260"/>
                  </a:cubicBezTo>
                  <a:lnTo>
                    <a:pt x="104189" y="46672"/>
                  </a:lnTo>
                  <a:cubicBezTo>
                    <a:pt x="104189" y="41910"/>
                    <a:pt x="107047" y="39052"/>
                    <a:pt x="111809" y="38100"/>
                  </a:cubicBezTo>
                  <a:cubicBezTo>
                    <a:pt x="112762" y="39052"/>
                    <a:pt x="140384" y="39052"/>
                    <a:pt x="140384" y="39052"/>
                  </a:cubicBezTo>
                  <a:lnTo>
                    <a:pt x="140384" y="3905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34" name="Freeform: Shape 335">
              <a:extLst>
                <a:ext uri="{FF2B5EF4-FFF2-40B4-BE49-F238E27FC236}">
                  <a16:creationId xmlns:a16="http://schemas.microsoft.com/office/drawing/2014/main" id="{9318904E-FDA3-DB4E-8FD7-B23987E4A138}"/>
                </a:ext>
              </a:extLst>
            </p:cNvPr>
            <p:cNvSpPr/>
            <p:nvPr/>
          </p:nvSpPr>
          <p:spPr>
            <a:xfrm>
              <a:off x="2923222" y="2260282"/>
              <a:ext cx="131917" cy="147637"/>
            </a:xfrm>
            <a:custGeom>
              <a:avLst/>
              <a:gdLst>
                <a:gd name="connsiteX0" fmla="*/ 129540 w 131917"/>
                <a:gd name="connsiteY0" fmla="*/ 96202 h 147637"/>
                <a:gd name="connsiteX1" fmla="*/ 129540 w 131917"/>
                <a:gd name="connsiteY1" fmla="*/ 61913 h 147637"/>
                <a:gd name="connsiteX2" fmla="*/ 65723 w 131917"/>
                <a:gd name="connsiteY2" fmla="*/ 0 h 147637"/>
                <a:gd name="connsiteX3" fmla="*/ 6668 w 131917"/>
                <a:gd name="connsiteY3" fmla="*/ 34290 h 147637"/>
                <a:gd name="connsiteX4" fmla="*/ 30480 w 131917"/>
                <a:gd name="connsiteY4" fmla="*/ 51435 h 147637"/>
                <a:gd name="connsiteX5" fmla="*/ 32385 w 131917"/>
                <a:gd name="connsiteY5" fmla="*/ 50483 h 147637"/>
                <a:gd name="connsiteX6" fmla="*/ 32385 w 131917"/>
                <a:gd name="connsiteY6" fmla="*/ 50483 h 147637"/>
                <a:gd name="connsiteX7" fmla="*/ 65723 w 131917"/>
                <a:gd name="connsiteY7" fmla="*/ 30480 h 147637"/>
                <a:gd name="connsiteX8" fmla="*/ 91440 w 131917"/>
                <a:gd name="connsiteY8" fmla="*/ 51435 h 147637"/>
                <a:gd name="connsiteX9" fmla="*/ 87630 w 131917"/>
                <a:gd name="connsiteY9" fmla="*/ 55245 h 147637"/>
                <a:gd name="connsiteX10" fmla="*/ 87630 w 131917"/>
                <a:gd name="connsiteY10" fmla="*/ 55245 h 147637"/>
                <a:gd name="connsiteX11" fmla="*/ 8573 w 131917"/>
                <a:gd name="connsiteY11" fmla="*/ 80963 h 147637"/>
                <a:gd name="connsiteX12" fmla="*/ 0 w 131917"/>
                <a:gd name="connsiteY12" fmla="*/ 108585 h 147637"/>
                <a:gd name="connsiteX13" fmla="*/ 45720 w 131917"/>
                <a:gd name="connsiteY13" fmla="*/ 147638 h 147637"/>
                <a:gd name="connsiteX14" fmla="*/ 85725 w 131917"/>
                <a:gd name="connsiteY14" fmla="*/ 132397 h 147637"/>
                <a:gd name="connsiteX15" fmla="*/ 85725 w 131917"/>
                <a:gd name="connsiteY15" fmla="*/ 132397 h 147637"/>
                <a:gd name="connsiteX16" fmla="*/ 86678 w 131917"/>
                <a:gd name="connsiteY16" fmla="*/ 131445 h 147637"/>
                <a:gd name="connsiteX17" fmla="*/ 90488 w 131917"/>
                <a:gd name="connsiteY17" fmla="*/ 130492 h 147637"/>
                <a:gd name="connsiteX18" fmla="*/ 93345 w 131917"/>
                <a:gd name="connsiteY18" fmla="*/ 131445 h 147637"/>
                <a:gd name="connsiteX19" fmla="*/ 94298 w 131917"/>
                <a:gd name="connsiteY19" fmla="*/ 132397 h 147637"/>
                <a:gd name="connsiteX20" fmla="*/ 100965 w 131917"/>
                <a:gd name="connsiteY20" fmla="*/ 141922 h 147637"/>
                <a:gd name="connsiteX21" fmla="*/ 126683 w 131917"/>
                <a:gd name="connsiteY21" fmla="*/ 143827 h 147637"/>
                <a:gd name="connsiteX22" fmla="*/ 131445 w 131917"/>
                <a:gd name="connsiteY22" fmla="*/ 135255 h 147637"/>
                <a:gd name="connsiteX23" fmla="*/ 129540 w 131917"/>
                <a:gd name="connsiteY23" fmla="*/ 96202 h 147637"/>
                <a:gd name="connsiteX24" fmla="*/ 91440 w 131917"/>
                <a:gd name="connsiteY24" fmla="*/ 87630 h 147637"/>
                <a:gd name="connsiteX25" fmla="*/ 58103 w 131917"/>
                <a:gd name="connsiteY25" fmla="*/ 116205 h 147637"/>
                <a:gd name="connsiteX26" fmla="*/ 39053 w 131917"/>
                <a:gd name="connsiteY26" fmla="*/ 101917 h 147637"/>
                <a:gd name="connsiteX27" fmla="*/ 83820 w 131917"/>
                <a:gd name="connsiteY27" fmla="*/ 79058 h 147637"/>
                <a:gd name="connsiteX28" fmla="*/ 85725 w 131917"/>
                <a:gd name="connsiteY28" fmla="*/ 79058 h 147637"/>
                <a:gd name="connsiteX29" fmla="*/ 85725 w 131917"/>
                <a:gd name="connsiteY29" fmla="*/ 79058 h 147637"/>
                <a:gd name="connsiteX30" fmla="*/ 91440 w 131917"/>
                <a:gd name="connsiteY30" fmla="*/ 84772 h 147637"/>
                <a:gd name="connsiteX31" fmla="*/ 91440 w 131917"/>
                <a:gd name="connsiteY31" fmla="*/ 87630 h 147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31917" h="147637">
                  <a:moveTo>
                    <a:pt x="129540" y="96202"/>
                  </a:moveTo>
                  <a:lnTo>
                    <a:pt x="129540" y="61913"/>
                  </a:lnTo>
                  <a:cubicBezTo>
                    <a:pt x="129540" y="22860"/>
                    <a:pt x="120968" y="0"/>
                    <a:pt x="65723" y="0"/>
                  </a:cubicBezTo>
                  <a:cubicBezTo>
                    <a:pt x="24765" y="0"/>
                    <a:pt x="6668" y="17145"/>
                    <a:pt x="6668" y="34290"/>
                  </a:cubicBezTo>
                  <a:cubicBezTo>
                    <a:pt x="6668" y="49530"/>
                    <a:pt x="24765" y="51435"/>
                    <a:pt x="30480" y="51435"/>
                  </a:cubicBezTo>
                  <a:cubicBezTo>
                    <a:pt x="31433" y="51435"/>
                    <a:pt x="31433" y="51435"/>
                    <a:pt x="32385" y="50483"/>
                  </a:cubicBezTo>
                  <a:lnTo>
                    <a:pt x="32385" y="50483"/>
                  </a:lnTo>
                  <a:cubicBezTo>
                    <a:pt x="37148" y="40005"/>
                    <a:pt x="47625" y="30480"/>
                    <a:pt x="65723" y="30480"/>
                  </a:cubicBezTo>
                  <a:cubicBezTo>
                    <a:pt x="84773" y="30480"/>
                    <a:pt x="90488" y="36195"/>
                    <a:pt x="91440" y="51435"/>
                  </a:cubicBezTo>
                  <a:cubicBezTo>
                    <a:pt x="91440" y="53340"/>
                    <a:pt x="89535" y="55245"/>
                    <a:pt x="87630" y="55245"/>
                  </a:cubicBezTo>
                  <a:lnTo>
                    <a:pt x="87630" y="55245"/>
                  </a:lnTo>
                  <a:cubicBezTo>
                    <a:pt x="73343" y="56197"/>
                    <a:pt x="22860" y="62865"/>
                    <a:pt x="8573" y="80963"/>
                  </a:cubicBezTo>
                  <a:cubicBezTo>
                    <a:pt x="1905" y="88583"/>
                    <a:pt x="0" y="98108"/>
                    <a:pt x="0" y="108585"/>
                  </a:cubicBezTo>
                  <a:cubicBezTo>
                    <a:pt x="0" y="131445"/>
                    <a:pt x="17145" y="147638"/>
                    <a:pt x="45720" y="147638"/>
                  </a:cubicBezTo>
                  <a:cubicBezTo>
                    <a:pt x="61913" y="147638"/>
                    <a:pt x="76200" y="141922"/>
                    <a:pt x="85725" y="132397"/>
                  </a:cubicBezTo>
                  <a:lnTo>
                    <a:pt x="85725" y="132397"/>
                  </a:lnTo>
                  <a:cubicBezTo>
                    <a:pt x="85725" y="132397"/>
                    <a:pt x="86678" y="131445"/>
                    <a:pt x="86678" y="131445"/>
                  </a:cubicBezTo>
                  <a:cubicBezTo>
                    <a:pt x="87630" y="130492"/>
                    <a:pt x="89535" y="130492"/>
                    <a:pt x="90488" y="130492"/>
                  </a:cubicBezTo>
                  <a:cubicBezTo>
                    <a:pt x="91440" y="130492"/>
                    <a:pt x="92393" y="130492"/>
                    <a:pt x="93345" y="131445"/>
                  </a:cubicBezTo>
                  <a:cubicBezTo>
                    <a:pt x="94298" y="132397"/>
                    <a:pt x="94298" y="132397"/>
                    <a:pt x="94298" y="132397"/>
                  </a:cubicBezTo>
                  <a:cubicBezTo>
                    <a:pt x="96203" y="136208"/>
                    <a:pt x="98108" y="139065"/>
                    <a:pt x="100965" y="141922"/>
                  </a:cubicBezTo>
                  <a:cubicBezTo>
                    <a:pt x="110490" y="148590"/>
                    <a:pt x="122873" y="145733"/>
                    <a:pt x="126683" y="143827"/>
                  </a:cubicBezTo>
                  <a:cubicBezTo>
                    <a:pt x="132398" y="140970"/>
                    <a:pt x="132398" y="139065"/>
                    <a:pt x="131445" y="135255"/>
                  </a:cubicBezTo>
                  <a:cubicBezTo>
                    <a:pt x="130493" y="130492"/>
                    <a:pt x="129540" y="111442"/>
                    <a:pt x="129540" y="96202"/>
                  </a:cubicBezTo>
                  <a:moveTo>
                    <a:pt x="91440" y="87630"/>
                  </a:moveTo>
                  <a:cubicBezTo>
                    <a:pt x="91440" y="102870"/>
                    <a:pt x="78105" y="116205"/>
                    <a:pt x="58103" y="116205"/>
                  </a:cubicBezTo>
                  <a:cubicBezTo>
                    <a:pt x="44768" y="116205"/>
                    <a:pt x="39053" y="110490"/>
                    <a:pt x="39053" y="101917"/>
                  </a:cubicBezTo>
                  <a:cubicBezTo>
                    <a:pt x="39053" y="91440"/>
                    <a:pt x="54293" y="80963"/>
                    <a:pt x="83820" y="79058"/>
                  </a:cubicBezTo>
                  <a:lnTo>
                    <a:pt x="85725" y="79058"/>
                  </a:lnTo>
                  <a:lnTo>
                    <a:pt x="85725" y="79058"/>
                  </a:lnTo>
                  <a:cubicBezTo>
                    <a:pt x="88583" y="79058"/>
                    <a:pt x="91440" y="81915"/>
                    <a:pt x="91440" y="84772"/>
                  </a:cubicBezTo>
                  <a:lnTo>
                    <a:pt x="91440" y="8763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35" name="Freeform: Shape 336">
              <a:extLst>
                <a:ext uri="{FF2B5EF4-FFF2-40B4-BE49-F238E27FC236}">
                  <a16:creationId xmlns:a16="http://schemas.microsoft.com/office/drawing/2014/main" id="{731EC35C-4609-064A-A1E6-4118161351BE}"/>
                </a:ext>
              </a:extLst>
            </p:cNvPr>
            <p:cNvSpPr/>
            <p:nvPr/>
          </p:nvSpPr>
          <p:spPr>
            <a:xfrm>
              <a:off x="3519015" y="2209800"/>
              <a:ext cx="41574" cy="196215"/>
            </a:xfrm>
            <a:custGeom>
              <a:avLst/>
              <a:gdLst>
                <a:gd name="connsiteX0" fmla="*/ 31905 w 41574"/>
                <a:gd name="connsiteY0" fmla="*/ 3810 h 196215"/>
                <a:gd name="connsiteX1" fmla="*/ 17617 w 41574"/>
                <a:gd name="connsiteY1" fmla="*/ 0 h 196215"/>
                <a:gd name="connsiteX2" fmla="*/ 5235 w 41574"/>
                <a:gd name="connsiteY2" fmla="*/ 1905 h 196215"/>
                <a:gd name="connsiteX3" fmla="*/ 472 w 41574"/>
                <a:gd name="connsiteY3" fmla="*/ 10478 h 196215"/>
                <a:gd name="connsiteX4" fmla="*/ 2377 w 41574"/>
                <a:gd name="connsiteY4" fmla="*/ 48578 h 196215"/>
                <a:gd name="connsiteX5" fmla="*/ 2377 w 41574"/>
                <a:gd name="connsiteY5" fmla="*/ 60008 h 196215"/>
                <a:gd name="connsiteX6" fmla="*/ 2377 w 41574"/>
                <a:gd name="connsiteY6" fmla="*/ 178117 h 196215"/>
                <a:gd name="connsiteX7" fmla="*/ 20475 w 41574"/>
                <a:gd name="connsiteY7" fmla="*/ 196215 h 196215"/>
                <a:gd name="connsiteX8" fmla="*/ 24285 w 41574"/>
                <a:gd name="connsiteY8" fmla="*/ 196215 h 196215"/>
                <a:gd name="connsiteX9" fmla="*/ 41430 w 41574"/>
                <a:gd name="connsiteY9" fmla="*/ 177165 h 196215"/>
                <a:gd name="connsiteX10" fmla="*/ 41430 w 41574"/>
                <a:gd name="connsiteY10" fmla="*/ 30480 h 196215"/>
                <a:gd name="connsiteX11" fmla="*/ 41430 w 41574"/>
                <a:gd name="connsiteY11" fmla="*/ 29528 h 196215"/>
                <a:gd name="connsiteX12" fmla="*/ 41430 w 41574"/>
                <a:gd name="connsiteY12" fmla="*/ 29528 h 196215"/>
                <a:gd name="connsiteX13" fmla="*/ 31905 w 41574"/>
                <a:gd name="connsiteY13" fmla="*/ 3810 h 196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574" h="196215">
                  <a:moveTo>
                    <a:pt x="31905" y="3810"/>
                  </a:moveTo>
                  <a:cubicBezTo>
                    <a:pt x="27142" y="953"/>
                    <a:pt x="22380" y="0"/>
                    <a:pt x="17617" y="0"/>
                  </a:cubicBezTo>
                  <a:cubicBezTo>
                    <a:pt x="11902" y="0"/>
                    <a:pt x="7140" y="953"/>
                    <a:pt x="5235" y="1905"/>
                  </a:cubicBezTo>
                  <a:cubicBezTo>
                    <a:pt x="-480" y="4763"/>
                    <a:pt x="-480" y="6667"/>
                    <a:pt x="472" y="10478"/>
                  </a:cubicBezTo>
                  <a:cubicBezTo>
                    <a:pt x="2377" y="16192"/>
                    <a:pt x="2377" y="34290"/>
                    <a:pt x="2377" y="48578"/>
                  </a:cubicBezTo>
                  <a:lnTo>
                    <a:pt x="2377" y="60008"/>
                  </a:lnTo>
                  <a:lnTo>
                    <a:pt x="2377" y="178117"/>
                  </a:lnTo>
                  <a:cubicBezTo>
                    <a:pt x="2377" y="192405"/>
                    <a:pt x="9997" y="196215"/>
                    <a:pt x="20475" y="196215"/>
                  </a:cubicBezTo>
                  <a:lnTo>
                    <a:pt x="24285" y="196215"/>
                  </a:lnTo>
                  <a:cubicBezTo>
                    <a:pt x="33810" y="196215"/>
                    <a:pt x="41430" y="191453"/>
                    <a:pt x="41430" y="177165"/>
                  </a:cubicBezTo>
                  <a:lnTo>
                    <a:pt x="41430" y="30480"/>
                  </a:lnTo>
                  <a:cubicBezTo>
                    <a:pt x="41430" y="30480"/>
                    <a:pt x="41430" y="29528"/>
                    <a:pt x="41430" y="29528"/>
                  </a:cubicBezTo>
                  <a:lnTo>
                    <a:pt x="41430" y="29528"/>
                  </a:lnTo>
                  <a:cubicBezTo>
                    <a:pt x="42382" y="18097"/>
                    <a:pt x="38572" y="8572"/>
                    <a:pt x="31905" y="381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36" name="Freeform: Shape 337">
              <a:extLst>
                <a:ext uri="{FF2B5EF4-FFF2-40B4-BE49-F238E27FC236}">
                  <a16:creationId xmlns:a16="http://schemas.microsoft.com/office/drawing/2014/main" id="{1E71A21D-2FD9-3B42-B36C-05CB98402832}"/>
                </a:ext>
              </a:extLst>
            </p:cNvPr>
            <p:cNvSpPr/>
            <p:nvPr/>
          </p:nvSpPr>
          <p:spPr>
            <a:xfrm>
              <a:off x="3368040" y="2260282"/>
              <a:ext cx="131917" cy="147637"/>
            </a:xfrm>
            <a:custGeom>
              <a:avLst/>
              <a:gdLst>
                <a:gd name="connsiteX0" fmla="*/ 129540 w 131917"/>
                <a:gd name="connsiteY0" fmla="*/ 96202 h 147637"/>
                <a:gd name="connsiteX1" fmla="*/ 129540 w 131917"/>
                <a:gd name="connsiteY1" fmla="*/ 61913 h 147637"/>
                <a:gd name="connsiteX2" fmla="*/ 65722 w 131917"/>
                <a:gd name="connsiteY2" fmla="*/ 0 h 147637"/>
                <a:gd name="connsiteX3" fmla="*/ 6667 w 131917"/>
                <a:gd name="connsiteY3" fmla="*/ 34290 h 147637"/>
                <a:gd name="connsiteX4" fmla="*/ 30480 w 131917"/>
                <a:gd name="connsiteY4" fmla="*/ 51435 h 147637"/>
                <a:gd name="connsiteX5" fmla="*/ 32385 w 131917"/>
                <a:gd name="connsiteY5" fmla="*/ 50483 h 147637"/>
                <a:gd name="connsiteX6" fmla="*/ 32385 w 131917"/>
                <a:gd name="connsiteY6" fmla="*/ 50483 h 147637"/>
                <a:gd name="connsiteX7" fmla="*/ 65722 w 131917"/>
                <a:gd name="connsiteY7" fmla="*/ 30480 h 147637"/>
                <a:gd name="connsiteX8" fmla="*/ 91440 w 131917"/>
                <a:gd name="connsiteY8" fmla="*/ 51435 h 147637"/>
                <a:gd name="connsiteX9" fmla="*/ 87630 w 131917"/>
                <a:gd name="connsiteY9" fmla="*/ 55245 h 147637"/>
                <a:gd name="connsiteX10" fmla="*/ 87630 w 131917"/>
                <a:gd name="connsiteY10" fmla="*/ 55245 h 147637"/>
                <a:gd name="connsiteX11" fmla="*/ 8572 w 131917"/>
                <a:gd name="connsiteY11" fmla="*/ 80963 h 147637"/>
                <a:gd name="connsiteX12" fmla="*/ 0 w 131917"/>
                <a:gd name="connsiteY12" fmla="*/ 108585 h 147637"/>
                <a:gd name="connsiteX13" fmla="*/ 45720 w 131917"/>
                <a:gd name="connsiteY13" fmla="*/ 147638 h 147637"/>
                <a:gd name="connsiteX14" fmla="*/ 85725 w 131917"/>
                <a:gd name="connsiteY14" fmla="*/ 132397 h 147637"/>
                <a:gd name="connsiteX15" fmla="*/ 85725 w 131917"/>
                <a:gd name="connsiteY15" fmla="*/ 132397 h 147637"/>
                <a:gd name="connsiteX16" fmla="*/ 86677 w 131917"/>
                <a:gd name="connsiteY16" fmla="*/ 131445 h 147637"/>
                <a:gd name="connsiteX17" fmla="*/ 90488 w 131917"/>
                <a:gd name="connsiteY17" fmla="*/ 130492 h 147637"/>
                <a:gd name="connsiteX18" fmla="*/ 93345 w 131917"/>
                <a:gd name="connsiteY18" fmla="*/ 131445 h 147637"/>
                <a:gd name="connsiteX19" fmla="*/ 94297 w 131917"/>
                <a:gd name="connsiteY19" fmla="*/ 132397 h 147637"/>
                <a:gd name="connsiteX20" fmla="*/ 100965 w 131917"/>
                <a:gd name="connsiteY20" fmla="*/ 141922 h 147637"/>
                <a:gd name="connsiteX21" fmla="*/ 126682 w 131917"/>
                <a:gd name="connsiteY21" fmla="*/ 143827 h 147637"/>
                <a:gd name="connsiteX22" fmla="*/ 131445 w 131917"/>
                <a:gd name="connsiteY22" fmla="*/ 135255 h 147637"/>
                <a:gd name="connsiteX23" fmla="*/ 129540 w 131917"/>
                <a:gd name="connsiteY23" fmla="*/ 96202 h 147637"/>
                <a:gd name="connsiteX24" fmla="*/ 90488 w 131917"/>
                <a:gd name="connsiteY24" fmla="*/ 87630 h 147637"/>
                <a:gd name="connsiteX25" fmla="*/ 57150 w 131917"/>
                <a:gd name="connsiteY25" fmla="*/ 116205 h 147637"/>
                <a:gd name="connsiteX26" fmla="*/ 38100 w 131917"/>
                <a:gd name="connsiteY26" fmla="*/ 101917 h 147637"/>
                <a:gd name="connsiteX27" fmla="*/ 82867 w 131917"/>
                <a:gd name="connsiteY27" fmla="*/ 79058 h 147637"/>
                <a:gd name="connsiteX28" fmla="*/ 84772 w 131917"/>
                <a:gd name="connsiteY28" fmla="*/ 79058 h 147637"/>
                <a:gd name="connsiteX29" fmla="*/ 84772 w 131917"/>
                <a:gd name="connsiteY29" fmla="*/ 79058 h 147637"/>
                <a:gd name="connsiteX30" fmla="*/ 90488 w 131917"/>
                <a:gd name="connsiteY30" fmla="*/ 84772 h 147637"/>
                <a:gd name="connsiteX31" fmla="*/ 90488 w 131917"/>
                <a:gd name="connsiteY31" fmla="*/ 87630 h 147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31917" h="147637">
                  <a:moveTo>
                    <a:pt x="129540" y="96202"/>
                  </a:moveTo>
                  <a:lnTo>
                    <a:pt x="129540" y="61913"/>
                  </a:lnTo>
                  <a:cubicBezTo>
                    <a:pt x="129540" y="22860"/>
                    <a:pt x="120967" y="0"/>
                    <a:pt x="65722" y="0"/>
                  </a:cubicBezTo>
                  <a:cubicBezTo>
                    <a:pt x="24765" y="0"/>
                    <a:pt x="6667" y="17145"/>
                    <a:pt x="6667" y="34290"/>
                  </a:cubicBezTo>
                  <a:cubicBezTo>
                    <a:pt x="6667" y="49530"/>
                    <a:pt x="24765" y="51435"/>
                    <a:pt x="30480" y="51435"/>
                  </a:cubicBezTo>
                  <a:cubicBezTo>
                    <a:pt x="31432" y="51435"/>
                    <a:pt x="31432" y="51435"/>
                    <a:pt x="32385" y="50483"/>
                  </a:cubicBezTo>
                  <a:lnTo>
                    <a:pt x="32385" y="50483"/>
                  </a:lnTo>
                  <a:cubicBezTo>
                    <a:pt x="37147" y="40005"/>
                    <a:pt x="47625" y="30480"/>
                    <a:pt x="65722" y="30480"/>
                  </a:cubicBezTo>
                  <a:cubicBezTo>
                    <a:pt x="84772" y="30480"/>
                    <a:pt x="90488" y="36195"/>
                    <a:pt x="91440" y="51435"/>
                  </a:cubicBezTo>
                  <a:cubicBezTo>
                    <a:pt x="91440" y="53340"/>
                    <a:pt x="89535" y="55245"/>
                    <a:pt x="87630" y="55245"/>
                  </a:cubicBezTo>
                  <a:lnTo>
                    <a:pt x="87630" y="55245"/>
                  </a:lnTo>
                  <a:cubicBezTo>
                    <a:pt x="73342" y="56197"/>
                    <a:pt x="22860" y="62865"/>
                    <a:pt x="8572" y="80963"/>
                  </a:cubicBezTo>
                  <a:cubicBezTo>
                    <a:pt x="1905" y="88583"/>
                    <a:pt x="0" y="98108"/>
                    <a:pt x="0" y="108585"/>
                  </a:cubicBezTo>
                  <a:cubicBezTo>
                    <a:pt x="0" y="131445"/>
                    <a:pt x="17145" y="147638"/>
                    <a:pt x="45720" y="147638"/>
                  </a:cubicBezTo>
                  <a:cubicBezTo>
                    <a:pt x="61913" y="147638"/>
                    <a:pt x="76200" y="141922"/>
                    <a:pt x="85725" y="132397"/>
                  </a:cubicBezTo>
                  <a:lnTo>
                    <a:pt x="85725" y="132397"/>
                  </a:lnTo>
                  <a:cubicBezTo>
                    <a:pt x="85725" y="132397"/>
                    <a:pt x="86677" y="131445"/>
                    <a:pt x="86677" y="131445"/>
                  </a:cubicBezTo>
                  <a:cubicBezTo>
                    <a:pt x="87630" y="130492"/>
                    <a:pt x="89535" y="130492"/>
                    <a:pt x="90488" y="130492"/>
                  </a:cubicBezTo>
                  <a:cubicBezTo>
                    <a:pt x="91440" y="130492"/>
                    <a:pt x="92392" y="130492"/>
                    <a:pt x="93345" y="131445"/>
                  </a:cubicBezTo>
                  <a:cubicBezTo>
                    <a:pt x="94297" y="132397"/>
                    <a:pt x="94297" y="132397"/>
                    <a:pt x="94297" y="132397"/>
                  </a:cubicBezTo>
                  <a:cubicBezTo>
                    <a:pt x="96202" y="136208"/>
                    <a:pt x="98107" y="139065"/>
                    <a:pt x="100965" y="141922"/>
                  </a:cubicBezTo>
                  <a:cubicBezTo>
                    <a:pt x="110490" y="148590"/>
                    <a:pt x="122872" y="145733"/>
                    <a:pt x="126682" y="143827"/>
                  </a:cubicBezTo>
                  <a:cubicBezTo>
                    <a:pt x="132397" y="140970"/>
                    <a:pt x="132397" y="139065"/>
                    <a:pt x="131445" y="135255"/>
                  </a:cubicBezTo>
                  <a:cubicBezTo>
                    <a:pt x="129540" y="130492"/>
                    <a:pt x="129540" y="111442"/>
                    <a:pt x="129540" y="96202"/>
                  </a:cubicBezTo>
                  <a:moveTo>
                    <a:pt x="90488" y="87630"/>
                  </a:moveTo>
                  <a:cubicBezTo>
                    <a:pt x="90488" y="102870"/>
                    <a:pt x="77152" y="116205"/>
                    <a:pt x="57150" y="116205"/>
                  </a:cubicBezTo>
                  <a:cubicBezTo>
                    <a:pt x="43815" y="116205"/>
                    <a:pt x="38100" y="110490"/>
                    <a:pt x="38100" y="101917"/>
                  </a:cubicBezTo>
                  <a:cubicBezTo>
                    <a:pt x="38100" y="91440"/>
                    <a:pt x="53340" y="80963"/>
                    <a:pt x="82867" y="79058"/>
                  </a:cubicBezTo>
                  <a:lnTo>
                    <a:pt x="84772" y="79058"/>
                  </a:lnTo>
                  <a:lnTo>
                    <a:pt x="84772" y="79058"/>
                  </a:lnTo>
                  <a:cubicBezTo>
                    <a:pt x="87630" y="79058"/>
                    <a:pt x="90488" y="81915"/>
                    <a:pt x="90488" y="84772"/>
                  </a:cubicBezTo>
                  <a:lnTo>
                    <a:pt x="90488" y="8763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37" name="Freeform: Shape 338">
              <a:extLst>
                <a:ext uri="{FF2B5EF4-FFF2-40B4-BE49-F238E27FC236}">
                  <a16:creationId xmlns:a16="http://schemas.microsoft.com/office/drawing/2014/main" id="{204B683D-7C20-4C4E-A5B9-16EA5514F59A}"/>
                </a:ext>
              </a:extLst>
            </p:cNvPr>
            <p:cNvSpPr/>
            <p:nvPr/>
          </p:nvSpPr>
          <p:spPr>
            <a:xfrm>
              <a:off x="3584737" y="2207895"/>
              <a:ext cx="137452" cy="196214"/>
            </a:xfrm>
            <a:custGeom>
              <a:avLst/>
              <a:gdLst>
                <a:gd name="connsiteX0" fmla="*/ 134775 w 137452"/>
                <a:gd name="connsiteY0" fmla="*/ 179070 h 196214"/>
                <a:gd name="connsiteX1" fmla="*/ 110010 w 137452"/>
                <a:gd name="connsiteY1" fmla="*/ 149542 h 196214"/>
                <a:gd name="connsiteX2" fmla="*/ 107152 w 137452"/>
                <a:gd name="connsiteY2" fmla="*/ 144780 h 196214"/>
                <a:gd name="connsiteX3" fmla="*/ 93817 w 137452"/>
                <a:gd name="connsiteY3" fmla="*/ 126683 h 196214"/>
                <a:gd name="connsiteX4" fmla="*/ 95722 w 137452"/>
                <a:gd name="connsiteY4" fmla="*/ 108585 h 196214"/>
                <a:gd name="connsiteX5" fmla="*/ 98580 w 137452"/>
                <a:gd name="connsiteY5" fmla="*/ 105727 h 196214"/>
                <a:gd name="connsiteX6" fmla="*/ 101437 w 137452"/>
                <a:gd name="connsiteY6" fmla="*/ 101917 h 196214"/>
                <a:gd name="connsiteX7" fmla="*/ 101437 w 137452"/>
                <a:gd name="connsiteY7" fmla="*/ 101917 h 196214"/>
                <a:gd name="connsiteX8" fmla="*/ 102390 w 137452"/>
                <a:gd name="connsiteY8" fmla="*/ 100013 h 196214"/>
                <a:gd name="connsiteX9" fmla="*/ 102390 w 137452"/>
                <a:gd name="connsiteY9" fmla="*/ 99060 h 196214"/>
                <a:gd name="connsiteX10" fmla="*/ 106200 w 137452"/>
                <a:gd name="connsiteY10" fmla="*/ 95250 h 196214"/>
                <a:gd name="connsiteX11" fmla="*/ 120487 w 137452"/>
                <a:gd name="connsiteY11" fmla="*/ 81915 h 196214"/>
                <a:gd name="connsiteX12" fmla="*/ 122392 w 137452"/>
                <a:gd name="connsiteY12" fmla="*/ 73342 h 196214"/>
                <a:gd name="connsiteX13" fmla="*/ 122392 w 137452"/>
                <a:gd name="connsiteY13" fmla="*/ 73342 h 196214"/>
                <a:gd name="connsiteX14" fmla="*/ 122392 w 137452"/>
                <a:gd name="connsiteY14" fmla="*/ 73342 h 196214"/>
                <a:gd name="connsiteX15" fmla="*/ 102390 w 137452"/>
                <a:gd name="connsiteY15" fmla="*/ 61913 h 196214"/>
                <a:gd name="connsiteX16" fmla="*/ 102390 w 137452"/>
                <a:gd name="connsiteY16" fmla="*/ 61913 h 196214"/>
                <a:gd name="connsiteX17" fmla="*/ 102390 w 137452"/>
                <a:gd name="connsiteY17" fmla="*/ 61913 h 196214"/>
                <a:gd name="connsiteX18" fmla="*/ 102390 w 137452"/>
                <a:gd name="connsiteY18" fmla="*/ 61913 h 196214"/>
                <a:gd name="connsiteX19" fmla="*/ 101437 w 137452"/>
                <a:gd name="connsiteY19" fmla="*/ 61913 h 196214"/>
                <a:gd name="connsiteX20" fmla="*/ 101437 w 137452"/>
                <a:gd name="connsiteY20" fmla="*/ 61913 h 196214"/>
                <a:gd name="connsiteX21" fmla="*/ 100485 w 137452"/>
                <a:gd name="connsiteY21" fmla="*/ 61913 h 196214"/>
                <a:gd name="connsiteX22" fmla="*/ 99532 w 137452"/>
                <a:gd name="connsiteY22" fmla="*/ 61913 h 196214"/>
                <a:gd name="connsiteX23" fmla="*/ 94770 w 137452"/>
                <a:gd name="connsiteY23" fmla="*/ 62865 h 196214"/>
                <a:gd name="connsiteX24" fmla="*/ 94770 w 137452"/>
                <a:gd name="connsiteY24" fmla="*/ 62865 h 196214"/>
                <a:gd name="connsiteX25" fmla="*/ 93817 w 137452"/>
                <a:gd name="connsiteY25" fmla="*/ 62865 h 196214"/>
                <a:gd name="connsiteX26" fmla="*/ 89055 w 137452"/>
                <a:gd name="connsiteY26" fmla="*/ 66675 h 196214"/>
                <a:gd name="connsiteX27" fmla="*/ 89055 w 137452"/>
                <a:gd name="connsiteY27" fmla="*/ 66675 h 196214"/>
                <a:gd name="connsiteX28" fmla="*/ 83340 w 137452"/>
                <a:gd name="connsiteY28" fmla="*/ 72390 h 196214"/>
                <a:gd name="connsiteX29" fmla="*/ 62385 w 137452"/>
                <a:gd name="connsiteY29" fmla="*/ 93345 h 196214"/>
                <a:gd name="connsiteX30" fmla="*/ 50002 w 137452"/>
                <a:gd name="connsiteY30" fmla="*/ 100013 h 196214"/>
                <a:gd name="connsiteX31" fmla="*/ 42382 w 137452"/>
                <a:gd name="connsiteY31" fmla="*/ 91440 h 196214"/>
                <a:gd name="connsiteX32" fmla="*/ 42382 w 137452"/>
                <a:gd name="connsiteY32" fmla="*/ 31433 h 196214"/>
                <a:gd name="connsiteX33" fmla="*/ 42382 w 137452"/>
                <a:gd name="connsiteY33" fmla="*/ 31433 h 196214"/>
                <a:gd name="connsiteX34" fmla="*/ 42382 w 137452"/>
                <a:gd name="connsiteY34" fmla="*/ 31433 h 196214"/>
                <a:gd name="connsiteX35" fmla="*/ 42382 w 137452"/>
                <a:gd name="connsiteY35" fmla="*/ 30480 h 196214"/>
                <a:gd name="connsiteX36" fmla="*/ 42382 w 137452"/>
                <a:gd name="connsiteY36" fmla="*/ 30480 h 196214"/>
                <a:gd name="connsiteX37" fmla="*/ 31905 w 137452"/>
                <a:gd name="connsiteY37" fmla="*/ 3810 h 196214"/>
                <a:gd name="connsiteX38" fmla="*/ 17617 w 137452"/>
                <a:gd name="connsiteY38" fmla="*/ 0 h 196214"/>
                <a:gd name="connsiteX39" fmla="*/ 5235 w 137452"/>
                <a:gd name="connsiteY39" fmla="*/ 1905 h 196214"/>
                <a:gd name="connsiteX40" fmla="*/ 472 w 137452"/>
                <a:gd name="connsiteY40" fmla="*/ 10477 h 196214"/>
                <a:gd name="connsiteX41" fmla="*/ 2377 w 137452"/>
                <a:gd name="connsiteY41" fmla="*/ 39052 h 196214"/>
                <a:gd name="connsiteX42" fmla="*/ 2377 w 137452"/>
                <a:gd name="connsiteY42" fmla="*/ 177165 h 196214"/>
                <a:gd name="connsiteX43" fmla="*/ 20475 w 137452"/>
                <a:gd name="connsiteY43" fmla="*/ 196215 h 196214"/>
                <a:gd name="connsiteX44" fmla="*/ 24285 w 137452"/>
                <a:gd name="connsiteY44" fmla="*/ 196215 h 196214"/>
                <a:gd name="connsiteX45" fmla="*/ 41430 w 137452"/>
                <a:gd name="connsiteY45" fmla="*/ 177165 h 196214"/>
                <a:gd name="connsiteX46" fmla="*/ 41430 w 137452"/>
                <a:gd name="connsiteY46" fmla="*/ 175260 h 196214"/>
                <a:gd name="connsiteX47" fmla="*/ 41430 w 137452"/>
                <a:gd name="connsiteY47" fmla="*/ 144780 h 196214"/>
                <a:gd name="connsiteX48" fmla="*/ 49050 w 137452"/>
                <a:gd name="connsiteY48" fmla="*/ 136208 h 196214"/>
                <a:gd name="connsiteX49" fmla="*/ 64290 w 137452"/>
                <a:gd name="connsiteY49" fmla="*/ 146685 h 196214"/>
                <a:gd name="connsiteX50" fmla="*/ 93817 w 137452"/>
                <a:gd name="connsiteY50" fmla="*/ 183833 h 196214"/>
                <a:gd name="connsiteX51" fmla="*/ 93817 w 137452"/>
                <a:gd name="connsiteY51" fmla="*/ 183833 h 196214"/>
                <a:gd name="connsiteX52" fmla="*/ 115725 w 137452"/>
                <a:gd name="connsiteY52" fmla="*/ 196215 h 196214"/>
                <a:gd name="connsiteX53" fmla="*/ 135727 w 137452"/>
                <a:gd name="connsiteY53" fmla="*/ 185738 h 196214"/>
                <a:gd name="connsiteX54" fmla="*/ 134775 w 137452"/>
                <a:gd name="connsiteY54" fmla="*/ 179070 h 196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137452" h="196214">
                  <a:moveTo>
                    <a:pt x="134775" y="179070"/>
                  </a:moveTo>
                  <a:cubicBezTo>
                    <a:pt x="130012" y="175260"/>
                    <a:pt x="118582" y="160972"/>
                    <a:pt x="110010" y="149542"/>
                  </a:cubicBezTo>
                  <a:lnTo>
                    <a:pt x="107152" y="144780"/>
                  </a:lnTo>
                  <a:lnTo>
                    <a:pt x="93817" y="126683"/>
                  </a:lnTo>
                  <a:cubicBezTo>
                    <a:pt x="90007" y="120967"/>
                    <a:pt x="90960" y="115252"/>
                    <a:pt x="95722" y="108585"/>
                  </a:cubicBezTo>
                  <a:cubicBezTo>
                    <a:pt x="96675" y="107633"/>
                    <a:pt x="97627" y="106680"/>
                    <a:pt x="98580" y="105727"/>
                  </a:cubicBezTo>
                  <a:cubicBezTo>
                    <a:pt x="99532" y="104775"/>
                    <a:pt x="100485" y="103822"/>
                    <a:pt x="101437" y="101917"/>
                  </a:cubicBezTo>
                  <a:lnTo>
                    <a:pt x="101437" y="101917"/>
                  </a:lnTo>
                  <a:cubicBezTo>
                    <a:pt x="101437" y="100965"/>
                    <a:pt x="102390" y="100965"/>
                    <a:pt x="102390" y="100013"/>
                  </a:cubicBezTo>
                  <a:lnTo>
                    <a:pt x="102390" y="99060"/>
                  </a:lnTo>
                  <a:cubicBezTo>
                    <a:pt x="103342" y="98108"/>
                    <a:pt x="105247" y="96202"/>
                    <a:pt x="106200" y="95250"/>
                  </a:cubicBezTo>
                  <a:cubicBezTo>
                    <a:pt x="111915" y="88583"/>
                    <a:pt x="117630" y="83820"/>
                    <a:pt x="120487" y="81915"/>
                  </a:cubicBezTo>
                  <a:cubicBezTo>
                    <a:pt x="123345" y="80010"/>
                    <a:pt x="125250" y="78105"/>
                    <a:pt x="122392" y="73342"/>
                  </a:cubicBezTo>
                  <a:lnTo>
                    <a:pt x="122392" y="73342"/>
                  </a:lnTo>
                  <a:cubicBezTo>
                    <a:pt x="122392" y="73342"/>
                    <a:pt x="122392" y="73342"/>
                    <a:pt x="122392" y="73342"/>
                  </a:cubicBezTo>
                  <a:cubicBezTo>
                    <a:pt x="121440" y="70485"/>
                    <a:pt x="112867" y="61913"/>
                    <a:pt x="102390" y="61913"/>
                  </a:cubicBezTo>
                  <a:cubicBezTo>
                    <a:pt x="102390" y="61913"/>
                    <a:pt x="102390" y="61913"/>
                    <a:pt x="102390" y="61913"/>
                  </a:cubicBezTo>
                  <a:cubicBezTo>
                    <a:pt x="102390" y="61913"/>
                    <a:pt x="102390" y="61913"/>
                    <a:pt x="102390" y="61913"/>
                  </a:cubicBezTo>
                  <a:cubicBezTo>
                    <a:pt x="102390" y="61913"/>
                    <a:pt x="102390" y="61913"/>
                    <a:pt x="102390" y="61913"/>
                  </a:cubicBezTo>
                  <a:cubicBezTo>
                    <a:pt x="102390" y="61913"/>
                    <a:pt x="101437" y="61913"/>
                    <a:pt x="101437" y="61913"/>
                  </a:cubicBezTo>
                  <a:cubicBezTo>
                    <a:pt x="101437" y="61913"/>
                    <a:pt x="101437" y="61913"/>
                    <a:pt x="101437" y="61913"/>
                  </a:cubicBezTo>
                  <a:cubicBezTo>
                    <a:pt x="101437" y="61913"/>
                    <a:pt x="100485" y="61913"/>
                    <a:pt x="100485" y="61913"/>
                  </a:cubicBezTo>
                  <a:cubicBezTo>
                    <a:pt x="100485" y="61913"/>
                    <a:pt x="99532" y="61913"/>
                    <a:pt x="99532" y="61913"/>
                  </a:cubicBezTo>
                  <a:cubicBezTo>
                    <a:pt x="97627" y="61913"/>
                    <a:pt x="95722" y="62865"/>
                    <a:pt x="94770" y="62865"/>
                  </a:cubicBezTo>
                  <a:cubicBezTo>
                    <a:pt x="94770" y="62865"/>
                    <a:pt x="94770" y="62865"/>
                    <a:pt x="94770" y="62865"/>
                  </a:cubicBezTo>
                  <a:cubicBezTo>
                    <a:pt x="94770" y="62865"/>
                    <a:pt x="93817" y="62865"/>
                    <a:pt x="93817" y="62865"/>
                  </a:cubicBezTo>
                  <a:cubicBezTo>
                    <a:pt x="91912" y="63817"/>
                    <a:pt x="90007" y="64770"/>
                    <a:pt x="89055" y="66675"/>
                  </a:cubicBezTo>
                  <a:lnTo>
                    <a:pt x="89055" y="66675"/>
                  </a:lnTo>
                  <a:cubicBezTo>
                    <a:pt x="87150" y="68580"/>
                    <a:pt x="85245" y="70485"/>
                    <a:pt x="83340" y="72390"/>
                  </a:cubicBezTo>
                  <a:lnTo>
                    <a:pt x="62385" y="93345"/>
                  </a:lnTo>
                  <a:cubicBezTo>
                    <a:pt x="59527" y="96202"/>
                    <a:pt x="56670" y="100013"/>
                    <a:pt x="50002" y="100013"/>
                  </a:cubicBezTo>
                  <a:cubicBezTo>
                    <a:pt x="45240" y="100013"/>
                    <a:pt x="42382" y="97155"/>
                    <a:pt x="42382" y="91440"/>
                  </a:cubicBezTo>
                  <a:lnTo>
                    <a:pt x="42382" y="31433"/>
                  </a:lnTo>
                  <a:lnTo>
                    <a:pt x="42382" y="31433"/>
                  </a:lnTo>
                  <a:lnTo>
                    <a:pt x="42382" y="31433"/>
                  </a:lnTo>
                  <a:cubicBezTo>
                    <a:pt x="42382" y="31433"/>
                    <a:pt x="42382" y="30480"/>
                    <a:pt x="42382" y="30480"/>
                  </a:cubicBezTo>
                  <a:lnTo>
                    <a:pt x="42382" y="30480"/>
                  </a:lnTo>
                  <a:cubicBezTo>
                    <a:pt x="42382" y="18097"/>
                    <a:pt x="38572" y="8572"/>
                    <a:pt x="31905" y="3810"/>
                  </a:cubicBezTo>
                  <a:cubicBezTo>
                    <a:pt x="27142" y="952"/>
                    <a:pt x="22380" y="0"/>
                    <a:pt x="17617" y="0"/>
                  </a:cubicBezTo>
                  <a:cubicBezTo>
                    <a:pt x="11902" y="0"/>
                    <a:pt x="7140" y="952"/>
                    <a:pt x="5235" y="1905"/>
                  </a:cubicBezTo>
                  <a:cubicBezTo>
                    <a:pt x="-480" y="4763"/>
                    <a:pt x="-480" y="6667"/>
                    <a:pt x="472" y="10477"/>
                  </a:cubicBezTo>
                  <a:cubicBezTo>
                    <a:pt x="1425" y="14288"/>
                    <a:pt x="2377" y="27622"/>
                    <a:pt x="2377" y="39052"/>
                  </a:cubicBezTo>
                  <a:lnTo>
                    <a:pt x="2377" y="177165"/>
                  </a:lnTo>
                  <a:cubicBezTo>
                    <a:pt x="2377" y="191452"/>
                    <a:pt x="9997" y="196215"/>
                    <a:pt x="20475" y="196215"/>
                  </a:cubicBezTo>
                  <a:lnTo>
                    <a:pt x="24285" y="196215"/>
                  </a:lnTo>
                  <a:cubicBezTo>
                    <a:pt x="34762" y="196215"/>
                    <a:pt x="41430" y="191452"/>
                    <a:pt x="41430" y="177165"/>
                  </a:cubicBezTo>
                  <a:lnTo>
                    <a:pt x="41430" y="175260"/>
                  </a:lnTo>
                  <a:cubicBezTo>
                    <a:pt x="41430" y="171450"/>
                    <a:pt x="41430" y="148590"/>
                    <a:pt x="41430" y="144780"/>
                  </a:cubicBezTo>
                  <a:cubicBezTo>
                    <a:pt x="41430" y="138113"/>
                    <a:pt x="46192" y="136208"/>
                    <a:pt x="49050" y="136208"/>
                  </a:cubicBezTo>
                  <a:cubicBezTo>
                    <a:pt x="56670" y="136208"/>
                    <a:pt x="59527" y="140970"/>
                    <a:pt x="64290" y="146685"/>
                  </a:cubicBezTo>
                  <a:cubicBezTo>
                    <a:pt x="66195" y="149542"/>
                    <a:pt x="84292" y="171450"/>
                    <a:pt x="93817" y="183833"/>
                  </a:cubicBezTo>
                  <a:lnTo>
                    <a:pt x="93817" y="183833"/>
                  </a:lnTo>
                  <a:cubicBezTo>
                    <a:pt x="101437" y="193358"/>
                    <a:pt x="108105" y="196215"/>
                    <a:pt x="115725" y="196215"/>
                  </a:cubicBezTo>
                  <a:cubicBezTo>
                    <a:pt x="126202" y="196215"/>
                    <a:pt x="134775" y="188595"/>
                    <a:pt x="135727" y="185738"/>
                  </a:cubicBezTo>
                  <a:cubicBezTo>
                    <a:pt x="138585" y="183833"/>
                    <a:pt x="137632" y="181927"/>
                    <a:pt x="134775" y="17907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38" name="Freeform: Shape 339">
              <a:extLst>
                <a:ext uri="{FF2B5EF4-FFF2-40B4-BE49-F238E27FC236}">
                  <a16:creationId xmlns:a16="http://schemas.microsoft.com/office/drawing/2014/main" id="{F5783475-7AC7-104C-8476-1B5626837862}"/>
                </a:ext>
              </a:extLst>
            </p:cNvPr>
            <p:cNvSpPr/>
            <p:nvPr/>
          </p:nvSpPr>
          <p:spPr>
            <a:xfrm>
              <a:off x="3237180" y="2212657"/>
              <a:ext cx="171231" cy="194309"/>
            </a:xfrm>
            <a:custGeom>
              <a:avLst/>
              <a:gdLst>
                <a:gd name="connsiteX0" fmla="*/ 140384 w 171231"/>
                <a:gd name="connsiteY0" fmla="*/ 39052 h 194309"/>
                <a:gd name="connsiteX1" fmla="*/ 167054 w 171231"/>
                <a:gd name="connsiteY1" fmla="*/ 28575 h 194309"/>
                <a:gd name="connsiteX2" fmla="*/ 168959 w 171231"/>
                <a:gd name="connsiteY2" fmla="*/ 2858 h 194309"/>
                <a:gd name="connsiteX3" fmla="*/ 165149 w 171231"/>
                <a:gd name="connsiteY3" fmla="*/ 0 h 194309"/>
                <a:gd name="connsiteX4" fmla="*/ 30847 w 171231"/>
                <a:gd name="connsiteY4" fmla="*/ 0 h 194309"/>
                <a:gd name="connsiteX5" fmla="*/ 30847 w 171231"/>
                <a:gd name="connsiteY5" fmla="*/ 0 h 194309"/>
                <a:gd name="connsiteX6" fmla="*/ 4177 w 171231"/>
                <a:gd name="connsiteY6" fmla="*/ 10477 h 194309"/>
                <a:gd name="connsiteX7" fmla="*/ 2272 w 171231"/>
                <a:gd name="connsiteY7" fmla="*/ 36195 h 194309"/>
                <a:gd name="connsiteX8" fmla="*/ 6082 w 171231"/>
                <a:gd name="connsiteY8" fmla="*/ 39052 h 194309"/>
                <a:gd name="connsiteX9" fmla="*/ 58469 w 171231"/>
                <a:gd name="connsiteY9" fmla="*/ 39052 h 194309"/>
                <a:gd name="connsiteX10" fmla="*/ 65137 w 171231"/>
                <a:gd name="connsiteY10" fmla="*/ 44767 h 194309"/>
                <a:gd name="connsiteX11" fmla="*/ 65137 w 171231"/>
                <a:gd name="connsiteY11" fmla="*/ 175260 h 194309"/>
                <a:gd name="connsiteX12" fmla="*/ 69899 w 171231"/>
                <a:gd name="connsiteY12" fmla="*/ 189547 h 194309"/>
                <a:gd name="connsiteX13" fmla="*/ 83234 w 171231"/>
                <a:gd name="connsiteY13" fmla="*/ 194310 h 194309"/>
                <a:gd name="connsiteX14" fmla="*/ 87044 w 171231"/>
                <a:gd name="connsiteY14" fmla="*/ 194310 h 194309"/>
                <a:gd name="connsiteX15" fmla="*/ 104189 w 171231"/>
                <a:gd name="connsiteY15" fmla="*/ 175260 h 194309"/>
                <a:gd name="connsiteX16" fmla="*/ 104189 w 171231"/>
                <a:gd name="connsiteY16" fmla="*/ 46672 h 194309"/>
                <a:gd name="connsiteX17" fmla="*/ 111809 w 171231"/>
                <a:gd name="connsiteY17" fmla="*/ 38100 h 194309"/>
                <a:gd name="connsiteX18" fmla="*/ 140384 w 171231"/>
                <a:gd name="connsiteY18" fmla="*/ 39052 h 194309"/>
                <a:gd name="connsiteX19" fmla="*/ 140384 w 171231"/>
                <a:gd name="connsiteY19" fmla="*/ 39052 h 194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71231" h="194309">
                  <a:moveTo>
                    <a:pt x="140384" y="39052"/>
                  </a:moveTo>
                  <a:cubicBezTo>
                    <a:pt x="152767" y="39052"/>
                    <a:pt x="162292" y="35242"/>
                    <a:pt x="167054" y="28575"/>
                  </a:cubicBezTo>
                  <a:cubicBezTo>
                    <a:pt x="173722" y="19050"/>
                    <a:pt x="170864" y="6667"/>
                    <a:pt x="168959" y="2858"/>
                  </a:cubicBezTo>
                  <a:cubicBezTo>
                    <a:pt x="168007" y="952"/>
                    <a:pt x="166102" y="0"/>
                    <a:pt x="165149" y="0"/>
                  </a:cubicBezTo>
                  <a:cubicBezTo>
                    <a:pt x="165149" y="0"/>
                    <a:pt x="30847" y="0"/>
                    <a:pt x="30847" y="0"/>
                  </a:cubicBezTo>
                  <a:lnTo>
                    <a:pt x="30847" y="0"/>
                  </a:lnTo>
                  <a:cubicBezTo>
                    <a:pt x="18464" y="0"/>
                    <a:pt x="8939" y="3810"/>
                    <a:pt x="4177" y="10477"/>
                  </a:cubicBezTo>
                  <a:cubicBezTo>
                    <a:pt x="-2491" y="20002"/>
                    <a:pt x="367" y="32385"/>
                    <a:pt x="2272" y="36195"/>
                  </a:cubicBezTo>
                  <a:cubicBezTo>
                    <a:pt x="3224" y="38100"/>
                    <a:pt x="5129" y="39052"/>
                    <a:pt x="6082" y="39052"/>
                  </a:cubicBezTo>
                  <a:lnTo>
                    <a:pt x="58469" y="39052"/>
                  </a:lnTo>
                  <a:cubicBezTo>
                    <a:pt x="61327" y="39052"/>
                    <a:pt x="64184" y="41910"/>
                    <a:pt x="65137" y="44767"/>
                  </a:cubicBezTo>
                  <a:lnTo>
                    <a:pt x="65137" y="175260"/>
                  </a:lnTo>
                  <a:cubicBezTo>
                    <a:pt x="65137" y="181927"/>
                    <a:pt x="67042" y="186690"/>
                    <a:pt x="69899" y="189547"/>
                  </a:cubicBezTo>
                  <a:cubicBezTo>
                    <a:pt x="72757" y="193358"/>
                    <a:pt x="77519" y="194310"/>
                    <a:pt x="83234" y="194310"/>
                  </a:cubicBezTo>
                  <a:lnTo>
                    <a:pt x="87044" y="194310"/>
                  </a:lnTo>
                  <a:cubicBezTo>
                    <a:pt x="96569" y="194310"/>
                    <a:pt x="104189" y="189547"/>
                    <a:pt x="104189" y="175260"/>
                  </a:cubicBezTo>
                  <a:lnTo>
                    <a:pt x="104189" y="46672"/>
                  </a:lnTo>
                  <a:cubicBezTo>
                    <a:pt x="104189" y="41910"/>
                    <a:pt x="107047" y="39052"/>
                    <a:pt x="111809" y="38100"/>
                  </a:cubicBezTo>
                  <a:cubicBezTo>
                    <a:pt x="111809" y="39052"/>
                    <a:pt x="139432" y="39052"/>
                    <a:pt x="140384" y="39052"/>
                  </a:cubicBezTo>
                  <a:lnTo>
                    <a:pt x="140384" y="3905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39" name="Freeform: Shape 340">
              <a:extLst>
                <a:ext uri="{FF2B5EF4-FFF2-40B4-BE49-F238E27FC236}">
                  <a16:creationId xmlns:a16="http://schemas.microsoft.com/office/drawing/2014/main" id="{3304036C-AB49-1443-B561-05040415B944}"/>
                </a:ext>
              </a:extLst>
            </p:cNvPr>
            <p:cNvSpPr/>
            <p:nvPr/>
          </p:nvSpPr>
          <p:spPr>
            <a:xfrm>
              <a:off x="2858452" y="2465070"/>
              <a:ext cx="71437" cy="107632"/>
            </a:xfrm>
            <a:custGeom>
              <a:avLst/>
              <a:gdLst>
                <a:gd name="connsiteX0" fmla="*/ 0 w 71437"/>
                <a:gd name="connsiteY0" fmla="*/ 102870 h 107632"/>
                <a:gd name="connsiteX1" fmla="*/ 0 w 71437"/>
                <a:gd name="connsiteY1" fmla="*/ 6667 h 107632"/>
                <a:gd name="connsiteX2" fmla="*/ 6667 w 71437"/>
                <a:gd name="connsiteY2" fmla="*/ 0 h 107632"/>
                <a:gd name="connsiteX3" fmla="*/ 66675 w 71437"/>
                <a:gd name="connsiteY3" fmla="*/ 0 h 107632"/>
                <a:gd name="connsiteX4" fmla="*/ 71438 w 71437"/>
                <a:gd name="connsiteY4" fmla="*/ 4763 h 107632"/>
                <a:gd name="connsiteX5" fmla="*/ 71438 w 71437"/>
                <a:gd name="connsiteY5" fmla="*/ 5715 h 107632"/>
                <a:gd name="connsiteX6" fmla="*/ 66675 w 71437"/>
                <a:gd name="connsiteY6" fmla="*/ 10477 h 107632"/>
                <a:gd name="connsiteX7" fmla="*/ 11430 w 71437"/>
                <a:gd name="connsiteY7" fmla="*/ 10477 h 107632"/>
                <a:gd name="connsiteX8" fmla="*/ 11430 w 71437"/>
                <a:gd name="connsiteY8" fmla="*/ 50483 h 107632"/>
                <a:gd name="connsiteX9" fmla="*/ 52388 w 71437"/>
                <a:gd name="connsiteY9" fmla="*/ 50483 h 107632"/>
                <a:gd name="connsiteX10" fmla="*/ 57150 w 71437"/>
                <a:gd name="connsiteY10" fmla="*/ 55245 h 107632"/>
                <a:gd name="connsiteX11" fmla="*/ 57150 w 71437"/>
                <a:gd name="connsiteY11" fmla="*/ 56197 h 107632"/>
                <a:gd name="connsiteX12" fmla="*/ 52388 w 71437"/>
                <a:gd name="connsiteY12" fmla="*/ 60960 h 107632"/>
                <a:gd name="connsiteX13" fmla="*/ 11430 w 71437"/>
                <a:gd name="connsiteY13" fmla="*/ 60960 h 107632"/>
                <a:gd name="connsiteX14" fmla="*/ 11430 w 71437"/>
                <a:gd name="connsiteY14" fmla="*/ 102870 h 107632"/>
                <a:gd name="connsiteX15" fmla="*/ 6667 w 71437"/>
                <a:gd name="connsiteY15" fmla="*/ 107633 h 107632"/>
                <a:gd name="connsiteX16" fmla="*/ 4763 w 71437"/>
                <a:gd name="connsiteY16" fmla="*/ 107633 h 107632"/>
                <a:gd name="connsiteX17" fmla="*/ 0 w 71437"/>
                <a:gd name="connsiteY17" fmla="*/ 102870 h 107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1437" h="107632">
                  <a:moveTo>
                    <a:pt x="0" y="102870"/>
                  </a:moveTo>
                  <a:lnTo>
                    <a:pt x="0" y="6667"/>
                  </a:lnTo>
                  <a:cubicBezTo>
                    <a:pt x="0" y="2858"/>
                    <a:pt x="2857" y="0"/>
                    <a:pt x="6667" y="0"/>
                  </a:cubicBezTo>
                  <a:lnTo>
                    <a:pt x="66675" y="0"/>
                  </a:lnTo>
                  <a:cubicBezTo>
                    <a:pt x="69532" y="0"/>
                    <a:pt x="71438" y="1905"/>
                    <a:pt x="71438" y="4763"/>
                  </a:cubicBezTo>
                  <a:lnTo>
                    <a:pt x="71438" y="5715"/>
                  </a:lnTo>
                  <a:cubicBezTo>
                    <a:pt x="71438" y="8572"/>
                    <a:pt x="69532" y="10477"/>
                    <a:pt x="66675" y="10477"/>
                  </a:cubicBezTo>
                  <a:lnTo>
                    <a:pt x="11430" y="10477"/>
                  </a:lnTo>
                  <a:lnTo>
                    <a:pt x="11430" y="50483"/>
                  </a:lnTo>
                  <a:lnTo>
                    <a:pt x="52388" y="50483"/>
                  </a:lnTo>
                  <a:cubicBezTo>
                    <a:pt x="55245" y="50483"/>
                    <a:pt x="57150" y="52388"/>
                    <a:pt x="57150" y="55245"/>
                  </a:cubicBezTo>
                  <a:lnTo>
                    <a:pt x="57150" y="56197"/>
                  </a:lnTo>
                  <a:cubicBezTo>
                    <a:pt x="57150" y="59055"/>
                    <a:pt x="55245" y="60960"/>
                    <a:pt x="52388" y="60960"/>
                  </a:cubicBezTo>
                  <a:lnTo>
                    <a:pt x="11430" y="60960"/>
                  </a:lnTo>
                  <a:lnTo>
                    <a:pt x="11430" y="102870"/>
                  </a:lnTo>
                  <a:cubicBezTo>
                    <a:pt x="11430" y="106680"/>
                    <a:pt x="9525" y="107633"/>
                    <a:pt x="6667" y="107633"/>
                  </a:cubicBezTo>
                  <a:lnTo>
                    <a:pt x="4763" y="107633"/>
                  </a:lnTo>
                  <a:cubicBezTo>
                    <a:pt x="952" y="107633"/>
                    <a:pt x="0" y="106680"/>
                    <a:pt x="0" y="10287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40" name="Freeform: Shape 341">
              <a:extLst>
                <a:ext uri="{FF2B5EF4-FFF2-40B4-BE49-F238E27FC236}">
                  <a16:creationId xmlns:a16="http://schemas.microsoft.com/office/drawing/2014/main" id="{E0496DB4-6A6A-394E-BBA3-4279386B840F}"/>
                </a:ext>
              </a:extLst>
            </p:cNvPr>
            <p:cNvSpPr/>
            <p:nvPr/>
          </p:nvSpPr>
          <p:spPr>
            <a:xfrm>
              <a:off x="2926079" y="2491740"/>
              <a:ext cx="80962" cy="81950"/>
            </a:xfrm>
            <a:custGeom>
              <a:avLst/>
              <a:gdLst>
                <a:gd name="connsiteX0" fmla="*/ 0 w 80962"/>
                <a:gd name="connsiteY0" fmla="*/ 40957 h 81950"/>
                <a:gd name="connsiteX1" fmla="*/ 40958 w 80962"/>
                <a:gd name="connsiteY1" fmla="*/ 0 h 81950"/>
                <a:gd name="connsiteX2" fmla="*/ 80963 w 80962"/>
                <a:gd name="connsiteY2" fmla="*/ 40957 h 81950"/>
                <a:gd name="connsiteX3" fmla="*/ 40958 w 80962"/>
                <a:gd name="connsiteY3" fmla="*/ 81915 h 81950"/>
                <a:gd name="connsiteX4" fmla="*/ 0 w 80962"/>
                <a:gd name="connsiteY4" fmla="*/ 40957 h 81950"/>
                <a:gd name="connsiteX5" fmla="*/ 70485 w 80962"/>
                <a:gd name="connsiteY5" fmla="*/ 41910 h 81950"/>
                <a:gd name="connsiteX6" fmla="*/ 40958 w 80962"/>
                <a:gd name="connsiteY6" fmla="*/ 9525 h 81950"/>
                <a:gd name="connsiteX7" fmla="*/ 11430 w 80962"/>
                <a:gd name="connsiteY7" fmla="*/ 40957 h 81950"/>
                <a:gd name="connsiteX8" fmla="*/ 40958 w 80962"/>
                <a:gd name="connsiteY8" fmla="*/ 73342 h 81950"/>
                <a:gd name="connsiteX9" fmla="*/ 70485 w 80962"/>
                <a:gd name="connsiteY9" fmla="*/ 41910 h 81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962" h="81950">
                  <a:moveTo>
                    <a:pt x="0" y="40957"/>
                  </a:moveTo>
                  <a:cubicBezTo>
                    <a:pt x="0" y="17145"/>
                    <a:pt x="17145" y="0"/>
                    <a:pt x="40958" y="0"/>
                  </a:cubicBezTo>
                  <a:cubicBezTo>
                    <a:pt x="64770" y="0"/>
                    <a:pt x="80963" y="17145"/>
                    <a:pt x="80963" y="40957"/>
                  </a:cubicBezTo>
                  <a:cubicBezTo>
                    <a:pt x="80963" y="64770"/>
                    <a:pt x="63817" y="81915"/>
                    <a:pt x="40958" y="81915"/>
                  </a:cubicBezTo>
                  <a:cubicBezTo>
                    <a:pt x="17145" y="82867"/>
                    <a:pt x="0" y="64770"/>
                    <a:pt x="0" y="40957"/>
                  </a:cubicBezTo>
                  <a:moveTo>
                    <a:pt x="70485" y="41910"/>
                  </a:moveTo>
                  <a:cubicBezTo>
                    <a:pt x="70485" y="23813"/>
                    <a:pt x="58103" y="9525"/>
                    <a:pt x="40958" y="9525"/>
                  </a:cubicBezTo>
                  <a:cubicBezTo>
                    <a:pt x="23813" y="9525"/>
                    <a:pt x="11430" y="22860"/>
                    <a:pt x="11430" y="40957"/>
                  </a:cubicBezTo>
                  <a:cubicBezTo>
                    <a:pt x="11430" y="59055"/>
                    <a:pt x="23813" y="73342"/>
                    <a:pt x="40958" y="73342"/>
                  </a:cubicBezTo>
                  <a:cubicBezTo>
                    <a:pt x="57150" y="73342"/>
                    <a:pt x="70485" y="60007"/>
                    <a:pt x="70485" y="4191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41" name="Freeform: Shape 342">
              <a:extLst>
                <a:ext uri="{FF2B5EF4-FFF2-40B4-BE49-F238E27FC236}">
                  <a16:creationId xmlns:a16="http://schemas.microsoft.com/office/drawing/2014/main" id="{5EC70131-D7BF-A248-B892-DAC9DD3C5FE4}"/>
                </a:ext>
              </a:extLst>
            </p:cNvPr>
            <p:cNvSpPr/>
            <p:nvPr/>
          </p:nvSpPr>
          <p:spPr>
            <a:xfrm>
              <a:off x="3020377" y="2491740"/>
              <a:ext cx="41909" cy="80962"/>
            </a:xfrm>
            <a:custGeom>
              <a:avLst/>
              <a:gdLst>
                <a:gd name="connsiteX0" fmla="*/ 30480 w 41909"/>
                <a:gd name="connsiteY0" fmla="*/ 0 h 80962"/>
                <a:gd name="connsiteX1" fmla="*/ 41910 w 41909"/>
                <a:gd name="connsiteY1" fmla="*/ 7620 h 80962"/>
                <a:gd name="connsiteX2" fmla="*/ 39052 w 41909"/>
                <a:gd name="connsiteY2" fmla="*/ 13335 h 80962"/>
                <a:gd name="connsiteX3" fmla="*/ 29527 w 41909"/>
                <a:gd name="connsiteY3" fmla="*/ 10477 h 80962"/>
                <a:gd name="connsiteX4" fmla="*/ 10477 w 41909"/>
                <a:gd name="connsiteY4" fmla="*/ 45720 h 80962"/>
                <a:gd name="connsiteX5" fmla="*/ 10477 w 41909"/>
                <a:gd name="connsiteY5" fmla="*/ 76200 h 80962"/>
                <a:gd name="connsiteX6" fmla="*/ 5715 w 41909"/>
                <a:gd name="connsiteY6" fmla="*/ 80963 h 80962"/>
                <a:gd name="connsiteX7" fmla="*/ 4763 w 41909"/>
                <a:gd name="connsiteY7" fmla="*/ 80963 h 80962"/>
                <a:gd name="connsiteX8" fmla="*/ 0 w 41909"/>
                <a:gd name="connsiteY8" fmla="*/ 76200 h 80962"/>
                <a:gd name="connsiteX9" fmla="*/ 0 w 41909"/>
                <a:gd name="connsiteY9" fmla="*/ 2857 h 80962"/>
                <a:gd name="connsiteX10" fmla="*/ 3810 w 41909"/>
                <a:gd name="connsiteY10" fmla="*/ 1905 h 80962"/>
                <a:gd name="connsiteX11" fmla="*/ 10477 w 41909"/>
                <a:gd name="connsiteY11" fmla="*/ 12382 h 80962"/>
                <a:gd name="connsiteX12" fmla="*/ 10477 w 41909"/>
                <a:gd name="connsiteY12" fmla="*/ 17145 h 80962"/>
                <a:gd name="connsiteX13" fmla="*/ 30480 w 41909"/>
                <a:gd name="connsiteY13" fmla="*/ 0 h 80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909" h="80962">
                  <a:moveTo>
                    <a:pt x="30480" y="0"/>
                  </a:moveTo>
                  <a:cubicBezTo>
                    <a:pt x="38100" y="0"/>
                    <a:pt x="41910" y="2857"/>
                    <a:pt x="41910" y="7620"/>
                  </a:cubicBezTo>
                  <a:cubicBezTo>
                    <a:pt x="41910" y="11430"/>
                    <a:pt x="39052" y="13335"/>
                    <a:pt x="39052" y="13335"/>
                  </a:cubicBezTo>
                  <a:cubicBezTo>
                    <a:pt x="37147" y="11430"/>
                    <a:pt x="34290" y="10477"/>
                    <a:pt x="29527" y="10477"/>
                  </a:cubicBezTo>
                  <a:cubicBezTo>
                    <a:pt x="15240" y="10477"/>
                    <a:pt x="10477" y="24765"/>
                    <a:pt x="10477" y="45720"/>
                  </a:cubicBezTo>
                  <a:lnTo>
                    <a:pt x="10477" y="76200"/>
                  </a:lnTo>
                  <a:cubicBezTo>
                    <a:pt x="10477" y="80010"/>
                    <a:pt x="8572" y="80963"/>
                    <a:pt x="5715" y="80963"/>
                  </a:cubicBezTo>
                  <a:lnTo>
                    <a:pt x="4763" y="80963"/>
                  </a:lnTo>
                  <a:cubicBezTo>
                    <a:pt x="1905" y="80963"/>
                    <a:pt x="0" y="80010"/>
                    <a:pt x="0" y="76200"/>
                  </a:cubicBezTo>
                  <a:lnTo>
                    <a:pt x="0" y="2857"/>
                  </a:lnTo>
                  <a:cubicBezTo>
                    <a:pt x="0" y="2857"/>
                    <a:pt x="1905" y="1905"/>
                    <a:pt x="3810" y="1905"/>
                  </a:cubicBezTo>
                  <a:cubicBezTo>
                    <a:pt x="7620" y="1905"/>
                    <a:pt x="10477" y="3810"/>
                    <a:pt x="10477" y="12382"/>
                  </a:cubicBezTo>
                  <a:lnTo>
                    <a:pt x="10477" y="17145"/>
                  </a:lnTo>
                  <a:cubicBezTo>
                    <a:pt x="13335" y="5715"/>
                    <a:pt x="20002" y="0"/>
                    <a:pt x="30480" y="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42" name="Freeform: Shape 343">
              <a:extLst>
                <a:ext uri="{FF2B5EF4-FFF2-40B4-BE49-F238E27FC236}">
                  <a16:creationId xmlns:a16="http://schemas.microsoft.com/office/drawing/2014/main" id="{049B5B1D-6FEB-3A4D-A314-0C4CEECF39B0}"/>
                </a:ext>
              </a:extLst>
            </p:cNvPr>
            <p:cNvSpPr/>
            <p:nvPr/>
          </p:nvSpPr>
          <p:spPr>
            <a:xfrm>
              <a:off x="3105150" y="2465070"/>
              <a:ext cx="76200" cy="108584"/>
            </a:xfrm>
            <a:custGeom>
              <a:avLst/>
              <a:gdLst>
                <a:gd name="connsiteX0" fmla="*/ 0 w 76200"/>
                <a:gd name="connsiteY0" fmla="*/ 100965 h 108584"/>
                <a:gd name="connsiteX1" fmla="*/ 0 w 76200"/>
                <a:gd name="connsiteY1" fmla="*/ 6667 h 108584"/>
                <a:gd name="connsiteX2" fmla="*/ 6667 w 76200"/>
                <a:gd name="connsiteY2" fmla="*/ 0 h 108584"/>
                <a:gd name="connsiteX3" fmla="*/ 70485 w 76200"/>
                <a:gd name="connsiteY3" fmla="*/ 0 h 108584"/>
                <a:gd name="connsiteX4" fmla="*/ 75247 w 76200"/>
                <a:gd name="connsiteY4" fmla="*/ 4763 h 108584"/>
                <a:gd name="connsiteX5" fmla="*/ 75247 w 76200"/>
                <a:gd name="connsiteY5" fmla="*/ 5715 h 108584"/>
                <a:gd name="connsiteX6" fmla="*/ 70485 w 76200"/>
                <a:gd name="connsiteY6" fmla="*/ 10477 h 108584"/>
                <a:gd name="connsiteX7" fmla="*/ 11430 w 76200"/>
                <a:gd name="connsiteY7" fmla="*/ 10477 h 108584"/>
                <a:gd name="connsiteX8" fmla="*/ 11430 w 76200"/>
                <a:gd name="connsiteY8" fmla="*/ 47625 h 108584"/>
                <a:gd name="connsiteX9" fmla="*/ 59055 w 76200"/>
                <a:gd name="connsiteY9" fmla="*/ 47625 h 108584"/>
                <a:gd name="connsiteX10" fmla="*/ 63817 w 76200"/>
                <a:gd name="connsiteY10" fmla="*/ 52388 h 108584"/>
                <a:gd name="connsiteX11" fmla="*/ 63817 w 76200"/>
                <a:gd name="connsiteY11" fmla="*/ 53340 h 108584"/>
                <a:gd name="connsiteX12" fmla="*/ 59055 w 76200"/>
                <a:gd name="connsiteY12" fmla="*/ 58102 h 108584"/>
                <a:gd name="connsiteX13" fmla="*/ 11430 w 76200"/>
                <a:gd name="connsiteY13" fmla="*/ 58102 h 108584"/>
                <a:gd name="connsiteX14" fmla="*/ 11430 w 76200"/>
                <a:gd name="connsiteY14" fmla="*/ 98108 h 108584"/>
                <a:gd name="connsiteX15" fmla="*/ 71438 w 76200"/>
                <a:gd name="connsiteY15" fmla="*/ 98108 h 108584"/>
                <a:gd name="connsiteX16" fmla="*/ 76200 w 76200"/>
                <a:gd name="connsiteY16" fmla="*/ 102870 h 108584"/>
                <a:gd name="connsiteX17" fmla="*/ 76200 w 76200"/>
                <a:gd name="connsiteY17" fmla="*/ 103822 h 108584"/>
                <a:gd name="connsiteX18" fmla="*/ 71438 w 76200"/>
                <a:gd name="connsiteY18" fmla="*/ 108585 h 108584"/>
                <a:gd name="connsiteX19" fmla="*/ 6667 w 76200"/>
                <a:gd name="connsiteY19" fmla="*/ 108585 h 108584"/>
                <a:gd name="connsiteX20" fmla="*/ 0 w 76200"/>
                <a:gd name="connsiteY20" fmla="*/ 100965 h 108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76200" h="108584">
                  <a:moveTo>
                    <a:pt x="0" y="100965"/>
                  </a:moveTo>
                  <a:lnTo>
                    <a:pt x="0" y="6667"/>
                  </a:lnTo>
                  <a:cubicBezTo>
                    <a:pt x="0" y="2858"/>
                    <a:pt x="2858" y="0"/>
                    <a:pt x="6667" y="0"/>
                  </a:cubicBezTo>
                  <a:lnTo>
                    <a:pt x="70485" y="0"/>
                  </a:lnTo>
                  <a:cubicBezTo>
                    <a:pt x="73342" y="0"/>
                    <a:pt x="75247" y="1905"/>
                    <a:pt x="75247" y="4763"/>
                  </a:cubicBezTo>
                  <a:lnTo>
                    <a:pt x="75247" y="5715"/>
                  </a:lnTo>
                  <a:cubicBezTo>
                    <a:pt x="75247" y="8572"/>
                    <a:pt x="73342" y="10477"/>
                    <a:pt x="70485" y="10477"/>
                  </a:cubicBezTo>
                  <a:lnTo>
                    <a:pt x="11430" y="10477"/>
                  </a:lnTo>
                  <a:lnTo>
                    <a:pt x="11430" y="47625"/>
                  </a:lnTo>
                  <a:lnTo>
                    <a:pt x="59055" y="47625"/>
                  </a:lnTo>
                  <a:cubicBezTo>
                    <a:pt x="61913" y="47625"/>
                    <a:pt x="63817" y="49530"/>
                    <a:pt x="63817" y="52388"/>
                  </a:cubicBezTo>
                  <a:lnTo>
                    <a:pt x="63817" y="53340"/>
                  </a:lnTo>
                  <a:cubicBezTo>
                    <a:pt x="63817" y="56197"/>
                    <a:pt x="61913" y="58102"/>
                    <a:pt x="59055" y="58102"/>
                  </a:cubicBezTo>
                  <a:lnTo>
                    <a:pt x="11430" y="58102"/>
                  </a:lnTo>
                  <a:lnTo>
                    <a:pt x="11430" y="98108"/>
                  </a:lnTo>
                  <a:lnTo>
                    <a:pt x="71438" y="98108"/>
                  </a:lnTo>
                  <a:cubicBezTo>
                    <a:pt x="74295" y="98108"/>
                    <a:pt x="76200" y="100013"/>
                    <a:pt x="76200" y="102870"/>
                  </a:cubicBezTo>
                  <a:lnTo>
                    <a:pt x="76200" y="103822"/>
                  </a:lnTo>
                  <a:cubicBezTo>
                    <a:pt x="76200" y="106680"/>
                    <a:pt x="74295" y="108585"/>
                    <a:pt x="71438" y="108585"/>
                  </a:cubicBezTo>
                  <a:lnTo>
                    <a:pt x="6667" y="108585"/>
                  </a:lnTo>
                  <a:cubicBezTo>
                    <a:pt x="2858" y="107633"/>
                    <a:pt x="0" y="104775"/>
                    <a:pt x="0" y="100965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44" name="Freeform: Shape 344">
              <a:extLst>
                <a:ext uri="{FF2B5EF4-FFF2-40B4-BE49-F238E27FC236}">
                  <a16:creationId xmlns:a16="http://schemas.microsoft.com/office/drawing/2014/main" id="{8325A153-B15F-8045-9170-7DAD093B1FA9}"/>
                </a:ext>
              </a:extLst>
            </p:cNvPr>
            <p:cNvSpPr/>
            <p:nvPr/>
          </p:nvSpPr>
          <p:spPr>
            <a:xfrm>
              <a:off x="3180397" y="2492692"/>
              <a:ext cx="73342" cy="80010"/>
            </a:xfrm>
            <a:custGeom>
              <a:avLst/>
              <a:gdLst>
                <a:gd name="connsiteX0" fmla="*/ 36195 w 73342"/>
                <a:gd name="connsiteY0" fmla="*/ 70485 h 80010"/>
                <a:gd name="connsiteX1" fmla="*/ 60008 w 73342"/>
                <a:gd name="connsiteY1" fmla="*/ 8573 h 80010"/>
                <a:gd name="connsiteX2" fmla="*/ 67628 w 73342"/>
                <a:gd name="connsiteY2" fmla="*/ 953 h 80010"/>
                <a:gd name="connsiteX3" fmla="*/ 73343 w 73342"/>
                <a:gd name="connsiteY3" fmla="*/ 3810 h 80010"/>
                <a:gd name="connsiteX4" fmla="*/ 44768 w 73342"/>
                <a:gd name="connsiteY4" fmla="*/ 76200 h 80010"/>
                <a:gd name="connsiteX5" fmla="*/ 37148 w 73342"/>
                <a:gd name="connsiteY5" fmla="*/ 80010 h 80010"/>
                <a:gd name="connsiteX6" fmla="*/ 29528 w 73342"/>
                <a:gd name="connsiteY6" fmla="*/ 76200 h 80010"/>
                <a:gd name="connsiteX7" fmla="*/ 0 w 73342"/>
                <a:gd name="connsiteY7" fmla="*/ 2858 h 80010"/>
                <a:gd name="connsiteX8" fmla="*/ 5715 w 73342"/>
                <a:gd name="connsiteY8" fmla="*/ 0 h 80010"/>
                <a:gd name="connsiteX9" fmla="*/ 13335 w 73342"/>
                <a:gd name="connsiteY9" fmla="*/ 7620 h 80010"/>
                <a:gd name="connsiteX10" fmla="*/ 36195 w 73342"/>
                <a:gd name="connsiteY10" fmla="*/ 70485 h 80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3342" h="80010">
                  <a:moveTo>
                    <a:pt x="36195" y="70485"/>
                  </a:moveTo>
                  <a:lnTo>
                    <a:pt x="60008" y="8573"/>
                  </a:lnTo>
                  <a:cubicBezTo>
                    <a:pt x="62865" y="1905"/>
                    <a:pt x="64770" y="953"/>
                    <a:pt x="67628" y="953"/>
                  </a:cubicBezTo>
                  <a:cubicBezTo>
                    <a:pt x="71438" y="953"/>
                    <a:pt x="73343" y="3810"/>
                    <a:pt x="73343" y="3810"/>
                  </a:cubicBezTo>
                  <a:lnTo>
                    <a:pt x="44768" y="76200"/>
                  </a:lnTo>
                  <a:cubicBezTo>
                    <a:pt x="43815" y="79058"/>
                    <a:pt x="42863" y="80010"/>
                    <a:pt x="37148" y="80010"/>
                  </a:cubicBezTo>
                  <a:cubicBezTo>
                    <a:pt x="31433" y="80010"/>
                    <a:pt x="31433" y="79058"/>
                    <a:pt x="29528" y="76200"/>
                  </a:cubicBezTo>
                  <a:lnTo>
                    <a:pt x="0" y="2858"/>
                  </a:lnTo>
                  <a:cubicBezTo>
                    <a:pt x="0" y="1905"/>
                    <a:pt x="1905" y="0"/>
                    <a:pt x="5715" y="0"/>
                  </a:cubicBezTo>
                  <a:cubicBezTo>
                    <a:pt x="9525" y="0"/>
                    <a:pt x="11430" y="1905"/>
                    <a:pt x="13335" y="7620"/>
                  </a:cubicBezTo>
                  <a:lnTo>
                    <a:pt x="36195" y="7048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45" name="Freeform: Shape 345">
              <a:extLst>
                <a:ext uri="{FF2B5EF4-FFF2-40B4-BE49-F238E27FC236}">
                  <a16:creationId xmlns:a16="http://schemas.microsoft.com/office/drawing/2014/main" id="{AD084D8A-9E00-AB49-86BF-C555AFA2C85F}"/>
                </a:ext>
              </a:extLst>
            </p:cNvPr>
            <p:cNvSpPr/>
            <p:nvPr/>
          </p:nvSpPr>
          <p:spPr>
            <a:xfrm>
              <a:off x="3256597" y="2490787"/>
              <a:ext cx="76200" cy="82867"/>
            </a:xfrm>
            <a:custGeom>
              <a:avLst/>
              <a:gdLst>
                <a:gd name="connsiteX0" fmla="*/ 40958 w 76200"/>
                <a:gd name="connsiteY0" fmla="*/ 74295 h 82867"/>
                <a:gd name="connsiteX1" fmla="*/ 67628 w 76200"/>
                <a:gd name="connsiteY1" fmla="*/ 60008 h 82867"/>
                <a:gd name="connsiteX2" fmla="*/ 74295 w 76200"/>
                <a:gd name="connsiteY2" fmla="*/ 65722 h 82867"/>
                <a:gd name="connsiteX3" fmla="*/ 40958 w 76200"/>
                <a:gd name="connsiteY3" fmla="*/ 82867 h 82867"/>
                <a:gd name="connsiteX4" fmla="*/ 0 w 76200"/>
                <a:gd name="connsiteY4" fmla="*/ 41910 h 82867"/>
                <a:gd name="connsiteX5" fmla="*/ 40005 w 76200"/>
                <a:gd name="connsiteY5" fmla="*/ 0 h 82867"/>
                <a:gd name="connsiteX6" fmla="*/ 76200 w 76200"/>
                <a:gd name="connsiteY6" fmla="*/ 40005 h 82867"/>
                <a:gd name="connsiteX7" fmla="*/ 76200 w 76200"/>
                <a:gd name="connsiteY7" fmla="*/ 40958 h 82867"/>
                <a:gd name="connsiteX8" fmla="*/ 71438 w 76200"/>
                <a:gd name="connsiteY8" fmla="*/ 44767 h 82867"/>
                <a:gd name="connsiteX9" fmla="*/ 10478 w 76200"/>
                <a:gd name="connsiteY9" fmla="*/ 44767 h 82867"/>
                <a:gd name="connsiteX10" fmla="*/ 40958 w 76200"/>
                <a:gd name="connsiteY10" fmla="*/ 74295 h 82867"/>
                <a:gd name="connsiteX11" fmla="*/ 64770 w 76200"/>
                <a:gd name="connsiteY11" fmla="*/ 36195 h 82867"/>
                <a:gd name="connsiteX12" fmla="*/ 39053 w 76200"/>
                <a:gd name="connsiteY12" fmla="*/ 10478 h 82867"/>
                <a:gd name="connsiteX13" fmla="*/ 10478 w 76200"/>
                <a:gd name="connsiteY13" fmla="*/ 36195 h 82867"/>
                <a:gd name="connsiteX14" fmla="*/ 64770 w 76200"/>
                <a:gd name="connsiteY14" fmla="*/ 36195 h 82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6200" h="82867">
                  <a:moveTo>
                    <a:pt x="40958" y="74295"/>
                  </a:moveTo>
                  <a:cubicBezTo>
                    <a:pt x="56198" y="74295"/>
                    <a:pt x="62865" y="67628"/>
                    <a:pt x="67628" y="60008"/>
                  </a:cubicBezTo>
                  <a:cubicBezTo>
                    <a:pt x="67628" y="59055"/>
                    <a:pt x="74295" y="60960"/>
                    <a:pt x="74295" y="65722"/>
                  </a:cubicBezTo>
                  <a:cubicBezTo>
                    <a:pt x="74295" y="71438"/>
                    <a:pt x="62865" y="82867"/>
                    <a:pt x="40958" y="82867"/>
                  </a:cubicBezTo>
                  <a:cubicBezTo>
                    <a:pt x="17145" y="82867"/>
                    <a:pt x="0" y="65722"/>
                    <a:pt x="0" y="41910"/>
                  </a:cubicBezTo>
                  <a:cubicBezTo>
                    <a:pt x="0" y="18097"/>
                    <a:pt x="17145" y="0"/>
                    <a:pt x="40005" y="0"/>
                  </a:cubicBezTo>
                  <a:cubicBezTo>
                    <a:pt x="61913" y="0"/>
                    <a:pt x="76200" y="15240"/>
                    <a:pt x="76200" y="40005"/>
                  </a:cubicBezTo>
                  <a:lnTo>
                    <a:pt x="76200" y="40958"/>
                  </a:lnTo>
                  <a:cubicBezTo>
                    <a:pt x="76200" y="43815"/>
                    <a:pt x="75248" y="44767"/>
                    <a:pt x="71438" y="44767"/>
                  </a:cubicBezTo>
                  <a:lnTo>
                    <a:pt x="10478" y="44767"/>
                  </a:lnTo>
                  <a:cubicBezTo>
                    <a:pt x="11430" y="61913"/>
                    <a:pt x="23813" y="74295"/>
                    <a:pt x="40958" y="74295"/>
                  </a:cubicBezTo>
                  <a:moveTo>
                    <a:pt x="64770" y="36195"/>
                  </a:moveTo>
                  <a:cubicBezTo>
                    <a:pt x="63818" y="20955"/>
                    <a:pt x="54293" y="10478"/>
                    <a:pt x="39053" y="10478"/>
                  </a:cubicBezTo>
                  <a:cubicBezTo>
                    <a:pt x="23813" y="10478"/>
                    <a:pt x="13335" y="20955"/>
                    <a:pt x="10478" y="36195"/>
                  </a:cubicBezTo>
                  <a:lnTo>
                    <a:pt x="64770" y="3619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46" name="Freeform: Shape 346">
              <a:extLst>
                <a:ext uri="{FF2B5EF4-FFF2-40B4-BE49-F238E27FC236}">
                  <a16:creationId xmlns:a16="http://schemas.microsoft.com/office/drawing/2014/main" id="{FC0F392B-47B1-744F-9566-81223C34073D}"/>
                </a:ext>
              </a:extLst>
            </p:cNvPr>
            <p:cNvSpPr/>
            <p:nvPr/>
          </p:nvSpPr>
          <p:spPr>
            <a:xfrm>
              <a:off x="3349942" y="2491740"/>
              <a:ext cx="41910" cy="80962"/>
            </a:xfrm>
            <a:custGeom>
              <a:avLst/>
              <a:gdLst>
                <a:gd name="connsiteX0" fmla="*/ 30480 w 41910"/>
                <a:gd name="connsiteY0" fmla="*/ 0 h 80962"/>
                <a:gd name="connsiteX1" fmla="*/ 41910 w 41910"/>
                <a:gd name="connsiteY1" fmla="*/ 7620 h 80962"/>
                <a:gd name="connsiteX2" fmla="*/ 39053 w 41910"/>
                <a:gd name="connsiteY2" fmla="*/ 13335 h 80962"/>
                <a:gd name="connsiteX3" fmla="*/ 29528 w 41910"/>
                <a:gd name="connsiteY3" fmla="*/ 10477 h 80962"/>
                <a:gd name="connsiteX4" fmla="*/ 10478 w 41910"/>
                <a:gd name="connsiteY4" fmla="*/ 45720 h 80962"/>
                <a:gd name="connsiteX5" fmla="*/ 10478 w 41910"/>
                <a:gd name="connsiteY5" fmla="*/ 76200 h 80962"/>
                <a:gd name="connsiteX6" fmla="*/ 5715 w 41910"/>
                <a:gd name="connsiteY6" fmla="*/ 80963 h 80962"/>
                <a:gd name="connsiteX7" fmla="*/ 4763 w 41910"/>
                <a:gd name="connsiteY7" fmla="*/ 80963 h 80962"/>
                <a:gd name="connsiteX8" fmla="*/ 0 w 41910"/>
                <a:gd name="connsiteY8" fmla="*/ 76200 h 80962"/>
                <a:gd name="connsiteX9" fmla="*/ 0 w 41910"/>
                <a:gd name="connsiteY9" fmla="*/ 2857 h 80962"/>
                <a:gd name="connsiteX10" fmla="*/ 3810 w 41910"/>
                <a:gd name="connsiteY10" fmla="*/ 1905 h 80962"/>
                <a:gd name="connsiteX11" fmla="*/ 10478 w 41910"/>
                <a:gd name="connsiteY11" fmla="*/ 12382 h 80962"/>
                <a:gd name="connsiteX12" fmla="*/ 10478 w 41910"/>
                <a:gd name="connsiteY12" fmla="*/ 17145 h 80962"/>
                <a:gd name="connsiteX13" fmla="*/ 30480 w 41910"/>
                <a:gd name="connsiteY13" fmla="*/ 0 h 80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910" h="80962">
                  <a:moveTo>
                    <a:pt x="30480" y="0"/>
                  </a:moveTo>
                  <a:cubicBezTo>
                    <a:pt x="38100" y="0"/>
                    <a:pt x="41910" y="2857"/>
                    <a:pt x="41910" y="7620"/>
                  </a:cubicBezTo>
                  <a:cubicBezTo>
                    <a:pt x="41910" y="11430"/>
                    <a:pt x="39053" y="13335"/>
                    <a:pt x="39053" y="13335"/>
                  </a:cubicBezTo>
                  <a:cubicBezTo>
                    <a:pt x="37148" y="11430"/>
                    <a:pt x="34290" y="10477"/>
                    <a:pt x="29528" y="10477"/>
                  </a:cubicBezTo>
                  <a:cubicBezTo>
                    <a:pt x="15240" y="10477"/>
                    <a:pt x="10478" y="24765"/>
                    <a:pt x="10478" y="45720"/>
                  </a:cubicBezTo>
                  <a:lnTo>
                    <a:pt x="10478" y="76200"/>
                  </a:lnTo>
                  <a:cubicBezTo>
                    <a:pt x="10478" y="80010"/>
                    <a:pt x="8573" y="80963"/>
                    <a:pt x="5715" y="80963"/>
                  </a:cubicBezTo>
                  <a:lnTo>
                    <a:pt x="4763" y="80963"/>
                  </a:lnTo>
                  <a:cubicBezTo>
                    <a:pt x="1905" y="80963"/>
                    <a:pt x="0" y="80010"/>
                    <a:pt x="0" y="76200"/>
                  </a:cubicBezTo>
                  <a:lnTo>
                    <a:pt x="0" y="2857"/>
                  </a:lnTo>
                  <a:cubicBezTo>
                    <a:pt x="0" y="2857"/>
                    <a:pt x="1905" y="1905"/>
                    <a:pt x="3810" y="1905"/>
                  </a:cubicBezTo>
                  <a:cubicBezTo>
                    <a:pt x="7620" y="1905"/>
                    <a:pt x="10478" y="3810"/>
                    <a:pt x="10478" y="12382"/>
                  </a:cubicBezTo>
                  <a:lnTo>
                    <a:pt x="10478" y="17145"/>
                  </a:lnTo>
                  <a:cubicBezTo>
                    <a:pt x="12383" y="5715"/>
                    <a:pt x="20003" y="0"/>
                    <a:pt x="30480" y="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47" name="Freeform: Shape 347">
              <a:extLst>
                <a:ext uri="{FF2B5EF4-FFF2-40B4-BE49-F238E27FC236}">
                  <a16:creationId xmlns:a16="http://schemas.microsoft.com/office/drawing/2014/main" id="{4379E305-DE1C-2240-ADBD-4E3B7C10A39B}"/>
                </a:ext>
              </a:extLst>
            </p:cNvPr>
            <p:cNvSpPr/>
            <p:nvPr/>
          </p:nvSpPr>
          <p:spPr>
            <a:xfrm>
              <a:off x="3397567" y="2494597"/>
              <a:ext cx="73342" cy="112395"/>
            </a:xfrm>
            <a:custGeom>
              <a:avLst/>
              <a:gdLst>
                <a:gd name="connsiteX0" fmla="*/ 21908 w 73342"/>
                <a:gd name="connsiteY0" fmla="*/ 107633 h 112395"/>
                <a:gd name="connsiteX1" fmla="*/ 35242 w 73342"/>
                <a:gd name="connsiteY1" fmla="*/ 74295 h 112395"/>
                <a:gd name="connsiteX2" fmla="*/ 28575 w 73342"/>
                <a:gd name="connsiteY2" fmla="*/ 70485 h 112395"/>
                <a:gd name="connsiteX3" fmla="*/ 0 w 73342"/>
                <a:gd name="connsiteY3" fmla="*/ 2858 h 112395"/>
                <a:gd name="connsiteX4" fmla="*/ 5715 w 73342"/>
                <a:gd name="connsiteY4" fmla="*/ 0 h 112395"/>
                <a:gd name="connsiteX5" fmla="*/ 13335 w 73342"/>
                <a:gd name="connsiteY5" fmla="*/ 7620 h 112395"/>
                <a:gd name="connsiteX6" fmla="*/ 38100 w 73342"/>
                <a:gd name="connsiteY6" fmla="*/ 69533 h 112395"/>
                <a:gd name="connsiteX7" fmla="*/ 60008 w 73342"/>
                <a:gd name="connsiteY7" fmla="*/ 8573 h 112395"/>
                <a:gd name="connsiteX8" fmla="*/ 67628 w 73342"/>
                <a:gd name="connsiteY8" fmla="*/ 953 h 112395"/>
                <a:gd name="connsiteX9" fmla="*/ 73342 w 73342"/>
                <a:gd name="connsiteY9" fmla="*/ 3810 h 112395"/>
                <a:gd name="connsiteX10" fmla="*/ 35242 w 73342"/>
                <a:gd name="connsiteY10" fmla="*/ 105728 h 112395"/>
                <a:gd name="connsiteX11" fmla="*/ 27623 w 73342"/>
                <a:gd name="connsiteY11" fmla="*/ 112395 h 112395"/>
                <a:gd name="connsiteX12" fmla="*/ 21908 w 73342"/>
                <a:gd name="connsiteY12" fmla="*/ 107633 h 112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3342" h="112395">
                  <a:moveTo>
                    <a:pt x="21908" y="107633"/>
                  </a:moveTo>
                  <a:lnTo>
                    <a:pt x="35242" y="74295"/>
                  </a:lnTo>
                  <a:cubicBezTo>
                    <a:pt x="31433" y="74295"/>
                    <a:pt x="30480" y="73343"/>
                    <a:pt x="28575" y="70485"/>
                  </a:cubicBezTo>
                  <a:lnTo>
                    <a:pt x="0" y="2858"/>
                  </a:lnTo>
                  <a:cubicBezTo>
                    <a:pt x="0" y="1905"/>
                    <a:pt x="1905" y="0"/>
                    <a:pt x="5715" y="0"/>
                  </a:cubicBezTo>
                  <a:cubicBezTo>
                    <a:pt x="9525" y="0"/>
                    <a:pt x="11430" y="1905"/>
                    <a:pt x="13335" y="7620"/>
                  </a:cubicBezTo>
                  <a:lnTo>
                    <a:pt x="38100" y="69533"/>
                  </a:lnTo>
                  <a:lnTo>
                    <a:pt x="60008" y="8573"/>
                  </a:lnTo>
                  <a:cubicBezTo>
                    <a:pt x="61913" y="2858"/>
                    <a:pt x="64770" y="953"/>
                    <a:pt x="67628" y="953"/>
                  </a:cubicBezTo>
                  <a:cubicBezTo>
                    <a:pt x="70485" y="953"/>
                    <a:pt x="73342" y="2858"/>
                    <a:pt x="73342" y="3810"/>
                  </a:cubicBezTo>
                  <a:lnTo>
                    <a:pt x="35242" y="105728"/>
                  </a:lnTo>
                  <a:cubicBezTo>
                    <a:pt x="33338" y="111443"/>
                    <a:pt x="30480" y="112395"/>
                    <a:pt x="27623" y="112395"/>
                  </a:cubicBezTo>
                  <a:cubicBezTo>
                    <a:pt x="24765" y="110490"/>
                    <a:pt x="21908" y="107633"/>
                    <a:pt x="21908" y="10763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48" name="Freeform: Shape 348">
              <a:extLst>
                <a:ext uri="{FF2B5EF4-FFF2-40B4-BE49-F238E27FC236}">
                  <a16:creationId xmlns:a16="http://schemas.microsoft.com/office/drawing/2014/main" id="{802E28C9-4FCA-E04C-87D2-1196039F651C}"/>
                </a:ext>
              </a:extLst>
            </p:cNvPr>
            <p:cNvSpPr/>
            <p:nvPr/>
          </p:nvSpPr>
          <p:spPr>
            <a:xfrm>
              <a:off x="3472815" y="2491740"/>
              <a:ext cx="80962" cy="81950"/>
            </a:xfrm>
            <a:custGeom>
              <a:avLst/>
              <a:gdLst>
                <a:gd name="connsiteX0" fmla="*/ 0 w 80962"/>
                <a:gd name="connsiteY0" fmla="*/ 40957 h 81950"/>
                <a:gd name="connsiteX1" fmla="*/ 40957 w 80962"/>
                <a:gd name="connsiteY1" fmla="*/ 0 h 81950"/>
                <a:gd name="connsiteX2" fmla="*/ 80963 w 80962"/>
                <a:gd name="connsiteY2" fmla="*/ 40957 h 81950"/>
                <a:gd name="connsiteX3" fmla="*/ 40957 w 80962"/>
                <a:gd name="connsiteY3" fmla="*/ 81915 h 81950"/>
                <a:gd name="connsiteX4" fmla="*/ 0 w 80962"/>
                <a:gd name="connsiteY4" fmla="*/ 40957 h 81950"/>
                <a:gd name="connsiteX5" fmla="*/ 70485 w 80962"/>
                <a:gd name="connsiteY5" fmla="*/ 41910 h 81950"/>
                <a:gd name="connsiteX6" fmla="*/ 40957 w 80962"/>
                <a:gd name="connsiteY6" fmla="*/ 9525 h 81950"/>
                <a:gd name="connsiteX7" fmla="*/ 11430 w 80962"/>
                <a:gd name="connsiteY7" fmla="*/ 40957 h 81950"/>
                <a:gd name="connsiteX8" fmla="*/ 40957 w 80962"/>
                <a:gd name="connsiteY8" fmla="*/ 73342 h 81950"/>
                <a:gd name="connsiteX9" fmla="*/ 70485 w 80962"/>
                <a:gd name="connsiteY9" fmla="*/ 41910 h 81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962" h="81950">
                  <a:moveTo>
                    <a:pt x="0" y="40957"/>
                  </a:moveTo>
                  <a:cubicBezTo>
                    <a:pt x="0" y="17145"/>
                    <a:pt x="17145" y="0"/>
                    <a:pt x="40957" y="0"/>
                  </a:cubicBezTo>
                  <a:cubicBezTo>
                    <a:pt x="64770" y="0"/>
                    <a:pt x="80963" y="17145"/>
                    <a:pt x="80963" y="40957"/>
                  </a:cubicBezTo>
                  <a:cubicBezTo>
                    <a:pt x="80963" y="64770"/>
                    <a:pt x="63817" y="81915"/>
                    <a:pt x="40957" y="81915"/>
                  </a:cubicBezTo>
                  <a:cubicBezTo>
                    <a:pt x="17145" y="82867"/>
                    <a:pt x="0" y="64770"/>
                    <a:pt x="0" y="40957"/>
                  </a:cubicBezTo>
                  <a:moveTo>
                    <a:pt x="70485" y="41910"/>
                  </a:moveTo>
                  <a:cubicBezTo>
                    <a:pt x="70485" y="23813"/>
                    <a:pt x="58102" y="9525"/>
                    <a:pt x="40957" y="9525"/>
                  </a:cubicBezTo>
                  <a:cubicBezTo>
                    <a:pt x="23813" y="9525"/>
                    <a:pt x="11430" y="22860"/>
                    <a:pt x="11430" y="40957"/>
                  </a:cubicBezTo>
                  <a:cubicBezTo>
                    <a:pt x="11430" y="59055"/>
                    <a:pt x="23813" y="73342"/>
                    <a:pt x="40957" y="73342"/>
                  </a:cubicBezTo>
                  <a:cubicBezTo>
                    <a:pt x="58102" y="73342"/>
                    <a:pt x="70485" y="60007"/>
                    <a:pt x="70485" y="4191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49" name="Freeform: Shape 349">
              <a:extLst>
                <a:ext uri="{FF2B5EF4-FFF2-40B4-BE49-F238E27FC236}">
                  <a16:creationId xmlns:a16="http://schemas.microsoft.com/office/drawing/2014/main" id="{1D6A65FF-7F23-3F40-8BE6-0E1470E8A01F}"/>
                </a:ext>
              </a:extLst>
            </p:cNvPr>
            <p:cNvSpPr/>
            <p:nvPr/>
          </p:nvSpPr>
          <p:spPr>
            <a:xfrm>
              <a:off x="3567112" y="2491740"/>
              <a:ext cx="67627" cy="80009"/>
            </a:xfrm>
            <a:custGeom>
              <a:avLst/>
              <a:gdLst>
                <a:gd name="connsiteX0" fmla="*/ 36195 w 67627"/>
                <a:gd name="connsiteY0" fmla="*/ 0 h 80009"/>
                <a:gd name="connsiteX1" fmla="*/ 67628 w 67627"/>
                <a:gd name="connsiteY1" fmla="*/ 34290 h 80009"/>
                <a:gd name="connsiteX2" fmla="*/ 67628 w 67627"/>
                <a:gd name="connsiteY2" fmla="*/ 75247 h 80009"/>
                <a:gd name="connsiteX3" fmla="*/ 62865 w 67627"/>
                <a:gd name="connsiteY3" fmla="*/ 80010 h 80009"/>
                <a:gd name="connsiteX4" fmla="*/ 61913 w 67627"/>
                <a:gd name="connsiteY4" fmla="*/ 80010 h 80009"/>
                <a:gd name="connsiteX5" fmla="*/ 57150 w 67627"/>
                <a:gd name="connsiteY5" fmla="*/ 75247 h 80009"/>
                <a:gd name="connsiteX6" fmla="*/ 57150 w 67627"/>
                <a:gd name="connsiteY6" fmla="*/ 34290 h 80009"/>
                <a:gd name="connsiteX7" fmla="*/ 36195 w 67627"/>
                <a:gd name="connsiteY7" fmla="*/ 8572 h 80009"/>
                <a:gd name="connsiteX8" fmla="*/ 10478 w 67627"/>
                <a:gd name="connsiteY8" fmla="*/ 25717 h 80009"/>
                <a:gd name="connsiteX9" fmla="*/ 10478 w 67627"/>
                <a:gd name="connsiteY9" fmla="*/ 75247 h 80009"/>
                <a:gd name="connsiteX10" fmla="*/ 5715 w 67627"/>
                <a:gd name="connsiteY10" fmla="*/ 80010 h 80009"/>
                <a:gd name="connsiteX11" fmla="*/ 4763 w 67627"/>
                <a:gd name="connsiteY11" fmla="*/ 80010 h 80009"/>
                <a:gd name="connsiteX12" fmla="*/ 0 w 67627"/>
                <a:gd name="connsiteY12" fmla="*/ 75247 h 80009"/>
                <a:gd name="connsiteX13" fmla="*/ 0 w 67627"/>
                <a:gd name="connsiteY13" fmla="*/ 1905 h 80009"/>
                <a:gd name="connsiteX14" fmla="*/ 3810 w 67627"/>
                <a:gd name="connsiteY14" fmla="*/ 952 h 80009"/>
                <a:gd name="connsiteX15" fmla="*/ 10478 w 67627"/>
                <a:gd name="connsiteY15" fmla="*/ 11430 h 80009"/>
                <a:gd name="connsiteX16" fmla="*/ 10478 w 67627"/>
                <a:gd name="connsiteY16" fmla="*/ 14288 h 80009"/>
                <a:gd name="connsiteX17" fmla="*/ 36195 w 67627"/>
                <a:gd name="connsiteY17" fmla="*/ 0 h 80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7627" h="80009">
                  <a:moveTo>
                    <a:pt x="36195" y="0"/>
                  </a:moveTo>
                  <a:cubicBezTo>
                    <a:pt x="57150" y="0"/>
                    <a:pt x="67628" y="14288"/>
                    <a:pt x="67628" y="34290"/>
                  </a:cubicBezTo>
                  <a:lnTo>
                    <a:pt x="67628" y="75247"/>
                  </a:lnTo>
                  <a:cubicBezTo>
                    <a:pt x="67628" y="79057"/>
                    <a:pt x="65722" y="80010"/>
                    <a:pt x="62865" y="80010"/>
                  </a:cubicBezTo>
                  <a:lnTo>
                    <a:pt x="61913" y="80010"/>
                  </a:lnTo>
                  <a:cubicBezTo>
                    <a:pt x="59055" y="80010"/>
                    <a:pt x="57150" y="79057"/>
                    <a:pt x="57150" y="75247"/>
                  </a:cubicBezTo>
                  <a:lnTo>
                    <a:pt x="57150" y="34290"/>
                  </a:lnTo>
                  <a:cubicBezTo>
                    <a:pt x="57150" y="19050"/>
                    <a:pt x="49530" y="8572"/>
                    <a:pt x="36195" y="8572"/>
                  </a:cubicBezTo>
                  <a:cubicBezTo>
                    <a:pt x="23813" y="8572"/>
                    <a:pt x="15240" y="15240"/>
                    <a:pt x="10478" y="25717"/>
                  </a:cubicBezTo>
                  <a:lnTo>
                    <a:pt x="10478" y="75247"/>
                  </a:lnTo>
                  <a:cubicBezTo>
                    <a:pt x="10478" y="79057"/>
                    <a:pt x="8572" y="80010"/>
                    <a:pt x="5715" y="80010"/>
                  </a:cubicBezTo>
                  <a:lnTo>
                    <a:pt x="4763" y="80010"/>
                  </a:lnTo>
                  <a:cubicBezTo>
                    <a:pt x="1905" y="80010"/>
                    <a:pt x="0" y="79057"/>
                    <a:pt x="0" y="75247"/>
                  </a:cubicBezTo>
                  <a:lnTo>
                    <a:pt x="0" y="1905"/>
                  </a:lnTo>
                  <a:cubicBezTo>
                    <a:pt x="0" y="1905"/>
                    <a:pt x="1905" y="952"/>
                    <a:pt x="3810" y="952"/>
                  </a:cubicBezTo>
                  <a:cubicBezTo>
                    <a:pt x="7620" y="952"/>
                    <a:pt x="10478" y="2857"/>
                    <a:pt x="10478" y="11430"/>
                  </a:cubicBezTo>
                  <a:lnTo>
                    <a:pt x="10478" y="14288"/>
                  </a:lnTo>
                  <a:cubicBezTo>
                    <a:pt x="14288" y="5715"/>
                    <a:pt x="23813" y="0"/>
                    <a:pt x="36195" y="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56" name="Freeform: Shape 350">
              <a:extLst>
                <a:ext uri="{FF2B5EF4-FFF2-40B4-BE49-F238E27FC236}">
                  <a16:creationId xmlns:a16="http://schemas.microsoft.com/office/drawing/2014/main" id="{EF38DAD1-D2AA-FC47-87F7-72B3BDD8DCF4}"/>
                </a:ext>
              </a:extLst>
            </p:cNvPr>
            <p:cNvSpPr/>
            <p:nvPr/>
          </p:nvSpPr>
          <p:spPr>
            <a:xfrm>
              <a:off x="3646170" y="2490787"/>
              <a:ext cx="76200" cy="82867"/>
            </a:xfrm>
            <a:custGeom>
              <a:avLst/>
              <a:gdLst>
                <a:gd name="connsiteX0" fmla="*/ 40958 w 76200"/>
                <a:gd name="connsiteY0" fmla="*/ 74295 h 82867"/>
                <a:gd name="connsiteX1" fmla="*/ 67627 w 76200"/>
                <a:gd name="connsiteY1" fmla="*/ 60008 h 82867"/>
                <a:gd name="connsiteX2" fmla="*/ 74295 w 76200"/>
                <a:gd name="connsiteY2" fmla="*/ 65722 h 82867"/>
                <a:gd name="connsiteX3" fmla="*/ 40958 w 76200"/>
                <a:gd name="connsiteY3" fmla="*/ 82867 h 82867"/>
                <a:gd name="connsiteX4" fmla="*/ 0 w 76200"/>
                <a:gd name="connsiteY4" fmla="*/ 41910 h 82867"/>
                <a:gd name="connsiteX5" fmla="*/ 40005 w 76200"/>
                <a:gd name="connsiteY5" fmla="*/ 0 h 82867"/>
                <a:gd name="connsiteX6" fmla="*/ 76200 w 76200"/>
                <a:gd name="connsiteY6" fmla="*/ 40005 h 82867"/>
                <a:gd name="connsiteX7" fmla="*/ 76200 w 76200"/>
                <a:gd name="connsiteY7" fmla="*/ 40958 h 82867"/>
                <a:gd name="connsiteX8" fmla="*/ 71438 w 76200"/>
                <a:gd name="connsiteY8" fmla="*/ 44767 h 82867"/>
                <a:gd name="connsiteX9" fmla="*/ 10477 w 76200"/>
                <a:gd name="connsiteY9" fmla="*/ 44767 h 82867"/>
                <a:gd name="connsiteX10" fmla="*/ 40958 w 76200"/>
                <a:gd name="connsiteY10" fmla="*/ 74295 h 82867"/>
                <a:gd name="connsiteX11" fmla="*/ 64770 w 76200"/>
                <a:gd name="connsiteY11" fmla="*/ 36195 h 82867"/>
                <a:gd name="connsiteX12" fmla="*/ 39052 w 76200"/>
                <a:gd name="connsiteY12" fmla="*/ 10478 h 82867"/>
                <a:gd name="connsiteX13" fmla="*/ 10477 w 76200"/>
                <a:gd name="connsiteY13" fmla="*/ 36195 h 82867"/>
                <a:gd name="connsiteX14" fmla="*/ 64770 w 76200"/>
                <a:gd name="connsiteY14" fmla="*/ 36195 h 82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6200" h="82867">
                  <a:moveTo>
                    <a:pt x="40958" y="74295"/>
                  </a:moveTo>
                  <a:cubicBezTo>
                    <a:pt x="56197" y="74295"/>
                    <a:pt x="62865" y="67628"/>
                    <a:pt x="67627" y="60008"/>
                  </a:cubicBezTo>
                  <a:cubicBezTo>
                    <a:pt x="67627" y="59055"/>
                    <a:pt x="74295" y="60960"/>
                    <a:pt x="74295" y="65722"/>
                  </a:cubicBezTo>
                  <a:cubicBezTo>
                    <a:pt x="74295" y="71438"/>
                    <a:pt x="62865" y="82867"/>
                    <a:pt x="40958" y="82867"/>
                  </a:cubicBezTo>
                  <a:cubicBezTo>
                    <a:pt x="17145" y="82867"/>
                    <a:pt x="0" y="65722"/>
                    <a:pt x="0" y="41910"/>
                  </a:cubicBezTo>
                  <a:cubicBezTo>
                    <a:pt x="0" y="18097"/>
                    <a:pt x="17145" y="0"/>
                    <a:pt x="40005" y="0"/>
                  </a:cubicBezTo>
                  <a:cubicBezTo>
                    <a:pt x="61913" y="0"/>
                    <a:pt x="76200" y="15240"/>
                    <a:pt x="76200" y="40005"/>
                  </a:cubicBezTo>
                  <a:lnTo>
                    <a:pt x="76200" y="40958"/>
                  </a:lnTo>
                  <a:cubicBezTo>
                    <a:pt x="76200" y="43815"/>
                    <a:pt x="75247" y="44767"/>
                    <a:pt x="71438" y="44767"/>
                  </a:cubicBezTo>
                  <a:lnTo>
                    <a:pt x="10477" y="44767"/>
                  </a:lnTo>
                  <a:cubicBezTo>
                    <a:pt x="11430" y="61913"/>
                    <a:pt x="23813" y="74295"/>
                    <a:pt x="40958" y="74295"/>
                  </a:cubicBezTo>
                  <a:moveTo>
                    <a:pt x="64770" y="36195"/>
                  </a:moveTo>
                  <a:cubicBezTo>
                    <a:pt x="63817" y="20955"/>
                    <a:pt x="54292" y="10478"/>
                    <a:pt x="39052" y="10478"/>
                  </a:cubicBezTo>
                  <a:cubicBezTo>
                    <a:pt x="23813" y="10478"/>
                    <a:pt x="13335" y="20955"/>
                    <a:pt x="10477" y="36195"/>
                  </a:cubicBezTo>
                  <a:lnTo>
                    <a:pt x="64770" y="3619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475968086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27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46" descr="A picture containing person, indoor&#10;&#10;Description automatically generated">
            <a:extLst>
              <a:ext uri="{FF2B5EF4-FFF2-40B4-BE49-F238E27FC236}">
                <a16:creationId xmlns:a16="http://schemas.microsoft.com/office/drawing/2014/main" id="{772E3051-08D9-4619-9775-BA62FDF0E6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06" t="8931" r="506" b="5131"/>
          <a:stretch/>
        </p:blipFill>
        <p:spPr>
          <a:xfrm>
            <a:off x="0" y="2"/>
            <a:ext cx="12192000" cy="6619585"/>
          </a:xfrm>
          <a:prstGeom prst="rect">
            <a:avLst/>
          </a:prstGeom>
        </p:spPr>
      </p:pic>
      <p:sp>
        <p:nvSpPr>
          <p:cNvPr id="54" name="Slide Number Placeholder 9">
            <a:extLst>
              <a:ext uri="{FF2B5EF4-FFF2-40B4-BE49-F238E27FC236}">
                <a16:creationId xmlns:a16="http://schemas.microsoft.com/office/drawing/2014/main" id="{5AB7AEF5-6381-47F5-B870-8B24B09D9D59}"/>
              </a:ext>
            </a:extLst>
          </p:cNvPr>
          <p:cNvSpPr txBox="1">
            <a:spLocks/>
          </p:cNvSpPr>
          <p:nvPr userDrawn="1"/>
        </p:nvSpPr>
        <p:spPr>
          <a:xfrm>
            <a:off x="11730624" y="324781"/>
            <a:ext cx="117005" cy="95939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defRPr lang="en-US" sz="700" b="1" kern="1200" smtClean="0">
                <a:solidFill>
                  <a:srgbClr val="2C4046"/>
                </a:solidFill>
                <a:latin typeface="Arial"/>
                <a:ea typeface="+mn-ea"/>
                <a:cs typeface="Arial"/>
              </a:defRPr>
            </a:lvl1pPr>
            <a:lvl2pPr marL="633954" algn="l" defTabSz="633954" rtl="0" eaLnBrk="1" latinLnBrk="0" hangingPunct="1">
              <a:defRPr sz="24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67907" algn="l" defTabSz="633954" rtl="0" eaLnBrk="1" latinLnBrk="0" hangingPunct="1">
              <a:defRPr sz="24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01861" algn="l" defTabSz="633954" rtl="0" eaLnBrk="1" latinLnBrk="0" hangingPunct="1">
              <a:defRPr sz="24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535814" algn="l" defTabSz="633954" rtl="0" eaLnBrk="1" latinLnBrk="0" hangingPunct="1">
              <a:defRPr sz="24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169768" algn="l" defTabSz="633954" rtl="0" eaLnBrk="1" latinLnBrk="0" hangingPunct="1">
              <a:defRPr sz="24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803721" algn="l" defTabSz="633954" rtl="0" eaLnBrk="1" latinLnBrk="0" hangingPunct="1">
              <a:defRPr sz="24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437675" algn="l" defTabSz="633954" rtl="0" eaLnBrk="1" latinLnBrk="0" hangingPunct="1">
              <a:defRPr sz="24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071628" algn="l" defTabSz="633954" rtl="0" eaLnBrk="1" latinLnBrk="0" hangingPunct="1">
              <a:defRPr sz="24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37941EF-9EE4-4C49-BBA8-147D44CBA153}" type="slidenum">
              <a:rPr lang="en-US" sz="600" smtClean="0">
                <a:solidFill>
                  <a:schemeClr val="tx1"/>
                </a:solidFill>
              </a:rPr>
              <a:pPr/>
              <a:t>‹#›</a:t>
            </a:fld>
            <a:endParaRPr lang="en-US" sz="600">
              <a:solidFill>
                <a:schemeClr val="tx1"/>
              </a:solidFill>
            </a:endParaRPr>
          </a:p>
        </p:txBody>
      </p:sp>
      <p:sp>
        <p:nvSpPr>
          <p:cNvPr id="86" name="Text Placeholder 2">
            <a:extLst>
              <a:ext uri="{FF2B5EF4-FFF2-40B4-BE49-F238E27FC236}">
                <a16:creationId xmlns:a16="http://schemas.microsoft.com/office/drawing/2014/main" id="{9147BED3-AD59-473C-B06A-DAB4642B8F18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841791" y="579237"/>
            <a:ext cx="3375096" cy="2879504"/>
          </a:xfrm>
          <a:prstGeom prst="rect">
            <a:avLst/>
          </a:prstGeom>
        </p:spPr>
        <p:txBody>
          <a:bodyPr/>
          <a:lstStyle>
            <a:lvl1pPr marL="0" marR="2540" indent="0" algn="l" defTabSz="457189" rtl="0" eaLnBrk="1" latinLnBrk="0" hangingPunct="1">
              <a:lnSpc>
                <a:spcPct val="96000"/>
              </a:lnSpc>
              <a:spcBef>
                <a:spcPts val="0"/>
              </a:spcBef>
              <a:buFont typeface="Arial"/>
              <a:buNone/>
              <a:defRPr lang="en-US" sz="3400" b="1" i="0" spc="0" baseline="0" dirty="0" smtClean="0">
                <a:solidFill>
                  <a:schemeClr val="bg1"/>
                </a:solidFill>
                <a:latin typeface="Arial MT" pitchFamily="50" charset="0"/>
                <a:ea typeface="+mj-ea"/>
                <a:cs typeface="Arial"/>
              </a:defRPr>
            </a:lvl1pPr>
            <a:lvl2pPr marL="6351" marR="2540" indent="0" algn="l" defTabSz="457189" rtl="0" eaLnBrk="1" latinLnBrk="0" hangingPunct="1">
              <a:lnSpc>
                <a:spcPct val="77700"/>
              </a:lnSpc>
              <a:spcBef>
                <a:spcPts val="931"/>
              </a:spcBef>
              <a:buFont typeface="Arial"/>
              <a:buNone/>
              <a:defRPr lang="en-US" sz="3275" b="1" kern="1200" spc="-111" baseline="0" dirty="0" smtClean="0">
                <a:solidFill>
                  <a:srgbClr val="2C4046"/>
                </a:solidFill>
                <a:latin typeface="Arial"/>
                <a:ea typeface="+mn-ea"/>
                <a:cs typeface="Arial"/>
              </a:defRPr>
            </a:lvl2pPr>
            <a:lvl3pPr marL="6351" marR="2540" indent="0" algn="l" defTabSz="457189" rtl="0" eaLnBrk="1" latinLnBrk="0" hangingPunct="1">
              <a:lnSpc>
                <a:spcPct val="77700"/>
              </a:lnSpc>
              <a:spcBef>
                <a:spcPts val="931"/>
              </a:spcBef>
              <a:buFont typeface="Arial"/>
              <a:buNone/>
              <a:defRPr lang="en-US" sz="3275" b="1" kern="1200" spc="-111" baseline="0" dirty="0" smtClean="0">
                <a:solidFill>
                  <a:srgbClr val="2C4046"/>
                </a:solidFill>
                <a:latin typeface="Arial"/>
                <a:ea typeface="+mn-ea"/>
                <a:cs typeface="Arial"/>
              </a:defRPr>
            </a:lvl3pPr>
            <a:lvl4pPr marL="6351" marR="2540" indent="0" algn="l" defTabSz="457189" rtl="0" eaLnBrk="1" latinLnBrk="0" hangingPunct="1">
              <a:lnSpc>
                <a:spcPct val="77700"/>
              </a:lnSpc>
              <a:spcBef>
                <a:spcPts val="931"/>
              </a:spcBef>
              <a:buFont typeface="Arial"/>
              <a:buNone/>
              <a:defRPr lang="en-US" sz="3275" b="1" kern="1200" spc="-111" baseline="0" dirty="0" smtClean="0">
                <a:solidFill>
                  <a:srgbClr val="2C4046"/>
                </a:solidFill>
                <a:latin typeface="Arial"/>
                <a:ea typeface="+mn-ea"/>
                <a:cs typeface="Arial"/>
              </a:defRPr>
            </a:lvl4pPr>
            <a:lvl5pPr marL="6351" marR="2540" indent="0" algn="l" defTabSz="457189" rtl="0" eaLnBrk="1" latinLnBrk="0" hangingPunct="1">
              <a:lnSpc>
                <a:spcPct val="77700"/>
              </a:lnSpc>
              <a:spcBef>
                <a:spcPts val="931"/>
              </a:spcBef>
              <a:buFont typeface="Arial"/>
              <a:buNone/>
              <a:defRPr lang="en-US" sz="3275" b="1" kern="1200" spc="-111" baseline="0" dirty="0">
                <a:solidFill>
                  <a:srgbClr val="2C4046"/>
                </a:solidFill>
                <a:latin typeface="Arial"/>
                <a:ea typeface="+mn-ea"/>
                <a:cs typeface="Arial"/>
              </a:defRPr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EFFA467-1290-4E70-8A5F-8F55ADBF334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8454" y="3733933"/>
            <a:ext cx="4508500" cy="248399"/>
          </a:xfrm>
          <a:prstGeom prst="rect">
            <a:avLst/>
          </a:prstGeom>
        </p:spPr>
        <p:txBody>
          <a:bodyPr/>
          <a:lstStyle>
            <a:lvl1pPr marL="6351" algn="l" defTabSz="457189" rtl="0" eaLnBrk="1" latinLnBrk="0" hangingPunct="1">
              <a:lnSpc>
                <a:spcPct val="100000"/>
              </a:lnSpc>
              <a:spcBef>
                <a:spcPts val="51"/>
              </a:spcBef>
              <a:defRPr lang="en-US" sz="1151" kern="1200" spc="-15" dirty="0" smtClean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6351" algn="l" defTabSz="457189" rtl="0" eaLnBrk="1" latinLnBrk="0" hangingPunct="1">
              <a:lnSpc>
                <a:spcPct val="100000"/>
              </a:lnSpc>
              <a:spcBef>
                <a:spcPts val="51"/>
              </a:spcBef>
              <a:defRPr lang="en-US" sz="651" kern="1200" spc="-15" dirty="0" smtClean="0">
                <a:solidFill>
                  <a:srgbClr val="2C4046"/>
                </a:solidFill>
                <a:latin typeface="Arial"/>
                <a:ea typeface="+mn-ea"/>
                <a:cs typeface="Arial"/>
              </a:defRPr>
            </a:lvl2pPr>
            <a:lvl3pPr marL="6351" algn="l" defTabSz="457189" rtl="0" eaLnBrk="1" latinLnBrk="0" hangingPunct="1">
              <a:lnSpc>
                <a:spcPct val="100000"/>
              </a:lnSpc>
              <a:spcBef>
                <a:spcPts val="51"/>
              </a:spcBef>
              <a:defRPr lang="en-US" sz="651" kern="1200" spc="-15" dirty="0" smtClean="0">
                <a:solidFill>
                  <a:srgbClr val="2C4046"/>
                </a:solidFill>
                <a:latin typeface="Arial"/>
                <a:ea typeface="+mn-ea"/>
                <a:cs typeface="Arial"/>
              </a:defRPr>
            </a:lvl3pPr>
            <a:lvl4pPr marL="6351" algn="l" defTabSz="457189" rtl="0" eaLnBrk="1" latinLnBrk="0" hangingPunct="1">
              <a:lnSpc>
                <a:spcPct val="100000"/>
              </a:lnSpc>
              <a:spcBef>
                <a:spcPts val="51"/>
              </a:spcBef>
              <a:defRPr lang="en-US" sz="651" kern="1200" spc="-15" dirty="0" smtClean="0">
                <a:solidFill>
                  <a:srgbClr val="2C4046"/>
                </a:solidFill>
                <a:latin typeface="Arial"/>
                <a:ea typeface="+mn-ea"/>
                <a:cs typeface="Arial"/>
              </a:defRPr>
            </a:lvl4pPr>
            <a:lvl5pPr marL="6351" algn="l" defTabSz="457189" rtl="0" eaLnBrk="1" latinLnBrk="0" hangingPunct="1">
              <a:lnSpc>
                <a:spcPct val="100000"/>
              </a:lnSpc>
              <a:spcBef>
                <a:spcPts val="51"/>
              </a:spcBef>
              <a:defRPr lang="en-US" sz="651" kern="1200" spc="-15" dirty="0">
                <a:solidFill>
                  <a:srgbClr val="2C4046"/>
                </a:solidFill>
                <a:latin typeface="Arial"/>
                <a:ea typeface="+mn-ea"/>
                <a:cs typeface="Arial"/>
              </a:defRPr>
            </a:lvl5pPr>
          </a:lstStyle>
          <a:p>
            <a:pPr lvl="0"/>
            <a:r>
              <a:rPr lang="en-US"/>
              <a:t>Enter Subtitle Here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D3EA5B8-5BB5-DE41-9796-2210611D1EB0}"/>
              </a:ext>
            </a:extLst>
          </p:cNvPr>
          <p:cNvGrpSpPr/>
          <p:nvPr userDrawn="1"/>
        </p:nvGrpSpPr>
        <p:grpSpPr>
          <a:xfrm>
            <a:off x="10897318" y="6082842"/>
            <a:ext cx="931165" cy="385303"/>
            <a:chOff x="2792363" y="2207895"/>
            <a:chExt cx="930007" cy="399097"/>
          </a:xfrm>
          <a:solidFill>
            <a:schemeClr val="bg1"/>
          </a:solidFill>
        </p:grpSpPr>
        <p:sp>
          <p:nvSpPr>
            <p:cNvPr id="31" name="Freeform: Shape 40">
              <a:extLst>
                <a:ext uri="{FF2B5EF4-FFF2-40B4-BE49-F238E27FC236}">
                  <a16:creationId xmlns:a16="http://schemas.microsoft.com/office/drawing/2014/main" id="{6C84C700-B8C6-894C-8A98-6A9EFF9F5041}"/>
                </a:ext>
              </a:extLst>
            </p:cNvPr>
            <p:cNvSpPr/>
            <p:nvPr/>
          </p:nvSpPr>
          <p:spPr>
            <a:xfrm>
              <a:off x="3139920" y="2207895"/>
              <a:ext cx="138093" cy="196214"/>
            </a:xfrm>
            <a:custGeom>
              <a:avLst/>
              <a:gdLst>
                <a:gd name="connsiteX0" fmla="*/ 134775 w 138093"/>
                <a:gd name="connsiteY0" fmla="*/ 179070 h 196214"/>
                <a:gd name="connsiteX1" fmla="*/ 110010 w 138093"/>
                <a:gd name="connsiteY1" fmla="*/ 149542 h 196214"/>
                <a:gd name="connsiteX2" fmla="*/ 107152 w 138093"/>
                <a:gd name="connsiteY2" fmla="*/ 144780 h 196214"/>
                <a:gd name="connsiteX3" fmla="*/ 93817 w 138093"/>
                <a:gd name="connsiteY3" fmla="*/ 126683 h 196214"/>
                <a:gd name="connsiteX4" fmla="*/ 95722 w 138093"/>
                <a:gd name="connsiteY4" fmla="*/ 108585 h 196214"/>
                <a:gd name="connsiteX5" fmla="*/ 98580 w 138093"/>
                <a:gd name="connsiteY5" fmla="*/ 105727 h 196214"/>
                <a:gd name="connsiteX6" fmla="*/ 101437 w 138093"/>
                <a:gd name="connsiteY6" fmla="*/ 101917 h 196214"/>
                <a:gd name="connsiteX7" fmla="*/ 101437 w 138093"/>
                <a:gd name="connsiteY7" fmla="*/ 101917 h 196214"/>
                <a:gd name="connsiteX8" fmla="*/ 102390 w 138093"/>
                <a:gd name="connsiteY8" fmla="*/ 100013 h 196214"/>
                <a:gd name="connsiteX9" fmla="*/ 102390 w 138093"/>
                <a:gd name="connsiteY9" fmla="*/ 99060 h 196214"/>
                <a:gd name="connsiteX10" fmla="*/ 106200 w 138093"/>
                <a:gd name="connsiteY10" fmla="*/ 95250 h 196214"/>
                <a:gd name="connsiteX11" fmla="*/ 120487 w 138093"/>
                <a:gd name="connsiteY11" fmla="*/ 81915 h 196214"/>
                <a:gd name="connsiteX12" fmla="*/ 122392 w 138093"/>
                <a:gd name="connsiteY12" fmla="*/ 73342 h 196214"/>
                <a:gd name="connsiteX13" fmla="*/ 122392 w 138093"/>
                <a:gd name="connsiteY13" fmla="*/ 73342 h 196214"/>
                <a:gd name="connsiteX14" fmla="*/ 122392 w 138093"/>
                <a:gd name="connsiteY14" fmla="*/ 73342 h 196214"/>
                <a:gd name="connsiteX15" fmla="*/ 102390 w 138093"/>
                <a:gd name="connsiteY15" fmla="*/ 61913 h 196214"/>
                <a:gd name="connsiteX16" fmla="*/ 102390 w 138093"/>
                <a:gd name="connsiteY16" fmla="*/ 61913 h 196214"/>
                <a:gd name="connsiteX17" fmla="*/ 102390 w 138093"/>
                <a:gd name="connsiteY17" fmla="*/ 61913 h 196214"/>
                <a:gd name="connsiteX18" fmla="*/ 102390 w 138093"/>
                <a:gd name="connsiteY18" fmla="*/ 61913 h 196214"/>
                <a:gd name="connsiteX19" fmla="*/ 101437 w 138093"/>
                <a:gd name="connsiteY19" fmla="*/ 61913 h 196214"/>
                <a:gd name="connsiteX20" fmla="*/ 101437 w 138093"/>
                <a:gd name="connsiteY20" fmla="*/ 61913 h 196214"/>
                <a:gd name="connsiteX21" fmla="*/ 100485 w 138093"/>
                <a:gd name="connsiteY21" fmla="*/ 61913 h 196214"/>
                <a:gd name="connsiteX22" fmla="*/ 99532 w 138093"/>
                <a:gd name="connsiteY22" fmla="*/ 61913 h 196214"/>
                <a:gd name="connsiteX23" fmla="*/ 94770 w 138093"/>
                <a:gd name="connsiteY23" fmla="*/ 62865 h 196214"/>
                <a:gd name="connsiteX24" fmla="*/ 94770 w 138093"/>
                <a:gd name="connsiteY24" fmla="*/ 62865 h 196214"/>
                <a:gd name="connsiteX25" fmla="*/ 93817 w 138093"/>
                <a:gd name="connsiteY25" fmla="*/ 62865 h 196214"/>
                <a:gd name="connsiteX26" fmla="*/ 89055 w 138093"/>
                <a:gd name="connsiteY26" fmla="*/ 66675 h 196214"/>
                <a:gd name="connsiteX27" fmla="*/ 89055 w 138093"/>
                <a:gd name="connsiteY27" fmla="*/ 66675 h 196214"/>
                <a:gd name="connsiteX28" fmla="*/ 83340 w 138093"/>
                <a:gd name="connsiteY28" fmla="*/ 72390 h 196214"/>
                <a:gd name="connsiteX29" fmla="*/ 62385 w 138093"/>
                <a:gd name="connsiteY29" fmla="*/ 93345 h 196214"/>
                <a:gd name="connsiteX30" fmla="*/ 50002 w 138093"/>
                <a:gd name="connsiteY30" fmla="*/ 100013 h 196214"/>
                <a:gd name="connsiteX31" fmla="*/ 42382 w 138093"/>
                <a:gd name="connsiteY31" fmla="*/ 91440 h 196214"/>
                <a:gd name="connsiteX32" fmla="*/ 42382 w 138093"/>
                <a:gd name="connsiteY32" fmla="*/ 31433 h 196214"/>
                <a:gd name="connsiteX33" fmla="*/ 42382 w 138093"/>
                <a:gd name="connsiteY33" fmla="*/ 31433 h 196214"/>
                <a:gd name="connsiteX34" fmla="*/ 42382 w 138093"/>
                <a:gd name="connsiteY34" fmla="*/ 31433 h 196214"/>
                <a:gd name="connsiteX35" fmla="*/ 42382 w 138093"/>
                <a:gd name="connsiteY35" fmla="*/ 30480 h 196214"/>
                <a:gd name="connsiteX36" fmla="*/ 42382 w 138093"/>
                <a:gd name="connsiteY36" fmla="*/ 30480 h 196214"/>
                <a:gd name="connsiteX37" fmla="*/ 31905 w 138093"/>
                <a:gd name="connsiteY37" fmla="*/ 3810 h 196214"/>
                <a:gd name="connsiteX38" fmla="*/ 17617 w 138093"/>
                <a:gd name="connsiteY38" fmla="*/ 0 h 196214"/>
                <a:gd name="connsiteX39" fmla="*/ 5235 w 138093"/>
                <a:gd name="connsiteY39" fmla="*/ 1905 h 196214"/>
                <a:gd name="connsiteX40" fmla="*/ 472 w 138093"/>
                <a:gd name="connsiteY40" fmla="*/ 10477 h 196214"/>
                <a:gd name="connsiteX41" fmla="*/ 2377 w 138093"/>
                <a:gd name="connsiteY41" fmla="*/ 39052 h 196214"/>
                <a:gd name="connsiteX42" fmla="*/ 2377 w 138093"/>
                <a:gd name="connsiteY42" fmla="*/ 177165 h 196214"/>
                <a:gd name="connsiteX43" fmla="*/ 20475 w 138093"/>
                <a:gd name="connsiteY43" fmla="*/ 196215 h 196214"/>
                <a:gd name="connsiteX44" fmla="*/ 24285 w 138093"/>
                <a:gd name="connsiteY44" fmla="*/ 196215 h 196214"/>
                <a:gd name="connsiteX45" fmla="*/ 41430 w 138093"/>
                <a:gd name="connsiteY45" fmla="*/ 177165 h 196214"/>
                <a:gd name="connsiteX46" fmla="*/ 41430 w 138093"/>
                <a:gd name="connsiteY46" fmla="*/ 175260 h 196214"/>
                <a:gd name="connsiteX47" fmla="*/ 41430 w 138093"/>
                <a:gd name="connsiteY47" fmla="*/ 144780 h 196214"/>
                <a:gd name="connsiteX48" fmla="*/ 49050 w 138093"/>
                <a:gd name="connsiteY48" fmla="*/ 136208 h 196214"/>
                <a:gd name="connsiteX49" fmla="*/ 64290 w 138093"/>
                <a:gd name="connsiteY49" fmla="*/ 146685 h 196214"/>
                <a:gd name="connsiteX50" fmla="*/ 93817 w 138093"/>
                <a:gd name="connsiteY50" fmla="*/ 183833 h 196214"/>
                <a:gd name="connsiteX51" fmla="*/ 93817 w 138093"/>
                <a:gd name="connsiteY51" fmla="*/ 183833 h 196214"/>
                <a:gd name="connsiteX52" fmla="*/ 115725 w 138093"/>
                <a:gd name="connsiteY52" fmla="*/ 196215 h 196214"/>
                <a:gd name="connsiteX53" fmla="*/ 136680 w 138093"/>
                <a:gd name="connsiteY53" fmla="*/ 185738 h 196214"/>
                <a:gd name="connsiteX54" fmla="*/ 134775 w 138093"/>
                <a:gd name="connsiteY54" fmla="*/ 179070 h 196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138093" h="196214">
                  <a:moveTo>
                    <a:pt x="134775" y="179070"/>
                  </a:moveTo>
                  <a:cubicBezTo>
                    <a:pt x="130012" y="175260"/>
                    <a:pt x="118582" y="160972"/>
                    <a:pt x="110010" y="149542"/>
                  </a:cubicBezTo>
                  <a:lnTo>
                    <a:pt x="107152" y="144780"/>
                  </a:lnTo>
                  <a:lnTo>
                    <a:pt x="93817" y="126683"/>
                  </a:lnTo>
                  <a:cubicBezTo>
                    <a:pt x="90007" y="120967"/>
                    <a:pt x="90960" y="115252"/>
                    <a:pt x="95722" y="108585"/>
                  </a:cubicBezTo>
                  <a:cubicBezTo>
                    <a:pt x="96675" y="107633"/>
                    <a:pt x="97627" y="106680"/>
                    <a:pt x="98580" y="105727"/>
                  </a:cubicBezTo>
                  <a:cubicBezTo>
                    <a:pt x="99532" y="104775"/>
                    <a:pt x="100485" y="103822"/>
                    <a:pt x="101437" y="101917"/>
                  </a:cubicBezTo>
                  <a:lnTo>
                    <a:pt x="101437" y="101917"/>
                  </a:lnTo>
                  <a:cubicBezTo>
                    <a:pt x="101437" y="100965"/>
                    <a:pt x="102390" y="100965"/>
                    <a:pt x="102390" y="100013"/>
                  </a:cubicBezTo>
                  <a:lnTo>
                    <a:pt x="102390" y="99060"/>
                  </a:lnTo>
                  <a:cubicBezTo>
                    <a:pt x="103342" y="98108"/>
                    <a:pt x="105247" y="96202"/>
                    <a:pt x="106200" y="95250"/>
                  </a:cubicBezTo>
                  <a:cubicBezTo>
                    <a:pt x="111915" y="88583"/>
                    <a:pt x="117630" y="83820"/>
                    <a:pt x="120487" y="81915"/>
                  </a:cubicBezTo>
                  <a:cubicBezTo>
                    <a:pt x="123345" y="80010"/>
                    <a:pt x="125250" y="78105"/>
                    <a:pt x="122392" y="73342"/>
                  </a:cubicBezTo>
                  <a:lnTo>
                    <a:pt x="122392" y="73342"/>
                  </a:lnTo>
                  <a:cubicBezTo>
                    <a:pt x="122392" y="73342"/>
                    <a:pt x="122392" y="73342"/>
                    <a:pt x="122392" y="73342"/>
                  </a:cubicBezTo>
                  <a:cubicBezTo>
                    <a:pt x="121440" y="70485"/>
                    <a:pt x="112867" y="61913"/>
                    <a:pt x="102390" y="61913"/>
                  </a:cubicBezTo>
                  <a:cubicBezTo>
                    <a:pt x="102390" y="61913"/>
                    <a:pt x="102390" y="61913"/>
                    <a:pt x="102390" y="61913"/>
                  </a:cubicBezTo>
                  <a:cubicBezTo>
                    <a:pt x="102390" y="61913"/>
                    <a:pt x="102390" y="61913"/>
                    <a:pt x="102390" y="61913"/>
                  </a:cubicBezTo>
                  <a:cubicBezTo>
                    <a:pt x="102390" y="61913"/>
                    <a:pt x="102390" y="61913"/>
                    <a:pt x="102390" y="61913"/>
                  </a:cubicBezTo>
                  <a:cubicBezTo>
                    <a:pt x="102390" y="61913"/>
                    <a:pt x="101437" y="61913"/>
                    <a:pt x="101437" y="61913"/>
                  </a:cubicBezTo>
                  <a:cubicBezTo>
                    <a:pt x="101437" y="61913"/>
                    <a:pt x="101437" y="61913"/>
                    <a:pt x="101437" y="61913"/>
                  </a:cubicBezTo>
                  <a:cubicBezTo>
                    <a:pt x="101437" y="61913"/>
                    <a:pt x="100485" y="61913"/>
                    <a:pt x="100485" y="61913"/>
                  </a:cubicBezTo>
                  <a:cubicBezTo>
                    <a:pt x="100485" y="61913"/>
                    <a:pt x="99532" y="61913"/>
                    <a:pt x="99532" y="61913"/>
                  </a:cubicBezTo>
                  <a:cubicBezTo>
                    <a:pt x="97627" y="61913"/>
                    <a:pt x="95722" y="62865"/>
                    <a:pt x="94770" y="62865"/>
                  </a:cubicBezTo>
                  <a:cubicBezTo>
                    <a:pt x="94770" y="62865"/>
                    <a:pt x="94770" y="62865"/>
                    <a:pt x="94770" y="62865"/>
                  </a:cubicBezTo>
                  <a:cubicBezTo>
                    <a:pt x="94770" y="62865"/>
                    <a:pt x="93817" y="62865"/>
                    <a:pt x="93817" y="62865"/>
                  </a:cubicBezTo>
                  <a:cubicBezTo>
                    <a:pt x="91912" y="63817"/>
                    <a:pt x="90007" y="64770"/>
                    <a:pt x="89055" y="66675"/>
                  </a:cubicBezTo>
                  <a:lnTo>
                    <a:pt x="89055" y="66675"/>
                  </a:lnTo>
                  <a:cubicBezTo>
                    <a:pt x="87150" y="68580"/>
                    <a:pt x="85245" y="70485"/>
                    <a:pt x="83340" y="72390"/>
                  </a:cubicBezTo>
                  <a:lnTo>
                    <a:pt x="62385" y="93345"/>
                  </a:lnTo>
                  <a:cubicBezTo>
                    <a:pt x="59527" y="96202"/>
                    <a:pt x="56670" y="100013"/>
                    <a:pt x="50002" y="100013"/>
                  </a:cubicBezTo>
                  <a:cubicBezTo>
                    <a:pt x="45240" y="100013"/>
                    <a:pt x="42382" y="97155"/>
                    <a:pt x="42382" y="91440"/>
                  </a:cubicBezTo>
                  <a:lnTo>
                    <a:pt x="42382" y="31433"/>
                  </a:lnTo>
                  <a:lnTo>
                    <a:pt x="42382" y="31433"/>
                  </a:lnTo>
                  <a:lnTo>
                    <a:pt x="42382" y="31433"/>
                  </a:lnTo>
                  <a:cubicBezTo>
                    <a:pt x="42382" y="31433"/>
                    <a:pt x="42382" y="30480"/>
                    <a:pt x="42382" y="30480"/>
                  </a:cubicBezTo>
                  <a:lnTo>
                    <a:pt x="42382" y="30480"/>
                  </a:lnTo>
                  <a:cubicBezTo>
                    <a:pt x="42382" y="18097"/>
                    <a:pt x="38572" y="8572"/>
                    <a:pt x="31905" y="3810"/>
                  </a:cubicBezTo>
                  <a:cubicBezTo>
                    <a:pt x="27142" y="952"/>
                    <a:pt x="22380" y="0"/>
                    <a:pt x="17617" y="0"/>
                  </a:cubicBezTo>
                  <a:cubicBezTo>
                    <a:pt x="11902" y="0"/>
                    <a:pt x="7140" y="952"/>
                    <a:pt x="5235" y="1905"/>
                  </a:cubicBezTo>
                  <a:cubicBezTo>
                    <a:pt x="-480" y="4763"/>
                    <a:pt x="-480" y="6667"/>
                    <a:pt x="472" y="10477"/>
                  </a:cubicBezTo>
                  <a:cubicBezTo>
                    <a:pt x="1425" y="14288"/>
                    <a:pt x="2377" y="27622"/>
                    <a:pt x="2377" y="39052"/>
                  </a:cubicBezTo>
                  <a:lnTo>
                    <a:pt x="2377" y="177165"/>
                  </a:lnTo>
                  <a:cubicBezTo>
                    <a:pt x="2377" y="191452"/>
                    <a:pt x="9997" y="196215"/>
                    <a:pt x="20475" y="196215"/>
                  </a:cubicBezTo>
                  <a:lnTo>
                    <a:pt x="24285" y="196215"/>
                  </a:lnTo>
                  <a:cubicBezTo>
                    <a:pt x="34762" y="196215"/>
                    <a:pt x="41430" y="191452"/>
                    <a:pt x="41430" y="177165"/>
                  </a:cubicBezTo>
                  <a:lnTo>
                    <a:pt x="41430" y="175260"/>
                  </a:lnTo>
                  <a:cubicBezTo>
                    <a:pt x="41430" y="171450"/>
                    <a:pt x="41430" y="148590"/>
                    <a:pt x="41430" y="144780"/>
                  </a:cubicBezTo>
                  <a:cubicBezTo>
                    <a:pt x="41430" y="138113"/>
                    <a:pt x="46192" y="136208"/>
                    <a:pt x="49050" y="136208"/>
                  </a:cubicBezTo>
                  <a:cubicBezTo>
                    <a:pt x="56670" y="136208"/>
                    <a:pt x="59527" y="140970"/>
                    <a:pt x="64290" y="146685"/>
                  </a:cubicBezTo>
                  <a:cubicBezTo>
                    <a:pt x="66195" y="149542"/>
                    <a:pt x="84292" y="171450"/>
                    <a:pt x="93817" y="183833"/>
                  </a:cubicBezTo>
                  <a:lnTo>
                    <a:pt x="93817" y="183833"/>
                  </a:lnTo>
                  <a:cubicBezTo>
                    <a:pt x="101437" y="193358"/>
                    <a:pt x="108105" y="196215"/>
                    <a:pt x="115725" y="196215"/>
                  </a:cubicBezTo>
                  <a:cubicBezTo>
                    <a:pt x="126202" y="196215"/>
                    <a:pt x="134775" y="188595"/>
                    <a:pt x="136680" y="185738"/>
                  </a:cubicBezTo>
                  <a:cubicBezTo>
                    <a:pt x="139537" y="183833"/>
                    <a:pt x="137632" y="181927"/>
                    <a:pt x="134775" y="17907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32" name="Freeform: Shape 41">
              <a:extLst>
                <a:ext uri="{FF2B5EF4-FFF2-40B4-BE49-F238E27FC236}">
                  <a16:creationId xmlns:a16="http://schemas.microsoft.com/office/drawing/2014/main" id="{F8A61955-C4B2-D64A-81F2-C39A0A9D09D0}"/>
                </a:ext>
              </a:extLst>
            </p:cNvPr>
            <p:cNvSpPr/>
            <p:nvPr/>
          </p:nvSpPr>
          <p:spPr>
            <a:xfrm>
              <a:off x="3075150" y="2209800"/>
              <a:ext cx="41429" cy="197167"/>
            </a:xfrm>
            <a:custGeom>
              <a:avLst/>
              <a:gdLst>
                <a:gd name="connsiteX0" fmla="*/ 31905 w 41429"/>
                <a:gd name="connsiteY0" fmla="*/ 3810 h 197167"/>
                <a:gd name="connsiteX1" fmla="*/ 17617 w 41429"/>
                <a:gd name="connsiteY1" fmla="*/ 0 h 197167"/>
                <a:gd name="connsiteX2" fmla="*/ 5235 w 41429"/>
                <a:gd name="connsiteY2" fmla="*/ 1905 h 197167"/>
                <a:gd name="connsiteX3" fmla="*/ 472 w 41429"/>
                <a:gd name="connsiteY3" fmla="*/ 10478 h 197167"/>
                <a:gd name="connsiteX4" fmla="*/ 2377 w 41429"/>
                <a:gd name="connsiteY4" fmla="*/ 48578 h 197167"/>
                <a:gd name="connsiteX5" fmla="*/ 2377 w 41429"/>
                <a:gd name="connsiteY5" fmla="*/ 60008 h 197167"/>
                <a:gd name="connsiteX6" fmla="*/ 2377 w 41429"/>
                <a:gd name="connsiteY6" fmla="*/ 178117 h 197167"/>
                <a:gd name="connsiteX7" fmla="*/ 20475 w 41429"/>
                <a:gd name="connsiteY7" fmla="*/ 197167 h 197167"/>
                <a:gd name="connsiteX8" fmla="*/ 24285 w 41429"/>
                <a:gd name="connsiteY8" fmla="*/ 197167 h 197167"/>
                <a:gd name="connsiteX9" fmla="*/ 41430 w 41429"/>
                <a:gd name="connsiteY9" fmla="*/ 178117 h 197167"/>
                <a:gd name="connsiteX10" fmla="*/ 41430 w 41429"/>
                <a:gd name="connsiteY10" fmla="*/ 31433 h 197167"/>
                <a:gd name="connsiteX11" fmla="*/ 41430 w 41429"/>
                <a:gd name="connsiteY11" fmla="*/ 30480 h 197167"/>
                <a:gd name="connsiteX12" fmla="*/ 41430 w 41429"/>
                <a:gd name="connsiteY12" fmla="*/ 30480 h 197167"/>
                <a:gd name="connsiteX13" fmla="*/ 31905 w 41429"/>
                <a:gd name="connsiteY13" fmla="*/ 3810 h 197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429" h="197167">
                  <a:moveTo>
                    <a:pt x="31905" y="3810"/>
                  </a:moveTo>
                  <a:cubicBezTo>
                    <a:pt x="27142" y="953"/>
                    <a:pt x="22380" y="0"/>
                    <a:pt x="17617" y="0"/>
                  </a:cubicBezTo>
                  <a:cubicBezTo>
                    <a:pt x="11902" y="0"/>
                    <a:pt x="7140" y="953"/>
                    <a:pt x="5235" y="1905"/>
                  </a:cubicBezTo>
                  <a:cubicBezTo>
                    <a:pt x="-480" y="4763"/>
                    <a:pt x="-480" y="6667"/>
                    <a:pt x="472" y="10478"/>
                  </a:cubicBezTo>
                  <a:cubicBezTo>
                    <a:pt x="2377" y="16192"/>
                    <a:pt x="2377" y="34290"/>
                    <a:pt x="2377" y="48578"/>
                  </a:cubicBezTo>
                  <a:lnTo>
                    <a:pt x="2377" y="60008"/>
                  </a:lnTo>
                  <a:lnTo>
                    <a:pt x="2377" y="178117"/>
                  </a:lnTo>
                  <a:cubicBezTo>
                    <a:pt x="2377" y="192405"/>
                    <a:pt x="9997" y="197167"/>
                    <a:pt x="20475" y="197167"/>
                  </a:cubicBezTo>
                  <a:lnTo>
                    <a:pt x="24285" y="197167"/>
                  </a:lnTo>
                  <a:cubicBezTo>
                    <a:pt x="33810" y="197167"/>
                    <a:pt x="41430" y="192405"/>
                    <a:pt x="41430" y="178117"/>
                  </a:cubicBezTo>
                  <a:lnTo>
                    <a:pt x="41430" y="31433"/>
                  </a:lnTo>
                  <a:cubicBezTo>
                    <a:pt x="41430" y="31433"/>
                    <a:pt x="41430" y="30480"/>
                    <a:pt x="41430" y="30480"/>
                  </a:cubicBezTo>
                  <a:lnTo>
                    <a:pt x="41430" y="30480"/>
                  </a:lnTo>
                  <a:cubicBezTo>
                    <a:pt x="41430" y="18097"/>
                    <a:pt x="37620" y="8572"/>
                    <a:pt x="31905" y="381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33" name="Freeform: Shape 42">
              <a:extLst>
                <a:ext uri="{FF2B5EF4-FFF2-40B4-BE49-F238E27FC236}">
                  <a16:creationId xmlns:a16="http://schemas.microsoft.com/office/drawing/2014/main" id="{0703B51B-41EE-274D-A387-D1227E86C387}"/>
                </a:ext>
              </a:extLst>
            </p:cNvPr>
            <p:cNvSpPr/>
            <p:nvPr/>
          </p:nvSpPr>
          <p:spPr>
            <a:xfrm>
              <a:off x="2792363" y="2212657"/>
              <a:ext cx="171231" cy="194309"/>
            </a:xfrm>
            <a:custGeom>
              <a:avLst/>
              <a:gdLst>
                <a:gd name="connsiteX0" fmla="*/ 140384 w 171231"/>
                <a:gd name="connsiteY0" fmla="*/ 39052 h 194309"/>
                <a:gd name="connsiteX1" fmla="*/ 167054 w 171231"/>
                <a:gd name="connsiteY1" fmla="*/ 28575 h 194309"/>
                <a:gd name="connsiteX2" fmla="*/ 168959 w 171231"/>
                <a:gd name="connsiteY2" fmla="*/ 2858 h 194309"/>
                <a:gd name="connsiteX3" fmla="*/ 165149 w 171231"/>
                <a:gd name="connsiteY3" fmla="*/ 0 h 194309"/>
                <a:gd name="connsiteX4" fmla="*/ 30847 w 171231"/>
                <a:gd name="connsiteY4" fmla="*/ 0 h 194309"/>
                <a:gd name="connsiteX5" fmla="*/ 30847 w 171231"/>
                <a:gd name="connsiteY5" fmla="*/ 0 h 194309"/>
                <a:gd name="connsiteX6" fmla="*/ 4177 w 171231"/>
                <a:gd name="connsiteY6" fmla="*/ 10477 h 194309"/>
                <a:gd name="connsiteX7" fmla="*/ 2272 w 171231"/>
                <a:gd name="connsiteY7" fmla="*/ 36195 h 194309"/>
                <a:gd name="connsiteX8" fmla="*/ 6082 w 171231"/>
                <a:gd name="connsiteY8" fmla="*/ 39052 h 194309"/>
                <a:gd name="connsiteX9" fmla="*/ 58469 w 171231"/>
                <a:gd name="connsiteY9" fmla="*/ 39052 h 194309"/>
                <a:gd name="connsiteX10" fmla="*/ 65137 w 171231"/>
                <a:gd name="connsiteY10" fmla="*/ 44767 h 194309"/>
                <a:gd name="connsiteX11" fmla="*/ 65137 w 171231"/>
                <a:gd name="connsiteY11" fmla="*/ 175260 h 194309"/>
                <a:gd name="connsiteX12" fmla="*/ 69899 w 171231"/>
                <a:gd name="connsiteY12" fmla="*/ 189547 h 194309"/>
                <a:gd name="connsiteX13" fmla="*/ 83234 w 171231"/>
                <a:gd name="connsiteY13" fmla="*/ 194310 h 194309"/>
                <a:gd name="connsiteX14" fmla="*/ 87044 w 171231"/>
                <a:gd name="connsiteY14" fmla="*/ 194310 h 194309"/>
                <a:gd name="connsiteX15" fmla="*/ 104189 w 171231"/>
                <a:gd name="connsiteY15" fmla="*/ 175260 h 194309"/>
                <a:gd name="connsiteX16" fmla="*/ 104189 w 171231"/>
                <a:gd name="connsiteY16" fmla="*/ 46672 h 194309"/>
                <a:gd name="connsiteX17" fmla="*/ 111809 w 171231"/>
                <a:gd name="connsiteY17" fmla="*/ 38100 h 194309"/>
                <a:gd name="connsiteX18" fmla="*/ 140384 w 171231"/>
                <a:gd name="connsiteY18" fmla="*/ 39052 h 194309"/>
                <a:gd name="connsiteX19" fmla="*/ 140384 w 171231"/>
                <a:gd name="connsiteY19" fmla="*/ 39052 h 194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71231" h="194309">
                  <a:moveTo>
                    <a:pt x="140384" y="39052"/>
                  </a:moveTo>
                  <a:cubicBezTo>
                    <a:pt x="152767" y="39052"/>
                    <a:pt x="162292" y="35242"/>
                    <a:pt x="167054" y="28575"/>
                  </a:cubicBezTo>
                  <a:cubicBezTo>
                    <a:pt x="173722" y="19050"/>
                    <a:pt x="170864" y="6667"/>
                    <a:pt x="168959" y="2858"/>
                  </a:cubicBezTo>
                  <a:cubicBezTo>
                    <a:pt x="168007" y="952"/>
                    <a:pt x="166102" y="0"/>
                    <a:pt x="165149" y="0"/>
                  </a:cubicBezTo>
                  <a:cubicBezTo>
                    <a:pt x="165149" y="0"/>
                    <a:pt x="30847" y="0"/>
                    <a:pt x="30847" y="0"/>
                  </a:cubicBezTo>
                  <a:lnTo>
                    <a:pt x="30847" y="0"/>
                  </a:lnTo>
                  <a:cubicBezTo>
                    <a:pt x="18464" y="0"/>
                    <a:pt x="8939" y="3810"/>
                    <a:pt x="4177" y="10477"/>
                  </a:cubicBezTo>
                  <a:cubicBezTo>
                    <a:pt x="-2491" y="20002"/>
                    <a:pt x="367" y="32385"/>
                    <a:pt x="2272" y="36195"/>
                  </a:cubicBezTo>
                  <a:cubicBezTo>
                    <a:pt x="3224" y="38100"/>
                    <a:pt x="5129" y="39052"/>
                    <a:pt x="6082" y="39052"/>
                  </a:cubicBezTo>
                  <a:lnTo>
                    <a:pt x="58469" y="39052"/>
                  </a:lnTo>
                  <a:cubicBezTo>
                    <a:pt x="61327" y="39052"/>
                    <a:pt x="64184" y="41910"/>
                    <a:pt x="65137" y="44767"/>
                  </a:cubicBezTo>
                  <a:lnTo>
                    <a:pt x="65137" y="175260"/>
                  </a:lnTo>
                  <a:cubicBezTo>
                    <a:pt x="65137" y="181927"/>
                    <a:pt x="67042" y="186690"/>
                    <a:pt x="69899" y="189547"/>
                  </a:cubicBezTo>
                  <a:cubicBezTo>
                    <a:pt x="72757" y="193358"/>
                    <a:pt x="77519" y="194310"/>
                    <a:pt x="83234" y="194310"/>
                  </a:cubicBezTo>
                  <a:lnTo>
                    <a:pt x="87044" y="194310"/>
                  </a:lnTo>
                  <a:cubicBezTo>
                    <a:pt x="96569" y="194310"/>
                    <a:pt x="104189" y="189547"/>
                    <a:pt x="104189" y="175260"/>
                  </a:cubicBezTo>
                  <a:lnTo>
                    <a:pt x="104189" y="46672"/>
                  </a:lnTo>
                  <a:cubicBezTo>
                    <a:pt x="104189" y="41910"/>
                    <a:pt x="107047" y="39052"/>
                    <a:pt x="111809" y="38100"/>
                  </a:cubicBezTo>
                  <a:cubicBezTo>
                    <a:pt x="112762" y="39052"/>
                    <a:pt x="140384" y="39052"/>
                    <a:pt x="140384" y="39052"/>
                  </a:cubicBezTo>
                  <a:lnTo>
                    <a:pt x="140384" y="3905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34" name="Freeform: Shape 43">
              <a:extLst>
                <a:ext uri="{FF2B5EF4-FFF2-40B4-BE49-F238E27FC236}">
                  <a16:creationId xmlns:a16="http://schemas.microsoft.com/office/drawing/2014/main" id="{39A24197-6EC2-AD43-9531-B3D4E1DD59CD}"/>
                </a:ext>
              </a:extLst>
            </p:cNvPr>
            <p:cNvSpPr/>
            <p:nvPr/>
          </p:nvSpPr>
          <p:spPr>
            <a:xfrm>
              <a:off x="2923222" y="2260282"/>
              <a:ext cx="131917" cy="147637"/>
            </a:xfrm>
            <a:custGeom>
              <a:avLst/>
              <a:gdLst>
                <a:gd name="connsiteX0" fmla="*/ 129540 w 131917"/>
                <a:gd name="connsiteY0" fmla="*/ 96202 h 147637"/>
                <a:gd name="connsiteX1" fmla="*/ 129540 w 131917"/>
                <a:gd name="connsiteY1" fmla="*/ 61913 h 147637"/>
                <a:gd name="connsiteX2" fmla="*/ 65723 w 131917"/>
                <a:gd name="connsiteY2" fmla="*/ 0 h 147637"/>
                <a:gd name="connsiteX3" fmla="*/ 6668 w 131917"/>
                <a:gd name="connsiteY3" fmla="*/ 34290 h 147637"/>
                <a:gd name="connsiteX4" fmla="*/ 30480 w 131917"/>
                <a:gd name="connsiteY4" fmla="*/ 51435 h 147637"/>
                <a:gd name="connsiteX5" fmla="*/ 32385 w 131917"/>
                <a:gd name="connsiteY5" fmla="*/ 50483 h 147637"/>
                <a:gd name="connsiteX6" fmla="*/ 32385 w 131917"/>
                <a:gd name="connsiteY6" fmla="*/ 50483 h 147637"/>
                <a:gd name="connsiteX7" fmla="*/ 65723 w 131917"/>
                <a:gd name="connsiteY7" fmla="*/ 30480 h 147637"/>
                <a:gd name="connsiteX8" fmla="*/ 91440 w 131917"/>
                <a:gd name="connsiteY8" fmla="*/ 51435 h 147637"/>
                <a:gd name="connsiteX9" fmla="*/ 87630 w 131917"/>
                <a:gd name="connsiteY9" fmla="*/ 55245 h 147637"/>
                <a:gd name="connsiteX10" fmla="*/ 87630 w 131917"/>
                <a:gd name="connsiteY10" fmla="*/ 55245 h 147637"/>
                <a:gd name="connsiteX11" fmla="*/ 8573 w 131917"/>
                <a:gd name="connsiteY11" fmla="*/ 80963 h 147637"/>
                <a:gd name="connsiteX12" fmla="*/ 0 w 131917"/>
                <a:gd name="connsiteY12" fmla="*/ 108585 h 147637"/>
                <a:gd name="connsiteX13" fmla="*/ 45720 w 131917"/>
                <a:gd name="connsiteY13" fmla="*/ 147638 h 147637"/>
                <a:gd name="connsiteX14" fmla="*/ 85725 w 131917"/>
                <a:gd name="connsiteY14" fmla="*/ 132397 h 147637"/>
                <a:gd name="connsiteX15" fmla="*/ 85725 w 131917"/>
                <a:gd name="connsiteY15" fmla="*/ 132397 h 147637"/>
                <a:gd name="connsiteX16" fmla="*/ 86678 w 131917"/>
                <a:gd name="connsiteY16" fmla="*/ 131445 h 147637"/>
                <a:gd name="connsiteX17" fmla="*/ 90488 w 131917"/>
                <a:gd name="connsiteY17" fmla="*/ 130492 h 147637"/>
                <a:gd name="connsiteX18" fmla="*/ 93345 w 131917"/>
                <a:gd name="connsiteY18" fmla="*/ 131445 h 147637"/>
                <a:gd name="connsiteX19" fmla="*/ 94298 w 131917"/>
                <a:gd name="connsiteY19" fmla="*/ 132397 h 147637"/>
                <a:gd name="connsiteX20" fmla="*/ 100965 w 131917"/>
                <a:gd name="connsiteY20" fmla="*/ 141922 h 147637"/>
                <a:gd name="connsiteX21" fmla="*/ 126683 w 131917"/>
                <a:gd name="connsiteY21" fmla="*/ 143827 h 147637"/>
                <a:gd name="connsiteX22" fmla="*/ 131445 w 131917"/>
                <a:gd name="connsiteY22" fmla="*/ 135255 h 147637"/>
                <a:gd name="connsiteX23" fmla="*/ 129540 w 131917"/>
                <a:gd name="connsiteY23" fmla="*/ 96202 h 147637"/>
                <a:gd name="connsiteX24" fmla="*/ 91440 w 131917"/>
                <a:gd name="connsiteY24" fmla="*/ 87630 h 147637"/>
                <a:gd name="connsiteX25" fmla="*/ 58103 w 131917"/>
                <a:gd name="connsiteY25" fmla="*/ 116205 h 147637"/>
                <a:gd name="connsiteX26" fmla="*/ 39053 w 131917"/>
                <a:gd name="connsiteY26" fmla="*/ 101917 h 147637"/>
                <a:gd name="connsiteX27" fmla="*/ 83820 w 131917"/>
                <a:gd name="connsiteY27" fmla="*/ 79058 h 147637"/>
                <a:gd name="connsiteX28" fmla="*/ 85725 w 131917"/>
                <a:gd name="connsiteY28" fmla="*/ 79058 h 147637"/>
                <a:gd name="connsiteX29" fmla="*/ 85725 w 131917"/>
                <a:gd name="connsiteY29" fmla="*/ 79058 h 147637"/>
                <a:gd name="connsiteX30" fmla="*/ 91440 w 131917"/>
                <a:gd name="connsiteY30" fmla="*/ 84772 h 147637"/>
                <a:gd name="connsiteX31" fmla="*/ 91440 w 131917"/>
                <a:gd name="connsiteY31" fmla="*/ 87630 h 147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31917" h="147637">
                  <a:moveTo>
                    <a:pt x="129540" y="96202"/>
                  </a:moveTo>
                  <a:lnTo>
                    <a:pt x="129540" y="61913"/>
                  </a:lnTo>
                  <a:cubicBezTo>
                    <a:pt x="129540" y="22860"/>
                    <a:pt x="120968" y="0"/>
                    <a:pt x="65723" y="0"/>
                  </a:cubicBezTo>
                  <a:cubicBezTo>
                    <a:pt x="24765" y="0"/>
                    <a:pt x="6668" y="17145"/>
                    <a:pt x="6668" y="34290"/>
                  </a:cubicBezTo>
                  <a:cubicBezTo>
                    <a:pt x="6668" y="49530"/>
                    <a:pt x="24765" y="51435"/>
                    <a:pt x="30480" y="51435"/>
                  </a:cubicBezTo>
                  <a:cubicBezTo>
                    <a:pt x="31433" y="51435"/>
                    <a:pt x="31433" y="51435"/>
                    <a:pt x="32385" y="50483"/>
                  </a:cubicBezTo>
                  <a:lnTo>
                    <a:pt x="32385" y="50483"/>
                  </a:lnTo>
                  <a:cubicBezTo>
                    <a:pt x="37148" y="40005"/>
                    <a:pt x="47625" y="30480"/>
                    <a:pt x="65723" y="30480"/>
                  </a:cubicBezTo>
                  <a:cubicBezTo>
                    <a:pt x="84773" y="30480"/>
                    <a:pt x="90488" y="36195"/>
                    <a:pt x="91440" y="51435"/>
                  </a:cubicBezTo>
                  <a:cubicBezTo>
                    <a:pt x="91440" y="53340"/>
                    <a:pt x="89535" y="55245"/>
                    <a:pt x="87630" y="55245"/>
                  </a:cubicBezTo>
                  <a:lnTo>
                    <a:pt x="87630" y="55245"/>
                  </a:lnTo>
                  <a:cubicBezTo>
                    <a:pt x="73343" y="56197"/>
                    <a:pt x="22860" y="62865"/>
                    <a:pt x="8573" y="80963"/>
                  </a:cubicBezTo>
                  <a:cubicBezTo>
                    <a:pt x="1905" y="88583"/>
                    <a:pt x="0" y="98108"/>
                    <a:pt x="0" y="108585"/>
                  </a:cubicBezTo>
                  <a:cubicBezTo>
                    <a:pt x="0" y="131445"/>
                    <a:pt x="17145" y="147638"/>
                    <a:pt x="45720" y="147638"/>
                  </a:cubicBezTo>
                  <a:cubicBezTo>
                    <a:pt x="61913" y="147638"/>
                    <a:pt x="76200" y="141922"/>
                    <a:pt x="85725" y="132397"/>
                  </a:cubicBezTo>
                  <a:lnTo>
                    <a:pt x="85725" y="132397"/>
                  </a:lnTo>
                  <a:cubicBezTo>
                    <a:pt x="85725" y="132397"/>
                    <a:pt x="86678" y="131445"/>
                    <a:pt x="86678" y="131445"/>
                  </a:cubicBezTo>
                  <a:cubicBezTo>
                    <a:pt x="87630" y="130492"/>
                    <a:pt x="89535" y="130492"/>
                    <a:pt x="90488" y="130492"/>
                  </a:cubicBezTo>
                  <a:cubicBezTo>
                    <a:pt x="91440" y="130492"/>
                    <a:pt x="92393" y="130492"/>
                    <a:pt x="93345" y="131445"/>
                  </a:cubicBezTo>
                  <a:cubicBezTo>
                    <a:pt x="94298" y="132397"/>
                    <a:pt x="94298" y="132397"/>
                    <a:pt x="94298" y="132397"/>
                  </a:cubicBezTo>
                  <a:cubicBezTo>
                    <a:pt x="96203" y="136208"/>
                    <a:pt x="98108" y="139065"/>
                    <a:pt x="100965" y="141922"/>
                  </a:cubicBezTo>
                  <a:cubicBezTo>
                    <a:pt x="110490" y="148590"/>
                    <a:pt x="122873" y="145733"/>
                    <a:pt x="126683" y="143827"/>
                  </a:cubicBezTo>
                  <a:cubicBezTo>
                    <a:pt x="132398" y="140970"/>
                    <a:pt x="132398" y="139065"/>
                    <a:pt x="131445" y="135255"/>
                  </a:cubicBezTo>
                  <a:cubicBezTo>
                    <a:pt x="130493" y="130492"/>
                    <a:pt x="129540" y="111442"/>
                    <a:pt x="129540" y="96202"/>
                  </a:cubicBezTo>
                  <a:moveTo>
                    <a:pt x="91440" y="87630"/>
                  </a:moveTo>
                  <a:cubicBezTo>
                    <a:pt x="91440" y="102870"/>
                    <a:pt x="78105" y="116205"/>
                    <a:pt x="58103" y="116205"/>
                  </a:cubicBezTo>
                  <a:cubicBezTo>
                    <a:pt x="44768" y="116205"/>
                    <a:pt x="39053" y="110490"/>
                    <a:pt x="39053" y="101917"/>
                  </a:cubicBezTo>
                  <a:cubicBezTo>
                    <a:pt x="39053" y="91440"/>
                    <a:pt x="54293" y="80963"/>
                    <a:pt x="83820" y="79058"/>
                  </a:cubicBezTo>
                  <a:lnTo>
                    <a:pt x="85725" y="79058"/>
                  </a:lnTo>
                  <a:lnTo>
                    <a:pt x="85725" y="79058"/>
                  </a:lnTo>
                  <a:cubicBezTo>
                    <a:pt x="88583" y="79058"/>
                    <a:pt x="91440" y="81915"/>
                    <a:pt x="91440" y="84772"/>
                  </a:cubicBezTo>
                  <a:lnTo>
                    <a:pt x="91440" y="8763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35" name="Freeform: Shape 44">
              <a:extLst>
                <a:ext uri="{FF2B5EF4-FFF2-40B4-BE49-F238E27FC236}">
                  <a16:creationId xmlns:a16="http://schemas.microsoft.com/office/drawing/2014/main" id="{57E4407C-BB4A-9B41-83C5-B250B4E618E3}"/>
                </a:ext>
              </a:extLst>
            </p:cNvPr>
            <p:cNvSpPr/>
            <p:nvPr/>
          </p:nvSpPr>
          <p:spPr>
            <a:xfrm>
              <a:off x="3519015" y="2209800"/>
              <a:ext cx="41574" cy="196215"/>
            </a:xfrm>
            <a:custGeom>
              <a:avLst/>
              <a:gdLst>
                <a:gd name="connsiteX0" fmla="*/ 31905 w 41574"/>
                <a:gd name="connsiteY0" fmla="*/ 3810 h 196215"/>
                <a:gd name="connsiteX1" fmla="*/ 17617 w 41574"/>
                <a:gd name="connsiteY1" fmla="*/ 0 h 196215"/>
                <a:gd name="connsiteX2" fmla="*/ 5235 w 41574"/>
                <a:gd name="connsiteY2" fmla="*/ 1905 h 196215"/>
                <a:gd name="connsiteX3" fmla="*/ 472 w 41574"/>
                <a:gd name="connsiteY3" fmla="*/ 10478 h 196215"/>
                <a:gd name="connsiteX4" fmla="*/ 2377 w 41574"/>
                <a:gd name="connsiteY4" fmla="*/ 48578 h 196215"/>
                <a:gd name="connsiteX5" fmla="*/ 2377 w 41574"/>
                <a:gd name="connsiteY5" fmla="*/ 60008 h 196215"/>
                <a:gd name="connsiteX6" fmla="*/ 2377 w 41574"/>
                <a:gd name="connsiteY6" fmla="*/ 178117 h 196215"/>
                <a:gd name="connsiteX7" fmla="*/ 20475 w 41574"/>
                <a:gd name="connsiteY7" fmla="*/ 196215 h 196215"/>
                <a:gd name="connsiteX8" fmla="*/ 24285 w 41574"/>
                <a:gd name="connsiteY8" fmla="*/ 196215 h 196215"/>
                <a:gd name="connsiteX9" fmla="*/ 41430 w 41574"/>
                <a:gd name="connsiteY9" fmla="*/ 177165 h 196215"/>
                <a:gd name="connsiteX10" fmla="*/ 41430 w 41574"/>
                <a:gd name="connsiteY10" fmla="*/ 30480 h 196215"/>
                <a:gd name="connsiteX11" fmla="*/ 41430 w 41574"/>
                <a:gd name="connsiteY11" fmla="*/ 29528 h 196215"/>
                <a:gd name="connsiteX12" fmla="*/ 41430 w 41574"/>
                <a:gd name="connsiteY12" fmla="*/ 29528 h 196215"/>
                <a:gd name="connsiteX13" fmla="*/ 31905 w 41574"/>
                <a:gd name="connsiteY13" fmla="*/ 3810 h 196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574" h="196215">
                  <a:moveTo>
                    <a:pt x="31905" y="3810"/>
                  </a:moveTo>
                  <a:cubicBezTo>
                    <a:pt x="27142" y="953"/>
                    <a:pt x="22380" y="0"/>
                    <a:pt x="17617" y="0"/>
                  </a:cubicBezTo>
                  <a:cubicBezTo>
                    <a:pt x="11902" y="0"/>
                    <a:pt x="7140" y="953"/>
                    <a:pt x="5235" y="1905"/>
                  </a:cubicBezTo>
                  <a:cubicBezTo>
                    <a:pt x="-480" y="4763"/>
                    <a:pt x="-480" y="6667"/>
                    <a:pt x="472" y="10478"/>
                  </a:cubicBezTo>
                  <a:cubicBezTo>
                    <a:pt x="2377" y="16192"/>
                    <a:pt x="2377" y="34290"/>
                    <a:pt x="2377" y="48578"/>
                  </a:cubicBezTo>
                  <a:lnTo>
                    <a:pt x="2377" y="60008"/>
                  </a:lnTo>
                  <a:lnTo>
                    <a:pt x="2377" y="178117"/>
                  </a:lnTo>
                  <a:cubicBezTo>
                    <a:pt x="2377" y="192405"/>
                    <a:pt x="9997" y="196215"/>
                    <a:pt x="20475" y="196215"/>
                  </a:cubicBezTo>
                  <a:lnTo>
                    <a:pt x="24285" y="196215"/>
                  </a:lnTo>
                  <a:cubicBezTo>
                    <a:pt x="33810" y="196215"/>
                    <a:pt x="41430" y="191453"/>
                    <a:pt x="41430" y="177165"/>
                  </a:cubicBezTo>
                  <a:lnTo>
                    <a:pt x="41430" y="30480"/>
                  </a:lnTo>
                  <a:cubicBezTo>
                    <a:pt x="41430" y="30480"/>
                    <a:pt x="41430" y="29528"/>
                    <a:pt x="41430" y="29528"/>
                  </a:cubicBezTo>
                  <a:lnTo>
                    <a:pt x="41430" y="29528"/>
                  </a:lnTo>
                  <a:cubicBezTo>
                    <a:pt x="42382" y="18097"/>
                    <a:pt x="38572" y="8572"/>
                    <a:pt x="31905" y="381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36" name="Freeform: Shape 46">
              <a:extLst>
                <a:ext uri="{FF2B5EF4-FFF2-40B4-BE49-F238E27FC236}">
                  <a16:creationId xmlns:a16="http://schemas.microsoft.com/office/drawing/2014/main" id="{9F97CBAC-3E4F-2041-84C7-039D1753CA3F}"/>
                </a:ext>
              </a:extLst>
            </p:cNvPr>
            <p:cNvSpPr/>
            <p:nvPr/>
          </p:nvSpPr>
          <p:spPr>
            <a:xfrm>
              <a:off x="3368040" y="2260282"/>
              <a:ext cx="131917" cy="147637"/>
            </a:xfrm>
            <a:custGeom>
              <a:avLst/>
              <a:gdLst>
                <a:gd name="connsiteX0" fmla="*/ 129540 w 131917"/>
                <a:gd name="connsiteY0" fmla="*/ 96202 h 147637"/>
                <a:gd name="connsiteX1" fmla="*/ 129540 w 131917"/>
                <a:gd name="connsiteY1" fmla="*/ 61913 h 147637"/>
                <a:gd name="connsiteX2" fmla="*/ 65722 w 131917"/>
                <a:gd name="connsiteY2" fmla="*/ 0 h 147637"/>
                <a:gd name="connsiteX3" fmla="*/ 6667 w 131917"/>
                <a:gd name="connsiteY3" fmla="*/ 34290 h 147637"/>
                <a:gd name="connsiteX4" fmla="*/ 30480 w 131917"/>
                <a:gd name="connsiteY4" fmla="*/ 51435 h 147637"/>
                <a:gd name="connsiteX5" fmla="*/ 32385 w 131917"/>
                <a:gd name="connsiteY5" fmla="*/ 50483 h 147637"/>
                <a:gd name="connsiteX6" fmla="*/ 32385 w 131917"/>
                <a:gd name="connsiteY6" fmla="*/ 50483 h 147637"/>
                <a:gd name="connsiteX7" fmla="*/ 65722 w 131917"/>
                <a:gd name="connsiteY7" fmla="*/ 30480 h 147637"/>
                <a:gd name="connsiteX8" fmla="*/ 91440 w 131917"/>
                <a:gd name="connsiteY8" fmla="*/ 51435 h 147637"/>
                <a:gd name="connsiteX9" fmla="*/ 87630 w 131917"/>
                <a:gd name="connsiteY9" fmla="*/ 55245 h 147637"/>
                <a:gd name="connsiteX10" fmla="*/ 87630 w 131917"/>
                <a:gd name="connsiteY10" fmla="*/ 55245 h 147637"/>
                <a:gd name="connsiteX11" fmla="*/ 8572 w 131917"/>
                <a:gd name="connsiteY11" fmla="*/ 80963 h 147637"/>
                <a:gd name="connsiteX12" fmla="*/ 0 w 131917"/>
                <a:gd name="connsiteY12" fmla="*/ 108585 h 147637"/>
                <a:gd name="connsiteX13" fmla="*/ 45720 w 131917"/>
                <a:gd name="connsiteY13" fmla="*/ 147638 h 147637"/>
                <a:gd name="connsiteX14" fmla="*/ 85725 w 131917"/>
                <a:gd name="connsiteY14" fmla="*/ 132397 h 147637"/>
                <a:gd name="connsiteX15" fmla="*/ 85725 w 131917"/>
                <a:gd name="connsiteY15" fmla="*/ 132397 h 147637"/>
                <a:gd name="connsiteX16" fmla="*/ 86677 w 131917"/>
                <a:gd name="connsiteY16" fmla="*/ 131445 h 147637"/>
                <a:gd name="connsiteX17" fmla="*/ 90488 w 131917"/>
                <a:gd name="connsiteY17" fmla="*/ 130492 h 147637"/>
                <a:gd name="connsiteX18" fmla="*/ 93345 w 131917"/>
                <a:gd name="connsiteY18" fmla="*/ 131445 h 147637"/>
                <a:gd name="connsiteX19" fmla="*/ 94297 w 131917"/>
                <a:gd name="connsiteY19" fmla="*/ 132397 h 147637"/>
                <a:gd name="connsiteX20" fmla="*/ 100965 w 131917"/>
                <a:gd name="connsiteY20" fmla="*/ 141922 h 147637"/>
                <a:gd name="connsiteX21" fmla="*/ 126682 w 131917"/>
                <a:gd name="connsiteY21" fmla="*/ 143827 h 147637"/>
                <a:gd name="connsiteX22" fmla="*/ 131445 w 131917"/>
                <a:gd name="connsiteY22" fmla="*/ 135255 h 147637"/>
                <a:gd name="connsiteX23" fmla="*/ 129540 w 131917"/>
                <a:gd name="connsiteY23" fmla="*/ 96202 h 147637"/>
                <a:gd name="connsiteX24" fmla="*/ 90488 w 131917"/>
                <a:gd name="connsiteY24" fmla="*/ 87630 h 147637"/>
                <a:gd name="connsiteX25" fmla="*/ 57150 w 131917"/>
                <a:gd name="connsiteY25" fmla="*/ 116205 h 147637"/>
                <a:gd name="connsiteX26" fmla="*/ 38100 w 131917"/>
                <a:gd name="connsiteY26" fmla="*/ 101917 h 147637"/>
                <a:gd name="connsiteX27" fmla="*/ 82867 w 131917"/>
                <a:gd name="connsiteY27" fmla="*/ 79058 h 147637"/>
                <a:gd name="connsiteX28" fmla="*/ 84772 w 131917"/>
                <a:gd name="connsiteY28" fmla="*/ 79058 h 147637"/>
                <a:gd name="connsiteX29" fmla="*/ 84772 w 131917"/>
                <a:gd name="connsiteY29" fmla="*/ 79058 h 147637"/>
                <a:gd name="connsiteX30" fmla="*/ 90488 w 131917"/>
                <a:gd name="connsiteY30" fmla="*/ 84772 h 147637"/>
                <a:gd name="connsiteX31" fmla="*/ 90488 w 131917"/>
                <a:gd name="connsiteY31" fmla="*/ 87630 h 147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31917" h="147637">
                  <a:moveTo>
                    <a:pt x="129540" y="96202"/>
                  </a:moveTo>
                  <a:lnTo>
                    <a:pt x="129540" y="61913"/>
                  </a:lnTo>
                  <a:cubicBezTo>
                    <a:pt x="129540" y="22860"/>
                    <a:pt x="120967" y="0"/>
                    <a:pt x="65722" y="0"/>
                  </a:cubicBezTo>
                  <a:cubicBezTo>
                    <a:pt x="24765" y="0"/>
                    <a:pt x="6667" y="17145"/>
                    <a:pt x="6667" y="34290"/>
                  </a:cubicBezTo>
                  <a:cubicBezTo>
                    <a:pt x="6667" y="49530"/>
                    <a:pt x="24765" y="51435"/>
                    <a:pt x="30480" y="51435"/>
                  </a:cubicBezTo>
                  <a:cubicBezTo>
                    <a:pt x="31432" y="51435"/>
                    <a:pt x="31432" y="51435"/>
                    <a:pt x="32385" y="50483"/>
                  </a:cubicBezTo>
                  <a:lnTo>
                    <a:pt x="32385" y="50483"/>
                  </a:lnTo>
                  <a:cubicBezTo>
                    <a:pt x="37147" y="40005"/>
                    <a:pt x="47625" y="30480"/>
                    <a:pt x="65722" y="30480"/>
                  </a:cubicBezTo>
                  <a:cubicBezTo>
                    <a:pt x="84772" y="30480"/>
                    <a:pt x="90488" y="36195"/>
                    <a:pt x="91440" y="51435"/>
                  </a:cubicBezTo>
                  <a:cubicBezTo>
                    <a:pt x="91440" y="53340"/>
                    <a:pt x="89535" y="55245"/>
                    <a:pt x="87630" y="55245"/>
                  </a:cubicBezTo>
                  <a:lnTo>
                    <a:pt x="87630" y="55245"/>
                  </a:lnTo>
                  <a:cubicBezTo>
                    <a:pt x="73342" y="56197"/>
                    <a:pt x="22860" y="62865"/>
                    <a:pt x="8572" y="80963"/>
                  </a:cubicBezTo>
                  <a:cubicBezTo>
                    <a:pt x="1905" y="88583"/>
                    <a:pt x="0" y="98108"/>
                    <a:pt x="0" y="108585"/>
                  </a:cubicBezTo>
                  <a:cubicBezTo>
                    <a:pt x="0" y="131445"/>
                    <a:pt x="17145" y="147638"/>
                    <a:pt x="45720" y="147638"/>
                  </a:cubicBezTo>
                  <a:cubicBezTo>
                    <a:pt x="61913" y="147638"/>
                    <a:pt x="76200" y="141922"/>
                    <a:pt x="85725" y="132397"/>
                  </a:cubicBezTo>
                  <a:lnTo>
                    <a:pt x="85725" y="132397"/>
                  </a:lnTo>
                  <a:cubicBezTo>
                    <a:pt x="85725" y="132397"/>
                    <a:pt x="86677" y="131445"/>
                    <a:pt x="86677" y="131445"/>
                  </a:cubicBezTo>
                  <a:cubicBezTo>
                    <a:pt x="87630" y="130492"/>
                    <a:pt x="89535" y="130492"/>
                    <a:pt x="90488" y="130492"/>
                  </a:cubicBezTo>
                  <a:cubicBezTo>
                    <a:pt x="91440" y="130492"/>
                    <a:pt x="92392" y="130492"/>
                    <a:pt x="93345" y="131445"/>
                  </a:cubicBezTo>
                  <a:cubicBezTo>
                    <a:pt x="94297" y="132397"/>
                    <a:pt x="94297" y="132397"/>
                    <a:pt x="94297" y="132397"/>
                  </a:cubicBezTo>
                  <a:cubicBezTo>
                    <a:pt x="96202" y="136208"/>
                    <a:pt x="98107" y="139065"/>
                    <a:pt x="100965" y="141922"/>
                  </a:cubicBezTo>
                  <a:cubicBezTo>
                    <a:pt x="110490" y="148590"/>
                    <a:pt x="122872" y="145733"/>
                    <a:pt x="126682" y="143827"/>
                  </a:cubicBezTo>
                  <a:cubicBezTo>
                    <a:pt x="132397" y="140970"/>
                    <a:pt x="132397" y="139065"/>
                    <a:pt x="131445" y="135255"/>
                  </a:cubicBezTo>
                  <a:cubicBezTo>
                    <a:pt x="129540" y="130492"/>
                    <a:pt x="129540" y="111442"/>
                    <a:pt x="129540" y="96202"/>
                  </a:cubicBezTo>
                  <a:moveTo>
                    <a:pt x="90488" y="87630"/>
                  </a:moveTo>
                  <a:cubicBezTo>
                    <a:pt x="90488" y="102870"/>
                    <a:pt x="77152" y="116205"/>
                    <a:pt x="57150" y="116205"/>
                  </a:cubicBezTo>
                  <a:cubicBezTo>
                    <a:pt x="43815" y="116205"/>
                    <a:pt x="38100" y="110490"/>
                    <a:pt x="38100" y="101917"/>
                  </a:cubicBezTo>
                  <a:cubicBezTo>
                    <a:pt x="38100" y="91440"/>
                    <a:pt x="53340" y="80963"/>
                    <a:pt x="82867" y="79058"/>
                  </a:cubicBezTo>
                  <a:lnTo>
                    <a:pt x="84772" y="79058"/>
                  </a:lnTo>
                  <a:lnTo>
                    <a:pt x="84772" y="79058"/>
                  </a:lnTo>
                  <a:cubicBezTo>
                    <a:pt x="87630" y="79058"/>
                    <a:pt x="90488" y="81915"/>
                    <a:pt x="90488" y="84772"/>
                  </a:cubicBezTo>
                  <a:lnTo>
                    <a:pt x="90488" y="8763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37" name="Freeform: Shape 47">
              <a:extLst>
                <a:ext uri="{FF2B5EF4-FFF2-40B4-BE49-F238E27FC236}">
                  <a16:creationId xmlns:a16="http://schemas.microsoft.com/office/drawing/2014/main" id="{F6BFFD7A-CDD0-A443-A66F-3B299FA90E6A}"/>
                </a:ext>
              </a:extLst>
            </p:cNvPr>
            <p:cNvSpPr/>
            <p:nvPr/>
          </p:nvSpPr>
          <p:spPr>
            <a:xfrm>
              <a:off x="3584737" y="2207895"/>
              <a:ext cx="137452" cy="196214"/>
            </a:xfrm>
            <a:custGeom>
              <a:avLst/>
              <a:gdLst>
                <a:gd name="connsiteX0" fmla="*/ 134775 w 137452"/>
                <a:gd name="connsiteY0" fmla="*/ 179070 h 196214"/>
                <a:gd name="connsiteX1" fmla="*/ 110010 w 137452"/>
                <a:gd name="connsiteY1" fmla="*/ 149542 h 196214"/>
                <a:gd name="connsiteX2" fmla="*/ 107152 w 137452"/>
                <a:gd name="connsiteY2" fmla="*/ 144780 h 196214"/>
                <a:gd name="connsiteX3" fmla="*/ 93817 w 137452"/>
                <a:gd name="connsiteY3" fmla="*/ 126683 h 196214"/>
                <a:gd name="connsiteX4" fmla="*/ 95722 w 137452"/>
                <a:gd name="connsiteY4" fmla="*/ 108585 h 196214"/>
                <a:gd name="connsiteX5" fmla="*/ 98580 w 137452"/>
                <a:gd name="connsiteY5" fmla="*/ 105727 h 196214"/>
                <a:gd name="connsiteX6" fmla="*/ 101437 w 137452"/>
                <a:gd name="connsiteY6" fmla="*/ 101917 h 196214"/>
                <a:gd name="connsiteX7" fmla="*/ 101437 w 137452"/>
                <a:gd name="connsiteY7" fmla="*/ 101917 h 196214"/>
                <a:gd name="connsiteX8" fmla="*/ 102390 w 137452"/>
                <a:gd name="connsiteY8" fmla="*/ 100013 h 196214"/>
                <a:gd name="connsiteX9" fmla="*/ 102390 w 137452"/>
                <a:gd name="connsiteY9" fmla="*/ 99060 h 196214"/>
                <a:gd name="connsiteX10" fmla="*/ 106200 w 137452"/>
                <a:gd name="connsiteY10" fmla="*/ 95250 h 196214"/>
                <a:gd name="connsiteX11" fmla="*/ 120487 w 137452"/>
                <a:gd name="connsiteY11" fmla="*/ 81915 h 196214"/>
                <a:gd name="connsiteX12" fmla="*/ 122392 w 137452"/>
                <a:gd name="connsiteY12" fmla="*/ 73342 h 196214"/>
                <a:gd name="connsiteX13" fmla="*/ 122392 w 137452"/>
                <a:gd name="connsiteY13" fmla="*/ 73342 h 196214"/>
                <a:gd name="connsiteX14" fmla="*/ 122392 w 137452"/>
                <a:gd name="connsiteY14" fmla="*/ 73342 h 196214"/>
                <a:gd name="connsiteX15" fmla="*/ 102390 w 137452"/>
                <a:gd name="connsiteY15" fmla="*/ 61913 h 196214"/>
                <a:gd name="connsiteX16" fmla="*/ 102390 w 137452"/>
                <a:gd name="connsiteY16" fmla="*/ 61913 h 196214"/>
                <a:gd name="connsiteX17" fmla="*/ 102390 w 137452"/>
                <a:gd name="connsiteY17" fmla="*/ 61913 h 196214"/>
                <a:gd name="connsiteX18" fmla="*/ 102390 w 137452"/>
                <a:gd name="connsiteY18" fmla="*/ 61913 h 196214"/>
                <a:gd name="connsiteX19" fmla="*/ 101437 w 137452"/>
                <a:gd name="connsiteY19" fmla="*/ 61913 h 196214"/>
                <a:gd name="connsiteX20" fmla="*/ 101437 w 137452"/>
                <a:gd name="connsiteY20" fmla="*/ 61913 h 196214"/>
                <a:gd name="connsiteX21" fmla="*/ 100485 w 137452"/>
                <a:gd name="connsiteY21" fmla="*/ 61913 h 196214"/>
                <a:gd name="connsiteX22" fmla="*/ 99532 w 137452"/>
                <a:gd name="connsiteY22" fmla="*/ 61913 h 196214"/>
                <a:gd name="connsiteX23" fmla="*/ 94770 w 137452"/>
                <a:gd name="connsiteY23" fmla="*/ 62865 h 196214"/>
                <a:gd name="connsiteX24" fmla="*/ 94770 w 137452"/>
                <a:gd name="connsiteY24" fmla="*/ 62865 h 196214"/>
                <a:gd name="connsiteX25" fmla="*/ 93817 w 137452"/>
                <a:gd name="connsiteY25" fmla="*/ 62865 h 196214"/>
                <a:gd name="connsiteX26" fmla="*/ 89055 w 137452"/>
                <a:gd name="connsiteY26" fmla="*/ 66675 h 196214"/>
                <a:gd name="connsiteX27" fmla="*/ 89055 w 137452"/>
                <a:gd name="connsiteY27" fmla="*/ 66675 h 196214"/>
                <a:gd name="connsiteX28" fmla="*/ 83340 w 137452"/>
                <a:gd name="connsiteY28" fmla="*/ 72390 h 196214"/>
                <a:gd name="connsiteX29" fmla="*/ 62385 w 137452"/>
                <a:gd name="connsiteY29" fmla="*/ 93345 h 196214"/>
                <a:gd name="connsiteX30" fmla="*/ 50002 w 137452"/>
                <a:gd name="connsiteY30" fmla="*/ 100013 h 196214"/>
                <a:gd name="connsiteX31" fmla="*/ 42382 w 137452"/>
                <a:gd name="connsiteY31" fmla="*/ 91440 h 196214"/>
                <a:gd name="connsiteX32" fmla="*/ 42382 w 137452"/>
                <a:gd name="connsiteY32" fmla="*/ 31433 h 196214"/>
                <a:gd name="connsiteX33" fmla="*/ 42382 w 137452"/>
                <a:gd name="connsiteY33" fmla="*/ 31433 h 196214"/>
                <a:gd name="connsiteX34" fmla="*/ 42382 w 137452"/>
                <a:gd name="connsiteY34" fmla="*/ 31433 h 196214"/>
                <a:gd name="connsiteX35" fmla="*/ 42382 w 137452"/>
                <a:gd name="connsiteY35" fmla="*/ 30480 h 196214"/>
                <a:gd name="connsiteX36" fmla="*/ 42382 w 137452"/>
                <a:gd name="connsiteY36" fmla="*/ 30480 h 196214"/>
                <a:gd name="connsiteX37" fmla="*/ 31905 w 137452"/>
                <a:gd name="connsiteY37" fmla="*/ 3810 h 196214"/>
                <a:gd name="connsiteX38" fmla="*/ 17617 w 137452"/>
                <a:gd name="connsiteY38" fmla="*/ 0 h 196214"/>
                <a:gd name="connsiteX39" fmla="*/ 5235 w 137452"/>
                <a:gd name="connsiteY39" fmla="*/ 1905 h 196214"/>
                <a:gd name="connsiteX40" fmla="*/ 472 w 137452"/>
                <a:gd name="connsiteY40" fmla="*/ 10477 h 196214"/>
                <a:gd name="connsiteX41" fmla="*/ 2377 w 137452"/>
                <a:gd name="connsiteY41" fmla="*/ 39052 h 196214"/>
                <a:gd name="connsiteX42" fmla="*/ 2377 w 137452"/>
                <a:gd name="connsiteY42" fmla="*/ 177165 h 196214"/>
                <a:gd name="connsiteX43" fmla="*/ 20475 w 137452"/>
                <a:gd name="connsiteY43" fmla="*/ 196215 h 196214"/>
                <a:gd name="connsiteX44" fmla="*/ 24285 w 137452"/>
                <a:gd name="connsiteY44" fmla="*/ 196215 h 196214"/>
                <a:gd name="connsiteX45" fmla="*/ 41430 w 137452"/>
                <a:gd name="connsiteY45" fmla="*/ 177165 h 196214"/>
                <a:gd name="connsiteX46" fmla="*/ 41430 w 137452"/>
                <a:gd name="connsiteY46" fmla="*/ 175260 h 196214"/>
                <a:gd name="connsiteX47" fmla="*/ 41430 w 137452"/>
                <a:gd name="connsiteY47" fmla="*/ 144780 h 196214"/>
                <a:gd name="connsiteX48" fmla="*/ 49050 w 137452"/>
                <a:gd name="connsiteY48" fmla="*/ 136208 h 196214"/>
                <a:gd name="connsiteX49" fmla="*/ 64290 w 137452"/>
                <a:gd name="connsiteY49" fmla="*/ 146685 h 196214"/>
                <a:gd name="connsiteX50" fmla="*/ 93817 w 137452"/>
                <a:gd name="connsiteY50" fmla="*/ 183833 h 196214"/>
                <a:gd name="connsiteX51" fmla="*/ 93817 w 137452"/>
                <a:gd name="connsiteY51" fmla="*/ 183833 h 196214"/>
                <a:gd name="connsiteX52" fmla="*/ 115725 w 137452"/>
                <a:gd name="connsiteY52" fmla="*/ 196215 h 196214"/>
                <a:gd name="connsiteX53" fmla="*/ 135727 w 137452"/>
                <a:gd name="connsiteY53" fmla="*/ 185738 h 196214"/>
                <a:gd name="connsiteX54" fmla="*/ 134775 w 137452"/>
                <a:gd name="connsiteY54" fmla="*/ 179070 h 196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137452" h="196214">
                  <a:moveTo>
                    <a:pt x="134775" y="179070"/>
                  </a:moveTo>
                  <a:cubicBezTo>
                    <a:pt x="130012" y="175260"/>
                    <a:pt x="118582" y="160972"/>
                    <a:pt x="110010" y="149542"/>
                  </a:cubicBezTo>
                  <a:lnTo>
                    <a:pt x="107152" y="144780"/>
                  </a:lnTo>
                  <a:lnTo>
                    <a:pt x="93817" y="126683"/>
                  </a:lnTo>
                  <a:cubicBezTo>
                    <a:pt x="90007" y="120967"/>
                    <a:pt x="90960" y="115252"/>
                    <a:pt x="95722" y="108585"/>
                  </a:cubicBezTo>
                  <a:cubicBezTo>
                    <a:pt x="96675" y="107633"/>
                    <a:pt x="97627" y="106680"/>
                    <a:pt x="98580" y="105727"/>
                  </a:cubicBezTo>
                  <a:cubicBezTo>
                    <a:pt x="99532" y="104775"/>
                    <a:pt x="100485" y="103822"/>
                    <a:pt x="101437" y="101917"/>
                  </a:cubicBezTo>
                  <a:lnTo>
                    <a:pt x="101437" y="101917"/>
                  </a:lnTo>
                  <a:cubicBezTo>
                    <a:pt x="101437" y="100965"/>
                    <a:pt x="102390" y="100965"/>
                    <a:pt x="102390" y="100013"/>
                  </a:cubicBezTo>
                  <a:lnTo>
                    <a:pt x="102390" y="99060"/>
                  </a:lnTo>
                  <a:cubicBezTo>
                    <a:pt x="103342" y="98108"/>
                    <a:pt x="105247" y="96202"/>
                    <a:pt x="106200" y="95250"/>
                  </a:cubicBezTo>
                  <a:cubicBezTo>
                    <a:pt x="111915" y="88583"/>
                    <a:pt x="117630" y="83820"/>
                    <a:pt x="120487" y="81915"/>
                  </a:cubicBezTo>
                  <a:cubicBezTo>
                    <a:pt x="123345" y="80010"/>
                    <a:pt x="125250" y="78105"/>
                    <a:pt x="122392" y="73342"/>
                  </a:cubicBezTo>
                  <a:lnTo>
                    <a:pt x="122392" y="73342"/>
                  </a:lnTo>
                  <a:cubicBezTo>
                    <a:pt x="122392" y="73342"/>
                    <a:pt x="122392" y="73342"/>
                    <a:pt x="122392" y="73342"/>
                  </a:cubicBezTo>
                  <a:cubicBezTo>
                    <a:pt x="121440" y="70485"/>
                    <a:pt x="112867" y="61913"/>
                    <a:pt x="102390" y="61913"/>
                  </a:cubicBezTo>
                  <a:cubicBezTo>
                    <a:pt x="102390" y="61913"/>
                    <a:pt x="102390" y="61913"/>
                    <a:pt x="102390" y="61913"/>
                  </a:cubicBezTo>
                  <a:cubicBezTo>
                    <a:pt x="102390" y="61913"/>
                    <a:pt x="102390" y="61913"/>
                    <a:pt x="102390" y="61913"/>
                  </a:cubicBezTo>
                  <a:cubicBezTo>
                    <a:pt x="102390" y="61913"/>
                    <a:pt x="102390" y="61913"/>
                    <a:pt x="102390" y="61913"/>
                  </a:cubicBezTo>
                  <a:cubicBezTo>
                    <a:pt x="102390" y="61913"/>
                    <a:pt x="101437" y="61913"/>
                    <a:pt x="101437" y="61913"/>
                  </a:cubicBezTo>
                  <a:cubicBezTo>
                    <a:pt x="101437" y="61913"/>
                    <a:pt x="101437" y="61913"/>
                    <a:pt x="101437" y="61913"/>
                  </a:cubicBezTo>
                  <a:cubicBezTo>
                    <a:pt x="101437" y="61913"/>
                    <a:pt x="100485" y="61913"/>
                    <a:pt x="100485" y="61913"/>
                  </a:cubicBezTo>
                  <a:cubicBezTo>
                    <a:pt x="100485" y="61913"/>
                    <a:pt x="99532" y="61913"/>
                    <a:pt x="99532" y="61913"/>
                  </a:cubicBezTo>
                  <a:cubicBezTo>
                    <a:pt x="97627" y="61913"/>
                    <a:pt x="95722" y="62865"/>
                    <a:pt x="94770" y="62865"/>
                  </a:cubicBezTo>
                  <a:cubicBezTo>
                    <a:pt x="94770" y="62865"/>
                    <a:pt x="94770" y="62865"/>
                    <a:pt x="94770" y="62865"/>
                  </a:cubicBezTo>
                  <a:cubicBezTo>
                    <a:pt x="94770" y="62865"/>
                    <a:pt x="93817" y="62865"/>
                    <a:pt x="93817" y="62865"/>
                  </a:cubicBezTo>
                  <a:cubicBezTo>
                    <a:pt x="91912" y="63817"/>
                    <a:pt x="90007" y="64770"/>
                    <a:pt x="89055" y="66675"/>
                  </a:cubicBezTo>
                  <a:lnTo>
                    <a:pt x="89055" y="66675"/>
                  </a:lnTo>
                  <a:cubicBezTo>
                    <a:pt x="87150" y="68580"/>
                    <a:pt x="85245" y="70485"/>
                    <a:pt x="83340" y="72390"/>
                  </a:cubicBezTo>
                  <a:lnTo>
                    <a:pt x="62385" y="93345"/>
                  </a:lnTo>
                  <a:cubicBezTo>
                    <a:pt x="59527" y="96202"/>
                    <a:pt x="56670" y="100013"/>
                    <a:pt x="50002" y="100013"/>
                  </a:cubicBezTo>
                  <a:cubicBezTo>
                    <a:pt x="45240" y="100013"/>
                    <a:pt x="42382" y="97155"/>
                    <a:pt x="42382" y="91440"/>
                  </a:cubicBezTo>
                  <a:lnTo>
                    <a:pt x="42382" y="31433"/>
                  </a:lnTo>
                  <a:lnTo>
                    <a:pt x="42382" y="31433"/>
                  </a:lnTo>
                  <a:lnTo>
                    <a:pt x="42382" y="31433"/>
                  </a:lnTo>
                  <a:cubicBezTo>
                    <a:pt x="42382" y="31433"/>
                    <a:pt x="42382" y="30480"/>
                    <a:pt x="42382" y="30480"/>
                  </a:cubicBezTo>
                  <a:lnTo>
                    <a:pt x="42382" y="30480"/>
                  </a:lnTo>
                  <a:cubicBezTo>
                    <a:pt x="42382" y="18097"/>
                    <a:pt x="38572" y="8572"/>
                    <a:pt x="31905" y="3810"/>
                  </a:cubicBezTo>
                  <a:cubicBezTo>
                    <a:pt x="27142" y="952"/>
                    <a:pt x="22380" y="0"/>
                    <a:pt x="17617" y="0"/>
                  </a:cubicBezTo>
                  <a:cubicBezTo>
                    <a:pt x="11902" y="0"/>
                    <a:pt x="7140" y="952"/>
                    <a:pt x="5235" y="1905"/>
                  </a:cubicBezTo>
                  <a:cubicBezTo>
                    <a:pt x="-480" y="4763"/>
                    <a:pt x="-480" y="6667"/>
                    <a:pt x="472" y="10477"/>
                  </a:cubicBezTo>
                  <a:cubicBezTo>
                    <a:pt x="1425" y="14288"/>
                    <a:pt x="2377" y="27622"/>
                    <a:pt x="2377" y="39052"/>
                  </a:cubicBezTo>
                  <a:lnTo>
                    <a:pt x="2377" y="177165"/>
                  </a:lnTo>
                  <a:cubicBezTo>
                    <a:pt x="2377" y="191452"/>
                    <a:pt x="9997" y="196215"/>
                    <a:pt x="20475" y="196215"/>
                  </a:cubicBezTo>
                  <a:lnTo>
                    <a:pt x="24285" y="196215"/>
                  </a:lnTo>
                  <a:cubicBezTo>
                    <a:pt x="34762" y="196215"/>
                    <a:pt x="41430" y="191452"/>
                    <a:pt x="41430" y="177165"/>
                  </a:cubicBezTo>
                  <a:lnTo>
                    <a:pt x="41430" y="175260"/>
                  </a:lnTo>
                  <a:cubicBezTo>
                    <a:pt x="41430" y="171450"/>
                    <a:pt x="41430" y="148590"/>
                    <a:pt x="41430" y="144780"/>
                  </a:cubicBezTo>
                  <a:cubicBezTo>
                    <a:pt x="41430" y="138113"/>
                    <a:pt x="46192" y="136208"/>
                    <a:pt x="49050" y="136208"/>
                  </a:cubicBezTo>
                  <a:cubicBezTo>
                    <a:pt x="56670" y="136208"/>
                    <a:pt x="59527" y="140970"/>
                    <a:pt x="64290" y="146685"/>
                  </a:cubicBezTo>
                  <a:cubicBezTo>
                    <a:pt x="66195" y="149542"/>
                    <a:pt x="84292" y="171450"/>
                    <a:pt x="93817" y="183833"/>
                  </a:cubicBezTo>
                  <a:lnTo>
                    <a:pt x="93817" y="183833"/>
                  </a:lnTo>
                  <a:cubicBezTo>
                    <a:pt x="101437" y="193358"/>
                    <a:pt x="108105" y="196215"/>
                    <a:pt x="115725" y="196215"/>
                  </a:cubicBezTo>
                  <a:cubicBezTo>
                    <a:pt x="126202" y="196215"/>
                    <a:pt x="134775" y="188595"/>
                    <a:pt x="135727" y="185738"/>
                  </a:cubicBezTo>
                  <a:cubicBezTo>
                    <a:pt x="138585" y="183833"/>
                    <a:pt x="137632" y="181927"/>
                    <a:pt x="134775" y="17907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38" name="Freeform: Shape 48">
              <a:extLst>
                <a:ext uri="{FF2B5EF4-FFF2-40B4-BE49-F238E27FC236}">
                  <a16:creationId xmlns:a16="http://schemas.microsoft.com/office/drawing/2014/main" id="{715FADA2-DF65-BC41-8387-9EAD4A15F172}"/>
                </a:ext>
              </a:extLst>
            </p:cNvPr>
            <p:cNvSpPr/>
            <p:nvPr/>
          </p:nvSpPr>
          <p:spPr>
            <a:xfrm>
              <a:off x="3237180" y="2212657"/>
              <a:ext cx="171231" cy="194309"/>
            </a:xfrm>
            <a:custGeom>
              <a:avLst/>
              <a:gdLst>
                <a:gd name="connsiteX0" fmla="*/ 140384 w 171231"/>
                <a:gd name="connsiteY0" fmla="*/ 39052 h 194309"/>
                <a:gd name="connsiteX1" fmla="*/ 167054 w 171231"/>
                <a:gd name="connsiteY1" fmla="*/ 28575 h 194309"/>
                <a:gd name="connsiteX2" fmla="*/ 168959 w 171231"/>
                <a:gd name="connsiteY2" fmla="*/ 2858 h 194309"/>
                <a:gd name="connsiteX3" fmla="*/ 165149 w 171231"/>
                <a:gd name="connsiteY3" fmla="*/ 0 h 194309"/>
                <a:gd name="connsiteX4" fmla="*/ 30847 w 171231"/>
                <a:gd name="connsiteY4" fmla="*/ 0 h 194309"/>
                <a:gd name="connsiteX5" fmla="*/ 30847 w 171231"/>
                <a:gd name="connsiteY5" fmla="*/ 0 h 194309"/>
                <a:gd name="connsiteX6" fmla="*/ 4177 w 171231"/>
                <a:gd name="connsiteY6" fmla="*/ 10477 h 194309"/>
                <a:gd name="connsiteX7" fmla="*/ 2272 w 171231"/>
                <a:gd name="connsiteY7" fmla="*/ 36195 h 194309"/>
                <a:gd name="connsiteX8" fmla="*/ 6082 w 171231"/>
                <a:gd name="connsiteY8" fmla="*/ 39052 h 194309"/>
                <a:gd name="connsiteX9" fmla="*/ 58469 w 171231"/>
                <a:gd name="connsiteY9" fmla="*/ 39052 h 194309"/>
                <a:gd name="connsiteX10" fmla="*/ 65137 w 171231"/>
                <a:gd name="connsiteY10" fmla="*/ 44767 h 194309"/>
                <a:gd name="connsiteX11" fmla="*/ 65137 w 171231"/>
                <a:gd name="connsiteY11" fmla="*/ 175260 h 194309"/>
                <a:gd name="connsiteX12" fmla="*/ 69899 w 171231"/>
                <a:gd name="connsiteY12" fmla="*/ 189547 h 194309"/>
                <a:gd name="connsiteX13" fmla="*/ 83234 w 171231"/>
                <a:gd name="connsiteY13" fmla="*/ 194310 h 194309"/>
                <a:gd name="connsiteX14" fmla="*/ 87044 w 171231"/>
                <a:gd name="connsiteY14" fmla="*/ 194310 h 194309"/>
                <a:gd name="connsiteX15" fmla="*/ 104189 w 171231"/>
                <a:gd name="connsiteY15" fmla="*/ 175260 h 194309"/>
                <a:gd name="connsiteX16" fmla="*/ 104189 w 171231"/>
                <a:gd name="connsiteY16" fmla="*/ 46672 h 194309"/>
                <a:gd name="connsiteX17" fmla="*/ 111809 w 171231"/>
                <a:gd name="connsiteY17" fmla="*/ 38100 h 194309"/>
                <a:gd name="connsiteX18" fmla="*/ 140384 w 171231"/>
                <a:gd name="connsiteY18" fmla="*/ 39052 h 194309"/>
                <a:gd name="connsiteX19" fmla="*/ 140384 w 171231"/>
                <a:gd name="connsiteY19" fmla="*/ 39052 h 194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71231" h="194309">
                  <a:moveTo>
                    <a:pt x="140384" y="39052"/>
                  </a:moveTo>
                  <a:cubicBezTo>
                    <a:pt x="152767" y="39052"/>
                    <a:pt x="162292" y="35242"/>
                    <a:pt x="167054" y="28575"/>
                  </a:cubicBezTo>
                  <a:cubicBezTo>
                    <a:pt x="173722" y="19050"/>
                    <a:pt x="170864" y="6667"/>
                    <a:pt x="168959" y="2858"/>
                  </a:cubicBezTo>
                  <a:cubicBezTo>
                    <a:pt x="168007" y="952"/>
                    <a:pt x="166102" y="0"/>
                    <a:pt x="165149" y="0"/>
                  </a:cubicBezTo>
                  <a:cubicBezTo>
                    <a:pt x="165149" y="0"/>
                    <a:pt x="30847" y="0"/>
                    <a:pt x="30847" y="0"/>
                  </a:cubicBezTo>
                  <a:lnTo>
                    <a:pt x="30847" y="0"/>
                  </a:lnTo>
                  <a:cubicBezTo>
                    <a:pt x="18464" y="0"/>
                    <a:pt x="8939" y="3810"/>
                    <a:pt x="4177" y="10477"/>
                  </a:cubicBezTo>
                  <a:cubicBezTo>
                    <a:pt x="-2491" y="20002"/>
                    <a:pt x="367" y="32385"/>
                    <a:pt x="2272" y="36195"/>
                  </a:cubicBezTo>
                  <a:cubicBezTo>
                    <a:pt x="3224" y="38100"/>
                    <a:pt x="5129" y="39052"/>
                    <a:pt x="6082" y="39052"/>
                  </a:cubicBezTo>
                  <a:lnTo>
                    <a:pt x="58469" y="39052"/>
                  </a:lnTo>
                  <a:cubicBezTo>
                    <a:pt x="61327" y="39052"/>
                    <a:pt x="64184" y="41910"/>
                    <a:pt x="65137" y="44767"/>
                  </a:cubicBezTo>
                  <a:lnTo>
                    <a:pt x="65137" y="175260"/>
                  </a:lnTo>
                  <a:cubicBezTo>
                    <a:pt x="65137" y="181927"/>
                    <a:pt x="67042" y="186690"/>
                    <a:pt x="69899" y="189547"/>
                  </a:cubicBezTo>
                  <a:cubicBezTo>
                    <a:pt x="72757" y="193358"/>
                    <a:pt x="77519" y="194310"/>
                    <a:pt x="83234" y="194310"/>
                  </a:cubicBezTo>
                  <a:lnTo>
                    <a:pt x="87044" y="194310"/>
                  </a:lnTo>
                  <a:cubicBezTo>
                    <a:pt x="96569" y="194310"/>
                    <a:pt x="104189" y="189547"/>
                    <a:pt x="104189" y="175260"/>
                  </a:cubicBezTo>
                  <a:lnTo>
                    <a:pt x="104189" y="46672"/>
                  </a:lnTo>
                  <a:cubicBezTo>
                    <a:pt x="104189" y="41910"/>
                    <a:pt x="107047" y="39052"/>
                    <a:pt x="111809" y="38100"/>
                  </a:cubicBezTo>
                  <a:cubicBezTo>
                    <a:pt x="111809" y="39052"/>
                    <a:pt x="139432" y="39052"/>
                    <a:pt x="140384" y="39052"/>
                  </a:cubicBezTo>
                  <a:lnTo>
                    <a:pt x="140384" y="3905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39" name="Freeform: Shape 49">
              <a:extLst>
                <a:ext uri="{FF2B5EF4-FFF2-40B4-BE49-F238E27FC236}">
                  <a16:creationId xmlns:a16="http://schemas.microsoft.com/office/drawing/2014/main" id="{025AA9E0-085D-DA45-8EAA-E942DBC2CC07}"/>
                </a:ext>
              </a:extLst>
            </p:cNvPr>
            <p:cNvSpPr/>
            <p:nvPr/>
          </p:nvSpPr>
          <p:spPr>
            <a:xfrm>
              <a:off x="2858452" y="2465070"/>
              <a:ext cx="71437" cy="107632"/>
            </a:xfrm>
            <a:custGeom>
              <a:avLst/>
              <a:gdLst>
                <a:gd name="connsiteX0" fmla="*/ 0 w 71437"/>
                <a:gd name="connsiteY0" fmla="*/ 102870 h 107632"/>
                <a:gd name="connsiteX1" fmla="*/ 0 w 71437"/>
                <a:gd name="connsiteY1" fmla="*/ 6667 h 107632"/>
                <a:gd name="connsiteX2" fmla="*/ 6667 w 71437"/>
                <a:gd name="connsiteY2" fmla="*/ 0 h 107632"/>
                <a:gd name="connsiteX3" fmla="*/ 66675 w 71437"/>
                <a:gd name="connsiteY3" fmla="*/ 0 h 107632"/>
                <a:gd name="connsiteX4" fmla="*/ 71438 w 71437"/>
                <a:gd name="connsiteY4" fmla="*/ 4763 h 107632"/>
                <a:gd name="connsiteX5" fmla="*/ 71438 w 71437"/>
                <a:gd name="connsiteY5" fmla="*/ 5715 h 107632"/>
                <a:gd name="connsiteX6" fmla="*/ 66675 w 71437"/>
                <a:gd name="connsiteY6" fmla="*/ 10477 h 107632"/>
                <a:gd name="connsiteX7" fmla="*/ 11430 w 71437"/>
                <a:gd name="connsiteY7" fmla="*/ 10477 h 107632"/>
                <a:gd name="connsiteX8" fmla="*/ 11430 w 71437"/>
                <a:gd name="connsiteY8" fmla="*/ 50483 h 107632"/>
                <a:gd name="connsiteX9" fmla="*/ 52388 w 71437"/>
                <a:gd name="connsiteY9" fmla="*/ 50483 h 107632"/>
                <a:gd name="connsiteX10" fmla="*/ 57150 w 71437"/>
                <a:gd name="connsiteY10" fmla="*/ 55245 h 107632"/>
                <a:gd name="connsiteX11" fmla="*/ 57150 w 71437"/>
                <a:gd name="connsiteY11" fmla="*/ 56197 h 107632"/>
                <a:gd name="connsiteX12" fmla="*/ 52388 w 71437"/>
                <a:gd name="connsiteY12" fmla="*/ 60960 h 107632"/>
                <a:gd name="connsiteX13" fmla="*/ 11430 w 71437"/>
                <a:gd name="connsiteY13" fmla="*/ 60960 h 107632"/>
                <a:gd name="connsiteX14" fmla="*/ 11430 w 71437"/>
                <a:gd name="connsiteY14" fmla="*/ 102870 h 107632"/>
                <a:gd name="connsiteX15" fmla="*/ 6667 w 71437"/>
                <a:gd name="connsiteY15" fmla="*/ 107633 h 107632"/>
                <a:gd name="connsiteX16" fmla="*/ 4763 w 71437"/>
                <a:gd name="connsiteY16" fmla="*/ 107633 h 107632"/>
                <a:gd name="connsiteX17" fmla="*/ 0 w 71437"/>
                <a:gd name="connsiteY17" fmla="*/ 102870 h 107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1437" h="107632">
                  <a:moveTo>
                    <a:pt x="0" y="102870"/>
                  </a:moveTo>
                  <a:lnTo>
                    <a:pt x="0" y="6667"/>
                  </a:lnTo>
                  <a:cubicBezTo>
                    <a:pt x="0" y="2858"/>
                    <a:pt x="2857" y="0"/>
                    <a:pt x="6667" y="0"/>
                  </a:cubicBezTo>
                  <a:lnTo>
                    <a:pt x="66675" y="0"/>
                  </a:lnTo>
                  <a:cubicBezTo>
                    <a:pt x="69532" y="0"/>
                    <a:pt x="71438" y="1905"/>
                    <a:pt x="71438" y="4763"/>
                  </a:cubicBezTo>
                  <a:lnTo>
                    <a:pt x="71438" y="5715"/>
                  </a:lnTo>
                  <a:cubicBezTo>
                    <a:pt x="71438" y="8572"/>
                    <a:pt x="69532" y="10477"/>
                    <a:pt x="66675" y="10477"/>
                  </a:cubicBezTo>
                  <a:lnTo>
                    <a:pt x="11430" y="10477"/>
                  </a:lnTo>
                  <a:lnTo>
                    <a:pt x="11430" y="50483"/>
                  </a:lnTo>
                  <a:lnTo>
                    <a:pt x="52388" y="50483"/>
                  </a:lnTo>
                  <a:cubicBezTo>
                    <a:pt x="55245" y="50483"/>
                    <a:pt x="57150" y="52388"/>
                    <a:pt x="57150" y="55245"/>
                  </a:cubicBezTo>
                  <a:lnTo>
                    <a:pt x="57150" y="56197"/>
                  </a:lnTo>
                  <a:cubicBezTo>
                    <a:pt x="57150" y="59055"/>
                    <a:pt x="55245" y="60960"/>
                    <a:pt x="52388" y="60960"/>
                  </a:cubicBezTo>
                  <a:lnTo>
                    <a:pt x="11430" y="60960"/>
                  </a:lnTo>
                  <a:lnTo>
                    <a:pt x="11430" y="102870"/>
                  </a:lnTo>
                  <a:cubicBezTo>
                    <a:pt x="11430" y="106680"/>
                    <a:pt x="9525" y="107633"/>
                    <a:pt x="6667" y="107633"/>
                  </a:cubicBezTo>
                  <a:lnTo>
                    <a:pt x="4763" y="107633"/>
                  </a:lnTo>
                  <a:cubicBezTo>
                    <a:pt x="952" y="107633"/>
                    <a:pt x="0" y="106680"/>
                    <a:pt x="0" y="10287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40" name="Freeform: Shape 50">
              <a:extLst>
                <a:ext uri="{FF2B5EF4-FFF2-40B4-BE49-F238E27FC236}">
                  <a16:creationId xmlns:a16="http://schemas.microsoft.com/office/drawing/2014/main" id="{5CD6D285-1ACF-F24C-9C09-E2337584163B}"/>
                </a:ext>
              </a:extLst>
            </p:cNvPr>
            <p:cNvSpPr/>
            <p:nvPr/>
          </p:nvSpPr>
          <p:spPr>
            <a:xfrm>
              <a:off x="2926079" y="2491740"/>
              <a:ext cx="80962" cy="81950"/>
            </a:xfrm>
            <a:custGeom>
              <a:avLst/>
              <a:gdLst>
                <a:gd name="connsiteX0" fmla="*/ 0 w 80962"/>
                <a:gd name="connsiteY0" fmla="*/ 40957 h 81950"/>
                <a:gd name="connsiteX1" fmla="*/ 40958 w 80962"/>
                <a:gd name="connsiteY1" fmla="*/ 0 h 81950"/>
                <a:gd name="connsiteX2" fmla="*/ 80963 w 80962"/>
                <a:gd name="connsiteY2" fmla="*/ 40957 h 81950"/>
                <a:gd name="connsiteX3" fmla="*/ 40958 w 80962"/>
                <a:gd name="connsiteY3" fmla="*/ 81915 h 81950"/>
                <a:gd name="connsiteX4" fmla="*/ 0 w 80962"/>
                <a:gd name="connsiteY4" fmla="*/ 40957 h 81950"/>
                <a:gd name="connsiteX5" fmla="*/ 70485 w 80962"/>
                <a:gd name="connsiteY5" fmla="*/ 41910 h 81950"/>
                <a:gd name="connsiteX6" fmla="*/ 40958 w 80962"/>
                <a:gd name="connsiteY6" fmla="*/ 9525 h 81950"/>
                <a:gd name="connsiteX7" fmla="*/ 11430 w 80962"/>
                <a:gd name="connsiteY7" fmla="*/ 40957 h 81950"/>
                <a:gd name="connsiteX8" fmla="*/ 40958 w 80962"/>
                <a:gd name="connsiteY8" fmla="*/ 73342 h 81950"/>
                <a:gd name="connsiteX9" fmla="*/ 70485 w 80962"/>
                <a:gd name="connsiteY9" fmla="*/ 41910 h 81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962" h="81950">
                  <a:moveTo>
                    <a:pt x="0" y="40957"/>
                  </a:moveTo>
                  <a:cubicBezTo>
                    <a:pt x="0" y="17145"/>
                    <a:pt x="17145" y="0"/>
                    <a:pt x="40958" y="0"/>
                  </a:cubicBezTo>
                  <a:cubicBezTo>
                    <a:pt x="64770" y="0"/>
                    <a:pt x="80963" y="17145"/>
                    <a:pt x="80963" y="40957"/>
                  </a:cubicBezTo>
                  <a:cubicBezTo>
                    <a:pt x="80963" y="64770"/>
                    <a:pt x="63817" y="81915"/>
                    <a:pt x="40958" y="81915"/>
                  </a:cubicBezTo>
                  <a:cubicBezTo>
                    <a:pt x="17145" y="82867"/>
                    <a:pt x="0" y="64770"/>
                    <a:pt x="0" y="40957"/>
                  </a:cubicBezTo>
                  <a:moveTo>
                    <a:pt x="70485" y="41910"/>
                  </a:moveTo>
                  <a:cubicBezTo>
                    <a:pt x="70485" y="23813"/>
                    <a:pt x="58103" y="9525"/>
                    <a:pt x="40958" y="9525"/>
                  </a:cubicBezTo>
                  <a:cubicBezTo>
                    <a:pt x="23813" y="9525"/>
                    <a:pt x="11430" y="22860"/>
                    <a:pt x="11430" y="40957"/>
                  </a:cubicBezTo>
                  <a:cubicBezTo>
                    <a:pt x="11430" y="59055"/>
                    <a:pt x="23813" y="73342"/>
                    <a:pt x="40958" y="73342"/>
                  </a:cubicBezTo>
                  <a:cubicBezTo>
                    <a:pt x="57150" y="73342"/>
                    <a:pt x="70485" y="60007"/>
                    <a:pt x="70485" y="4191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41" name="Freeform: Shape 51">
              <a:extLst>
                <a:ext uri="{FF2B5EF4-FFF2-40B4-BE49-F238E27FC236}">
                  <a16:creationId xmlns:a16="http://schemas.microsoft.com/office/drawing/2014/main" id="{F279C642-A8A5-0540-B3CB-91F1AC34479A}"/>
                </a:ext>
              </a:extLst>
            </p:cNvPr>
            <p:cNvSpPr/>
            <p:nvPr/>
          </p:nvSpPr>
          <p:spPr>
            <a:xfrm>
              <a:off x="3020377" y="2491740"/>
              <a:ext cx="41909" cy="80962"/>
            </a:xfrm>
            <a:custGeom>
              <a:avLst/>
              <a:gdLst>
                <a:gd name="connsiteX0" fmla="*/ 30480 w 41909"/>
                <a:gd name="connsiteY0" fmla="*/ 0 h 80962"/>
                <a:gd name="connsiteX1" fmla="*/ 41910 w 41909"/>
                <a:gd name="connsiteY1" fmla="*/ 7620 h 80962"/>
                <a:gd name="connsiteX2" fmla="*/ 39052 w 41909"/>
                <a:gd name="connsiteY2" fmla="*/ 13335 h 80962"/>
                <a:gd name="connsiteX3" fmla="*/ 29527 w 41909"/>
                <a:gd name="connsiteY3" fmla="*/ 10477 h 80962"/>
                <a:gd name="connsiteX4" fmla="*/ 10477 w 41909"/>
                <a:gd name="connsiteY4" fmla="*/ 45720 h 80962"/>
                <a:gd name="connsiteX5" fmla="*/ 10477 w 41909"/>
                <a:gd name="connsiteY5" fmla="*/ 76200 h 80962"/>
                <a:gd name="connsiteX6" fmla="*/ 5715 w 41909"/>
                <a:gd name="connsiteY6" fmla="*/ 80963 h 80962"/>
                <a:gd name="connsiteX7" fmla="*/ 4763 w 41909"/>
                <a:gd name="connsiteY7" fmla="*/ 80963 h 80962"/>
                <a:gd name="connsiteX8" fmla="*/ 0 w 41909"/>
                <a:gd name="connsiteY8" fmla="*/ 76200 h 80962"/>
                <a:gd name="connsiteX9" fmla="*/ 0 w 41909"/>
                <a:gd name="connsiteY9" fmla="*/ 2857 h 80962"/>
                <a:gd name="connsiteX10" fmla="*/ 3810 w 41909"/>
                <a:gd name="connsiteY10" fmla="*/ 1905 h 80962"/>
                <a:gd name="connsiteX11" fmla="*/ 10477 w 41909"/>
                <a:gd name="connsiteY11" fmla="*/ 12382 h 80962"/>
                <a:gd name="connsiteX12" fmla="*/ 10477 w 41909"/>
                <a:gd name="connsiteY12" fmla="*/ 17145 h 80962"/>
                <a:gd name="connsiteX13" fmla="*/ 30480 w 41909"/>
                <a:gd name="connsiteY13" fmla="*/ 0 h 80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909" h="80962">
                  <a:moveTo>
                    <a:pt x="30480" y="0"/>
                  </a:moveTo>
                  <a:cubicBezTo>
                    <a:pt x="38100" y="0"/>
                    <a:pt x="41910" y="2857"/>
                    <a:pt x="41910" y="7620"/>
                  </a:cubicBezTo>
                  <a:cubicBezTo>
                    <a:pt x="41910" y="11430"/>
                    <a:pt x="39052" y="13335"/>
                    <a:pt x="39052" y="13335"/>
                  </a:cubicBezTo>
                  <a:cubicBezTo>
                    <a:pt x="37147" y="11430"/>
                    <a:pt x="34290" y="10477"/>
                    <a:pt x="29527" y="10477"/>
                  </a:cubicBezTo>
                  <a:cubicBezTo>
                    <a:pt x="15240" y="10477"/>
                    <a:pt x="10477" y="24765"/>
                    <a:pt x="10477" y="45720"/>
                  </a:cubicBezTo>
                  <a:lnTo>
                    <a:pt x="10477" y="76200"/>
                  </a:lnTo>
                  <a:cubicBezTo>
                    <a:pt x="10477" y="80010"/>
                    <a:pt x="8572" y="80963"/>
                    <a:pt x="5715" y="80963"/>
                  </a:cubicBezTo>
                  <a:lnTo>
                    <a:pt x="4763" y="80963"/>
                  </a:lnTo>
                  <a:cubicBezTo>
                    <a:pt x="1905" y="80963"/>
                    <a:pt x="0" y="80010"/>
                    <a:pt x="0" y="76200"/>
                  </a:cubicBezTo>
                  <a:lnTo>
                    <a:pt x="0" y="2857"/>
                  </a:lnTo>
                  <a:cubicBezTo>
                    <a:pt x="0" y="2857"/>
                    <a:pt x="1905" y="1905"/>
                    <a:pt x="3810" y="1905"/>
                  </a:cubicBezTo>
                  <a:cubicBezTo>
                    <a:pt x="7620" y="1905"/>
                    <a:pt x="10477" y="3810"/>
                    <a:pt x="10477" y="12382"/>
                  </a:cubicBezTo>
                  <a:lnTo>
                    <a:pt x="10477" y="17145"/>
                  </a:lnTo>
                  <a:cubicBezTo>
                    <a:pt x="13335" y="5715"/>
                    <a:pt x="20002" y="0"/>
                    <a:pt x="30480" y="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42" name="Freeform: Shape 52">
              <a:extLst>
                <a:ext uri="{FF2B5EF4-FFF2-40B4-BE49-F238E27FC236}">
                  <a16:creationId xmlns:a16="http://schemas.microsoft.com/office/drawing/2014/main" id="{159AAC65-E894-1540-B308-592BEBC2EC39}"/>
                </a:ext>
              </a:extLst>
            </p:cNvPr>
            <p:cNvSpPr/>
            <p:nvPr/>
          </p:nvSpPr>
          <p:spPr>
            <a:xfrm>
              <a:off x="3105150" y="2465070"/>
              <a:ext cx="76200" cy="108584"/>
            </a:xfrm>
            <a:custGeom>
              <a:avLst/>
              <a:gdLst>
                <a:gd name="connsiteX0" fmla="*/ 0 w 76200"/>
                <a:gd name="connsiteY0" fmla="*/ 100965 h 108584"/>
                <a:gd name="connsiteX1" fmla="*/ 0 w 76200"/>
                <a:gd name="connsiteY1" fmla="*/ 6667 h 108584"/>
                <a:gd name="connsiteX2" fmla="*/ 6667 w 76200"/>
                <a:gd name="connsiteY2" fmla="*/ 0 h 108584"/>
                <a:gd name="connsiteX3" fmla="*/ 70485 w 76200"/>
                <a:gd name="connsiteY3" fmla="*/ 0 h 108584"/>
                <a:gd name="connsiteX4" fmla="*/ 75247 w 76200"/>
                <a:gd name="connsiteY4" fmla="*/ 4763 h 108584"/>
                <a:gd name="connsiteX5" fmla="*/ 75247 w 76200"/>
                <a:gd name="connsiteY5" fmla="*/ 5715 h 108584"/>
                <a:gd name="connsiteX6" fmla="*/ 70485 w 76200"/>
                <a:gd name="connsiteY6" fmla="*/ 10477 h 108584"/>
                <a:gd name="connsiteX7" fmla="*/ 11430 w 76200"/>
                <a:gd name="connsiteY7" fmla="*/ 10477 h 108584"/>
                <a:gd name="connsiteX8" fmla="*/ 11430 w 76200"/>
                <a:gd name="connsiteY8" fmla="*/ 47625 h 108584"/>
                <a:gd name="connsiteX9" fmla="*/ 59055 w 76200"/>
                <a:gd name="connsiteY9" fmla="*/ 47625 h 108584"/>
                <a:gd name="connsiteX10" fmla="*/ 63817 w 76200"/>
                <a:gd name="connsiteY10" fmla="*/ 52388 h 108584"/>
                <a:gd name="connsiteX11" fmla="*/ 63817 w 76200"/>
                <a:gd name="connsiteY11" fmla="*/ 53340 h 108584"/>
                <a:gd name="connsiteX12" fmla="*/ 59055 w 76200"/>
                <a:gd name="connsiteY12" fmla="*/ 58102 h 108584"/>
                <a:gd name="connsiteX13" fmla="*/ 11430 w 76200"/>
                <a:gd name="connsiteY13" fmla="*/ 58102 h 108584"/>
                <a:gd name="connsiteX14" fmla="*/ 11430 w 76200"/>
                <a:gd name="connsiteY14" fmla="*/ 98108 h 108584"/>
                <a:gd name="connsiteX15" fmla="*/ 71438 w 76200"/>
                <a:gd name="connsiteY15" fmla="*/ 98108 h 108584"/>
                <a:gd name="connsiteX16" fmla="*/ 76200 w 76200"/>
                <a:gd name="connsiteY16" fmla="*/ 102870 h 108584"/>
                <a:gd name="connsiteX17" fmla="*/ 76200 w 76200"/>
                <a:gd name="connsiteY17" fmla="*/ 103822 h 108584"/>
                <a:gd name="connsiteX18" fmla="*/ 71438 w 76200"/>
                <a:gd name="connsiteY18" fmla="*/ 108585 h 108584"/>
                <a:gd name="connsiteX19" fmla="*/ 6667 w 76200"/>
                <a:gd name="connsiteY19" fmla="*/ 108585 h 108584"/>
                <a:gd name="connsiteX20" fmla="*/ 0 w 76200"/>
                <a:gd name="connsiteY20" fmla="*/ 100965 h 108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76200" h="108584">
                  <a:moveTo>
                    <a:pt x="0" y="100965"/>
                  </a:moveTo>
                  <a:lnTo>
                    <a:pt x="0" y="6667"/>
                  </a:lnTo>
                  <a:cubicBezTo>
                    <a:pt x="0" y="2858"/>
                    <a:pt x="2858" y="0"/>
                    <a:pt x="6667" y="0"/>
                  </a:cubicBezTo>
                  <a:lnTo>
                    <a:pt x="70485" y="0"/>
                  </a:lnTo>
                  <a:cubicBezTo>
                    <a:pt x="73342" y="0"/>
                    <a:pt x="75247" y="1905"/>
                    <a:pt x="75247" y="4763"/>
                  </a:cubicBezTo>
                  <a:lnTo>
                    <a:pt x="75247" y="5715"/>
                  </a:lnTo>
                  <a:cubicBezTo>
                    <a:pt x="75247" y="8572"/>
                    <a:pt x="73342" y="10477"/>
                    <a:pt x="70485" y="10477"/>
                  </a:cubicBezTo>
                  <a:lnTo>
                    <a:pt x="11430" y="10477"/>
                  </a:lnTo>
                  <a:lnTo>
                    <a:pt x="11430" y="47625"/>
                  </a:lnTo>
                  <a:lnTo>
                    <a:pt x="59055" y="47625"/>
                  </a:lnTo>
                  <a:cubicBezTo>
                    <a:pt x="61913" y="47625"/>
                    <a:pt x="63817" y="49530"/>
                    <a:pt x="63817" y="52388"/>
                  </a:cubicBezTo>
                  <a:lnTo>
                    <a:pt x="63817" y="53340"/>
                  </a:lnTo>
                  <a:cubicBezTo>
                    <a:pt x="63817" y="56197"/>
                    <a:pt x="61913" y="58102"/>
                    <a:pt x="59055" y="58102"/>
                  </a:cubicBezTo>
                  <a:lnTo>
                    <a:pt x="11430" y="58102"/>
                  </a:lnTo>
                  <a:lnTo>
                    <a:pt x="11430" y="98108"/>
                  </a:lnTo>
                  <a:lnTo>
                    <a:pt x="71438" y="98108"/>
                  </a:lnTo>
                  <a:cubicBezTo>
                    <a:pt x="74295" y="98108"/>
                    <a:pt x="76200" y="100013"/>
                    <a:pt x="76200" y="102870"/>
                  </a:cubicBezTo>
                  <a:lnTo>
                    <a:pt x="76200" y="103822"/>
                  </a:lnTo>
                  <a:cubicBezTo>
                    <a:pt x="76200" y="106680"/>
                    <a:pt x="74295" y="108585"/>
                    <a:pt x="71438" y="108585"/>
                  </a:cubicBezTo>
                  <a:lnTo>
                    <a:pt x="6667" y="108585"/>
                  </a:lnTo>
                  <a:cubicBezTo>
                    <a:pt x="2858" y="107633"/>
                    <a:pt x="0" y="104775"/>
                    <a:pt x="0" y="100965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43" name="Freeform: Shape 53">
              <a:extLst>
                <a:ext uri="{FF2B5EF4-FFF2-40B4-BE49-F238E27FC236}">
                  <a16:creationId xmlns:a16="http://schemas.microsoft.com/office/drawing/2014/main" id="{244B5E0A-2028-7045-9B84-4A203F14D564}"/>
                </a:ext>
              </a:extLst>
            </p:cNvPr>
            <p:cNvSpPr/>
            <p:nvPr/>
          </p:nvSpPr>
          <p:spPr>
            <a:xfrm>
              <a:off x="3180397" y="2492692"/>
              <a:ext cx="73342" cy="80010"/>
            </a:xfrm>
            <a:custGeom>
              <a:avLst/>
              <a:gdLst>
                <a:gd name="connsiteX0" fmla="*/ 36195 w 73342"/>
                <a:gd name="connsiteY0" fmla="*/ 70485 h 80010"/>
                <a:gd name="connsiteX1" fmla="*/ 60008 w 73342"/>
                <a:gd name="connsiteY1" fmla="*/ 8573 h 80010"/>
                <a:gd name="connsiteX2" fmla="*/ 67628 w 73342"/>
                <a:gd name="connsiteY2" fmla="*/ 953 h 80010"/>
                <a:gd name="connsiteX3" fmla="*/ 73343 w 73342"/>
                <a:gd name="connsiteY3" fmla="*/ 3810 h 80010"/>
                <a:gd name="connsiteX4" fmla="*/ 44768 w 73342"/>
                <a:gd name="connsiteY4" fmla="*/ 76200 h 80010"/>
                <a:gd name="connsiteX5" fmla="*/ 37148 w 73342"/>
                <a:gd name="connsiteY5" fmla="*/ 80010 h 80010"/>
                <a:gd name="connsiteX6" fmla="*/ 29528 w 73342"/>
                <a:gd name="connsiteY6" fmla="*/ 76200 h 80010"/>
                <a:gd name="connsiteX7" fmla="*/ 0 w 73342"/>
                <a:gd name="connsiteY7" fmla="*/ 2858 h 80010"/>
                <a:gd name="connsiteX8" fmla="*/ 5715 w 73342"/>
                <a:gd name="connsiteY8" fmla="*/ 0 h 80010"/>
                <a:gd name="connsiteX9" fmla="*/ 13335 w 73342"/>
                <a:gd name="connsiteY9" fmla="*/ 7620 h 80010"/>
                <a:gd name="connsiteX10" fmla="*/ 36195 w 73342"/>
                <a:gd name="connsiteY10" fmla="*/ 70485 h 80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3342" h="80010">
                  <a:moveTo>
                    <a:pt x="36195" y="70485"/>
                  </a:moveTo>
                  <a:lnTo>
                    <a:pt x="60008" y="8573"/>
                  </a:lnTo>
                  <a:cubicBezTo>
                    <a:pt x="62865" y="1905"/>
                    <a:pt x="64770" y="953"/>
                    <a:pt x="67628" y="953"/>
                  </a:cubicBezTo>
                  <a:cubicBezTo>
                    <a:pt x="71438" y="953"/>
                    <a:pt x="73343" y="3810"/>
                    <a:pt x="73343" y="3810"/>
                  </a:cubicBezTo>
                  <a:lnTo>
                    <a:pt x="44768" y="76200"/>
                  </a:lnTo>
                  <a:cubicBezTo>
                    <a:pt x="43815" y="79058"/>
                    <a:pt x="42863" y="80010"/>
                    <a:pt x="37148" y="80010"/>
                  </a:cubicBezTo>
                  <a:cubicBezTo>
                    <a:pt x="31433" y="80010"/>
                    <a:pt x="31433" y="79058"/>
                    <a:pt x="29528" y="76200"/>
                  </a:cubicBezTo>
                  <a:lnTo>
                    <a:pt x="0" y="2858"/>
                  </a:lnTo>
                  <a:cubicBezTo>
                    <a:pt x="0" y="1905"/>
                    <a:pt x="1905" y="0"/>
                    <a:pt x="5715" y="0"/>
                  </a:cubicBezTo>
                  <a:cubicBezTo>
                    <a:pt x="9525" y="0"/>
                    <a:pt x="11430" y="1905"/>
                    <a:pt x="13335" y="7620"/>
                  </a:cubicBezTo>
                  <a:lnTo>
                    <a:pt x="36195" y="7048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44" name="Freeform: Shape 54">
              <a:extLst>
                <a:ext uri="{FF2B5EF4-FFF2-40B4-BE49-F238E27FC236}">
                  <a16:creationId xmlns:a16="http://schemas.microsoft.com/office/drawing/2014/main" id="{9ACB8F0E-B95F-7A43-A4EC-ADC507ADEA5B}"/>
                </a:ext>
              </a:extLst>
            </p:cNvPr>
            <p:cNvSpPr/>
            <p:nvPr/>
          </p:nvSpPr>
          <p:spPr>
            <a:xfrm>
              <a:off x="3256597" y="2490787"/>
              <a:ext cx="76200" cy="82867"/>
            </a:xfrm>
            <a:custGeom>
              <a:avLst/>
              <a:gdLst>
                <a:gd name="connsiteX0" fmla="*/ 40958 w 76200"/>
                <a:gd name="connsiteY0" fmla="*/ 74295 h 82867"/>
                <a:gd name="connsiteX1" fmla="*/ 67628 w 76200"/>
                <a:gd name="connsiteY1" fmla="*/ 60008 h 82867"/>
                <a:gd name="connsiteX2" fmla="*/ 74295 w 76200"/>
                <a:gd name="connsiteY2" fmla="*/ 65722 h 82867"/>
                <a:gd name="connsiteX3" fmla="*/ 40958 w 76200"/>
                <a:gd name="connsiteY3" fmla="*/ 82867 h 82867"/>
                <a:gd name="connsiteX4" fmla="*/ 0 w 76200"/>
                <a:gd name="connsiteY4" fmla="*/ 41910 h 82867"/>
                <a:gd name="connsiteX5" fmla="*/ 40005 w 76200"/>
                <a:gd name="connsiteY5" fmla="*/ 0 h 82867"/>
                <a:gd name="connsiteX6" fmla="*/ 76200 w 76200"/>
                <a:gd name="connsiteY6" fmla="*/ 40005 h 82867"/>
                <a:gd name="connsiteX7" fmla="*/ 76200 w 76200"/>
                <a:gd name="connsiteY7" fmla="*/ 40958 h 82867"/>
                <a:gd name="connsiteX8" fmla="*/ 71438 w 76200"/>
                <a:gd name="connsiteY8" fmla="*/ 44767 h 82867"/>
                <a:gd name="connsiteX9" fmla="*/ 10478 w 76200"/>
                <a:gd name="connsiteY9" fmla="*/ 44767 h 82867"/>
                <a:gd name="connsiteX10" fmla="*/ 40958 w 76200"/>
                <a:gd name="connsiteY10" fmla="*/ 74295 h 82867"/>
                <a:gd name="connsiteX11" fmla="*/ 64770 w 76200"/>
                <a:gd name="connsiteY11" fmla="*/ 36195 h 82867"/>
                <a:gd name="connsiteX12" fmla="*/ 39053 w 76200"/>
                <a:gd name="connsiteY12" fmla="*/ 10478 h 82867"/>
                <a:gd name="connsiteX13" fmla="*/ 10478 w 76200"/>
                <a:gd name="connsiteY13" fmla="*/ 36195 h 82867"/>
                <a:gd name="connsiteX14" fmla="*/ 64770 w 76200"/>
                <a:gd name="connsiteY14" fmla="*/ 36195 h 82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6200" h="82867">
                  <a:moveTo>
                    <a:pt x="40958" y="74295"/>
                  </a:moveTo>
                  <a:cubicBezTo>
                    <a:pt x="56198" y="74295"/>
                    <a:pt x="62865" y="67628"/>
                    <a:pt x="67628" y="60008"/>
                  </a:cubicBezTo>
                  <a:cubicBezTo>
                    <a:pt x="67628" y="59055"/>
                    <a:pt x="74295" y="60960"/>
                    <a:pt x="74295" y="65722"/>
                  </a:cubicBezTo>
                  <a:cubicBezTo>
                    <a:pt x="74295" y="71438"/>
                    <a:pt x="62865" y="82867"/>
                    <a:pt x="40958" y="82867"/>
                  </a:cubicBezTo>
                  <a:cubicBezTo>
                    <a:pt x="17145" y="82867"/>
                    <a:pt x="0" y="65722"/>
                    <a:pt x="0" y="41910"/>
                  </a:cubicBezTo>
                  <a:cubicBezTo>
                    <a:pt x="0" y="18097"/>
                    <a:pt x="17145" y="0"/>
                    <a:pt x="40005" y="0"/>
                  </a:cubicBezTo>
                  <a:cubicBezTo>
                    <a:pt x="61913" y="0"/>
                    <a:pt x="76200" y="15240"/>
                    <a:pt x="76200" y="40005"/>
                  </a:cubicBezTo>
                  <a:lnTo>
                    <a:pt x="76200" y="40958"/>
                  </a:lnTo>
                  <a:cubicBezTo>
                    <a:pt x="76200" y="43815"/>
                    <a:pt x="75248" y="44767"/>
                    <a:pt x="71438" y="44767"/>
                  </a:cubicBezTo>
                  <a:lnTo>
                    <a:pt x="10478" y="44767"/>
                  </a:lnTo>
                  <a:cubicBezTo>
                    <a:pt x="11430" y="61913"/>
                    <a:pt x="23813" y="74295"/>
                    <a:pt x="40958" y="74295"/>
                  </a:cubicBezTo>
                  <a:moveTo>
                    <a:pt x="64770" y="36195"/>
                  </a:moveTo>
                  <a:cubicBezTo>
                    <a:pt x="63818" y="20955"/>
                    <a:pt x="54293" y="10478"/>
                    <a:pt x="39053" y="10478"/>
                  </a:cubicBezTo>
                  <a:cubicBezTo>
                    <a:pt x="23813" y="10478"/>
                    <a:pt x="13335" y="20955"/>
                    <a:pt x="10478" y="36195"/>
                  </a:cubicBezTo>
                  <a:lnTo>
                    <a:pt x="64770" y="3619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45" name="Freeform: Shape 55">
              <a:extLst>
                <a:ext uri="{FF2B5EF4-FFF2-40B4-BE49-F238E27FC236}">
                  <a16:creationId xmlns:a16="http://schemas.microsoft.com/office/drawing/2014/main" id="{9129C9C4-ACF3-974E-985B-5B0A3BE3DDA8}"/>
                </a:ext>
              </a:extLst>
            </p:cNvPr>
            <p:cNvSpPr/>
            <p:nvPr/>
          </p:nvSpPr>
          <p:spPr>
            <a:xfrm>
              <a:off x="3349942" y="2491740"/>
              <a:ext cx="41910" cy="80962"/>
            </a:xfrm>
            <a:custGeom>
              <a:avLst/>
              <a:gdLst>
                <a:gd name="connsiteX0" fmla="*/ 30480 w 41910"/>
                <a:gd name="connsiteY0" fmla="*/ 0 h 80962"/>
                <a:gd name="connsiteX1" fmla="*/ 41910 w 41910"/>
                <a:gd name="connsiteY1" fmla="*/ 7620 h 80962"/>
                <a:gd name="connsiteX2" fmla="*/ 39053 w 41910"/>
                <a:gd name="connsiteY2" fmla="*/ 13335 h 80962"/>
                <a:gd name="connsiteX3" fmla="*/ 29528 w 41910"/>
                <a:gd name="connsiteY3" fmla="*/ 10477 h 80962"/>
                <a:gd name="connsiteX4" fmla="*/ 10478 w 41910"/>
                <a:gd name="connsiteY4" fmla="*/ 45720 h 80962"/>
                <a:gd name="connsiteX5" fmla="*/ 10478 w 41910"/>
                <a:gd name="connsiteY5" fmla="*/ 76200 h 80962"/>
                <a:gd name="connsiteX6" fmla="*/ 5715 w 41910"/>
                <a:gd name="connsiteY6" fmla="*/ 80963 h 80962"/>
                <a:gd name="connsiteX7" fmla="*/ 4763 w 41910"/>
                <a:gd name="connsiteY7" fmla="*/ 80963 h 80962"/>
                <a:gd name="connsiteX8" fmla="*/ 0 w 41910"/>
                <a:gd name="connsiteY8" fmla="*/ 76200 h 80962"/>
                <a:gd name="connsiteX9" fmla="*/ 0 w 41910"/>
                <a:gd name="connsiteY9" fmla="*/ 2857 h 80962"/>
                <a:gd name="connsiteX10" fmla="*/ 3810 w 41910"/>
                <a:gd name="connsiteY10" fmla="*/ 1905 h 80962"/>
                <a:gd name="connsiteX11" fmla="*/ 10478 w 41910"/>
                <a:gd name="connsiteY11" fmla="*/ 12382 h 80962"/>
                <a:gd name="connsiteX12" fmla="*/ 10478 w 41910"/>
                <a:gd name="connsiteY12" fmla="*/ 17145 h 80962"/>
                <a:gd name="connsiteX13" fmla="*/ 30480 w 41910"/>
                <a:gd name="connsiteY13" fmla="*/ 0 h 80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910" h="80962">
                  <a:moveTo>
                    <a:pt x="30480" y="0"/>
                  </a:moveTo>
                  <a:cubicBezTo>
                    <a:pt x="38100" y="0"/>
                    <a:pt x="41910" y="2857"/>
                    <a:pt x="41910" y="7620"/>
                  </a:cubicBezTo>
                  <a:cubicBezTo>
                    <a:pt x="41910" y="11430"/>
                    <a:pt x="39053" y="13335"/>
                    <a:pt x="39053" y="13335"/>
                  </a:cubicBezTo>
                  <a:cubicBezTo>
                    <a:pt x="37148" y="11430"/>
                    <a:pt x="34290" y="10477"/>
                    <a:pt x="29528" y="10477"/>
                  </a:cubicBezTo>
                  <a:cubicBezTo>
                    <a:pt x="15240" y="10477"/>
                    <a:pt x="10478" y="24765"/>
                    <a:pt x="10478" y="45720"/>
                  </a:cubicBezTo>
                  <a:lnTo>
                    <a:pt x="10478" y="76200"/>
                  </a:lnTo>
                  <a:cubicBezTo>
                    <a:pt x="10478" y="80010"/>
                    <a:pt x="8573" y="80963"/>
                    <a:pt x="5715" y="80963"/>
                  </a:cubicBezTo>
                  <a:lnTo>
                    <a:pt x="4763" y="80963"/>
                  </a:lnTo>
                  <a:cubicBezTo>
                    <a:pt x="1905" y="80963"/>
                    <a:pt x="0" y="80010"/>
                    <a:pt x="0" y="76200"/>
                  </a:cubicBezTo>
                  <a:lnTo>
                    <a:pt x="0" y="2857"/>
                  </a:lnTo>
                  <a:cubicBezTo>
                    <a:pt x="0" y="2857"/>
                    <a:pt x="1905" y="1905"/>
                    <a:pt x="3810" y="1905"/>
                  </a:cubicBezTo>
                  <a:cubicBezTo>
                    <a:pt x="7620" y="1905"/>
                    <a:pt x="10478" y="3810"/>
                    <a:pt x="10478" y="12382"/>
                  </a:cubicBezTo>
                  <a:lnTo>
                    <a:pt x="10478" y="17145"/>
                  </a:lnTo>
                  <a:cubicBezTo>
                    <a:pt x="12383" y="5715"/>
                    <a:pt x="20003" y="0"/>
                    <a:pt x="30480" y="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46" name="Freeform: Shape 56">
              <a:extLst>
                <a:ext uri="{FF2B5EF4-FFF2-40B4-BE49-F238E27FC236}">
                  <a16:creationId xmlns:a16="http://schemas.microsoft.com/office/drawing/2014/main" id="{8E977CE5-BB80-1142-B8AA-A6A31656F884}"/>
                </a:ext>
              </a:extLst>
            </p:cNvPr>
            <p:cNvSpPr/>
            <p:nvPr/>
          </p:nvSpPr>
          <p:spPr>
            <a:xfrm>
              <a:off x="3397567" y="2494597"/>
              <a:ext cx="73342" cy="112395"/>
            </a:xfrm>
            <a:custGeom>
              <a:avLst/>
              <a:gdLst>
                <a:gd name="connsiteX0" fmla="*/ 21908 w 73342"/>
                <a:gd name="connsiteY0" fmla="*/ 107633 h 112395"/>
                <a:gd name="connsiteX1" fmla="*/ 35242 w 73342"/>
                <a:gd name="connsiteY1" fmla="*/ 74295 h 112395"/>
                <a:gd name="connsiteX2" fmla="*/ 28575 w 73342"/>
                <a:gd name="connsiteY2" fmla="*/ 70485 h 112395"/>
                <a:gd name="connsiteX3" fmla="*/ 0 w 73342"/>
                <a:gd name="connsiteY3" fmla="*/ 2858 h 112395"/>
                <a:gd name="connsiteX4" fmla="*/ 5715 w 73342"/>
                <a:gd name="connsiteY4" fmla="*/ 0 h 112395"/>
                <a:gd name="connsiteX5" fmla="*/ 13335 w 73342"/>
                <a:gd name="connsiteY5" fmla="*/ 7620 h 112395"/>
                <a:gd name="connsiteX6" fmla="*/ 38100 w 73342"/>
                <a:gd name="connsiteY6" fmla="*/ 69533 h 112395"/>
                <a:gd name="connsiteX7" fmla="*/ 60008 w 73342"/>
                <a:gd name="connsiteY7" fmla="*/ 8573 h 112395"/>
                <a:gd name="connsiteX8" fmla="*/ 67628 w 73342"/>
                <a:gd name="connsiteY8" fmla="*/ 953 h 112395"/>
                <a:gd name="connsiteX9" fmla="*/ 73342 w 73342"/>
                <a:gd name="connsiteY9" fmla="*/ 3810 h 112395"/>
                <a:gd name="connsiteX10" fmla="*/ 35242 w 73342"/>
                <a:gd name="connsiteY10" fmla="*/ 105728 h 112395"/>
                <a:gd name="connsiteX11" fmla="*/ 27623 w 73342"/>
                <a:gd name="connsiteY11" fmla="*/ 112395 h 112395"/>
                <a:gd name="connsiteX12" fmla="*/ 21908 w 73342"/>
                <a:gd name="connsiteY12" fmla="*/ 107633 h 112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3342" h="112395">
                  <a:moveTo>
                    <a:pt x="21908" y="107633"/>
                  </a:moveTo>
                  <a:lnTo>
                    <a:pt x="35242" y="74295"/>
                  </a:lnTo>
                  <a:cubicBezTo>
                    <a:pt x="31433" y="74295"/>
                    <a:pt x="30480" y="73343"/>
                    <a:pt x="28575" y="70485"/>
                  </a:cubicBezTo>
                  <a:lnTo>
                    <a:pt x="0" y="2858"/>
                  </a:lnTo>
                  <a:cubicBezTo>
                    <a:pt x="0" y="1905"/>
                    <a:pt x="1905" y="0"/>
                    <a:pt x="5715" y="0"/>
                  </a:cubicBezTo>
                  <a:cubicBezTo>
                    <a:pt x="9525" y="0"/>
                    <a:pt x="11430" y="1905"/>
                    <a:pt x="13335" y="7620"/>
                  </a:cubicBezTo>
                  <a:lnTo>
                    <a:pt x="38100" y="69533"/>
                  </a:lnTo>
                  <a:lnTo>
                    <a:pt x="60008" y="8573"/>
                  </a:lnTo>
                  <a:cubicBezTo>
                    <a:pt x="61913" y="2858"/>
                    <a:pt x="64770" y="953"/>
                    <a:pt x="67628" y="953"/>
                  </a:cubicBezTo>
                  <a:cubicBezTo>
                    <a:pt x="70485" y="953"/>
                    <a:pt x="73342" y="2858"/>
                    <a:pt x="73342" y="3810"/>
                  </a:cubicBezTo>
                  <a:lnTo>
                    <a:pt x="35242" y="105728"/>
                  </a:lnTo>
                  <a:cubicBezTo>
                    <a:pt x="33338" y="111443"/>
                    <a:pt x="30480" y="112395"/>
                    <a:pt x="27623" y="112395"/>
                  </a:cubicBezTo>
                  <a:cubicBezTo>
                    <a:pt x="24765" y="110490"/>
                    <a:pt x="21908" y="107633"/>
                    <a:pt x="21908" y="10763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48" name="Freeform: Shape 57">
              <a:extLst>
                <a:ext uri="{FF2B5EF4-FFF2-40B4-BE49-F238E27FC236}">
                  <a16:creationId xmlns:a16="http://schemas.microsoft.com/office/drawing/2014/main" id="{5D96A713-14C0-F94B-8078-BDF5D4300DA2}"/>
                </a:ext>
              </a:extLst>
            </p:cNvPr>
            <p:cNvSpPr/>
            <p:nvPr/>
          </p:nvSpPr>
          <p:spPr>
            <a:xfrm>
              <a:off x="3472815" y="2491740"/>
              <a:ext cx="80962" cy="81950"/>
            </a:xfrm>
            <a:custGeom>
              <a:avLst/>
              <a:gdLst>
                <a:gd name="connsiteX0" fmla="*/ 0 w 80962"/>
                <a:gd name="connsiteY0" fmla="*/ 40957 h 81950"/>
                <a:gd name="connsiteX1" fmla="*/ 40957 w 80962"/>
                <a:gd name="connsiteY1" fmla="*/ 0 h 81950"/>
                <a:gd name="connsiteX2" fmla="*/ 80963 w 80962"/>
                <a:gd name="connsiteY2" fmla="*/ 40957 h 81950"/>
                <a:gd name="connsiteX3" fmla="*/ 40957 w 80962"/>
                <a:gd name="connsiteY3" fmla="*/ 81915 h 81950"/>
                <a:gd name="connsiteX4" fmla="*/ 0 w 80962"/>
                <a:gd name="connsiteY4" fmla="*/ 40957 h 81950"/>
                <a:gd name="connsiteX5" fmla="*/ 70485 w 80962"/>
                <a:gd name="connsiteY5" fmla="*/ 41910 h 81950"/>
                <a:gd name="connsiteX6" fmla="*/ 40957 w 80962"/>
                <a:gd name="connsiteY6" fmla="*/ 9525 h 81950"/>
                <a:gd name="connsiteX7" fmla="*/ 11430 w 80962"/>
                <a:gd name="connsiteY7" fmla="*/ 40957 h 81950"/>
                <a:gd name="connsiteX8" fmla="*/ 40957 w 80962"/>
                <a:gd name="connsiteY8" fmla="*/ 73342 h 81950"/>
                <a:gd name="connsiteX9" fmla="*/ 70485 w 80962"/>
                <a:gd name="connsiteY9" fmla="*/ 41910 h 81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962" h="81950">
                  <a:moveTo>
                    <a:pt x="0" y="40957"/>
                  </a:moveTo>
                  <a:cubicBezTo>
                    <a:pt x="0" y="17145"/>
                    <a:pt x="17145" y="0"/>
                    <a:pt x="40957" y="0"/>
                  </a:cubicBezTo>
                  <a:cubicBezTo>
                    <a:pt x="64770" y="0"/>
                    <a:pt x="80963" y="17145"/>
                    <a:pt x="80963" y="40957"/>
                  </a:cubicBezTo>
                  <a:cubicBezTo>
                    <a:pt x="80963" y="64770"/>
                    <a:pt x="63817" y="81915"/>
                    <a:pt x="40957" y="81915"/>
                  </a:cubicBezTo>
                  <a:cubicBezTo>
                    <a:pt x="17145" y="82867"/>
                    <a:pt x="0" y="64770"/>
                    <a:pt x="0" y="40957"/>
                  </a:cubicBezTo>
                  <a:moveTo>
                    <a:pt x="70485" y="41910"/>
                  </a:moveTo>
                  <a:cubicBezTo>
                    <a:pt x="70485" y="23813"/>
                    <a:pt x="58102" y="9525"/>
                    <a:pt x="40957" y="9525"/>
                  </a:cubicBezTo>
                  <a:cubicBezTo>
                    <a:pt x="23813" y="9525"/>
                    <a:pt x="11430" y="22860"/>
                    <a:pt x="11430" y="40957"/>
                  </a:cubicBezTo>
                  <a:cubicBezTo>
                    <a:pt x="11430" y="59055"/>
                    <a:pt x="23813" y="73342"/>
                    <a:pt x="40957" y="73342"/>
                  </a:cubicBezTo>
                  <a:cubicBezTo>
                    <a:pt x="58102" y="73342"/>
                    <a:pt x="70485" y="60007"/>
                    <a:pt x="70485" y="4191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49" name="Freeform: Shape 58">
              <a:extLst>
                <a:ext uri="{FF2B5EF4-FFF2-40B4-BE49-F238E27FC236}">
                  <a16:creationId xmlns:a16="http://schemas.microsoft.com/office/drawing/2014/main" id="{7CCDBE3B-87CE-A04B-B31D-072472645EF4}"/>
                </a:ext>
              </a:extLst>
            </p:cNvPr>
            <p:cNvSpPr/>
            <p:nvPr/>
          </p:nvSpPr>
          <p:spPr>
            <a:xfrm>
              <a:off x="3567112" y="2491740"/>
              <a:ext cx="67627" cy="80009"/>
            </a:xfrm>
            <a:custGeom>
              <a:avLst/>
              <a:gdLst>
                <a:gd name="connsiteX0" fmla="*/ 36195 w 67627"/>
                <a:gd name="connsiteY0" fmla="*/ 0 h 80009"/>
                <a:gd name="connsiteX1" fmla="*/ 67628 w 67627"/>
                <a:gd name="connsiteY1" fmla="*/ 34290 h 80009"/>
                <a:gd name="connsiteX2" fmla="*/ 67628 w 67627"/>
                <a:gd name="connsiteY2" fmla="*/ 75247 h 80009"/>
                <a:gd name="connsiteX3" fmla="*/ 62865 w 67627"/>
                <a:gd name="connsiteY3" fmla="*/ 80010 h 80009"/>
                <a:gd name="connsiteX4" fmla="*/ 61913 w 67627"/>
                <a:gd name="connsiteY4" fmla="*/ 80010 h 80009"/>
                <a:gd name="connsiteX5" fmla="*/ 57150 w 67627"/>
                <a:gd name="connsiteY5" fmla="*/ 75247 h 80009"/>
                <a:gd name="connsiteX6" fmla="*/ 57150 w 67627"/>
                <a:gd name="connsiteY6" fmla="*/ 34290 h 80009"/>
                <a:gd name="connsiteX7" fmla="*/ 36195 w 67627"/>
                <a:gd name="connsiteY7" fmla="*/ 8572 h 80009"/>
                <a:gd name="connsiteX8" fmla="*/ 10478 w 67627"/>
                <a:gd name="connsiteY8" fmla="*/ 25717 h 80009"/>
                <a:gd name="connsiteX9" fmla="*/ 10478 w 67627"/>
                <a:gd name="connsiteY9" fmla="*/ 75247 h 80009"/>
                <a:gd name="connsiteX10" fmla="*/ 5715 w 67627"/>
                <a:gd name="connsiteY10" fmla="*/ 80010 h 80009"/>
                <a:gd name="connsiteX11" fmla="*/ 4763 w 67627"/>
                <a:gd name="connsiteY11" fmla="*/ 80010 h 80009"/>
                <a:gd name="connsiteX12" fmla="*/ 0 w 67627"/>
                <a:gd name="connsiteY12" fmla="*/ 75247 h 80009"/>
                <a:gd name="connsiteX13" fmla="*/ 0 w 67627"/>
                <a:gd name="connsiteY13" fmla="*/ 1905 h 80009"/>
                <a:gd name="connsiteX14" fmla="*/ 3810 w 67627"/>
                <a:gd name="connsiteY14" fmla="*/ 952 h 80009"/>
                <a:gd name="connsiteX15" fmla="*/ 10478 w 67627"/>
                <a:gd name="connsiteY15" fmla="*/ 11430 h 80009"/>
                <a:gd name="connsiteX16" fmla="*/ 10478 w 67627"/>
                <a:gd name="connsiteY16" fmla="*/ 14288 h 80009"/>
                <a:gd name="connsiteX17" fmla="*/ 36195 w 67627"/>
                <a:gd name="connsiteY17" fmla="*/ 0 h 80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7627" h="80009">
                  <a:moveTo>
                    <a:pt x="36195" y="0"/>
                  </a:moveTo>
                  <a:cubicBezTo>
                    <a:pt x="57150" y="0"/>
                    <a:pt x="67628" y="14288"/>
                    <a:pt x="67628" y="34290"/>
                  </a:cubicBezTo>
                  <a:lnTo>
                    <a:pt x="67628" y="75247"/>
                  </a:lnTo>
                  <a:cubicBezTo>
                    <a:pt x="67628" y="79057"/>
                    <a:pt x="65722" y="80010"/>
                    <a:pt x="62865" y="80010"/>
                  </a:cubicBezTo>
                  <a:lnTo>
                    <a:pt x="61913" y="80010"/>
                  </a:lnTo>
                  <a:cubicBezTo>
                    <a:pt x="59055" y="80010"/>
                    <a:pt x="57150" y="79057"/>
                    <a:pt x="57150" y="75247"/>
                  </a:cubicBezTo>
                  <a:lnTo>
                    <a:pt x="57150" y="34290"/>
                  </a:lnTo>
                  <a:cubicBezTo>
                    <a:pt x="57150" y="19050"/>
                    <a:pt x="49530" y="8572"/>
                    <a:pt x="36195" y="8572"/>
                  </a:cubicBezTo>
                  <a:cubicBezTo>
                    <a:pt x="23813" y="8572"/>
                    <a:pt x="15240" y="15240"/>
                    <a:pt x="10478" y="25717"/>
                  </a:cubicBezTo>
                  <a:lnTo>
                    <a:pt x="10478" y="75247"/>
                  </a:lnTo>
                  <a:cubicBezTo>
                    <a:pt x="10478" y="79057"/>
                    <a:pt x="8572" y="80010"/>
                    <a:pt x="5715" y="80010"/>
                  </a:cubicBezTo>
                  <a:lnTo>
                    <a:pt x="4763" y="80010"/>
                  </a:lnTo>
                  <a:cubicBezTo>
                    <a:pt x="1905" y="80010"/>
                    <a:pt x="0" y="79057"/>
                    <a:pt x="0" y="75247"/>
                  </a:cubicBezTo>
                  <a:lnTo>
                    <a:pt x="0" y="1905"/>
                  </a:lnTo>
                  <a:cubicBezTo>
                    <a:pt x="0" y="1905"/>
                    <a:pt x="1905" y="952"/>
                    <a:pt x="3810" y="952"/>
                  </a:cubicBezTo>
                  <a:cubicBezTo>
                    <a:pt x="7620" y="952"/>
                    <a:pt x="10478" y="2857"/>
                    <a:pt x="10478" y="11430"/>
                  </a:cubicBezTo>
                  <a:lnTo>
                    <a:pt x="10478" y="14288"/>
                  </a:lnTo>
                  <a:cubicBezTo>
                    <a:pt x="14288" y="5715"/>
                    <a:pt x="23813" y="0"/>
                    <a:pt x="36195" y="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50" name="Freeform: Shape 59">
              <a:extLst>
                <a:ext uri="{FF2B5EF4-FFF2-40B4-BE49-F238E27FC236}">
                  <a16:creationId xmlns:a16="http://schemas.microsoft.com/office/drawing/2014/main" id="{EBD7FE2D-E471-D84C-B9E2-4B0ABE78CF83}"/>
                </a:ext>
              </a:extLst>
            </p:cNvPr>
            <p:cNvSpPr/>
            <p:nvPr/>
          </p:nvSpPr>
          <p:spPr>
            <a:xfrm>
              <a:off x="3646170" y="2490787"/>
              <a:ext cx="76200" cy="82867"/>
            </a:xfrm>
            <a:custGeom>
              <a:avLst/>
              <a:gdLst>
                <a:gd name="connsiteX0" fmla="*/ 40958 w 76200"/>
                <a:gd name="connsiteY0" fmla="*/ 74295 h 82867"/>
                <a:gd name="connsiteX1" fmla="*/ 67627 w 76200"/>
                <a:gd name="connsiteY1" fmla="*/ 60008 h 82867"/>
                <a:gd name="connsiteX2" fmla="*/ 74295 w 76200"/>
                <a:gd name="connsiteY2" fmla="*/ 65722 h 82867"/>
                <a:gd name="connsiteX3" fmla="*/ 40958 w 76200"/>
                <a:gd name="connsiteY3" fmla="*/ 82867 h 82867"/>
                <a:gd name="connsiteX4" fmla="*/ 0 w 76200"/>
                <a:gd name="connsiteY4" fmla="*/ 41910 h 82867"/>
                <a:gd name="connsiteX5" fmla="*/ 40005 w 76200"/>
                <a:gd name="connsiteY5" fmla="*/ 0 h 82867"/>
                <a:gd name="connsiteX6" fmla="*/ 76200 w 76200"/>
                <a:gd name="connsiteY6" fmla="*/ 40005 h 82867"/>
                <a:gd name="connsiteX7" fmla="*/ 76200 w 76200"/>
                <a:gd name="connsiteY7" fmla="*/ 40958 h 82867"/>
                <a:gd name="connsiteX8" fmla="*/ 71438 w 76200"/>
                <a:gd name="connsiteY8" fmla="*/ 44767 h 82867"/>
                <a:gd name="connsiteX9" fmla="*/ 10477 w 76200"/>
                <a:gd name="connsiteY9" fmla="*/ 44767 h 82867"/>
                <a:gd name="connsiteX10" fmla="*/ 40958 w 76200"/>
                <a:gd name="connsiteY10" fmla="*/ 74295 h 82867"/>
                <a:gd name="connsiteX11" fmla="*/ 64770 w 76200"/>
                <a:gd name="connsiteY11" fmla="*/ 36195 h 82867"/>
                <a:gd name="connsiteX12" fmla="*/ 39052 w 76200"/>
                <a:gd name="connsiteY12" fmla="*/ 10478 h 82867"/>
                <a:gd name="connsiteX13" fmla="*/ 10477 w 76200"/>
                <a:gd name="connsiteY13" fmla="*/ 36195 h 82867"/>
                <a:gd name="connsiteX14" fmla="*/ 64770 w 76200"/>
                <a:gd name="connsiteY14" fmla="*/ 36195 h 82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6200" h="82867">
                  <a:moveTo>
                    <a:pt x="40958" y="74295"/>
                  </a:moveTo>
                  <a:cubicBezTo>
                    <a:pt x="56197" y="74295"/>
                    <a:pt x="62865" y="67628"/>
                    <a:pt x="67627" y="60008"/>
                  </a:cubicBezTo>
                  <a:cubicBezTo>
                    <a:pt x="67627" y="59055"/>
                    <a:pt x="74295" y="60960"/>
                    <a:pt x="74295" y="65722"/>
                  </a:cubicBezTo>
                  <a:cubicBezTo>
                    <a:pt x="74295" y="71438"/>
                    <a:pt x="62865" y="82867"/>
                    <a:pt x="40958" y="82867"/>
                  </a:cubicBezTo>
                  <a:cubicBezTo>
                    <a:pt x="17145" y="82867"/>
                    <a:pt x="0" y="65722"/>
                    <a:pt x="0" y="41910"/>
                  </a:cubicBezTo>
                  <a:cubicBezTo>
                    <a:pt x="0" y="18097"/>
                    <a:pt x="17145" y="0"/>
                    <a:pt x="40005" y="0"/>
                  </a:cubicBezTo>
                  <a:cubicBezTo>
                    <a:pt x="61913" y="0"/>
                    <a:pt x="76200" y="15240"/>
                    <a:pt x="76200" y="40005"/>
                  </a:cubicBezTo>
                  <a:lnTo>
                    <a:pt x="76200" y="40958"/>
                  </a:lnTo>
                  <a:cubicBezTo>
                    <a:pt x="76200" y="43815"/>
                    <a:pt x="75247" y="44767"/>
                    <a:pt x="71438" y="44767"/>
                  </a:cubicBezTo>
                  <a:lnTo>
                    <a:pt x="10477" y="44767"/>
                  </a:lnTo>
                  <a:cubicBezTo>
                    <a:pt x="11430" y="61913"/>
                    <a:pt x="23813" y="74295"/>
                    <a:pt x="40958" y="74295"/>
                  </a:cubicBezTo>
                  <a:moveTo>
                    <a:pt x="64770" y="36195"/>
                  </a:moveTo>
                  <a:cubicBezTo>
                    <a:pt x="63817" y="20955"/>
                    <a:pt x="54292" y="10478"/>
                    <a:pt x="39052" y="10478"/>
                  </a:cubicBezTo>
                  <a:cubicBezTo>
                    <a:pt x="23813" y="10478"/>
                    <a:pt x="13335" y="20955"/>
                    <a:pt x="10477" y="36195"/>
                  </a:cubicBezTo>
                  <a:lnTo>
                    <a:pt x="64770" y="3619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1117329012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27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person, indoor&#10;&#10;Description automatically generated">
            <a:extLst>
              <a:ext uri="{FF2B5EF4-FFF2-40B4-BE49-F238E27FC236}">
                <a16:creationId xmlns:a16="http://schemas.microsoft.com/office/drawing/2014/main" id="{5CE095B6-E1AE-BA4C-9CF4-6F3157A7D2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3473"/>
          <a:stretch/>
        </p:blipFill>
        <p:spPr>
          <a:xfrm>
            <a:off x="794" y="0"/>
            <a:ext cx="12190413" cy="6619875"/>
          </a:xfrm>
          <a:prstGeom prst="rect">
            <a:avLst/>
          </a:prstGeom>
        </p:spPr>
      </p:pic>
      <p:sp>
        <p:nvSpPr>
          <p:cNvPr id="54" name="Slide Number Placeholder 9">
            <a:extLst>
              <a:ext uri="{FF2B5EF4-FFF2-40B4-BE49-F238E27FC236}">
                <a16:creationId xmlns:a16="http://schemas.microsoft.com/office/drawing/2014/main" id="{5AB7AEF5-6381-47F5-B870-8B24B09D9D59}"/>
              </a:ext>
            </a:extLst>
          </p:cNvPr>
          <p:cNvSpPr txBox="1">
            <a:spLocks/>
          </p:cNvSpPr>
          <p:nvPr userDrawn="1"/>
        </p:nvSpPr>
        <p:spPr>
          <a:xfrm>
            <a:off x="11730624" y="324781"/>
            <a:ext cx="117005" cy="95939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defRPr lang="en-US" sz="700" b="1" kern="1200" smtClean="0">
                <a:solidFill>
                  <a:srgbClr val="2C4046"/>
                </a:solidFill>
                <a:latin typeface="Arial"/>
                <a:ea typeface="+mn-ea"/>
                <a:cs typeface="Arial"/>
              </a:defRPr>
            </a:lvl1pPr>
            <a:lvl2pPr marL="633954" algn="l" defTabSz="633954" rtl="0" eaLnBrk="1" latinLnBrk="0" hangingPunct="1">
              <a:defRPr sz="24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67907" algn="l" defTabSz="633954" rtl="0" eaLnBrk="1" latinLnBrk="0" hangingPunct="1">
              <a:defRPr sz="24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01861" algn="l" defTabSz="633954" rtl="0" eaLnBrk="1" latinLnBrk="0" hangingPunct="1">
              <a:defRPr sz="24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535814" algn="l" defTabSz="633954" rtl="0" eaLnBrk="1" latinLnBrk="0" hangingPunct="1">
              <a:defRPr sz="24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169768" algn="l" defTabSz="633954" rtl="0" eaLnBrk="1" latinLnBrk="0" hangingPunct="1">
              <a:defRPr sz="24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803721" algn="l" defTabSz="633954" rtl="0" eaLnBrk="1" latinLnBrk="0" hangingPunct="1">
              <a:defRPr sz="24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437675" algn="l" defTabSz="633954" rtl="0" eaLnBrk="1" latinLnBrk="0" hangingPunct="1">
              <a:defRPr sz="24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071628" algn="l" defTabSz="633954" rtl="0" eaLnBrk="1" latinLnBrk="0" hangingPunct="1">
              <a:defRPr sz="24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37941EF-9EE4-4C49-BBA8-147D44CBA153}" type="slidenum">
              <a:rPr lang="en-US" sz="600" smtClean="0">
                <a:solidFill>
                  <a:schemeClr val="tx1"/>
                </a:solidFill>
              </a:rPr>
              <a:pPr/>
              <a:t>‹#›</a:t>
            </a:fld>
            <a:endParaRPr lang="en-US" sz="600">
              <a:solidFill>
                <a:schemeClr val="tx1"/>
              </a:solidFill>
            </a:endParaRPr>
          </a:p>
        </p:txBody>
      </p:sp>
      <p:sp>
        <p:nvSpPr>
          <p:cNvPr id="86" name="Text Placeholder 2">
            <a:extLst>
              <a:ext uri="{FF2B5EF4-FFF2-40B4-BE49-F238E27FC236}">
                <a16:creationId xmlns:a16="http://schemas.microsoft.com/office/drawing/2014/main" id="{9147BED3-AD59-473C-B06A-DAB4642B8F18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841791" y="579237"/>
            <a:ext cx="3375096" cy="2879504"/>
          </a:xfrm>
          <a:prstGeom prst="rect">
            <a:avLst/>
          </a:prstGeom>
        </p:spPr>
        <p:txBody>
          <a:bodyPr/>
          <a:lstStyle>
            <a:lvl1pPr marL="0" marR="2540" indent="0" algn="l" defTabSz="457189" rtl="0" eaLnBrk="1" latinLnBrk="0" hangingPunct="1">
              <a:lnSpc>
                <a:spcPct val="96000"/>
              </a:lnSpc>
              <a:spcBef>
                <a:spcPts val="0"/>
              </a:spcBef>
              <a:buFont typeface="Arial"/>
              <a:buNone/>
              <a:defRPr lang="en-US" sz="3400" b="1" i="0" spc="0" baseline="0" dirty="0" smtClean="0">
                <a:solidFill>
                  <a:schemeClr val="bg1"/>
                </a:solidFill>
                <a:latin typeface="Arial MT" pitchFamily="50" charset="0"/>
                <a:ea typeface="+mj-ea"/>
                <a:cs typeface="Arial"/>
              </a:defRPr>
            </a:lvl1pPr>
            <a:lvl2pPr marL="6351" marR="2540" indent="0" algn="l" defTabSz="457189" rtl="0" eaLnBrk="1" latinLnBrk="0" hangingPunct="1">
              <a:lnSpc>
                <a:spcPct val="77700"/>
              </a:lnSpc>
              <a:spcBef>
                <a:spcPts val="931"/>
              </a:spcBef>
              <a:buFont typeface="Arial"/>
              <a:buNone/>
              <a:defRPr lang="en-US" sz="3275" b="1" kern="1200" spc="-111" baseline="0" dirty="0" smtClean="0">
                <a:solidFill>
                  <a:srgbClr val="2C4046"/>
                </a:solidFill>
                <a:latin typeface="Arial"/>
                <a:ea typeface="+mn-ea"/>
                <a:cs typeface="Arial"/>
              </a:defRPr>
            </a:lvl2pPr>
            <a:lvl3pPr marL="6351" marR="2540" indent="0" algn="l" defTabSz="457189" rtl="0" eaLnBrk="1" latinLnBrk="0" hangingPunct="1">
              <a:lnSpc>
                <a:spcPct val="77700"/>
              </a:lnSpc>
              <a:spcBef>
                <a:spcPts val="931"/>
              </a:spcBef>
              <a:buFont typeface="Arial"/>
              <a:buNone/>
              <a:defRPr lang="en-US" sz="3275" b="1" kern="1200" spc="-111" baseline="0" dirty="0" smtClean="0">
                <a:solidFill>
                  <a:srgbClr val="2C4046"/>
                </a:solidFill>
                <a:latin typeface="Arial"/>
                <a:ea typeface="+mn-ea"/>
                <a:cs typeface="Arial"/>
              </a:defRPr>
            </a:lvl3pPr>
            <a:lvl4pPr marL="6351" marR="2540" indent="0" algn="l" defTabSz="457189" rtl="0" eaLnBrk="1" latinLnBrk="0" hangingPunct="1">
              <a:lnSpc>
                <a:spcPct val="77700"/>
              </a:lnSpc>
              <a:spcBef>
                <a:spcPts val="931"/>
              </a:spcBef>
              <a:buFont typeface="Arial"/>
              <a:buNone/>
              <a:defRPr lang="en-US" sz="3275" b="1" kern="1200" spc="-111" baseline="0" dirty="0" smtClean="0">
                <a:solidFill>
                  <a:srgbClr val="2C4046"/>
                </a:solidFill>
                <a:latin typeface="Arial"/>
                <a:ea typeface="+mn-ea"/>
                <a:cs typeface="Arial"/>
              </a:defRPr>
            </a:lvl4pPr>
            <a:lvl5pPr marL="6351" marR="2540" indent="0" algn="l" defTabSz="457189" rtl="0" eaLnBrk="1" latinLnBrk="0" hangingPunct="1">
              <a:lnSpc>
                <a:spcPct val="77700"/>
              </a:lnSpc>
              <a:spcBef>
                <a:spcPts val="931"/>
              </a:spcBef>
              <a:buFont typeface="Arial"/>
              <a:buNone/>
              <a:defRPr lang="en-US" sz="3275" b="1" kern="1200" spc="-111" baseline="0" dirty="0">
                <a:solidFill>
                  <a:srgbClr val="2C4046"/>
                </a:solidFill>
                <a:latin typeface="Arial"/>
                <a:ea typeface="+mn-ea"/>
                <a:cs typeface="Arial"/>
              </a:defRPr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EFFA467-1290-4E70-8A5F-8F55ADBF334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8454" y="3733933"/>
            <a:ext cx="4508500" cy="248399"/>
          </a:xfrm>
          <a:prstGeom prst="rect">
            <a:avLst/>
          </a:prstGeom>
        </p:spPr>
        <p:txBody>
          <a:bodyPr/>
          <a:lstStyle>
            <a:lvl1pPr marL="6351" algn="l" defTabSz="457189" rtl="0" eaLnBrk="1" latinLnBrk="0" hangingPunct="1">
              <a:lnSpc>
                <a:spcPct val="100000"/>
              </a:lnSpc>
              <a:spcBef>
                <a:spcPts val="51"/>
              </a:spcBef>
              <a:defRPr lang="en-US" sz="1151" kern="1200" spc="-15" dirty="0" smtClean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6351" algn="l" defTabSz="457189" rtl="0" eaLnBrk="1" latinLnBrk="0" hangingPunct="1">
              <a:lnSpc>
                <a:spcPct val="100000"/>
              </a:lnSpc>
              <a:spcBef>
                <a:spcPts val="51"/>
              </a:spcBef>
              <a:defRPr lang="en-US" sz="651" kern="1200" spc="-15" dirty="0" smtClean="0">
                <a:solidFill>
                  <a:srgbClr val="2C4046"/>
                </a:solidFill>
                <a:latin typeface="Arial"/>
                <a:ea typeface="+mn-ea"/>
                <a:cs typeface="Arial"/>
              </a:defRPr>
            </a:lvl2pPr>
            <a:lvl3pPr marL="6351" algn="l" defTabSz="457189" rtl="0" eaLnBrk="1" latinLnBrk="0" hangingPunct="1">
              <a:lnSpc>
                <a:spcPct val="100000"/>
              </a:lnSpc>
              <a:spcBef>
                <a:spcPts val="51"/>
              </a:spcBef>
              <a:defRPr lang="en-US" sz="651" kern="1200" spc="-15" dirty="0" smtClean="0">
                <a:solidFill>
                  <a:srgbClr val="2C4046"/>
                </a:solidFill>
                <a:latin typeface="Arial"/>
                <a:ea typeface="+mn-ea"/>
                <a:cs typeface="Arial"/>
              </a:defRPr>
            </a:lvl3pPr>
            <a:lvl4pPr marL="6351" algn="l" defTabSz="457189" rtl="0" eaLnBrk="1" latinLnBrk="0" hangingPunct="1">
              <a:lnSpc>
                <a:spcPct val="100000"/>
              </a:lnSpc>
              <a:spcBef>
                <a:spcPts val="51"/>
              </a:spcBef>
              <a:defRPr lang="en-US" sz="651" kern="1200" spc="-15" dirty="0" smtClean="0">
                <a:solidFill>
                  <a:srgbClr val="2C4046"/>
                </a:solidFill>
                <a:latin typeface="Arial"/>
                <a:ea typeface="+mn-ea"/>
                <a:cs typeface="Arial"/>
              </a:defRPr>
            </a:lvl4pPr>
            <a:lvl5pPr marL="6351" algn="l" defTabSz="457189" rtl="0" eaLnBrk="1" latinLnBrk="0" hangingPunct="1">
              <a:lnSpc>
                <a:spcPct val="100000"/>
              </a:lnSpc>
              <a:spcBef>
                <a:spcPts val="51"/>
              </a:spcBef>
              <a:defRPr lang="en-US" sz="651" kern="1200" spc="-15" dirty="0">
                <a:solidFill>
                  <a:srgbClr val="2C4046"/>
                </a:solidFill>
                <a:latin typeface="Arial"/>
                <a:ea typeface="+mn-ea"/>
                <a:cs typeface="Arial"/>
              </a:defRPr>
            </a:lvl5pPr>
          </a:lstStyle>
          <a:p>
            <a:pPr lvl="0"/>
            <a:r>
              <a:rPr lang="en-US"/>
              <a:t>Enter Subtitle Here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D3EA5B8-5BB5-DE41-9796-2210611D1EB0}"/>
              </a:ext>
            </a:extLst>
          </p:cNvPr>
          <p:cNvGrpSpPr/>
          <p:nvPr userDrawn="1"/>
        </p:nvGrpSpPr>
        <p:grpSpPr>
          <a:xfrm>
            <a:off x="10897318" y="6082842"/>
            <a:ext cx="931165" cy="385303"/>
            <a:chOff x="2792363" y="2207895"/>
            <a:chExt cx="930007" cy="399097"/>
          </a:xfrm>
          <a:solidFill>
            <a:schemeClr val="bg1"/>
          </a:solidFill>
        </p:grpSpPr>
        <p:sp>
          <p:nvSpPr>
            <p:cNvPr id="31" name="Freeform: Shape 40">
              <a:extLst>
                <a:ext uri="{FF2B5EF4-FFF2-40B4-BE49-F238E27FC236}">
                  <a16:creationId xmlns:a16="http://schemas.microsoft.com/office/drawing/2014/main" id="{6C84C700-B8C6-894C-8A98-6A9EFF9F5041}"/>
                </a:ext>
              </a:extLst>
            </p:cNvPr>
            <p:cNvSpPr/>
            <p:nvPr/>
          </p:nvSpPr>
          <p:spPr>
            <a:xfrm>
              <a:off x="3139920" y="2207895"/>
              <a:ext cx="138093" cy="196214"/>
            </a:xfrm>
            <a:custGeom>
              <a:avLst/>
              <a:gdLst>
                <a:gd name="connsiteX0" fmla="*/ 134775 w 138093"/>
                <a:gd name="connsiteY0" fmla="*/ 179070 h 196214"/>
                <a:gd name="connsiteX1" fmla="*/ 110010 w 138093"/>
                <a:gd name="connsiteY1" fmla="*/ 149542 h 196214"/>
                <a:gd name="connsiteX2" fmla="*/ 107152 w 138093"/>
                <a:gd name="connsiteY2" fmla="*/ 144780 h 196214"/>
                <a:gd name="connsiteX3" fmla="*/ 93817 w 138093"/>
                <a:gd name="connsiteY3" fmla="*/ 126683 h 196214"/>
                <a:gd name="connsiteX4" fmla="*/ 95722 w 138093"/>
                <a:gd name="connsiteY4" fmla="*/ 108585 h 196214"/>
                <a:gd name="connsiteX5" fmla="*/ 98580 w 138093"/>
                <a:gd name="connsiteY5" fmla="*/ 105727 h 196214"/>
                <a:gd name="connsiteX6" fmla="*/ 101437 w 138093"/>
                <a:gd name="connsiteY6" fmla="*/ 101917 h 196214"/>
                <a:gd name="connsiteX7" fmla="*/ 101437 w 138093"/>
                <a:gd name="connsiteY7" fmla="*/ 101917 h 196214"/>
                <a:gd name="connsiteX8" fmla="*/ 102390 w 138093"/>
                <a:gd name="connsiteY8" fmla="*/ 100013 h 196214"/>
                <a:gd name="connsiteX9" fmla="*/ 102390 w 138093"/>
                <a:gd name="connsiteY9" fmla="*/ 99060 h 196214"/>
                <a:gd name="connsiteX10" fmla="*/ 106200 w 138093"/>
                <a:gd name="connsiteY10" fmla="*/ 95250 h 196214"/>
                <a:gd name="connsiteX11" fmla="*/ 120487 w 138093"/>
                <a:gd name="connsiteY11" fmla="*/ 81915 h 196214"/>
                <a:gd name="connsiteX12" fmla="*/ 122392 w 138093"/>
                <a:gd name="connsiteY12" fmla="*/ 73342 h 196214"/>
                <a:gd name="connsiteX13" fmla="*/ 122392 w 138093"/>
                <a:gd name="connsiteY13" fmla="*/ 73342 h 196214"/>
                <a:gd name="connsiteX14" fmla="*/ 122392 w 138093"/>
                <a:gd name="connsiteY14" fmla="*/ 73342 h 196214"/>
                <a:gd name="connsiteX15" fmla="*/ 102390 w 138093"/>
                <a:gd name="connsiteY15" fmla="*/ 61913 h 196214"/>
                <a:gd name="connsiteX16" fmla="*/ 102390 w 138093"/>
                <a:gd name="connsiteY16" fmla="*/ 61913 h 196214"/>
                <a:gd name="connsiteX17" fmla="*/ 102390 w 138093"/>
                <a:gd name="connsiteY17" fmla="*/ 61913 h 196214"/>
                <a:gd name="connsiteX18" fmla="*/ 102390 w 138093"/>
                <a:gd name="connsiteY18" fmla="*/ 61913 h 196214"/>
                <a:gd name="connsiteX19" fmla="*/ 101437 w 138093"/>
                <a:gd name="connsiteY19" fmla="*/ 61913 h 196214"/>
                <a:gd name="connsiteX20" fmla="*/ 101437 w 138093"/>
                <a:gd name="connsiteY20" fmla="*/ 61913 h 196214"/>
                <a:gd name="connsiteX21" fmla="*/ 100485 w 138093"/>
                <a:gd name="connsiteY21" fmla="*/ 61913 h 196214"/>
                <a:gd name="connsiteX22" fmla="*/ 99532 w 138093"/>
                <a:gd name="connsiteY22" fmla="*/ 61913 h 196214"/>
                <a:gd name="connsiteX23" fmla="*/ 94770 w 138093"/>
                <a:gd name="connsiteY23" fmla="*/ 62865 h 196214"/>
                <a:gd name="connsiteX24" fmla="*/ 94770 w 138093"/>
                <a:gd name="connsiteY24" fmla="*/ 62865 h 196214"/>
                <a:gd name="connsiteX25" fmla="*/ 93817 w 138093"/>
                <a:gd name="connsiteY25" fmla="*/ 62865 h 196214"/>
                <a:gd name="connsiteX26" fmla="*/ 89055 w 138093"/>
                <a:gd name="connsiteY26" fmla="*/ 66675 h 196214"/>
                <a:gd name="connsiteX27" fmla="*/ 89055 w 138093"/>
                <a:gd name="connsiteY27" fmla="*/ 66675 h 196214"/>
                <a:gd name="connsiteX28" fmla="*/ 83340 w 138093"/>
                <a:gd name="connsiteY28" fmla="*/ 72390 h 196214"/>
                <a:gd name="connsiteX29" fmla="*/ 62385 w 138093"/>
                <a:gd name="connsiteY29" fmla="*/ 93345 h 196214"/>
                <a:gd name="connsiteX30" fmla="*/ 50002 w 138093"/>
                <a:gd name="connsiteY30" fmla="*/ 100013 h 196214"/>
                <a:gd name="connsiteX31" fmla="*/ 42382 w 138093"/>
                <a:gd name="connsiteY31" fmla="*/ 91440 h 196214"/>
                <a:gd name="connsiteX32" fmla="*/ 42382 w 138093"/>
                <a:gd name="connsiteY32" fmla="*/ 31433 h 196214"/>
                <a:gd name="connsiteX33" fmla="*/ 42382 w 138093"/>
                <a:gd name="connsiteY33" fmla="*/ 31433 h 196214"/>
                <a:gd name="connsiteX34" fmla="*/ 42382 w 138093"/>
                <a:gd name="connsiteY34" fmla="*/ 31433 h 196214"/>
                <a:gd name="connsiteX35" fmla="*/ 42382 w 138093"/>
                <a:gd name="connsiteY35" fmla="*/ 30480 h 196214"/>
                <a:gd name="connsiteX36" fmla="*/ 42382 w 138093"/>
                <a:gd name="connsiteY36" fmla="*/ 30480 h 196214"/>
                <a:gd name="connsiteX37" fmla="*/ 31905 w 138093"/>
                <a:gd name="connsiteY37" fmla="*/ 3810 h 196214"/>
                <a:gd name="connsiteX38" fmla="*/ 17617 w 138093"/>
                <a:gd name="connsiteY38" fmla="*/ 0 h 196214"/>
                <a:gd name="connsiteX39" fmla="*/ 5235 w 138093"/>
                <a:gd name="connsiteY39" fmla="*/ 1905 h 196214"/>
                <a:gd name="connsiteX40" fmla="*/ 472 w 138093"/>
                <a:gd name="connsiteY40" fmla="*/ 10477 h 196214"/>
                <a:gd name="connsiteX41" fmla="*/ 2377 w 138093"/>
                <a:gd name="connsiteY41" fmla="*/ 39052 h 196214"/>
                <a:gd name="connsiteX42" fmla="*/ 2377 w 138093"/>
                <a:gd name="connsiteY42" fmla="*/ 177165 h 196214"/>
                <a:gd name="connsiteX43" fmla="*/ 20475 w 138093"/>
                <a:gd name="connsiteY43" fmla="*/ 196215 h 196214"/>
                <a:gd name="connsiteX44" fmla="*/ 24285 w 138093"/>
                <a:gd name="connsiteY44" fmla="*/ 196215 h 196214"/>
                <a:gd name="connsiteX45" fmla="*/ 41430 w 138093"/>
                <a:gd name="connsiteY45" fmla="*/ 177165 h 196214"/>
                <a:gd name="connsiteX46" fmla="*/ 41430 w 138093"/>
                <a:gd name="connsiteY46" fmla="*/ 175260 h 196214"/>
                <a:gd name="connsiteX47" fmla="*/ 41430 w 138093"/>
                <a:gd name="connsiteY47" fmla="*/ 144780 h 196214"/>
                <a:gd name="connsiteX48" fmla="*/ 49050 w 138093"/>
                <a:gd name="connsiteY48" fmla="*/ 136208 h 196214"/>
                <a:gd name="connsiteX49" fmla="*/ 64290 w 138093"/>
                <a:gd name="connsiteY49" fmla="*/ 146685 h 196214"/>
                <a:gd name="connsiteX50" fmla="*/ 93817 w 138093"/>
                <a:gd name="connsiteY50" fmla="*/ 183833 h 196214"/>
                <a:gd name="connsiteX51" fmla="*/ 93817 w 138093"/>
                <a:gd name="connsiteY51" fmla="*/ 183833 h 196214"/>
                <a:gd name="connsiteX52" fmla="*/ 115725 w 138093"/>
                <a:gd name="connsiteY52" fmla="*/ 196215 h 196214"/>
                <a:gd name="connsiteX53" fmla="*/ 136680 w 138093"/>
                <a:gd name="connsiteY53" fmla="*/ 185738 h 196214"/>
                <a:gd name="connsiteX54" fmla="*/ 134775 w 138093"/>
                <a:gd name="connsiteY54" fmla="*/ 179070 h 196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138093" h="196214">
                  <a:moveTo>
                    <a:pt x="134775" y="179070"/>
                  </a:moveTo>
                  <a:cubicBezTo>
                    <a:pt x="130012" y="175260"/>
                    <a:pt x="118582" y="160972"/>
                    <a:pt x="110010" y="149542"/>
                  </a:cubicBezTo>
                  <a:lnTo>
                    <a:pt x="107152" y="144780"/>
                  </a:lnTo>
                  <a:lnTo>
                    <a:pt x="93817" y="126683"/>
                  </a:lnTo>
                  <a:cubicBezTo>
                    <a:pt x="90007" y="120967"/>
                    <a:pt x="90960" y="115252"/>
                    <a:pt x="95722" y="108585"/>
                  </a:cubicBezTo>
                  <a:cubicBezTo>
                    <a:pt x="96675" y="107633"/>
                    <a:pt x="97627" y="106680"/>
                    <a:pt x="98580" y="105727"/>
                  </a:cubicBezTo>
                  <a:cubicBezTo>
                    <a:pt x="99532" y="104775"/>
                    <a:pt x="100485" y="103822"/>
                    <a:pt x="101437" y="101917"/>
                  </a:cubicBezTo>
                  <a:lnTo>
                    <a:pt x="101437" y="101917"/>
                  </a:lnTo>
                  <a:cubicBezTo>
                    <a:pt x="101437" y="100965"/>
                    <a:pt x="102390" y="100965"/>
                    <a:pt x="102390" y="100013"/>
                  </a:cubicBezTo>
                  <a:lnTo>
                    <a:pt x="102390" y="99060"/>
                  </a:lnTo>
                  <a:cubicBezTo>
                    <a:pt x="103342" y="98108"/>
                    <a:pt x="105247" y="96202"/>
                    <a:pt x="106200" y="95250"/>
                  </a:cubicBezTo>
                  <a:cubicBezTo>
                    <a:pt x="111915" y="88583"/>
                    <a:pt x="117630" y="83820"/>
                    <a:pt x="120487" y="81915"/>
                  </a:cubicBezTo>
                  <a:cubicBezTo>
                    <a:pt x="123345" y="80010"/>
                    <a:pt x="125250" y="78105"/>
                    <a:pt x="122392" y="73342"/>
                  </a:cubicBezTo>
                  <a:lnTo>
                    <a:pt x="122392" y="73342"/>
                  </a:lnTo>
                  <a:cubicBezTo>
                    <a:pt x="122392" y="73342"/>
                    <a:pt x="122392" y="73342"/>
                    <a:pt x="122392" y="73342"/>
                  </a:cubicBezTo>
                  <a:cubicBezTo>
                    <a:pt x="121440" y="70485"/>
                    <a:pt x="112867" y="61913"/>
                    <a:pt x="102390" y="61913"/>
                  </a:cubicBezTo>
                  <a:cubicBezTo>
                    <a:pt x="102390" y="61913"/>
                    <a:pt x="102390" y="61913"/>
                    <a:pt x="102390" y="61913"/>
                  </a:cubicBezTo>
                  <a:cubicBezTo>
                    <a:pt x="102390" y="61913"/>
                    <a:pt x="102390" y="61913"/>
                    <a:pt x="102390" y="61913"/>
                  </a:cubicBezTo>
                  <a:cubicBezTo>
                    <a:pt x="102390" y="61913"/>
                    <a:pt x="102390" y="61913"/>
                    <a:pt x="102390" y="61913"/>
                  </a:cubicBezTo>
                  <a:cubicBezTo>
                    <a:pt x="102390" y="61913"/>
                    <a:pt x="101437" y="61913"/>
                    <a:pt x="101437" y="61913"/>
                  </a:cubicBezTo>
                  <a:cubicBezTo>
                    <a:pt x="101437" y="61913"/>
                    <a:pt x="101437" y="61913"/>
                    <a:pt x="101437" y="61913"/>
                  </a:cubicBezTo>
                  <a:cubicBezTo>
                    <a:pt x="101437" y="61913"/>
                    <a:pt x="100485" y="61913"/>
                    <a:pt x="100485" y="61913"/>
                  </a:cubicBezTo>
                  <a:cubicBezTo>
                    <a:pt x="100485" y="61913"/>
                    <a:pt x="99532" y="61913"/>
                    <a:pt x="99532" y="61913"/>
                  </a:cubicBezTo>
                  <a:cubicBezTo>
                    <a:pt x="97627" y="61913"/>
                    <a:pt x="95722" y="62865"/>
                    <a:pt x="94770" y="62865"/>
                  </a:cubicBezTo>
                  <a:cubicBezTo>
                    <a:pt x="94770" y="62865"/>
                    <a:pt x="94770" y="62865"/>
                    <a:pt x="94770" y="62865"/>
                  </a:cubicBezTo>
                  <a:cubicBezTo>
                    <a:pt x="94770" y="62865"/>
                    <a:pt x="93817" y="62865"/>
                    <a:pt x="93817" y="62865"/>
                  </a:cubicBezTo>
                  <a:cubicBezTo>
                    <a:pt x="91912" y="63817"/>
                    <a:pt x="90007" y="64770"/>
                    <a:pt x="89055" y="66675"/>
                  </a:cubicBezTo>
                  <a:lnTo>
                    <a:pt x="89055" y="66675"/>
                  </a:lnTo>
                  <a:cubicBezTo>
                    <a:pt x="87150" y="68580"/>
                    <a:pt x="85245" y="70485"/>
                    <a:pt x="83340" y="72390"/>
                  </a:cubicBezTo>
                  <a:lnTo>
                    <a:pt x="62385" y="93345"/>
                  </a:lnTo>
                  <a:cubicBezTo>
                    <a:pt x="59527" y="96202"/>
                    <a:pt x="56670" y="100013"/>
                    <a:pt x="50002" y="100013"/>
                  </a:cubicBezTo>
                  <a:cubicBezTo>
                    <a:pt x="45240" y="100013"/>
                    <a:pt x="42382" y="97155"/>
                    <a:pt x="42382" y="91440"/>
                  </a:cubicBezTo>
                  <a:lnTo>
                    <a:pt x="42382" y="31433"/>
                  </a:lnTo>
                  <a:lnTo>
                    <a:pt x="42382" y="31433"/>
                  </a:lnTo>
                  <a:lnTo>
                    <a:pt x="42382" y="31433"/>
                  </a:lnTo>
                  <a:cubicBezTo>
                    <a:pt x="42382" y="31433"/>
                    <a:pt x="42382" y="30480"/>
                    <a:pt x="42382" y="30480"/>
                  </a:cubicBezTo>
                  <a:lnTo>
                    <a:pt x="42382" y="30480"/>
                  </a:lnTo>
                  <a:cubicBezTo>
                    <a:pt x="42382" y="18097"/>
                    <a:pt x="38572" y="8572"/>
                    <a:pt x="31905" y="3810"/>
                  </a:cubicBezTo>
                  <a:cubicBezTo>
                    <a:pt x="27142" y="952"/>
                    <a:pt x="22380" y="0"/>
                    <a:pt x="17617" y="0"/>
                  </a:cubicBezTo>
                  <a:cubicBezTo>
                    <a:pt x="11902" y="0"/>
                    <a:pt x="7140" y="952"/>
                    <a:pt x="5235" y="1905"/>
                  </a:cubicBezTo>
                  <a:cubicBezTo>
                    <a:pt x="-480" y="4763"/>
                    <a:pt x="-480" y="6667"/>
                    <a:pt x="472" y="10477"/>
                  </a:cubicBezTo>
                  <a:cubicBezTo>
                    <a:pt x="1425" y="14288"/>
                    <a:pt x="2377" y="27622"/>
                    <a:pt x="2377" y="39052"/>
                  </a:cubicBezTo>
                  <a:lnTo>
                    <a:pt x="2377" y="177165"/>
                  </a:lnTo>
                  <a:cubicBezTo>
                    <a:pt x="2377" y="191452"/>
                    <a:pt x="9997" y="196215"/>
                    <a:pt x="20475" y="196215"/>
                  </a:cubicBezTo>
                  <a:lnTo>
                    <a:pt x="24285" y="196215"/>
                  </a:lnTo>
                  <a:cubicBezTo>
                    <a:pt x="34762" y="196215"/>
                    <a:pt x="41430" y="191452"/>
                    <a:pt x="41430" y="177165"/>
                  </a:cubicBezTo>
                  <a:lnTo>
                    <a:pt x="41430" y="175260"/>
                  </a:lnTo>
                  <a:cubicBezTo>
                    <a:pt x="41430" y="171450"/>
                    <a:pt x="41430" y="148590"/>
                    <a:pt x="41430" y="144780"/>
                  </a:cubicBezTo>
                  <a:cubicBezTo>
                    <a:pt x="41430" y="138113"/>
                    <a:pt x="46192" y="136208"/>
                    <a:pt x="49050" y="136208"/>
                  </a:cubicBezTo>
                  <a:cubicBezTo>
                    <a:pt x="56670" y="136208"/>
                    <a:pt x="59527" y="140970"/>
                    <a:pt x="64290" y="146685"/>
                  </a:cubicBezTo>
                  <a:cubicBezTo>
                    <a:pt x="66195" y="149542"/>
                    <a:pt x="84292" y="171450"/>
                    <a:pt x="93817" y="183833"/>
                  </a:cubicBezTo>
                  <a:lnTo>
                    <a:pt x="93817" y="183833"/>
                  </a:lnTo>
                  <a:cubicBezTo>
                    <a:pt x="101437" y="193358"/>
                    <a:pt x="108105" y="196215"/>
                    <a:pt x="115725" y="196215"/>
                  </a:cubicBezTo>
                  <a:cubicBezTo>
                    <a:pt x="126202" y="196215"/>
                    <a:pt x="134775" y="188595"/>
                    <a:pt x="136680" y="185738"/>
                  </a:cubicBezTo>
                  <a:cubicBezTo>
                    <a:pt x="139537" y="183833"/>
                    <a:pt x="137632" y="181927"/>
                    <a:pt x="134775" y="17907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32" name="Freeform: Shape 41">
              <a:extLst>
                <a:ext uri="{FF2B5EF4-FFF2-40B4-BE49-F238E27FC236}">
                  <a16:creationId xmlns:a16="http://schemas.microsoft.com/office/drawing/2014/main" id="{F8A61955-C4B2-D64A-81F2-C39A0A9D09D0}"/>
                </a:ext>
              </a:extLst>
            </p:cNvPr>
            <p:cNvSpPr/>
            <p:nvPr/>
          </p:nvSpPr>
          <p:spPr>
            <a:xfrm>
              <a:off x="3075150" y="2209800"/>
              <a:ext cx="41429" cy="197167"/>
            </a:xfrm>
            <a:custGeom>
              <a:avLst/>
              <a:gdLst>
                <a:gd name="connsiteX0" fmla="*/ 31905 w 41429"/>
                <a:gd name="connsiteY0" fmla="*/ 3810 h 197167"/>
                <a:gd name="connsiteX1" fmla="*/ 17617 w 41429"/>
                <a:gd name="connsiteY1" fmla="*/ 0 h 197167"/>
                <a:gd name="connsiteX2" fmla="*/ 5235 w 41429"/>
                <a:gd name="connsiteY2" fmla="*/ 1905 h 197167"/>
                <a:gd name="connsiteX3" fmla="*/ 472 w 41429"/>
                <a:gd name="connsiteY3" fmla="*/ 10478 h 197167"/>
                <a:gd name="connsiteX4" fmla="*/ 2377 w 41429"/>
                <a:gd name="connsiteY4" fmla="*/ 48578 h 197167"/>
                <a:gd name="connsiteX5" fmla="*/ 2377 w 41429"/>
                <a:gd name="connsiteY5" fmla="*/ 60008 h 197167"/>
                <a:gd name="connsiteX6" fmla="*/ 2377 w 41429"/>
                <a:gd name="connsiteY6" fmla="*/ 178117 h 197167"/>
                <a:gd name="connsiteX7" fmla="*/ 20475 w 41429"/>
                <a:gd name="connsiteY7" fmla="*/ 197167 h 197167"/>
                <a:gd name="connsiteX8" fmla="*/ 24285 w 41429"/>
                <a:gd name="connsiteY8" fmla="*/ 197167 h 197167"/>
                <a:gd name="connsiteX9" fmla="*/ 41430 w 41429"/>
                <a:gd name="connsiteY9" fmla="*/ 178117 h 197167"/>
                <a:gd name="connsiteX10" fmla="*/ 41430 w 41429"/>
                <a:gd name="connsiteY10" fmla="*/ 31433 h 197167"/>
                <a:gd name="connsiteX11" fmla="*/ 41430 w 41429"/>
                <a:gd name="connsiteY11" fmla="*/ 30480 h 197167"/>
                <a:gd name="connsiteX12" fmla="*/ 41430 w 41429"/>
                <a:gd name="connsiteY12" fmla="*/ 30480 h 197167"/>
                <a:gd name="connsiteX13" fmla="*/ 31905 w 41429"/>
                <a:gd name="connsiteY13" fmla="*/ 3810 h 197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429" h="197167">
                  <a:moveTo>
                    <a:pt x="31905" y="3810"/>
                  </a:moveTo>
                  <a:cubicBezTo>
                    <a:pt x="27142" y="953"/>
                    <a:pt x="22380" y="0"/>
                    <a:pt x="17617" y="0"/>
                  </a:cubicBezTo>
                  <a:cubicBezTo>
                    <a:pt x="11902" y="0"/>
                    <a:pt x="7140" y="953"/>
                    <a:pt x="5235" y="1905"/>
                  </a:cubicBezTo>
                  <a:cubicBezTo>
                    <a:pt x="-480" y="4763"/>
                    <a:pt x="-480" y="6667"/>
                    <a:pt x="472" y="10478"/>
                  </a:cubicBezTo>
                  <a:cubicBezTo>
                    <a:pt x="2377" y="16192"/>
                    <a:pt x="2377" y="34290"/>
                    <a:pt x="2377" y="48578"/>
                  </a:cubicBezTo>
                  <a:lnTo>
                    <a:pt x="2377" y="60008"/>
                  </a:lnTo>
                  <a:lnTo>
                    <a:pt x="2377" y="178117"/>
                  </a:lnTo>
                  <a:cubicBezTo>
                    <a:pt x="2377" y="192405"/>
                    <a:pt x="9997" y="197167"/>
                    <a:pt x="20475" y="197167"/>
                  </a:cubicBezTo>
                  <a:lnTo>
                    <a:pt x="24285" y="197167"/>
                  </a:lnTo>
                  <a:cubicBezTo>
                    <a:pt x="33810" y="197167"/>
                    <a:pt x="41430" y="192405"/>
                    <a:pt x="41430" y="178117"/>
                  </a:cubicBezTo>
                  <a:lnTo>
                    <a:pt x="41430" y="31433"/>
                  </a:lnTo>
                  <a:cubicBezTo>
                    <a:pt x="41430" y="31433"/>
                    <a:pt x="41430" y="30480"/>
                    <a:pt x="41430" y="30480"/>
                  </a:cubicBezTo>
                  <a:lnTo>
                    <a:pt x="41430" y="30480"/>
                  </a:lnTo>
                  <a:cubicBezTo>
                    <a:pt x="41430" y="18097"/>
                    <a:pt x="37620" y="8572"/>
                    <a:pt x="31905" y="381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33" name="Freeform: Shape 42">
              <a:extLst>
                <a:ext uri="{FF2B5EF4-FFF2-40B4-BE49-F238E27FC236}">
                  <a16:creationId xmlns:a16="http://schemas.microsoft.com/office/drawing/2014/main" id="{0703B51B-41EE-274D-A387-D1227E86C387}"/>
                </a:ext>
              </a:extLst>
            </p:cNvPr>
            <p:cNvSpPr/>
            <p:nvPr/>
          </p:nvSpPr>
          <p:spPr>
            <a:xfrm>
              <a:off x="2792363" y="2212657"/>
              <a:ext cx="171231" cy="194309"/>
            </a:xfrm>
            <a:custGeom>
              <a:avLst/>
              <a:gdLst>
                <a:gd name="connsiteX0" fmla="*/ 140384 w 171231"/>
                <a:gd name="connsiteY0" fmla="*/ 39052 h 194309"/>
                <a:gd name="connsiteX1" fmla="*/ 167054 w 171231"/>
                <a:gd name="connsiteY1" fmla="*/ 28575 h 194309"/>
                <a:gd name="connsiteX2" fmla="*/ 168959 w 171231"/>
                <a:gd name="connsiteY2" fmla="*/ 2858 h 194309"/>
                <a:gd name="connsiteX3" fmla="*/ 165149 w 171231"/>
                <a:gd name="connsiteY3" fmla="*/ 0 h 194309"/>
                <a:gd name="connsiteX4" fmla="*/ 30847 w 171231"/>
                <a:gd name="connsiteY4" fmla="*/ 0 h 194309"/>
                <a:gd name="connsiteX5" fmla="*/ 30847 w 171231"/>
                <a:gd name="connsiteY5" fmla="*/ 0 h 194309"/>
                <a:gd name="connsiteX6" fmla="*/ 4177 w 171231"/>
                <a:gd name="connsiteY6" fmla="*/ 10477 h 194309"/>
                <a:gd name="connsiteX7" fmla="*/ 2272 w 171231"/>
                <a:gd name="connsiteY7" fmla="*/ 36195 h 194309"/>
                <a:gd name="connsiteX8" fmla="*/ 6082 w 171231"/>
                <a:gd name="connsiteY8" fmla="*/ 39052 h 194309"/>
                <a:gd name="connsiteX9" fmla="*/ 58469 w 171231"/>
                <a:gd name="connsiteY9" fmla="*/ 39052 h 194309"/>
                <a:gd name="connsiteX10" fmla="*/ 65137 w 171231"/>
                <a:gd name="connsiteY10" fmla="*/ 44767 h 194309"/>
                <a:gd name="connsiteX11" fmla="*/ 65137 w 171231"/>
                <a:gd name="connsiteY11" fmla="*/ 175260 h 194309"/>
                <a:gd name="connsiteX12" fmla="*/ 69899 w 171231"/>
                <a:gd name="connsiteY12" fmla="*/ 189547 h 194309"/>
                <a:gd name="connsiteX13" fmla="*/ 83234 w 171231"/>
                <a:gd name="connsiteY13" fmla="*/ 194310 h 194309"/>
                <a:gd name="connsiteX14" fmla="*/ 87044 w 171231"/>
                <a:gd name="connsiteY14" fmla="*/ 194310 h 194309"/>
                <a:gd name="connsiteX15" fmla="*/ 104189 w 171231"/>
                <a:gd name="connsiteY15" fmla="*/ 175260 h 194309"/>
                <a:gd name="connsiteX16" fmla="*/ 104189 w 171231"/>
                <a:gd name="connsiteY16" fmla="*/ 46672 h 194309"/>
                <a:gd name="connsiteX17" fmla="*/ 111809 w 171231"/>
                <a:gd name="connsiteY17" fmla="*/ 38100 h 194309"/>
                <a:gd name="connsiteX18" fmla="*/ 140384 w 171231"/>
                <a:gd name="connsiteY18" fmla="*/ 39052 h 194309"/>
                <a:gd name="connsiteX19" fmla="*/ 140384 w 171231"/>
                <a:gd name="connsiteY19" fmla="*/ 39052 h 194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71231" h="194309">
                  <a:moveTo>
                    <a:pt x="140384" y="39052"/>
                  </a:moveTo>
                  <a:cubicBezTo>
                    <a:pt x="152767" y="39052"/>
                    <a:pt x="162292" y="35242"/>
                    <a:pt x="167054" y="28575"/>
                  </a:cubicBezTo>
                  <a:cubicBezTo>
                    <a:pt x="173722" y="19050"/>
                    <a:pt x="170864" y="6667"/>
                    <a:pt x="168959" y="2858"/>
                  </a:cubicBezTo>
                  <a:cubicBezTo>
                    <a:pt x="168007" y="952"/>
                    <a:pt x="166102" y="0"/>
                    <a:pt x="165149" y="0"/>
                  </a:cubicBezTo>
                  <a:cubicBezTo>
                    <a:pt x="165149" y="0"/>
                    <a:pt x="30847" y="0"/>
                    <a:pt x="30847" y="0"/>
                  </a:cubicBezTo>
                  <a:lnTo>
                    <a:pt x="30847" y="0"/>
                  </a:lnTo>
                  <a:cubicBezTo>
                    <a:pt x="18464" y="0"/>
                    <a:pt x="8939" y="3810"/>
                    <a:pt x="4177" y="10477"/>
                  </a:cubicBezTo>
                  <a:cubicBezTo>
                    <a:pt x="-2491" y="20002"/>
                    <a:pt x="367" y="32385"/>
                    <a:pt x="2272" y="36195"/>
                  </a:cubicBezTo>
                  <a:cubicBezTo>
                    <a:pt x="3224" y="38100"/>
                    <a:pt x="5129" y="39052"/>
                    <a:pt x="6082" y="39052"/>
                  </a:cubicBezTo>
                  <a:lnTo>
                    <a:pt x="58469" y="39052"/>
                  </a:lnTo>
                  <a:cubicBezTo>
                    <a:pt x="61327" y="39052"/>
                    <a:pt x="64184" y="41910"/>
                    <a:pt x="65137" y="44767"/>
                  </a:cubicBezTo>
                  <a:lnTo>
                    <a:pt x="65137" y="175260"/>
                  </a:lnTo>
                  <a:cubicBezTo>
                    <a:pt x="65137" y="181927"/>
                    <a:pt x="67042" y="186690"/>
                    <a:pt x="69899" y="189547"/>
                  </a:cubicBezTo>
                  <a:cubicBezTo>
                    <a:pt x="72757" y="193358"/>
                    <a:pt x="77519" y="194310"/>
                    <a:pt x="83234" y="194310"/>
                  </a:cubicBezTo>
                  <a:lnTo>
                    <a:pt x="87044" y="194310"/>
                  </a:lnTo>
                  <a:cubicBezTo>
                    <a:pt x="96569" y="194310"/>
                    <a:pt x="104189" y="189547"/>
                    <a:pt x="104189" y="175260"/>
                  </a:cubicBezTo>
                  <a:lnTo>
                    <a:pt x="104189" y="46672"/>
                  </a:lnTo>
                  <a:cubicBezTo>
                    <a:pt x="104189" y="41910"/>
                    <a:pt x="107047" y="39052"/>
                    <a:pt x="111809" y="38100"/>
                  </a:cubicBezTo>
                  <a:cubicBezTo>
                    <a:pt x="112762" y="39052"/>
                    <a:pt x="140384" y="39052"/>
                    <a:pt x="140384" y="39052"/>
                  </a:cubicBezTo>
                  <a:lnTo>
                    <a:pt x="140384" y="3905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34" name="Freeform: Shape 43">
              <a:extLst>
                <a:ext uri="{FF2B5EF4-FFF2-40B4-BE49-F238E27FC236}">
                  <a16:creationId xmlns:a16="http://schemas.microsoft.com/office/drawing/2014/main" id="{39A24197-6EC2-AD43-9531-B3D4E1DD59CD}"/>
                </a:ext>
              </a:extLst>
            </p:cNvPr>
            <p:cNvSpPr/>
            <p:nvPr/>
          </p:nvSpPr>
          <p:spPr>
            <a:xfrm>
              <a:off x="2923222" y="2260282"/>
              <a:ext cx="131917" cy="147637"/>
            </a:xfrm>
            <a:custGeom>
              <a:avLst/>
              <a:gdLst>
                <a:gd name="connsiteX0" fmla="*/ 129540 w 131917"/>
                <a:gd name="connsiteY0" fmla="*/ 96202 h 147637"/>
                <a:gd name="connsiteX1" fmla="*/ 129540 w 131917"/>
                <a:gd name="connsiteY1" fmla="*/ 61913 h 147637"/>
                <a:gd name="connsiteX2" fmla="*/ 65723 w 131917"/>
                <a:gd name="connsiteY2" fmla="*/ 0 h 147637"/>
                <a:gd name="connsiteX3" fmla="*/ 6668 w 131917"/>
                <a:gd name="connsiteY3" fmla="*/ 34290 h 147637"/>
                <a:gd name="connsiteX4" fmla="*/ 30480 w 131917"/>
                <a:gd name="connsiteY4" fmla="*/ 51435 h 147637"/>
                <a:gd name="connsiteX5" fmla="*/ 32385 w 131917"/>
                <a:gd name="connsiteY5" fmla="*/ 50483 h 147637"/>
                <a:gd name="connsiteX6" fmla="*/ 32385 w 131917"/>
                <a:gd name="connsiteY6" fmla="*/ 50483 h 147637"/>
                <a:gd name="connsiteX7" fmla="*/ 65723 w 131917"/>
                <a:gd name="connsiteY7" fmla="*/ 30480 h 147637"/>
                <a:gd name="connsiteX8" fmla="*/ 91440 w 131917"/>
                <a:gd name="connsiteY8" fmla="*/ 51435 h 147637"/>
                <a:gd name="connsiteX9" fmla="*/ 87630 w 131917"/>
                <a:gd name="connsiteY9" fmla="*/ 55245 h 147637"/>
                <a:gd name="connsiteX10" fmla="*/ 87630 w 131917"/>
                <a:gd name="connsiteY10" fmla="*/ 55245 h 147637"/>
                <a:gd name="connsiteX11" fmla="*/ 8573 w 131917"/>
                <a:gd name="connsiteY11" fmla="*/ 80963 h 147637"/>
                <a:gd name="connsiteX12" fmla="*/ 0 w 131917"/>
                <a:gd name="connsiteY12" fmla="*/ 108585 h 147637"/>
                <a:gd name="connsiteX13" fmla="*/ 45720 w 131917"/>
                <a:gd name="connsiteY13" fmla="*/ 147638 h 147637"/>
                <a:gd name="connsiteX14" fmla="*/ 85725 w 131917"/>
                <a:gd name="connsiteY14" fmla="*/ 132397 h 147637"/>
                <a:gd name="connsiteX15" fmla="*/ 85725 w 131917"/>
                <a:gd name="connsiteY15" fmla="*/ 132397 h 147637"/>
                <a:gd name="connsiteX16" fmla="*/ 86678 w 131917"/>
                <a:gd name="connsiteY16" fmla="*/ 131445 h 147637"/>
                <a:gd name="connsiteX17" fmla="*/ 90488 w 131917"/>
                <a:gd name="connsiteY17" fmla="*/ 130492 h 147637"/>
                <a:gd name="connsiteX18" fmla="*/ 93345 w 131917"/>
                <a:gd name="connsiteY18" fmla="*/ 131445 h 147637"/>
                <a:gd name="connsiteX19" fmla="*/ 94298 w 131917"/>
                <a:gd name="connsiteY19" fmla="*/ 132397 h 147637"/>
                <a:gd name="connsiteX20" fmla="*/ 100965 w 131917"/>
                <a:gd name="connsiteY20" fmla="*/ 141922 h 147637"/>
                <a:gd name="connsiteX21" fmla="*/ 126683 w 131917"/>
                <a:gd name="connsiteY21" fmla="*/ 143827 h 147637"/>
                <a:gd name="connsiteX22" fmla="*/ 131445 w 131917"/>
                <a:gd name="connsiteY22" fmla="*/ 135255 h 147637"/>
                <a:gd name="connsiteX23" fmla="*/ 129540 w 131917"/>
                <a:gd name="connsiteY23" fmla="*/ 96202 h 147637"/>
                <a:gd name="connsiteX24" fmla="*/ 91440 w 131917"/>
                <a:gd name="connsiteY24" fmla="*/ 87630 h 147637"/>
                <a:gd name="connsiteX25" fmla="*/ 58103 w 131917"/>
                <a:gd name="connsiteY25" fmla="*/ 116205 h 147637"/>
                <a:gd name="connsiteX26" fmla="*/ 39053 w 131917"/>
                <a:gd name="connsiteY26" fmla="*/ 101917 h 147637"/>
                <a:gd name="connsiteX27" fmla="*/ 83820 w 131917"/>
                <a:gd name="connsiteY27" fmla="*/ 79058 h 147637"/>
                <a:gd name="connsiteX28" fmla="*/ 85725 w 131917"/>
                <a:gd name="connsiteY28" fmla="*/ 79058 h 147637"/>
                <a:gd name="connsiteX29" fmla="*/ 85725 w 131917"/>
                <a:gd name="connsiteY29" fmla="*/ 79058 h 147637"/>
                <a:gd name="connsiteX30" fmla="*/ 91440 w 131917"/>
                <a:gd name="connsiteY30" fmla="*/ 84772 h 147637"/>
                <a:gd name="connsiteX31" fmla="*/ 91440 w 131917"/>
                <a:gd name="connsiteY31" fmla="*/ 87630 h 147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31917" h="147637">
                  <a:moveTo>
                    <a:pt x="129540" y="96202"/>
                  </a:moveTo>
                  <a:lnTo>
                    <a:pt x="129540" y="61913"/>
                  </a:lnTo>
                  <a:cubicBezTo>
                    <a:pt x="129540" y="22860"/>
                    <a:pt x="120968" y="0"/>
                    <a:pt x="65723" y="0"/>
                  </a:cubicBezTo>
                  <a:cubicBezTo>
                    <a:pt x="24765" y="0"/>
                    <a:pt x="6668" y="17145"/>
                    <a:pt x="6668" y="34290"/>
                  </a:cubicBezTo>
                  <a:cubicBezTo>
                    <a:pt x="6668" y="49530"/>
                    <a:pt x="24765" y="51435"/>
                    <a:pt x="30480" y="51435"/>
                  </a:cubicBezTo>
                  <a:cubicBezTo>
                    <a:pt x="31433" y="51435"/>
                    <a:pt x="31433" y="51435"/>
                    <a:pt x="32385" y="50483"/>
                  </a:cubicBezTo>
                  <a:lnTo>
                    <a:pt x="32385" y="50483"/>
                  </a:lnTo>
                  <a:cubicBezTo>
                    <a:pt x="37148" y="40005"/>
                    <a:pt x="47625" y="30480"/>
                    <a:pt x="65723" y="30480"/>
                  </a:cubicBezTo>
                  <a:cubicBezTo>
                    <a:pt x="84773" y="30480"/>
                    <a:pt x="90488" y="36195"/>
                    <a:pt x="91440" y="51435"/>
                  </a:cubicBezTo>
                  <a:cubicBezTo>
                    <a:pt x="91440" y="53340"/>
                    <a:pt x="89535" y="55245"/>
                    <a:pt x="87630" y="55245"/>
                  </a:cubicBezTo>
                  <a:lnTo>
                    <a:pt x="87630" y="55245"/>
                  </a:lnTo>
                  <a:cubicBezTo>
                    <a:pt x="73343" y="56197"/>
                    <a:pt x="22860" y="62865"/>
                    <a:pt x="8573" y="80963"/>
                  </a:cubicBezTo>
                  <a:cubicBezTo>
                    <a:pt x="1905" y="88583"/>
                    <a:pt x="0" y="98108"/>
                    <a:pt x="0" y="108585"/>
                  </a:cubicBezTo>
                  <a:cubicBezTo>
                    <a:pt x="0" y="131445"/>
                    <a:pt x="17145" y="147638"/>
                    <a:pt x="45720" y="147638"/>
                  </a:cubicBezTo>
                  <a:cubicBezTo>
                    <a:pt x="61913" y="147638"/>
                    <a:pt x="76200" y="141922"/>
                    <a:pt x="85725" y="132397"/>
                  </a:cubicBezTo>
                  <a:lnTo>
                    <a:pt x="85725" y="132397"/>
                  </a:lnTo>
                  <a:cubicBezTo>
                    <a:pt x="85725" y="132397"/>
                    <a:pt x="86678" y="131445"/>
                    <a:pt x="86678" y="131445"/>
                  </a:cubicBezTo>
                  <a:cubicBezTo>
                    <a:pt x="87630" y="130492"/>
                    <a:pt x="89535" y="130492"/>
                    <a:pt x="90488" y="130492"/>
                  </a:cubicBezTo>
                  <a:cubicBezTo>
                    <a:pt x="91440" y="130492"/>
                    <a:pt x="92393" y="130492"/>
                    <a:pt x="93345" y="131445"/>
                  </a:cubicBezTo>
                  <a:cubicBezTo>
                    <a:pt x="94298" y="132397"/>
                    <a:pt x="94298" y="132397"/>
                    <a:pt x="94298" y="132397"/>
                  </a:cubicBezTo>
                  <a:cubicBezTo>
                    <a:pt x="96203" y="136208"/>
                    <a:pt x="98108" y="139065"/>
                    <a:pt x="100965" y="141922"/>
                  </a:cubicBezTo>
                  <a:cubicBezTo>
                    <a:pt x="110490" y="148590"/>
                    <a:pt x="122873" y="145733"/>
                    <a:pt x="126683" y="143827"/>
                  </a:cubicBezTo>
                  <a:cubicBezTo>
                    <a:pt x="132398" y="140970"/>
                    <a:pt x="132398" y="139065"/>
                    <a:pt x="131445" y="135255"/>
                  </a:cubicBezTo>
                  <a:cubicBezTo>
                    <a:pt x="130493" y="130492"/>
                    <a:pt x="129540" y="111442"/>
                    <a:pt x="129540" y="96202"/>
                  </a:cubicBezTo>
                  <a:moveTo>
                    <a:pt x="91440" y="87630"/>
                  </a:moveTo>
                  <a:cubicBezTo>
                    <a:pt x="91440" y="102870"/>
                    <a:pt x="78105" y="116205"/>
                    <a:pt x="58103" y="116205"/>
                  </a:cubicBezTo>
                  <a:cubicBezTo>
                    <a:pt x="44768" y="116205"/>
                    <a:pt x="39053" y="110490"/>
                    <a:pt x="39053" y="101917"/>
                  </a:cubicBezTo>
                  <a:cubicBezTo>
                    <a:pt x="39053" y="91440"/>
                    <a:pt x="54293" y="80963"/>
                    <a:pt x="83820" y="79058"/>
                  </a:cubicBezTo>
                  <a:lnTo>
                    <a:pt x="85725" y="79058"/>
                  </a:lnTo>
                  <a:lnTo>
                    <a:pt x="85725" y="79058"/>
                  </a:lnTo>
                  <a:cubicBezTo>
                    <a:pt x="88583" y="79058"/>
                    <a:pt x="91440" y="81915"/>
                    <a:pt x="91440" y="84772"/>
                  </a:cubicBezTo>
                  <a:lnTo>
                    <a:pt x="91440" y="8763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35" name="Freeform: Shape 44">
              <a:extLst>
                <a:ext uri="{FF2B5EF4-FFF2-40B4-BE49-F238E27FC236}">
                  <a16:creationId xmlns:a16="http://schemas.microsoft.com/office/drawing/2014/main" id="{57E4407C-BB4A-9B41-83C5-B250B4E618E3}"/>
                </a:ext>
              </a:extLst>
            </p:cNvPr>
            <p:cNvSpPr/>
            <p:nvPr/>
          </p:nvSpPr>
          <p:spPr>
            <a:xfrm>
              <a:off x="3519015" y="2209800"/>
              <a:ext cx="41574" cy="196215"/>
            </a:xfrm>
            <a:custGeom>
              <a:avLst/>
              <a:gdLst>
                <a:gd name="connsiteX0" fmla="*/ 31905 w 41574"/>
                <a:gd name="connsiteY0" fmla="*/ 3810 h 196215"/>
                <a:gd name="connsiteX1" fmla="*/ 17617 w 41574"/>
                <a:gd name="connsiteY1" fmla="*/ 0 h 196215"/>
                <a:gd name="connsiteX2" fmla="*/ 5235 w 41574"/>
                <a:gd name="connsiteY2" fmla="*/ 1905 h 196215"/>
                <a:gd name="connsiteX3" fmla="*/ 472 w 41574"/>
                <a:gd name="connsiteY3" fmla="*/ 10478 h 196215"/>
                <a:gd name="connsiteX4" fmla="*/ 2377 w 41574"/>
                <a:gd name="connsiteY4" fmla="*/ 48578 h 196215"/>
                <a:gd name="connsiteX5" fmla="*/ 2377 w 41574"/>
                <a:gd name="connsiteY5" fmla="*/ 60008 h 196215"/>
                <a:gd name="connsiteX6" fmla="*/ 2377 w 41574"/>
                <a:gd name="connsiteY6" fmla="*/ 178117 h 196215"/>
                <a:gd name="connsiteX7" fmla="*/ 20475 w 41574"/>
                <a:gd name="connsiteY7" fmla="*/ 196215 h 196215"/>
                <a:gd name="connsiteX8" fmla="*/ 24285 w 41574"/>
                <a:gd name="connsiteY8" fmla="*/ 196215 h 196215"/>
                <a:gd name="connsiteX9" fmla="*/ 41430 w 41574"/>
                <a:gd name="connsiteY9" fmla="*/ 177165 h 196215"/>
                <a:gd name="connsiteX10" fmla="*/ 41430 w 41574"/>
                <a:gd name="connsiteY10" fmla="*/ 30480 h 196215"/>
                <a:gd name="connsiteX11" fmla="*/ 41430 w 41574"/>
                <a:gd name="connsiteY11" fmla="*/ 29528 h 196215"/>
                <a:gd name="connsiteX12" fmla="*/ 41430 w 41574"/>
                <a:gd name="connsiteY12" fmla="*/ 29528 h 196215"/>
                <a:gd name="connsiteX13" fmla="*/ 31905 w 41574"/>
                <a:gd name="connsiteY13" fmla="*/ 3810 h 196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574" h="196215">
                  <a:moveTo>
                    <a:pt x="31905" y="3810"/>
                  </a:moveTo>
                  <a:cubicBezTo>
                    <a:pt x="27142" y="953"/>
                    <a:pt x="22380" y="0"/>
                    <a:pt x="17617" y="0"/>
                  </a:cubicBezTo>
                  <a:cubicBezTo>
                    <a:pt x="11902" y="0"/>
                    <a:pt x="7140" y="953"/>
                    <a:pt x="5235" y="1905"/>
                  </a:cubicBezTo>
                  <a:cubicBezTo>
                    <a:pt x="-480" y="4763"/>
                    <a:pt x="-480" y="6667"/>
                    <a:pt x="472" y="10478"/>
                  </a:cubicBezTo>
                  <a:cubicBezTo>
                    <a:pt x="2377" y="16192"/>
                    <a:pt x="2377" y="34290"/>
                    <a:pt x="2377" y="48578"/>
                  </a:cubicBezTo>
                  <a:lnTo>
                    <a:pt x="2377" y="60008"/>
                  </a:lnTo>
                  <a:lnTo>
                    <a:pt x="2377" y="178117"/>
                  </a:lnTo>
                  <a:cubicBezTo>
                    <a:pt x="2377" y="192405"/>
                    <a:pt x="9997" y="196215"/>
                    <a:pt x="20475" y="196215"/>
                  </a:cubicBezTo>
                  <a:lnTo>
                    <a:pt x="24285" y="196215"/>
                  </a:lnTo>
                  <a:cubicBezTo>
                    <a:pt x="33810" y="196215"/>
                    <a:pt x="41430" y="191453"/>
                    <a:pt x="41430" y="177165"/>
                  </a:cubicBezTo>
                  <a:lnTo>
                    <a:pt x="41430" y="30480"/>
                  </a:lnTo>
                  <a:cubicBezTo>
                    <a:pt x="41430" y="30480"/>
                    <a:pt x="41430" y="29528"/>
                    <a:pt x="41430" y="29528"/>
                  </a:cubicBezTo>
                  <a:lnTo>
                    <a:pt x="41430" y="29528"/>
                  </a:lnTo>
                  <a:cubicBezTo>
                    <a:pt x="42382" y="18097"/>
                    <a:pt x="38572" y="8572"/>
                    <a:pt x="31905" y="381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36" name="Freeform: Shape 46">
              <a:extLst>
                <a:ext uri="{FF2B5EF4-FFF2-40B4-BE49-F238E27FC236}">
                  <a16:creationId xmlns:a16="http://schemas.microsoft.com/office/drawing/2014/main" id="{9F97CBAC-3E4F-2041-84C7-039D1753CA3F}"/>
                </a:ext>
              </a:extLst>
            </p:cNvPr>
            <p:cNvSpPr/>
            <p:nvPr/>
          </p:nvSpPr>
          <p:spPr>
            <a:xfrm>
              <a:off x="3368040" y="2260282"/>
              <a:ext cx="131917" cy="147637"/>
            </a:xfrm>
            <a:custGeom>
              <a:avLst/>
              <a:gdLst>
                <a:gd name="connsiteX0" fmla="*/ 129540 w 131917"/>
                <a:gd name="connsiteY0" fmla="*/ 96202 h 147637"/>
                <a:gd name="connsiteX1" fmla="*/ 129540 w 131917"/>
                <a:gd name="connsiteY1" fmla="*/ 61913 h 147637"/>
                <a:gd name="connsiteX2" fmla="*/ 65722 w 131917"/>
                <a:gd name="connsiteY2" fmla="*/ 0 h 147637"/>
                <a:gd name="connsiteX3" fmla="*/ 6667 w 131917"/>
                <a:gd name="connsiteY3" fmla="*/ 34290 h 147637"/>
                <a:gd name="connsiteX4" fmla="*/ 30480 w 131917"/>
                <a:gd name="connsiteY4" fmla="*/ 51435 h 147637"/>
                <a:gd name="connsiteX5" fmla="*/ 32385 w 131917"/>
                <a:gd name="connsiteY5" fmla="*/ 50483 h 147637"/>
                <a:gd name="connsiteX6" fmla="*/ 32385 w 131917"/>
                <a:gd name="connsiteY6" fmla="*/ 50483 h 147637"/>
                <a:gd name="connsiteX7" fmla="*/ 65722 w 131917"/>
                <a:gd name="connsiteY7" fmla="*/ 30480 h 147637"/>
                <a:gd name="connsiteX8" fmla="*/ 91440 w 131917"/>
                <a:gd name="connsiteY8" fmla="*/ 51435 h 147637"/>
                <a:gd name="connsiteX9" fmla="*/ 87630 w 131917"/>
                <a:gd name="connsiteY9" fmla="*/ 55245 h 147637"/>
                <a:gd name="connsiteX10" fmla="*/ 87630 w 131917"/>
                <a:gd name="connsiteY10" fmla="*/ 55245 h 147637"/>
                <a:gd name="connsiteX11" fmla="*/ 8572 w 131917"/>
                <a:gd name="connsiteY11" fmla="*/ 80963 h 147637"/>
                <a:gd name="connsiteX12" fmla="*/ 0 w 131917"/>
                <a:gd name="connsiteY12" fmla="*/ 108585 h 147637"/>
                <a:gd name="connsiteX13" fmla="*/ 45720 w 131917"/>
                <a:gd name="connsiteY13" fmla="*/ 147638 h 147637"/>
                <a:gd name="connsiteX14" fmla="*/ 85725 w 131917"/>
                <a:gd name="connsiteY14" fmla="*/ 132397 h 147637"/>
                <a:gd name="connsiteX15" fmla="*/ 85725 w 131917"/>
                <a:gd name="connsiteY15" fmla="*/ 132397 h 147637"/>
                <a:gd name="connsiteX16" fmla="*/ 86677 w 131917"/>
                <a:gd name="connsiteY16" fmla="*/ 131445 h 147637"/>
                <a:gd name="connsiteX17" fmla="*/ 90488 w 131917"/>
                <a:gd name="connsiteY17" fmla="*/ 130492 h 147637"/>
                <a:gd name="connsiteX18" fmla="*/ 93345 w 131917"/>
                <a:gd name="connsiteY18" fmla="*/ 131445 h 147637"/>
                <a:gd name="connsiteX19" fmla="*/ 94297 w 131917"/>
                <a:gd name="connsiteY19" fmla="*/ 132397 h 147637"/>
                <a:gd name="connsiteX20" fmla="*/ 100965 w 131917"/>
                <a:gd name="connsiteY20" fmla="*/ 141922 h 147637"/>
                <a:gd name="connsiteX21" fmla="*/ 126682 w 131917"/>
                <a:gd name="connsiteY21" fmla="*/ 143827 h 147637"/>
                <a:gd name="connsiteX22" fmla="*/ 131445 w 131917"/>
                <a:gd name="connsiteY22" fmla="*/ 135255 h 147637"/>
                <a:gd name="connsiteX23" fmla="*/ 129540 w 131917"/>
                <a:gd name="connsiteY23" fmla="*/ 96202 h 147637"/>
                <a:gd name="connsiteX24" fmla="*/ 90488 w 131917"/>
                <a:gd name="connsiteY24" fmla="*/ 87630 h 147637"/>
                <a:gd name="connsiteX25" fmla="*/ 57150 w 131917"/>
                <a:gd name="connsiteY25" fmla="*/ 116205 h 147637"/>
                <a:gd name="connsiteX26" fmla="*/ 38100 w 131917"/>
                <a:gd name="connsiteY26" fmla="*/ 101917 h 147637"/>
                <a:gd name="connsiteX27" fmla="*/ 82867 w 131917"/>
                <a:gd name="connsiteY27" fmla="*/ 79058 h 147637"/>
                <a:gd name="connsiteX28" fmla="*/ 84772 w 131917"/>
                <a:gd name="connsiteY28" fmla="*/ 79058 h 147637"/>
                <a:gd name="connsiteX29" fmla="*/ 84772 w 131917"/>
                <a:gd name="connsiteY29" fmla="*/ 79058 h 147637"/>
                <a:gd name="connsiteX30" fmla="*/ 90488 w 131917"/>
                <a:gd name="connsiteY30" fmla="*/ 84772 h 147637"/>
                <a:gd name="connsiteX31" fmla="*/ 90488 w 131917"/>
                <a:gd name="connsiteY31" fmla="*/ 87630 h 147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31917" h="147637">
                  <a:moveTo>
                    <a:pt x="129540" y="96202"/>
                  </a:moveTo>
                  <a:lnTo>
                    <a:pt x="129540" y="61913"/>
                  </a:lnTo>
                  <a:cubicBezTo>
                    <a:pt x="129540" y="22860"/>
                    <a:pt x="120967" y="0"/>
                    <a:pt x="65722" y="0"/>
                  </a:cubicBezTo>
                  <a:cubicBezTo>
                    <a:pt x="24765" y="0"/>
                    <a:pt x="6667" y="17145"/>
                    <a:pt x="6667" y="34290"/>
                  </a:cubicBezTo>
                  <a:cubicBezTo>
                    <a:pt x="6667" y="49530"/>
                    <a:pt x="24765" y="51435"/>
                    <a:pt x="30480" y="51435"/>
                  </a:cubicBezTo>
                  <a:cubicBezTo>
                    <a:pt x="31432" y="51435"/>
                    <a:pt x="31432" y="51435"/>
                    <a:pt x="32385" y="50483"/>
                  </a:cubicBezTo>
                  <a:lnTo>
                    <a:pt x="32385" y="50483"/>
                  </a:lnTo>
                  <a:cubicBezTo>
                    <a:pt x="37147" y="40005"/>
                    <a:pt x="47625" y="30480"/>
                    <a:pt x="65722" y="30480"/>
                  </a:cubicBezTo>
                  <a:cubicBezTo>
                    <a:pt x="84772" y="30480"/>
                    <a:pt x="90488" y="36195"/>
                    <a:pt x="91440" y="51435"/>
                  </a:cubicBezTo>
                  <a:cubicBezTo>
                    <a:pt x="91440" y="53340"/>
                    <a:pt x="89535" y="55245"/>
                    <a:pt x="87630" y="55245"/>
                  </a:cubicBezTo>
                  <a:lnTo>
                    <a:pt x="87630" y="55245"/>
                  </a:lnTo>
                  <a:cubicBezTo>
                    <a:pt x="73342" y="56197"/>
                    <a:pt x="22860" y="62865"/>
                    <a:pt x="8572" y="80963"/>
                  </a:cubicBezTo>
                  <a:cubicBezTo>
                    <a:pt x="1905" y="88583"/>
                    <a:pt x="0" y="98108"/>
                    <a:pt x="0" y="108585"/>
                  </a:cubicBezTo>
                  <a:cubicBezTo>
                    <a:pt x="0" y="131445"/>
                    <a:pt x="17145" y="147638"/>
                    <a:pt x="45720" y="147638"/>
                  </a:cubicBezTo>
                  <a:cubicBezTo>
                    <a:pt x="61913" y="147638"/>
                    <a:pt x="76200" y="141922"/>
                    <a:pt x="85725" y="132397"/>
                  </a:cubicBezTo>
                  <a:lnTo>
                    <a:pt x="85725" y="132397"/>
                  </a:lnTo>
                  <a:cubicBezTo>
                    <a:pt x="85725" y="132397"/>
                    <a:pt x="86677" y="131445"/>
                    <a:pt x="86677" y="131445"/>
                  </a:cubicBezTo>
                  <a:cubicBezTo>
                    <a:pt x="87630" y="130492"/>
                    <a:pt x="89535" y="130492"/>
                    <a:pt x="90488" y="130492"/>
                  </a:cubicBezTo>
                  <a:cubicBezTo>
                    <a:pt x="91440" y="130492"/>
                    <a:pt x="92392" y="130492"/>
                    <a:pt x="93345" y="131445"/>
                  </a:cubicBezTo>
                  <a:cubicBezTo>
                    <a:pt x="94297" y="132397"/>
                    <a:pt x="94297" y="132397"/>
                    <a:pt x="94297" y="132397"/>
                  </a:cubicBezTo>
                  <a:cubicBezTo>
                    <a:pt x="96202" y="136208"/>
                    <a:pt x="98107" y="139065"/>
                    <a:pt x="100965" y="141922"/>
                  </a:cubicBezTo>
                  <a:cubicBezTo>
                    <a:pt x="110490" y="148590"/>
                    <a:pt x="122872" y="145733"/>
                    <a:pt x="126682" y="143827"/>
                  </a:cubicBezTo>
                  <a:cubicBezTo>
                    <a:pt x="132397" y="140970"/>
                    <a:pt x="132397" y="139065"/>
                    <a:pt x="131445" y="135255"/>
                  </a:cubicBezTo>
                  <a:cubicBezTo>
                    <a:pt x="129540" y="130492"/>
                    <a:pt x="129540" y="111442"/>
                    <a:pt x="129540" y="96202"/>
                  </a:cubicBezTo>
                  <a:moveTo>
                    <a:pt x="90488" y="87630"/>
                  </a:moveTo>
                  <a:cubicBezTo>
                    <a:pt x="90488" y="102870"/>
                    <a:pt x="77152" y="116205"/>
                    <a:pt x="57150" y="116205"/>
                  </a:cubicBezTo>
                  <a:cubicBezTo>
                    <a:pt x="43815" y="116205"/>
                    <a:pt x="38100" y="110490"/>
                    <a:pt x="38100" y="101917"/>
                  </a:cubicBezTo>
                  <a:cubicBezTo>
                    <a:pt x="38100" y="91440"/>
                    <a:pt x="53340" y="80963"/>
                    <a:pt x="82867" y="79058"/>
                  </a:cubicBezTo>
                  <a:lnTo>
                    <a:pt x="84772" y="79058"/>
                  </a:lnTo>
                  <a:lnTo>
                    <a:pt x="84772" y="79058"/>
                  </a:lnTo>
                  <a:cubicBezTo>
                    <a:pt x="87630" y="79058"/>
                    <a:pt x="90488" y="81915"/>
                    <a:pt x="90488" y="84772"/>
                  </a:cubicBezTo>
                  <a:lnTo>
                    <a:pt x="90488" y="8763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37" name="Freeform: Shape 47">
              <a:extLst>
                <a:ext uri="{FF2B5EF4-FFF2-40B4-BE49-F238E27FC236}">
                  <a16:creationId xmlns:a16="http://schemas.microsoft.com/office/drawing/2014/main" id="{F6BFFD7A-CDD0-A443-A66F-3B299FA90E6A}"/>
                </a:ext>
              </a:extLst>
            </p:cNvPr>
            <p:cNvSpPr/>
            <p:nvPr/>
          </p:nvSpPr>
          <p:spPr>
            <a:xfrm>
              <a:off x="3584737" y="2207895"/>
              <a:ext cx="137452" cy="196214"/>
            </a:xfrm>
            <a:custGeom>
              <a:avLst/>
              <a:gdLst>
                <a:gd name="connsiteX0" fmla="*/ 134775 w 137452"/>
                <a:gd name="connsiteY0" fmla="*/ 179070 h 196214"/>
                <a:gd name="connsiteX1" fmla="*/ 110010 w 137452"/>
                <a:gd name="connsiteY1" fmla="*/ 149542 h 196214"/>
                <a:gd name="connsiteX2" fmla="*/ 107152 w 137452"/>
                <a:gd name="connsiteY2" fmla="*/ 144780 h 196214"/>
                <a:gd name="connsiteX3" fmla="*/ 93817 w 137452"/>
                <a:gd name="connsiteY3" fmla="*/ 126683 h 196214"/>
                <a:gd name="connsiteX4" fmla="*/ 95722 w 137452"/>
                <a:gd name="connsiteY4" fmla="*/ 108585 h 196214"/>
                <a:gd name="connsiteX5" fmla="*/ 98580 w 137452"/>
                <a:gd name="connsiteY5" fmla="*/ 105727 h 196214"/>
                <a:gd name="connsiteX6" fmla="*/ 101437 w 137452"/>
                <a:gd name="connsiteY6" fmla="*/ 101917 h 196214"/>
                <a:gd name="connsiteX7" fmla="*/ 101437 w 137452"/>
                <a:gd name="connsiteY7" fmla="*/ 101917 h 196214"/>
                <a:gd name="connsiteX8" fmla="*/ 102390 w 137452"/>
                <a:gd name="connsiteY8" fmla="*/ 100013 h 196214"/>
                <a:gd name="connsiteX9" fmla="*/ 102390 w 137452"/>
                <a:gd name="connsiteY9" fmla="*/ 99060 h 196214"/>
                <a:gd name="connsiteX10" fmla="*/ 106200 w 137452"/>
                <a:gd name="connsiteY10" fmla="*/ 95250 h 196214"/>
                <a:gd name="connsiteX11" fmla="*/ 120487 w 137452"/>
                <a:gd name="connsiteY11" fmla="*/ 81915 h 196214"/>
                <a:gd name="connsiteX12" fmla="*/ 122392 w 137452"/>
                <a:gd name="connsiteY12" fmla="*/ 73342 h 196214"/>
                <a:gd name="connsiteX13" fmla="*/ 122392 w 137452"/>
                <a:gd name="connsiteY13" fmla="*/ 73342 h 196214"/>
                <a:gd name="connsiteX14" fmla="*/ 122392 w 137452"/>
                <a:gd name="connsiteY14" fmla="*/ 73342 h 196214"/>
                <a:gd name="connsiteX15" fmla="*/ 102390 w 137452"/>
                <a:gd name="connsiteY15" fmla="*/ 61913 h 196214"/>
                <a:gd name="connsiteX16" fmla="*/ 102390 w 137452"/>
                <a:gd name="connsiteY16" fmla="*/ 61913 h 196214"/>
                <a:gd name="connsiteX17" fmla="*/ 102390 w 137452"/>
                <a:gd name="connsiteY17" fmla="*/ 61913 h 196214"/>
                <a:gd name="connsiteX18" fmla="*/ 102390 w 137452"/>
                <a:gd name="connsiteY18" fmla="*/ 61913 h 196214"/>
                <a:gd name="connsiteX19" fmla="*/ 101437 w 137452"/>
                <a:gd name="connsiteY19" fmla="*/ 61913 h 196214"/>
                <a:gd name="connsiteX20" fmla="*/ 101437 w 137452"/>
                <a:gd name="connsiteY20" fmla="*/ 61913 h 196214"/>
                <a:gd name="connsiteX21" fmla="*/ 100485 w 137452"/>
                <a:gd name="connsiteY21" fmla="*/ 61913 h 196214"/>
                <a:gd name="connsiteX22" fmla="*/ 99532 w 137452"/>
                <a:gd name="connsiteY22" fmla="*/ 61913 h 196214"/>
                <a:gd name="connsiteX23" fmla="*/ 94770 w 137452"/>
                <a:gd name="connsiteY23" fmla="*/ 62865 h 196214"/>
                <a:gd name="connsiteX24" fmla="*/ 94770 w 137452"/>
                <a:gd name="connsiteY24" fmla="*/ 62865 h 196214"/>
                <a:gd name="connsiteX25" fmla="*/ 93817 w 137452"/>
                <a:gd name="connsiteY25" fmla="*/ 62865 h 196214"/>
                <a:gd name="connsiteX26" fmla="*/ 89055 w 137452"/>
                <a:gd name="connsiteY26" fmla="*/ 66675 h 196214"/>
                <a:gd name="connsiteX27" fmla="*/ 89055 w 137452"/>
                <a:gd name="connsiteY27" fmla="*/ 66675 h 196214"/>
                <a:gd name="connsiteX28" fmla="*/ 83340 w 137452"/>
                <a:gd name="connsiteY28" fmla="*/ 72390 h 196214"/>
                <a:gd name="connsiteX29" fmla="*/ 62385 w 137452"/>
                <a:gd name="connsiteY29" fmla="*/ 93345 h 196214"/>
                <a:gd name="connsiteX30" fmla="*/ 50002 w 137452"/>
                <a:gd name="connsiteY30" fmla="*/ 100013 h 196214"/>
                <a:gd name="connsiteX31" fmla="*/ 42382 w 137452"/>
                <a:gd name="connsiteY31" fmla="*/ 91440 h 196214"/>
                <a:gd name="connsiteX32" fmla="*/ 42382 w 137452"/>
                <a:gd name="connsiteY32" fmla="*/ 31433 h 196214"/>
                <a:gd name="connsiteX33" fmla="*/ 42382 w 137452"/>
                <a:gd name="connsiteY33" fmla="*/ 31433 h 196214"/>
                <a:gd name="connsiteX34" fmla="*/ 42382 w 137452"/>
                <a:gd name="connsiteY34" fmla="*/ 31433 h 196214"/>
                <a:gd name="connsiteX35" fmla="*/ 42382 w 137452"/>
                <a:gd name="connsiteY35" fmla="*/ 30480 h 196214"/>
                <a:gd name="connsiteX36" fmla="*/ 42382 w 137452"/>
                <a:gd name="connsiteY36" fmla="*/ 30480 h 196214"/>
                <a:gd name="connsiteX37" fmla="*/ 31905 w 137452"/>
                <a:gd name="connsiteY37" fmla="*/ 3810 h 196214"/>
                <a:gd name="connsiteX38" fmla="*/ 17617 w 137452"/>
                <a:gd name="connsiteY38" fmla="*/ 0 h 196214"/>
                <a:gd name="connsiteX39" fmla="*/ 5235 w 137452"/>
                <a:gd name="connsiteY39" fmla="*/ 1905 h 196214"/>
                <a:gd name="connsiteX40" fmla="*/ 472 w 137452"/>
                <a:gd name="connsiteY40" fmla="*/ 10477 h 196214"/>
                <a:gd name="connsiteX41" fmla="*/ 2377 w 137452"/>
                <a:gd name="connsiteY41" fmla="*/ 39052 h 196214"/>
                <a:gd name="connsiteX42" fmla="*/ 2377 w 137452"/>
                <a:gd name="connsiteY42" fmla="*/ 177165 h 196214"/>
                <a:gd name="connsiteX43" fmla="*/ 20475 w 137452"/>
                <a:gd name="connsiteY43" fmla="*/ 196215 h 196214"/>
                <a:gd name="connsiteX44" fmla="*/ 24285 w 137452"/>
                <a:gd name="connsiteY44" fmla="*/ 196215 h 196214"/>
                <a:gd name="connsiteX45" fmla="*/ 41430 w 137452"/>
                <a:gd name="connsiteY45" fmla="*/ 177165 h 196214"/>
                <a:gd name="connsiteX46" fmla="*/ 41430 w 137452"/>
                <a:gd name="connsiteY46" fmla="*/ 175260 h 196214"/>
                <a:gd name="connsiteX47" fmla="*/ 41430 w 137452"/>
                <a:gd name="connsiteY47" fmla="*/ 144780 h 196214"/>
                <a:gd name="connsiteX48" fmla="*/ 49050 w 137452"/>
                <a:gd name="connsiteY48" fmla="*/ 136208 h 196214"/>
                <a:gd name="connsiteX49" fmla="*/ 64290 w 137452"/>
                <a:gd name="connsiteY49" fmla="*/ 146685 h 196214"/>
                <a:gd name="connsiteX50" fmla="*/ 93817 w 137452"/>
                <a:gd name="connsiteY50" fmla="*/ 183833 h 196214"/>
                <a:gd name="connsiteX51" fmla="*/ 93817 w 137452"/>
                <a:gd name="connsiteY51" fmla="*/ 183833 h 196214"/>
                <a:gd name="connsiteX52" fmla="*/ 115725 w 137452"/>
                <a:gd name="connsiteY52" fmla="*/ 196215 h 196214"/>
                <a:gd name="connsiteX53" fmla="*/ 135727 w 137452"/>
                <a:gd name="connsiteY53" fmla="*/ 185738 h 196214"/>
                <a:gd name="connsiteX54" fmla="*/ 134775 w 137452"/>
                <a:gd name="connsiteY54" fmla="*/ 179070 h 196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137452" h="196214">
                  <a:moveTo>
                    <a:pt x="134775" y="179070"/>
                  </a:moveTo>
                  <a:cubicBezTo>
                    <a:pt x="130012" y="175260"/>
                    <a:pt x="118582" y="160972"/>
                    <a:pt x="110010" y="149542"/>
                  </a:cubicBezTo>
                  <a:lnTo>
                    <a:pt x="107152" y="144780"/>
                  </a:lnTo>
                  <a:lnTo>
                    <a:pt x="93817" y="126683"/>
                  </a:lnTo>
                  <a:cubicBezTo>
                    <a:pt x="90007" y="120967"/>
                    <a:pt x="90960" y="115252"/>
                    <a:pt x="95722" y="108585"/>
                  </a:cubicBezTo>
                  <a:cubicBezTo>
                    <a:pt x="96675" y="107633"/>
                    <a:pt x="97627" y="106680"/>
                    <a:pt x="98580" y="105727"/>
                  </a:cubicBezTo>
                  <a:cubicBezTo>
                    <a:pt x="99532" y="104775"/>
                    <a:pt x="100485" y="103822"/>
                    <a:pt x="101437" y="101917"/>
                  </a:cubicBezTo>
                  <a:lnTo>
                    <a:pt x="101437" y="101917"/>
                  </a:lnTo>
                  <a:cubicBezTo>
                    <a:pt x="101437" y="100965"/>
                    <a:pt x="102390" y="100965"/>
                    <a:pt x="102390" y="100013"/>
                  </a:cubicBezTo>
                  <a:lnTo>
                    <a:pt x="102390" y="99060"/>
                  </a:lnTo>
                  <a:cubicBezTo>
                    <a:pt x="103342" y="98108"/>
                    <a:pt x="105247" y="96202"/>
                    <a:pt x="106200" y="95250"/>
                  </a:cubicBezTo>
                  <a:cubicBezTo>
                    <a:pt x="111915" y="88583"/>
                    <a:pt x="117630" y="83820"/>
                    <a:pt x="120487" y="81915"/>
                  </a:cubicBezTo>
                  <a:cubicBezTo>
                    <a:pt x="123345" y="80010"/>
                    <a:pt x="125250" y="78105"/>
                    <a:pt x="122392" y="73342"/>
                  </a:cubicBezTo>
                  <a:lnTo>
                    <a:pt x="122392" y="73342"/>
                  </a:lnTo>
                  <a:cubicBezTo>
                    <a:pt x="122392" y="73342"/>
                    <a:pt x="122392" y="73342"/>
                    <a:pt x="122392" y="73342"/>
                  </a:cubicBezTo>
                  <a:cubicBezTo>
                    <a:pt x="121440" y="70485"/>
                    <a:pt x="112867" y="61913"/>
                    <a:pt x="102390" y="61913"/>
                  </a:cubicBezTo>
                  <a:cubicBezTo>
                    <a:pt x="102390" y="61913"/>
                    <a:pt x="102390" y="61913"/>
                    <a:pt x="102390" y="61913"/>
                  </a:cubicBezTo>
                  <a:cubicBezTo>
                    <a:pt x="102390" y="61913"/>
                    <a:pt x="102390" y="61913"/>
                    <a:pt x="102390" y="61913"/>
                  </a:cubicBezTo>
                  <a:cubicBezTo>
                    <a:pt x="102390" y="61913"/>
                    <a:pt x="102390" y="61913"/>
                    <a:pt x="102390" y="61913"/>
                  </a:cubicBezTo>
                  <a:cubicBezTo>
                    <a:pt x="102390" y="61913"/>
                    <a:pt x="101437" y="61913"/>
                    <a:pt x="101437" y="61913"/>
                  </a:cubicBezTo>
                  <a:cubicBezTo>
                    <a:pt x="101437" y="61913"/>
                    <a:pt x="101437" y="61913"/>
                    <a:pt x="101437" y="61913"/>
                  </a:cubicBezTo>
                  <a:cubicBezTo>
                    <a:pt x="101437" y="61913"/>
                    <a:pt x="100485" y="61913"/>
                    <a:pt x="100485" y="61913"/>
                  </a:cubicBezTo>
                  <a:cubicBezTo>
                    <a:pt x="100485" y="61913"/>
                    <a:pt x="99532" y="61913"/>
                    <a:pt x="99532" y="61913"/>
                  </a:cubicBezTo>
                  <a:cubicBezTo>
                    <a:pt x="97627" y="61913"/>
                    <a:pt x="95722" y="62865"/>
                    <a:pt x="94770" y="62865"/>
                  </a:cubicBezTo>
                  <a:cubicBezTo>
                    <a:pt x="94770" y="62865"/>
                    <a:pt x="94770" y="62865"/>
                    <a:pt x="94770" y="62865"/>
                  </a:cubicBezTo>
                  <a:cubicBezTo>
                    <a:pt x="94770" y="62865"/>
                    <a:pt x="93817" y="62865"/>
                    <a:pt x="93817" y="62865"/>
                  </a:cubicBezTo>
                  <a:cubicBezTo>
                    <a:pt x="91912" y="63817"/>
                    <a:pt x="90007" y="64770"/>
                    <a:pt x="89055" y="66675"/>
                  </a:cubicBezTo>
                  <a:lnTo>
                    <a:pt x="89055" y="66675"/>
                  </a:lnTo>
                  <a:cubicBezTo>
                    <a:pt x="87150" y="68580"/>
                    <a:pt x="85245" y="70485"/>
                    <a:pt x="83340" y="72390"/>
                  </a:cubicBezTo>
                  <a:lnTo>
                    <a:pt x="62385" y="93345"/>
                  </a:lnTo>
                  <a:cubicBezTo>
                    <a:pt x="59527" y="96202"/>
                    <a:pt x="56670" y="100013"/>
                    <a:pt x="50002" y="100013"/>
                  </a:cubicBezTo>
                  <a:cubicBezTo>
                    <a:pt x="45240" y="100013"/>
                    <a:pt x="42382" y="97155"/>
                    <a:pt x="42382" y="91440"/>
                  </a:cubicBezTo>
                  <a:lnTo>
                    <a:pt x="42382" y="31433"/>
                  </a:lnTo>
                  <a:lnTo>
                    <a:pt x="42382" y="31433"/>
                  </a:lnTo>
                  <a:lnTo>
                    <a:pt x="42382" y="31433"/>
                  </a:lnTo>
                  <a:cubicBezTo>
                    <a:pt x="42382" y="31433"/>
                    <a:pt x="42382" y="30480"/>
                    <a:pt x="42382" y="30480"/>
                  </a:cubicBezTo>
                  <a:lnTo>
                    <a:pt x="42382" y="30480"/>
                  </a:lnTo>
                  <a:cubicBezTo>
                    <a:pt x="42382" y="18097"/>
                    <a:pt x="38572" y="8572"/>
                    <a:pt x="31905" y="3810"/>
                  </a:cubicBezTo>
                  <a:cubicBezTo>
                    <a:pt x="27142" y="952"/>
                    <a:pt x="22380" y="0"/>
                    <a:pt x="17617" y="0"/>
                  </a:cubicBezTo>
                  <a:cubicBezTo>
                    <a:pt x="11902" y="0"/>
                    <a:pt x="7140" y="952"/>
                    <a:pt x="5235" y="1905"/>
                  </a:cubicBezTo>
                  <a:cubicBezTo>
                    <a:pt x="-480" y="4763"/>
                    <a:pt x="-480" y="6667"/>
                    <a:pt x="472" y="10477"/>
                  </a:cubicBezTo>
                  <a:cubicBezTo>
                    <a:pt x="1425" y="14288"/>
                    <a:pt x="2377" y="27622"/>
                    <a:pt x="2377" y="39052"/>
                  </a:cubicBezTo>
                  <a:lnTo>
                    <a:pt x="2377" y="177165"/>
                  </a:lnTo>
                  <a:cubicBezTo>
                    <a:pt x="2377" y="191452"/>
                    <a:pt x="9997" y="196215"/>
                    <a:pt x="20475" y="196215"/>
                  </a:cubicBezTo>
                  <a:lnTo>
                    <a:pt x="24285" y="196215"/>
                  </a:lnTo>
                  <a:cubicBezTo>
                    <a:pt x="34762" y="196215"/>
                    <a:pt x="41430" y="191452"/>
                    <a:pt x="41430" y="177165"/>
                  </a:cubicBezTo>
                  <a:lnTo>
                    <a:pt x="41430" y="175260"/>
                  </a:lnTo>
                  <a:cubicBezTo>
                    <a:pt x="41430" y="171450"/>
                    <a:pt x="41430" y="148590"/>
                    <a:pt x="41430" y="144780"/>
                  </a:cubicBezTo>
                  <a:cubicBezTo>
                    <a:pt x="41430" y="138113"/>
                    <a:pt x="46192" y="136208"/>
                    <a:pt x="49050" y="136208"/>
                  </a:cubicBezTo>
                  <a:cubicBezTo>
                    <a:pt x="56670" y="136208"/>
                    <a:pt x="59527" y="140970"/>
                    <a:pt x="64290" y="146685"/>
                  </a:cubicBezTo>
                  <a:cubicBezTo>
                    <a:pt x="66195" y="149542"/>
                    <a:pt x="84292" y="171450"/>
                    <a:pt x="93817" y="183833"/>
                  </a:cubicBezTo>
                  <a:lnTo>
                    <a:pt x="93817" y="183833"/>
                  </a:lnTo>
                  <a:cubicBezTo>
                    <a:pt x="101437" y="193358"/>
                    <a:pt x="108105" y="196215"/>
                    <a:pt x="115725" y="196215"/>
                  </a:cubicBezTo>
                  <a:cubicBezTo>
                    <a:pt x="126202" y="196215"/>
                    <a:pt x="134775" y="188595"/>
                    <a:pt x="135727" y="185738"/>
                  </a:cubicBezTo>
                  <a:cubicBezTo>
                    <a:pt x="138585" y="183833"/>
                    <a:pt x="137632" y="181927"/>
                    <a:pt x="134775" y="17907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38" name="Freeform: Shape 48">
              <a:extLst>
                <a:ext uri="{FF2B5EF4-FFF2-40B4-BE49-F238E27FC236}">
                  <a16:creationId xmlns:a16="http://schemas.microsoft.com/office/drawing/2014/main" id="{715FADA2-DF65-BC41-8387-9EAD4A15F172}"/>
                </a:ext>
              </a:extLst>
            </p:cNvPr>
            <p:cNvSpPr/>
            <p:nvPr/>
          </p:nvSpPr>
          <p:spPr>
            <a:xfrm>
              <a:off x="3237180" y="2212657"/>
              <a:ext cx="171231" cy="194309"/>
            </a:xfrm>
            <a:custGeom>
              <a:avLst/>
              <a:gdLst>
                <a:gd name="connsiteX0" fmla="*/ 140384 w 171231"/>
                <a:gd name="connsiteY0" fmla="*/ 39052 h 194309"/>
                <a:gd name="connsiteX1" fmla="*/ 167054 w 171231"/>
                <a:gd name="connsiteY1" fmla="*/ 28575 h 194309"/>
                <a:gd name="connsiteX2" fmla="*/ 168959 w 171231"/>
                <a:gd name="connsiteY2" fmla="*/ 2858 h 194309"/>
                <a:gd name="connsiteX3" fmla="*/ 165149 w 171231"/>
                <a:gd name="connsiteY3" fmla="*/ 0 h 194309"/>
                <a:gd name="connsiteX4" fmla="*/ 30847 w 171231"/>
                <a:gd name="connsiteY4" fmla="*/ 0 h 194309"/>
                <a:gd name="connsiteX5" fmla="*/ 30847 w 171231"/>
                <a:gd name="connsiteY5" fmla="*/ 0 h 194309"/>
                <a:gd name="connsiteX6" fmla="*/ 4177 w 171231"/>
                <a:gd name="connsiteY6" fmla="*/ 10477 h 194309"/>
                <a:gd name="connsiteX7" fmla="*/ 2272 w 171231"/>
                <a:gd name="connsiteY7" fmla="*/ 36195 h 194309"/>
                <a:gd name="connsiteX8" fmla="*/ 6082 w 171231"/>
                <a:gd name="connsiteY8" fmla="*/ 39052 h 194309"/>
                <a:gd name="connsiteX9" fmla="*/ 58469 w 171231"/>
                <a:gd name="connsiteY9" fmla="*/ 39052 h 194309"/>
                <a:gd name="connsiteX10" fmla="*/ 65137 w 171231"/>
                <a:gd name="connsiteY10" fmla="*/ 44767 h 194309"/>
                <a:gd name="connsiteX11" fmla="*/ 65137 w 171231"/>
                <a:gd name="connsiteY11" fmla="*/ 175260 h 194309"/>
                <a:gd name="connsiteX12" fmla="*/ 69899 w 171231"/>
                <a:gd name="connsiteY12" fmla="*/ 189547 h 194309"/>
                <a:gd name="connsiteX13" fmla="*/ 83234 w 171231"/>
                <a:gd name="connsiteY13" fmla="*/ 194310 h 194309"/>
                <a:gd name="connsiteX14" fmla="*/ 87044 w 171231"/>
                <a:gd name="connsiteY14" fmla="*/ 194310 h 194309"/>
                <a:gd name="connsiteX15" fmla="*/ 104189 w 171231"/>
                <a:gd name="connsiteY15" fmla="*/ 175260 h 194309"/>
                <a:gd name="connsiteX16" fmla="*/ 104189 w 171231"/>
                <a:gd name="connsiteY16" fmla="*/ 46672 h 194309"/>
                <a:gd name="connsiteX17" fmla="*/ 111809 w 171231"/>
                <a:gd name="connsiteY17" fmla="*/ 38100 h 194309"/>
                <a:gd name="connsiteX18" fmla="*/ 140384 w 171231"/>
                <a:gd name="connsiteY18" fmla="*/ 39052 h 194309"/>
                <a:gd name="connsiteX19" fmla="*/ 140384 w 171231"/>
                <a:gd name="connsiteY19" fmla="*/ 39052 h 194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71231" h="194309">
                  <a:moveTo>
                    <a:pt x="140384" y="39052"/>
                  </a:moveTo>
                  <a:cubicBezTo>
                    <a:pt x="152767" y="39052"/>
                    <a:pt x="162292" y="35242"/>
                    <a:pt x="167054" y="28575"/>
                  </a:cubicBezTo>
                  <a:cubicBezTo>
                    <a:pt x="173722" y="19050"/>
                    <a:pt x="170864" y="6667"/>
                    <a:pt x="168959" y="2858"/>
                  </a:cubicBezTo>
                  <a:cubicBezTo>
                    <a:pt x="168007" y="952"/>
                    <a:pt x="166102" y="0"/>
                    <a:pt x="165149" y="0"/>
                  </a:cubicBezTo>
                  <a:cubicBezTo>
                    <a:pt x="165149" y="0"/>
                    <a:pt x="30847" y="0"/>
                    <a:pt x="30847" y="0"/>
                  </a:cubicBezTo>
                  <a:lnTo>
                    <a:pt x="30847" y="0"/>
                  </a:lnTo>
                  <a:cubicBezTo>
                    <a:pt x="18464" y="0"/>
                    <a:pt x="8939" y="3810"/>
                    <a:pt x="4177" y="10477"/>
                  </a:cubicBezTo>
                  <a:cubicBezTo>
                    <a:pt x="-2491" y="20002"/>
                    <a:pt x="367" y="32385"/>
                    <a:pt x="2272" y="36195"/>
                  </a:cubicBezTo>
                  <a:cubicBezTo>
                    <a:pt x="3224" y="38100"/>
                    <a:pt x="5129" y="39052"/>
                    <a:pt x="6082" y="39052"/>
                  </a:cubicBezTo>
                  <a:lnTo>
                    <a:pt x="58469" y="39052"/>
                  </a:lnTo>
                  <a:cubicBezTo>
                    <a:pt x="61327" y="39052"/>
                    <a:pt x="64184" y="41910"/>
                    <a:pt x="65137" y="44767"/>
                  </a:cubicBezTo>
                  <a:lnTo>
                    <a:pt x="65137" y="175260"/>
                  </a:lnTo>
                  <a:cubicBezTo>
                    <a:pt x="65137" y="181927"/>
                    <a:pt x="67042" y="186690"/>
                    <a:pt x="69899" y="189547"/>
                  </a:cubicBezTo>
                  <a:cubicBezTo>
                    <a:pt x="72757" y="193358"/>
                    <a:pt x="77519" y="194310"/>
                    <a:pt x="83234" y="194310"/>
                  </a:cubicBezTo>
                  <a:lnTo>
                    <a:pt x="87044" y="194310"/>
                  </a:lnTo>
                  <a:cubicBezTo>
                    <a:pt x="96569" y="194310"/>
                    <a:pt x="104189" y="189547"/>
                    <a:pt x="104189" y="175260"/>
                  </a:cubicBezTo>
                  <a:lnTo>
                    <a:pt x="104189" y="46672"/>
                  </a:lnTo>
                  <a:cubicBezTo>
                    <a:pt x="104189" y="41910"/>
                    <a:pt x="107047" y="39052"/>
                    <a:pt x="111809" y="38100"/>
                  </a:cubicBezTo>
                  <a:cubicBezTo>
                    <a:pt x="111809" y="39052"/>
                    <a:pt x="139432" y="39052"/>
                    <a:pt x="140384" y="39052"/>
                  </a:cubicBezTo>
                  <a:lnTo>
                    <a:pt x="140384" y="3905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39" name="Freeform: Shape 49">
              <a:extLst>
                <a:ext uri="{FF2B5EF4-FFF2-40B4-BE49-F238E27FC236}">
                  <a16:creationId xmlns:a16="http://schemas.microsoft.com/office/drawing/2014/main" id="{025AA9E0-085D-DA45-8EAA-E942DBC2CC07}"/>
                </a:ext>
              </a:extLst>
            </p:cNvPr>
            <p:cNvSpPr/>
            <p:nvPr/>
          </p:nvSpPr>
          <p:spPr>
            <a:xfrm>
              <a:off x="2858452" y="2465070"/>
              <a:ext cx="71437" cy="107632"/>
            </a:xfrm>
            <a:custGeom>
              <a:avLst/>
              <a:gdLst>
                <a:gd name="connsiteX0" fmla="*/ 0 w 71437"/>
                <a:gd name="connsiteY0" fmla="*/ 102870 h 107632"/>
                <a:gd name="connsiteX1" fmla="*/ 0 w 71437"/>
                <a:gd name="connsiteY1" fmla="*/ 6667 h 107632"/>
                <a:gd name="connsiteX2" fmla="*/ 6667 w 71437"/>
                <a:gd name="connsiteY2" fmla="*/ 0 h 107632"/>
                <a:gd name="connsiteX3" fmla="*/ 66675 w 71437"/>
                <a:gd name="connsiteY3" fmla="*/ 0 h 107632"/>
                <a:gd name="connsiteX4" fmla="*/ 71438 w 71437"/>
                <a:gd name="connsiteY4" fmla="*/ 4763 h 107632"/>
                <a:gd name="connsiteX5" fmla="*/ 71438 w 71437"/>
                <a:gd name="connsiteY5" fmla="*/ 5715 h 107632"/>
                <a:gd name="connsiteX6" fmla="*/ 66675 w 71437"/>
                <a:gd name="connsiteY6" fmla="*/ 10477 h 107632"/>
                <a:gd name="connsiteX7" fmla="*/ 11430 w 71437"/>
                <a:gd name="connsiteY7" fmla="*/ 10477 h 107632"/>
                <a:gd name="connsiteX8" fmla="*/ 11430 w 71437"/>
                <a:gd name="connsiteY8" fmla="*/ 50483 h 107632"/>
                <a:gd name="connsiteX9" fmla="*/ 52388 w 71437"/>
                <a:gd name="connsiteY9" fmla="*/ 50483 h 107632"/>
                <a:gd name="connsiteX10" fmla="*/ 57150 w 71437"/>
                <a:gd name="connsiteY10" fmla="*/ 55245 h 107632"/>
                <a:gd name="connsiteX11" fmla="*/ 57150 w 71437"/>
                <a:gd name="connsiteY11" fmla="*/ 56197 h 107632"/>
                <a:gd name="connsiteX12" fmla="*/ 52388 w 71437"/>
                <a:gd name="connsiteY12" fmla="*/ 60960 h 107632"/>
                <a:gd name="connsiteX13" fmla="*/ 11430 w 71437"/>
                <a:gd name="connsiteY13" fmla="*/ 60960 h 107632"/>
                <a:gd name="connsiteX14" fmla="*/ 11430 w 71437"/>
                <a:gd name="connsiteY14" fmla="*/ 102870 h 107632"/>
                <a:gd name="connsiteX15" fmla="*/ 6667 w 71437"/>
                <a:gd name="connsiteY15" fmla="*/ 107633 h 107632"/>
                <a:gd name="connsiteX16" fmla="*/ 4763 w 71437"/>
                <a:gd name="connsiteY16" fmla="*/ 107633 h 107632"/>
                <a:gd name="connsiteX17" fmla="*/ 0 w 71437"/>
                <a:gd name="connsiteY17" fmla="*/ 102870 h 107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1437" h="107632">
                  <a:moveTo>
                    <a:pt x="0" y="102870"/>
                  </a:moveTo>
                  <a:lnTo>
                    <a:pt x="0" y="6667"/>
                  </a:lnTo>
                  <a:cubicBezTo>
                    <a:pt x="0" y="2858"/>
                    <a:pt x="2857" y="0"/>
                    <a:pt x="6667" y="0"/>
                  </a:cubicBezTo>
                  <a:lnTo>
                    <a:pt x="66675" y="0"/>
                  </a:lnTo>
                  <a:cubicBezTo>
                    <a:pt x="69532" y="0"/>
                    <a:pt x="71438" y="1905"/>
                    <a:pt x="71438" y="4763"/>
                  </a:cubicBezTo>
                  <a:lnTo>
                    <a:pt x="71438" y="5715"/>
                  </a:lnTo>
                  <a:cubicBezTo>
                    <a:pt x="71438" y="8572"/>
                    <a:pt x="69532" y="10477"/>
                    <a:pt x="66675" y="10477"/>
                  </a:cubicBezTo>
                  <a:lnTo>
                    <a:pt x="11430" y="10477"/>
                  </a:lnTo>
                  <a:lnTo>
                    <a:pt x="11430" y="50483"/>
                  </a:lnTo>
                  <a:lnTo>
                    <a:pt x="52388" y="50483"/>
                  </a:lnTo>
                  <a:cubicBezTo>
                    <a:pt x="55245" y="50483"/>
                    <a:pt x="57150" y="52388"/>
                    <a:pt x="57150" y="55245"/>
                  </a:cubicBezTo>
                  <a:lnTo>
                    <a:pt x="57150" y="56197"/>
                  </a:lnTo>
                  <a:cubicBezTo>
                    <a:pt x="57150" y="59055"/>
                    <a:pt x="55245" y="60960"/>
                    <a:pt x="52388" y="60960"/>
                  </a:cubicBezTo>
                  <a:lnTo>
                    <a:pt x="11430" y="60960"/>
                  </a:lnTo>
                  <a:lnTo>
                    <a:pt x="11430" y="102870"/>
                  </a:lnTo>
                  <a:cubicBezTo>
                    <a:pt x="11430" y="106680"/>
                    <a:pt x="9525" y="107633"/>
                    <a:pt x="6667" y="107633"/>
                  </a:cubicBezTo>
                  <a:lnTo>
                    <a:pt x="4763" y="107633"/>
                  </a:lnTo>
                  <a:cubicBezTo>
                    <a:pt x="952" y="107633"/>
                    <a:pt x="0" y="106680"/>
                    <a:pt x="0" y="10287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40" name="Freeform: Shape 50">
              <a:extLst>
                <a:ext uri="{FF2B5EF4-FFF2-40B4-BE49-F238E27FC236}">
                  <a16:creationId xmlns:a16="http://schemas.microsoft.com/office/drawing/2014/main" id="{5CD6D285-1ACF-F24C-9C09-E2337584163B}"/>
                </a:ext>
              </a:extLst>
            </p:cNvPr>
            <p:cNvSpPr/>
            <p:nvPr/>
          </p:nvSpPr>
          <p:spPr>
            <a:xfrm>
              <a:off x="2926079" y="2491740"/>
              <a:ext cx="80962" cy="81950"/>
            </a:xfrm>
            <a:custGeom>
              <a:avLst/>
              <a:gdLst>
                <a:gd name="connsiteX0" fmla="*/ 0 w 80962"/>
                <a:gd name="connsiteY0" fmla="*/ 40957 h 81950"/>
                <a:gd name="connsiteX1" fmla="*/ 40958 w 80962"/>
                <a:gd name="connsiteY1" fmla="*/ 0 h 81950"/>
                <a:gd name="connsiteX2" fmla="*/ 80963 w 80962"/>
                <a:gd name="connsiteY2" fmla="*/ 40957 h 81950"/>
                <a:gd name="connsiteX3" fmla="*/ 40958 w 80962"/>
                <a:gd name="connsiteY3" fmla="*/ 81915 h 81950"/>
                <a:gd name="connsiteX4" fmla="*/ 0 w 80962"/>
                <a:gd name="connsiteY4" fmla="*/ 40957 h 81950"/>
                <a:gd name="connsiteX5" fmla="*/ 70485 w 80962"/>
                <a:gd name="connsiteY5" fmla="*/ 41910 h 81950"/>
                <a:gd name="connsiteX6" fmla="*/ 40958 w 80962"/>
                <a:gd name="connsiteY6" fmla="*/ 9525 h 81950"/>
                <a:gd name="connsiteX7" fmla="*/ 11430 w 80962"/>
                <a:gd name="connsiteY7" fmla="*/ 40957 h 81950"/>
                <a:gd name="connsiteX8" fmla="*/ 40958 w 80962"/>
                <a:gd name="connsiteY8" fmla="*/ 73342 h 81950"/>
                <a:gd name="connsiteX9" fmla="*/ 70485 w 80962"/>
                <a:gd name="connsiteY9" fmla="*/ 41910 h 81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962" h="81950">
                  <a:moveTo>
                    <a:pt x="0" y="40957"/>
                  </a:moveTo>
                  <a:cubicBezTo>
                    <a:pt x="0" y="17145"/>
                    <a:pt x="17145" y="0"/>
                    <a:pt x="40958" y="0"/>
                  </a:cubicBezTo>
                  <a:cubicBezTo>
                    <a:pt x="64770" y="0"/>
                    <a:pt x="80963" y="17145"/>
                    <a:pt x="80963" y="40957"/>
                  </a:cubicBezTo>
                  <a:cubicBezTo>
                    <a:pt x="80963" y="64770"/>
                    <a:pt x="63817" y="81915"/>
                    <a:pt x="40958" y="81915"/>
                  </a:cubicBezTo>
                  <a:cubicBezTo>
                    <a:pt x="17145" y="82867"/>
                    <a:pt x="0" y="64770"/>
                    <a:pt x="0" y="40957"/>
                  </a:cubicBezTo>
                  <a:moveTo>
                    <a:pt x="70485" y="41910"/>
                  </a:moveTo>
                  <a:cubicBezTo>
                    <a:pt x="70485" y="23813"/>
                    <a:pt x="58103" y="9525"/>
                    <a:pt x="40958" y="9525"/>
                  </a:cubicBezTo>
                  <a:cubicBezTo>
                    <a:pt x="23813" y="9525"/>
                    <a:pt x="11430" y="22860"/>
                    <a:pt x="11430" y="40957"/>
                  </a:cubicBezTo>
                  <a:cubicBezTo>
                    <a:pt x="11430" y="59055"/>
                    <a:pt x="23813" y="73342"/>
                    <a:pt x="40958" y="73342"/>
                  </a:cubicBezTo>
                  <a:cubicBezTo>
                    <a:pt x="57150" y="73342"/>
                    <a:pt x="70485" y="60007"/>
                    <a:pt x="70485" y="4191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41" name="Freeform: Shape 51">
              <a:extLst>
                <a:ext uri="{FF2B5EF4-FFF2-40B4-BE49-F238E27FC236}">
                  <a16:creationId xmlns:a16="http://schemas.microsoft.com/office/drawing/2014/main" id="{F279C642-A8A5-0540-B3CB-91F1AC34479A}"/>
                </a:ext>
              </a:extLst>
            </p:cNvPr>
            <p:cNvSpPr/>
            <p:nvPr/>
          </p:nvSpPr>
          <p:spPr>
            <a:xfrm>
              <a:off x="3020377" y="2491740"/>
              <a:ext cx="41909" cy="80962"/>
            </a:xfrm>
            <a:custGeom>
              <a:avLst/>
              <a:gdLst>
                <a:gd name="connsiteX0" fmla="*/ 30480 w 41909"/>
                <a:gd name="connsiteY0" fmla="*/ 0 h 80962"/>
                <a:gd name="connsiteX1" fmla="*/ 41910 w 41909"/>
                <a:gd name="connsiteY1" fmla="*/ 7620 h 80962"/>
                <a:gd name="connsiteX2" fmla="*/ 39052 w 41909"/>
                <a:gd name="connsiteY2" fmla="*/ 13335 h 80962"/>
                <a:gd name="connsiteX3" fmla="*/ 29527 w 41909"/>
                <a:gd name="connsiteY3" fmla="*/ 10477 h 80962"/>
                <a:gd name="connsiteX4" fmla="*/ 10477 w 41909"/>
                <a:gd name="connsiteY4" fmla="*/ 45720 h 80962"/>
                <a:gd name="connsiteX5" fmla="*/ 10477 w 41909"/>
                <a:gd name="connsiteY5" fmla="*/ 76200 h 80962"/>
                <a:gd name="connsiteX6" fmla="*/ 5715 w 41909"/>
                <a:gd name="connsiteY6" fmla="*/ 80963 h 80962"/>
                <a:gd name="connsiteX7" fmla="*/ 4763 w 41909"/>
                <a:gd name="connsiteY7" fmla="*/ 80963 h 80962"/>
                <a:gd name="connsiteX8" fmla="*/ 0 w 41909"/>
                <a:gd name="connsiteY8" fmla="*/ 76200 h 80962"/>
                <a:gd name="connsiteX9" fmla="*/ 0 w 41909"/>
                <a:gd name="connsiteY9" fmla="*/ 2857 h 80962"/>
                <a:gd name="connsiteX10" fmla="*/ 3810 w 41909"/>
                <a:gd name="connsiteY10" fmla="*/ 1905 h 80962"/>
                <a:gd name="connsiteX11" fmla="*/ 10477 w 41909"/>
                <a:gd name="connsiteY11" fmla="*/ 12382 h 80962"/>
                <a:gd name="connsiteX12" fmla="*/ 10477 w 41909"/>
                <a:gd name="connsiteY12" fmla="*/ 17145 h 80962"/>
                <a:gd name="connsiteX13" fmla="*/ 30480 w 41909"/>
                <a:gd name="connsiteY13" fmla="*/ 0 h 80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909" h="80962">
                  <a:moveTo>
                    <a:pt x="30480" y="0"/>
                  </a:moveTo>
                  <a:cubicBezTo>
                    <a:pt x="38100" y="0"/>
                    <a:pt x="41910" y="2857"/>
                    <a:pt x="41910" y="7620"/>
                  </a:cubicBezTo>
                  <a:cubicBezTo>
                    <a:pt x="41910" y="11430"/>
                    <a:pt x="39052" y="13335"/>
                    <a:pt x="39052" y="13335"/>
                  </a:cubicBezTo>
                  <a:cubicBezTo>
                    <a:pt x="37147" y="11430"/>
                    <a:pt x="34290" y="10477"/>
                    <a:pt x="29527" y="10477"/>
                  </a:cubicBezTo>
                  <a:cubicBezTo>
                    <a:pt x="15240" y="10477"/>
                    <a:pt x="10477" y="24765"/>
                    <a:pt x="10477" y="45720"/>
                  </a:cubicBezTo>
                  <a:lnTo>
                    <a:pt x="10477" y="76200"/>
                  </a:lnTo>
                  <a:cubicBezTo>
                    <a:pt x="10477" y="80010"/>
                    <a:pt x="8572" y="80963"/>
                    <a:pt x="5715" y="80963"/>
                  </a:cubicBezTo>
                  <a:lnTo>
                    <a:pt x="4763" y="80963"/>
                  </a:lnTo>
                  <a:cubicBezTo>
                    <a:pt x="1905" y="80963"/>
                    <a:pt x="0" y="80010"/>
                    <a:pt x="0" y="76200"/>
                  </a:cubicBezTo>
                  <a:lnTo>
                    <a:pt x="0" y="2857"/>
                  </a:lnTo>
                  <a:cubicBezTo>
                    <a:pt x="0" y="2857"/>
                    <a:pt x="1905" y="1905"/>
                    <a:pt x="3810" y="1905"/>
                  </a:cubicBezTo>
                  <a:cubicBezTo>
                    <a:pt x="7620" y="1905"/>
                    <a:pt x="10477" y="3810"/>
                    <a:pt x="10477" y="12382"/>
                  </a:cubicBezTo>
                  <a:lnTo>
                    <a:pt x="10477" y="17145"/>
                  </a:lnTo>
                  <a:cubicBezTo>
                    <a:pt x="13335" y="5715"/>
                    <a:pt x="20002" y="0"/>
                    <a:pt x="30480" y="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42" name="Freeform: Shape 52">
              <a:extLst>
                <a:ext uri="{FF2B5EF4-FFF2-40B4-BE49-F238E27FC236}">
                  <a16:creationId xmlns:a16="http://schemas.microsoft.com/office/drawing/2014/main" id="{159AAC65-E894-1540-B308-592BEBC2EC39}"/>
                </a:ext>
              </a:extLst>
            </p:cNvPr>
            <p:cNvSpPr/>
            <p:nvPr/>
          </p:nvSpPr>
          <p:spPr>
            <a:xfrm>
              <a:off x="3105150" y="2465070"/>
              <a:ext cx="76200" cy="108584"/>
            </a:xfrm>
            <a:custGeom>
              <a:avLst/>
              <a:gdLst>
                <a:gd name="connsiteX0" fmla="*/ 0 w 76200"/>
                <a:gd name="connsiteY0" fmla="*/ 100965 h 108584"/>
                <a:gd name="connsiteX1" fmla="*/ 0 w 76200"/>
                <a:gd name="connsiteY1" fmla="*/ 6667 h 108584"/>
                <a:gd name="connsiteX2" fmla="*/ 6667 w 76200"/>
                <a:gd name="connsiteY2" fmla="*/ 0 h 108584"/>
                <a:gd name="connsiteX3" fmla="*/ 70485 w 76200"/>
                <a:gd name="connsiteY3" fmla="*/ 0 h 108584"/>
                <a:gd name="connsiteX4" fmla="*/ 75247 w 76200"/>
                <a:gd name="connsiteY4" fmla="*/ 4763 h 108584"/>
                <a:gd name="connsiteX5" fmla="*/ 75247 w 76200"/>
                <a:gd name="connsiteY5" fmla="*/ 5715 h 108584"/>
                <a:gd name="connsiteX6" fmla="*/ 70485 w 76200"/>
                <a:gd name="connsiteY6" fmla="*/ 10477 h 108584"/>
                <a:gd name="connsiteX7" fmla="*/ 11430 w 76200"/>
                <a:gd name="connsiteY7" fmla="*/ 10477 h 108584"/>
                <a:gd name="connsiteX8" fmla="*/ 11430 w 76200"/>
                <a:gd name="connsiteY8" fmla="*/ 47625 h 108584"/>
                <a:gd name="connsiteX9" fmla="*/ 59055 w 76200"/>
                <a:gd name="connsiteY9" fmla="*/ 47625 h 108584"/>
                <a:gd name="connsiteX10" fmla="*/ 63817 w 76200"/>
                <a:gd name="connsiteY10" fmla="*/ 52388 h 108584"/>
                <a:gd name="connsiteX11" fmla="*/ 63817 w 76200"/>
                <a:gd name="connsiteY11" fmla="*/ 53340 h 108584"/>
                <a:gd name="connsiteX12" fmla="*/ 59055 w 76200"/>
                <a:gd name="connsiteY12" fmla="*/ 58102 h 108584"/>
                <a:gd name="connsiteX13" fmla="*/ 11430 w 76200"/>
                <a:gd name="connsiteY13" fmla="*/ 58102 h 108584"/>
                <a:gd name="connsiteX14" fmla="*/ 11430 w 76200"/>
                <a:gd name="connsiteY14" fmla="*/ 98108 h 108584"/>
                <a:gd name="connsiteX15" fmla="*/ 71438 w 76200"/>
                <a:gd name="connsiteY15" fmla="*/ 98108 h 108584"/>
                <a:gd name="connsiteX16" fmla="*/ 76200 w 76200"/>
                <a:gd name="connsiteY16" fmla="*/ 102870 h 108584"/>
                <a:gd name="connsiteX17" fmla="*/ 76200 w 76200"/>
                <a:gd name="connsiteY17" fmla="*/ 103822 h 108584"/>
                <a:gd name="connsiteX18" fmla="*/ 71438 w 76200"/>
                <a:gd name="connsiteY18" fmla="*/ 108585 h 108584"/>
                <a:gd name="connsiteX19" fmla="*/ 6667 w 76200"/>
                <a:gd name="connsiteY19" fmla="*/ 108585 h 108584"/>
                <a:gd name="connsiteX20" fmla="*/ 0 w 76200"/>
                <a:gd name="connsiteY20" fmla="*/ 100965 h 108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76200" h="108584">
                  <a:moveTo>
                    <a:pt x="0" y="100965"/>
                  </a:moveTo>
                  <a:lnTo>
                    <a:pt x="0" y="6667"/>
                  </a:lnTo>
                  <a:cubicBezTo>
                    <a:pt x="0" y="2858"/>
                    <a:pt x="2858" y="0"/>
                    <a:pt x="6667" y="0"/>
                  </a:cubicBezTo>
                  <a:lnTo>
                    <a:pt x="70485" y="0"/>
                  </a:lnTo>
                  <a:cubicBezTo>
                    <a:pt x="73342" y="0"/>
                    <a:pt x="75247" y="1905"/>
                    <a:pt x="75247" y="4763"/>
                  </a:cubicBezTo>
                  <a:lnTo>
                    <a:pt x="75247" y="5715"/>
                  </a:lnTo>
                  <a:cubicBezTo>
                    <a:pt x="75247" y="8572"/>
                    <a:pt x="73342" y="10477"/>
                    <a:pt x="70485" y="10477"/>
                  </a:cubicBezTo>
                  <a:lnTo>
                    <a:pt x="11430" y="10477"/>
                  </a:lnTo>
                  <a:lnTo>
                    <a:pt x="11430" y="47625"/>
                  </a:lnTo>
                  <a:lnTo>
                    <a:pt x="59055" y="47625"/>
                  </a:lnTo>
                  <a:cubicBezTo>
                    <a:pt x="61913" y="47625"/>
                    <a:pt x="63817" y="49530"/>
                    <a:pt x="63817" y="52388"/>
                  </a:cubicBezTo>
                  <a:lnTo>
                    <a:pt x="63817" y="53340"/>
                  </a:lnTo>
                  <a:cubicBezTo>
                    <a:pt x="63817" y="56197"/>
                    <a:pt x="61913" y="58102"/>
                    <a:pt x="59055" y="58102"/>
                  </a:cubicBezTo>
                  <a:lnTo>
                    <a:pt x="11430" y="58102"/>
                  </a:lnTo>
                  <a:lnTo>
                    <a:pt x="11430" y="98108"/>
                  </a:lnTo>
                  <a:lnTo>
                    <a:pt x="71438" y="98108"/>
                  </a:lnTo>
                  <a:cubicBezTo>
                    <a:pt x="74295" y="98108"/>
                    <a:pt x="76200" y="100013"/>
                    <a:pt x="76200" y="102870"/>
                  </a:cubicBezTo>
                  <a:lnTo>
                    <a:pt x="76200" y="103822"/>
                  </a:lnTo>
                  <a:cubicBezTo>
                    <a:pt x="76200" y="106680"/>
                    <a:pt x="74295" y="108585"/>
                    <a:pt x="71438" y="108585"/>
                  </a:cubicBezTo>
                  <a:lnTo>
                    <a:pt x="6667" y="108585"/>
                  </a:lnTo>
                  <a:cubicBezTo>
                    <a:pt x="2858" y="107633"/>
                    <a:pt x="0" y="104775"/>
                    <a:pt x="0" y="100965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43" name="Freeform: Shape 53">
              <a:extLst>
                <a:ext uri="{FF2B5EF4-FFF2-40B4-BE49-F238E27FC236}">
                  <a16:creationId xmlns:a16="http://schemas.microsoft.com/office/drawing/2014/main" id="{244B5E0A-2028-7045-9B84-4A203F14D564}"/>
                </a:ext>
              </a:extLst>
            </p:cNvPr>
            <p:cNvSpPr/>
            <p:nvPr/>
          </p:nvSpPr>
          <p:spPr>
            <a:xfrm>
              <a:off x="3180397" y="2492692"/>
              <a:ext cx="73342" cy="80010"/>
            </a:xfrm>
            <a:custGeom>
              <a:avLst/>
              <a:gdLst>
                <a:gd name="connsiteX0" fmla="*/ 36195 w 73342"/>
                <a:gd name="connsiteY0" fmla="*/ 70485 h 80010"/>
                <a:gd name="connsiteX1" fmla="*/ 60008 w 73342"/>
                <a:gd name="connsiteY1" fmla="*/ 8573 h 80010"/>
                <a:gd name="connsiteX2" fmla="*/ 67628 w 73342"/>
                <a:gd name="connsiteY2" fmla="*/ 953 h 80010"/>
                <a:gd name="connsiteX3" fmla="*/ 73343 w 73342"/>
                <a:gd name="connsiteY3" fmla="*/ 3810 h 80010"/>
                <a:gd name="connsiteX4" fmla="*/ 44768 w 73342"/>
                <a:gd name="connsiteY4" fmla="*/ 76200 h 80010"/>
                <a:gd name="connsiteX5" fmla="*/ 37148 w 73342"/>
                <a:gd name="connsiteY5" fmla="*/ 80010 h 80010"/>
                <a:gd name="connsiteX6" fmla="*/ 29528 w 73342"/>
                <a:gd name="connsiteY6" fmla="*/ 76200 h 80010"/>
                <a:gd name="connsiteX7" fmla="*/ 0 w 73342"/>
                <a:gd name="connsiteY7" fmla="*/ 2858 h 80010"/>
                <a:gd name="connsiteX8" fmla="*/ 5715 w 73342"/>
                <a:gd name="connsiteY8" fmla="*/ 0 h 80010"/>
                <a:gd name="connsiteX9" fmla="*/ 13335 w 73342"/>
                <a:gd name="connsiteY9" fmla="*/ 7620 h 80010"/>
                <a:gd name="connsiteX10" fmla="*/ 36195 w 73342"/>
                <a:gd name="connsiteY10" fmla="*/ 70485 h 80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3342" h="80010">
                  <a:moveTo>
                    <a:pt x="36195" y="70485"/>
                  </a:moveTo>
                  <a:lnTo>
                    <a:pt x="60008" y="8573"/>
                  </a:lnTo>
                  <a:cubicBezTo>
                    <a:pt x="62865" y="1905"/>
                    <a:pt x="64770" y="953"/>
                    <a:pt x="67628" y="953"/>
                  </a:cubicBezTo>
                  <a:cubicBezTo>
                    <a:pt x="71438" y="953"/>
                    <a:pt x="73343" y="3810"/>
                    <a:pt x="73343" y="3810"/>
                  </a:cubicBezTo>
                  <a:lnTo>
                    <a:pt x="44768" y="76200"/>
                  </a:lnTo>
                  <a:cubicBezTo>
                    <a:pt x="43815" y="79058"/>
                    <a:pt x="42863" y="80010"/>
                    <a:pt x="37148" y="80010"/>
                  </a:cubicBezTo>
                  <a:cubicBezTo>
                    <a:pt x="31433" y="80010"/>
                    <a:pt x="31433" y="79058"/>
                    <a:pt x="29528" y="76200"/>
                  </a:cubicBezTo>
                  <a:lnTo>
                    <a:pt x="0" y="2858"/>
                  </a:lnTo>
                  <a:cubicBezTo>
                    <a:pt x="0" y="1905"/>
                    <a:pt x="1905" y="0"/>
                    <a:pt x="5715" y="0"/>
                  </a:cubicBezTo>
                  <a:cubicBezTo>
                    <a:pt x="9525" y="0"/>
                    <a:pt x="11430" y="1905"/>
                    <a:pt x="13335" y="7620"/>
                  </a:cubicBezTo>
                  <a:lnTo>
                    <a:pt x="36195" y="7048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44" name="Freeform: Shape 54">
              <a:extLst>
                <a:ext uri="{FF2B5EF4-FFF2-40B4-BE49-F238E27FC236}">
                  <a16:creationId xmlns:a16="http://schemas.microsoft.com/office/drawing/2014/main" id="{9ACB8F0E-B95F-7A43-A4EC-ADC507ADEA5B}"/>
                </a:ext>
              </a:extLst>
            </p:cNvPr>
            <p:cNvSpPr/>
            <p:nvPr/>
          </p:nvSpPr>
          <p:spPr>
            <a:xfrm>
              <a:off x="3256597" y="2490787"/>
              <a:ext cx="76200" cy="82867"/>
            </a:xfrm>
            <a:custGeom>
              <a:avLst/>
              <a:gdLst>
                <a:gd name="connsiteX0" fmla="*/ 40958 w 76200"/>
                <a:gd name="connsiteY0" fmla="*/ 74295 h 82867"/>
                <a:gd name="connsiteX1" fmla="*/ 67628 w 76200"/>
                <a:gd name="connsiteY1" fmla="*/ 60008 h 82867"/>
                <a:gd name="connsiteX2" fmla="*/ 74295 w 76200"/>
                <a:gd name="connsiteY2" fmla="*/ 65722 h 82867"/>
                <a:gd name="connsiteX3" fmla="*/ 40958 w 76200"/>
                <a:gd name="connsiteY3" fmla="*/ 82867 h 82867"/>
                <a:gd name="connsiteX4" fmla="*/ 0 w 76200"/>
                <a:gd name="connsiteY4" fmla="*/ 41910 h 82867"/>
                <a:gd name="connsiteX5" fmla="*/ 40005 w 76200"/>
                <a:gd name="connsiteY5" fmla="*/ 0 h 82867"/>
                <a:gd name="connsiteX6" fmla="*/ 76200 w 76200"/>
                <a:gd name="connsiteY6" fmla="*/ 40005 h 82867"/>
                <a:gd name="connsiteX7" fmla="*/ 76200 w 76200"/>
                <a:gd name="connsiteY7" fmla="*/ 40958 h 82867"/>
                <a:gd name="connsiteX8" fmla="*/ 71438 w 76200"/>
                <a:gd name="connsiteY8" fmla="*/ 44767 h 82867"/>
                <a:gd name="connsiteX9" fmla="*/ 10478 w 76200"/>
                <a:gd name="connsiteY9" fmla="*/ 44767 h 82867"/>
                <a:gd name="connsiteX10" fmla="*/ 40958 w 76200"/>
                <a:gd name="connsiteY10" fmla="*/ 74295 h 82867"/>
                <a:gd name="connsiteX11" fmla="*/ 64770 w 76200"/>
                <a:gd name="connsiteY11" fmla="*/ 36195 h 82867"/>
                <a:gd name="connsiteX12" fmla="*/ 39053 w 76200"/>
                <a:gd name="connsiteY12" fmla="*/ 10478 h 82867"/>
                <a:gd name="connsiteX13" fmla="*/ 10478 w 76200"/>
                <a:gd name="connsiteY13" fmla="*/ 36195 h 82867"/>
                <a:gd name="connsiteX14" fmla="*/ 64770 w 76200"/>
                <a:gd name="connsiteY14" fmla="*/ 36195 h 82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6200" h="82867">
                  <a:moveTo>
                    <a:pt x="40958" y="74295"/>
                  </a:moveTo>
                  <a:cubicBezTo>
                    <a:pt x="56198" y="74295"/>
                    <a:pt x="62865" y="67628"/>
                    <a:pt x="67628" y="60008"/>
                  </a:cubicBezTo>
                  <a:cubicBezTo>
                    <a:pt x="67628" y="59055"/>
                    <a:pt x="74295" y="60960"/>
                    <a:pt x="74295" y="65722"/>
                  </a:cubicBezTo>
                  <a:cubicBezTo>
                    <a:pt x="74295" y="71438"/>
                    <a:pt x="62865" y="82867"/>
                    <a:pt x="40958" y="82867"/>
                  </a:cubicBezTo>
                  <a:cubicBezTo>
                    <a:pt x="17145" y="82867"/>
                    <a:pt x="0" y="65722"/>
                    <a:pt x="0" y="41910"/>
                  </a:cubicBezTo>
                  <a:cubicBezTo>
                    <a:pt x="0" y="18097"/>
                    <a:pt x="17145" y="0"/>
                    <a:pt x="40005" y="0"/>
                  </a:cubicBezTo>
                  <a:cubicBezTo>
                    <a:pt x="61913" y="0"/>
                    <a:pt x="76200" y="15240"/>
                    <a:pt x="76200" y="40005"/>
                  </a:cubicBezTo>
                  <a:lnTo>
                    <a:pt x="76200" y="40958"/>
                  </a:lnTo>
                  <a:cubicBezTo>
                    <a:pt x="76200" y="43815"/>
                    <a:pt x="75248" y="44767"/>
                    <a:pt x="71438" y="44767"/>
                  </a:cubicBezTo>
                  <a:lnTo>
                    <a:pt x="10478" y="44767"/>
                  </a:lnTo>
                  <a:cubicBezTo>
                    <a:pt x="11430" y="61913"/>
                    <a:pt x="23813" y="74295"/>
                    <a:pt x="40958" y="74295"/>
                  </a:cubicBezTo>
                  <a:moveTo>
                    <a:pt x="64770" y="36195"/>
                  </a:moveTo>
                  <a:cubicBezTo>
                    <a:pt x="63818" y="20955"/>
                    <a:pt x="54293" y="10478"/>
                    <a:pt x="39053" y="10478"/>
                  </a:cubicBezTo>
                  <a:cubicBezTo>
                    <a:pt x="23813" y="10478"/>
                    <a:pt x="13335" y="20955"/>
                    <a:pt x="10478" y="36195"/>
                  </a:cubicBezTo>
                  <a:lnTo>
                    <a:pt x="64770" y="3619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45" name="Freeform: Shape 55">
              <a:extLst>
                <a:ext uri="{FF2B5EF4-FFF2-40B4-BE49-F238E27FC236}">
                  <a16:creationId xmlns:a16="http://schemas.microsoft.com/office/drawing/2014/main" id="{9129C9C4-ACF3-974E-985B-5B0A3BE3DDA8}"/>
                </a:ext>
              </a:extLst>
            </p:cNvPr>
            <p:cNvSpPr/>
            <p:nvPr/>
          </p:nvSpPr>
          <p:spPr>
            <a:xfrm>
              <a:off x="3349942" y="2491740"/>
              <a:ext cx="41910" cy="80962"/>
            </a:xfrm>
            <a:custGeom>
              <a:avLst/>
              <a:gdLst>
                <a:gd name="connsiteX0" fmla="*/ 30480 w 41910"/>
                <a:gd name="connsiteY0" fmla="*/ 0 h 80962"/>
                <a:gd name="connsiteX1" fmla="*/ 41910 w 41910"/>
                <a:gd name="connsiteY1" fmla="*/ 7620 h 80962"/>
                <a:gd name="connsiteX2" fmla="*/ 39053 w 41910"/>
                <a:gd name="connsiteY2" fmla="*/ 13335 h 80962"/>
                <a:gd name="connsiteX3" fmla="*/ 29528 w 41910"/>
                <a:gd name="connsiteY3" fmla="*/ 10477 h 80962"/>
                <a:gd name="connsiteX4" fmla="*/ 10478 w 41910"/>
                <a:gd name="connsiteY4" fmla="*/ 45720 h 80962"/>
                <a:gd name="connsiteX5" fmla="*/ 10478 w 41910"/>
                <a:gd name="connsiteY5" fmla="*/ 76200 h 80962"/>
                <a:gd name="connsiteX6" fmla="*/ 5715 w 41910"/>
                <a:gd name="connsiteY6" fmla="*/ 80963 h 80962"/>
                <a:gd name="connsiteX7" fmla="*/ 4763 w 41910"/>
                <a:gd name="connsiteY7" fmla="*/ 80963 h 80962"/>
                <a:gd name="connsiteX8" fmla="*/ 0 w 41910"/>
                <a:gd name="connsiteY8" fmla="*/ 76200 h 80962"/>
                <a:gd name="connsiteX9" fmla="*/ 0 w 41910"/>
                <a:gd name="connsiteY9" fmla="*/ 2857 h 80962"/>
                <a:gd name="connsiteX10" fmla="*/ 3810 w 41910"/>
                <a:gd name="connsiteY10" fmla="*/ 1905 h 80962"/>
                <a:gd name="connsiteX11" fmla="*/ 10478 w 41910"/>
                <a:gd name="connsiteY11" fmla="*/ 12382 h 80962"/>
                <a:gd name="connsiteX12" fmla="*/ 10478 w 41910"/>
                <a:gd name="connsiteY12" fmla="*/ 17145 h 80962"/>
                <a:gd name="connsiteX13" fmla="*/ 30480 w 41910"/>
                <a:gd name="connsiteY13" fmla="*/ 0 h 80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910" h="80962">
                  <a:moveTo>
                    <a:pt x="30480" y="0"/>
                  </a:moveTo>
                  <a:cubicBezTo>
                    <a:pt x="38100" y="0"/>
                    <a:pt x="41910" y="2857"/>
                    <a:pt x="41910" y="7620"/>
                  </a:cubicBezTo>
                  <a:cubicBezTo>
                    <a:pt x="41910" y="11430"/>
                    <a:pt x="39053" y="13335"/>
                    <a:pt x="39053" y="13335"/>
                  </a:cubicBezTo>
                  <a:cubicBezTo>
                    <a:pt x="37148" y="11430"/>
                    <a:pt x="34290" y="10477"/>
                    <a:pt x="29528" y="10477"/>
                  </a:cubicBezTo>
                  <a:cubicBezTo>
                    <a:pt x="15240" y="10477"/>
                    <a:pt x="10478" y="24765"/>
                    <a:pt x="10478" y="45720"/>
                  </a:cubicBezTo>
                  <a:lnTo>
                    <a:pt x="10478" y="76200"/>
                  </a:lnTo>
                  <a:cubicBezTo>
                    <a:pt x="10478" y="80010"/>
                    <a:pt x="8573" y="80963"/>
                    <a:pt x="5715" y="80963"/>
                  </a:cubicBezTo>
                  <a:lnTo>
                    <a:pt x="4763" y="80963"/>
                  </a:lnTo>
                  <a:cubicBezTo>
                    <a:pt x="1905" y="80963"/>
                    <a:pt x="0" y="80010"/>
                    <a:pt x="0" y="76200"/>
                  </a:cubicBezTo>
                  <a:lnTo>
                    <a:pt x="0" y="2857"/>
                  </a:lnTo>
                  <a:cubicBezTo>
                    <a:pt x="0" y="2857"/>
                    <a:pt x="1905" y="1905"/>
                    <a:pt x="3810" y="1905"/>
                  </a:cubicBezTo>
                  <a:cubicBezTo>
                    <a:pt x="7620" y="1905"/>
                    <a:pt x="10478" y="3810"/>
                    <a:pt x="10478" y="12382"/>
                  </a:cubicBezTo>
                  <a:lnTo>
                    <a:pt x="10478" y="17145"/>
                  </a:lnTo>
                  <a:cubicBezTo>
                    <a:pt x="12383" y="5715"/>
                    <a:pt x="20003" y="0"/>
                    <a:pt x="30480" y="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46" name="Freeform: Shape 56">
              <a:extLst>
                <a:ext uri="{FF2B5EF4-FFF2-40B4-BE49-F238E27FC236}">
                  <a16:creationId xmlns:a16="http://schemas.microsoft.com/office/drawing/2014/main" id="{8E977CE5-BB80-1142-B8AA-A6A31656F884}"/>
                </a:ext>
              </a:extLst>
            </p:cNvPr>
            <p:cNvSpPr/>
            <p:nvPr/>
          </p:nvSpPr>
          <p:spPr>
            <a:xfrm>
              <a:off x="3397567" y="2494597"/>
              <a:ext cx="73342" cy="112395"/>
            </a:xfrm>
            <a:custGeom>
              <a:avLst/>
              <a:gdLst>
                <a:gd name="connsiteX0" fmla="*/ 21908 w 73342"/>
                <a:gd name="connsiteY0" fmla="*/ 107633 h 112395"/>
                <a:gd name="connsiteX1" fmla="*/ 35242 w 73342"/>
                <a:gd name="connsiteY1" fmla="*/ 74295 h 112395"/>
                <a:gd name="connsiteX2" fmla="*/ 28575 w 73342"/>
                <a:gd name="connsiteY2" fmla="*/ 70485 h 112395"/>
                <a:gd name="connsiteX3" fmla="*/ 0 w 73342"/>
                <a:gd name="connsiteY3" fmla="*/ 2858 h 112395"/>
                <a:gd name="connsiteX4" fmla="*/ 5715 w 73342"/>
                <a:gd name="connsiteY4" fmla="*/ 0 h 112395"/>
                <a:gd name="connsiteX5" fmla="*/ 13335 w 73342"/>
                <a:gd name="connsiteY5" fmla="*/ 7620 h 112395"/>
                <a:gd name="connsiteX6" fmla="*/ 38100 w 73342"/>
                <a:gd name="connsiteY6" fmla="*/ 69533 h 112395"/>
                <a:gd name="connsiteX7" fmla="*/ 60008 w 73342"/>
                <a:gd name="connsiteY7" fmla="*/ 8573 h 112395"/>
                <a:gd name="connsiteX8" fmla="*/ 67628 w 73342"/>
                <a:gd name="connsiteY8" fmla="*/ 953 h 112395"/>
                <a:gd name="connsiteX9" fmla="*/ 73342 w 73342"/>
                <a:gd name="connsiteY9" fmla="*/ 3810 h 112395"/>
                <a:gd name="connsiteX10" fmla="*/ 35242 w 73342"/>
                <a:gd name="connsiteY10" fmla="*/ 105728 h 112395"/>
                <a:gd name="connsiteX11" fmla="*/ 27623 w 73342"/>
                <a:gd name="connsiteY11" fmla="*/ 112395 h 112395"/>
                <a:gd name="connsiteX12" fmla="*/ 21908 w 73342"/>
                <a:gd name="connsiteY12" fmla="*/ 107633 h 112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3342" h="112395">
                  <a:moveTo>
                    <a:pt x="21908" y="107633"/>
                  </a:moveTo>
                  <a:lnTo>
                    <a:pt x="35242" y="74295"/>
                  </a:lnTo>
                  <a:cubicBezTo>
                    <a:pt x="31433" y="74295"/>
                    <a:pt x="30480" y="73343"/>
                    <a:pt x="28575" y="70485"/>
                  </a:cubicBezTo>
                  <a:lnTo>
                    <a:pt x="0" y="2858"/>
                  </a:lnTo>
                  <a:cubicBezTo>
                    <a:pt x="0" y="1905"/>
                    <a:pt x="1905" y="0"/>
                    <a:pt x="5715" y="0"/>
                  </a:cubicBezTo>
                  <a:cubicBezTo>
                    <a:pt x="9525" y="0"/>
                    <a:pt x="11430" y="1905"/>
                    <a:pt x="13335" y="7620"/>
                  </a:cubicBezTo>
                  <a:lnTo>
                    <a:pt x="38100" y="69533"/>
                  </a:lnTo>
                  <a:lnTo>
                    <a:pt x="60008" y="8573"/>
                  </a:lnTo>
                  <a:cubicBezTo>
                    <a:pt x="61913" y="2858"/>
                    <a:pt x="64770" y="953"/>
                    <a:pt x="67628" y="953"/>
                  </a:cubicBezTo>
                  <a:cubicBezTo>
                    <a:pt x="70485" y="953"/>
                    <a:pt x="73342" y="2858"/>
                    <a:pt x="73342" y="3810"/>
                  </a:cubicBezTo>
                  <a:lnTo>
                    <a:pt x="35242" y="105728"/>
                  </a:lnTo>
                  <a:cubicBezTo>
                    <a:pt x="33338" y="111443"/>
                    <a:pt x="30480" y="112395"/>
                    <a:pt x="27623" y="112395"/>
                  </a:cubicBezTo>
                  <a:cubicBezTo>
                    <a:pt x="24765" y="110490"/>
                    <a:pt x="21908" y="107633"/>
                    <a:pt x="21908" y="10763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48" name="Freeform: Shape 57">
              <a:extLst>
                <a:ext uri="{FF2B5EF4-FFF2-40B4-BE49-F238E27FC236}">
                  <a16:creationId xmlns:a16="http://schemas.microsoft.com/office/drawing/2014/main" id="{5D96A713-14C0-F94B-8078-BDF5D4300DA2}"/>
                </a:ext>
              </a:extLst>
            </p:cNvPr>
            <p:cNvSpPr/>
            <p:nvPr/>
          </p:nvSpPr>
          <p:spPr>
            <a:xfrm>
              <a:off x="3472815" y="2491740"/>
              <a:ext cx="80962" cy="81950"/>
            </a:xfrm>
            <a:custGeom>
              <a:avLst/>
              <a:gdLst>
                <a:gd name="connsiteX0" fmla="*/ 0 w 80962"/>
                <a:gd name="connsiteY0" fmla="*/ 40957 h 81950"/>
                <a:gd name="connsiteX1" fmla="*/ 40957 w 80962"/>
                <a:gd name="connsiteY1" fmla="*/ 0 h 81950"/>
                <a:gd name="connsiteX2" fmla="*/ 80963 w 80962"/>
                <a:gd name="connsiteY2" fmla="*/ 40957 h 81950"/>
                <a:gd name="connsiteX3" fmla="*/ 40957 w 80962"/>
                <a:gd name="connsiteY3" fmla="*/ 81915 h 81950"/>
                <a:gd name="connsiteX4" fmla="*/ 0 w 80962"/>
                <a:gd name="connsiteY4" fmla="*/ 40957 h 81950"/>
                <a:gd name="connsiteX5" fmla="*/ 70485 w 80962"/>
                <a:gd name="connsiteY5" fmla="*/ 41910 h 81950"/>
                <a:gd name="connsiteX6" fmla="*/ 40957 w 80962"/>
                <a:gd name="connsiteY6" fmla="*/ 9525 h 81950"/>
                <a:gd name="connsiteX7" fmla="*/ 11430 w 80962"/>
                <a:gd name="connsiteY7" fmla="*/ 40957 h 81950"/>
                <a:gd name="connsiteX8" fmla="*/ 40957 w 80962"/>
                <a:gd name="connsiteY8" fmla="*/ 73342 h 81950"/>
                <a:gd name="connsiteX9" fmla="*/ 70485 w 80962"/>
                <a:gd name="connsiteY9" fmla="*/ 41910 h 81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962" h="81950">
                  <a:moveTo>
                    <a:pt x="0" y="40957"/>
                  </a:moveTo>
                  <a:cubicBezTo>
                    <a:pt x="0" y="17145"/>
                    <a:pt x="17145" y="0"/>
                    <a:pt x="40957" y="0"/>
                  </a:cubicBezTo>
                  <a:cubicBezTo>
                    <a:pt x="64770" y="0"/>
                    <a:pt x="80963" y="17145"/>
                    <a:pt x="80963" y="40957"/>
                  </a:cubicBezTo>
                  <a:cubicBezTo>
                    <a:pt x="80963" y="64770"/>
                    <a:pt x="63817" y="81915"/>
                    <a:pt x="40957" y="81915"/>
                  </a:cubicBezTo>
                  <a:cubicBezTo>
                    <a:pt x="17145" y="82867"/>
                    <a:pt x="0" y="64770"/>
                    <a:pt x="0" y="40957"/>
                  </a:cubicBezTo>
                  <a:moveTo>
                    <a:pt x="70485" y="41910"/>
                  </a:moveTo>
                  <a:cubicBezTo>
                    <a:pt x="70485" y="23813"/>
                    <a:pt x="58102" y="9525"/>
                    <a:pt x="40957" y="9525"/>
                  </a:cubicBezTo>
                  <a:cubicBezTo>
                    <a:pt x="23813" y="9525"/>
                    <a:pt x="11430" y="22860"/>
                    <a:pt x="11430" y="40957"/>
                  </a:cubicBezTo>
                  <a:cubicBezTo>
                    <a:pt x="11430" y="59055"/>
                    <a:pt x="23813" y="73342"/>
                    <a:pt x="40957" y="73342"/>
                  </a:cubicBezTo>
                  <a:cubicBezTo>
                    <a:pt x="58102" y="73342"/>
                    <a:pt x="70485" y="60007"/>
                    <a:pt x="70485" y="4191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49" name="Freeform: Shape 58">
              <a:extLst>
                <a:ext uri="{FF2B5EF4-FFF2-40B4-BE49-F238E27FC236}">
                  <a16:creationId xmlns:a16="http://schemas.microsoft.com/office/drawing/2014/main" id="{7CCDBE3B-87CE-A04B-B31D-072472645EF4}"/>
                </a:ext>
              </a:extLst>
            </p:cNvPr>
            <p:cNvSpPr/>
            <p:nvPr/>
          </p:nvSpPr>
          <p:spPr>
            <a:xfrm>
              <a:off x="3567112" y="2491740"/>
              <a:ext cx="67627" cy="80009"/>
            </a:xfrm>
            <a:custGeom>
              <a:avLst/>
              <a:gdLst>
                <a:gd name="connsiteX0" fmla="*/ 36195 w 67627"/>
                <a:gd name="connsiteY0" fmla="*/ 0 h 80009"/>
                <a:gd name="connsiteX1" fmla="*/ 67628 w 67627"/>
                <a:gd name="connsiteY1" fmla="*/ 34290 h 80009"/>
                <a:gd name="connsiteX2" fmla="*/ 67628 w 67627"/>
                <a:gd name="connsiteY2" fmla="*/ 75247 h 80009"/>
                <a:gd name="connsiteX3" fmla="*/ 62865 w 67627"/>
                <a:gd name="connsiteY3" fmla="*/ 80010 h 80009"/>
                <a:gd name="connsiteX4" fmla="*/ 61913 w 67627"/>
                <a:gd name="connsiteY4" fmla="*/ 80010 h 80009"/>
                <a:gd name="connsiteX5" fmla="*/ 57150 w 67627"/>
                <a:gd name="connsiteY5" fmla="*/ 75247 h 80009"/>
                <a:gd name="connsiteX6" fmla="*/ 57150 w 67627"/>
                <a:gd name="connsiteY6" fmla="*/ 34290 h 80009"/>
                <a:gd name="connsiteX7" fmla="*/ 36195 w 67627"/>
                <a:gd name="connsiteY7" fmla="*/ 8572 h 80009"/>
                <a:gd name="connsiteX8" fmla="*/ 10478 w 67627"/>
                <a:gd name="connsiteY8" fmla="*/ 25717 h 80009"/>
                <a:gd name="connsiteX9" fmla="*/ 10478 w 67627"/>
                <a:gd name="connsiteY9" fmla="*/ 75247 h 80009"/>
                <a:gd name="connsiteX10" fmla="*/ 5715 w 67627"/>
                <a:gd name="connsiteY10" fmla="*/ 80010 h 80009"/>
                <a:gd name="connsiteX11" fmla="*/ 4763 w 67627"/>
                <a:gd name="connsiteY11" fmla="*/ 80010 h 80009"/>
                <a:gd name="connsiteX12" fmla="*/ 0 w 67627"/>
                <a:gd name="connsiteY12" fmla="*/ 75247 h 80009"/>
                <a:gd name="connsiteX13" fmla="*/ 0 w 67627"/>
                <a:gd name="connsiteY13" fmla="*/ 1905 h 80009"/>
                <a:gd name="connsiteX14" fmla="*/ 3810 w 67627"/>
                <a:gd name="connsiteY14" fmla="*/ 952 h 80009"/>
                <a:gd name="connsiteX15" fmla="*/ 10478 w 67627"/>
                <a:gd name="connsiteY15" fmla="*/ 11430 h 80009"/>
                <a:gd name="connsiteX16" fmla="*/ 10478 w 67627"/>
                <a:gd name="connsiteY16" fmla="*/ 14288 h 80009"/>
                <a:gd name="connsiteX17" fmla="*/ 36195 w 67627"/>
                <a:gd name="connsiteY17" fmla="*/ 0 h 80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7627" h="80009">
                  <a:moveTo>
                    <a:pt x="36195" y="0"/>
                  </a:moveTo>
                  <a:cubicBezTo>
                    <a:pt x="57150" y="0"/>
                    <a:pt x="67628" y="14288"/>
                    <a:pt x="67628" y="34290"/>
                  </a:cubicBezTo>
                  <a:lnTo>
                    <a:pt x="67628" y="75247"/>
                  </a:lnTo>
                  <a:cubicBezTo>
                    <a:pt x="67628" y="79057"/>
                    <a:pt x="65722" y="80010"/>
                    <a:pt x="62865" y="80010"/>
                  </a:cubicBezTo>
                  <a:lnTo>
                    <a:pt x="61913" y="80010"/>
                  </a:lnTo>
                  <a:cubicBezTo>
                    <a:pt x="59055" y="80010"/>
                    <a:pt x="57150" y="79057"/>
                    <a:pt x="57150" y="75247"/>
                  </a:cubicBezTo>
                  <a:lnTo>
                    <a:pt x="57150" y="34290"/>
                  </a:lnTo>
                  <a:cubicBezTo>
                    <a:pt x="57150" y="19050"/>
                    <a:pt x="49530" y="8572"/>
                    <a:pt x="36195" y="8572"/>
                  </a:cubicBezTo>
                  <a:cubicBezTo>
                    <a:pt x="23813" y="8572"/>
                    <a:pt x="15240" y="15240"/>
                    <a:pt x="10478" y="25717"/>
                  </a:cubicBezTo>
                  <a:lnTo>
                    <a:pt x="10478" y="75247"/>
                  </a:lnTo>
                  <a:cubicBezTo>
                    <a:pt x="10478" y="79057"/>
                    <a:pt x="8572" y="80010"/>
                    <a:pt x="5715" y="80010"/>
                  </a:cubicBezTo>
                  <a:lnTo>
                    <a:pt x="4763" y="80010"/>
                  </a:lnTo>
                  <a:cubicBezTo>
                    <a:pt x="1905" y="80010"/>
                    <a:pt x="0" y="79057"/>
                    <a:pt x="0" y="75247"/>
                  </a:cubicBezTo>
                  <a:lnTo>
                    <a:pt x="0" y="1905"/>
                  </a:lnTo>
                  <a:cubicBezTo>
                    <a:pt x="0" y="1905"/>
                    <a:pt x="1905" y="952"/>
                    <a:pt x="3810" y="952"/>
                  </a:cubicBezTo>
                  <a:cubicBezTo>
                    <a:pt x="7620" y="952"/>
                    <a:pt x="10478" y="2857"/>
                    <a:pt x="10478" y="11430"/>
                  </a:cubicBezTo>
                  <a:lnTo>
                    <a:pt x="10478" y="14288"/>
                  </a:lnTo>
                  <a:cubicBezTo>
                    <a:pt x="14288" y="5715"/>
                    <a:pt x="23813" y="0"/>
                    <a:pt x="36195" y="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50" name="Freeform: Shape 59">
              <a:extLst>
                <a:ext uri="{FF2B5EF4-FFF2-40B4-BE49-F238E27FC236}">
                  <a16:creationId xmlns:a16="http://schemas.microsoft.com/office/drawing/2014/main" id="{EBD7FE2D-E471-D84C-B9E2-4B0ABE78CF83}"/>
                </a:ext>
              </a:extLst>
            </p:cNvPr>
            <p:cNvSpPr/>
            <p:nvPr/>
          </p:nvSpPr>
          <p:spPr>
            <a:xfrm>
              <a:off x="3646170" y="2490787"/>
              <a:ext cx="76200" cy="82867"/>
            </a:xfrm>
            <a:custGeom>
              <a:avLst/>
              <a:gdLst>
                <a:gd name="connsiteX0" fmla="*/ 40958 w 76200"/>
                <a:gd name="connsiteY0" fmla="*/ 74295 h 82867"/>
                <a:gd name="connsiteX1" fmla="*/ 67627 w 76200"/>
                <a:gd name="connsiteY1" fmla="*/ 60008 h 82867"/>
                <a:gd name="connsiteX2" fmla="*/ 74295 w 76200"/>
                <a:gd name="connsiteY2" fmla="*/ 65722 h 82867"/>
                <a:gd name="connsiteX3" fmla="*/ 40958 w 76200"/>
                <a:gd name="connsiteY3" fmla="*/ 82867 h 82867"/>
                <a:gd name="connsiteX4" fmla="*/ 0 w 76200"/>
                <a:gd name="connsiteY4" fmla="*/ 41910 h 82867"/>
                <a:gd name="connsiteX5" fmla="*/ 40005 w 76200"/>
                <a:gd name="connsiteY5" fmla="*/ 0 h 82867"/>
                <a:gd name="connsiteX6" fmla="*/ 76200 w 76200"/>
                <a:gd name="connsiteY6" fmla="*/ 40005 h 82867"/>
                <a:gd name="connsiteX7" fmla="*/ 76200 w 76200"/>
                <a:gd name="connsiteY7" fmla="*/ 40958 h 82867"/>
                <a:gd name="connsiteX8" fmla="*/ 71438 w 76200"/>
                <a:gd name="connsiteY8" fmla="*/ 44767 h 82867"/>
                <a:gd name="connsiteX9" fmla="*/ 10477 w 76200"/>
                <a:gd name="connsiteY9" fmla="*/ 44767 h 82867"/>
                <a:gd name="connsiteX10" fmla="*/ 40958 w 76200"/>
                <a:gd name="connsiteY10" fmla="*/ 74295 h 82867"/>
                <a:gd name="connsiteX11" fmla="*/ 64770 w 76200"/>
                <a:gd name="connsiteY11" fmla="*/ 36195 h 82867"/>
                <a:gd name="connsiteX12" fmla="*/ 39052 w 76200"/>
                <a:gd name="connsiteY12" fmla="*/ 10478 h 82867"/>
                <a:gd name="connsiteX13" fmla="*/ 10477 w 76200"/>
                <a:gd name="connsiteY13" fmla="*/ 36195 h 82867"/>
                <a:gd name="connsiteX14" fmla="*/ 64770 w 76200"/>
                <a:gd name="connsiteY14" fmla="*/ 36195 h 82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6200" h="82867">
                  <a:moveTo>
                    <a:pt x="40958" y="74295"/>
                  </a:moveTo>
                  <a:cubicBezTo>
                    <a:pt x="56197" y="74295"/>
                    <a:pt x="62865" y="67628"/>
                    <a:pt x="67627" y="60008"/>
                  </a:cubicBezTo>
                  <a:cubicBezTo>
                    <a:pt x="67627" y="59055"/>
                    <a:pt x="74295" y="60960"/>
                    <a:pt x="74295" y="65722"/>
                  </a:cubicBezTo>
                  <a:cubicBezTo>
                    <a:pt x="74295" y="71438"/>
                    <a:pt x="62865" y="82867"/>
                    <a:pt x="40958" y="82867"/>
                  </a:cubicBezTo>
                  <a:cubicBezTo>
                    <a:pt x="17145" y="82867"/>
                    <a:pt x="0" y="65722"/>
                    <a:pt x="0" y="41910"/>
                  </a:cubicBezTo>
                  <a:cubicBezTo>
                    <a:pt x="0" y="18097"/>
                    <a:pt x="17145" y="0"/>
                    <a:pt x="40005" y="0"/>
                  </a:cubicBezTo>
                  <a:cubicBezTo>
                    <a:pt x="61913" y="0"/>
                    <a:pt x="76200" y="15240"/>
                    <a:pt x="76200" y="40005"/>
                  </a:cubicBezTo>
                  <a:lnTo>
                    <a:pt x="76200" y="40958"/>
                  </a:lnTo>
                  <a:cubicBezTo>
                    <a:pt x="76200" y="43815"/>
                    <a:pt x="75247" y="44767"/>
                    <a:pt x="71438" y="44767"/>
                  </a:cubicBezTo>
                  <a:lnTo>
                    <a:pt x="10477" y="44767"/>
                  </a:lnTo>
                  <a:cubicBezTo>
                    <a:pt x="11430" y="61913"/>
                    <a:pt x="23813" y="74295"/>
                    <a:pt x="40958" y="74295"/>
                  </a:cubicBezTo>
                  <a:moveTo>
                    <a:pt x="64770" y="36195"/>
                  </a:moveTo>
                  <a:cubicBezTo>
                    <a:pt x="63817" y="20955"/>
                    <a:pt x="54292" y="10478"/>
                    <a:pt x="39052" y="10478"/>
                  </a:cubicBezTo>
                  <a:cubicBezTo>
                    <a:pt x="23813" y="10478"/>
                    <a:pt x="13335" y="20955"/>
                    <a:pt x="10477" y="36195"/>
                  </a:cubicBezTo>
                  <a:lnTo>
                    <a:pt x="64770" y="3619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16633722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20/12/2022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28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045411CA-46F6-4D4B-B7E4-2A276229537F}"/>
              </a:ext>
            </a:extLst>
          </p:cNvPr>
          <p:cNvSpPr/>
          <p:nvPr userDrawn="1"/>
        </p:nvSpPr>
        <p:spPr>
          <a:xfrm>
            <a:off x="0" y="2"/>
            <a:ext cx="12190413" cy="6619585"/>
          </a:xfrm>
          <a:prstGeom prst="rect">
            <a:avLst/>
          </a:prstGeom>
          <a:solidFill>
            <a:srgbClr val="FFFB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86" name="Text Placeholder 2">
            <a:extLst>
              <a:ext uri="{FF2B5EF4-FFF2-40B4-BE49-F238E27FC236}">
                <a16:creationId xmlns:a16="http://schemas.microsoft.com/office/drawing/2014/main" id="{9147BED3-AD59-473C-B06A-DAB4642B8F18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841791" y="579237"/>
            <a:ext cx="3375096" cy="2879504"/>
          </a:xfrm>
          <a:prstGeom prst="rect">
            <a:avLst/>
          </a:prstGeom>
        </p:spPr>
        <p:txBody>
          <a:bodyPr/>
          <a:lstStyle>
            <a:lvl1pPr marL="0" marR="2540" indent="0" algn="l" defTabSz="457189" rtl="0" eaLnBrk="1" latinLnBrk="0" hangingPunct="1">
              <a:lnSpc>
                <a:spcPct val="96000"/>
              </a:lnSpc>
              <a:spcBef>
                <a:spcPts val="0"/>
              </a:spcBef>
              <a:buFont typeface="Arial"/>
              <a:buNone/>
              <a:defRPr lang="en-US" sz="3400" b="1" i="0" spc="0" baseline="0" dirty="0" smtClean="0">
                <a:solidFill>
                  <a:srgbClr val="2C4046"/>
                </a:solidFill>
                <a:latin typeface="Arial MT" pitchFamily="50" charset="0"/>
                <a:ea typeface="+mj-ea"/>
                <a:cs typeface="Arial"/>
              </a:defRPr>
            </a:lvl1pPr>
            <a:lvl2pPr marL="6351" marR="2540" indent="0" algn="l" defTabSz="457189" rtl="0" eaLnBrk="1" latinLnBrk="0" hangingPunct="1">
              <a:lnSpc>
                <a:spcPct val="77700"/>
              </a:lnSpc>
              <a:spcBef>
                <a:spcPts val="931"/>
              </a:spcBef>
              <a:buFont typeface="Arial"/>
              <a:buNone/>
              <a:defRPr lang="en-US" sz="3275" b="1" kern="1200" spc="-111" baseline="0" dirty="0" smtClean="0">
                <a:solidFill>
                  <a:srgbClr val="2C4046"/>
                </a:solidFill>
                <a:latin typeface="Arial"/>
                <a:ea typeface="+mn-ea"/>
                <a:cs typeface="Arial"/>
              </a:defRPr>
            </a:lvl2pPr>
            <a:lvl3pPr marL="6351" marR="2540" indent="0" algn="l" defTabSz="457189" rtl="0" eaLnBrk="1" latinLnBrk="0" hangingPunct="1">
              <a:lnSpc>
                <a:spcPct val="77700"/>
              </a:lnSpc>
              <a:spcBef>
                <a:spcPts val="931"/>
              </a:spcBef>
              <a:buFont typeface="Arial"/>
              <a:buNone/>
              <a:defRPr lang="en-US" sz="3275" b="1" kern="1200" spc="-111" baseline="0" dirty="0" smtClean="0">
                <a:solidFill>
                  <a:srgbClr val="2C4046"/>
                </a:solidFill>
                <a:latin typeface="Arial"/>
                <a:ea typeface="+mn-ea"/>
                <a:cs typeface="Arial"/>
              </a:defRPr>
            </a:lvl3pPr>
            <a:lvl4pPr marL="6351" marR="2540" indent="0" algn="l" defTabSz="457189" rtl="0" eaLnBrk="1" latinLnBrk="0" hangingPunct="1">
              <a:lnSpc>
                <a:spcPct val="77700"/>
              </a:lnSpc>
              <a:spcBef>
                <a:spcPts val="931"/>
              </a:spcBef>
              <a:buFont typeface="Arial"/>
              <a:buNone/>
              <a:defRPr lang="en-US" sz="3275" b="1" kern="1200" spc="-111" baseline="0" dirty="0" smtClean="0">
                <a:solidFill>
                  <a:srgbClr val="2C4046"/>
                </a:solidFill>
                <a:latin typeface="Arial"/>
                <a:ea typeface="+mn-ea"/>
                <a:cs typeface="Arial"/>
              </a:defRPr>
            </a:lvl4pPr>
            <a:lvl5pPr marL="6351" marR="2540" indent="0" algn="l" defTabSz="457189" rtl="0" eaLnBrk="1" latinLnBrk="0" hangingPunct="1">
              <a:lnSpc>
                <a:spcPct val="77700"/>
              </a:lnSpc>
              <a:spcBef>
                <a:spcPts val="931"/>
              </a:spcBef>
              <a:buFont typeface="Arial"/>
              <a:buNone/>
              <a:defRPr lang="en-US" sz="3275" b="1" kern="1200" spc="-111" baseline="0" dirty="0">
                <a:solidFill>
                  <a:srgbClr val="2C4046"/>
                </a:solidFill>
                <a:latin typeface="Arial"/>
                <a:ea typeface="+mn-ea"/>
                <a:cs typeface="Arial"/>
              </a:defRPr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EFFA467-1290-4E70-8A5F-8F55ADBF334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8454" y="3733933"/>
            <a:ext cx="4508500" cy="248399"/>
          </a:xfrm>
          <a:prstGeom prst="rect">
            <a:avLst/>
          </a:prstGeom>
        </p:spPr>
        <p:txBody>
          <a:bodyPr/>
          <a:lstStyle>
            <a:lvl1pPr marL="6351" algn="l" defTabSz="457189" rtl="0" eaLnBrk="1" latinLnBrk="0" hangingPunct="1">
              <a:lnSpc>
                <a:spcPct val="100000"/>
              </a:lnSpc>
              <a:spcBef>
                <a:spcPts val="51"/>
              </a:spcBef>
              <a:defRPr lang="en-US" sz="1151" kern="1200" spc="-15" dirty="0" smtClean="0">
                <a:solidFill>
                  <a:srgbClr val="2C4046"/>
                </a:solidFill>
                <a:latin typeface="Arial"/>
                <a:ea typeface="+mn-ea"/>
                <a:cs typeface="Arial"/>
              </a:defRPr>
            </a:lvl1pPr>
            <a:lvl2pPr marL="6351" algn="l" defTabSz="457189" rtl="0" eaLnBrk="1" latinLnBrk="0" hangingPunct="1">
              <a:lnSpc>
                <a:spcPct val="100000"/>
              </a:lnSpc>
              <a:spcBef>
                <a:spcPts val="51"/>
              </a:spcBef>
              <a:defRPr lang="en-US" sz="651" kern="1200" spc="-15" dirty="0" smtClean="0">
                <a:solidFill>
                  <a:srgbClr val="2C4046"/>
                </a:solidFill>
                <a:latin typeface="Arial"/>
                <a:ea typeface="+mn-ea"/>
                <a:cs typeface="Arial"/>
              </a:defRPr>
            </a:lvl2pPr>
            <a:lvl3pPr marL="6351" algn="l" defTabSz="457189" rtl="0" eaLnBrk="1" latinLnBrk="0" hangingPunct="1">
              <a:lnSpc>
                <a:spcPct val="100000"/>
              </a:lnSpc>
              <a:spcBef>
                <a:spcPts val="51"/>
              </a:spcBef>
              <a:defRPr lang="en-US" sz="651" kern="1200" spc="-15" dirty="0" smtClean="0">
                <a:solidFill>
                  <a:srgbClr val="2C4046"/>
                </a:solidFill>
                <a:latin typeface="Arial"/>
                <a:ea typeface="+mn-ea"/>
                <a:cs typeface="Arial"/>
              </a:defRPr>
            </a:lvl3pPr>
            <a:lvl4pPr marL="6351" algn="l" defTabSz="457189" rtl="0" eaLnBrk="1" latinLnBrk="0" hangingPunct="1">
              <a:lnSpc>
                <a:spcPct val="100000"/>
              </a:lnSpc>
              <a:spcBef>
                <a:spcPts val="51"/>
              </a:spcBef>
              <a:defRPr lang="en-US" sz="651" kern="1200" spc="-15" dirty="0" smtClean="0">
                <a:solidFill>
                  <a:srgbClr val="2C4046"/>
                </a:solidFill>
                <a:latin typeface="Arial"/>
                <a:ea typeface="+mn-ea"/>
                <a:cs typeface="Arial"/>
              </a:defRPr>
            </a:lvl4pPr>
            <a:lvl5pPr marL="6351" algn="l" defTabSz="457189" rtl="0" eaLnBrk="1" latinLnBrk="0" hangingPunct="1">
              <a:lnSpc>
                <a:spcPct val="100000"/>
              </a:lnSpc>
              <a:spcBef>
                <a:spcPts val="51"/>
              </a:spcBef>
              <a:defRPr lang="en-US" sz="651" kern="1200" spc="-15" dirty="0">
                <a:solidFill>
                  <a:srgbClr val="2C4046"/>
                </a:solidFill>
                <a:latin typeface="Arial"/>
                <a:ea typeface="+mn-ea"/>
                <a:cs typeface="Arial"/>
              </a:defRPr>
            </a:lvl5pPr>
          </a:lstStyle>
          <a:p>
            <a:pPr lvl="0"/>
            <a:r>
              <a:rPr lang="en-US"/>
              <a:t>Enter Subtitle Here</a:t>
            </a: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4B4E0CFF-8579-4401-920B-261114230EB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676830" y="2"/>
            <a:ext cx="6515169" cy="5527303"/>
          </a:xfrm>
          <a:custGeom>
            <a:avLst/>
            <a:gdLst>
              <a:gd name="connsiteX0" fmla="*/ 0 w 13032036"/>
              <a:gd name="connsiteY0" fmla="*/ 0 h 11054605"/>
              <a:gd name="connsiteX1" fmla="*/ 13032036 w 13032036"/>
              <a:gd name="connsiteY1" fmla="*/ 0 h 11054605"/>
              <a:gd name="connsiteX2" fmla="*/ 13032036 w 13032036"/>
              <a:gd name="connsiteY2" fmla="*/ 11054605 h 11054605"/>
              <a:gd name="connsiteX3" fmla="*/ 1842471 w 13032036"/>
              <a:gd name="connsiteY3" fmla="*/ 11054605 h 11054605"/>
              <a:gd name="connsiteX4" fmla="*/ 0 w 13032036"/>
              <a:gd name="connsiteY4" fmla="*/ 9212134 h 11054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032036" h="11054605">
                <a:moveTo>
                  <a:pt x="0" y="0"/>
                </a:moveTo>
                <a:lnTo>
                  <a:pt x="13032036" y="0"/>
                </a:lnTo>
                <a:lnTo>
                  <a:pt x="13032036" y="11054605"/>
                </a:lnTo>
                <a:lnTo>
                  <a:pt x="1842471" y="11054605"/>
                </a:lnTo>
                <a:cubicBezTo>
                  <a:pt x="824902" y="11054605"/>
                  <a:pt x="0" y="10229703"/>
                  <a:pt x="0" y="9212134"/>
                </a:cubicBezTo>
                <a:close/>
              </a:path>
            </a:pathLst>
          </a:custGeom>
        </p:spPr>
      </p:pic>
      <p:sp>
        <p:nvSpPr>
          <p:cNvPr id="54" name="Slide Number Placeholder 9">
            <a:extLst>
              <a:ext uri="{FF2B5EF4-FFF2-40B4-BE49-F238E27FC236}">
                <a16:creationId xmlns:a16="http://schemas.microsoft.com/office/drawing/2014/main" id="{5AB7AEF5-6381-47F5-B870-8B24B09D9D59}"/>
              </a:ext>
            </a:extLst>
          </p:cNvPr>
          <p:cNvSpPr txBox="1">
            <a:spLocks/>
          </p:cNvSpPr>
          <p:nvPr userDrawn="1"/>
        </p:nvSpPr>
        <p:spPr>
          <a:xfrm>
            <a:off x="11730624" y="324781"/>
            <a:ext cx="117005" cy="95939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defRPr lang="en-US" sz="700" b="1" kern="1200" smtClean="0">
                <a:solidFill>
                  <a:srgbClr val="2C4046"/>
                </a:solidFill>
                <a:latin typeface="Arial"/>
                <a:ea typeface="+mn-ea"/>
                <a:cs typeface="Arial"/>
              </a:defRPr>
            </a:lvl1pPr>
            <a:lvl2pPr marL="633954" algn="l" defTabSz="633954" rtl="0" eaLnBrk="1" latinLnBrk="0" hangingPunct="1">
              <a:defRPr sz="24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67907" algn="l" defTabSz="633954" rtl="0" eaLnBrk="1" latinLnBrk="0" hangingPunct="1">
              <a:defRPr sz="24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01861" algn="l" defTabSz="633954" rtl="0" eaLnBrk="1" latinLnBrk="0" hangingPunct="1">
              <a:defRPr sz="24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535814" algn="l" defTabSz="633954" rtl="0" eaLnBrk="1" latinLnBrk="0" hangingPunct="1">
              <a:defRPr sz="24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169768" algn="l" defTabSz="633954" rtl="0" eaLnBrk="1" latinLnBrk="0" hangingPunct="1">
              <a:defRPr sz="24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803721" algn="l" defTabSz="633954" rtl="0" eaLnBrk="1" latinLnBrk="0" hangingPunct="1">
              <a:defRPr sz="24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437675" algn="l" defTabSz="633954" rtl="0" eaLnBrk="1" latinLnBrk="0" hangingPunct="1">
              <a:defRPr sz="24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071628" algn="l" defTabSz="633954" rtl="0" eaLnBrk="1" latinLnBrk="0" hangingPunct="1">
              <a:defRPr sz="24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37941EF-9EE4-4C49-BBA8-147D44CBA153}" type="slidenum">
              <a:rPr lang="en-US" sz="600" smtClean="0">
                <a:solidFill>
                  <a:schemeClr val="tx2"/>
                </a:solidFill>
              </a:rPr>
              <a:pPr/>
              <a:t>‹#›</a:t>
            </a:fld>
            <a:endParaRPr lang="en-US" sz="600">
              <a:solidFill>
                <a:schemeClr val="tx2"/>
              </a:solidFill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3F1C5523-94CE-B245-85C1-FFA4D0A11E74}"/>
              </a:ext>
            </a:extLst>
          </p:cNvPr>
          <p:cNvGrpSpPr/>
          <p:nvPr userDrawn="1"/>
        </p:nvGrpSpPr>
        <p:grpSpPr>
          <a:xfrm>
            <a:off x="10897318" y="6082201"/>
            <a:ext cx="931165" cy="385303"/>
            <a:chOff x="2792363" y="2207895"/>
            <a:chExt cx="930007" cy="399097"/>
          </a:xfrm>
          <a:solidFill>
            <a:schemeClr val="tx2"/>
          </a:solidFill>
        </p:grpSpPr>
        <p:sp>
          <p:nvSpPr>
            <p:cNvPr id="38" name="Freeform: Shape 332">
              <a:extLst>
                <a:ext uri="{FF2B5EF4-FFF2-40B4-BE49-F238E27FC236}">
                  <a16:creationId xmlns:a16="http://schemas.microsoft.com/office/drawing/2014/main" id="{3D0FBE10-53B5-FB42-8FB2-8B1F500658F1}"/>
                </a:ext>
              </a:extLst>
            </p:cNvPr>
            <p:cNvSpPr/>
            <p:nvPr/>
          </p:nvSpPr>
          <p:spPr>
            <a:xfrm>
              <a:off x="3139920" y="2207895"/>
              <a:ext cx="138093" cy="196214"/>
            </a:xfrm>
            <a:custGeom>
              <a:avLst/>
              <a:gdLst>
                <a:gd name="connsiteX0" fmla="*/ 134775 w 138093"/>
                <a:gd name="connsiteY0" fmla="*/ 179070 h 196214"/>
                <a:gd name="connsiteX1" fmla="*/ 110010 w 138093"/>
                <a:gd name="connsiteY1" fmla="*/ 149542 h 196214"/>
                <a:gd name="connsiteX2" fmla="*/ 107152 w 138093"/>
                <a:gd name="connsiteY2" fmla="*/ 144780 h 196214"/>
                <a:gd name="connsiteX3" fmla="*/ 93817 w 138093"/>
                <a:gd name="connsiteY3" fmla="*/ 126683 h 196214"/>
                <a:gd name="connsiteX4" fmla="*/ 95722 w 138093"/>
                <a:gd name="connsiteY4" fmla="*/ 108585 h 196214"/>
                <a:gd name="connsiteX5" fmla="*/ 98580 w 138093"/>
                <a:gd name="connsiteY5" fmla="*/ 105727 h 196214"/>
                <a:gd name="connsiteX6" fmla="*/ 101437 w 138093"/>
                <a:gd name="connsiteY6" fmla="*/ 101917 h 196214"/>
                <a:gd name="connsiteX7" fmla="*/ 101437 w 138093"/>
                <a:gd name="connsiteY7" fmla="*/ 101917 h 196214"/>
                <a:gd name="connsiteX8" fmla="*/ 102390 w 138093"/>
                <a:gd name="connsiteY8" fmla="*/ 100013 h 196214"/>
                <a:gd name="connsiteX9" fmla="*/ 102390 w 138093"/>
                <a:gd name="connsiteY9" fmla="*/ 99060 h 196214"/>
                <a:gd name="connsiteX10" fmla="*/ 106200 w 138093"/>
                <a:gd name="connsiteY10" fmla="*/ 95250 h 196214"/>
                <a:gd name="connsiteX11" fmla="*/ 120487 w 138093"/>
                <a:gd name="connsiteY11" fmla="*/ 81915 h 196214"/>
                <a:gd name="connsiteX12" fmla="*/ 122392 w 138093"/>
                <a:gd name="connsiteY12" fmla="*/ 73342 h 196214"/>
                <a:gd name="connsiteX13" fmla="*/ 122392 w 138093"/>
                <a:gd name="connsiteY13" fmla="*/ 73342 h 196214"/>
                <a:gd name="connsiteX14" fmla="*/ 122392 w 138093"/>
                <a:gd name="connsiteY14" fmla="*/ 73342 h 196214"/>
                <a:gd name="connsiteX15" fmla="*/ 102390 w 138093"/>
                <a:gd name="connsiteY15" fmla="*/ 61913 h 196214"/>
                <a:gd name="connsiteX16" fmla="*/ 102390 w 138093"/>
                <a:gd name="connsiteY16" fmla="*/ 61913 h 196214"/>
                <a:gd name="connsiteX17" fmla="*/ 102390 w 138093"/>
                <a:gd name="connsiteY17" fmla="*/ 61913 h 196214"/>
                <a:gd name="connsiteX18" fmla="*/ 102390 w 138093"/>
                <a:gd name="connsiteY18" fmla="*/ 61913 h 196214"/>
                <a:gd name="connsiteX19" fmla="*/ 101437 w 138093"/>
                <a:gd name="connsiteY19" fmla="*/ 61913 h 196214"/>
                <a:gd name="connsiteX20" fmla="*/ 101437 w 138093"/>
                <a:gd name="connsiteY20" fmla="*/ 61913 h 196214"/>
                <a:gd name="connsiteX21" fmla="*/ 100485 w 138093"/>
                <a:gd name="connsiteY21" fmla="*/ 61913 h 196214"/>
                <a:gd name="connsiteX22" fmla="*/ 99532 w 138093"/>
                <a:gd name="connsiteY22" fmla="*/ 61913 h 196214"/>
                <a:gd name="connsiteX23" fmla="*/ 94770 w 138093"/>
                <a:gd name="connsiteY23" fmla="*/ 62865 h 196214"/>
                <a:gd name="connsiteX24" fmla="*/ 94770 w 138093"/>
                <a:gd name="connsiteY24" fmla="*/ 62865 h 196214"/>
                <a:gd name="connsiteX25" fmla="*/ 93817 w 138093"/>
                <a:gd name="connsiteY25" fmla="*/ 62865 h 196214"/>
                <a:gd name="connsiteX26" fmla="*/ 89055 w 138093"/>
                <a:gd name="connsiteY26" fmla="*/ 66675 h 196214"/>
                <a:gd name="connsiteX27" fmla="*/ 89055 w 138093"/>
                <a:gd name="connsiteY27" fmla="*/ 66675 h 196214"/>
                <a:gd name="connsiteX28" fmla="*/ 83340 w 138093"/>
                <a:gd name="connsiteY28" fmla="*/ 72390 h 196214"/>
                <a:gd name="connsiteX29" fmla="*/ 62385 w 138093"/>
                <a:gd name="connsiteY29" fmla="*/ 93345 h 196214"/>
                <a:gd name="connsiteX30" fmla="*/ 50002 w 138093"/>
                <a:gd name="connsiteY30" fmla="*/ 100013 h 196214"/>
                <a:gd name="connsiteX31" fmla="*/ 42382 w 138093"/>
                <a:gd name="connsiteY31" fmla="*/ 91440 h 196214"/>
                <a:gd name="connsiteX32" fmla="*/ 42382 w 138093"/>
                <a:gd name="connsiteY32" fmla="*/ 31433 h 196214"/>
                <a:gd name="connsiteX33" fmla="*/ 42382 w 138093"/>
                <a:gd name="connsiteY33" fmla="*/ 31433 h 196214"/>
                <a:gd name="connsiteX34" fmla="*/ 42382 w 138093"/>
                <a:gd name="connsiteY34" fmla="*/ 31433 h 196214"/>
                <a:gd name="connsiteX35" fmla="*/ 42382 w 138093"/>
                <a:gd name="connsiteY35" fmla="*/ 30480 h 196214"/>
                <a:gd name="connsiteX36" fmla="*/ 42382 w 138093"/>
                <a:gd name="connsiteY36" fmla="*/ 30480 h 196214"/>
                <a:gd name="connsiteX37" fmla="*/ 31905 w 138093"/>
                <a:gd name="connsiteY37" fmla="*/ 3810 h 196214"/>
                <a:gd name="connsiteX38" fmla="*/ 17617 w 138093"/>
                <a:gd name="connsiteY38" fmla="*/ 0 h 196214"/>
                <a:gd name="connsiteX39" fmla="*/ 5235 w 138093"/>
                <a:gd name="connsiteY39" fmla="*/ 1905 h 196214"/>
                <a:gd name="connsiteX40" fmla="*/ 472 w 138093"/>
                <a:gd name="connsiteY40" fmla="*/ 10477 h 196214"/>
                <a:gd name="connsiteX41" fmla="*/ 2377 w 138093"/>
                <a:gd name="connsiteY41" fmla="*/ 39052 h 196214"/>
                <a:gd name="connsiteX42" fmla="*/ 2377 w 138093"/>
                <a:gd name="connsiteY42" fmla="*/ 177165 h 196214"/>
                <a:gd name="connsiteX43" fmla="*/ 20475 w 138093"/>
                <a:gd name="connsiteY43" fmla="*/ 196215 h 196214"/>
                <a:gd name="connsiteX44" fmla="*/ 24285 w 138093"/>
                <a:gd name="connsiteY44" fmla="*/ 196215 h 196214"/>
                <a:gd name="connsiteX45" fmla="*/ 41430 w 138093"/>
                <a:gd name="connsiteY45" fmla="*/ 177165 h 196214"/>
                <a:gd name="connsiteX46" fmla="*/ 41430 w 138093"/>
                <a:gd name="connsiteY46" fmla="*/ 175260 h 196214"/>
                <a:gd name="connsiteX47" fmla="*/ 41430 w 138093"/>
                <a:gd name="connsiteY47" fmla="*/ 144780 h 196214"/>
                <a:gd name="connsiteX48" fmla="*/ 49050 w 138093"/>
                <a:gd name="connsiteY48" fmla="*/ 136208 h 196214"/>
                <a:gd name="connsiteX49" fmla="*/ 64290 w 138093"/>
                <a:gd name="connsiteY49" fmla="*/ 146685 h 196214"/>
                <a:gd name="connsiteX50" fmla="*/ 93817 w 138093"/>
                <a:gd name="connsiteY50" fmla="*/ 183833 h 196214"/>
                <a:gd name="connsiteX51" fmla="*/ 93817 w 138093"/>
                <a:gd name="connsiteY51" fmla="*/ 183833 h 196214"/>
                <a:gd name="connsiteX52" fmla="*/ 115725 w 138093"/>
                <a:gd name="connsiteY52" fmla="*/ 196215 h 196214"/>
                <a:gd name="connsiteX53" fmla="*/ 136680 w 138093"/>
                <a:gd name="connsiteY53" fmla="*/ 185738 h 196214"/>
                <a:gd name="connsiteX54" fmla="*/ 134775 w 138093"/>
                <a:gd name="connsiteY54" fmla="*/ 179070 h 196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138093" h="196214">
                  <a:moveTo>
                    <a:pt x="134775" y="179070"/>
                  </a:moveTo>
                  <a:cubicBezTo>
                    <a:pt x="130012" y="175260"/>
                    <a:pt x="118582" y="160972"/>
                    <a:pt x="110010" y="149542"/>
                  </a:cubicBezTo>
                  <a:lnTo>
                    <a:pt x="107152" y="144780"/>
                  </a:lnTo>
                  <a:lnTo>
                    <a:pt x="93817" y="126683"/>
                  </a:lnTo>
                  <a:cubicBezTo>
                    <a:pt x="90007" y="120967"/>
                    <a:pt x="90960" y="115252"/>
                    <a:pt x="95722" y="108585"/>
                  </a:cubicBezTo>
                  <a:cubicBezTo>
                    <a:pt x="96675" y="107633"/>
                    <a:pt x="97627" y="106680"/>
                    <a:pt x="98580" y="105727"/>
                  </a:cubicBezTo>
                  <a:cubicBezTo>
                    <a:pt x="99532" y="104775"/>
                    <a:pt x="100485" y="103822"/>
                    <a:pt x="101437" y="101917"/>
                  </a:cubicBezTo>
                  <a:lnTo>
                    <a:pt x="101437" y="101917"/>
                  </a:lnTo>
                  <a:cubicBezTo>
                    <a:pt x="101437" y="100965"/>
                    <a:pt x="102390" y="100965"/>
                    <a:pt x="102390" y="100013"/>
                  </a:cubicBezTo>
                  <a:lnTo>
                    <a:pt x="102390" y="99060"/>
                  </a:lnTo>
                  <a:cubicBezTo>
                    <a:pt x="103342" y="98108"/>
                    <a:pt x="105247" y="96202"/>
                    <a:pt x="106200" y="95250"/>
                  </a:cubicBezTo>
                  <a:cubicBezTo>
                    <a:pt x="111915" y="88583"/>
                    <a:pt x="117630" y="83820"/>
                    <a:pt x="120487" y="81915"/>
                  </a:cubicBezTo>
                  <a:cubicBezTo>
                    <a:pt x="123345" y="80010"/>
                    <a:pt x="125250" y="78105"/>
                    <a:pt x="122392" y="73342"/>
                  </a:cubicBezTo>
                  <a:lnTo>
                    <a:pt x="122392" y="73342"/>
                  </a:lnTo>
                  <a:cubicBezTo>
                    <a:pt x="122392" y="73342"/>
                    <a:pt x="122392" y="73342"/>
                    <a:pt x="122392" y="73342"/>
                  </a:cubicBezTo>
                  <a:cubicBezTo>
                    <a:pt x="121440" y="70485"/>
                    <a:pt x="112867" y="61913"/>
                    <a:pt x="102390" y="61913"/>
                  </a:cubicBezTo>
                  <a:cubicBezTo>
                    <a:pt x="102390" y="61913"/>
                    <a:pt x="102390" y="61913"/>
                    <a:pt x="102390" y="61913"/>
                  </a:cubicBezTo>
                  <a:cubicBezTo>
                    <a:pt x="102390" y="61913"/>
                    <a:pt x="102390" y="61913"/>
                    <a:pt x="102390" y="61913"/>
                  </a:cubicBezTo>
                  <a:cubicBezTo>
                    <a:pt x="102390" y="61913"/>
                    <a:pt x="102390" y="61913"/>
                    <a:pt x="102390" y="61913"/>
                  </a:cubicBezTo>
                  <a:cubicBezTo>
                    <a:pt x="102390" y="61913"/>
                    <a:pt x="101437" y="61913"/>
                    <a:pt x="101437" y="61913"/>
                  </a:cubicBezTo>
                  <a:cubicBezTo>
                    <a:pt x="101437" y="61913"/>
                    <a:pt x="101437" y="61913"/>
                    <a:pt x="101437" y="61913"/>
                  </a:cubicBezTo>
                  <a:cubicBezTo>
                    <a:pt x="101437" y="61913"/>
                    <a:pt x="100485" y="61913"/>
                    <a:pt x="100485" y="61913"/>
                  </a:cubicBezTo>
                  <a:cubicBezTo>
                    <a:pt x="100485" y="61913"/>
                    <a:pt x="99532" y="61913"/>
                    <a:pt x="99532" y="61913"/>
                  </a:cubicBezTo>
                  <a:cubicBezTo>
                    <a:pt x="97627" y="61913"/>
                    <a:pt x="95722" y="62865"/>
                    <a:pt x="94770" y="62865"/>
                  </a:cubicBezTo>
                  <a:cubicBezTo>
                    <a:pt x="94770" y="62865"/>
                    <a:pt x="94770" y="62865"/>
                    <a:pt x="94770" y="62865"/>
                  </a:cubicBezTo>
                  <a:cubicBezTo>
                    <a:pt x="94770" y="62865"/>
                    <a:pt x="93817" y="62865"/>
                    <a:pt x="93817" y="62865"/>
                  </a:cubicBezTo>
                  <a:cubicBezTo>
                    <a:pt x="91912" y="63817"/>
                    <a:pt x="90007" y="64770"/>
                    <a:pt x="89055" y="66675"/>
                  </a:cubicBezTo>
                  <a:lnTo>
                    <a:pt x="89055" y="66675"/>
                  </a:lnTo>
                  <a:cubicBezTo>
                    <a:pt x="87150" y="68580"/>
                    <a:pt x="85245" y="70485"/>
                    <a:pt x="83340" y="72390"/>
                  </a:cubicBezTo>
                  <a:lnTo>
                    <a:pt x="62385" y="93345"/>
                  </a:lnTo>
                  <a:cubicBezTo>
                    <a:pt x="59527" y="96202"/>
                    <a:pt x="56670" y="100013"/>
                    <a:pt x="50002" y="100013"/>
                  </a:cubicBezTo>
                  <a:cubicBezTo>
                    <a:pt x="45240" y="100013"/>
                    <a:pt x="42382" y="97155"/>
                    <a:pt x="42382" y="91440"/>
                  </a:cubicBezTo>
                  <a:lnTo>
                    <a:pt x="42382" y="31433"/>
                  </a:lnTo>
                  <a:lnTo>
                    <a:pt x="42382" y="31433"/>
                  </a:lnTo>
                  <a:lnTo>
                    <a:pt x="42382" y="31433"/>
                  </a:lnTo>
                  <a:cubicBezTo>
                    <a:pt x="42382" y="31433"/>
                    <a:pt x="42382" y="30480"/>
                    <a:pt x="42382" y="30480"/>
                  </a:cubicBezTo>
                  <a:lnTo>
                    <a:pt x="42382" y="30480"/>
                  </a:lnTo>
                  <a:cubicBezTo>
                    <a:pt x="42382" y="18097"/>
                    <a:pt x="38572" y="8572"/>
                    <a:pt x="31905" y="3810"/>
                  </a:cubicBezTo>
                  <a:cubicBezTo>
                    <a:pt x="27142" y="952"/>
                    <a:pt x="22380" y="0"/>
                    <a:pt x="17617" y="0"/>
                  </a:cubicBezTo>
                  <a:cubicBezTo>
                    <a:pt x="11902" y="0"/>
                    <a:pt x="7140" y="952"/>
                    <a:pt x="5235" y="1905"/>
                  </a:cubicBezTo>
                  <a:cubicBezTo>
                    <a:pt x="-480" y="4763"/>
                    <a:pt x="-480" y="6667"/>
                    <a:pt x="472" y="10477"/>
                  </a:cubicBezTo>
                  <a:cubicBezTo>
                    <a:pt x="1425" y="14288"/>
                    <a:pt x="2377" y="27622"/>
                    <a:pt x="2377" y="39052"/>
                  </a:cubicBezTo>
                  <a:lnTo>
                    <a:pt x="2377" y="177165"/>
                  </a:lnTo>
                  <a:cubicBezTo>
                    <a:pt x="2377" y="191452"/>
                    <a:pt x="9997" y="196215"/>
                    <a:pt x="20475" y="196215"/>
                  </a:cubicBezTo>
                  <a:lnTo>
                    <a:pt x="24285" y="196215"/>
                  </a:lnTo>
                  <a:cubicBezTo>
                    <a:pt x="34762" y="196215"/>
                    <a:pt x="41430" y="191452"/>
                    <a:pt x="41430" y="177165"/>
                  </a:cubicBezTo>
                  <a:lnTo>
                    <a:pt x="41430" y="175260"/>
                  </a:lnTo>
                  <a:cubicBezTo>
                    <a:pt x="41430" y="171450"/>
                    <a:pt x="41430" y="148590"/>
                    <a:pt x="41430" y="144780"/>
                  </a:cubicBezTo>
                  <a:cubicBezTo>
                    <a:pt x="41430" y="138113"/>
                    <a:pt x="46192" y="136208"/>
                    <a:pt x="49050" y="136208"/>
                  </a:cubicBezTo>
                  <a:cubicBezTo>
                    <a:pt x="56670" y="136208"/>
                    <a:pt x="59527" y="140970"/>
                    <a:pt x="64290" y="146685"/>
                  </a:cubicBezTo>
                  <a:cubicBezTo>
                    <a:pt x="66195" y="149542"/>
                    <a:pt x="84292" y="171450"/>
                    <a:pt x="93817" y="183833"/>
                  </a:cubicBezTo>
                  <a:lnTo>
                    <a:pt x="93817" y="183833"/>
                  </a:lnTo>
                  <a:cubicBezTo>
                    <a:pt x="101437" y="193358"/>
                    <a:pt x="108105" y="196215"/>
                    <a:pt x="115725" y="196215"/>
                  </a:cubicBezTo>
                  <a:cubicBezTo>
                    <a:pt x="126202" y="196215"/>
                    <a:pt x="134775" y="188595"/>
                    <a:pt x="136680" y="185738"/>
                  </a:cubicBezTo>
                  <a:cubicBezTo>
                    <a:pt x="139537" y="183833"/>
                    <a:pt x="137632" y="181927"/>
                    <a:pt x="134775" y="17907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39" name="Freeform: Shape 333">
              <a:extLst>
                <a:ext uri="{FF2B5EF4-FFF2-40B4-BE49-F238E27FC236}">
                  <a16:creationId xmlns:a16="http://schemas.microsoft.com/office/drawing/2014/main" id="{B4E2F5DA-057A-B044-8585-A0E6963CDFAE}"/>
                </a:ext>
              </a:extLst>
            </p:cNvPr>
            <p:cNvSpPr/>
            <p:nvPr/>
          </p:nvSpPr>
          <p:spPr>
            <a:xfrm>
              <a:off x="3075150" y="2209800"/>
              <a:ext cx="41429" cy="197167"/>
            </a:xfrm>
            <a:custGeom>
              <a:avLst/>
              <a:gdLst>
                <a:gd name="connsiteX0" fmla="*/ 31905 w 41429"/>
                <a:gd name="connsiteY0" fmla="*/ 3810 h 197167"/>
                <a:gd name="connsiteX1" fmla="*/ 17617 w 41429"/>
                <a:gd name="connsiteY1" fmla="*/ 0 h 197167"/>
                <a:gd name="connsiteX2" fmla="*/ 5235 w 41429"/>
                <a:gd name="connsiteY2" fmla="*/ 1905 h 197167"/>
                <a:gd name="connsiteX3" fmla="*/ 472 w 41429"/>
                <a:gd name="connsiteY3" fmla="*/ 10478 h 197167"/>
                <a:gd name="connsiteX4" fmla="*/ 2377 w 41429"/>
                <a:gd name="connsiteY4" fmla="*/ 48578 h 197167"/>
                <a:gd name="connsiteX5" fmla="*/ 2377 w 41429"/>
                <a:gd name="connsiteY5" fmla="*/ 60008 h 197167"/>
                <a:gd name="connsiteX6" fmla="*/ 2377 w 41429"/>
                <a:gd name="connsiteY6" fmla="*/ 178117 h 197167"/>
                <a:gd name="connsiteX7" fmla="*/ 20475 w 41429"/>
                <a:gd name="connsiteY7" fmla="*/ 197167 h 197167"/>
                <a:gd name="connsiteX8" fmla="*/ 24285 w 41429"/>
                <a:gd name="connsiteY8" fmla="*/ 197167 h 197167"/>
                <a:gd name="connsiteX9" fmla="*/ 41430 w 41429"/>
                <a:gd name="connsiteY9" fmla="*/ 178117 h 197167"/>
                <a:gd name="connsiteX10" fmla="*/ 41430 w 41429"/>
                <a:gd name="connsiteY10" fmla="*/ 31433 h 197167"/>
                <a:gd name="connsiteX11" fmla="*/ 41430 w 41429"/>
                <a:gd name="connsiteY11" fmla="*/ 30480 h 197167"/>
                <a:gd name="connsiteX12" fmla="*/ 41430 w 41429"/>
                <a:gd name="connsiteY12" fmla="*/ 30480 h 197167"/>
                <a:gd name="connsiteX13" fmla="*/ 31905 w 41429"/>
                <a:gd name="connsiteY13" fmla="*/ 3810 h 197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429" h="197167">
                  <a:moveTo>
                    <a:pt x="31905" y="3810"/>
                  </a:moveTo>
                  <a:cubicBezTo>
                    <a:pt x="27142" y="953"/>
                    <a:pt x="22380" y="0"/>
                    <a:pt x="17617" y="0"/>
                  </a:cubicBezTo>
                  <a:cubicBezTo>
                    <a:pt x="11902" y="0"/>
                    <a:pt x="7140" y="953"/>
                    <a:pt x="5235" y="1905"/>
                  </a:cubicBezTo>
                  <a:cubicBezTo>
                    <a:pt x="-480" y="4763"/>
                    <a:pt x="-480" y="6667"/>
                    <a:pt x="472" y="10478"/>
                  </a:cubicBezTo>
                  <a:cubicBezTo>
                    <a:pt x="2377" y="16192"/>
                    <a:pt x="2377" y="34290"/>
                    <a:pt x="2377" y="48578"/>
                  </a:cubicBezTo>
                  <a:lnTo>
                    <a:pt x="2377" y="60008"/>
                  </a:lnTo>
                  <a:lnTo>
                    <a:pt x="2377" y="178117"/>
                  </a:lnTo>
                  <a:cubicBezTo>
                    <a:pt x="2377" y="192405"/>
                    <a:pt x="9997" y="197167"/>
                    <a:pt x="20475" y="197167"/>
                  </a:cubicBezTo>
                  <a:lnTo>
                    <a:pt x="24285" y="197167"/>
                  </a:lnTo>
                  <a:cubicBezTo>
                    <a:pt x="33810" y="197167"/>
                    <a:pt x="41430" y="192405"/>
                    <a:pt x="41430" y="178117"/>
                  </a:cubicBezTo>
                  <a:lnTo>
                    <a:pt x="41430" y="31433"/>
                  </a:lnTo>
                  <a:cubicBezTo>
                    <a:pt x="41430" y="31433"/>
                    <a:pt x="41430" y="30480"/>
                    <a:pt x="41430" y="30480"/>
                  </a:cubicBezTo>
                  <a:lnTo>
                    <a:pt x="41430" y="30480"/>
                  </a:lnTo>
                  <a:cubicBezTo>
                    <a:pt x="41430" y="18097"/>
                    <a:pt x="37620" y="8572"/>
                    <a:pt x="31905" y="381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40" name="Freeform: Shape 334">
              <a:extLst>
                <a:ext uri="{FF2B5EF4-FFF2-40B4-BE49-F238E27FC236}">
                  <a16:creationId xmlns:a16="http://schemas.microsoft.com/office/drawing/2014/main" id="{6CD07065-D045-9C4F-80DD-8ABC7A7FAF11}"/>
                </a:ext>
              </a:extLst>
            </p:cNvPr>
            <p:cNvSpPr/>
            <p:nvPr/>
          </p:nvSpPr>
          <p:spPr>
            <a:xfrm>
              <a:off x="2792363" y="2212657"/>
              <a:ext cx="171231" cy="194309"/>
            </a:xfrm>
            <a:custGeom>
              <a:avLst/>
              <a:gdLst>
                <a:gd name="connsiteX0" fmla="*/ 140384 w 171231"/>
                <a:gd name="connsiteY0" fmla="*/ 39052 h 194309"/>
                <a:gd name="connsiteX1" fmla="*/ 167054 w 171231"/>
                <a:gd name="connsiteY1" fmla="*/ 28575 h 194309"/>
                <a:gd name="connsiteX2" fmla="*/ 168959 w 171231"/>
                <a:gd name="connsiteY2" fmla="*/ 2858 h 194309"/>
                <a:gd name="connsiteX3" fmla="*/ 165149 w 171231"/>
                <a:gd name="connsiteY3" fmla="*/ 0 h 194309"/>
                <a:gd name="connsiteX4" fmla="*/ 30847 w 171231"/>
                <a:gd name="connsiteY4" fmla="*/ 0 h 194309"/>
                <a:gd name="connsiteX5" fmla="*/ 30847 w 171231"/>
                <a:gd name="connsiteY5" fmla="*/ 0 h 194309"/>
                <a:gd name="connsiteX6" fmla="*/ 4177 w 171231"/>
                <a:gd name="connsiteY6" fmla="*/ 10477 h 194309"/>
                <a:gd name="connsiteX7" fmla="*/ 2272 w 171231"/>
                <a:gd name="connsiteY7" fmla="*/ 36195 h 194309"/>
                <a:gd name="connsiteX8" fmla="*/ 6082 w 171231"/>
                <a:gd name="connsiteY8" fmla="*/ 39052 h 194309"/>
                <a:gd name="connsiteX9" fmla="*/ 58469 w 171231"/>
                <a:gd name="connsiteY9" fmla="*/ 39052 h 194309"/>
                <a:gd name="connsiteX10" fmla="*/ 65137 w 171231"/>
                <a:gd name="connsiteY10" fmla="*/ 44767 h 194309"/>
                <a:gd name="connsiteX11" fmla="*/ 65137 w 171231"/>
                <a:gd name="connsiteY11" fmla="*/ 175260 h 194309"/>
                <a:gd name="connsiteX12" fmla="*/ 69899 w 171231"/>
                <a:gd name="connsiteY12" fmla="*/ 189547 h 194309"/>
                <a:gd name="connsiteX13" fmla="*/ 83234 w 171231"/>
                <a:gd name="connsiteY13" fmla="*/ 194310 h 194309"/>
                <a:gd name="connsiteX14" fmla="*/ 87044 w 171231"/>
                <a:gd name="connsiteY14" fmla="*/ 194310 h 194309"/>
                <a:gd name="connsiteX15" fmla="*/ 104189 w 171231"/>
                <a:gd name="connsiteY15" fmla="*/ 175260 h 194309"/>
                <a:gd name="connsiteX16" fmla="*/ 104189 w 171231"/>
                <a:gd name="connsiteY16" fmla="*/ 46672 h 194309"/>
                <a:gd name="connsiteX17" fmla="*/ 111809 w 171231"/>
                <a:gd name="connsiteY17" fmla="*/ 38100 h 194309"/>
                <a:gd name="connsiteX18" fmla="*/ 140384 w 171231"/>
                <a:gd name="connsiteY18" fmla="*/ 39052 h 194309"/>
                <a:gd name="connsiteX19" fmla="*/ 140384 w 171231"/>
                <a:gd name="connsiteY19" fmla="*/ 39052 h 194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71231" h="194309">
                  <a:moveTo>
                    <a:pt x="140384" y="39052"/>
                  </a:moveTo>
                  <a:cubicBezTo>
                    <a:pt x="152767" y="39052"/>
                    <a:pt x="162292" y="35242"/>
                    <a:pt x="167054" y="28575"/>
                  </a:cubicBezTo>
                  <a:cubicBezTo>
                    <a:pt x="173722" y="19050"/>
                    <a:pt x="170864" y="6667"/>
                    <a:pt x="168959" y="2858"/>
                  </a:cubicBezTo>
                  <a:cubicBezTo>
                    <a:pt x="168007" y="952"/>
                    <a:pt x="166102" y="0"/>
                    <a:pt x="165149" y="0"/>
                  </a:cubicBezTo>
                  <a:cubicBezTo>
                    <a:pt x="165149" y="0"/>
                    <a:pt x="30847" y="0"/>
                    <a:pt x="30847" y="0"/>
                  </a:cubicBezTo>
                  <a:lnTo>
                    <a:pt x="30847" y="0"/>
                  </a:lnTo>
                  <a:cubicBezTo>
                    <a:pt x="18464" y="0"/>
                    <a:pt x="8939" y="3810"/>
                    <a:pt x="4177" y="10477"/>
                  </a:cubicBezTo>
                  <a:cubicBezTo>
                    <a:pt x="-2491" y="20002"/>
                    <a:pt x="367" y="32385"/>
                    <a:pt x="2272" y="36195"/>
                  </a:cubicBezTo>
                  <a:cubicBezTo>
                    <a:pt x="3224" y="38100"/>
                    <a:pt x="5129" y="39052"/>
                    <a:pt x="6082" y="39052"/>
                  </a:cubicBezTo>
                  <a:lnTo>
                    <a:pt x="58469" y="39052"/>
                  </a:lnTo>
                  <a:cubicBezTo>
                    <a:pt x="61327" y="39052"/>
                    <a:pt x="64184" y="41910"/>
                    <a:pt x="65137" y="44767"/>
                  </a:cubicBezTo>
                  <a:lnTo>
                    <a:pt x="65137" y="175260"/>
                  </a:lnTo>
                  <a:cubicBezTo>
                    <a:pt x="65137" y="181927"/>
                    <a:pt x="67042" y="186690"/>
                    <a:pt x="69899" y="189547"/>
                  </a:cubicBezTo>
                  <a:cubicBezTo>
                    <a:pt x="72757" y="193358"/>
                    <a:pt x="77519" y="194310"/>
                    <a:pt x="83234" y="194310"/>
                  </a:cubicBezTo>
                  <a:lnTo>
                    <a:pt x="87044" y="194310"/>
                  </a:lnTo>
                  <a:cubicBezTo>
                    <a:pt x="96569" y="194310"/>
                    <a:pt x="104189" y="189547"/>
                    <a:pt x="104189" y="175260"/>
                  </a:cubicBezTo>
                  <a:lnTo>
                    <a:pt x="104189" y="46672"/>
                  </a:lnTo>
                  <a:cubicBezTo>
                    <a:pt x="104189" y="41910"/>
                    <a:pt x="107047" y="39052"/>
                    <a:pt x="111809" y="38100"/>
                  </a:cubicBezTo>
                  <a:cubicBezTo>
                    <a:pt x="112762" y="39052"/>
                    <a:pt x="140384" y="39052"/>
                    <a:pt x="140384" y="39052"/>
                  </a:cubicBezTo>
                  <a:lnTo>
                    <a:pt x="140384" y="3905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41" name="Freeform: Shape 335">
              <a:extLst>
                <a:ext uri="{FF2B5EF4-FFF2-40B4-BE49-F238E27FC236}">
                  <a16:creationId xmlns:a16="http://schemas.microsoft.com/office/drawing/2014/main" id="{CC546DFA-5AF3-A341-AB8C-79BE600B679E}"/>
                </a:ext>
              </a:extLst>
            </p:cNvPr>
            <p:cNvSpPr/>
            <p:nvPr/>
          </p:nvSpPr>
          <p:spPr>
            <a:xfrm>
              <a:off x="2923222" y="2260282"/>
              <a:ext cx="131917" cy="147637"/>
            </a:xfrm>
            <a:custGeom>
              <a:avLst/>
              <a:gdLst>
                <a:gd name="connsiteX0" fmla="*/ 129540 w 131917"/>
                <a:gd name="connsiteY0" fmla="*/ 96202 h 147637"/>
                <a:gd name="connsiteX1" fmla="*/ 129540 w 131917"/>
                <a:gd name="connsiteY1" fmla="*/ 61913 h 147637"/>
                <a:gd name="connsiteX2" fmla="*/ 65723 w 131917"/>
                <a:gd name="connsiteY2" fmla="*/ 0 h 147637"/>
                <a:gd name="connsiteX3" fmla="*/ 6668 w 131917"/>
                <a:gd name="connsiteY3" fmla="*/ 34290 h 147637"/>
                <a:gd name="connsiteX4" fmla="*/ 30480 w 131917"/>
                <a:gd name="connsiteY4" fmla="*/ 51435 h 147637"/>
                <a:gd name="connsiteX5" fmla="*/ 32385 w 131917"/>
                <a:gd name="connsiteY5" fmla="*/ 50483 h 147637"/>
                <a:gd name="connsiteX6" fmla="*/ 32385 w 131917"/>
                <a:gd name="connsiteY6" fmla="*/ 50483 h 147637"/>
                <a:gd name="connsiteX7" fmla="*/ 65723 w 131917"/>
                <a:gd name="connsiteY7" fmla="*/ 30480 h 147637"/>
                <a:gd name="connsiteX8" fmla="*/ 91440 w 131917"/>
                <a:gd name="connsiteY8" fmla="*/ 51435 h 147637"/>
                <a:gd name="connsiteX9" fmla="*/ 87630 w 131917"/>
                <a:gd name="connsiteY9" fmla="*/ 55245 h 147637"/>
                <a:gd name="connsiteX10" fmla="*/ 87630 w 131917"/>
                <a:gd name="connsiteY10" fmla="*/ 55245 h 147637"/>
                <a:gd name="connsiteX11" fmla="*/ 8573 w 131917"/>
                <a:gd name="connsiteY11" fmla="*/ 80963 h 147637"/>
                <a:gd name="connsiteX12" fmla="*/ 0 w 131917"/>
                <a:gd name="connsiteY12" fmla="*/ 108585 h 147637"/>
                <a:gd name="connsiteX13" fmla="*/ 45720 w 131917"/>
                <a:gd name="connsiteY13" fmla="*/ 147638 h 147637"/>
                <a:gd name="connsiteX14" fmla="*/ 85725 w 131917"/>
                <a:gd name="connsiteY14" fmla="*/ 132397 h 147637"/>
                <a:gd name="connsiteX15" fmla="*/ 85725 w 131917"/>
                <a:gd name="connsiteY15" fmla="*/ 132397 h 147637"/>
                <a:gd name="connsiteX16" fmla="*/ 86678 w 131917"/>
                <a:gd name="connsiteY16" fmla="*/ 131445 h 147637"/>
                <a:gd name="connsiteX17" fmla="*/ 90488 w 131917"/>
                <a:gd name="connsiteY17" fmla="*/ 130492 h 147637"/>
                <a:gd name="connsiteX18" fmla="*/ 93345 w 131917"/>
                <a:gd name="connsiteY18" fmla="*/ 131445 h 147637"/>
                <a:gd name="connsiteX19" fmla="*/ 94298 w 131917"/>
                <a:gd name="connsiteY19" fmla="*/ 132397 h 147637"/>
                <a:gd name="connsiteX20" fmla="*/ 100965 w 131917"/>
                <a:gd name="connsiteY20" fmla="*/ 141922 h 147637"/>
                <a:gd name="connsiteX21" fmla="*/ 126683 w 131917"/>
                <a:gd name="connsiteY21" fmla="*/ 143827 h 147637"/>
                <a:gd name="connsiteX22" fmla="*/ 131445 w 131917"/>
                <a:gd name="connsiteY22" fmla="*/ 135255 h 147637"/>
                <a:gd name="connsiteX23" fmla="*/ 129540 w 131917"/>
                <a:gd name="connsiteY23" fmla="*/ 96202 h 147637"/>
                <a:gd name="connsiteX24" fmla="*/ 91440 w 131917"/>
                <a:gd name="connsiteY24" fmla="*/ 87630 h 147637"/>
                <a:gd name="connsiteX25" fmla="*/ 58103 w 131917"/>
                <a:gd name="connsiteY25" fmla="*/ 116205 h 147637"/>
                <a:gd name="connsiteX26" fmla="*/ 39053 w 131917"/>
                <a:gd name="connsiteY26" fmla="*/ 101917 h 147637"/>
                <a:gd name="connsiteX27" fmla="*/ 83820 w 131917"/>
                <a:gd name="connsiteY27" fmla="*/ 79058 h 147637"/>
                <a:gd name="connsiteX28" fmla="*/ 85725 w 131917"/>
                <a:gd name="connsiteY28" fmla="*/ 79058 h 147637"/>
                <a:gd name="connsiteX29" fmla="*/ 85725 w 131917"/>
                <a:gd name="connsiteY29" fmla="*/ 79058 h 147637"/>
                <a:gd name="connsiteX30" fmla="*/ 91440 w 131917"/>
                <a:gd name="connsiteY30" fmla="*/ 84772 h 147637"/>
                <a:gd name="connsiteX31" fmla="*/ 91440 w 131917"/>
                <a:gd name="connsiteY31" fmla="*/ 87630 h 147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31917" h="147637">
                  <a:moveTo>
                    <a:pt x="129540" y="96202"/>
                  </a:moveTo>
                  <a:lnTo>
                    <a:pt x="129540" y="61913"/>
                  </a:lnTo>
                  <a:cubicBezTo>
                    <a:pt x="129540" y="22860"/>
                    <a:pt x="120968" y="0"/>
                    <a:pt x="65723" y="0"/>
                  </a:cubicBezTo>
                  <a:cubicBezTo>
                    <a:pt x="24765" y="0"/>
                    <a:pt x="6668" y="17145"/>
                    <a:pt x="6668" y="34290"/>
                  </a:cubicBezTo>
                  <a:cubicBezTo>
                    <a:pt x="6668" y="49530"/>
                    <a:pt x="24765" y="51435"/>
                    <a:pt x="30480" y="51435"/>
                  </a:cubicBezTo>
                  <a:cubicBezTo>
                    <a:pt x="31433" y="51435"/>
                    <a:pt x="31433" y="51435"/>
                    <a:pt x="32385" y="50483"/>
                  </a:cubicBezTo>
                  <a:lnTo>
                    <a:pt x="32385" y="50483"/>
                  </a:lnTo>
                  <a:cubicBezTo>
                    <a:pt x="37148" y="40005"/>
                    <a:pt x="47625" y="30480"/>
                    <a:pt x="65723" y="30480"/>
                  </a:cubicBezTo>
                  <a:cubicBezTo>
                    <a:pt x="84773" y="30480"/>
                    <a:pt x="90488" y="36195"/>
                    <a:pt x="91440" y="51435"/>
                  </a:cubicBezTo>
                  <a:cubicBezTo>
                    <a:pt x="91440" y="53340"/>
                    <a:pt x="89535" y="55245"/>
                    <a:pt x="87630" y="55245"/>
                  </a:cubicBezTo>
                  <a:lnTo>
                    <a:pt x="87630" y="55245"/>
                  </a:lnTo>
                  <a:cubicBezTo>
                    <a:pt x="73343" y="56197"/>
                    <a:pt x="22860" y="62865"/>
                    <a:pt x="8573" y="80963"/>
                  </a:cubicBezTo>
                  <a:cubicBezTo>
                    <a:pt x="1905" y="88583"/>
                    <a:pt x="0" y="98108"/>
                    <a:pt x="0" y="108585"/>
                  </a:cubicBezTo>
                  <a:cubicBezTo>
                    <a:pt x="0" y="131445"/>
                    <a:pt x="17145" y="147638"/>
                    <a:pt x="45720" y="147638"/>
                  </a:cubicBezTo>
                  <a:cubicBezTo>
                    <a:pt x="61913" y="147638"/>
                    <a:pt x="76200" y="141922"/>
                    <a:pt x="85725" y="132397"/>
                  </a:cubicBezTo>
                  <a:lnTo>
                    <a:pt x="85725" y="132397"/>
                  </a:lnTo>
                  <a:cubicBezTo>
                    <a:pt x="85725" y="132397"/>
                    <a:pt x="86678" y="131445"/>
                    <a:pt x="86678" y="131445"/>
                  </a:cubicBezTo>
                  <a:cubicBezTo>
                    <a:pt x="87630" y="130492"/>
                    <a:pt x="89535" y="130492"/>
                    <a:pt x="90488" y="130492"/>
                  </a:cubicBezTo>
                  <a:cubicBezTo>
                    <a:pt x="91440" y="130492"/>
                    <a:pt x="92393" y="130492"/>
                    <a:pt x="93345" y="131445"/>
                  </a:cubicBezTo>
                  <a:cubicBezTo>
                    <a:pt x="94298" y="132397"/>
                    <a:pt x="94298" y="132397"/>
                    <a:pt x="94298" y="132397"/>
                  </a:cubicBezTo>
                  <a:cubicBezTo>
                    <a:pt x="96203" y="136208"/>
                    <a:pt x="98108" y="139065"/>
                    <a:pt x="100965" y="141922"/>
                  </a:cubicBezTo>
                  <a:cubicBezTo>
                    <a:pt x="110490" y="148590"/>
                    <a:pt x="122873" y="145733"/>
                    <a:pt x="126683" y="143827"/>
                  </a:cubicBezTo>
                  <a:cubicBezTo>
                    <a:pt x="132398" y="140970"/>
                    <a:pt x="132398" y="139065"/>
                    <a:pt x="131445" y="135255"/>
                  </a:cubicBezTo>
                  <a:cubicBezTo>
                    <a:pt x="130493" y="130492"/>
                    <a:pt x="129540" y="111442"/>
                    <a:pt x="129540" y="96202"/>
                  </a:cubicBezTo>
                  <a:moveTo>
                    <a:pt x="91440" y="87630"/>
                  </a:moveTo>
                  <a:cubicBezTo>
                    <a:pt x="91440" y="102870"/>
                    <a:pt x="78105" y="116205"/>
                    <a:pt x="58103" y="116205"/>
                  </a:cubicBezTo>
                  <a:cubicBezTo>
                    <a:pt x="44768" y="116205"/>
                    <a:pt x="39053" y="110490"/>
                    <a:pt x="39053" y="101917"/>
                  </a:cubicBezTo>
                  <a:cubicBezTo>
                    <a:pt x="39053" y="91440"/>
                    <a:pt x="54293" y="80963"/>
                    <a:pt x="83820" y="79058"/>
                  </a:cubicBezTo>
                  <a:lnTo>
                    <a:pt x="85725" y="79058"/>
                  </a:lnTo>
                  <a:lnTo>
                    <a:pt x="85725" y="79058"/>
                  </a:lnTo>
                  <a:cubicBezTo>
                    <a:pt x="88583" y="79058"/>
                    <a:pt x="91440" y="81915"/>
                    <a:pt x="91440" y="84772"/>
                  </a:cubicBezTo>
                  <a:lnTo>
                    <a:pt x="91440" y="8763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42" name="Freeform: Shape 336">
              <a:extLst>
                <a:ext uri="{FF2B5EF4-FFF2-40B4-BE49-F238E27FC236}">
                  <a16:creationId xmlns:a16="http://schemas.microsoft.com/office/drawing/2014/main" id="{90B6BBCA-1193-0A4B-9367-6561BEF3E532}"/>
                </a:ext>
              </a:extLst>
            </p:cNvPr>
            <p:cNvSpPr/>
            <p:nvPr/>
          </p:nvSpPr>
          <p:spPr>
            <a:xfrm>
              <a:off x="3519015" y="2209800"/>
              <a:ext cx="41574" cy="196215"/>
            </a:xfrm>
            <a:custGeom>
              <a:avLst/>
              <a:gdLst>
                <a:gd name="connsiteX0" fmla="*/ 31905 w 41574"/>
                <a:gd name="connsiteY0" fmla="*/ 3810 h 196215"/>
                <a:gd name="connsiteX1" fmla="*/ 17617 w 41574"/>
                <a:gd name="connsiteY1" fmla="*/ 0 h 196215"/>
                <a:gd name="connsiteX2" fmla="*/ 5235 w 41574"/>
                <a:gd name="connsiteY2" fmla="*/ 1905 h 196215"/>
                <a:gd name="connsiteX3" fmla="*/ 472 w 41574"/>
                <a:gd name="connsiteY3" fmla="*/ 10478 h 196215"/>
                <a:gd name="connsiteX4" fmla="*/ 2377 w 41574"/>
                <a:gd name="connsiteY4" fmla="*/ 48578 h 196215"/>
                <a:gd name="connsiteX5" fmla="*/ 2377 w 41574"/>
                <a:gd name="connsiteY5" fmla="*/ 60008 h 196215"/>
                <a:gd name="connsiteX6" fmla="*/ 2377 w 41574"/>
                <a:gd name="connsiteY6" fmla="*/ 178117 h 196215"/>
                <a:gd name="connsiteX7" fmla="*/ 20475 w 41574"/>
                <a:gd name="connsiteY7" fmla="*/ 196215 h 196215"/>
                <a:gd name="connsiteX8" fmla="*/ 24285 w 41574"/>
                <a:gd name="connsiteY8" fmla="*/ 196215 h 196215"/>
                <a:gd name="connsiteX9" fmla="*/ 41430 w 41574"/>
                <a:gd name="connsiteY9" fmla="*/ 177165 h 196215"/>
                <a:gd name="connsiteX10" fmla="*/ 41430 w 41574"/>
                <a:gd name="connsiteY10" fmla="*/ 30480 h 196215"/>
                <a:gd name="connsiteX11" fmla="*/ 41430 w 41574"/>
                <a:gd name="connsiteY11" fmla="*/ 29528 h 196215"/>
                <a:gd name="connsiteX12" fmla="*/ 41430 w 41574"/>
                <a:gd name="connsiteY12" fmla="*/ 29528 h 196215"/>
                <a:gd name="connsiteX13" fmla="*/ 31905 w 41574"/>
                <a:gd name="connsiteY13" fmla="*/ 3810 h 196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574" h="196215">
                  <a:moveTo>
                    <a:pt x="31905" y="3810"/>
                  </a:moveTo>
                  <a:cubicBezTo>
                    <a:pt x="27142" y="953"/>
                    <a:pt x="22380" y="0"/>
                    <a:pt x="17617" y="0"/>
                  </a:cubicBezTo>
                  <a:cubicBezTo>
                    <a:pt x="11902" y="0"/>
                    <a:pt x="7140" y="953"/>
                    <a:pt x="5235" y="1905"/>
                  </a:cubicBezTo>
                  <a:cubicBezTo>
                    <a:pt x="-480" y="4763"/>
                    <a:pt x="-480" y="6667"/>
                    <a:pt x="472" y="10478"/>
                  </a:cubicBezTo>
                  <a:cubicBezTo>
                    <a:pt x="2377" y="16192"/>
                    <a:pt x="2377" y="34290"/>
                    <a:pt x="2377" y="48578"/>
                  </a:cubicBezTo>
                  <a:lnTo>
                    <a:pt x="2377" y="60008"/>
                  </a:lnTo>
                  <a:lnTo>
                    <a:pt x="2377" y="178117"/>
                  </a:lnTo>
                  <a:cubicBezTo>
                    <a:pt x="2377" y="192405"/>
                    <a:pt x="9997" y="196215"/>
                    <a:pt x="20475" y="196215"/>
                  </a:cubicBezTo>
                  <a:lnTo>
                    <a:pt x="24285" y="196215"/>
                  </a:lnTo>
                  <a:cubicBezTo>
                    <a:pt x="33810" y="196215"/>
                    <a:pt x="41430" y="191453"/>
                    <a:pt x="41430" y="177165"/>
                  </a:cubicBezTo>
                  <a:lnTo>
                    <a:pt x="41430" y="30480"/>
                  </a:lnTo>
                  <a:cubicBezTo>
                    <a:pt x="41430" y="30480"/>
                    <a:pt x="41430" y="29528"/>
                    <a:pt x="41430" y="29528"/>
                  </a:cubicBezTo>
                  <a:lnTo>
                    <a:pt x="41430" y="29528"/>
                  </a:lnTo>
                  <a:cubicBezTo>
                    <a:pt x="42382" y="18097"/>
                    <a:pt x="38572" y="8572"/>
                    <a:pt x="31905" y="381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43" name="Freeform: Shape 337">
              <a:extLst>
                <a:ext uri="{FF2B5EF4-FFF2-40B4-BE49-F238E27FC236}">
                  <a16:creationId xmlns:a16="http://schemas.microsoft.com/office/drawing/2014/main" id="{D883B861-C605-6E4C-9AEE-3FE236978EC6}"/>
                </a:ext>
              </a:extLst>
            </p:cNvPr>
            <p:cNvSpPr/>
            <p:nvPr/>
          </p:nvSpPr>
          <p:spPr>
            <a:xfrm>
              <a:off x="3368040" y="2260282"/>
              <a:ext cx="131917" cy="147637"/>
            </a:xfrm>
            <a:custGeom>
              <a:avLst/>
              <a:gdLst>
                <a:gd name="connsiteX0" fmla="*/ 129540 w 131917"/>
                <a:gd name="connsiteY0" fmla="*/ 96202 h 147637"/>
                <a:gd name="connsiteX1" fmla="*/ 129540 w 131917"/>
                <a:gd name="connsiteY1" fmla="*/ 61913 h 147637"/>
                <a:gd name="connsiteX2" fmla="*/ 65722 w 131917"/>
                <a:gd name="connsiteY2" fmla="*/ 0 h 147637"/>
                <a:gd name="connsiteX3" fmla="*/ 6667 w 131917"/>
                <a:gd name="connsiteY3" fmla="*/ 34290 h 147637"/>
                <a:gd name="connsiteX4" fmla="*/ 30480 w 131917"/>
                <a:gd name="connsiteY4" fmla="*/ 51435 h 147637"/>
                <a:gd name="connsiteX5" fmla="*/ 32385 w 131917"/>
                <a:gd name="connsiteY5" fmla="*/ 50483 h 147637"/>
                <a:gd name="connsiteX6" fmla="*/ 32385 w 131917"/>
                <a:gd name="connsiteY6" fmla="*/ 50483 h 147637"/>
                <a:gd name="connsiteX7" fmla="*/ 65722 w 131917"/>
                <a:gd name="connsiteY7" fmla="*/ 30480 h 147637"/>
                <a:gd name="connsiteX8" fmla="*/ 91440 w 131917"/>
                <a:gd name="connsiteY8" fmla="*/ 51435 h 147637"/>
                <a:gd name="connsiteX9" fmla="*/ 87630 w 131917"/>
                <a:gd name="connsiteY9" fmla="*/ 55245 h 147637"/>
                <a:gd name="connsiteX10" fmla="*/ 87630 w 131917"/>
                <a:gd name="connsiteY10" fmla="*/ 55245 h 147637"/>
                <a:gd name="connsiteX11" fmla="*/ 8572 w 131917"/>
                <a:gd name="connsiteY11" fmla="*/ 80963 h 147637"/>
                <a:gd name="connsiteX12" fmla="*/ 0 w 131917"/>
                <a:gd name="connsiteY12" fmla="*/ 108585 h 147637"/>
                <a:gd name="connsiteX13" fmla="*/ 45720 w 131917"/>
                <a:gd name="connsiteY13" fmla="*/ 147638 h 147637"/>
                <a:gd name="connsiteX14" fmla="*/ 85725 w 131917"/>
                <a:gd name="connsiteY14" fmla="*/ 132397 h 147637"/>
                <a:gd name="connsiteX15" fmla="*/ 85725 w 131917"/>
                <a:gd name="connsiteY15" fmla="*/ 132397 h 147637"/>
                <a:gd name="connsiteX16" fmla="*/ 86677 w 131917"/>
                <a:gd name="connsiteY16" fmla="*/ 131445 h 147637"/>
                <a:gd name="connsiteX17" fmla="*/ 90488 w 131917"/>
                <a:gd name="connsiteY17" fmla="*/ 130492 h 147637"/>
                <a:gd name="connsiteX18" fmla="*/ 93345 w 131917"/>
                <a:gd name="connsiteY18" fmla="*/ 131445 h 147637"/>
                <a:gd name="connsiteX19" fmla="*/ 94297 w 131917"/>
                <a:gd name="connsiteY19" fmla="*/ 132397 h 147637"/>
                <a:gd name="connsiteX20" fmla="*/ 100965 w 131917"/>
                <a:gd name="connsiteY20" fmla="*/ 141922 h 147637"/>
                <a:gd name="connsiteX21" fmla="*/ 126682 w 131917"/>
                <a:gd name="connsiteY21" fmla="*/ 143827 h 147637"/>
                <a:gd name="connsiteX22" fmla="*/ 131445 w 131917"/>
                <a:gd name="connsiteY22" fmla="*/ 135255 h 147637"/>
                <a:gd name="connsiteX23" fmla="*/ 129540 w 131917"/>
                <a:gd name="connsiteY23" fmla="*/ 96202 h 147637"/>
                <a:gd name="connsiteX24" fmla="*/ 90488 w 131917"/>
                <a:gd name="connsiteY24" fmla="*/ 87630 h 147637"/>
                <a:gd name="connsiteX25" fmla="*/ 57150 w 131917"/>
                <a:gd name="connsiteY25" fmla="*/ 116205 h 147637"/>
                <a:gd name="connsiteX26" fmla="*/ 38100 w 131917"/>
                <a:gd name="connsiteY26" fmla="*/ 101917 h 147637"/>
                <a:gd name="connsiteX27" fmla="*/ 82867 w 131917"/>
                <a:gd name="connsiteY27" fmla="*/ 79058 h 147637"/>
                <a:gd name="connsiteX28" fmla="*/ 84772 w 131917"/>
                <a:gd name="connsiteY28" fmla="*/ 79058 h 147637"/>
                <a:gd name="connsiteX29" fmla="*/ 84772 w 131917"/>
                <a:gd name="connsiteY29" fmla="*/ 79058 h 147637"/>
                <a:gd name="connsiteX30" fmla="*/ 90488 w 131917"/>
                <a:gd name="connsiteY30" fmla="*/ 84772 h 147637"/>
                <a:gd name="connsiteX31" fmla="*/ 90488 w 131917"/>
                <a:gd name="connsiteY31" fmla="*/ 87630 h 147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31917" h="147637">
                  <a:moveTo>
                    <a:pt x="129540" y="96202"/>
                  </a:moveTo>
                  <a:lnTo>
                    <a:pt x="129540" y="61913"/>
                  </a:lnTo>
                  <a:cubicBezTo>
                    <a:pt x="129540" y="22860"/>
                    <a:pt x="120967" y="0"/>
                    <a:pt x="65722" y="0"/>
                  </a:cubicBezTo>
                  <a:cubicBezTo>
                    <a:pt x="24765" y="0"/>
                    <a:pt x="6667" y="17145"/>
                    <a:pt x="6667" y="34290"/>
                  </a:cubicBezTo>
                  <a:cubicBezTo>
                    <a:pt x="6667" y="49530"/>
                    <a:pt x="24765" y="51435"/>
                    <a:pt x="30480" y="51435"/>
                  </a:cubicBezTo>
                  <a:cubicBezTo>
                    <a:pt x="31432" y="51435"/>
                    <a:pt x="31432" y="51435"/>
                    <a:pt x="32385" y="50483"/>
                  </a:cubicBezTo>
                  <a:lnTo>
                    <a:pt x="32385" y="50483"/>
                  </a:lnTo>
                  <a:cubicBezTo>
                    <a:pt x="37147" y="40005"/>
                    <a:pt x="47625" y="30480"/>
                    <a:pt x="65722" y="30480"/>
                  </a:cubicBezTo>
                  <a:cubicBezTo>
                    <a:pt x="84772" y="30480"/>
                    <a:pt x="90488" y="36195"/>
                    <a:pt x="91440" y="51435"/>
                  </a:cubicBezTo>
                  <a:cubicBezTo>
                    <a:pt x="91440" y="53340"/>
                    <a:pt x="89535" y="55245"/>
                    <a:pt x="87630" y="55245"/>
                  </a:cubicBezTo>
                  <a:lnTo>
                    <a:pt x="87630" y="55245"/>
                  </a:lnTo>
                  <a:cubicBezTo>
                    <a:pt x="73342" y="56197"/>
                    <a:pt x="22860" y="62865"/>
                    <a:pt x="8572" y="80963"/>
                  </a:cubicBezTo>
                  <a:cubicBezTo>
                    <a:pt x="1905" y="88583"/>
                    <a:pt x="0" y="98108"/>
                    <a:pt x="0" y="108585"/>
                  </a:cubicBezTo>
                  <a:cubicBezTo>
                    <a:pt x="0" y="131445"/>
                    <a:pt x="17145" y="147638"/>
                    <a:pt x="45720" y="147638"/>
                  </a:cubicBezTo>
                  <a:cubicBezTo>
                    <a:pt x="61913" y="147638"/>
                    <a:pt x="76200" y="141922"/>
                    <a:pt x="85725" y="132397"/>
                  </a:cubicBezTo>
                  <a:lnTo>
                    <a:pt x="85725" y="132397"/>
                  </a:lnTo>
                  <a:cubicBezTo>
                    <a:pt x="85725" y="132397"/>
                    <a:pt x="86677" y="131445"/>
                    <a:pt x="86677" y="131445"/>
                  </a:cubicBezTo>
                  <a:cubicBezTo>
                    <a:pt x="87630" y="130492"/>
                    <a:pt x="89535" y="130492"/>
                    <a:pt x="90488" y="130492"/>
                  </a:cubicBezTo>
                  <a:cubicBezTo>
                    <a:pt x="91440" y="130492"/>
                    <a:pt x="92392" y="130492"/>
                    <a:pt x="93345" y="131445"/>
                  </a:cubicBezTo>
                  <a:cubicBezTo>
                    <a:pt x="94297" y="132397"/>
                    <a:pt x="94297" y="132397"/>
                    <a:pt x="94297" y="132397"/>
                  </a:cubicBezTo>
                  <a:cubicBezTo>
                    <a:pt x="96202" y="136208"/>
                    <a:pt x="98107" y="139065"/>
                    <a:pt x="100965" y="141922"/>
                  </a:cubicBezTo>
                  <a:cubicBezTo>
                    <a:pt x="110490" y="148590"/>
                    <a:pt x="122872" y="145733"/>
                    <a:pt x="126682" y="143827"/>
                  </a:cubicBezTo>
                  <a:cubicBezTo>
                    <a:pt x="132397" y="140970"/>
                    <a:pt x="132397" y="139065"/>
                    <a:pt x="131445" y="135255"/>
                  </a:cubicBezTo>
                  <a:cubicBezTo>
                    <a:pt x="129540" y="130492"/>
                    <a:pt x="129540" y="111442"/>
                    <a:pt x="129540" y="96202"/>
                  </a:cubicBezTo>
                  <a:moveTo>
                    <a:pt x="90488" y="87630"/>
                  </a:moveTo>
                  <a:cubicBezTo>
                    <a:pt x="90488" y="102870"/>
                    <a:pt x="77152" y="116205"/>
                    <a:pt x="57150" y="116205"/>
                  </a:cubicBezTo>
                  <a:cubicBezTo>
                    <a:pt x="43815" y="116205"/>
                    <a:pt x="38100" y="110490"/>
                    <a:pt x="38100" y="101917"/>
                  </a:cubicBezTo>
                  <a:cubicBezTo>
                    <a:pt x="38100" y="91440"/>
                    <a:pt x="53340" y="80963"/>
                    <a:pt x="82867" y="79058"/>
                  </a:cubicBezTo>
                  <a:lnTo>
                    <a:pt x="84772" y="79058"/>
                  </a:lnTo>
                  <a:lnTo>
                    <a:pt x="84772" y="79058"/>
                  </a:lnTo>
                  <a:cubicBezTo>
                    <a:pt x="87630" y="79058"/>
                    <a:pt x="90488" y="81915"/>
                    <a:pt x="90488" y="84772"/>
                  </a:cubicBezTo>
                  <a:lnTo>
                    <a:pt x="90488" y="8763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44" name="Freeform: Shape 338">
              <a:extLst>
                <a:ext uri="{FF2B5EF4-FFF2-40B4-BE49-F238E27FC236}">
                  <a16:creationId xmlns:a16="http://schemas.microsoft.com/office/drawing/2014/main" id="{5236BDF5-1E37-C74D-90A8-3DC5EE08D05E}"/>
                </a:ext>
              </a:extLst>
            </p:cNvPr>
            <p:cNvSpPr/>
            <p:nvPr/>
          </p:nvSpPr>
          <p:spPr>
            <a:xfrm>
              <a:off x="3584737" y="2207895"/>
              <a:ext cx="137452" cy="196214"/>
            </a:xfrm>
            <a:custGeom>
              <a:avLst/>
              <a:gdLst>
                <a:gd name="connsiteX0" fmla="*/ 134775 w 137452"/>
                <a:gd name="connsiteY0" fmla="*/ 179070 h 196214"/>
                <a:gd name="connsiteX1" fmla="*/ 110010 w 137452"/>
                <a:gd name="connsiteY1" fmla="*/ 149542 h 196214"/>
                <a:gd name="connsiteX2" fmla="*/ 107152 w 137452"/>
                <a:gd name="connsiteY2" fmla="*/ 144780 h 196214"/>
                <a:gd name="connsiteX3" fmla="*/ 93817 w 137452"/>
                <a:gd name="connsiteY3" fmla="*/ 126683 h 196214"/>
                <a:gd name="connsiteX4" fmla="*/ 95722 w 137452"/>
                <a:gd name="connsiteY4" fmla="*/ 108585 h 196214"/>
                <a:gd name="connsiteX5" fmla="*/ 98580 w 137452"/>
                <a:gd name="connsiteY5" fmla="*/ 105727 h 196214"/>
                <a:gd name="connsiteX6" fmla="*/ 101437 w 137452"/>
                <a:gd name="connsiteY6" fmla="*/ 101917 h 196214"/>
                <a:gd name="connsiteX7" fmla="*/ 101437 w 137452"/>
                <a:gd name="connsiteY7" fmla="*/ 101917 h 196214"/>
                <a:gd name="connsiteX8" fmla="*/ 102390 w 137452"/>
                <a:gd name="connsiteY8" fmla="*/ 100013 h 196214"/>
                <a:gd name="connsiteX9" fmla="*/ 102390 w 137452"/>
                <a:gd name="connsiteY9" fmla="*/ 99060 h 196214"/>
                <a:gd name="connsiteX10" fmla="*/ 106200 w 137452"/>
                <a:gd name="connsiteY10" fmla="*/ 95250 h 196214"/>
                <a:gd name="connsiteX11" fmla="*/ 120487 w 137452"/>
                <a:gd name="connsiteY11" fmla="*/ 81915 h 196214"/>
                <a:gd name="connsiteX12" fmla="*/ 122392 w 137452"/>
                <a:gd name="connsiteY12" fmla="*/ 73342 h 196214"/>
                <a:gd name="connsiteX13" fmla="*/ 122392 w 137452"/>
                <a:gd name="connsiteY13" fmla="*/ 73342 h 196214"/>
                <a:gd name="connsiteX14" fmla="*/ 122392 w 137452"/>
                <a:gd name="connsiteY14" fmla="*/ 73342 h 196214"/>
                <a:gd name="connsiteX15" fmla="*/ 102390 w 137452"/>
                <a:gd name="connsiteY15" fmla="*/ 61913 h 196214"/>
                <a:gd name="connsiteX16" fmla="*/ 102390 w 137452"/>
                <a:gd name="connsiteY16" fmla="*/ 61913 h 196214"/>
                <a:gd name="connsiteX17" fmla="*/ 102390 w 137452"/>
                <a:gd name="connsiteY17" fmla="*/ 61913 h 196214"/>
                <a:gd name="connsiteX18" fmla="*/ 102390 w 137452"/>
                <a:gd name="connsiteY18" fmla="*/ 61913 h 196214"/>
                <a:gd name="connsiteX19" fmla="*/ 101437 w 137452"/>
                <a:gd name="connsiteY19" fmla="*/ 61913 h 196214"/>
                <a:gd name="connsiteX20" fmla="*/ 101437 w 137452"/>
                <a:gd name="connsiteY20" fmla="*/ 61913 h 196214"/>
                <a:gd name="connsiteX21" fmla="*/ 100485 w 137452"/>
                <a:gd name="connsiteY21" fmla="*/ 61913 h 196214"/>
                <a:gd name="connsiteX22" fmla="*/ 99532 w 137452"/>
                <a:gd name="connsiteY22" fmla="*/ 61913 h 196214"/>
                <a:gd name="connsiteX23" fmla="*/ 94770 w 137452"/>
                <a:gd name="connsiteY23" fmla="*/ 62865 h 196214"/>
                <a:gd name="connsiteX24" fmla="*/ 94770 w 137452"/>
                <a:gd name="connsiteY24" fmla="*/ 62865 h 196214"/>
                <a:gd name="connsiteX25" fmla="*/ 93817 w 137452"/>
                <a:gd name="connsiteY25" fmla="*/ 62865 h 196214"/>
                <a:gd name="connsiteX26" fmla="*/ 89055 w 137452"/>
                <a:gd name="connsiteY26" fmla="*/ 66675 h 196214"/>
                <a:gd name="connsiteX27" fmla="*/ 89055 w 137452"/>
                <a:gd name="connsiteY27" fmla="*/ 66675 h 196214"/>
                <a:gd name="connsiteX28" fmla="*/ 83340 w 137452"/>
                <a:gd name="connsiteY28" fmla="*/ 72390 h 196214"/>
                <a:gd name="connsiteX29" fmla="*/ 62385 w 137452"/>
                <a:gd name="connsiteY29" fmla="*/ 93345 h 196214"/>
                <a:gd name="connsiteX30" fmla="*/ 50002 w 137452"/>
                <a:gd name="connsiteY30" fmla="*/ 100013 h 196214"/>
                <a:gd name="connsiteX31" fmla="*/ 42382 w 137452"/>
                <a:gd name="connsiteY31" fmla="*/ 91440 h 196214"/>
                <a:gd name="connsiteX32" fmla="*/ 42382 w 137452"/>
                <a:gd name="connsiteY32" fmla="*/ 31433 h 196214"/>
                <a:gd name="connsiteX33" fmla="*/ 42382 w 137452"/>
                <a:gd name="connsiteY33" fmla="*/ 31433 h 196214"/>
                <a:gd name="connsiteX34" fmla="*/ 42382 w 137452"/>
                <a:gd name="connsiteY34" fmla="*/ 31433 h 196214"/>
                <a:gd name="connsiteX35" fmla="*/ 42382 w 137452"/>
                <a:gd name="connsiteY35" fmla="*/ 30480 h 196214"/>
                <a:gd name="connsiteX36" fmla="*/ 42382 w 137452"/>
                <a:gd name="connsiteY36" fmla="*/ 30480 h 196214"/>
                <a:gd name="connsiteX37" fmla="*/ 31905 w 137452"/>
                <a:gd name="connsiteY37" fmla="*/ 3810 h 196214"/>
                <a:gd name="connsiteX38" fmla="*/ 17617 w 137452"/>
                <a:gd name="connsiteY38" fmla="*/ 0 h 196214"/>
                <a:gd name="connsiteX39" fmla="*/ 5235 w 137452"/>
                <a:gd name="connsiteY39" fmla="*/ 1905 h 196214"/>
                <a:gd name="connsiteX40" fmla="*/ 472 w 137452"/>
                <a:gd name="connsiteY40" fmla="*/ 10477 h 196214"/>
                <a:gd name="connsiteX41" fmla="*/ 2377 w 137452"/>
                <a:gd name="connsiteY41" fmla="*/ 39052 h 196214"/>
                <a:gd name="connsiteX42" fmla="*/ 2377 w 137452"/>
                <a:gd name="connsiteY42" fmla="*/ 177165 h 196214"/>
                <a:gd name="connsiteX43" fmla="*/ 20475 w 137452"/>
                <a:gd name="connsiteY43" fmla="*/ 196215 h 196214"/>
                <a:gd name="connsiteX44" fmla="*/ 24285 w 137452"/>
                <a:gd name="connsiteY44" fmla="*/ 196215 h 196214"/>
                <a:gd name="connsiteX45" fmla="*/ 41430 w 137452"/>
                <a:gd name="connsiteY45" fmla="*/ 177165 h 196214"/>
                <a:gd name="connsiteX46" fmla="*/ 41430 w 137452"/>
                <a:gd name="connsiteY46" fmla="*/ 175260 h 196214"/>
                <a:gd name="connsiteX47" fmla="*/ 41430 w 137452"/>
                <a:gd name="connsiteY47" fmla="*/ 144780 h 196214"/>
                <a:gd name="connsiteX48" fmla="*/ 49050 w 137452"/>
                <a:gd name="connsiteY48" fmla="*/ 136208 h 196214"/>
                <a:gd name="connsiteX49" fmla="*/ 64290 w 137452"/>
                <a:gd name="connsiteY49" fmla="*/ 146685 h 196214"/>
                <a:gd name="connsiteX50" fmla="*/ 93817 w 137452"/>
                <a:gd name="connsiteY50" fmla="*/ 183833 h 196214"/>
                <a:gd name="connsiteX51" fmla="*/ 93817 w 137452"/>
                <a:gd name="connsiteY51" fmla="*/ 183833 h 196214"/>
                <a:gd name="connsiteX52" fmla="*/ 115725 w 137452"/>
                <a:gd name="connsiteY52" fmla="*/ 196215 h 196214"/>
                <a:gd name="connsiteX53" fmla="*/ 135727 w 137452"/>
                <a:gd name="connsiteY53" fmla="*/ 185738 h 196214"/>
                <a:gd name="connsiteX54" fmla="*/ 134775 w 137452"/>
                <a:gd name="connsiteY54" fmla="*/ 179070 h 196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137452" h="196214">
                  <a:moveTo>
                    <a:pt x="134775" y="179070"/>
                  </a:moveTo>
                  <a:cubicBezTo>
                    <a:pt x="130012" y="175260"/>
                    <a:pt x="118582" y="160972"/>
                    <a:pt x="110010" y="149542"/>
                  </a:cubicBezTo>
                  <a:lnTo>
                    <a:pt x="107152" y="144780"/>
                  </a:lnTo>
                  <a:lnTo>
                    <a:pt x="93817" y="126683"/>
                  </a:lnTo>
                  <a:cubicBezTo>
                    <a:pt x="90007" y="120967"/>
                    <a:pt x="90960" y="115252"/>
                    <a:pt x="95722" y="108585"/>
                  </a:cubicBezTo>
                  <a:cubicBezTo>
                    <a:pt x="96675" y="107633"/>
                    <a:pt x="97627" y="106680"/>
                    <a:pt x="98580" y="105727"/>
                  </a:cubicBezTo>
                  <a:cubicBezTo>
                    <a:pt x="99532" y="104775"/>
                    <a:pt x="100485" y="103822"/>
                    <a:pt x="101437" y="101917"/>
                  </a:cubicBezTo>
                  <a:lnTo>
                    <a:pt x="101437" y="101917"/>
                  </a:lnTo>
                  <a:cubicBezTo>
                    <a:pt x="101437" y="100965"/>
                    <a:pt x="102390" y="100965"/>
                    <a:pt x="102390" y="100013"/>
                  </a:cubicBezTo>
                  <a:lnTo>
                    <a:pt x="102390" y="99060"/>
                  </a:lnTo>
                  <a:cubicBezTo>
                    <a:pt x="103342" y="98108"/>
                    <a:pt x="105247" y="96202"/>
                    <a:pt x="106200" y="95250"/>
                  </a:cubicBezTo>
                  <a:cubicBezTo>
                    <a:pt x="111915" y="88583"/>
                    <a:pt x="117630" y="83820"/>
                    <a:pt x="120487" y="81915"/>
                  </a:cubicBezTo>
                  <a:cubicBezTo>
                    <a:pt x="123345" y="80010"/>
                    <a:pt x="125250" y="78105"/>
                    <a:pt x="122392" y="73342"/>
                  </a:cubicBezTo>
                  <a:lnTo>
                    <a:pt x="122392" y="73342"/>
                  </a:lnTo>
                  <a:cubicBezTo>
                    <a:pt x="122392" y="73342"/>
                    <a:pt x="122392" y="73342"/>
                    <a:pt x="122392" y="73342"/>
                  </a:cubicBezTo>
                  <a:cubicBezTo>
                    <a:pt x="121440" y="70485"/>
                    <a:pt x="112867" y="61913"/>
                    <a:pt x="102390" y="61913"/>
                  </a:cubicBezTo>
                  <a:cubicBezTo>
                    <a:pt x="102390" y="61913"/>
                    <a:pt x="102390" y="61913"/>
                    <a:pt x="102390" y="61913"/>
                  </a:cubicBezTo>
                  <a:cubicBezTo>
                    <a:pt x="102390" y="61913"/>
                    <a:pt x="102390" y="61913"/>
                    <a:pt x="102390" y="61913"/>
                  </a:cubicBezTo>
                  <a:cubicBezTo>
                    <a:pt x="102390" y="61913"/>
                    <a:pt x="102390" y="61913"/>
                    <a:pt x="102390" y="61913"/>
                  </a:cubicBezTo>
                  <a:cubicBezTo>
                    <a:pt x="102390" y="61913"/>
                    <a:pt x="101437" y="61913"/>
                    <a:pt x="101437" y="61913"/>
                  </a:cubicBezTo>
                  <a:cubicBezTo>
                    <a:pt x="101437" y="61913"/>
                    <a:pt x="101437" y="61913"/>
                    <a:pt x="101437" y="61913"/>
                  </a:cubicBezTo>
                  <a:cubicBezTo>
                    <a:pt x="101437" y="61913"/>
                    <a:pt x="100485" y="61913"/>
                    <a:pt x="100485" y="61913"/>
                  </a:cubicBezTo>
                  <a:cubicBezTo>
                    <a:pt x="100485" y="61913"/>
                    <a:pt x="99532" y="61913"/>
                    <a:pt x="99532" y="61913"/>
                  </a:cubicBezTo>
                  <a:cubicBezTo>
                    <a:pt x="97627" y="61913"/>
                    <a:pt x="95722" y="62865"/>
                    <a:pt x="94770" y="62865"/>
                  </a:cubicBezTo>
                  <a:cubicBezTo>
                    <a:pt x="94770" y="62865"/>
                    <a:pt x="94770" y="62865"/>
                    <a:pt x="94770" y="62865"/>
                  </a:cubicBezTo>
                  <a:cubicBezTo>
                    <a:pt x="94770" y="62865"/>
                    <a:pt x="93817" y="62865"/>
                    <a:pt x="93817" y="62865"/>
                  </a:cubicBezTo>
                  <a:cubicBezTo>
                    <a:pt x="91912" y="63817"/>
                    <a:pt x="90007" y="64770"/>
                    <a:pt x="89055" y="66675"/>
                  </a:cubicBezTo>
                  <a:lnTo>
                    <a:pt x="89055" y="66675"/>
                  </a:lnTo>
                  <a:cubicBezTo>
                    <a:pt x="87150" y="68580"/>
                    <a:pt x="85245" y="70485"/>
                    <a:pt x="83340" y="72390"/>
                  </a:cubicBezTo>
                  <a:lnTo>
                    <a:pt x="62385" y="93345"/>
                  </a:lnTo>
                  <a:cubicBezTo>
                    <a:pt x="59527" y="96202"/>
                    <a:pt x="56670" y="100013"/>
                    <a:pt x="50002" y="100013"/>
                  </a:cubicBezTo>
                  <a:cubicBezTo>
                    <a:pt x="45240" y="100013"/>
                    <a:pt x="42382" y="97155"/>
                    <a:pt x="42382" y="91440"/>
                  </a:cubicBezTo>
                  <a:lnTo>
                    <a:pt x="42382" y="31433"/>
                  </a:lnTo>
                  <a:lnTo>
                    <a:pt x="42382" y="31433"/>
                  </a:lnTo>
                  <a:lnTo>
                    <a:pt x="42382" y="31433"/>
                  </a:lnTo>
                  <a:cubicBezTo>
                    <a:pt x="42382" y="31433"/>
                    <a:pt x="42382" y="30480"/>
                    <a:pt x="42382" y="30480"/>
                  </a:cubicBezTo>
                  <a:lnTo>
                    <a:pt x="42382" y="30480"/>
                  </a:lnTo>
                  <a:cubicBezTo>
                    <a:pt x="42382" y="18097"/>
                    <a:pt x="38572" y="8572"/>
                    <a:pt x="31905" y="3810"/>
                  </a:cubicBezTo>
                  <a:cubicBezTo>
                    <a:pt x="27142" y="952"/>
                    <a:pt x="22380" y="0"/>
                    <a:pt x="17617" y="0"/>
                  </a:cubicBezTo>
                  <a:cubicBezTo>
                    <a:pt x="11902" y="0"/>
                    <a:pt x="7140" y="952"/>
                    <a:pt x="5235" y="1905"/>
                  </a:cubicBezTo>
                  <a:cubicBezTo>
                    <a:pt x="-480" y="4763"/>
                    <a:pt x="-480" y="6667"/>
                    <a:pt x="472" y="10477"/>
                  </a:cubicBezTo>
                  <a:cubicBezTo>
                    <a:pt x="1425" y="14288"/>
                    <a:pt x="2377" y="27622"/>
                    <a:pt x="2377" y="39052"/>
                  </a:cubicBezTo>
                  <a:lnTo>
                    <a:pt x="2377" y="177165"/>
                  </a:lnTo>
                  <a:cubicBezTo>
                    <a:pt x="2377" y="191452"/>
                    <a:pt x="9997" y="196215"/>
                    <a:pt x="20475" y="196215"/>
                  </a:cubicBezTo>
                  <a:lnTo>
                    <a:pt x="24285" y="196215"/>
                  </a:lnTo>
                  <a:cubicBezTo>
                    <a:pt x="34762" y="196215"/>
                    <a:pt x="41430" y="191452"/>
                    <a:pt x="41430" y="177165"/>
                  </a:cubicBezTo>
                  <a:lnTo>
                    <a:pt x="41430" y="175260"/>
                  </a:lnTo>
                  <a:cubicBezTo>
                    <a:pt x="41430" y="171450"/>
                    <a:pt x="41430" y="148590"/>
                    <a:pt x="41430" y="144780"/>
                  </a:cubicBezTo>
                  <a:cubicBezTo>
                    <a:pt x="41430" y="138113"/>
                    <a:pt x="46192" y="136208"/>
                    <a:pt x="49050" y="136208"/>
                  </a:cubicBezTo>
                  <a:cubicBezTo>
                    <a:pt x="56670" y="136208"/>
                    <a:pt x="59527" y="140970"/>
                    <a:pt x="64290" y="146685"/>
                  </a:cubicBezTo>
                  <a:cubicBezTo>
                    <a:pt x="66195" y="149542"/>
                    <a:pt x="84292" y="171450"/>
                    <a:pt x="93817" y="183833"/>
                  </a:cubicBezTo>
                  <a:lnTo>
                    <a:pt x="93817" y="183833"/>
                  </a:lnTo>
                  <a:cubicBezTo>
                    <a:pt x="101437" y="193358"/>
                    <a:pt x="108105" y="196215"/>
                    <a:pt x="115725" y="196215"/>
                  </a:cubicBezTo>
                  <a:cubicBezTo>
                    <a:pt x="126202" y="196215"/>
                    <a:pt x="134775" y="188595"/>
                    <a:pt x="135727" y="185738"/>
                  </a:cubicBezTo>
                  <a:cubicBezTo>
                    <a:pt x="138585" y="183833"/>
                    <a:pt x="137632" y="181927"/>
                    <a:pt x="134775" y="17907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45" name="Freeform: Shape 339">
              <a:extLst>
                <a:ext uri="{FF2B5EF4-FFF2-40B4-BE49-F238E27FC236}">
                  <a16:creationId xmlns:a16="http://schemas.microsoft.com/office/drawing/2014/main" id="{E53890AC-AE10-F049-8D2D-817406B65AF4}"/>
                </a:ext>
              </a:extLst>
            </p:cNvPr>
            <p:cNvSpPr/>
            <p:nvPr/>
          </p:nvSpPr>
          <p:spPr>
            <a:xfrm>
              <a:off x="3237180" y="2212657"/>
              <a:ext cx="171231" cy="194309"/>
            </a:xfrm>
            <a:custGeom>
              <a:avLst/>
              <a:gdLst>
                <a:gd name="connsiteX0" fmla="*/ 140384 w 171231"/>
                <a:gd name="connsiteY0" fmla="*/ 39052 h 194309"/>
                <a:gd name="connsiteX1" fmla="*/ 167054 w 171231"/>
                <a:gd name="connsiteY1" fmla="*/ 28575 h 194309"/>
                <a:gd name="connsiteX2" fmla="*/ 168959 w 171231"/>
                <a:gd name="connsiteY2" fmla="*/ 2858 h 194309"/>
                <a:gd name="connsiteX3" fmla="*/ 165149 w 171231"/>
                <a:gd name="connsiteY3" fmla="*/ 0 h 194309"/>
                <a:gd name="connsiteX4" fmla="*/ 30847 w 171231"/>
                <a:gd name="connsiteY4" fmla="*/ 0 h 194309"/>
                <a:gd name="connsiteX5" fmla="*/ 30847 w 171231"/>
                <a:gd name="connsiteY5" fmla="*/ 0 h 194309"/>
                <a:gd name="connsiteX6" fmla="*/ 4177 w 171231"/>
                <a:gd name="connsiteY6" fmla="*/ 10477 h 194309"/>
                <a:gd name="connsiteX7" fmla="*/ 2272 w 171231"/>
                <a:gd name="connsiteY7" fmla="*/ 36195 h 194309"/>
                <a:gd name="connsiteX8" fmla="*/ 6082 w 171231"/>
                <a:gd name="connsiteY8" fmla="*/ 39052 h 194309"/>
                <a:gd name="connsiteX9" fmla="*/ 58469 w 171231"/>
                <a:gd name="connsiteY9" fmla="*/ 39052 h 194309"/>
                <a:gd name="connsiteX10" fmla="*/ 65137 w 171231"/>
                <a:gd name="connsiteY10" fmla="*/ 44767 h 194309"/>
                <a:gd name="connsiteX11" fmla="*/ 65137 w 171231"/>
                <a:gd name="connsiteY11" fmla="*/ 175260 h 194309"/>
                <a:gd name="connsiteX12" fmla="*/ 69899 w 171231"/>
                <a:gd name="connsiteY12" fmla="*/ 189547 h 194309"/>
                <a:gd name="connsiteX13" fmla="*/ 83234 w 171231"/>
                <a:gd name="connsiteY13" fmla="*/ 194310 h 194309"/>
                <a:gd name="connsiteX14" fmla="*/ 87044 w 171231"/>
                <a:gd name="connsiteY14" fmla="*/ 194310 h 194309"/>
                <a:gd name="connsiteX15" fmla="*/ 104189 w 171231"/>
                <a:gd name="connsiteY15" fmla="*/ 175260 h 194309"/>
                <a:gd name="connsiteX16" fmla="*/ 104189 w 171231"/>
                <a:gd name="connsiteY16" fmla="*/ 46672 h 194309"/>
                <a:gd name="connsiteX17" fmla="*/ 111809 w 171231"/>
                <a:gd name="connsiteY17" fmla="*/ 38100 h 194309"/>
                <a:gd name="connsiteX18" fmla="*/ 140384 w 171231"/>
                <a:gd name="connsiteY18" fmla="*/ 39052 h 194309"/>
                <a:gd name="connsiteX19" fmla="*/ 140384 w 171231"/>
                <a:gd name="connsiteY19" fmla="*/ 39052 h 194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71231" h="194309">
                  <a:moveTo>
                    <a:pt x="140384" y="39052"/>
                  </a:moveTo>
                  <a:cubicBezTo>
                    <a:pt x="152767" y="39052"/>
                    <a:pt x="162292" y="35242"/>
                    <a:pt x="167054" y="28575"/>
                  </a:cubicBezTo>
                  <a:cubicBezTo>
                    <a:pt x="173722" y="19050"/>
                    <a:pt x="170864" y="6667"/>
                    <a:pt x="168959" y="2858"/>
                  </a:cubicBezTo>
                  <a:cubicBezTo>
                    <a:pt x="168007" y="952"/>
                    <a:pt x="166102" y="0"/>
                    <a:pt x="165149" y="0"/>
                  </a:cubicBezTo>
                  <a:cubicBezTo>
                    <a:pt x="165149" y="0"/>
                    <a:pt x="30847" y="0"/>
                    <a:pt x="30847" y="0"/>
                  </a:cubicBezTo>
                  <a:lnTo>
                    <a:pt x="30847" y="0"/>
                  </a:lnTo>
                  <a:cubicBezTo>
                    <a:pt x="18464" y="0"/>
                    <a:pt x="8939" y="3810"/>
                    <a:pt x="4177" y="10477"/>
                  </a:cubicBezTo>
                  <a:cubicBezTo>
                    <a:pt x="-2491" y="20002"/>
                    <a:pt x="367" y="32385"/>
                    <a:pt x="2272" y="36195"/>
                  </a:cubicBezTo>
                  <a:cubicBezTo>
                    <a:pt x="3224" y="38100"/>
                    <a:pt x="5129" y="39052"/>
                    <a:pt x="6082" y="39052"/>
                  </a:cubicBezTo>
                  <a:lnTo>
                    <a:pt x="58469" y="39052"/>
                  </a:lnTo>
                  <a:cubicBezTo>
                    <a:pt x="61327" y="39052"/>
                    <a:pt x="64184" y="41910"/>
                    <a:pt x="65137" y="44767"/>
                  </a:cubicBezTo>
                  <a:lnTo>
                    <a:pt x="65137" y="175260"/>
                  </a:lnTo>
                  <a:cubicBezTo>
                    <a:pt x="65137" y="181927"/>
                    <a:pt x="67042" y="186690"/>
                    <a:pt x="69899" y="189547"/>
                  </a:cubicBezTo>
                  <a:cubicBezTo>
                    <a:pt x="72757" y="193358"/>
                    <a:pt x="77519" y="194310"/>
                    <a:pt x="83234" y="194310"/>
                  </a:cubicBezTo>
                  <a:lnTo>
                    <a:pt x="87044" y="194310"/>
                  </a:lnTo>
                  <a:cubicBezTo>
                    <a:pt x="96569" y="194310"/>
                    <a:pt x="104189" y="189547"/>
                    <a:pt x="104189" y="175260"/>
                  </a:cubicBezTo>
                  <a:lnTo>
                    <a:pt x="104189" y="46672"/>
                  </a:lnTo>
                  <a:cubicBezTo>
                    <a:pt x="104189" y="41910"/>
                    <a:pt x="107047" y="39052"/>
                    <a:pt x="111809" y="38100"/>
                  </a:cubicBezTo>
                  <a:cubicBezTo>
                    <a:pt x="111809" y="39052"/>
                    <a:pt x="139432" y="39052"/>
                    <a:pt x="140384" y="39052"/>
                  </a:cubicBezTo>
                  <a:lnTo>
                    <a:pt x="140384" y="3905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46" name="Freeform: Shape 340">
              <a:extLst>
                <a:ext uri="{FF2B5EF4-FFF2-40B4-BE49-F238E27FC236}">
                  <a16:creationId xmlns:a16="http://schemas.microsoft.com/office/drawing/2014/main" id="{250BF296-B43E-644F-B139-88EC2C59CC44}"/>
                </a:ext>
              </a:extLst>
            </p:cNvPr>
            <p:cNvSpPr/>
            <p:nvPr/>
          </p:nvSpPr>
          <p:spPr>
            <a:xfrm>
              <a:off x="2858452" y="2465070"/>
              <a:ext cx="71437" cy="107632"/>
            </a:xfrm>
            <a:custGeom>
              <a:avLst/>
              <a:gdLst>
                <a:gd name="connsiteX0" fmla="*/ 0 w 71437"/>
                <a:gd name="connsiteY0" fmla="*/ 102870 h 107632"/>
                <a:gd name="connsiteX1" fmla="*/ 0 w 71437"/>
                <a:gd name="connsiteY1" fmla="*/ 6667 h 107632"/>
                <a:gd name="connsiteX2" fmla="*/ 6667 w 71437"/>
                <a:gd name="connsiteY2" fmla="*/ 0 h 107632"/>
                <a:gd name="connsiteX3" fmla="*/ 66675 w 71437"/>
                <a:gd name="connsiteY3" fmla="*/ 0 h 107632"/>
                <a:gd name="connsiteX4" fmla="*/ 71438 w 71437"/>
                <a:gd name="connsiteY4" fmla="*/ 4763 h 107632"/>
                <a:gd name="connsiteX5" fmla="*/ 71438 w 71437"/>
                <a:gd name="connsiteY5" fmla="*/ 5715 h 107632"/>
                <a:gd name="connsiteX6" fmla="*/ 66675 w 71437"/>
                <a:gd name="connsiteY6" fmla="*/ 10477 h 107632"/>
                <a:gd name="connsiteX7" fmla="*/ 11430 w 71437"/>
                <a:gd name="connsiteY7" fmla="*/ 10477 h 107632"/>
                <a:gd name="connsiteX8" fmla="*/ 11430 w 71437"/>
                <a:gd name="connsiteY8" fmla="*/ 50483 h 107632"/>
                <a:gd name="connsiteX9" fmla="*/ 52388 w 71437"/>
                <a:gd name="connsiteY9" fmla="*/ 50483 h 107632"/>
                <a:gd name="connsiteX10" fmla="*/ 57150 w 71437"/>
                <a:gd name="connsiteY10" fmla="*/ 55245 h 107632"/>
                <a:gd name="connsiteX11" fmla="*/ 57150 w 71437"/>
                <a:gd name="connsiteY11" fmla="*/ 56197 h 107632"/>
                <a:gd name="connsiteX12" fmla="*/ 52388 w 71437"/>
                <a:gd name="connsiteY12" fmla="*/ 60960 h 107632"/>
                <a:gd name="connsiteX13" fmla="*/ 11430 w 71437"/>
                <a:gd name="connsiteY13" fmla="*/ 60960 h 107632"/>
                <a:gd name="connsiteX14" fmla="*/ 11430 w 71437"/>
                <a:gd name="connsiteY14" fmla="*/ 102870 h 107632"/>
                <a:gd name="connsiteX15" fmla="*/ 6667 w 71437"/>
                <a:gd name="connsiteY15" fmla="*/ 107633 h 107632"/>
                <a:gd name="connsiteX16" fmla="*/ 4763 w 71437"/>
                <a:gd name="connsiteY16" fmla="*/ 107633 h 107632"/>
                <a:gd name="connsiteX17" fmla="*/ 0 w 71437"/>
                <a:gd name="connsiteY17" fmla="*/ 102870 h 107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1437" h="107632">
                  <a:moveTo>
                    <a:pt x="0" y="102870"/>
                  </a:moveTo>
                  <a:lnTo>
                    <a:pt x="0" y="6667"/>
                  </a:lnTo>
                  <a:cubicBezTo>
                    <a:pt x="0" y="2858"/>
                    <a:pt x="2857" y="0"/>
                    <a:pt x="6667" y="0"/>
                  </a:cubicBezTo>
                  <a:lnTo>
                    <a:pt x="66675" y="0"/>
                  </a:lnTo>
                  <a:cubicBezTo>
                    <a:pt x="69532" y="0"/>
                    <a:pt x="71438" y="1905"/>
                    <a:pt x="71438" y="4763"/>
                  </a:cubicBezTo>
                  <a:lnTo>
                    <a:pt x="71438" y="5715"/>
                  </a:lnTo>
                  <a:cubicBezTo>
                    <a:pt x="71438" y="8572"/>
                    <a:pt x="69532" y="10477"/>
                    <a:pt x="66675" y="10477"/>
                  </a:cubicBezTo>
                  <a:lnTo>
                    <a:pt x="11430" y="10477"/>
                  </a:lnTo>
                  <a:lnTo>
                    <a:pt x="11430" y="50483"/>
                  </a:lnTo>
                  <a:lnTo>
                    <a:pt x="52388" y="50483"/>
                  </a:lnTo>
                  <a:cubicBezTo>
                    <a:pt x="55245" y="50483"/>
                    <a:pt x="57150" y="52388"/>
                    <a:pt x="57150" y="55245"/>
                  </a:cubicBezTo>
                  <a:lnTo>
                    <a:pt x="57150" y="56197"/>
                  </a:lnTo>
                  <a:cubicBezTo>
                    <a:pt x="57150" y="59055"/>
                    <a:pt x="55245" y="60960"/>
                    <a:pt x="52388" y="60960"/>
                  </a:cubicBezTo>
                  <a:lnTo>
                    <a:pt x="11430" y="60960"/>
                  </a:lnTo>
                  <a:lnTo>
                    <a:pt x="11430" y="102870"/>
                  </a:lnTo>
                  <a:cubicBezTo>
                    <a:pt x="11430" y="106680"/>
                    <a:pt x="9525" y="107633"/>
                    <a:pt x="6667" y="107633"/>
                  </a:cubicBezTo>
                  <a:lnTo>
                    <a:pt x="4763" y="107633"/>
                  </a:lnTo>
                  <a:cubicBezTo>
                    <a:pt x="952" y="107633"/>
                    <a:pt x="0" y="106680"/>
                    <a:pt x="0" y="10287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47" name="Freeform: Shape 341">
              <a:extLst>
                <a:ext uri="{FF2B5EF4-FFF2-40B4-BE49-F238E27FC236}">
                  <a16:creationId xmlns:a16="http://schemas.microsoft.com/office/drawing/2014/main" id="{255AA5CF-1376-5648-846B-FC7C1C445D2E}"/>
                </a:ext>
              </a:extLst>
            </p:cNvPr>
            <p:cNvSpPr/>
            <p:nvPr/>
          </p:nvSpPr>
          <p:spPr>
            <a:xfrm>
              <a:off x="2926079" y="2491740"/>
              <a:ext cx="80962" cy="81950"/>
            </a:xfrm>
            <a:custGeom>
              <a:avLst/>
              <a:gdLst>
                <a:gd name="connsiteX0" fmla="*/ 0 w 80962"/>
                <a:gd name="connsiteY0" fmla="*/ 40957 h 81950"/>
                <a:gd name="connsiteX1" fmla="*/ 40958 w 80962"/>
                <a:gd name="connsiteY1" fmla="*/ 0 h 81950"/>
                <a:gd name="connsiteX2" fmla="*/ 80963 w 80962"/>
                <a:gd name="connsiteY2" fmla="*/ 40957 h 81950"/>
                <a:gd name="connsiteX3" fmla="*/ 40958 w 80962"/>
                <a:gd name="connsiteY3" fmla="*/ 81915 h 81950"/>
                <a:gd name="connsiteX4" fmla="*/ 0 w 80962"/>
                <a:gd name="connsiteY4" fmla="*/ 40957 h 81950"/>
                <a:gd name="connsiteX5" fmla="*/ 70485 w 80962"/>
                <a:gd name="connsiteY5" fmla="*/ 41910 h 81950"/>
                <a:gd name="connsiteX6" fmla="*/ 40958 w 80962"/>
                <a:gd name="connsiteY6" fmla="*/ 9525 h 81950"/>
                <a:gd name="connsiteX7" fmla="*/ 11430 w 80962"/>
                <a:gd name="connsiteY7" fmla="*/ 40957 h 81950"/>
                <a:gd name="connsiteX8" fmla="*/ 40958 w 80962"/>
                <a:gd name="connsiteY8" fmla="*/ 73342 h 81950"/>
                <a:gd name="connsiteX9" fmla="*/ 70485 w 80962"/>
                <a:gd name="connsiteY9" fmla="*/ 41910 h 81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962" h="81950">
                  <a:moveTo>
                    <a:pt x="0" y="40957"/>
                  </a:moveTo>
                  <a:cubicBezTo>
                    <a:pt x="0" y="17145"/>
                    <a:pt x="17145" y="0"/>
                    <a:pt x="40958" y="0"/>
                  </a:cubicBezTo>
                  <a:cubicBezTo>
                    <a:pt x="64770" y="0"/>
                    <a:pt x="80963" y="17145"/>
                    <a:pt x="80963" y="40957"/>
                  </a:cubicBezTo>
                  <a:cubicBezTo>
                    <a:pt x="80963" y="64770"/>
                    <a:pt x="63817" y="81915"/>
                    <a:pt x="40958" y="81915"/>
                  </a:cubicBezTo>
                  <a:cubicBezTo>
                    <a:pt x="17145" y="82867"/>
                    <a:pt x="0" y="64770"/>
                    <a:pt x="0" y="40957"/>
                  </a:cubicBezTo>
                  <a:moveTo>
                    <a:pt x="70485" y="41910"/>
                  </a:moveTo>
                  <a:cubicBezTo>
                    <a:pt x="70485" y="23813"/>
                    <a:pt x="58103" y="9525"/>
                    <a:pt x="40958" y="9525"/>
                  </a:cubicBezTo>
                  <a:cubicBezTo>
                    <a:pt x="23813" y="9525"/>
                    <a:pt x="11430" y="22860"/>
                    <a:pt x="11430" y="40957"/>
                  </a:cubicBezTo>
                  <a:cubicBezTo>
                    <a:pt x="11430" y="59055"/>
                    <a:pt x="23813" y="73342"/>
                    <a:pt x="40958" y="73342"/>
                  </a:cubicBezTo>
                  <a:cubicBezTo>
                    <a:pt x="57150" y="73342"/>
                    <a:pt x="70485" y="60007"/>
                    <a:pt x="70485" y="4191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48" name="Freeform: Shape 342">
              <a:extLst>
                <a:ext uri="{FF2B5EF4-FFF2-40B4-BE49-F238E27FC236}">
                  <a16:creationId xmlns:a16="http://schemas.microsoft.com/office/drawing/2014/main" id="{3051995F-E1E6-9B46-926A-FA8FFB3FF215}"/>
                </a:ext>
              </a:extLst>
            </p:cNvPr>
            <p:cNvSpPr/>
            <p:nvPr/>
          </p:nvSpPr>
          <p:spPr>
            <a:xfrm>
              <a:off x="3020377" y="2491740"/>
              <a:ext cx="41909" cy="80962"/>
            </a:xfrm>
            <a:custGeom>
              <a:avLst/>
              <a:gdLst>
                <a:gd name="connsiteX0" fmla="*/ 30480 w 41909"/>
                <a:gd name="connsiteY0" fmla="*/ 0 h 80962"/>
                <a:gd name="connsiteX1" fmla="*/ 41910 w 41909"/>
                <a:gd name="connsiteY1" fmla="*/ 7620 h 80962"/>
                <a:gd name="connsiteX2" fmla="*/ 39052 w 41909"/>
                <a:gd name="connsiteY2" fmla="*/ 13335 h 80962"/>
                <a:gd name="connsiteX3" fmla="*/ 29527 w 41909"/>
                <a:gd name="connsiteY3" fmla="*/ 10477 h 80962"/>
                <a:gd name="connsiteX4" fmla="*/ 10477 w 41909"/>
                <a:gd name="connsiteY4" fmla="*/ 45720 h 80962"/>
                <a:gd name="connsiteX5" fmla="*/ 10477 w 41909"/>
                <a:gd name="connsiteY5" fmla="*/ 76200 h 80962"/>
                <a:gd name="connsiteX6" fmla="*/ 5715 w 41909"/>
                <a:gd name="connsiteY6" fmla="*/ 80963 h 80962"/>
                <a:gd name="connsiteX7" fmla="*/ 4763 w 41909"/>
                <a:gd name="connsiteY7" fmla="*/ 80963 h 80962"/>
                <a:gd name="connsiteX8" fmla="*/ 0 w 41909"/>
                <a:gd name="connsiteY8" fmla="*/ 76200 h 80962"/>
                <a:gd name="connsiteX9" fmla="*/ 0 w 41909"/>
                <a:gd name="connsiteY9" fmla="*/ 2857 h 80962"/>
                <a:gd name="connsiteX10" fmla="*/ 3810 w 41909"/>
                <a:gd name="connsiteY10" fmla="*/ 1905 h 80962"/>
                <a:gd name="connsiteX11" fmla="*/ 10477 w 41909"/>
                <a:gd name="connsiteY11" fmla="*/ 12382 h 80962"/>
                <a:gd name="connsiteX12" fmla="*/ 10477 w 41909"/>
                <a:gd name="connsiteY12" fmla="*/ 17145 h 80962"/>
                <a:gd name="connsiteX13" fmla="*/ 30480 w 41909"/>
                <a:gd name="connsiteY13" fmla="*/ 0 h 80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909" h="80962">
                  <a:moveTo>
                    <a:pt x="30480" y="0"/>
                  </a:moveTo>
                  <a:cubicBezTo>
                    <a:pt x="38100" y="0"/>
                    <a:pt x="41910" y="2857"/>
                    <a:pt x="41910" y="7620"/>
                  </a:cubicBezTo>
                  <a:cubicBezTo>
                    <a:pt x="41910" y="11430"/>
                    <a:pt x="39052" y="13335"/>
                    <a:pt x="39052" y="13335"/>
                  </a:cubicBezTo>
                  <a:cubicBezTo>
                    <a:pt x="37147" y="11430"/>
                    <a:pt x="34290" y="10477"/>
                    <a:pt x="29527" y="10477"/>
                  </a:cubicBezTo>
                  <a:cubicBezTo>
                    <a:pt x="15240" y="10477"/>
                    <a:pt x="10477" y="24765"/>
                    <a:pt x="10477" y="45720"/>
                  </a:cubicBezTo>
                  <a:lnTo>
                    <a:pt x="10477" y="76200"/>
                  </a:lnTo>
                  <a:cubicBezTo>
                    <a:pt x="10477" y="80010"/>
                    <a:pt x="8572" y="80963"/>
                    <a:pt x="5715" y="80963"/>
                  </a:cubicBezTo>
                  <a:lnTo>
                    <a:pt x="4763" y="80963"/>
                  </a:lnTo>
                  <a:cubicBezTo>
                    <a:pt x="1905" y="80963"/>
                    <a:pt x="0" y="80010"/>
                    <a:pt x="0" y="76200"/>
                  </a:cubicBezTo>
                  <a:lnTo>
                    <a:pt x="0" y="2857"/>
                  </a:lnTo>
                  <a:cubicBezTo>
                    <a:pt x="0" y="2857"/>
                    <a:pt x="1905" y="1905"/>
                    <a:pt x="3810" y="1905"/>
                  </a:cubicBezTo>
                  <a:cubicBezTo>
                    <a:pt x="7620" y="1905"/>
                    <a:pt x="10477" y="3810"/>
                    <a:pt x="10477" y="12382"/>
                  </a:cubicBezTo>
                  <a:lnTo>
                    <a:pt x="10477" y="17145"/>
                  </a:lnTo>
                  <a:cubicBezTo>
                    <a:pt x="13335" y="5715"/>
                    <a:pt x="20002" y="0"/>
                    <a:pt x="30480" y="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49" name="Freeform: Shape 343">
              <a:extLst>
                <a:ext uri="{FF2B5EF4-FFF2-40B4-BE49-F238E27FC236}">
                  <a16:creationId xmlns:a16="http://schemas.microsoft.com/office/drawing/2014/main" id="{7A37F6BB-5B80-1A40-AB59-282835C903E1}"/>
                </a:ext>
              </a:extLst>
            </p:cNvPr>
            <p:cNvSpPr/>
            <p:nvPr/>
          </p:nvSpPr>
          <p:spPr>
            <a:xfrm>
              <a:off x="3105150" y="2465070"/>
              <a:ext cx="76200" cy="108584"/>
            </a:xfrm>
            <a:custGeom>
              <a:avLst/>
              <a:gdLst>
                <a:gd name="connsiteX0" fmla="*/ 0 w 76200"/>
                <a:gd name="connsiteY0" fmla="*/ 100965 h 108584"/>
                <a:gd name="connsiteX1" fmla="*/ 0 w 76200"/>
                <a:gd name="connsiteY1" fmla="*/ 6667 h 108584"/>
                <a:gd name="connsiteX2" fmla="*/ 6667 w 76200"/>
                <a:gd name="connsiteY2" fmla="*/ 0 h 108584"/>
                <a:gd name="connsiteX3" fmla="*/ 70485 w 76200"/>
                <a:gd name="connsiteY3" fmla="*/ 0 h 108584"/>
                <a:gd name="connsiteX4" fmla="*/ 75247 w 76200"/>
                <a:gd name="connsiteY4" fmla="*/ 4763 h 108584"/>
                <a:gd name="connsiteX5" fmla="*/ 75247 w 76200"/>
                <a:gd name="connsiteY5" fmla="*/ 5715 h 108584"/>
                <a:gd name="connsiteX6" fmla="*/ 70485 w 76200"/>
                <a:gd name="connsiteY6" fmla="*/ 10477 h 108584"/>
                <a:gd name="connsiteX7" fmla="*/ 11430 w 76200"/>
                <a:gd name="connsiteY7" fmla="*/ 10477 h 108584"/>
                <a:gd name="connsiteX8" fmla="*/ 11430 w 76200"/>
                <a:gd name="connsiteY8" fmla="*/ 47625 h 108584"/>
                <a:gd name="connsiteX9" fmla="*/ 59055 w 76200"/>
                <a:gd name="connsiteY9" fmla="*/ 47625 h 108584"/>
                <a:gd name="connsiteX10" fmla="*/ 63817 w 76200"/>
                <a:gd name="connsiteY10" fmla="*/ 52388 h 108584"/>
                <a:gd name="connsiteX11" fmla="*/ 63817 w 76200"/>
                <a:gd name="connsiteY11" fmla="*/ 53340 h 108584"/>
                <a:gd name="connsiteX12" fmla="*/ 59055 w 76200"/>
                <a:gd name="connsiteY12" fmla="*/ 58102 h 108584"/>
                <a:gd name="connsiteX13" fmla="*/ 11430 w 76200"/>
                <a:gd name="connsiteY13" fmla="*/ 58102 h 108584"/>
                <a:gd name="connsiteX14" fmla="*/ 11430 w 76200"/>
                <a:gd name="connsiteY14" fmla="*/ 98108 h 108584"/>
                <a:gd name="connsiteX15" fmla="*/ 71438 w 76200"/>
                <a:gd name="connsiteY15" fmla="*/ 98108 h 108584"/>
                <a:gd name="connsiteX16" fmla="*/ 76200 w 76200"/>
                <a:gd name="connsiteY16" fmla="*/ 102870 h 108584"/>
                <a:gd name="connsiteX17" fmla="*/ 76200 w 76200"/>
                <a:gd name="connsiteY17" fmla="*/ 103822 h 108584"/>
                <a:gd name="connsiteX18" fmla="*/ 71438 w 76200"/>
                <a:gd name="connsiteY18" fmla="*/ 108585 h 108584"/>
                <a:gd name="connsiteX19" fmla="*/ 6667 w 76200"/>
                <a:gd name="connsiteY19" fmla="*/ 108585 h 108584"/>
                <a:gd name="connsiteX20" fmla="*/ 0 w 76200"/>
                <a:gd name="connsiteY20" fmla="*/ 100965 h 108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76200" h="108584">
                  <a:moveTo>
                    <a:pt x="0" y="100965"/>
                  </a:moveTo>
                  <a:lnTo>
                    <a:pt x="0" y="6667"/>
                  </a:lnTo>
                  <a:cubicBezTo>
                    <a:pt x="0" y="2858"/>
                    <a:pt x="2858" y="0"/>
                    <a:pt x="6667" y="0"/>
                  </a:cubicBezTo>
                  <a:lnTo>
                    <a:pt x="70485" y="0"/>
                  </a:lnTo>
                  <a:cubicBezTo>
                    <a:pt x="73342" y="0"/>
                    <a:pt x="75247" y="1905"/>
                    <a:pt x="75247" y="4763"/>
                  </a:cubicBezTo>
                  <a:lnTo>
                    <a:pt x="75247" y="5715"/>
                  </a:lnTo>
                  <a:cubicBezTo>
                    <a:pt x="75247" y="8572"/>
                    <a:pt x="73342" y="10477"/>
                    <a:pt x="70485" y="10477"/>
                  </a:cubicBezTo>
                  <a:lnTo>
                    <a:pt x="11430" y="10477"/>
                  </a:lnTo>
                  <a:lnTo>
                    <a:pt x="11430" y="47625"/>
                  </a:lnTo>
                  <a:lnTo>
                    <a:pt x="59055" y="47625"/>
                  </a:lnTo>
                  <a:cubicBezTo>
                    <a:pt x="61913" y="47625"/>
                    <a:pt x="63817" y="49530"/>
                    <a:pt x="63817" y="52388"/>
                  </a:cubicBezTo>
                  <a:lnTo>
                    <a:pt x="63817" y="53340"/>
                  </a:lnTo>
                  <a:cubicBezTo>
                    <a:pt x="63817" y="56197"/>
                    <a:pt x="61913" y="58102"/>
                    <a:pt x="59055" y="58102"/>
                  </a:cubicBezTo>
                  <a:lnTo>
                    <a:pt x="11430" y="58102"/>
                  </a:lnTo>
                  <a:lnTo>
                    <a:pt x="11430" y="98108"/>
                  </a:lnTo>
                  <a:lnTo>
                    <a:pt x="71438" y="98108"/>
                  </a:lnTo>
                  <a:cubicBezTo>
                    <a:pt x="74295" y="98108"/>
                    <a:pt x="76200" y="100013"/>
                    <a:pt x="76200" y="102870"/>
                  </a:cubicBezTo>
                  <a:lnTo>
                    <a:pt x="76200" y="103822"/>
                  </a:lnTo>
                  <a:cubicBezTo>
                    <a:pt x="76200" y="106680"/>
                    <a:pt x="74295" y="108585"/>
                    <a:pt x="71438" y="108585"/>
                  </a:cubicBezTo>
                  <a:lnTo>
                    <a:pt x="6667" y="108585"/>
                  </a:lnTo>
                  <a:cubicBezTo>
                    <a:pt x="2858" y="107633"/>
                    <a:pt x="0" y="104775"/>
                    <a:pt x="0" y="100965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50" name="Freeform: Shape 344">
              <a:extLst>
                <a:ext uri="{FF2B5EF4-FFF2-40B4-BE49-F238E27FC236}">
                  <a16:creationId xmlns:a16="http://schemas.microsoft.com/office/drawing/2014/main" id="{5D4C12F8-16CB-F64C-907B-51AF5962DA2D}"/>
                </a:ext>
              </a:extLst>
            </p:cNvPr>
            <p:cNvSpPr/>
            <p:nvPr/>
          </p:nvSpPr>
          <p:spPr>
            <a:xfrm>
              <a:off x="3180397" y="2492692"/>
              <a:ext cx="73342" cy="80010"/>
            </a:xfrm>
            <a:custGeom>
              <a:avLst/>
              <a:gdLst>
                <a:gd name="connsiteX0" fmla="*/ 36195 w 73342"/>
                <a:gd name="connsiteY0" fmla="*/ 70485 h 80010"/>
                <a:gd name="connsiteX1" fmla="*/ 60008 w 73342"/>
                <a:gd name="connsiteY1" fmla="*/ 8573 h 80010"/>
                <a:gd name="connsiteX2" fmla="*/ 67628 w 73342"/>
                <a:gd name="connsiteY2" fmla="*/ 953 h 80010"/>
                <a:gd name="connsiteX3" fmla="*/ 73343 w 73342"/>
                <a:gd name="connsiteY3" fmla="*/ 3810 h 80010"/>
                <a:gd name="connsiteX4" fmla="*/ 44768 w 73342"/>
                <a:gd name="connsiteY4" fmla="*/ 76200 h 80010"/>
                <a:gd name="connsiteX5" fmla="*/ 37148 w 73342"/>
                <a:gd name="connsiteY5" fmla="*/ 80010 h 80010"/>
                <a:gd name="connsiteX6" fmla="*/ 29528 w 73342"/>
                <a:gd name="connsiteY6" fmla="*/ 76200 h 80010"/>
                <a:gd name="connsiteX7" fmla="*/ 0 w 73342"/>
                <a:gd name="connsiteY7" fmla="*/ 2858 h 80010"/>
                <a:gd name="connsiteX8" fmla="*/ 5715 w 73342"/>
                <a:gd name="connsiteY8" fmla="*/ 0 h 80010"/>
                <a:gd name="connsiteX9" fmla="*/ 13335 w 73342"/>
                <a:gd name="connsiteY9" fmla="*/ 7620 h 80010"/>
                <a:gd name="connsiteX10" fmla="*/ 36195 w 73342"/>
                <a:gd name="connsiteY10" fmla="*/ 70485 h 80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3342" h="80010">
                  <a:moveTo>
                    <a:pt x="36195" y="70485"/>
                  </a:moveTo>
                  <a:lnTo>
                    <a:pt x="60008" y="8573"/>
                  </a:lnTo>
                  <a:cubicBezTo>
                    <a:pt x="62865" y="1905"/>
                    <a:pt x="64770" y="953"/>
                    <a:pt x="67628" y="953"/>
                  </a:cubicBezTo>
                  <a:cubicBezTo>
                    <a:pt x="71438" y="953"/>
                    <a:pt x="73343" y="3810"/>
                    <a:pt x="73343" y="3810"/>
                  </a:cubicBezTo>
                  <a:lnTo>
                    <a:pt x="44768" y="76200"/>
                  </a:lnTo>
                  <a:cubicBezTo>
                    <a:pt x="43815" y="79058"/>
                    <a:pt x="42863" y="80010"/>
                    <a:pt x="37148" y="80010"/>
                  </a:cubicBezTo>
                  <a:cubicBezTo>
                    <a:pt x="31433" y="80010"/>
                    <a:pt x="31433" y="79058"/>
                    <a:pt x="29528" y="76200"/>
                  </a:cubicBezTo>
                  <a:lnTo>
                    <a:pt x="0" y="2858"/>
                  </a:lnTo>
                  <a:cubicBezTo>
                    <a:pt x="0" y="1905"/>
                    <a:pt x="1905" y="0"/>
                    <a:pt x="5715" y="0"/>
                  </a:cubicBezTo>
                  <a:cubicBezTo>
                    <a:pt x="9525" y="0"/>
                    <a:pt x="11430" y="1905"/>
                    <a:pt x="13335" y="7620"/>
                  </a:cubicBezTo>
                  <a:lnTo>
                    <a:pt x="36195" y="7048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52" name="Freeform: Shape 345">
              <a:extLst>
                <a:ext uri="{FF2B5EF4-FFF2-40B4-BE49-F238E27FC236}">
                  <a16:creationId xmlns:a16="http://schemas.microsoft.com/office/drawing/2014/main" id="{F7893074-6570-D14F-BFD9-5FAA37A6D4D2}"/>
                </a:ext>
              </a:extLst>
            </p:cNvPr>
            <p:cNvSpPr/>
            <p:nvPr/>
          </p:nvSpPr>
          <p:spPr>
            <a:xfrm>
              <a:off x="3256597" y="2490787"/>
              <a:ext cx="76200" cy="82867"/>
            </a:xfrm>
            <a:custGeom>
              <a:avLst/>
              <a:gdLst>
                <a:gd name="connsiteX0" fmla="*/ 40958 w 76200"/>
                <a:gd name="connsiteY0" fmla="*/ 74295 h 82867"/>
                <a:gd name="connsiteX1" fmla="*/ 67628 w 76200"/>
                <a:gd name="connsiteY1" fmla="*/ 60008 h 82867"/>
                <a:gd name="connsiteX2" fmla="*/ 74295 w 76200"/>
                <a:gd name="connsiteY2" fmla="*/ 65722 h 82867"/>
                <a:gd name="connsiteX3" fmla="*/ 40958 w 76200"/>
                <a:gd name="connsiteY3" fmla="*/ 82867 h 82867"/>
                <a:gd name="connsiteX4" fmla="*/ 0 w 76200"/>
                <a:gd name="connsiteY4" fmla="*/ 41910 h 82867"/>
                <a:gd name="connsiteX5" fmla="*/ 40005 w 76200"/>
                <a:gd name="connsiteY5" fmla="*/ 0 h 82867"/>
                <a:gd name="connsiteX6" fmla="*/ 76200 w 76200"/>
                <a:gd name="connsiteY6" fmla="*/ 40005 h 82867"/>
                <a:gd name="connsiteX7" fmla="*/ 76200 w 76200"/>
                <a:gd name="connsiteY7" fmla="*/ 40958 h 82867"/>
                <a:gd name="connsiteX8" fmla="*/ 71438 w 76200"/>
                <a:gd name="connsiteY8" fmla="*/ 44767 h 82867"/>
                <a:gd name="connsiteX9" fmla="*/ 10478 w 76200"/>
                <a:gd name="connsiteY9" fmla="*/ 44767 h 82867"/>
                <a:gd name="connsiteX10" fmla="*/ 40958 w 76200"/>
                <a:gd name="connsiteY10" fmla="*/ 74295 h 82867"/>
                <a:gd name="connsiteX11" fmla="*/ 64770 w 76200"/>
                <a:gd name="connsiteY11" fmla="*/ 36195 h 82867"/>
                <a:gd name="connsiteX12" fmla="*/ 39053 w 76200"/>
                <a:gd name="connsiteY12" fmla="*/ 10478 h 82867"/>
                <a:gd name="connsiteX13" fmla="*/ 10478 w 76200"/>
                <a:gd name="connsiteY13" fmla="*/ 36195 h 82867"/>
                <a:gd name="connsiteX14" fmla="*/ 64770 w 76200"/>
                <a:gd name="connsiteY14" fmla="*/ 36195 h 82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6200" h="82867">
                  <a:moveTo>
                    <a:pt x="40958" y="74295"/>
                  </a:moveTo>
                  <a:cubicBezTo>
                    <a:pt x="56198" y="74295"/>
                    <a:pt x="62865" y="67628"/>
                    <a:pt x="67628" y="60008"/>
                  </a:cubicBezTo>
                  <a:cubicBezTo>
                    <a:pt x="67628" y="59055"/>
                    <a:pt x="74295" y="60960"/>
                    <a:pt x="74295" y="65722"/>
                  </a:cubicBezTo>
                  <a:cubicBezTo>
                    <a:pt x="74295" y="71438"/>
                    <a:pt x="62865" y="82867"/>
                    <a:pt x="40958" y="82867"/>
                  </a:cubicBezTo>
                  <a:cubicBezTo>
                    <a:pt x="17145" y="82867"/>
                    <a:pt x="0" y="65722"/>
                    <a:pt x="0" y="41910"/>
                  </a:cubicBezTo>
                  <a:cubicBezTo>
                    <a:pt x="0" y="18097"/>
                    <a:pt x="17145" y="0"/>
                    <a:pt x="40005" y="0"/>
                  </a:cubicBezTo>
                  <a:cubicBezTo>
                    <a:pt x="61913" y="0"/>
                    <a:pt x="76200" y="15240"/>
                    <a:pt x="76200" y="40005"/>
                  </a:cubicBezTo>
                  <a:lnTo>
                    <a:pt x="76200" y="40958"/>
                  </a:lnTo>
                  <a:cubicBezTo>
                    <a:pt x="76200" y="43815"/>
                    <a:pt x="75248" y="44767"/>
                    <a:pt x="71438" y="44767"/>
                  </a:cubicBezTo>
                  <a:lnTo>
                    <a:pt x="10478" y="44767"/>
                  </a:lnTo>
                  <a:cubicBezTo>
                    <a:pt x="11430" y="61913"/>
                    <a:pt x="23813" y="74295"/>
                    <a:pt x="40958" y="74295"/>
                  </a:cubicBezTo>
                  <a:moveTo>
                    <a:pt x="64770" y="36195"/>
                  </a:moveTo>
                  <a:cubicBezTo>
                    <a:pt x="63818" y="20955"/>
                    <a:pt x="54293" y="10478"/>
                    <a:pt x="39053" y="10478"/>
                  </a:cubicBezTo>
                  <a:cubicBezTo>
                    <a:pt x="23813" y="10478"/>
                    <a:pt x="13335" y="20955"/>
                    <a:pt x="10478" y="36195"/>
                  </a:cubicBezTo>
                  <a:lnTo>
                    <a:pt x="64770" y="3619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53" name="Freeform: Shape 346">
              <a:extLst>
                <a:ext uri="{FF2B5EF4-FFF2-40B4-BE49-F238E27FC236}">
                  <a16:creationId xmlns:a16="http://schemas.microsoft.com/office/drawing/2014/main" id="{4948FBCC-20C4-7F46-B264-D336B2FE0413}"/>
                </a:ext>
              </a:extLst>
            </p:cNvPr>
            <p:cNvSpPr/>
            <p:nvPr/>
          </p:nvSpPr>
          <p:spPr>
            <a:xfrm>
              <a:off x="3349942" y="2491740"/>
              <a:ext cx="41910" cy="80962"/>
            </a:xfrm>
            <a:custGeom>
              <a:avLst/>
              <a:gdLst>
                <a:gd name="connsiteX0" fmla="*/ 30480 w 41910"/>
                <a:gd name="connsiteY0" fmla="*/ 0 h 80962"/>
                <a:gd name="connsiteX1" fmla="*/ 41910 w 41910"/>
                <a:gd name="connsiteY1" fmla="*/ 7620 h 80962"/>
                <a:gd name="connsiteX2" fmla="*/ 39053 w 41910"/>
                <a:gd name="connsiteY2" fmla="*/ 13335 h 80962"/>
                <a:gd name="connsiteX3" fmla="*/ 29528 w 41910"/>
                <a:gd name="connsiteY3" fmla="*/ 10477 h 80962"/>
                <a:gd name="connsiteX4" fmla="*/ 10478 w 41910"/>
                <a:gd name="connsiteY4" fmla="*/ 45720 h 80962"/>
                <a:gd name="connsiteX5" fmla="*/ 10478 w 41910"/>
                <a:gd name="connsiteY5" fmla="*/ 76200 h 80962"/>
                <a:gd name="connsiteX6" fmla="*/ 5715 w 41910"/>
                <a:gd name="connsiteY6" fmla="*/ 80963 h 80962"/>
                <a:gd name="connsiteX7" fmla="*/ 4763 w 41910"/>
                <a:gd name="connsiteY7" fmla="*/ 80963 h 80962"/>
                <a:gd name="connsiteX8" fmla="*/ 0 w 41910"/>
                <a:gd name="connsiteY8" fmla="*/ 76200 h 80962"/>
                <a:gd name="connsiteX9" fmla="*/ 0 w 41910"/>
                <a:gd name="connsiteY9" fmla="*/ 2857 h 80962"/>
                <a:gd name="connsiteX10" fmla="*/ 3810 w 41910"/>
                <a:gd name="connsiteY10" fmla="*/ 1905 h 80962"/>
                <a:gd name="connsiteX11" fmla="*/ 10478 w 41910"/>
                <a:gd name="connsiteY11" fmla="*/ 12382 h 80962"/>
                <a:gd name="connsiteX12" fmla="*/ 10478 w 41910"/>
                <a:gd name="connsiteY12" fmla="*/ 17145 h 80962"/>
                <a:gd name="connsiteX13" fmla="*/ 30480 w 41910"/>
                <a:gd name="connsiteY13" fmla="*/ 0 h 80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910" h="80962">
                  <a:moveTo>
                    <a:pt x="30480" y="0"/>
                  </a:moveTo>
                  <a:cubicBezTo>
                    <a:pt x="38100" y="0"/>
                    <a:pt x="41910" y="2857"/>
                    <a:pt x="41910" y="7620"/>
                  </a:cubicBezTo>
                  <a:cubicBezTo>
                    <a:pt x="41910" y="11430"/>
                    <a:pt x="39053" y="13335"/>
                    <a:pt x="39053" y="13335"/>
                  </a:cubicBezTo>
                  <a:cubicBezTo>
                    <a:pt x="37148" y="11430"/>
                    <a:pt x="34290" y="10477"/>
                    <a:pt x="29528" y="10477"/>
                  </a:cubicBezTo>
                  <a:cubicBezTo>
                    <a:pt x="15240" y="10477"/>
                    <a:pt x="10478" y="24765"/>
                    <a:pt x="10478" y="45720"/>
                  </a:cubicBezTo>
                  <a:lnTo>
                    <a:pt x="10478" y="76200"/>
                  </a:lnTo>
                  <a:cubicBezTo>
                    <a:pt x="10478" y="80010"/>
                    <a:pt x="8573" y="80963"/>
                    <a:pt x="5715" y="80963"/>
                  </a:cubicBezTo>
                  <a:lnTo>
                    <a:pt x="4763" y="80963"/>
                  </a:lnTo>
                  <a:cubicBezTo>
                    <a:pt x="1905" y="80963"/>
                    <a:pt x="0" y="80010"/>
                    <a:pt x="0" y="76200"/>
                  </a:cubicBezTo>
                  <a:lnTo>
                    <a:pt x="0" y="2857"/>
                  </a:lnTo>
                  <a:cubicBezTo>
                    <a:pt x="0" y="2857"/>
                    <a:pt x="1905" y="1905"/>
                    <a:pt x="3810" y="1905"/>
                  </a:cubicBezTo>
                  <a:cubicBezTo>
                    <a:pt x="7620" y="1905"/>
                    <a:pt x="10478" y="3810"/>
                    <a:pt x="10478" y="12382"/>
                  </a:cubicBezTo>
                  <a:lnTo>
                    <a:pt x="10478" y="17145"/>
                  </a:lnTo>
                  <a:cubicBezTo>
                    <a:pt x="12383" y="5715"/>
                    <a:pt x="20003" y="0"/>
                    <a:pt x="30480" y="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55" name="Freeform: Shape 347">
              <a:extLst>
                <a:ext uri="{FF2B5EF4-FFF2-40B4-BE49-F238E27FC236}">
                  <a16:creationId xmlns:a16="http://schemas.microsoft.com/office/drawing/2014/main" id="{05F45133-F187-2E49-B842-F34B40794B64}"/>
                </a:ext>
              </a:extLst>
            </p:cNvPr>
            <p:cNvSpPr/>
            <p:nvPr/>
          </p:nvSpPr>
          <p:spPr>
            <a:xfrm>
              <a:off x="3397567" y="2494597"/>
              <a:ext cx="73342" cy="112395"/>
            </a:xfrm>
            <a:custGeom>
              <a:avLst/>
              <a:gdLst>
                <a:gd name="connsiteX0" fmla="*/ 21908 w 73342"/>
                <a:gd name="connsiteY0" fmla="*/ 107633 h 112395"/>
                <a:gd name="connsiteX1" fmla="*/ 35242 w 73342"/>
                <a:gd name="connsiteY1" fmla="*/ 74295 h 112395"/>
                <a:gd name="connsiteX2" fmla="*/ 28575 w 73342"/>
                <a:gd name="connsiteY2" fmla="*/ 70485 h 112395"/>
                <a:gd name="connsiteX3" fmla="*/ 0 w 73342"/>
                <a:gd name="connsiteY3" fmla="*/ 2858 h 112395"/>
                <a:gd name="connsiteX4" fmla="*/ 5715 w 73342"/>
                <a:gd name="connsiteY4" fmla="*/ 0 h 112395"/>
                <a:gd name="connsiteX5" fmla="*/ 13335 w 73342"/>
                <a:gd name="connsiteY5" fmla="*/ 7620 h 112395"/>
                <a:gd name="connsiteX6" fmla="*/ 38100 w 73342"/>
                <a:gd name="connsiteY6" fmla="*/ 69533 h 112395"/>
                <a:gd name="connsiteX7" fmla="*/ 60008 w 73342"/>
                <a:gd name="connsiteY7" fmla="*/ 8573 h 112395"/>
                <a:gd name="connsiteX8" fmla="*/ 67628 w 73342"/>
                <a:gd name="connsiteY8" fmla="*/ 953 h 112395"/>
                <a:gd name="connsiteX9" fmla="*/ 73342 w 73342"/>
                <a:gd name="connsiteY9" fmla="*/ 3810 h 112395"/>
                <a:gd name="connsiteX10" fmla="*/ 35242 w 73342"/>
                <a:gd name="connsiteY10" fmla="*/ 105728 h 112395"/>
                <a:gd name="connsiteX11" fmla="*/ 27623 w 73342"/>
                <a:gd name="connsiteY11" fmla="*/ 112395 h 112395"/>
                <a:gd name="connsiteX12" fmla="*/ 21908 w 73342"/>
                <a:gd name="connsiteY12" fmla="*/ 107633 h 112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3342" h="112395">
                  <a:moveTo>
                    <a:pt x="21908" y="107633"/>
                  </a:moveTo>
                  <a:lnTo>
                    <a:pt x="35242" y="74295"/>
                  </a:lnTo>
                  <a:cubicBezTo>
                    <a:pt x="31433" y="74295"/>
                    <a:pt x="30480" y="73343"/>
                    <a:pt x="28575" y="70485"/>
                  </a:cubicBezTo>
                  <a:lnTo>
                    <a:pt x="0" y="2858"/>
                  </a:lnTo>
                  <a:cubicBezTo>
                    <a:pt x="0" y="1905"/>
                    <a:pt x="1905" y="0"/>
                    <a:pt x="5715" y="0"/>
                  </a:cubicBezTo>
                  <a:cubicBezTo>
                    <a:pt x="9525" y="0"/>
                    <a:pt x="11430" y="1905"/>
                    <a:pt x="13335" y="7620"/>
                  </a:cubicBezTo>
                  <a:lnTo>
                    <a:pt x="38100" y="69533"/>
                  </a:lnTo>
                  <a:lnTo>
                    <a:pt x="60008" y="8573"/>
                  </a:lnTo>
                  <a:cubicBezTo>
                    <a:pt x="61913" y="2858"/>
                    <a:pt x="64770" y="953"/>
                    <a:pt x="67628" y="953"/>
                  </a:cubicBezTo>
                  <a:cubicBezTo>
                    <a:pt x="70485" y="953"/>
                    <a:pt x="73342" y="2858"/>
                    <a:pt x="73342" y="3810"/>
                  </a:cubicBezTo>
                  <a:lnTo>
                    <a:pt x="35242" y="105728"/>
                  </a:lnTo>
                  <a:cubicBezTo>
                    <a:pt x="33338" y="111443"/>
                    <a:pt x="30480" y="112395"/>
                    <a:pt x="27623" y="112395"/>
                  </a:cubicBezTo>
                  <a:cubicBezTo>
                    <a:pt x="24765" y="110490"/>
                    <a:pt x="21908" y="107633"/>
                    <a:pt x="21908" y="10763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56" name="Freeform: Shape 348">
              <a:extLst>
                <a:ext uri="{FF2B5EF4-FFF2-40B4-BE49-F238E27FC236}">
                  <a16:creationId xmlns:a16="http://schemas.microsoft.com/office/drawing/2014/main" id="{ED6CD7A0-FBF7-F34D-A5CC-07B6494046A6}"/>
                </a:ext>
              </a:extLst>
            </p:cNvPr>
            <p:cNvSpPr/>
            <p:nvPr/>
          </p:nvSpPr>
          <p:spPr>
            <a:xfrm>
              <a:off x="3472815" y="2491740"/>
              <a:ext cx="80962" cy="81950"/>
            </a:xfrm>
            <a:custGeom>
              <a:avLst/>
              <a:gdLst>
                <a:gd name="connsiteX0" fmla="*/ 0 w 80962"/>
                <a:gd name="connsiteY0" fmla="*/ 40957 h 81950"/>
                <a:gd name="connsiteX1" fmla="*/ 40957 w 80962"/>
                <a:gd name="connsiteY1" fmla="*/ 0 h 81950"/>
                <a:gd name="connsiteX2" fmla="*/ 80963 w 80962"/>
                <a:gd name="connsiteY2" fmla="*/ 40957 h 81950"/>
                <a:gd name="connsiteX3" fmla="*/ 40957 w 80962"/>
                <a:gd name="connsiteY3" fmla="*/ 81915 h 81950"/>
                <a:gd name="connsiteX4" fmla="*/ 0 w 80962"/>
                <a:gd name="connsiteY4" fmla="*/ 40957 h 81950"/>
                <a:gd name="connsiteX5" fmla="*/ 70485 w 80962"/>
                <a:gd name="connsiteY5" fmla="*/ 41910 h 81950"/>
                <a:gd name="connsiteX6" fmla="*/ 40957 w 80962"/>
                <a:gd name="connsiteY6" fmla="*/ 9525 h 81950"/>
                <a:gd name="connsiteX7" fmla="*/ 11430 w 80962"/>
                <a:gd name="connsiteY7" fmla="*/ 40957 h 81950"/>
                <a:gd name="connsiteX8" fmla="*/ 40957 w 80962"/>
                <a:gd name="connsiteY8" fmla="*/ 73342 h 81950"/>
                <a:gd name="connsiteX9" fmla="*/ 70485 w 80962"/>
                <a:gd name="connsiteY9" fmla="*/ 41910 h 81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962" h="81950">
                  <a:moveTo>
                    <a:pt x="0" y="40957"/>
                  </a:moveTo>
                  <a:cubicBezTo>
                    <a:pt x="0" y="17145"/>
                    <a:pt x="17145" y="0"/>
                    <a:pt x="40957" y="0"/>
                  </a:cubicBezTo>
                  <a:cubicBezTo>
                    <a:pt x="64770" y="0"/>
                    <a:pt x="80963" y="17145"/>
                    <a:pt x="80963" y="40957"/>
                  </a:cubicBezTo>
                  <a:cubicBezTo>
                    <a:pt x="80963" y="64770"/>
                    <a:pt x="63817" y="81915"/>
                    <a:pt x="40957" y="81915"/>
                  </a:cubicBezTo>
                  <a:cubicBezTo>
                    <a:pt x="17145" y="82867"/>
                    <a:pt x="0" y="64770"/>
                    <a:pt x="0" y="40957"/>
                  </a:cubicBezTo>
                  <a:moveTo>
                    <a:pt x="70485" y="41910"/>
                  </a:moveTo>
                  <a:cubicBezTo>
                    <a:pt x="70485" y="23813"/>
                    <a:pt x="58102" y="9525"/>
                    <a:pt x="40957" y="9525"/>
                  </a:cubicBezTo>
                  <a:cubicBezTo>
                    <a:pt x="23813" y="9525"/>
                    <a:pt x="11430" y="22860"/>
                    <a:pt x="11430" y="40957"/>
                  </a:cubicBezTo>
                  <a:cubicBezTo>
                    <a:pt x="11430" y="59055"/>
                    <a:pt x="23813" y="73342"/>
                    <a:pt x="40957" y="73342"/>
                  </a:cubicBezTo>
                  <a:cubicBezTo>
                    <a:pt x="58102" y="73342"/>
                    <a:pt x="70485" y="60007"/>
                    <a:pt x="70485" y="4191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57" name="Freeform: Shape 349">
              <a:extLst>
                <a:ext uri="{FF2B5EF4-FFF2-40B4-BE49-F238E27FC236}">
                  <a16:creationId xmlns:a16="http://schemas.microsoft.com/office/drawing/2014/main" id="{8CB21DFD-9106-CC41-8B90-7FFCB4EAB067}"/>
                </a:ext>
              </a:extLst>
            </p:cNvPr>
            <p:cNvSpPr/>
            <p:nvPr/>
          </p:nvSpPr>
          <p:spPr>
            <a:xfrm>
              <a:off x="3567112" y="2491740"/>
              <a:ext cx="67627" cy="80009"/>
            </a:xfrm>
            <a:custGeom>
              <a:avLst/>
              <a:gdLst>
                <a:gd name="connsiteX0" fmla="*/ 36195 w 67627"/>
                <a:gd name="connsiteY0" fmla="*/ 0 h 80009"/>
                <a:gd name="connsiteX1" fmla="*/ 67628 w 67627"/>
                <a:gd name="connsiteY1" fmla="*/ 34290 h 80009"/>
                <a:gd name="connsiteX2" fmla="*/ 67628 w 67627"/>
                <a:gd name="connsiteY2" fmla="*/ 75247 h 80009"/>
                <a:gd name="connsiteX3" fmla="*/ 62865 w 67627"/>
                <a:gd name="connsiteY3" fmla="*/ 80010 h 80009"/>
                <a:gd name="connsiteX4" fmla="*/ 61913 w 67627"/>
                <a:gd name="connsiteY4" fmla="*/ 80010 h 80009"/>
                <a:gd name="connsiteX5" fmla="*/ 57150 w 67627"/>
                <a:gd name="connsiteY5" fmla="*/ 75247 h 80009"/>
                <a:gd name="connsiteX6" fmla="*/ 57150 w 67627"/>
                <a:gd name="connsiteY6" fmla="*/ 34290 h 80009"/>
                <a:gd name="connsiteX7" fmla="*/ 36195 w 67627"/>
                <a:gd name="connsiteY7" fmla="*/ 8572 h 80009"/>
                <a:gd name="connsiteX8" fmla="*/ 10478 w 67627"/>
                <a:gd name="connsiteY8" fmla="*/ 25717 h 80009"/>
                <a:gd name="connsiteX9" fmla="*/ 10478 w 67627"/>
                <a:gd name="connsiteY9" fmla="*/ 75247 h 80009"/>
                <a:gd name="connsiteX10" fmla="*/ 5715 w 67627"/>
                <a:gd name="connsiteY10" fmla="*/ 80010 h 80009"/>
                <a:gd name="connsiteX11" fmla="*/ 4763 w 67627"/>
                <a:gd name="connsiteY11" fmla="*/ 80010 h 80009"/>
                <a:gd name="connsiteX12" fmla="*/ 0 w 67627"/>
                <a:gd name="connsiteY12" fmla="*/ 75247 h 80009"/>
                <a:gd name="connsiteX13" fmla="*/ 0 w 67627"/>
                <a:gd name="connsiteY13" fmla="*/ 1905 h 80009"/>
                <a:gd name="connsiteX14" fmla="*/ 3810 w 67627"/>
                <a:gd name="connsiteY14" fmla="*/ 952 h 80009"/>
                <a:gd name="connsiteX15" fmla="*/ 10478 w 67627"/>
                <a:gd name="connsiteY15" fmla="*/ 11430 h 80009"/>
                <a:gd name="connsiteX16" fmla="*/ 10478 w 67627"/>
                <a:gd name="connsiteY16" fmla="*/ 14288 h 80009"/>
                <a:gd name="connsiteX17" fmla="*/ 36195 w 67627"/>
                <a:gd name="connsiteY17" fmla="*/ 0 h 80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7627" h="80009">
                  <a:moveTo>
                    <a:pt x="36195" y="0"/>
                  </a:moveTo>
                  <a:cubicBezTo>
                    <a:pt x="57150" y="0"/>
                    <a:pt x="67628" y="14288"/>
                    <a:pt x="67628" y="34290"/>
                  </a:cubicBezTo>
                  <a:lnTo>
                    <a:pt x="67628" y="75247"/>
                  </a:lnTo>
                  <a:cubicBezTo>
                    <a:pt x="67628" y="79057"/>
                    <a:pt x="65722" y="80010"/>
                    <a:pt x="62865" y="80010"/>
                  </a:cubicBezTo>
                  <a:lnTo>
                    <a:pt x="61913" y="80010"/>
                  </a:lnTo>
                  <a:cubicBezTo>
                    <a:pt x="59055" y="80010"/>
                    <a:pt x="57150" y="79057"/>
                    <a:pt x="57150" y="75247"/>
                  </a:cubicBezTo>
                  <a:lnTo>
                    <a:pt x="57150" y="34290"/>
                  </a:lnTo>
                  <a:cubicBezTo>
                    <a:pt x="57150" y="19050"/>
                    <a:pt x="49530" y="8572"/>
                    <a:pt x="36195" y="8572"/>
                  </a:cubicBezTo>
                  <a:cubicBezTo>
                    <a:pt x="23813" y="8572"/>
                    <a:pt x="15240" y="15240"/>
                    <a:pt x="10478" y="25717"/>
                  </a:cubicBezTo>
                  <a:lnTo>
                    <a:pt x="10478" y="75247"/>
                  </a:lnTo>
                  <a:cubicBezTo>
                    <a:pt x="10478" y="79057"/>
                    <a:pt x="8572" y="80010"/>
                    <a:pt x="5715" y="80010"/>
                  </a:cubicBezTo>
                  <a:lnTo>
                    <a:pt x="4763" y="80010"/>
                  </a:lnTo>
                  <a:cubicBezTo>
                    <a:pt x="1905" y="80010"/>
                    <a:pt x="0" y="79057"/>
                    <a:pt x="0" y="75247"/>
                  </a:cubicBezTo>
                  <a:lnTo>
                    <a:pt x="0" y="1905"/>
                  </a:lnTo>
                  <a:cubicBezTo>
                    <a:pt x="0" y="1905"/>
                    <a:pt x="1905" y="952"/>
                    <a:pt x="3810" y="952"/>
                  </a:cubicBezTo>
                  <a:cubicBezTo>
                    <a:pt x="7620" y="952"/>
                    <a:pt x="10478" y="2857"/>
                    <a:pt x="10478" y="11430"/>
                  </a:cubicBezTo>
                  <a:lnTo>
                    <a:pt x="10478" y="14288"/>
                  </a:lnTo>
                  <a:cubicBezTo>
                    <a:pt x="14288" y="5715"/>
                    <a:pt x="23813" y="0"/>
                    <a:pt x="36195" y="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58" name="Freeform: Shape 350">
              <a:extLst>
                <a:ext uri="{FF2B5EF4-FFF2-40B4-BE49-F238E27FC236}">
                  <a16:creationId xmlns:a16="http://schemas.microsoft.com/office/drawing/2014/main" id="{D138BAD7-0B72-9040-A22C-5B5C206E25B8}"/>
                </a:ext>
              </a:extLst>
            </p:cNvPr>
            <p:cNvSpPr/>
            <p:nvPr/>
          </p:nvSpPr>
          <p:spPr>
            <a:xfrm>
              <a:off x="3646170" y="2490787"/>
              <a:ext cx="76200" cy="82867"/>
            </a:xfrm>
            <a:custGeom>
              <a:avLst/>
              <a:gdLst>
                <a:gd name="connsiteX0" fmla="*/ 40958 w 76200"/>
                <a:gd name="connsiteY0" fmla="*/ 74295 h 82867"/>
                <a:gd name="connsiteX1" fmla="*/ 67627 w 76200"/>
                <a:gd name="connsiteY1" fmla="*/ 60008 h 82867"/>
                <a:gd name="connsiteX2" fmla="*/ 74295 w 76200"/>
                <a:gd name="connsiteY2" fmla="*/ 65722 h 82867"/>
                <a:gd name="connsiteX3" fmla="*/ 40958 w 76200"/>
                <a:gd name="connsiteY3" fmla="*/ 82867 h 82867"/>
                <a:gd name="connsiteX4" fmla="*/ 0 w 76200"/>
                <a:gd name="connsiteY4" fmla="*/ 41910 h 82867"/>
                <a:gd name="connsiteX5" fmla="*/ 40005 w 76200"/>
                <a:gd name="connsiteY5" fmla="*/ 0 h 82867"/>
                <a:gd name="connsiteX6" fmla="*/ 76200 w 76200"/>
                <a:gd name="connsiteY6" fmla="*/ 40005 h 82867"/>
                <a:gd name="connsiteX7" fmla="*/ 76200 w 76200"/>
                <a:gd name="connsiteY7" fmla="*/ 40958 h 82867"/>
                <a:gd name="connsiteX8" fmla="*/ 71438 w 76200"/>
                <a:gd name="connsiteY8" fmla="*/ 44767 h 82867"/>
                <a:gd name="connsiteX9" fmla="*/ 10477 w 76200"/>
                <a:gd name="connsiteY9" fmla="*/ 44767 h 82867"/>
                <a:gd name="connsiteX10" fmla="*/ 40958 w 76200"/>
                <a:gd name="connsiteY10" fmla="*/ 74295 h 82867"/>
                <a:gd name="connsiteX11" fmla="*/ 64770 w 76200"/>
                <a:gd name="connsiteY11" fmla="*/ 36195 h 82867"/>
                <a:gd name="connsiteX12" fmla="*/ 39052 w 76200"/>
                <a:gd name="connsiteY12" fmla="*/ 10478 h 82867"/>
                <a:gd name="connsiteX13" fmla="*/ 10477 w 76200"/>
                <a:gd name="connsiteY13" fmla="*/ 36195 h 82867"/>
                <a:gd name="connsiteX14" fmla="*/ 64770 w 76200"/>
                <a:gd name="connsiteY14" fmla="*/ 36195 h 82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6200" h="82867">
                  <a:moveTo>
                    <a:pt x="40958" y="74295"/>
                  </a:moveTo>
                  <a:cubicBezTo>
                    <a:pt x="56197" y="74295"/>
                    <a:pt x="62865" y="67628"/>
                    <a:pt x="67627" y="60008"/>
                  </a:cubicBezTo>
                  <a:cubicBezTo>
                    <a:pt x="67627" y="59055"/>
                    <a:pt x="74295" y="60960"/>
                    <a:pt x="74295" y="65722"/>
                  </a:cubicBezTo>
                  <a:cubicBezTo>
                    <a:pt x="74295" y="71438"/>
                    <a:pt x="62865" y="82867"/>
                    <a:pt x="40958" y="82867"/>
                  </a:cubicBezTo>
                  <a:cubicBezTo>
                    <a:pt x="17145" y="82867"/>
                    <a:pt x="0" y="65722"/>
                    <a:pt x="0" y="41910"/>
                  </a:cubicBezTo>
                  <a:cubicBezTo>
                    <a:pt x="0" y="18097"/>
                    <a:pt x="17145" y="0"/>
                    <a:pt x="40005" y="0"/>
                  </a:cubicBezTo>
                  <a:cubicBezTo>
                    <a:pt x="61913" y="0"/>
                    <a:pt x="76200" y="15240"/>
                    <a:pt x="76200" y="40005"/>
                  </a:cubicBezTo>
                  <a:lnTo>
                    <a:pt x="76200" y="40958"/>
                  </a:lnTo>
                  <a:cubicBezTo>
                    <a:pt x="76200" y="43815"/>
                    <a:pt x="75247" y="44767"/>
                    <a:pt x="71438" y="44767"/>
                  </a:cubicBezTo>
                  <a:lnTo>
                    <a:pt x="10477" y="44767"/>
                  </a:lnTo>
                  <a:cubicBezTo>
                    <a:pt x="11430" y="61913"/>
                    <a:pt x="23813" y="74295"/>
                    <a:pt x="40958" y="74295"/>
                  </a:cubicBezTo>
                  <a:moveTo>
                    <a:pt x="64770" y="36195"/>
                  </a:moveTo>
                  <a:cubicBezTo>
                    <a:pt x="63817" y="20955"/>
                    <a:pt x="54292" y="10478"/>
                    <a:pt x="39052" y="10478"/>
                  </a:cubicBezTo>
                  <a:cubicBezTo>
                    <a:pt x="23813" y="10478"/>
                    <a:pt x="13335" y="20955"/>
                    <a:pt x="10477" y="36195"/>
                  </a:cubicBezTo>
                  <a:lnTo>
                    <a:pt x="64770" y="3619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3819113078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28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person&#10;&#10;Description automatically generated">
            <a:extLst>
              <a:ext uri="{FF2B5EF4-FFF2-40B4-BE49-F238E27FC236}">
                <a16:creationId xmlns:a16="http://schemas.microsoft.com/office/drawing/2014/main" id="{51C81740-9A96-074D-9363-644FB2DD9D6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3473"/>
          <a:stretch/>
        </p:blipFill>
        <p:spPr>
          <a:xfrm>
            <a:off x="794" y="1"/>
            <a:ext cx="12190413" cy="6619876"/>
          </a:xfrm>
          <a:prstGeom prst="rect">
            <a:avLst/>
          </a:prstGeom>
        </p:spPr>
      </p:pic>
      <p:sp>
        <p:nvSpPr>
          <p:cNvPr id="86" name="Text Placeholder 2">
            <a:extLst>
              <a:ext uri="{FF2B5EF4-FFF2-40B4-BE49-F238E27FC236}">
                <a16:creationId xmlns:a16="http://schemas.microsoft.com/office/drawing/2014/main" id="{9147BED3-AD59-473C-B06A-DAB4642B8F18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841791" y="579237"/>
            <a:ext cx="3375096" cy="2879504"/>
          </a:xfrm>
          <a:prstGeom prst="rect">
            <a:avLst/>
          </a:prstGeom>
        </p:spPr>
        <p:txBody>
          <a:bodyPr/>
          <a:lstStyle>
            <a:lvl1pPr marL="0" marR="2540" indent="0" algn="l" defTabSz="457189" rtl="0" eaLnBrk="1" latinLnBrk="0" hangingPunct="1">
              <a:lnSpc>
                <a:spcPct val="96000"/>
              </a:lnSpc>
              <a:spcBef>
                <a:spcPts val="0"/>
              </a:spcBef>
              <a:buFont typeface="Arial"/>
              <a:buNone/>
              <a:defRPr lang="en-US" sz="3400" b="1" i="0" spc="0" baseline="0" dirty="0" smtClean="0">
                <a:solidFill>
                  <a:srgbClr val="2C4046"/>
                </a:solidFill>
                <a:latin typeface="Arial MT" pitchFamily="50" charset="0"/>
                <a:ea typeface="+mj-ea"/>
                <a:cs typeface="Arial"/>
              </a:defRPr>
            </a:lvl1pPr>
            <a:lvl2pPr marL="6351" marR="2540" indent="0" algn="l" defTabSz="457189" rtl="0" eaLnBrk="1" latinLnBrk="0" hangingPunct="1">
              <a:lnSpc>
                <a:spcPct val="77700"/>
              </a:lnSpc>
              <a:spcBef>
                <a:spcPts val="931"/>
              </a:spcBef>
              <a:buFont typeface="Arial"/>
              <a:buNone/>
              <a:defRPr lang="en-US" sz="3275" b="1" kern="1200" spc="-111" baseline="0" dirty="0" smtClean="0">
                <a:solidFill>
                  <a:srgbClr val="2C4046"/>
                </a:solidFill>
                <a:latin typeface="Arial"/>
                <a:ea typeface="+mn-ea"/>
                <a:cs typeface="Arial"/>
              </a:defRPr>
            </a:lvl2pPr>
            <a:lvl3pPr marL="6351" marR="2540" indent="0" algn="l" defTabSz="457189" rtl="0" eaLnBrk="1" latinLnBrk="0" hangingPunct="1">
              <a:lnSpc>
                <a:spcPct val="77700"/>
              </a:lnSpc>
              <a:spcBef>
                <a:spcPts val="931"/>
              </a:spcBef>
              <a:buFont typeface="Arial"/>
              <a:buNone/>
              <a:defRPr lang="en-US" sz="3275" b="1" kern="1200" spc="-111" baseline="0" dirty="0" smtClean="0">
                <a:solidFill>
                  <a:srgbClr val="2C4046"/>
                </a:solidFill>
                <a:latin typeface="Arial"/>
                <a:ea typeface="+mn-ea"/>
                <a:cs typeface="Arial"/>
              </a:defRPr>
            </a:lvl3pPr>
            <a:lvl4pPr marL="6351" marR="2540" indent="0" algn="l" defTabSz="457189" rtl="0" eaLnBrk="1" latinLnBrk="0" hangingPunct="1">
              <a:lnSpc>
                <a:spcPct val="77700"/>
              </a:lnSpc>
              <a:spcBef>
                <a:spcPts val="931"/>
              </a:spcBef>
              <a:buFont typeface="Arial"/>
              <a:buNone/>
              <a:defRPr lang="en-US" sz="3275" b="1" kern="1200" spc="-111" baseline="0" dirty="0" smtClean="0">
                <a:solidFill>
                  <a:srgbClr val="2C4046"/>
                </a:solidFill>
                <a:latin typeface="Arial"/>
                <a:ea typeface="+mn-ea"/>
                <a:cs typeface="Arial"/>
              </a:defRPr>
            </a:lvl4pPr>
            <a:lvl5pPr marL="6351" marR="2540" indent="0" algn="l" defTabSz="457189" rtl="0" eaLnBrk="1" latinLnBrk="0" hangingPunct="1">
              <a:lnSpc>
                <a:spcPct val="77700"/>
              </a:lnSpc>
              <a:spcBef>
                <a:spcPts val="931"/>
              </a:spcBef>
              <a:buFont typeface="Arial"/>
              <a:buNone/>
              <a:defRPr lang="en-US" sz="3275" b="1" kern="1200" spc="-111" baseline="0" dirty="0">
                <a:solidFill>
                  <a:srgbClr val="2C4046"/>
                </a:solidFill>
                <a:latin typeface="Arial"/>
                <a:ea typeface="+mn-ea"/>
                <a:cs typeface="Arial"/>
              </a:defRPr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EFFA467-1290-4E70-8A5F-8F55ADBF334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8454" y="3733933"/>
            <a:ext cx="4508500" cy="248399"/>
          </a:xfrm>
          <a:prstGeom prst="rect">
            <a:avLst/>
          </a:prstGeom>
        </p:spPr>
        <p:txBody>
          <a:bodyPr/>
          <a:lstStyle>
            <a:lvl1pPr marL="6351" algn="l" defTabSz="457189" rtl="0" eaLnBrk="1" latinLnBrk="0" hangingPunct="1">
              <a:lnSpc>
                <a:spcPct val="100000"/>
              </a:lnSpc>
              <a:spcBef>
                <a:spcPts val="51"/>
              </a:spcBef>
              <a:defRPr lang="en-US" sz="1151" kern="1200" spc="-15" dirty="0" smtClean="0">
                <a:solidFill>
                  <a:srgbClr val="2C4046"/>
                </a:solidFill>
                <a:latin typeface="Arial"/>
                <a:ea typeface="+mn-ea"/>
                <a:cs typeface="Arial"/>
              </a:defRPr>
            </a:lvl1pPr>
            <a:lvl2pPr marL="6351" algn="l" defTabSz="457189" rtl="0" eaLnBrk="1" latinLnBrk="0" hangingPunct="1">
              <a:lnSpc>
                <a:spcPct val="100000"/>
              </a:lnSpc>
              <a:spcBef>
                <a:spcPts val="51"/>
              </a:spcBef>
              <a:defRPr lang="en-US" sz="651" kern="1200" spc="-15" dirty="0" smtClean="0">
                <a:solidFill>
                  <a:srgbClr val="2C4046"/>
                </a:solidFill>
                <a:latin typeface="Arial"/>
                <a:ea typeface="+mn-ea"/>
                <a:cs typeface="Arial"/>
              </a:defRPr>
            </a:lvl2pPr>
            <a:lvl3pPr marL="6351" algn="l" defTabSz="457189" rtl="0" eaLnBrk="1" latinLnBrk="0" hangingPunct="1">
              <a:lnSpc>
                <a:spcPct val="100000"/>
              </a:lnSpc>
              <a:spcBef>
                <a:spcPts val="51"/>
              </a:spcBef>
              <a:defRPr lang="en-US" sz="651" kern="1200" spc="-15" dirty="0" smtClean="0">
                <a:solidFill>
                  <a:srgbClr val="2C4046"/>
                </a:solidFill>
                <a:latin typeface="Arial"/>
                <a:ea typeface="+mn-ea"/>
                <a:cs typeface="Arial"/>
              </a:defRPr>
            </a:lvl3pPr>
            <a:lvl4pPr marL="6351" algn="l" defTabSz="457189" rtl="0" eaLnBrk="1" latinLnBrk="0" hangingPunct="1">
              <a:lnSpc>
                <a:spcPct val="100000"/>
              </a:lnSpc>
              <a:spcBef>
                <a:spcPts val="51"/>
              </a:spcBef>
              <a:defRPr lang="en-US" sz="651" kern="1200" spc="-15" dirty="0" smtClean="0">
                <a:solidFill>
                  <a:srgbClr val="2C4046"/>
                </a:solidFill>
                <a:latin typeface="Arial"/>
                <a:ea typeface="+mn-ea"/>
                <a:cs typeface="Arial"/>
              </a:defRPr>
            </a:lvl4pPr>
            <a:lvl5pPr marL="6351" algn="l" defTabSz="457189" rtl="0" eaLnBrk="1" latinLnBrk="0" hangingPunct="1">
              <a:lnSpc>
                <a:spcPct val="100000"/>
              </a:lnSpc>
              <a:spcBef>
                <a:spcPts val="51"/>
              </a:spcBef>
              <a:defRPr lang="en-US" sz="651" kern="1200" spc="-15" dirty="0">
                <a:solidFill>
                  <a:srgbClr val="2C4046"/>
                </a:solidFill>
                <a:latin typeface="Arial"/>
                <a:ea typeface="+mn-ea"/>
                <a:cs typeface="Arial"/>
              </a:defRPr>
            </a:lvl5pPr>
          </a:lstStyle>
          <a:p>
            <a:pPr lvl="0"/>
            <a:r>
              <a:rPr lang="en-US"/>
              <a:t>Enter Subtitle Here</a:t>
            </a:r>
          </a:p>
        </p:txBody>
      </p:sp>
      <p:sp>
        <p:nvSpPr>
          <p:cNvPr id="54" name="Slide Number Placeholder 9">
            <a:extLst>
              <a:ext uri="{FF2B5EF4-FFF2-40B4-BE49-F238E27FC236}">
                <a16:creationId xmlns:a16="http://schemas.microsoft.com/office/drawing/2014/main" id="{5AB7AEF5-6381-47F5-B870-8B24B09D9D59}"/>
              </a:ext>
            </a:extLst>
          </p:cNvPr>
          <p:cNvSpPr txBox="1">
            <a:spLocks/>
          </p:cNvSpPr>
          <p:nvPr userDrawn="1"/>
        </p:nvSpPr>
        <p:spPr>
          <a:xfrm>
            <a:off x="11730624" y="324781"/>
            <a:ext cx="117005" cy="95939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defRPr lang="en-US" sz="700" b="1" kern="1200" smtClean="0">
                <a:solidFill>
                  <a:srgbClr val="2C4046"/>
                </a:solidFill>
                <a:latin typeface="Arial"/>
                <a:ea typeface="+mn-ea"/>
                <a:cs typeface="Arial"/>
              </a:defRPr>
            </a:lvl1pPr>
            <a:lvl2pPr marL="633954" algn="l" defTabSz="633954" rtl="0" eaLnBrk="1" latinLnBrk="0" hangingPunct="1">
              <a:defRPr sz="24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67907" algn="l" defTabSz="633954" rtl="0" eaLnBrk="1" latinLnBrk="0" hangingPunct="1">
              <a:defRPr sz="24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01861" algn="l" defTabSz="633954" rtl="0" eaLnBrk="1" latinLnBrk="0" hangingPunct="1">
              <a:defRPr sz="24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535814" algn="l" defTabSz="633954" rtl="0" eaLnBrk="1" latinLnBrk="0" hangingPunct="1">
              <a:defRPr sz="24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169768" algn="l" defTabSz="633954" rtl="0" eaLnBrk="1" latinLnBrk="0" hangingPunct="1">
              <a:defRPr sz="24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803721" algn="l" defTabSz="633954" rtl="0" eaLnBrk="1" latinLnBrk="0" hangingPunct="1">
              <a:defRPr sz="24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437675" algn="l" defTabSz="633954" rtl="0" eaLnBrk="1" latinLnBrk="0" hangingPunct="1">
              <a:defRPr sz="24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071628" algn="l" defTabSz="633954" rtl="0" eaLnBrk="1" latinLnBrk="0" hangingPunct="1">
              <a:defRPr sz="24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37941EF-9EE4-4C49-BBA8-147D44CBA153}" type="slidenum">
              <a:rPr lang="en-US" sz="600" smtClean="0">
                <a:solidFill>
                  <a:schemeClr val="bg1"/>
                </a:solidFill>
              </a:rPr>
              <a:pPr/>
              <a:t>‹#›</a:t>
            </a:fld>
            <a:endParaRPr lang="en-US" sz="600">
              <a:solidFill>
                <a:schemeClr val="bg1"/>
              </a:solidFill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3F1C5523-94CE-B245-85C1-FFA4D0A11E74}"/>
              </a:ext>
            </a:extLst>
          </p:cNvPr>
          <p:cNvGrpSpPr/>
          <p:nvPr userDrawn="1"/>
        </p:nvGrpSpPr>
        <p:grpSpPr>
          <a:xfrm>
            <a:off x="10897318" y="6082201"/>
            <a:ext cx="931165" cy="385303"/>
            <a:chOff x="2792363" y="2207895"/>
            <a:chExt cx="930007" cy="399097"/>
          </a:xfrm>
          <a:solidFill>
            <a:schemeClr val="tx2"/>
          </a:solidFill>
        </p:grpSpPr>
        <p:sp>
          <p:nvSpPr>
            <p:cNvPr id="38" name="Freeform: Shape 332">
              <a:extLst>
                <a:ext uri="{FF2B5EF4-FFF2-40B4-BE49-F238E27FC236}">
                  <a16:creationId xmlns:a16="http://schemas.microsoft.com/office/drawing/2014/main" id="{3D0FBE10-53B5-FB42-8FB2-8B1F500658F1}"/>
                </a:ext>
              </a:extLst>
            </p:cNvPr>
            <p:cNvSpPr/>
            <p:nvPr/>
          </p:nvSpPr>
          <p:spPr>
            <a:xfrm>
              <a:off x="3139920" y="2207895"/>
              <a:ext cx="138093" cy="196214"/>
            </a:xfrm>
            <a:custGeom>
              <a:avLst/>
              <a:gdLst>
                <a:gd name="connsiteX0" fmla="*/ 134775 w 138093"/>
                <a:gd name="connsiteY0" fmla="*/ 179070 h 196214"/>
                <a:gd name="connsiteX1" fmla="*/ 110010 w 138093"/>
                <a:gd name="connsiteY1" fmla="*/ 149542 h 196214"/>
                <a:gd name="connsiteX2" fmla="*/ 107152 w 138093"/>
                <a:gd name="connsiteY2" fmla="*/ 144780 h 196214"/>
                <a:gd name="connsiteX3" fmla="*/ 93817 w 138093"/>
                <a:gd name="connsiteY3" fmla="*/ 126683 h 196214"/>
                <a:gd name="connsiteX4" fmla="*/ 95722 w 138093"/>
                <a:gd name="connsiteY4" fmla="*/ 108585 h 196214"/>
                <a:gd name="connsiteX5" fmla="*/ 98580 w 138093"/>
                <a:gd name="connsiteY5" fmla="*/ 105727 h 196214"/>
                <a:gd name="connsiteX6" fmla="*/ 101437 w 138093"/>
                <a:gd name="connsiteY6" fmla="*/ 101917 h 196214"/>
                <a:gd name="connsiteX7" fmla="*/ 101437 w 138093"/>
                <a:gd name="connsiteY7" fmla="*/ 101917 h 196214"/>
                <a:gd name="connsiteX8" fmla="*/ 102390 w 138093"/>
                <a:gd name="connsiteY8" fmla="*/ 100013 h 196214"/>
                <a:gd name="connsiteX9" fmla="*/ 102390 w 138093"/>
                <a:gd name="connsiteY9" fmla="*/ 99060 h 196214"/>
                <a:gd name="connsiteX10" fmla="*/ 106200 w 138093"/>
                <a:gd name="connsiteY10" fmla="*/ 95250 h 196214"/>
                <a:gd name="connsiteX11" fmla="*/ 120487 w 138093"/>
                <a:gd name="connsiteY11" fmla="*/ 81915 h 196214"/>
                <a:gd name="connsiteX12" fmla="*/ 122392 w 138093"/>
                <a:gd name="connsiteY12" fmla="*/ 73342 h 196214"/>
                <a:gd name="connsiteX13" fmla="*/ 122392 w 138093"/>
                <a:gd name="connsiteY13" fmla="*/ 73342 h 196214"/>
                <a:gd name="connsiteX14" fmla="*/ 122392 w 138093"/>
                <a:gd name="connsiteY14" fmla="*/ 73342 h 196214"/>
                <a:gd name="connsiteX15" fmla="*/ 102390 w 138093"/>
                <a:gd name="connsiteY15" fmla="*/ 61913 h 196214"/>
                <a:gd name="connsiteX16" fmla="*/ 102390 w 138093"/>
                <a:gd name="connsiteY16" fmla="*/ 61913 h 196214"/>
                <a:gd name="connsiteX17" fmla="*/ 102390 w 138093"/>
                <a:gd name="connsiteY17" fmla="*/ 61913 h 196214"/>
                <a:gd name="connsiteX18" fmla="*/ 102390 w 138093"/>
                <a:gd name="connsiteY18" fmla="*/ 61913 h 196214"/>
                <a:gd name="connsiteX19" fmla="*/ 101437 w 138093"/>
                <a:gd name="connsiteY19" fmla="*/ 61913 h 196214"/>
                <a:gd name="connsiteX20" fmla="*/ 101437 w 138093"/>
                <a:gd name="connsiteY20" fmla="*/ 61913 h 196214"/>
                <a:gd name="connsiteX21" fmla="*/ 100485 w 138093"/>
                <a:gd name="connsiteY21" fmla="*/ 61913 h 196214"/>
                <a:gd name="connsiteX22" fmla="*/ 99532 w 138093"/>
                <a:gd name="connsiteY22" fmla="*/ 61913 h 196214"/>
                <a:gd name="connsiteX23" fmla="*/ 94770 w 138093"/>
                <a:gd name="connsiteY23" fmla="*/ 62865 h 196214"/>
                <a:gd name="connsiteX24" fmla="*/ 94770 w 138093"/>
                <a:gd name="connsiteY24" fmla="*/ 62865 h 196214"/>
                <a:gd name="connsiteX25" fmla="*/ 93817 w 138093"/>
                <a:gd name="connsiteY25" fmla="*/ 62865 h 196214"/>
                <a:gd name="connsiteX26" fmla="*/ 89055 w 138093"/>
                <a:gd name="connsiteY26" fmla="*/ 66675 h 196214"/>
                <a:gd name="connsiteX27" fmla="*/ 89055 w 138093"/>
                <a:gd name="connsiteY27" fmla="*/ 66675 h 196214"/>
                <a:gd name="connsiteX28" fmla="*/ 83340 w 138093"/>
                <a:gd name="connsiteY28" fmla="*/ 72390 h 196214"/>
                <a:gd name="connsiteX29" fmla="*/ 62385 w 138093"/>
                <a:gd name="connsiteY29" fmla="*/ 93345 h 196214"/>
                <a:gd name="connsiteX30" fmla="*/ 50002 w 138093"/>
                <a:gd name="connsiteY30" fmla="*/ 100013 h 196214"/>
                <a:gd name="connsiteX31" fmla="*/ 42382 w 138093"/>
                <a:gd name="connsiteY31" fmla="*/ 91440 h 196214"/>
                <a:gd name="connsiteX32" fmla="*/ 42382 w 138093"/>
                <a:gd name="connsiteY32" fmla="*/ 31433 h 196214"/>
                <a:gd name="connsiteX33" fmla="*/ 42382 w 138093"/>
                <a:gd name="connsiteY33" fmla="*/ 31433 h 196214"/>
                <a:gd name="connsiteX34" fmla="*/ 42382 w 138093"/>
                <a:gd name="connsiteY34" fmla="*/ 31433 h 196214"/>
                <a:gd name="connsiteX35" fmla="*/ 42382 w 138093"/>
                <a:gd name="connsiteY35" fmla="*/ 30480 h 196214"/>
                <a:gd name="connsiteX36" fmla="*/ 42382 w 138093"/>
                <a:gd name="connsiteY36" fmla="*/ 30480 h 196214"/>
                <a:gd name="connsiteX37" fmla="*/ 31905 w 138093"/>
                <a:gd name="connsiteY37" fmla="*/ 3810 h 196214"/>
                <a:gd name="connsiteX38" fmla="*/ 17617 w 138093"/>
                <a:gd name="connsiteY38" fmla="*/ 0 h 196214"/>
                <a:gd name="connsiteX39" fmla="*/ 5235 w 138093"/>
                <a:gd name="connsiteY39" fmla="*/ 1905 h 196214"/>
                <a:gd name="connsiteX40" fmla="*/ 472 w 138093"/>
                <a:gd name="connsiteY40" fmla="*/ 10477 h 196214"/>
                <a:gd name="connsiteX41" fmla="*/ 2377 w 138093"/>
                <a:gd name="connsiteY41" fmla="*/ 39052 h 196214"/>
                <a:gd name="connsiteX42" fmla="*/ 2377 w 138093"/>
                <a:gd name="connsiteY42" fmla="*/ 177165 h 196214"/>
                <a:gd name="connsiteX43" fmla="*/ 20475 w 138093"/>
                <a:gd name="connsiteY43" fmla="*/ 196215 h 196214"/>
                <a:gd name="connsiteX44" fmla="*/ 24285 w 138093"/>
                <a:gd name="connsiteY44" fmla="*/ 196215 h 196214"/>
                <a:gd name="connsiteX45" fmla="*/ 41430 w 138093"/>
                <a:gd name="connsiteY45" fmla="*/ 177165 h 196214"/>
                <a:gd name="connsiteX46" fmla="*/ 41430 w 138093"/>
                <a:gd name="connsiteY46" fmla="*/ 175260 h 196214"/>
                <a:gd name="connsiteX47" fmla="*/ 41430 w 138093"/>
                <a:gd name="connsiteY47" fmla="*/ 144780 h 196214"/>
                <a:gd name="connsiteX48" fmla="*/ 49050 w 138093"/>
                <a:gd name="connsiteY48" fmla="*/ 136208 h 196214"/>
                <a:gd name="connsiteX49" fmla="*/ 64290 w 138093"/>
                <a:gd name="connsiteY49" fmla="*/ 146685 h 196214"/>
                <a:gd name="connsiteX50" fmla="*/ 93817 w 138093"/>
                <a:gd name="connsiteY50" fmla="*/ 183833 h 196214"/>
                <a:gd name="connsiteX51" fmla="*/ 93817 w 138093"/>
                <a:gd name="connsiteY51" fmla="*/ 183833 h 196214"/>
                <a:gd name="connsiteX52" fmla="*/ 115725 w 138093"/>
                <a:gd name="connsiteY52" fmla="*/ 196215 h 196214"/>
                <a:gd name="connsiteX53" fmla="*/ 136680 w 138093"/>
                <a:gd name="connsiteY53" fmla="*/ 185738 h 196214"/>
                <a:gd name="connsiteX54" fmla="*/ 134775 w 138093"/>
                <a:gd name="connsiteY54" fmla="*/ 179070 h 196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138093" h="196214">
                  <a:moveTo>
                    <a:pt x="134775" y="179070"/>
                  </a:moveTo>
                  <a:cubicBezTo>
                    <a:pt x="130012" y="175260"/>
                    <a:pt x="118582" y="160972"/>
                    <a:pt x="110010" y="149542"/>
                  </a:cubicBezTo>
                  <a:lnTo>
                    <a:pt x="107152" y="144780"/>
                  </a:lnTo>
                  <a:lnTo>
                    <a:pt x="93817" y="126683"/>
                  </a:lnTo>
                  <a:cubicBezTo>
                    <a:pt x="90007" y="120967"/>
                    <a:pt x="90960" y="115252"/>
                    <a:pt x="95722" y="108585"/>
                  </a:cubicBezTo>
                  <a:cubicBezTo>
                    <a:pt x="96675" y="107633"/>
                    <a:pt x="97627" y="106680"/>
                    <a:pt x="98580" y="105727"/>
                  </a:cubicBezTo>
                  <a:cubicBezTo>
                    <a:pt x="99532" y="104775"/>
                    <a:pt x="100485" y="103822"/>
                    <a:pt x="101437" y="101917"/>
                  </a:cubicBezTo>
                  <a:lnTo>
                    <a:pt x="101437" y="101917"/>
                  </a:lnTo>
                  <a:cubicBezTo>
                    <a:pt x="101437" y="100965"/>
                    <a:pt x="102390" y="100965"/>
                    <a:pt x="102390" y="100013"/>
                  </a:cubicBezTo>
                  <a:lnTo>
                    <a:pt x="102390" y="99060"/>
                  </a:lnTo>
                  <a:cubicBezTo>
                    <a:pt x="103342" y="98108"/>
                    <a:pt x="105247" y="96202"/>
                    <a:pt x="106200" y="95250"/>
                  </a:cubicBezTo>
                  <a:cubicBezTo>
                    <a:pt x="111915" y="88583"/>
                    <a:pt x="117630" y="83820"/>
                    <a:pt x="120487" y="81915"/>
                  </a:cubicBezTo>
                  <a:cubicBezTo>
                    <a:pt x="123345" y="80010"/>
                    <a:pt x="125250" y="78105"/>
                    <a:pt x="122392" y="73342"/>
                  </a:cubicBezTo>
                  <a:lnTo>
                    <a:pt x="122392" y="73342"/>
                  </a:lnTo>
                  <a:cubicBezTo>
                    <a:pt x="122392" y="73342"/>
                    <a:pt x="122392" y="73342"/>
                    <a:pt x="122392" y="73342"/>
                  </a:cubicBezTo>
                  <a:cubicBezTo>
                    <a:pt x="121440" y="70485"/>
                    <a:pt x="112867" y="61913"/>
                    <a:pt x="102390" y="61913"/>
                  </a:cubicBezTo>
                  <a:cubicBezTo>
                    <a:pt x="102390" y="61913"/>
                    <a:pt x="102390" y="61913"/>
                    <a:pt x="102390" y="61913"/>
                  </a:cubicBezTo>
                  <a:cubicBezTo>
                    <a:pt x="102390" y="61913"/>
                    <a:pt x="102390" y="61913"/>
                    <a:pt x="102390" y="61913"/>
                  </a:cubicBezTo>
                  <a:cubicBezTo>
                    <a:pt x="102390" y="61913"/>
                    <a:pt x="102390" y="61913"/>
                    <a:pt x="102390" y="61913"/>
                  </a:cubicBezTo>
                  <a:cubicBezTo>
                    <a:pt x="102390" y="61913"/>
                    <a:pt x="101437" y="61913"/>
                    <a:pt x="101437" y="61913"/>
                  </a:cubicBezTo>
                  <a:cubicBezTo>
                    <a:pt x="101437" y="61913"/>
                    <a:pt x="101437" y="61913"/>
                    <a:pt x="101437" y="61913"/>
                  </a:cubicBezTo>
                  <a:cubicBezTo>
                    <a:pt x="101437" y="61913"/>
                    <a:pt x="100485" y="61913"/>
                    <a:pt x="100485" y="61913"/>
                  </a:cubicBezTo>
                  <a:cubicBezTo>
                    <a:pt x="100485" y="61913"/>
                    <a:pt x="99532" y="61913"/>
                    <a:pt x="99532" y="61913"/>
                  </a:cubicBezTo>
                  <a:cubicBezTo>
                    <a:pt x="97627" y="61913"/>
                    <a:pt x="95722" y="62865"/>
                    <a:pt x="94770" y="62865"/>
                  </a:cubicBezTo>
                  <a:cubicBezTo>
                    <a:pt x="94770" y="62865"/>
                    <a:pt x="94770" y="62865"/>
                    <a:pt x="94770" y="62865"/>
                  </a:cubicBezTo>
                  <a:cubicBezTo>
                    <a:pt x="94770" y="62865"/>
                    <a:pt x="93817" y="62865"/>
                    <a:pt x="93817" y="62865"/>
                  </a:cubicBezTo>
                  <a:cubicBezTo>
                    <a:pt x="91912" y="63817"/>
                    <a:pt x="90007" y="64770"/>
                    <a:pt x="89055" y="66675"/>
                  </a:cubicBezTo>
                  <a:lnTo>
                    <a:pt x="89055" y="66675"/>
                  </a:lnTo>
                  <a:cubicBezTo>
                    <a:pt x="87150" y="68580"/>
                    <a:pt x="85245" y="70485"/>
                    <a:pt x="83340" y="72390"/>
                  </a:cubicBezTo>
                  <a:lnTo>
                    <a:pt x="62385" y="93345"/>
                  </a:lnTo>
                  <a:cubicBezTo>
                    <a:pt x="59527" y="96202"/>
                    <a:pt x="56670" y="100013"/>
                    <a:pt x="50002" y="100013"/>
                  </a:cubicBezTo>
                  <a:cubicBezTo>
                    <a:pt x="45240" y="100013"/>
                    <a:pt x="42382" y="97155"/>
                    <a:pt x="42382" y="91440"/>
                  </a:cubicBezTo>
                  <a:lnTo>
                    <a:pt x="42382" y="31433"/>
                  </a:lnTo>
                  <a:lnTo>
                    <a:pt x="42382" y="31433"/>
                  </a:lnTo>
                  <a:lnTo>
                    <a:pt x="42382" y="31433"/>
                  </a:lnTo>
                  <a:cubicBezTo>
                    <a:pt x="42382" y="31433"/>
                    <a:pt x="42382" y="30480"/>
                    <a:pt x="42382" y="30480"/>
                  </a:cubicBezTo>
                  <a:lnTo>
                    <a:pt x="42382" y="30480"/>
                  </a:lnTo>
                  <a:cubicBezTo>
                    <a:pt x="42382" y="18097"/>
                    <a:pt x="38572" y="8572"/>
                    <a:pt x="31905" y="3810"/>
                  </a:cubicBezTo>
                  <a:cubicBezTo>
                    <a:pt x="27142" y="952"/>
                    <a:pt x="22380" y="0"/>
                    <a:pt x="17617" y="0"/>
                  </a:cubicBezTo>
                  <a:cubicBezTo>
                    <a:pt x="11902" y="0"/>
                    <a:pt x="7140" y="952"/>
                    <a:pt x="5235" y="1905"/>
                  </a:cubicBezTo>
                  <a:cubicBezTo>
                    <a:pt x="-480" y="4763"/>
                    <a:pt x="-480" y="6667"/>
                    <a:pt x="472" y="10477"/>
                  </a:cubicBezTo>
                  <a:cubicBezTo>
                    <a:pt x="1425" y="14288"/>
                    <a:pt x="2377" y="27622"/>
                    <a:pt x="2377" y="39052"/>
                  </a:cubicBezTo>
                  <a:lnTo>
                    <a:pt x="2377" y="177165"/>
                  </a:lnTo>
                  <a:cubicBezTo>
                    <a:pt x="2377" y="191452"/>
                    <a:pt x="9997" y="196215"/>
                    <a:pt x="20475" y="196215"/>
                  </a:cubicBezTo>
                  <a:lnTo>
                    <a:pt x="24285" y="196215"/>
                  </a:lnTo>
                  <a:cubicBezTo>
                    <a:pt x="34762" y="196215"/>
                    <a:pt x="41430" y="191452"/>
                    <a:pt x="41430" y="177165"/>
                  </a:cubicBezTo>
                  <a:lnTo>
                    <a:pt x="41430" y="175260"/>
                  </a:lnTo>
                  <a:cubicBezTo>
                    <a:pt x="41430" y="171450"/>
                    <a:pt x="41430" y="148590"/>
                    <a:pt x="41430" y="144780"/>
                  </a:cubicBezTo>
                  <a:cubicBezTo>
                    <a:pt x="41430" y="138113"/>
                    <a:pt x="46192" y="136208"/>
                    <a:pt x="49050" y="136208"/>
                  </a:cubicBezTo>
                  <a:cubicBezTo>
                    <a:pt x="56670" y="136208"/>
                    <a:pt x="59527" y="140970"/>
                    <a:pt x="64290" y="146685"/>
                  </a:cubicBezTo>
                  <a:cubicBezTo>
                    <a:pt x="66195" y="149542"/>
                    <a:pt x="84292" y="171450"/>
                    <a:pt x="93817" y="183833"/>
                  </a:cubicBezTo>
                  <a:lnTo>
                    <a:pt x="93817" y="183833"/>
                  </a:lnTo>
                  <a:cubicBezTo>
                    <a:pt x="101437" y="193358"/>
                    <a:pt x="108105" y="196215"/>
                    <a:pt x="115725" y="196215"/>
                  </a:cubicBezTo>
                  <a:cubicBezTo>
                    <a:pt x="126202" y="196215"/>
                    <a:pt x="134775" y="188595"/>
                    <a:pt x="136680" y="185738"/>
                  </a:cubicBezTo>
                  <a:cubicBezTo>
                    <a:pt x="139537" y="183833"/>
                    <a:pt x="137632" y="181927"/>
                    <a:pt x="134775" y="17907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39" name="Freeform: Shape 333">
              <a:extLst>
                <a:ext uri="{FF2B5EF4-FFF2-40B4-BE49-F238E27FC236}">
                  <a16:creationId xmlns:a16="http://schemas.microsoft.com/office/drawing/2014/main" id="{B4E2F5DA-057A-B044-8585-A0E6963CDFAE}"/>
                </a:ext>
              </a:extLst>
            </p:cNvPr>
            <p:cNvSpPr/>
            <p:nvPr/>
          </p:nvSpPr>
          <p:spPr>
            <a:xfrm>
              <a:off x="3075150" y="2209800"/>
              <a:ext cx="41429" cy="197167"/>
            </a:xfrm>
            <a:custGeom>
              <a:avLst/>
              <a:gdLst>
                <a:gd name="connsiteX0" fmla="*/ 31905 w 41429"/>
                <a:gd name="connsiteY0" fmla="*/ 3810 h 197167"/>
                <a:gd name="connsiteX1" fmla="*/ 17617 w 41429"/>
                <a:gd name="connsiteY1" fmla="*/ 0 h 197167"/>
                <a:gd name="connsiteX2" fmla="*/ 5235 w 41429"/>
                <a:gd name="connsiteY2" fmla="*/ 1905 h 197167"/>
                <a:gd name="connsiteX3" fmla="*/ 472 w 41429"/>
                <a:gd name="connsiteY3" fmla="*/ 10478 h 197167"/>
                <a:gd name="connsiteX4" fmla="*/ 2377 w 41429"/>
                <a:gd name="connsiteY4" fmla="*/ 48578 h 197167"/>
                <a:gd name="connsiteX5" fmla="*/ 2377 w 41429"/>
                <a:gd name="connsiteY5" fmla="*/ 60008 h 197167"/>
                <a:gd name="connsiteX6" fmla="*/ 2377 w 41429"/>
                <a:gd name="connsiteY6" fmla="*/ 178117 h 197167"/>
                <a:gd name="connsiteX7" fmla="*/ 20475 w 41429"/>
                <a:gd name="connsiteY7" fmla="*/ 197167 h 197167"/>
                <a:gd name="connsiteX8" fmla="*/ 24285 w 41429"/>
                <a:gd name="connsiteY8" fmla="*/ 197167 h 197167"/>
                <a:gd name="connsiteX9" fmla="*/ 41430 w 41429"/>
                <a:gd name="connsiteY9" fmla="*/ 178117 h 197167"/>
                <a:gd name="connsiteX10" fmla="*/ 41430 w 41429"/>
                <a:gd name="connsiteY10" fmla="*/ 31433 h 197167"/>
                <a:gd name="connsiteX11" fmla="*/ 41430 w 41429"/>
                <a:gd name="connsiteY11" fmla="*/ 30480 h 197167"/>
                <a:gd name="connsiteX12" fmla="*/ 41430 w 41429"/>
                <a:gd name="connsiteY12" fmla="*/ 30480 h 197167"/>
                <a:gd name="connsiteX13" fmla="*/ 31905 w 41429"/>
                <a:gd name="connsiteY13" fmla="*/ 3810 h 197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429" h="197167">
                  <a:moveTo>
                    <a:pt x="31905" y="3810"/>
                  </a:moveTo>
                  <a:cubicBezTo>
                    <a:pt x="27142" y="953"/>
                    <a:pt x="22380" y="0"/>
                    <a:pt x="17617" y="0"/>
                  </a:cubicBezTo>
                  <a:cubicBezTo>
                    <a:pt x="11902" y="0"/>
                    <a:pt x="7140" y="953"/>
                    <a:pt x="5235" y="1905"/>
                  </a:cubicBezTo>
                  <a:cubicBezTo>
                    <a:pt x="-480" y="4763"/>
                    <a:pt x="-480" y="6667"/>
                    <a:pt x="472" y="10478"/>
                  </a:cubicBezTo>
                  <a:cubicBezTo>
                    <a:pt x="2377" y="16192"/>
                    <a:pt x="2377" y="34290"/>
                    <a:pt x="2377" y="48578"/>
                  </a:cubicBezTo>
                  <a:lnTo>
                    <a:pt x="2377" y="60008"/>
                  </a:lnTo>
                  <a:lnTo>
                    <a:pt x="2377" y="178117"/>
                  </a:lnTo>
                  <a:cubicBezTo>
                    <a:pt x="2377" y="192405"/>
                    <a:pt x="9997" y="197167"/>
                    <a:pt x="20475" y="197167"/>
                  </a:cubicBezTo>
                  <a:lnTo>
                    <a:pt x="24285" y="197167"/>
                  </a:lnTo>
                  <a:cubicBezTo>
                    <a:pt x="33810" y="197167"/>
                    <a:pt x="41430" y="192405"/>
                    <a:pt x="41430" y="178117"/>
                  </a:cubicBezTo>
                  <a:lnTo>
                    <a:pt x="41430" y="31433"/>
                  </a:lnTo>
                  <a:cubicBezTo>
                    <a:pt x="41430" y="31433"/>
                    <a:pt x="41430" y="30480"/>
                    <a:pt x="41430" y="30480"/>
                  </a:cubicBezTo>
                  <a:lnTo>
                    <a:pt x="41430" y="30480"/>
                  </a:lnTo>
                  <a:cubicBezTo>
                    <a:pt x="41430" y="18097"/>
                    <a:pt x="37620" y="8572"/>
                    <a:pt x="31905" y="381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40" name="Freeform: Shape 334">
              <a:extLst>
                <a:ext uri="{FF2B5EF4-FFF2-40B4-BE49-F238E27FC236}">
                  <a16:creationId xmlns:a16="http://schemas.microsoft.com/office/drawing/2014/main" id="{6CD07065-D045-9C4F-80DD-8ABC7A7FAF11}"/>
                </a:ext>
              </a:extLst>
            </p:cNvPr>
            <p:cNvSpPr/>
            <p:nvPr/>
          </p:nvSpPr>
          <p:spPr>
            <a:xfrm>
              <a:off x="2792363" y="2212657"/>
              <a:ext cx="171231" cy="194309"/>
            </a:xfrm>
            <a:custGeom>
              <a:avLst/>
              <a:gdLst>
                <a:gd name="connsiteX0" fmla="*/ 140384 w 171231"/>
                <a:gd name="connsiteY0" fmla="*/ 39052 h 194309"/>
                <a:gd name="connsiteX1" fmla="*/ 167054 w 171231"/>
                <a:gd name="connsiteY1" fmla="*/ 28575 h 194309"/>
                <a:gd name="connsiteX2" fmla="*/ 168959 w 171231"/>
                <a:gd name="connsiteY2" fmla="*/ 2858 h 194309"/>
                <a:gd name="connsiteX3" fmla="*/ 165149 w 171231"/>
                <a:gd name="connsiteY3" fmla="*/ 0 h 194309"/>
                <a:gd name="connsiteX4" fmla="*/ 30847 w 171231"/>
                <a:gd name="connsiteY4" fmla="*/ 0 h 194309"/>
                <a:gd name="connsiteX5" fmla="*/ 30847 w 171231"/>
                <a:gd name="connsiteY5" fmla="*/ 0 h 194309"/>
                <a:gd name="connsiteX6" fmla="*/ 4177 w 171231"/>
                <a:gd name="connsiteY6" fmla="*/ 10477 h 194309"/>
                <a:gd name="connsiteX7" fmla="*/ 2272 w 171231"/>
                <a:gd name="connsiteY7" fmla="*/ 36195 h 194309"/>
                <a:gd name="connsiteX8" fmla="*/ 6082 w 171231"/>
                <a:gd name="connsiteY8" fmla="*/ 39052 h 194309"/>
                <a:gd name="connsiteX9" fmla="*/ 58469 w 171231"/>
                <a:gd name="connsiteY9" fmla="*/ 39052 h 194309"/>
                <a:gd name="connsiteX10" fmla="*/ 65137 w 171231"/>
                <a:gd name="connsiteY10" fmla="*/ 44767 h 194309"/>
                <a:gd name="connsiteX11" fmla="*/ 65137 w 171231"/>
                <a:gd name="connsiteY11" fmla="*/ 175260 h 194309"/>
                <a:gd name="connsiteX12" fmla="*/ 69899 w 171231"/>
                <a:gd name="connsiteY12" fmla="*/ 189547 h 194309"/>
                <a:gd name="connsiteX13" fmla="*/ 83234 w 171231"/>
                <a:gd name="connsiteY13" fmla="*/ 194310 h 194309"/>
                <a:gd name="connsiteX14" fmla="*/ 87044 w 171231"/>
                <a:gd name="connsiteY14" fmla="*/ 194310 h 194309"/>
                <a:gd name="connsiteX15" fmla="*/ 104189 w 171231"/>
                <a:gd name="connsiteY15" fmla="*/ 175260 h 194309"/>
                <a:gd name="connsiteX16" fmla="*/ 104189 w 171231"/>
                <a:gd name="connsiteY16" fmla="*/ 46672 h 194309"/>
                <a:gd name="connsiteX17" fmla="*/ 111809 w 171231"/>
                <a:gd name="connsiteY17" fmla="*/ 38100 h 194309"/>
                <a:gd name="connsiteX18" fmla="*/ 140384 w 171231"/>
                <a:gd name="connsiteY18" fmla="*/ 39052 h 194309"/>
                <a:gd name="connsiteX19" fmla="*/ 140384 w 171231"/>
                <a:gd name="connsiteY19" fmla="*/ 39052 h 194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71231" h="194309">
                  <a:moveTo>
                    <a:pt x="140384" y="39052"/>
                  </a:moveTo>
                  <a:cubicBezTo>
                    <a:pt x="152767" y="39052"/>
                    <a:pt x="162292" y="35242"/>
                    <a:pt x="167054" y="28575"/>
                  </a:cubicBezTo>
                  <a:cubicBezTo>
                    <a:pt x="173722" y="19050"/>
                    <a:pt x="170864" y="6667"/>
                    <a:pt x="168959" y="2858"/>
                  </a:cubicBezTo>
                  <a:cubicBezTo>
                    <a:pt x="168007" y="952"/>
                    <a:pt x="166102" y="0"/>
                    <a:pt x="165149" y="0"/>
                  </a:cubicBezTo>
                  <a:cubicBezTo>
                    <a:pt x="165149" y="0"/>
                    <a:pt x="30847" y="0"/>
                    <a:pt x="30847" y="0"/>
                  </a:cubicBezTo>
                  <a:lnTo>
                    <a:pt x="30847" y="0"/>
                  </a:lnTo>
                  <a:cubicBezTo>
                    <a:pt x="18464" y="0"/>
                    <a:pt x="8939" y="3810"/>
                    <a:pt x="4177" y="10477"/>
                  </a:cubicBezTo>
                  <a:cubicBezTo>
                    <a:pt x="-2491" y="20002"/>
                    <a:pt x="367" y="32385"/>
                    <a:pt x="2272" y="36195"/>
                  </a:cubicBezTo>
                  <a:cubicBezTo>
                    <a:pt x="3224" y="38100"/>
                    <a:pt x="5129" y="39052"/>
                    <a:pt x="6082" y="39052"/>
                  </a:cubicBezTo>
                  <a:lnTo>
                    <a:pt x="58469" y="39052"/>
                  </a:lnTo>
                  <a:cubicBezTo>
                    <a:pt x="61327" y="39052"/>
                    <a:pt x="64184" y="41910"/>
                    <a:pt x="65137" y="44767"/>
                  </a:cubicBezTo>
                  <a:lnTo>
                    <a:pt x="65137" y="175260"/>
                  </a:lnTo>
                  <a:cubicBezTo>
                    <a:pt x="65137" y="181927"/>
                    <a:pt x="67042" y="186690"/>
                    <a:pt x="69899" y="189547"/>
                  </a:cubicBezTo>
                  <a:cubicBezTo>
                    <a:pt x="72757" y="193358"/>
                    <a:pt x="77519" y="194310"/>
                    <a:pt x="83234" y="194310"/>
                  </a:cubicBezTo>
                  <a:lnTo>
                    <a:pt x="87044" y="194310"/>
                  </a:lnTo>
                  <a:cubicBezTo>
                    <a:pt x="96569" y="194310"/>
                    <a:pt x="104189" y="189547"/>
                    <a:pt x="104189" y="175260"/>
                  </a:cubicBezTo>
                  <a:lnTo>
                    <a:pt x="104189" y="46672"/>
                  </a:lnTo>
                  <a:cubicBezTo>
                    <a:pt x="104189" y="41910"/>
                    <a:pt x="107047" y="39052"/>
                    <a:pt x="111809" y="38100"/>
                  </a:cubicBezTo>
                  <a:cubicBezTo>
                    <a:pt x="112762" y="39052"/>
                    <a:pt x="140384" y="39052"/>
                    <a:pt x="140384" y="39052"/>
                  </a:cubicBezTo>
                  <a:lnTo>
                    <a:pt x="140384" y="3905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41" name="Freeform: Shape 335">
              <a:extLst>
                <a:ext uri="{FF2B5EF4-FFF2-40B4-BE49-F238E27FC236}">
                  <a16:creationId xmlns:a16="http://schemas.microsoft.com/office/drawing/2014/main" id="{CC546DFA-5AF3-A341-AB8C-79BE600B679E}"/>
                </a:ext>
              </a:extLst>
            </p:cNvPr>
            <p:cNvSpPr/>
            <p:nvPr/>
          </p:nvSpPr>
          <p:spPr>
            <a:xfrm>
              <a:off x="2923222" y="2260282"/>
              <a:ext cx="131917" cy="147637"/>
            </a:xfrm>
            <a:custGeom>
              <a:avLst/>
              <a:gdLst>
                <a:gd name="connsiteX0" fmla="*/ 129540 w 131917"/>
                <a:gd name="connsiteY0" fmla="*/ 96202 h 147637"/>
                <a:gd name="connsiteX1" fmla="*/ 129540 w 131917"/>
                <a:gd name="connsiteY1" fmla="*/ 61913 h 147637"/>
                <a:gd name="connsiteX2" fmla="*/ 65723 w 131917"/>
                <a:gd name="connsiteY2" fmla="*/ 0 h 147637"/>
                <a:gd name="connsiteX3" fmla="*/ 6668 w 131917"/>
                <a:gd name="connsiteY3" fmla="*/ 34290 h 147637"/>
                <a:gd name="connsiteX4" fmla="*/ 30480 w 131917"/>
                <a:gd name="connsiteY4" fmla="*/ 51435 h 147637"/>
                <a:gd name="connsiteX5" fmla="*/ 32385 w 131917"/>
                <a:gd name="connsiteY5" fmla="*/ 50483 h 147637"/>
                <a:gd name="connsiteX6" fmla="*/ 32385 w 131917"/>
                <a:gd name="connsiteY6" fmla="*/ 50483 h 147637"/>
                <a:gd name="connsiteX7" fmla="*/ 65723 w 131917"/>
                <a:gd name="connsiteY7" fmla="*/ 30480 h 147637"/>
                <a:gd name="connsiteX8" fmla="*/ 91440 w 131917"/>
                <a:gd name="connsiteY8" fmla="*/ 51435 h 147637"/>
                <a:gd name="connsiteX9" fmla="*/ 87630 w 131917"/>
                <a:gd name="connsiteY9" fmla="*/ 55245 h 147637"/>
                <a:gd name="connsiteX10" fmla="*/ 87630 w 131917"/>
                <a:gd name="connsiteY10" fmla="*/ 55245 h 147637"/>
                <a:gd name="connsiteX11" fmla="*/ 8573 w 131917"/>
                <a:gd name="connsiteY11" fmla="*/ 80963 h 147637"/>
                <a:gd name="connsiteX12" fmla="*/ 0 w 131917"/>
                <a:gd name="connsiteY12" fmla="*/ 108585 h 147637"/>
                <a:gd name="connsiteX13" fmla="*/ 45720 w 131917"/>
                <a:gd name="connsiteY13" fmla="*/ 147638 h 147637"/>
                <a:gd name="connsiteX14" fmla="*/ 85725 w 131917"/>
                <a:gd name="connsiteY14" fmla="*/ 132397 h 147637"/>
                <a:gd name="connsiteX15" fmla="*/ 85725 w 131917"/>
                <a:gd name="connsiteY15" fmla="*/ 132397 h 147637"/>
                <a:gd name="connsiteX16" fmla="*/ 86678 w 131917"/>
                <a:gd name="connsiteY16" fmla="*/ 131445 h 147637"/>
                <a:gd name="connsiteX17" fmla="*/ 90488 w 131917"/>
                <a:gd name="connsiteY17" fmla="*/ 130492 h 147637"/>
                <a:gd name="connsiteX18" fmla="*/ 93345 w 131917"/>
                <a:gd name="connsiteY18" fmla="*/ 131445 h 147637"/>
                <a:gd name="connsiteX19" fmla="*/ 94298 w 131917"/>
                <a:gd name="connsiteY19" fmla="*/ 132397 h 147637"/>
                <a:gd name="connsiteX20" fmla="*/ 100965 w 131917"/>
                <a:gd name="connsiteY20" fmla="*/ 141922 h 147637"/>
                <a:gd name="connsiteX21" fmla="*/ 126683 w 131917"/>
                <a:gd name="connsiteY21" fmla="*/ 143827 h 147637"/>
                <a:gd name="connsiteX22" fmla="*/ 131445 w 131917"/>
                <a:gd name="connsiteY22" fmla="*/ 135255 h 147637"/>
                <a:gd name="connsiteX23" fmla="*/ 129540 w 131917"/>
                <a:gd name="connsiteY23" fmla="*/ 96202 h 147637"/>
                <a:gd name="connsiteX24" fmla="*/ 91440 w 131917"/>
                <a:gd name="connsiteY24" fmla="*/ 87630 h 147637"/>
                <a:gd name="connsiteX25" fmla="*/ 58103 w 131917"/>
                <a:gd name="connsiteY25" fmla="*/ 116205 h 147637"/>
                <a:gd name="connsiteX26" fmla="*/ 39053 w 131917"/>
                <a:gd name="connsiteY26" fmla="*/ 101917 h 147637"/>
                <a:gd name="connsiteX27" fmla="*/ 83820 w 131917"/>
                <a:gd name="connsiteY27" fmla="*/ 79058 h 147637"/>
                <a:gd name="connsiteX28" fmla="*/ 85725 w 131917"/>
                <a:gd name="connsiteY28" fmla="*/ 79058 h 147637"/>
                <a:gd name="connsiteX29" fmla="*/ 85725 w 131917"/>
                <a:gd name="connsiteY29" fmla="*/ 79058 h 147637"/>
                <a:gd name="connsiteX30" fmla="*/ 91440 w 131917"/>
                <a:gd name="connsiteY30" fmla="*/ 84772 h 147637"/>
                <a:gd name="connsiteX31" fmla="*/ 91440 w 131917"/>
                <a:gd name="connsiteY31" fmla="*/ 87630 h 147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31917" h="147637">
                  <a:moveTo>
                    <a:pt x="129540" y="96202"/>
                  </a:moveTo>
                  <a:lnTo>
                    <a:pt x="129540" y="61913"/>
                  </a:lnTo>
                  <a:cubicBezTo>
                    <a:pt x="129540" y="22860"/>
                    <a:pt x="120968" y="0"/>
                    <a:pt x="65723" y="0"/>
                  </a:cubicBezTo>
                  <a:cubicBezTo>
                    <a:pt x="24765" y="0"/>
                    <a:pt x="6668" y="17145"/>
                    <a:pt x="6668" y="34290"/>
                  </a:cubicBezTo>
                  <a:cubicBezTo>
                    <a:pt x="6668" y="49530"/>
                    <a:pt x="24765" y="51435"/>
                    <a:pt x="30480" y="51435"/>
                  </a:cubicBezTo>
                  <a:cubicBezTo>
                    <a:pt x="31433" y="51435"/>
                    <a:pt x="31433" y="51435"/>
                    <a:pt x="32385" y="50483"/>
                  </a:cubicBezTo>
                  <a:lnTo>
                    <a:pt x="32385" y="50483"/>
                  </a:lnTo>
                  <a:cubicBezTo>
                    <a:pt x="37148" y="40005"/>
                    <a:pt x="47625" y="30480"/>
                    <a:pt x="65723" y="30480"/>
                  </a:cubicBezTo>
                  <a:cubicBezTo>
                    <a:pt x="84773" y="30480"/>
                    <a:pt x="90488" y="36195"/>
                    <a:pt x="91440" y="51435"/>
                  </a:cubicBezTo>
                  <a:cubicBezTo>
                    <a:pt x="91440" y="53340"/>
                    <a:pt x="89535" y="55245"/>
                    <a:pt x="87630" y="55245"/>
                  </a:cubicBezTo>
                  <a:lnTo>
                    <a:pt x="87630" y="55245"/>
                  </a:lnTo>
                  <a:cubicBezTo>
                    <a:pt x="73343" y="56197"/>
                    <a:pt x="22860" y="62865"/>
                    <a:pt x="8573" y="80963"/>
                  </a:cubicBezTo>
                  <a:cubicBezTo>
                    <a:pt x="1905" y="88583"/>
                    <a:pt x="0" y="98108"/>
                    <a:pt x="0" y="108585"/>
                  </a:cubicBezTo>
                  <a:cubicBezTo>
                    <a:pt x="0" y="131445"/>
                    <a:pt x="17145" y="147638"/>
                    <a:pt x="45720" y="147638"/>
                  </a:cubicBezTo>
                  <a:cubicBezTo>
                    <a:pt x="61913" y="147638"/>
                    <a:pt x="76200" y="141922"/>
                    <a:pt x="85725" y="132397"/>
                  </a:cubicBezTo>
                  <a:lnTo>
                    <a:pt x="85725" y="132397"/>
                  </a:lnTo>
                  <a:cubicBezTo>
                    <a:pt x="85725" y="132397"/>
                    <a:pt x="86678" y="131445"/>
                    <a:pt x="86678" y="131445"/>
                  </a:cubicBezTo>
                  <a:cubicBezTo>
                    <a:pt x="87630" y="130492"/>
                    <a:pt x="89535" y="130492"/>
                    <a:pt x="90488" y="130492"/>
                  </a:cubicBezTo>
                  <a:cubicBezTo>
                    <a:pt x="91440" y="130492"/>
                    <a:pt x="92393" y="130492"/>
                    <a:pt x="93345" y="131445"/>
                  </a:cubicBezTo>
                  <a:cubicBezTo>
                    <a:pt x="94298" y="132397"/>
                    <a:pt x="94298" y="132397"/>
                    <a:pt x="94298" y="132397"/>
                  </a:cubicBezTo>
                  <a:cubicBezTo>
                    <a:pt x="96203" y="136208"/>
                    <a:pt x="98108" y="139065"/>
                    <a:pt x="100965" y="141922"/>
                  </a:cubicBezTo>
                  <a:cubicBezTo>
                    <a:pt x="110490" y="148590"/>
                    <a:pt x="122873" y="145733"/>
                    <a:pt x="126683" y="143827"/>
                  </a:cubicBezTo>
                  <a:cubicBezTo>
                    <a:pt x="132398" y="140970"/>
                    <a:pt x="132398" y="139065"/>
                    <a:pt x="131445" y="135255"/>
                  </a:cubicBezTo>
                  <a:cubicBezTo>
                    <a:pt x="130493" y="130492"/>
                    <a:pt x="129540" y="111442"/>
                    <a:pt x="129540" y="96202"/>
                  </a:cubicBezTo>
                  <a:moveTo>
                    <a:pt x="91440" y="87630"/>
                  </a:moveTo>
                  <a:cubicBezTo>
                    <a:pt x="91440" y="102870"/>
                    <a:pt x="78105" y="116205"/>
                    <a:pt x="58103" y="116205"/>
                  </a:cubicBezTo>
                  <a:cubicBezTo>
                    <a:pt x="44768" y="116205"/>
                    <a:pt x="39053" y="110490"/>
                    <a:pt x="39053" y="101917"/>
                  </a:cubicBezTo>
                  <a:cubicBezTo>
                    <a:pt x="39053" y="91440"/>
                    <a:pt x="54293" y="80963"/>
                    <a:pt x="83820" y="79058"/>
                  </a:cubicBezTo>
                  <a:lnTo>
                    <a:pt x="85725" y="79058"/>
                  </a:lnTo>
                  <a:lnTo>
                    <a:pt x="85725" y="79058"/>
                  </a:lnTo>
                  <a:cubicBezTo>
                    <a:pt x="88583" y="79058"/>
                    <a:pt x="91440" y="81915"/>
                    <a:pt x="91440" y="84772"/>
                  </a:cubicBezTo>
                  <a:lnTo>
                    <a:pt x="91440" y="8763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42" name="Freeform: Shape 336">
              <a:extLst>
                <a:ext uri="{FF2B5EF4-FFF2-40B4-BE49-F238E27FC236}">
                  <a16:creationId xmlns:a16="http://schemas.microsoft.com/office/drawing/2014/main" id="{90B6BBCA-1193-0A4B-9367-6561BEF3E532}"/>
                </a:ext>
              </a:extLst>
            </p:cNvPr>
            <p:cNvSpPr/>
            <p:nvPr/>
          </p:nvSpPr>
          <p:spPr>
            <a:xfrm>
              <a:off x="3519015" y="2209800"/>
              <a:ext cx="41574" cy="196215"/>
            </a:xfrm>
            <a:custGeom>
              <a:avLst/>
              <a:gdLst>
                <a:gd name="connsiteX0" fmla="*/ 31905 w 41574"/>
                <a:gd name="connsiteY0" fmla="*/ 3810 h 196215"/>
                <a:gd name="connsiteX1" fmla="*/ 17617 w 41574"/>
                <a:gd name="connsiteY1" fmla="*/ 0 h 196215"/>
                <a:gd name="connsiteX2" fmla="*/ 5235 w 41574"/>
                <a:gd name="connsiteY2" fmla="*/ 1905 h 196215"/>
                <a:gd name="connsiteX3" fmla="*/ 472 w 41574"/>
                <a:gd name="connsiteY3" fmla="*/ 10478 h 196215"/>
                <a:gd name="connsiteX4" fmla="*/ 2377 w 41574"/>
                <a:gd name="connsiteY4" fmla="*/ 48578 h 196215"/>
                <a:gd name="connsiteX5" fmla="*/ 2377 w 41574"/>
                <a:gd name="connsiteY5" fmla="*/ 60008 h 196215"/>
                <a:gd name="connsiteX6" fmla="*/ 2377 w 41574"/>
                <a:gd name="connsiteY6" fmla="*/ 178117 h 196215"/>
                <a:gd name="connsiteX7" fmla="*/ 20475 w 41574"/>
                <a:gd name="connsiteY7" fmla="*/ 196215 h 196215"/>
                <a:gd name="connsiteX8" fmla="*/ 24285 w 41574"/>
                <a:gd name="connsiteY8" fmla="*/ 196215 h 196215"/>
                <a:gd name="connsiteX9" fmla="*/ 41430 w 41574"/>
                <a:gd name="connsiteY9" fmla="*/ 177165 h 196215"/>
                <a:gd name="connsiteX10" fmla="*/ 41430 w 41574"/>
                <a:gd name="connsiteY10" fmla="*/ 30480 h 196215"/>
                <a:gd name="connsiteX11" fmla="*/ 41430 w 41574"/>
                <a:gd name="connsiteY11" fmla="*/ 29528 h 196215"/>
                <a:gd name="connsiteX12" fmla="*/ 41430 w 41574"/>
                <a:gd name="connsiteY12" fmla="*/ 29528 h 196215"/>
                <a:gd name="connsiteX13" fmla="*/ 31905 w 41574"/>
                <a:gd name="connsiteY13" fmla="*/ 3810 h 196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574" h="196215">
                  <a:moveTo>
                    <a:pt x="31905" y="3810"/>
                  </a:moveTo>
                  <a:cubicBezTo>
                    <a:pt x="27142" y="953"/>
                    <a:pt x="22380" y="0"/>
                    <a:pt x="17617" y="0"/>
                  </a:cubicBezTo>
                  <a:cubicBezTo>
                    <a:pt x="11902" y="0"/>
                    <a:pt x="7140" y="953"/>
                    <a:pt x="5235" y="1905"/>
                  </a:cubicBezTo>
                  <a:cubicBezTo>
                    <a:pt x="-480" y="4763"/>
                    <a:pt x="-480" y="6667"/>
                    <a:pt x="472" y="10478"/>
                  </a:cubicBezTo>
                  <a:cubicBezTo>
                    <a:pt x="2377" y="16192"/>
                    <a:pt x="2377" y="34290"/>
                    <a:pt x="2377" y="48578"/>
                  </a:cubicBezTo>
                  <a:lnTo>
                    <a:pt x="2377" y="60008"/>
                  </a:lnTo>
                  <a:lnTo>
                    <a:pt x="2377" y="178117"/>
                  </a:lnTo>
                  <a:cubicBezTo>
                    <a:pt x="2377" y="192405"/>
                    <a:pt x="9997" y="196215"/>
                    <a:pt x="20475" y="196215"/>
                  </a:cubicBezTo>
                  <a:lnTo>
                    <a:pt x="24285" y="196215"/>
                  </a:lnTo>
                  <a:cubicBezTo>
                    <a:pt x="33810" y="196215"/>
                    <a:pt x="41430" y="191453"/>
                    <a:pt x="41430" y="177165"/>
                  </a:cubicBezTo>
                  <a:lnTo>
                    <a:pt x="41430" y="30480"/>
                  </a:lnTo>
                  <a:cubicBezTo>
                    <a:pt x="41430" y="30480"/>
                    <a:pt x="41430" y="29528"/>
                    <a:pt x="41430" y="29528"/>
                  </a:cubicBezTo>
                  <a:lnTo>
                    <a:pt x="41430" y="29528"/>
                  </a:lnTo>
                  <a:cubicBezTo>
                    <a:pt x="42382" y="18097"/>
                    <a:pt x="38572" y="8572"/>
                    <a:pt x="31905" y="381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43" name="Freeform: Shape 337">
              <a:extLst>
                <a:ext uri="{FF2B5EF4-FFF2-40B4-BE49-F238E27FC236}">
                  <a16:creationId xmlns:a16="http://schemas.microsoft.com/office/drawing/2014/main" id="{D883B861-C605-6E4C-9AEE-3FE236978EC6}"/>
                </a:ext>
              </a:extLst>
            </p:cNvPr>
            <p:cNvSpPr/>
            <p:nvPr/>
          </p:nvSpPr>
          <p:spPr>
            <a:xfrm>
              <a:off x="3368040" y="2260282"/>
              <a:ext cx="131917" cy="147637"/>
            </a:xfrm>
            <a:custGeom>
              <a:avLst/>
              <a:gdLst>
                <a:gd name="connsiteX0" fmla="*/ 129540 w 131917"/>
                <a:gd name="connsiteY0" fmla="*/ 96202 h 147637"/>
                <a:gd name="connsiteX1" fmla="*/ 129540 w 131917"/>
                <a:gd name="connsiteY1" fmla="*/ 61913 h 147637"/>
                <a:gd name="connsiteX2" fmla="*/ 65722 w 131917"/>
                <a:gd name="connsiteY2" fmla="*/ 0 h 147637"/>
                <a:gd name="connsiteX3" fmla="*/ 6667 w 131917"/>
                <a:gd name="connsiteY3" fmla="*/ 34290 h 147637"/>
                <a:gd name="connsiteX4" fmla="*/ 30480 w 131917"/>
                <a:gd name="connsiteY4" fmla="*/ 51435 h 147637"/>
                <a:gd name="connsiteX5" fmla="*/ 32385 w 131917"/>
                <a:gd name="connsiteY5" fmla="*/ 50483 h 147637"/>
                <a:gd name="connsiteX6" fmla="*/ 32385 w 131917"/>
                <a:gd name="connsiteY6" fmla="*/ 50483 h 147637"/>
                <a:gd name="connsiteX7" fmla="*/ 65722 w 131917"/>
                <a:gd name="connsiteY7" fmla="*/ 30480 h 147637"/>
                <a:gd name="connsiteX8" fmla="*/ 91440 w 131917"/>
                <a:gd name="connsiteY8" fmla="*/ 51435 h 147637"/>
                <a:gd name="connsiteX9" fmla="*/ 87630 w 131917"/>
                <a:gd name="connsiteY9" fmla="*/ 55245 h 147637"/>
                <a:gd name="connsiteX10" fmla="*/ 87630 w 131917"/>
                <a:gd name="connsiteY10" fmla="*/ 55245 h 147637"/>
                <a:gd name="connsiteX11" fmla="*/ 8572 w 131917"/>
                <a:gd name="connsiteY11" fmla="*/ 80963 h 147637"/>
                <a:gd name="connsiteX12" fmla="*/ 0 w 131917"/>
                <a:gd name="connsiteY12" fmla="*/ 108585 h 147637"/>
                <a:gd name="connsiteX13" fmla="*/ 45720 w 131917"/>
                <a:gd name="connsiteY13" fmla="*/ 147638 h 147637"/>
                <a:gd name="connsiteX14" fmla="*/ 85725 w 131917"/>
                <a:gd name="connsiteY14" fmla="*/ 132397 h 147637"/>
                <a:gd name="connsiteX15" fmla="*/ 85725 w 131917"/>
                <a:gd name="connsiteY15" fmla="*/ 132397 h 147637"/>
                <a:gd name="connsiteX16" fmla="*/ 86677 w 131917"/>
                <a:gd name="connsiteY16" fmla="*/ 131445 h 147637"/>
                <a:gd name="connsiteX17" fmla="*/ 90488 w 131917"/>
                <a:gd name="connsiteY17" fmla="*/ 130492 h 147637"/>
                <a:gd name="connsiteX18" fmla="*/ 93345 w 131917"/>
                <a:gd name="connsiteY18" fmla="*/ 131445 h 147637"/>
                <a:gd name="connsiteX19" fmla="*/ 94297 w 131917"/>
                <a:gd name="connsiteY19" fmla="*/ 132397 h 147637"/>
                <a:gd name="connsiteX20" fmla="*/ 100965 w 131917"/>
                <a:gd name="connsiteY20" fmla="*/ 141922 h 147637"/>
                <a:gd name="connsiteX21" fmla="*/ 126682 w 131917"/>
                <a:gd name="connsiteY21" fmla="*/ 143827 h 147637"/>
                <a:gd name="connsiteX22" fmla="*/ 131445 w 131917"/>
                <a:gd name="connsiteY22" fmla="*/ 135255 h 147637"/>
                <a:gd name="connsiteX23" fmla="*/ 129540 w 131917"/>
                <a:gd name="connsiteY23" fmla="*/ 96202 h 147637"/>
                <a:gd name="connsiteX24" fmla="*/ 90488 w 131917"/>
                <a:gd name="connsiteY24" fmla="*/ 87630 h 147637"/>
                <a:gd name="connsiteX25" fmla="*/ 57150 w 131917"/>
                <a:gd name="connsiteY25" fmla="*/ 116205 h 147637"/>
                <a:gd name="connsiteX26" fmla="*/ 38100 w 131917"/>
                <a:gd name="connsiteY26" fmla="*/ 101917 h 147637"/>
                <a:gd name="connsiteX27" fmla="*/ 82867 w 131917"/>
                <a:gd name="connsiteY27" fmla="*/ 79058 h 147637"/>
                <a:gd name="connsiteX28" fmla="*/ 84772 w 131917"/>
                <a:gd name="connsiteY28" fmla="*/ 79058 h 147637"/>
                <a:gd name="connsiteX29" fmla="*/ 84772 w 131917"/>
                <a:gd name="connsiteY29" fmla="*/ 79058 h 147637"/>
                <a:gd name="connsiteX30" fmla="*/ 90488 w 131917"/>
                <a:gd name="connsiteY30" fmla="*/ 84772 h 147637"/>
                <a:gd name="connsiteX31" fmla="*/ 90488 w 131917"/>
                <a:gd name="connsiteY31" fmla="*/ 87630 h 147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31917" h="147637">
                  <a:moveTo>
                    <a:pt x="129540" y="96202"/>
                  </a:moveTo>
                  <a:lnTo>
                    <a:pt x="129540" y="61913"/>
                  </a:lnTo>
                  <a:cubicBezTo>
                    <a:pt x="129540" y="22860"/>
                    <a:pt x="120967" y="0"/>
                    <a:pt x="65722" y="0"/>
                  </a:cubicBezTo>
                  <a:cubicBezTo>
                    <a:pt x="24765" y="0"/>
                    <a:pt x="6667" y="17145"/>
                    <a:pt x="6667" y="34290"/>
                  </a:cubicBezTo>
                  <a:cubicBezTo>
                    <a:pt x="6667" y="49530"/>
                    <a:pt x="24765" y="51435"/>
                    <a:pt x="30480" y="51435"/>
                  </a:cubicBezTo>
                  <a:cubicBezTo>
                    <a:pt x="31432" y="51435"/>
                    <a:pt x="31432" y="51435"/>
                    <a:pt x="32385" y="50483"/>
                  </a:cubicBezTo>
                  <a:lnTo>
                    <a:pt x="32385" y="50483"/>
                  </a:lnTo>
                  <a:cubicBezTo>
                    <a:pt x="37147" y="40005"/>
                    <a:pt x="47625" y="30480"/>
                    <a:pt x="65722" y="30480"/>
                  </a:cubicBezTo>
                  <a:cubicBezTo>
                    <a:pt x="84772" y="30480"/>
                    <a:pt x="90488" y="36195"/>
                    <a:pt x="91440" y="51435"/>
                  </a:cubicBezTo>
                  <a:cubicBezTo>
                    <a:pt x="91440" y="53340"/>
                    <a:pt x="89535" y="55245"/>
                    <a:pt x="87630" y="55245"/>
                  </a:cubicBezTo>
                  <a:lnTo>
                    <a:pt x="87630" y="55245"/>
                  </a:lnTo>
                  <a:cubicBezTo>
                    <a:pt x="73342" y="56197"/>
                    <a:pt x="22860" y="62865"/>
                    <a:pt x="8572" y="80963"/>
                  </a:cubicBezTo>
                  <a:cubicBezTo>
                    <a:pt x="1905" y="88583"/>
                    <a:pt x="0" y="98108"/>
                    <a:pt x="0" y="108585"/>
                  </a:cubicBezTo>
                  <a:cubicBezTo>
                    <a:pt x="0" y="131445"/>
                    <a:pt x="17145" y="147638"/>
                    <a:pt x="45720" y="147638"/>
                  </a:cubicBezTo>
                  <a:cubicBezTo>
                    <a:pt x="61913" y="147638"/>
                    <a:pt x="76200" y="141922"/>
                    <a:pt x="85725" y="132397"/>
                  </a:cubicBezTo>
                  <a:lnTo>
                    <a:pt x="85725" y="132397"/>
                  </a:lnTo>
                  <a:cubicBezTo>
                    <a:pt x="85725" y="132397"/>
                    <a:pt x="86677" y="131445"/>
                    <a:pt x="86677" y="131445"/>
                  </a:cubicBezTo>
                  <a:cubicBezTo>
                    <a:pt x="87630" y="130492"/>
                    <a:pt x="89535" y="130492"/>
                    <a:pt x="90488" y="130492"/>
                  </a:cubicBezTo>
                  <a:cubicBezTo>
                    <a:pt x="91440" y="130492"/>
                    <a:pt x="92392" y="130492"/>
                    <a:pt x="93345" y="131445"/>
                  </a:cubicBezTo>
                  <a:cubicBezTo>
                    <a:pt x="94297" y="132397"/>
                    <a:pt x="94297" y="132397"/>
                    <a:pt x="94297" y="132397"/>
                  </a:cubicBezTo>
                  <a:cubicBezTo>
                    <a:pt x="96202" y="136208"/>
                    <a:pt x="98107" y="139065"/>
                    <a:pt x="100965" y="141922"/>
                  </a:cubicBezTo>
                  <a:cubicBezTo>
                    <a:pt x="110490" y="148590"/>
                    <a:pt x="122872" y="145733"/>
                    <a:pt x="126682" y="143827"/>
                  </a:cubicBezTo>
                  <a:cubicBezTo>
                    <a:pt x="132397" y="140970"/>
                    <a:pt x="132397" y="139065"/>
                    <a:pt x="131445" y="135255"/>
                  </a:cubicBezTo>
                  <a:cubicBezTo>
                    <a:pt x="129540" y="130492"/>
                    <a:pt x="129540" y="111442"/>
                    <a:pt x="129540" y="96202"/>
                  </a:cubicBezTo>
                  <a:moveTo>
                    <a:pt x="90488" y="87630"/>
                  </a:moveTo>
                  <a:cubicBezTo>
                    <a:pt x="90488" y="102870"/>
                    <a:pt x="77152" y="116205"/>
                    <a:pt x="57150" y="116205"/>
                  </a:cubicBezTo>
                  <a:cubicBezTo>
                    <a:pt x="43815" y="116205"/>
                    <a:pt x="38100" y="110490"/>
                    <a:pt x="38100" y="101917"/>
                  </a:cubicBezTo>
                  <a:cubicBezTo>
                    <a:pt x="38100" y="91440"/>
                    <a:pt x="53340" y="80963"/>
                    <a:pt x="82867" y="79058"/>
                  </a:cubicBezTo>
                  <a:lnTo>
                    <a:pt x="84772" y="79058"/>
                  </a:lnTo>
                  <a:lnTo>
                    <a:pt x="84772" y="79058"/>
                  </a:lnTo>
                  <a:cubicBezTo>
                    <a:pt x="87630" y="79058"/>
                    <a:pt x="90488" y="81915"/>
                    <a:pt x="90488" y="84772"/>
                  </a:cubicBezTo>
                  <a:lnTo>
                    <a:pt x="90488" y="8763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44" name="Freeform: Shape 338">
              <a:extLst>
                <a:ext uri="{FF2B5EF4-FFF2-40B4-BE49-F238E27FC236}">
                  <a16:creationId xmlns:a16="http://schemas.microsoft.com/office/drawing/2014/main" id="{5236BDF5-1E37-C74D-90A8-3DC5EE08D05E}"/>
                </a:ext>
              </a:extLst>
            </p:cNvPr>
            <p:cNvSpPr/>
            <p:nvPr/>
          </p:nvSpPr>
          <p:spPr>
            <a:xfrm>
              <a:off x="3584737" y="2207895"/>
              <a:ext cx="137452" cy="196214"/>
            </a:xfrm>
            <a:custGeom>
              <a:avLst/>
              <a:gdLst>
                <a:gd name="connsiteX0" fmla="*/ 134775 w 137452"/>
                <a:gd name="connsiteY0" fmla="*/ 179070 h 196214"/>
                <a:gd name="connsiteX1" fmla="*/ 110010 w 137452"/>
                <a:gd name="connsiteY1" fmla="*/ 149542 h 196214"/>
                <a:gd name="connsiteX2" fmla="*/ 107152 w 137452"/>
                <a:gd name="connsiteY2" fmla="*/ 144780 h 196214"/>
                <a:gd name="connsiteX3" fmla="*/ 93817 w 137452"/>
                <a:gd name="connsiteY3" fmla="*/ 126683 h 196214"/>
                <a:gd name="connsiteX4" fmla="*/ 95722 w 137452"/>
                <a:gd name="connsiteY4" fmla="*/ 108585 h 196214"/>
                <a:gd name="connsiteX5" fmla="*/ 98580 w 137452"/>
                <a:gd name="connsiteY5" fmla="*/ 105727 h 196214"/>
                <a:gd name="connsiteX6" fmla="*/ 101437 w 137452"/>
                <a:gd name="connsiteY6" fmla="*/ 101917 h 196214"/>
                <a:gd name="connsiteX7" fmla="*/ 101437 w 137452"/>
                <a:gd name="connsiteY7" fmla="*/ 101917 h 196214"/>
                <a:gd name="connsiteX8" fmla="*/ 102390 w 137452"/>
                <a:gd name="connsiteY8" fmla="*/ 100013 h 196214"/>
                <a:gd name="connsiteX9" fmla="*/ 102390 w 137452"/>
                <a:gd name="connsiteY9" fmla="*/ 99060 h 196214"/>
                <a:gd name="connsiteX10" fmla="*/ 106200 w 137452"/>
                <a:gd name="connsiteY10" fmla="*/ 95250 h 196214"/>
                <a:gd name="connsiteX11" fmla="*/ 120487 w 137452"/>
                <a:gd name="connsiteY11" fmla="*/ 81915 h 196214"/>
                <a:gd name="connsiteX12" fmla="*/ 122392 w 137452"/>
                <a:gd name="connsiteY12" fmla="*/ 73342 h 196214"/>
                <a:gd name="connsiteX13" fmla="*/ 122392 w 137452"/>
                <a:gd name="connsiteY13" fmla="*/ 73342 h 196214"/>
                <a:gd name="connsiteX14" fmla="*/ 122392 w 137452"/>
                <a:gd name="connsiteY14" fmla="*/ 73342 h 196214"/>
                <a:gd name="connsiteX15" fmla="*/ 102390 w 137452"/>
                <a:gd name="connsiteY15" fmla="*/ 61913 h 196214"/>
                <a:gd name="connsiteX16" fmla="*/ 102390 w 137452"/>
                <a:gd name="connsiteY16" fmla="*/ 61913 h 196214"/>
                <a:gd name="connsiteX17" fmla="*/ 102390 w 137452"/>
                <a:gd name="connsiteY17" fmla="*/ 61913 h 196214"/>
                <a:gd name="connsiteX18" fmla="*/ 102390 w 137452"/>
                <a:gd name="connsiteY18" fmla="*/ 61913 h 196214"/>
                <a:gd name="connsiteX19" fmla="*/ 101437 w 137452"/>
                <a:gd name="connsiteY19" fmla="*/ 61913 h 196214"/>
                <a:gd name="connsiteX20" fmla="*/ 101437 w 137452"/>
                <a:gd name="connsiteY20" fmla="*/ 61913 h 196214"/>
                <a:gd name="connsiteX21" fmla="*/ 100485 w 137452"/>
                <a:gd name="connsiteY21" fmla="*/ 61913 h 196214"/>
                <a:gd name="connsiteX22" fmla="*/ 99532 w 137452"/>
                <a:gd name="connsiteY22" fmla="*/ 61913 h 196214"/>
                <a:gd name="connsiteX23" fmla="*/ 94770 w 137452"/>
                <a:gd name="connsiteY23" fmla="*/ 62865 h 196214"/>
                <a:gd name="connsiteX24" fmla="*/ 94770 w 137452"/>
                <a:gd name="connsiteY24" fmla="*/ 62865 h 196214"/>
                <a:gd name="connsiteX25" fmla="*/ 93817 w 137452"/>
                <a:gd name="connsiteY25" fmla="*/ 62865 h 196214"/>
                <a:gd name="connsiteX26" fmla="*/ 89055 w 137452"/>
                <a:gd name="connsiteY26" fmla="*/ 66675 h 196214"/>
                <a:gd name="connsiteX27" fmla="*/ 89055 w 137452"/>
                <a:gd name="connsiteY27" fmla="*/ 66675 h 196214"/>
                <a:gd name="connsiteX28" fmla="*/ 83340 w 137452"/>
                <a:gd name="connsiteY28" fmla="*/ 72390 h 196214"/>
                <a:gd name="connsiteX29" fmla="*/ 62385 w 137452"/>
                <a:gd name="connsiteY29" fmla="*/ 93345 h 196214"/>
                <a:gd name="connsiteX30" fmla="*/ 50002 w 137452"/>
                <a:gd name="connsiteY30" fmla="*/ 100013 h 196214"/>
                <a:gd name="connsiteX31" fmla="*/ 42382 w 137452"/>
                <a:gd name="connsiteY31" fmla="*/ 91440 h 196214"/>
                <a:gd name="connsiteX32" fmla="*/ 42382 w 137452"/>
                <a:gd name="connsiteY32" fmla="*/ 31433 h 196214"/>
                <a:gd name="connsiteX33" fmla="*/ 42382 w 137452"/>
                <a:gd name="connsiteY33" fmla="*/ 31433 h 196214"/>
                <a:gd name="connsiteX34" fmla="*/ 42382 w 137452"/>
                <a:gd name="connsiteY34" fmla="*/ 31433 h 196214"/>
                <a:gd name="connsiteX35" fmla="*/ 42382 w 137452"/>
                <a:gd name="connsiteY35" fmla="*/ 30480 h 196214"/>
                <a:gd name="connsiteX36" fmla="*/ 42382 w 137452"/>
                <a:gd name="connsiteY36" fmla="*/ 30480 h 196214"/>
                <a:gd name="connsiteX37" fmla="*/ 31905 w 137452"/>
                <a:gd name="connsiteY37" fmla="*/ 3810 h 196214"/>
                <a:gd name="connsiteX38" fmla="*/ 17617 w 137452"/>
                <a:gd name="connsiteY38" fmla="*/ 0 h 196214"/>
                <a:gd name="connsiteX39" fmla="*/ 5235 w 137452"/>
                <a:gd name="connsiteY39" fmla="*/ 1905 h 196214"/>
                <a:gd name="connsiteX40" fmla="*/ 472 w 137452"/>
                <a:gd name="connsiteY40" fmla="*/ 10477 h 196214"/>
                <a:gd name="connsiteX41" fmla="*/ 2377 w 137452"/>
                <a:gd name="connsiteY41" fmla="*/ 39052 h 196214"/>
                <a:gd name="connsiteX42" fmla="*/ 2377 w 137452"/>
                <a:gd name="connsiteY42" fmla="*/ 177165 h 196214"/>
                <a:gd name="connsiteX43" fmla="*/ 20475 w 137452"/>
                <a:gd name="connsiteY43" fmla="*/ 196215 h 196214"/>
                <a:gd name="connsiteX44" fmla="*/ 24285 w 137452"/>
                <a:gd name="connsiteY44" fmla="*/ 196215 h 196214"/>
                <a:gd name="connsiteX45" fmla="*/ 41430 w 137452"/>
                <a:gd name="connsiteY45" fmla="*/ 177165 h 196214"/>
                <a:gd name="connsiteX46" fmla="*/ 41430 w 137452"/>
                <a:gd name="connsiteY46" fmla="*/ 175260 h 196214"/>
                <a:gd name="connsiteX47" fmla="*/ 41430 w 137452"/>
                <a:gd name="connsiteY47" fmla="*/ 144780 h 196214"/>
                <a:gd name="connsiteX48" fmla="*/ 49050 w 137452"/>
                <a:gd name="connsiteY48" fmla="*/ 136208 h 196214"/>
                <a:gd name="connsiteX49" fmla="*/ 64290 w 137452"/>
                <a:gd name="connsiteY49" fmla="*/ 146685 h 196214"/>
                <a:gd name="connsiteX50" fmla="*/ 93817 w 137452"/>
                <a:gd name="connsiteY50" fmla="*/ 183833 h 196214"/>
                <a:gd name="connsiteX51" fmla="*/ 93817 w 137452"/>
                <a:gd name="connsiteY51" fmla="*/ 183833 h 196214"/>
                <a:gd name="connsiteX52" fmla="*/ 115725 w 137452"/>
                <a:gd name="connsiteY52" fmla="*/ 196215 h 196214"/>
                <a:gd name="connsiteX53" fmla="*/ 135727 w 137452"/>
                <a:gd name="connsiteY53" fmla="*/ 185738 h 196214"/>
                <a:gd name="connsiteX54" fmla="*/ 134775 w 137452"/>
                <a:gd name="connsiteY54" fmla="*/ 179070 h 196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137452" h="196214">
                  <a:moveTo>
                    <a:pt x="134775" y="179070"/>
                  </a:moveTo>
                  <a:cubicBezTo>
                    <a:pt x="130012" y="175260"/>
                    <a:pt x="118582" y="160972"/>
                    <a:pt x="110010" y="149542"/>
                  </a:cubicBezTo>
                  <a:lnTo>
                    <a:pt x="107152" y="144780"/>
                  </a:lnTo>
                  <a:lnTo>
                    <a:pt x="93817" y="126683"/>
                  </a:lnTo>
                  <a:cubicBezTo>
                    <a:pt x="90007" y="120967"/>
                    <a:pt x="90960" y="115252"/>
                    <a:pt x="95722" y="108585"/>
                  </a:cubicBezTo>
                  <a:cubicBezTo>
                    <a:pt x="96675" y="107633"/>
                    <a:pt x="97627" y="106680"/>
                    <a:pt x="98580" y="105727"/>
                  </a:cubicBezTo>
                  <a:cubicBezTo>
                    <a:pt x="99532" y="104775"/>
                    <a:pt x="100485" y="103822"/>
                    <a:pt x="101437" y="101917"/>
                  </a:cubicBezTo>
                  <a:lnTo>
                    <a:pt x="101437" y="101917"/>
                  </a:lnTo>
                  <a:cubicBezTo>
                    <a:pt x="101437" y="100965"/>
                    <a:pt x="102390" y="100965"/>
                    <a:pt x="102390" y="100013"/>
                  </a:cubicBezTo>
                  <a:lnTo>
                    <a:pt x="102390" y="99060"/>
                  </a:lnTo>
                  <a:cubicBezTo>
                    <a:pt x="103342" y="98108"/>
                    <a:pt x="105247" y="96202"/>
                    <a:pt x="106200" y="95250"/>
                  </a:cubicBezTo>
                  <a:cubicBezTo>
                    <a:pt x="111915" y="88583"/>
                    <a:pt x="117630" y="83820"/>
                    <a:pt x="120487" y="81915"/>
                  </a:cubicBezTo>
                  <a:cubicBezTo>
                    <a:pt x="123345" y="80010"/>
                    <a:pt x="125250" y="78105"/>
                    <a:pt x="122392" y="73342"/>
                  </a:cubicBezTo>
                  <a:lnTo>
                    <a:pt x="122392" y="73342"/>
                  </a:lnTo>
                  <a:cubicBezTo>
                    <a:pt x="122392" y="73342"/>
                    <a:pt x="122392" y="73342"/>
                    <a:pt x="122392" y="73342"/>
                  </a:cubicBezTo>
                  <a:cubicBezTo>
                    <a:pt x="121440" y="70485"/>
                    <a:pt x="112867" y="61913"/>
                    <a:pt x="102390" y="61913"/>
                  </a:cubicBezTo>
                  <a:cubicBezTo>
                    <a:pt x="102390" y="61913"/>
                    <a:pt x="102390" y="61913"/>
                    <a:pt x="102390" y="61913"/>
                  </a:cubicBezTo>
                  <a:cubicBezTo>
                    <a:pt x="102390" y="61913"/>
                    <a:pt x="102390" y="61913"/>
                    <a:pt x="102390" y="61913"/>
                  </a:cubicBezTo>
                  <a:cubicBezTo>
                    <a:pt x="102390" y="61913"/>
                    <a:pt x="102390" y="61913"/>
                    <a:pt x="102390" y="61913"/>
                  </a:cubicBezTo>
                  <a:cubicBezTo>
                    <a:pt x="102390" y="61913"/>
                    <a:pt x="101437" y="61913"/>
                    <a:pt x="101437" y="61913"/>
                  </a:cubicBezTo>
                  <a:cubicBezTo>
                    <a:pt x="101437" y="61913"/>
                    <a:pt x="101437" y="61913"/>
                    <a:pt x="101437" y="61913"/>
                  </a:cubicBezTo>
                  <a:cubicBezTo>
                    <a:pt x="101437" y="61913"/>
                    <a:pt x="100485" y="61913"/>
                    <a:pt x="100485" y="61913"/>
                  </a:cubicBezTo>
                  <a:cubicBezTo>
                    <a:pt x="100485" y="61913"/>
                    <a:pt x="99532" y="61913"/>
                    <a:pt x="99532" y="61913"/>
                  </a:cubicBezTo>
                  <a:cubicBezTo>
                    <a:pt x="97627" y="61913"/>
                    <a:pt x="95722" y="62865"/>
                    <a:pt x="94770" y="62865"/>
                  </a:cubicBezTo>
                  <a:cubicBezTo>
                    <a:pt x="94770" y="62865"/>
                    <a:pt x="94770" y="62865"/>
                    <a:pt x="94770" y="62865"/>
                  </a:cubicBezTo>
                  <a:cubicBezTo>
                    <a:pt x="94770" y="62865"/>
                    <a:pt x="93817" y="62865"/>
                    <a:pt x="93817" y="62865"/>
                  </a:cubicBezTo>
                  <a:cubicBezTo>
                    <a:pt x="91912" y="63817"/>
                    <a:pt x="90007" y="64770"/>
                    <a:pt x="89055" y="66675"/>
                  </a:cubicBezTo>
                  <a:lnTo>
                    <a:pt x="89055" y="66675"/>
                  </a:lnTo>
                  <a:cubicBezTo>
                    <a:pt x="87150" y="68580"/>
                    <a:pt x="85245" y="70485"/>
                    <a:pt x="83340" y="72390"/>
                  </a:cubicBezTo>
                  <a:lnTo>
                    <a:pt x="62385" y="93345"/>
                  </a:lnTo>
                  <a:cubicBezTo>
                    <a:pt x="59527" y="96202"/>
                    <a:pt x="56670" y="100013"/>
                    <a:pt x="50002" y="100013"/>
                  </a:cubicBezTo>
                  <a:cubicBezTo>
                    <a:pt x="45240" y="100013"/>
                    <a:pt x="42382" y="97155"/>
                    <a:pt x="42382" y="91440"/>
                  </a:cubicBezTo>
                  <a:lnTo>
                    <a:pt x="42382" y="31433"/>
                  </a:lnTo>
                  <a:lnTo>
                    <a:pt x="42382" y="31433"/>
                  </a:lnTo>
                  <a:lnTo>
                    <a:pt x="42382" y="31433"/>
                  </a:lnTo>
                  <a:cubicBezTo>
                    <a:pt x="42382" y="31433"/>
                    <a:pt x="42382" y="30480"/>
                    <a:pt x="42382" y="30480"/>
                  </a:cubicBezTo>
                  <a:lnTo>
                    <a:pt x="42382" y="30480"/>
                  </a:lnTo>
                  <a:cubicBezTo>
                    <a:pt x="42382" y="18097"/>
                    <a:pt x="38572" y="8572"/>
                    <a:pt x="31905" y="3810"/>
                  </a:cubicBezTo>
                  <a:cubicBezTo>
                    <a:pt x="27142" y="952"/>
                    <a:pt x="22380" y="0"/>
                    <a:pt x="17617" y="0"/>
                  </a:cubicBezTo>
                  <a:cubicBezTo>
                    <a:pt x="11902" y="0"/>
                    <a:pt x="7140" y="952"/>
                    <a:pt x="5235" y="1905"/>
                  </a:cubicBezTo>
                  <a:cubicBezTo>
                    <a:pt x="-480" y="4763"/>
                    <a:pt x="-480" y="6667"/>
                    <a:pt x="472" y="10477"/>
                  </a:cubicBezTo>
                  <a:cubicBezTo>
                    <a:pt x="1425" y="14288"/>
                    <a:pt x="2377" y="27622"/>
                    <a:pt x="2377" y="39052"/>
                  </a:cubicBezTo>
                  <a:lnTo>
                    <a:pt x="2377" y="177165"/>
                  </a:lnTo>
                  <a:cubicBezTo>
                    <a:pt x="2377" y="191452"/>
                    <a:pt x="9997" y="196215"/>
                    <a:pt x="20475" y="196215"/>
                  </a:cubicBezTo>
                  <a:lnTo>
                    <a:pt x="24285" y="196215"/>
                  </a:lnTo>
                  <a:cubicBezTo>
                    <a:pt x="34762" y="196215"/>
                    <a:pt x="41430" y="191452"/>
                    <a:pt x="41430" y="177165"/>
                  </a:cubicBezTo>
                  <a:lnTo>
                    <a:pt x="41430" y="175260"/>
                  </a:lnTo>
                  <a:cubicBezTo>
                    <a:pt x="41430" y="171450"/>
                    <a:pt x="41430" y="148590"/>
                    <a:pt x="41430" y="144780"/>
                  </a:cubicBezTo>
                  <a:cubicBezTo>
                    <a:pt x="41430" y="138113"/>
                    <a:pt x="46192" y="136208"/>
                    <a:pt x="49050" y="136208"/>
                  </a:cubicBezTo>
                  <a:cubicBezTo>
                    <a:pt x="56670" y="136208"/>
                    <a:pt x="59527" y="140970"/>
                    <a:pt x="64290" y="146685"/>
                  </a:cubicBezTo>
                  <a:cubicBezTo>
                    <a:pt x="66195" y="149542"/>
                    <a:pt x="84292" y="171450"/>
                    <a:pt x="93817" y="183833"/>
                  </a:cubicBezTo>
                  <a:lnTo>
                    <a:pt x="93817" y="183833"/>
                  </a:lnTo>
                  <a:cubicBezTo>
                    <a:pt x="101437" y="193358"/>
                    <a:pt x="108105" y="196215"/>
                    <a:pt x="115725" y="196215"/>
                  </a:cubicBezTo>
                  <a:cubicBezTo>
                    <a:pt x="126202" y="196215"/>
                    <a:pt x="134775" y="188595"/>
                    <a:pt x="135727" y="185738"/>
                  </a:cubicBezTo>
                  <a:cubicBezTo>
                    <a:pt x="138585" y="183833"/>
                    <a:pt x="137632" y="181927"/>
                    <a:pt x="134775" y="17907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45" name="Freeform: Shape 339">
              <a:extLst>
                <a:ext uri="{FF2B5EF4-FFF2-40B4-BE49-F238E27FC236}">
                  <a16:creationId xmlns:a16="http://schemas.microsoft.com/office/drawing/2014/main" id="{E53890AC-AE10-F049-8D2D-817406B65AF4}"/>
                </a:ext>
              </a:extLst>
            </p:cNvPr>
            <p:cNvSpPr/>
            <p:nvPr/>
          </p:nvSpPr>
          <p:spPr>
            <a:xfrm>
              <a:off x="3237180" y="2212657"/>
              <a:ext cx="171231" cy="194309"/>
            </a:xfrm>
            <a:custGeom>
              <a:avLst/>
              <a:gdLst>
                <a:gd name="connsiteX0" fmla="*/ 140384 w 171231"/>
                <a:gd name="connsiteY0" fmla="*/ 39052 h 194309"/>
                <a:gd name="connsiteX1" fmla="*/ 167054 w 171231"/>
                <a:gd name="connsiteY1" fmla="*/ 28575 h 194309"/>
                <a:gd name="connsiteX2" fmla="*/ 168959 w 171231"/>
                <a:gd name="connsiteY2" fmla="*/ 2858 h 194309"/>
                <a:gd name="connsiteX3" fmla="*/ 165149 w 171231"/>
                <a:gd name="connsiteY3" fmla="*/ 0 h 194309"/>
                <a:gd name="connsiteX4" fmla="*/ 30847 w 171231"/>
                <a:gd name="connsiteY4" fmla="*/ 0 h 194309"/>
                <a:gd name="connsiteX5" fmla="*/ 30847 w 171231"/>
                <a:gd name="connsiteY5" fmla="*/ 0 h 194309"/>
                <a:gd name="connsiteX6" fmla="*/ 4177 w 171231"/>
                <a:gd name="connsiteY6" fmla="*/ 10477 h 194309"/>
                <a:gd name="connsiteX7" fmla="*/ 2272 w 171231"/>
                <a:gd name="connsiteY7" fmla="*/ 36195 h 194309"/>
                <a:gd name="connsiteX8" fmla="*/ 6082 w 171231"/>
                <a:gd name="connsiteY8" fmla="*/ 39052 h 194309"/>
                <a:gd name="connsiteX9" fmla="*/ 58469 w 171231"/>
                <a:gd name="connsiteY9" fmla="*/ 39052 h 194309"/>
                <a:gd name="connsiteX10" fmla="*/ 65137 w 171231"/>
                <a:gd name="connsiteY10" fmla="*/ 44767 h 194309"/>
                <a:gd name="connsiteX11" fmla="*/ 65137 w 171231"/>
                <a:gd name="connsiteY11" fmla="*/ 175260 h 194309"/>
                <a:gd name="connsiteX12" fmla="*/ 69899 w 171231"/>
                <a:gd name="connsiteY12" fmla="*/ 189547 h 194309"/>
                <a:gd name="connsiteX13" fmla="*/ 83234 w 171231"/>
                <a:gd name="connsiteY13" fmla="*/ 194310 h 194309"/>
                <a:gd name="connsiteX14" fmla="*/ 87044 w 171231"/>
                <a:gd name="connsiteY14" fmla="*/ 194310 h 194309"/>
                <a:gd name="connsiteX15" fmla="*/ 104189 w 171231"/>
                <a:gd name="connsiteY15" fmla="*/ 175260 h 194309"/>
                <a:gd name="connsiteX16" fmla="*/ 104189 w 171231"/>
                <a:gd name="connsiteY16" fmla="*/ 46672 h 194309"/>
                <a:gd name="connsiteX17" fmla="*/ 111809 w 171231"/>
                <a:gd name="connsiteY17" fmla="*/ 38100 h 194309"/>
                <a:gd name="connsiteX18" fmla="*/ 140384 w 171231"/>
                <a:gd name="connsiteY18" fmla="*/ 39052 h 194309"/>
                <a:gd name="connsiteX19" fmla="*/ 140384 w 171231"/>
                <a:gd name="connsiteY19" fmla="*/ 39052 h 194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71231" h="194309">
                  <a:moveTo>
                    <a:pt x="140384" y="39052"/>
                  </a:moveTo>
                  <a:cubicBezTo>
                    <a:pt x="152767" y="39052"/>
                    <a:pt x="162292" y="35242"/>
                    <a:pt x="167054" y="28575"/>
                  </a:cubicBezTo>
                  <a:cubicBezTo>
                    <a:pt x="173722" y="19050"/>
                    <a:pt x="170864" y="6667"/>
                    <a:pt x="168959" y="2858"/>
                  </a:cubicBezTo>
                  <a:cubicBezTo>
                    <a:pt x="168007" y="952"/>
                    <a:pt x="166102" y="0"/>
                    <a:pt x="165149" y="0"/>
                  </a:cubicBezTo>
                  <a:cubicBezTo>
                    <a:pt x="165149" y="0"/>
                    <a:pt x="30847" y="0"/>
                    <a:pt x="30847" y="0"/>
                  </a:cubicBezTo>
                  <a:lnTo>
                    <a:pt x="30847" y="0"/>
                  </a:lnTo>
                  <a:cubicBezTo>
                    <a:pt x="18464" y="0"/>
                    <a:pt x="8939" y="3810"/>
                    <a:pt x="4177" y="10477"/>
                  </a:cubicBezTo>
                  <a:cubicBezTo>
                    <a:pt x="-2491" y="20002"/>
                    <a:pt x="367" y="32385"/>
                    <a:pt x="2272" y="36195"/>
                  </a:cubicBezTo>
                  <a:cubicBezTo>
                    <a:pt x="3224" y="38100"/>
                    <a:pt x="5129" y="39052"/>
                    <a:pt x="6082" y="39052"/>
                  </a:cubicBezTo>
                  <a:lnTo>
                    <a:pt x="58469" y="39052"/>
                  </a:lnTo>
                  <a:cubicBezTo>
                    <a:pt x="61327" y="39052"/>
                    <a:pt x="64184" y="41910"/>
                    <a:pt x="65137" y="44767"/>
                  </a:cubicBezTo>
                  <a:lnTo>
                    <a:pt x="65137" y="175260"/>
                  </a:lnTo>
                  <a:cubicBezTo>
                    <a:pt x="65137" y="181927"/>
                    <a:pt x="67042" y="186690"/>
                    <a:pt x="69899" y="189547"/>
                  </a:cubicBezTo>
                  <a:cubicBezTo>
                    <a:pt x="72757" y="193358"/>
                    <a:pt x="77519" y="194310"/>
                    <a:pt x="83234" y="194310"/>
                  </a:cubicBezTo>
                  <a:lnTo>
                    <a:pt x="87044" y="194310"/>
                  </a:lnTo>
                  <a:cubicBezTo>
                    <a:pt x="96569" y="194310"/>
                    <a:pt x="104189" y="189547"/>
                    <a:pt x="104189" y="175260"/>
                  </a:cubicBezTo>
                  <a:lnTo>
                    <a:pt x="104189" y="46672"/>
                  </a:lnTo>
                  <a:cubicBezTo>
                    <a:pt x="104189" y="41910"/>
                    <a:pt x="107047" y="39052"/>
                    <a:pt x="111809" y="38100"/>
                  </a:cubicBezTo>
                  <a:cubicBezTo>
                    <a:pt x="111809" y="39052"/>
                    <a:pt x="139432" y="39052"/>
                    <a:pt x="140384" y="39052"/>
                  </a:cubicBezTo>
                  <a:lnTo>
                    <a:pt x="140384" y="3905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46" name="Freeform: Shape 340">
              <a:extLst>
                <a:ext uri="{FF2B5EF4-FFF2-40B4-BE49-F238E27FC236}">
                  <a16:creationId xmlns:a16="http://schemas.microsoft.com/office/drawing/2014/main" id="{250BF296-B43E-644F-B139-88EC2C59CC44}"/>
                </a:ext>
              </a:extLst>
            </p:cNvPr>
            <p:cNvSpPr/>
            <p:nvPr/>
          </p:nvSpPr>
          <p:spPr>
            <a:xfrm>
              <a:off x="2858452" y="2465070"/>
              <a:ext cx="71437" cy="107632"/>
            </a:xfrm>
            <a:custGeom>
              <a:avLst/>
              <a:gdLst>
                <a:gd name="connsiteX0" fmla="*/ 0 w 71437"/>
                <a:gd name="connsiteY0" fmla="*/ 102870 h 107632"/>
                <a:gd name="connsiteX1" fmla="*/ 0 w 71437"/>
                <a:gd name="connsiteY1" fmla="*/ 6667 h 107632"/>
                <a:gd name="connsiteX2" fmla="*/ 6667 w 71437"/>
                <a:gd name="connsiteY2" fmla="*/ 0 h 107632"/>
                <a:gd name="connsiteX3" fmla="*/ 66675 w 71437"/>
                <a:gd name="connsiteY3" fmla="*/ 0 h 107632"/>
                <a:gd name="connsiteX4" fmla="*/ 71438 w 71437"/>
                <a:gd name="connsiteY4" fmla="*/ 4763 h 107632"/>
                <a:gd name="connsiteX5" fmla="*/ 71438 w 71437"/>
                <a:gd name="connsiteY5" fmla="*/ 5715 h 107632"/>
                <a:gd name="connsiteX6" fmla="*/ 66675 w 71437"/>
                <a:gd name="connsiteY6" fmla="*/ 10477 h 107632"/>
                <a:gd name="connsiteX7" fmla="*/ 11430 w 71437"/>
                <a:gd name="connsiteY7" fmla="*/ 10477 h 107632"/>
                <a:gd name="connsiteX8" fmla="*/ 11430 w 71437"/>
                <a:gd name="connsiteY8" fmla="*/ 50483 h 107632"/>
                <a:gd name="connsiteX9" fmla="*/ 52388 w 71437"/>
                <a:gd name="connsiteY9" fmla="*/ 50483 h 107632"/>
                <a:gd name="connsiteX10" fmla="*/ 57150 w 71437"/>
                <a:gd name="connsiteY10" fmla="*/ 55245 h 107632"/>
                <a:gd name="connsiteX11" fmla="*/ 57150 w 71437"/>
                <a:gd name="connsiteY11" fmla="*/ 56197 h 107632"/>
                <a:gd name="connsiteX12" fmla="*/ 52388 w 71437"/>
                <a:gd name="connsiteY12" fmla="*/ 60960 h 107632"/>
                <a:gd name="connsiteX13" fmla="*/ 11430 w 71437"/>
                <a:gd name="connsiteY13" fmla="*/ 60960 h 107632"/>
                <a:gd name="connsiteX14" fmla="*/ 11430 w 71437"/>
                <a:gd name="connsiteY14" fmla="*/ 102870 h 107632"/>
                <a:gd name="connsiteX15" fmla="*/ 6667 w 71437"/>
                <a:gd name="connsiteY15" fmla="*/ 107633 h 107632"/>
                <a:gd name="connsiteX16" fmla="*/ 4763 w 71437"/>
                <a:gd name="connsiteY16" fmla="*/ 107633 h 107632"/>
                <a:gd name="connsiteX17" fmla="*/ 0 w 71437"/>
                <a:gd name="connsiteY17" fmla="*/ 102870 h 107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1437" h="107632">
                  <a:moveTo>
                    <a:pt x="0" y="102870"/>
                  </a:moveTo>
                  <a:lnTo>
                    <a:pt x="0" y="6667"/>
                  </a:lnTo>
                  <a:cubicBezTo>
                    <a:pt x="0" y="2858"/>
                    <a:pt x="2857" y="0"/>
                    <a:pt x="6667" y="0"/>
                  </a:cubicBezTo>
                  <a:lnTo>
                    <a:pt x="66675" y="0"/>
                  </a:lnTo>
                  <a:cubicBezTo>
                    <a:pt x="69532" y="0"/>
                    <a:pt x="71438" y="1905"/>
                    <a:pt x="71438" y="4763"/>
                  </a:cubicBezTo>
                  <a:lnTo>
                    <a:pt x="71438" y="5715"/>
                  </a:lnTo>
                  <a:cubicBezTo>
                    <a:pt x="71438" y="8572"/>
                    <a:pt x="69532" y="10477"/>
                    <a:pt x="66675" y="10477"/>
                  </a:cubicBezTo>
                  <a:lnTo>
                    <a:pt x="11430" y="10477"/>
                  </a:lnTo>
                  <a:lnTo>
                    <a:pt x="11430" y="50483"/>
                  </a:lnTo>
                  <a:lnTo>
                    <a:pt x="52388" y="50483"/>
                  </a:lnTo>
                  <a:cubicBezTo>
                    <a:pt x="55245" y="50483"/>
                    <a:pt x="57150" y="52388"/>
                    <a:pt x="57150" y="55245"/>
                  </a:cubicBezTo>
                  <a:lnTo>
                    <a:pt x="57150" y="56197"/>
                  </a:lnTo>
                  <a:cubicBezTo>
                    <a:pt x="57150" y="59055"/>
                    <a:pt x="55245" y="60960"/>
                    <a:pt x="52388" y="60960"/>
                  </a:cubicBezTo>
                  <a:lnTo>
                    <a:pt x="11430" y="60960"/>
                  </a:lnTo>
                  <a:lnTo>
                    <a:pt x="11430" y="102870"/>
                  </a:lnTo>
                  <a:cubicBezTo>
                    <a:pt x="11430" y="106680"/>
                    <a:pt x="9525" y="107633"/>
                    <a:pt x="6667" y="107633"/>
                  </a:cubicBezTo>
                  <a:lnTo>
                    <a:pt x="4763" y="107633"/>
                  </a:lnTo>
                  <a:cubicBezTo>
                    <a:pt x="952" y="107633"/>
                    <a:pt x="0" y="106680"/>
                    <a:pt x="0" y="10287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47" name="Freeform: Shape 341">
              <a:extLst>
                <a:ext uri="{FF2B5EF4-FFF2-40B4-BE49-F238E27FC236}">
                  <a16:creationId xmlns:a16="http://schemas.microsoft.com/office/drawing/2014/main" id="{255AA5CF-1376-5648-846B-FC7C1C445D2E}"/>
                </a:ext>
              </a:extLst>
            </p:cNvPr>
            <p:cNvSpPr/>
            <p:nvPr/>
          </p:nvSpPr>
          <p:spPr>
            <a:xfrm>
              <a:off x="2926079" y="2491740"/>
              <a:ext cx="80962" cy="81950"/>
            </a:xfrm>
            <a:custGeom>
              <a:avLst/>
              <a:gdLst>
                <a:gd name="connsiteX0" fmla="*/ 0 w 80962"/>
                <a:gd name="connsiteY0" fmla="*/ 40957 h 81950"/>
                <a:gd name="connsiteX1" fmla="*/ 40958 w 80962"/>
                <a:gd name="connsiteY1" fmla="*/ 0 h 81950"/>
                <a:gd name="connsiteX2" fmla="*/ 80963 w 80962"/>
                <a:gd name="connsiteY2" fmla="*/ 40957 h 81950"/>
                <a:gd name="connsiteX3" fmla="*/ 40958 w 80962"/>
                <a:gd name="connsiteY3" fmla="*/ 81915 h 81950"/>
                <a:gd name="connsiteX4" fmla="*/ 0 w 80962"/>
                <a:gd name="connsiteY4" fmla="*/ 40957 h 81950"/>
                <a:gd name="connsiteX5" fmla="*/ 70485 w 80962"/>
                <a:gd name="connsiteY5" fmla="*/ 41910 h 81950"/>
                <a:gd name="connsiteX6" fmla="*/ 40958 w 80962"/>
                <a:gd name="connsiteY6" fmla="*/ 9525 h 81950"/>
                <a:gd name="connsiteX7" fmla="*/ 11430 w 80962"/>
                <a:gd name="connsiteY7" fmla="*/ 40957 h 81950"/>
                <a:gd name="connsiteX8" fmla="*/ 40958 w 80962"/>
                <a:gd name="connsiteY8" fmla="*/ 73342 h 81950"/>
                <a:gd name="connsiteX9" fmla="*/ 70485 w 80962"/>
                <a:gd name="connsiteY9" fmla="*/ 41910 h 81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962" h="81950">
                  <a:moveTo>
                    <a:pt x="0" y="40957"/>
                  </a:moveTo>
                  <a:cubicBezTo>
                    <a:pt x="0" y="17145"/>
                    <a:pt x="17145" y="0"/>
                    <a:pt x="40958" y="0"/>
                  </a:cubicBezTo>
                  <a:cubicBezTo>
                    <a:pt x="64770" y="0"/>
                    <a:pt x="80963" y="17145"/>
                    <a:pt x="80963" y="40957"/>
                  </a:cubicBezTo>
                  <a:cubicBezTo>
                    <a:pt x="80963" y="64770"/>
                    <a:pt x="63817" y="81915"/>
                    <a:pt x="40958" y="81915"/>
                  </a:cubicBezTo>
                  <a:cubicBezTo>
                    <a:pt x="17145" y="82867"/>
                    <a:pt x="0" y="64770"/>
                    <a:pt x="0" y="40957"/>
                  </a:cubicBezTo>
                  <a:moveTo>
                    <a:pt x="70485" y="41910"/>
                  </a:moveTo>
                  <a:cubicBezTo>
                    <a:pt x="70485" y="23813"/>
                    <a:pt x="58103" y="9525"/>
                    <a:pt x="40958" y="9525"/>
                  </a:cubicBezTo>
                  <a:cubicBezTo>
                    <a:pt x="23813" y="9525"/>
                    <a:pt x="11430" y="22860"/>
                    <a:pt x="11430" y="40957"/>
                  </a:cubicBezTo>
                  <a:cubicBezTo>
                    <a:pt x="11430" y="59055"/>
                    <a:pt x="23813" y="73342"/>
                    <a:pt x="40958" y="73342"/>
                  </a:cubicBezTo>
                  <a:cubicBezTo>
                    <a:pt x="57150" y="73342"/>
                    <a:pt x="70485" y="60007"/>
                    <a:pt x="70485" y="4191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48" name="Freeform: Shape 342">
              <a:extLst>
                <a:ext uri="{FF2B5EF4-FFF2-40B4-BE49-F238E27FC236}">
                  <a16:creationId xmlns:a16="http://schemas.microsoft.com/office/drawing/2014/main" id="{3051995F-E1E6-9B46-926A-FA8FFB3FF215}"/>
                </a:ext>
              </a:extLst>
            </p:cNvPr>
            <p:cNvSpPr/>
            <p:nvPr/>
          </p:nvSpPr>
          <p:spPr>
            <a:xfrm>
              <a:off x="3020377" y="2491740"/>
              <a:ext cx="41909" cy="80962"/>
            </a:xfrm>
            <a:custGeom>
              <a:avLst/>
              <a:gdLst>
                <a:gd name="connsiteX0" fmla="*/ 30480 w 41909"/>
                <a:gd name="connsiteY0" fmla="*/ 0 h 80962"/>
                <a:gd name="connsiteX1" fmla="*/ 41910 w 41909"/>
                <a:gd name="connsiteY1" fmla="*/ 7620 h 80962"/>
                <a:gd name="connsiteX2" fmla="*/ 39052 w 41909"/>
                <a:gd name="connsiteY2" fmla="*/ 13335 h 80962"/>
                <a:gd name="connsiteX3" fmla="*/ 29527 w 41909"/>
                <a:gd name="connsiteY3" fmla="*/ 10477 h 80962"/>
                <a:gd name="connsiteX4" fmla="*/ 10477 w 41909"/>
                <a:gd name="connsiteY4" fmla="*/ 45720 h 80962"/>
                <a:gd name="connsiteX5" fmla="*/ 10477 w 41909"/>
                <a:gd name="connsiteY5" fmla="*/ 76200 h 80962"/>
                <a:gd name="connsiteX6" fmla="*/ 5715 w 41909"/>
                <a:gd name="connsiteY6" fmla="*/ 80963 h 80962"/>
                <a:gd name="connsiteX7" fmla="*/ 4763 w 41909"/>
                <a:gd name="connsiteY7" fmla="*/ 80963 h 80962"/>
                <a:gd name="connsiteX8" fmla="*/ 0 w 41909"/>
                <a:gd name="connsiteY8" fmla="*/ 76200 h 80962"/>
                <a:gd name="connsiteX9" fmla="*/ 0 w 41909"/>
                <a:gd name="connsiteY9" fmla="*/ 2857 h 80962"/>
                <a:gd name="connsiteX10" fmla="*/ 3810 w 41909"/>
                <a:gd name="connsiteY10" fmla="*/ 1905 h 80962"/>
                <a:gd name="connsiteX11" fmla="*/ 10477 w 41909"/>
                <a:gd name="connsiteY11" fmla="*/ 12382 h 80962"/>
                <a:gd name="connsiteX12" fmla="*/ 10477 w 41909"/>
                <a:gd name="connsiteY12" fmla="*/ 17145 h 80962"/>
                <a:gd name="connsiteX13" fmla="*/ 30480 w 41909"/>
                <a:gd name="connsiteY13" fmla="*/ 0 h 80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909" h="80962">
                  <a:moveTo>
                    <a:pt x="30480" y="0"/>
                  </a:moveTo>
                  <a:cubicBezTo>
                    <a:pt x="38100" y="0"/>
                    <a:pt x="41910" y="2857"/>
                    <a:pt x="41910" y="7620"/>
                  </a:cubicBezTo>
                  <a:cubicBezTo>
                    <a:pt x="41910" y="11430"/>
                    <a:pt x="39052" y="13335"/>
                    <a:pt x="39052" y="13335"/>
                  </a:cubicBezTo>
                  <a:cubicBezTo>
                    <a:pt x="37147" y="11430"/>
                    <a:pt x="34290" y="10477"/>
                    <a:pt x="29527" y="10477"/>
                  </a:cubicBezTo>
                  <a:cubicBezTo>
                    <a:pt x="15240" y="10477"/>
                    <a:pt x="10477" y="24765"/>
                    <a:pt x="10477" y="45720"/>
                  </a:cubicBezTo>
                  <a:lnTo>
                    <a:pt x="10477" y="76200"/>
                  </a:lnTo>
                  <a:cubicBezTo>
                    <a:pt x="10477" y="80010"/>
                    <a:pt x="8572" y="80963"/>
                    <a:pt x="5715" y="80963"/>
                  </a:cubicBezTo>
                  <a:lnTo>
                    <a:pt x="4763" y="80963"/>
                  </a:lnTo>
                  <a:cubicBezTo>
                    <a:pt x="1905" y="80963"/>
                    <a:pt x="0" y="80010"/>
                    <a:pt x="0" y="76200"/>
                  </a:cubicBezTo>
                  <a:lnTo>
                    <a:pt x="0" y="2857"/>
                  </a:lnTo>
                  <a:cubicBezTo>
                    <a:pt x="0" y="2857"/>
                    <a:pt x="1905" y="1905"/>
                    <a:pt x="3810" y="1905"/>
                  </a:cubicBezTo>
                  <a:cubicBezTo>
                    <a:pt x="7620" y="1905"/>
                    <a:pt x="10477" y="3810"/>
                    <a:pt x="10477" y="12382"/>
                  </a:cubicBezTo>
                  <a:lnTo>
                    <a:pt x="10477" y="17145"/>
                  </a:lnTo>
                  <a:cubicBezTo>
                    <a:pt x="13335" y="5715"/>
                    <a:pt x="20002" y="0"/>
                    <a:pt x="30480" y="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49" name="Freeform: Shape 343">
              <a:extLst>
                <a:ext uri="{FF2B5EF4-FFF2-40B4-BE49-F238E27FC236}">
                  <a16:creationId xmlns:a16="http://schemas.microsoft.com/office/drawing/2014/main" id="{7A37F6BB-5B80-1A40-AB59-282835C903E1}"/>
                </a:ext>
              </a:extLst>
            </p:cNvPr>
            <p:cNvSpPr/>
            <p:nvPr/>
          </p:nvSpPr>
          <p:spPr>
            <a:xfrm>
              <a:off x="3105150" y="2465070"/>
              <a:ext cx="76200" cy="108584"/>
            </a:xfrm>
            <a:custGeom>
              <a:avLst/>
              <a:gdLst>
                <a:gd name="connsiteX0" fmla="*/ 0 w 76200"/>
                <a:gd name="connsiteY0" fmla="*/ 100965 h 108584"/>
                <a:gd name="connsiteX1" fmla="*/ 0 w 76200"/>
                <a:gd name="connsiteY1" fmla="*/ 6667 h 108584"/>
                <a:gd name="connsiteX2" fmla="*/ 6667 w 76200"/>
                <a:gd name="connsiteY2" fmla="*/ 0 h 108584"/>
                <a:gd name="connsiteX3" fmla="*/ 70485 w 76200"/>
                <a:gd name="connsiteY3" fmla="*/ 0 h 108584"/>
                <a:gd name="connsiteX4" fmla="*/ 75247 w 76200"/>
                <a:gd name="connsiteY4" fmla="*/ 4763 h 108584"/>
                <a:gd name="connsiteX5" fmla="*/ 75247 w 76200"/>
                <a:gd name="connsiteY5" fmla="*/ 5715 h 108584"/>
                <a:gd name="connsiteX6" fmla="*/ 70485 w 76200"/>
                <a:gd name="connsiteY6" fmla="*/ 10477 h 108584"/>
                <a:gd name="connsiteX7" fmla="*/ 11430 w 76200"/>
                <a:gd name="connsiteY7" fmla="*/ 10477 h 108584"/>
                <a:gd name="connsiteX8" fmla="*/ 11430 w 76200"/>
                <a:gd name="connsiteY8" fmla="*/ 47625 h 108584"/>
                <a:gd name="connsiteX9" fmla="*/ 59055 w 76200"/>
                <a:gd name="connsiteY9" fmla="*/ 47625 h 108584"/>
                <a:gd name="connsiteX10" fmla="*/ 63817 w 76200"/>
                <a:gd name="connsiteY10" fmla="*/ 52388 h 108584"/>
                <a:gd name="connsiteX11" fmla="*/ 63817 w 76200"/>
                <a:gd name="connsiteY11" fmla="*/ 53340 h 108584"/>
                <a:gd name="connsiteX12" fmla="*/ 59055 w 76200"/>
                <a:gd name="connsiteY12" fmla="*/ 58102 h 108584"/>
                <a:gd name="connsiteX13" fmla="*/ 11430 w 76200"/>
                <a:gd name="connsiteY13" fmla="*/ 58102 h 108584"/>
                <a:gd name="connsiteX14" fmla="*/ 11430 w 76200"/>
                <a:gd name="connsiteY14" fmla="*/ 98108 h 108584"/>
                <a:gd name="connsiteX15" fmla="*/ 71438 w 76200"/>
                <a:gd name="connsiteY15" fmla="*/ 98108 h 108584"/>
                <a:gd name="connsiteX16" fmla="*/ 76200 w 76200"/>
                <a:gd name="connsiteY16" fmla="*/ 102870 h 108584"/>
                <a:gd name="connsiteX17" fmla="*/ 76200 w 76200"/>
                <a:gd name="connsiteY17" fmla="*/ 103822 h 108584"/>
                <a:gd name="connsiteX18" fmla="*/ 71438 w 76200"/>
                <a:gd name="connsiteY18" fmla="*/ 108585 h 108584"/>
                <a:gd name="connsiteX19" fmla="*/ 6667 w 76200"/>
                <a:gd name="connsiteY19" fmla="*/ 108585 h 108584"/>
                <a:gd name="connsiteX20" fmla="*/ 0 w 76200"/>
                <a:gd name="connsiteY20" fmla="*/ 100965 h 108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76200" h="108584">
                  <a:moveTo>
                    <a:pt x="0" y="100965"/>
                  </a:moveTo>
                  <a:lnTo>
                    <a:pt x="0" y="6667"/>
                  </a:lnTo>
                  <a:cubicBezTo>
                    <a:pt x="0" y="2858"/>
                    <a:pt x="2858" y="0"/>
                    <a:pt x="6667" y="0"/>
                  </a:cubicBezTo>
                  <a:lnTo>
                    <a:pt x="70485" y="0"/>
                  </a:lnTo>
                  <a:cubicBezTo>
                    <a:pt x="73342" y="0"/>
                    <a:pt x="75247" y="1905"/>
                    <a:pt x="75247" y="4763"/>
                  </a:cubicBezTo>
                  <a:lnTo>
                    <a:pt x="75247" y="5715"/>
                  </a:lnTo>
                  <a:cubicBezTo>
                    <a:pt x="75247" y="8572"/>
                    <a:pt x="73342" y="10477"/>
                    <a:pt x="70485" y="10477"/>
                  </a:cubicBezTo>
                  <a:lnTo>
                    <a:pt x="11430" y="10477"/>
                  </a:lnTo>
                  <a:lnTo>
                    <a:pt x="11430" y="47625"/>
                  </a:lnTo>
                  <a:lnTo>
                    <a:pt x="59055" y="47625"/>
                  </a:lnTo>
                  <a:cubicBezTo>
                    <a:pt x="61913" y="47625"/>
                    <a:pt x="63817" y="49530"/>
                    <a:pt x="63817" y="52388"/>
                  </a:cubicBezTo>
                  <a:lnTo>
                    <a:pt x="63817" y="53340"/>
                  </a:lnTo>
                  <a:cubicBezTo>
                    <a:pt x="63817" y="56197"/>
                    <a:pt x="61913" y="58102"/>
                    <a:pt x="59055" y="58102"/>
                  </a:cubicBezTo>
                  <a:lnTo>
                    <a:pt x="11430" y="58102"/>
                  </a:lnTo>
                  <a:lnTo>
                    <a:pt x="11430" y="98108"/>
                  </a:lnTo>
                  <a:lnTo>
                    <a:pt x="71438" y="98108"/>
                  </a:lnTo>
                  <a:cubicBezTo>
                    <a:pt x="74295" y="98108"/>
                    <a:pt x="76200" y="100013"/>
                    <a:pt x="76200" y="102870"/>
                  </a:cubicBezTo>
                  <a:lnTo>
                    <a:pt x="76200" y="103822"/>
                  </a:lnTo>
                  <a:cubicBezTo>
                    <a:pt x="76200" y="106680"/>
                    <a:pt x="74295" y="108585"/>
                    <a:pt x="71438" y="108585"/>
                  </a:cubicBezTo>
                  <a:lnTo>
                    <a:pt x="6667" y="108585"/>
                  </a:lnTo>
                  <a:cubicBezTo>
                    <a:pt x="2858" y="107633"/>
                    <a:pt x="0" y="104775"/>
                    <a:pt x="0" y="100965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50" name="Freeform: Shape 344">
              <a:extLst>
                <a:ext uri="{FF2B5EF4-FFF2-40B4-BE49-F238E27FC236}">
                  <a16:creationId xmlns:a16="http://schemas.microsoft.com/office/drawing/2014/main" id="{5D4C12F8-16CB-F64C-907B-51AF5962DA2D}"/>
                </a:ext>
              </a:extLst>
            </p:cNvPr>
            <p:cNvSpPr/>
            <p:nvPr/>
          </p:nvSpPr>
          <p:spPr>
            <a:xfrm>
              <a:off x="3180397" y="2492692"/>
              <a:ext cx="73342" cy="80010"/>
            </a:xfrm>
            <a:custGeom>
              <a:avLst/>
              <a:gdLst>
                <a:gd name="connsiteX0" fmla="*/ 36195 w 73342"/>
                <a:gd name="connsiteY0" fmla="*/ 70485 h 80010"/>
                <a:gd name="connsiteX1" fmla="*/ 60008 w 73342"/>
                <a:gd name="connsiteY1" fmla="*/ 8573 h 80010"/>
                <a:gd name="connsiteX2" fmla="*/ 67628 w 73342"/>
                <a:gd name="connsiteY2" fmla="*/ 953 h 80010"/>
                <a:gd name="connsiteX3" fmla="*/ 73343 w 73342"/>
                <a:gd name="connsiteY3" fmla="*/ 3810 h 80010"/>
                <a:gd name="connsiteX4" fmla="*/ 44768 w 73342"/>
                <a:gd name="connsiteY4" fmla="*/ 76200 h 80010"/>
                <a:gd name="connsiteX5" fmla="*/ 37148 w 73342"/>
                <a:gd name="connsiteY5" fmla="*/ 80010 h 80010"/>
                <a:gd name="connsiteX6" fmla="*/ 29528 w 73342"/>
                <a:gd name="connsiteY6" fmla="*/ 76200 h 80010"/>
                <a:gd name="connsiteX7" fmla="*/ 0 w 73342"/>
                <a:gd name="connsiteY7" fmla="*/ 2858 h 80010"/>
                <a:gd name="connsiteX8" fmla="*/ 5715 w 73342"/>
                <a:gd name="connsiteY8" fmla="*/ 0 h 80010"/>
                <a:gd name="connsiteX9" fmla="*/ 13335 w 73342"/>
                <a:gd name="connsiteY9" fmla="*/ 7620 h 80010"/>
                <a:gd name="connsiteX10" fmla="*/ 36195 w 73342"/>
                <a:gd name="connsiteY10" fmla="*/ 70485 h 80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3342" h="80010">
                  <a:moveTo>
                    <a:pt x="36195" y="70485"/>
                  </a:moveTo>
                  <a:lnTo>
                    <a:pt x="60008" y="8573"/>
                  </a:lnTo>
                  <a:cubicBezTo>
                    <a:pt x="62865" y="1905"/>
                    <a:pt x="64770" y="953"/>
                    <a:pt x="67628" y="953"/>
                  </a:cubicBezTo>
                  <a:cubicBezTo>
                    <a:pt x="71438" y="953"/>
                    <a:pt x="73343" y="3810"/>
                    <a:pt x="73343" y="3810"/>
                  </a:cubicBezTo>
                  <a:lnTo>
                    <a:pt x="44768" y="76200"/>
                  </a:lnTo>
                  <a:cubicBezTo>
                    <a:pt x="43815" y="79058"/>
                    <a:pt x="42863" y="80010"/>
                    <a:pt x="37148" y="80010"/>
                  </a:cubicBezTo>
                  <a:cubicBezTo>
                    <a:pt x="31433" y="80010"/>
                    <a:pt x="31433" y="79058"/>
                    <a:pt x="29528" y="76200"/>
                  </a:cubicBezTo>
                  <a:lnTo>
                    <a:pt x="0" y="2858"/>
                  </a:lnTo>
                  <a:cubicBezTo>
                    <a:pt x="0" y="1905"/>
                    <a:pt x="1905" y="0"/>
                    <a:pt x="5715" y="0"/>
                  </a:cubicBezTo>
                  <a:cubicBezTo>
                    <a:pt x="9525" y="0"/>
                    <a:pt x="11430" y="1905"/>
                    <a:pt x="13335" y="7620"/>
                  </a:cubicBezTo>
                  <a:lnTo>
                    <a:pt x="36195" y="7048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52" name="Freeform: Shape 345">
              <a:extLst>
                <a:ext uri="{FF2B5EF4-FFF2-40B4-BE49-F238E27FC236}">
                  <a16:creationId xmlns:a16="http://schemas.microsoft.com/office/drawing/2014/main" id="{F7893074-6570-D14F-BFD9-5FAA37A6D4D2}"/>
                </a:ext>
              </a:extLst>
            </p:cNvPr>
            <p:cNvSpPr/>
            <p:nvPr/>
          </p:nvSpPr>
          <p:spPr>
            <a:xfrm>
              <a:off x="3256597" y="2490787"/>
              <a:ext cx="76200" cy="82867"/>
            </a:xfrm>
            <a:custGeom>
              <a:avLst/>
              <a:gdLst>
                <a:gd name="connsiteX0" fmla="*/ 40958 w 76200"/>
                <a:gd name="connsiteY0" fmla="*/ 74295 h 82867"/>
                <a:gd name="connsiteX1" fmla="*/ 67628 w 76200"/>
                <a:gd name="connsiteY1" fmla="*/ 60008 h 82867"/>
                <a:gd name="connsiteX2" fmla="*/ 74295 w 76200"/>
                <a:gd name="connsiteY2" fmla="*/ 65722 h 82867"/>
                <a:gd name="connsiteX3" fmla="*/ 40958 w 76200"/>
                <a:gd name="connsiteY3" fmla="*/ 82867 h 82867"/>
                <a:gd name="connsiteX4" fmla="*/ 0 w 76200"/>
                <a:gd name="connsiteY4" fmla="*/ 41910 h 82867"/>
                <a:gd name="connsiteX5" fmla="*/ 40005 w 76200"/>
                <a:gd name="connsiteY5" fmla="*/ 0 h 82867"/>
                <a:gd name="connsiteX6" fmla="*/ 76200 w 76200"/>
                <a:gd name="connsiteY6" fmla="*/ 40005 h 82867"/>
                <a:gd name="connsiteX7" fmla="*/ 76200 w 76200"/>
                <a:gd name="connsiteY7" fmla="*/ 40958 h 82867"/>
                <a:gd name="connsiteX8" fmla="*/ 71438 w 76200"/>
                <a:gd name="connsiteY8" fmla="*/ 44767 h 82867"/>
                <a:gd name="connsiteX9" fmla="*/ 10478 w 76200"/>
                <a:gd name="connsiteY9" fmla="*/ 44767 h 82867"/>
                <a:gd name="connsiteX10" fmla="*/ 40958 w 76200"/>
                <a:gd name="connsiteY10" fmla="*/ 74295 h 82867"/>
                <a:gd name="connsiteX11" fmla="*/ 64770 w 76200"/>
                <a:gd name="connsiteY11" fmla="*/ 36195 h 82867"/>
                <a:gd name="connsiteX12" fmla="*/ 39053 w 76200"/>
                <a:gd name="connsiteY12" fmla="*/ 10478 h 82867"/>
                <a:gd name="connsiteX13" fmla="*/ 10478 w 76200"/>
                <a:gd name="connsiteY13" fmla="*/ 36195 h 82867"/>
                <a:gd name="connsiteX14" fmla="*/ 64770 w 76200"/>
                <a:gd name="connsiteY14" fmla="*/ 36195 h 82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6200" h="82867">
                  <a:moveTo>
                    <a:pt x="40958" y="74295"/>
                  </a:moveTo>
                  <a:cubicBezTo>
                    <a:pt x="56198" y="74295"/>
                    <a:pt x="62865" y="67628"/>
                    <a:pt x="67628" y="60008"/>
                  </a:cubicBezTo>
                  <a:cubicBezTo>
                    <a:pt x="67628" y="59055"/>
                    <a:pt x="74295" y="60960"/>
                    <a:pt x="74295" y="65722"/>
                  </a:cubicBezTo>
                  <a:cubicBezTo>
                    <a:pt x="74295" y="71438"/>
                    <a:pt x="62865" y="82867"/>
                    <a:pt x="40958" y="82867"/>
                  </a:cubicBezTo>
                  <a:cubicBezTo>
                    <a:pt x="17145" y="82867"/>
                    <a:pt x="0" y="65722"/>
                    <a:pt x="0" y="41910"/>
                  </a:cubicBezTo>
                  <a:cubicBezTo>
                    <a:pt x="0" y="18097"/>
                    <a:pt x="17145" y="0"/>
                    <a:pt x="40005" y="0"/>
                  </a:cubicBezTo>
                  <a:cubicBezTo>
                    <a:pt x="61913" y="0"/>
                    <a:pt x="76200" y="15240"/>
                    <a:pt x="76200" y="40005"/>
                  </a:cubicBezTo>
                  <a:lnTo>
                    <a:pt x="76200" y="40958"/>
                  </a:lnTo>
                  <a:cubicBezTo>
                    <a:pt x="76200" y="43815"/>
                    <a:pt x="75248" y="44767"/>
                    <a:pt x="71438" y="44767"/>
                  </a:cubicBezTo>
                  <a:lnTo>
                    <a:pt x="10478" y="44767"/>
                  </a:lnTo>
                  <a:cubicBezTo>
                    <a:pt x="11430" y="61913"/>
                    <a:pt x="23813" y="74295"/>
                    <a:pt x="40958" y="74295"/>
                  </a:cubicBezTo>
                  <a:moveTo>
                    <a:pt x="64770" y="36195"/>
                  </a:moveTo>
                  <a:cubicBezTo>
                    <a:pt x="63818" y="20955"/>
                    <a:pt x="54293" y="10478"/>
                    <a:pt x="39053" y="10478"/>
                  </a:cubicBezTo>
                  <a:cubicBezTo>
                    <a:pt x="23813" y="10478"/>
                    <a:pt x="13335" y="20955"/>
                    <a:pt x="10478" y="36195"/>
                  </a:cubicBezTo>
                  <a:lnTo>
                    <a:pt x="64770" y="3619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53" name="Freeform: Shape 346">
              <a:extLst>
                <a:ext uri="{FF2B5EF4-FFF2-40B4-BE49-F238E27FC236}">
                  <a16:creationId xmlns:a16="http://schemas.microsoft.com/office/drawing/2014/main" id="{4948FBCC-20C4-7F46-B264-D336B2FE0413}"/>
                </a:ext>
              </a:extLst>
            </p:cNvPr>
            <p:cNvSpPr/>
            <p:nvPr/>
          </p:nvSpPr>
          <p:spPr>
            <a:xfrm>
              <a:off x="3349942" y="2491740"/>
              <a:ext cx="41910" cy="80962"/>
            </a:xfrm>
            <a:custGeom>
              <a:avLst/>
              <a:gdLst>
                <a:gd name="connsiteX0" fmla="*/ 30480 w 41910"/>
                <a:gd name="connsiteY0" fmla="*/ 0 h 80962"/>
                <a:gd name="connsiteX1" fmla="*/ 41910 w 41910"/>
                <a:gd name="connsiteY1" fmla="*/ 7620 h 80962"/>
                <a:gd name="connsiteX2" fmla="*/ 39053 w 41910"/>
                <a:gd name="connsiteY2" fmla="*/ 13335 h 80962"/>
                <a:gd name="connsiteX3" fmla="*/ 29528 w 41910"/>
                <a:gd name="connsiteY3" fmla="*/ 10477 h 80962"/>
                <a:gd name="connsiteX4" fmla="*/ 10478 w 41910"/>
                <a:gd name="connsiteY4" fmla="*/ 45720 h 80962"/>
                <a:gd name="connsiteX5" fmla="*/ 10478 w 41910"/>
                <a:gd name="connsiteY5" fmla="*/ 76200 h 80962"/>
                <a:gd name="connsiteX6" fmla="*/ 5715 w 41910"/>
                <a:gd name="connsiteY6" fmla="*/ 80963 h 80962"/>
                <a:gd name="connsiteX7" fmla="*/ 4763 w 41910"/>
                <a:gd name="connsiteY7" fmla="*/ 80963 h 80962"/>
                <a:gd name="connsiteX8" fmla="*/ 0 w 41910"/>
                <a:gd name="connsiteY8" fmla="*/ 76200 h 80962"/>
                <a:gd name="connsiteX9" fmla="*/ 0 w 41910"/>
                <a:gd name="connsiteY9" fmla="*/ 2857 h 80962"/>
                <a:gd name="connsiteX10" fmla="*/ 3810 w 41910"/>
                <a:gd name="connsiteY10" fmla="*/ 1905 h 80962"/>
                <a:gd name="connsiteX11" fmla="*/ 10478 w 41910"/>
                <a:gd name="connsiteY11" fmla="*/ 12382 h 80962"/>
                <a:gd name="connsiteX12" fmla="*/ 10478 w 41910"/>
                <a:gd name="connsiteY12" fmla="*/ 17145 h 80962"/>
                <a:gd name="connsiteX13" fmla="*/ 30480 w 41910"/>
                <a:gd name="connsiteY13" fmla="*/ 0 h 80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910" h="80962">
                  <a:moveTo>
                    <a:pt x="30480" y="0"/>
                  </a:moveTo>
                  <a:cubicBezTo>
                    <a:pt x="38100" y="0"/>
                    <a:pt x="41910" y="2857"/>
                    <a:pt x="41910" y="7620"/>
                  </a:cubicBezTo>
                  <a:cubicBezTo>
                    <a:pt x="41910" y="11430"/>
                    <a:pt x="39053" y="13335"/>
                    <a:pt x="39053" y="13335"/>
                  </a:cubicBezTo>
                  <a:cubicBezTo>
                    <a:pt x="37148" y="11430"/>
                    <a:pt x="34290" y="10477"/>
                    <a:pt x="29528" y="10477"/>
                  </a:cubicBezTo>
                  <a:cubicBezTo>
                    <a:pt x="15240" y="10477"/>
                    <a:pt x="10478" y="24765"/>
                    <a:pt x="10478" y="45720"/>
                  </a:cubicBezTo>
                  <a:lnTo>
                    <a:pt x="10478" y="76200"/>
                  </a:lnTo>
                  <a:cubicBezTo>
                    <a:pt x="10478" y="80010"/>
                    <a:pt x="8573" y="80963"/>
                    <a:pt x="5715" y="80963"/>
                  </a:cubicBezTo>
                  <a:lnTo>
                    <a:pt x="4763" y="80963"/>
                  </a:lnTo>
                  <a:cubicBezTo>
                    <a:pt x="1905" y="80963"/>
                    <a:pt x="0" y="80010"/>
                    <a:pt x="0" y="76200"/>
                  </a:cubicBezTo>
                  <a:lnTo>
                    <a:pt x="0" y="2857"/>
                  </a:lnTo>
                  <a:cubicBezTo>
                    <a:pt x="0" y="2857"/>
                    <a:pt x="1905" y="1905"/>
                    <a:pt x="3810" y="1905"/>
                  </a:cubicBezTo>
                  <a:cubicBezTo>
                    <a:pt x="7620" y="1905"/>
                    <a:pt x="10478" y="3810"/>
                    <a:pt x="10478" y="12382"/>
                  </a:cubicBezTo>
                  <a:lnTo>
                    <a:pt x="10478" y="17145"/>
                  </a:lnTo>
                  <a:cubicBezTo>
                    <a:pt x="12383" y="5715"/>
                    <a:pt x="20003" y="0"/>
                    <a:pt x="30480" y="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55" name="Freeform: Shape 347">
              <a:extLst>
                <a:ext uri="{FF2B5EF4-FFF2-40B4-BE49-F238E27FC236}">
                  <a16:creationId xmlns:a16="http://schemas.microsoft.com/office/drawing/2014/main" id="{05F45133-F187-2E49-B842-F34B40794B64}"/>
                </a:ext>
              </a:extLst>
            </p:cNvPr>
            <p:cNvSpPr/>
            <p:nvPr/>
          </p:nvSpPr>
          <p:spPr>
            <a:xfrm>
              <a:off x="3397567" y="2494597"/>
              <a:ext cx="73342" cy="112395"/>
            </a:xfrm>
            <a:custGeom>
              <a:avLst/>
              <a:gdLst>
                <a:gd name="connsiteX0" fmla="*/ 21908 w 73342"/>
                <a:gd name="connsiteY0" fmla="*/ 107633 h 112395"/>
                <a:gd name="connsiteX1" fmla="*/ 35242 w 73342"/>
                <a:gd name="connsiteY1" fmla="*/ 74295 h 112395"/>
                <a:gd name="connsiteX2" fmla="*/ 28575 w 73342"/>
                <a:gd name="connsiteY2" fmla="*/ 70485 h 112395"/>
                <a:gd name="connsiteX3" fmla="*/ 0 w 73342"/>
                <a:gd name="connsiteY3" fmla="*/ 2858 h 112395"/>
                <a:gd name="connsiteX4" fmla="*/ 5715 w 73342"/>
                <a:gd name="connsiteY4" fmla="*/ 0 h 112395"/>
                <a:gd name="connsiteX5" fmla="*/ 13335 w 73342"/>
                <a:gd name="connsiteY5" fmla="*/ 7620 h 112395"/>
                <a:gd name="connsiteX6" fmla="*/ 38100 w 73342"/>
                <a:gd name="connsiteY6" fmla="*/ 69533 h 112395"/>
                <a:gd name="connsiteX7" fmla="*/ 60008 w 73342"/>
                <a:gd name="connsiteY7" fmla="*/ 8573 h 112395"/>
                <a:gd name="connsiteX8" fmla="*/ 67628 w 73342"/>
                <a:gd name="connsiteY8" fmla="*/ 953 h 112395"/>
                <a:gd name="connsiteX9" fmla="*/ 73342 w 73342"/>
                <a:gd name="connsiteY9" fmla="*/ 3810 h 112395"/>
                <a:gd name="connsiteX10" fmla="*/ 35242 w 73342"/>
                <a:gd name="connsiteY10" fmla="*/ 105728 h 112395"/>
                <a:gd name="connsiteX11" fmla="*/ 27623 w 73342"/>
                <a:gd name="connsiteY11" fmla="*/ 112395 h 112395"/>
                <a:gd name="connsiteX12" fmla="*/ 21908 w 73342"/>
                <a:gd name="connsiteY12" fmla="*/ 107633 h 112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3342" h="112395">
                  <a:moveTo>
                    <a:pt x="21908" y="107633"/>
                  </a:moveTo>
                  <a:lnTo>
                    <a:pt x="35242" y="74295"/>
                  </a:lnTo>
                  <a:cubicBezTo>
                    <a:pt x="31433" y="74295"/>
                    <a:pt x="30480" y="73343"/>
                    <a:pt x="28575" y="70485"/>
                  </a:cubicBezTo>
                  <a:lnTo>
                    <a:pt x="0" y="2858"/>
                  </a:lnTo>
                  <a:cubicBezTo>
                    <a:pt x="0" y="1905"/>
                    <a:pt x="1905" y="0"/>
                    <a:pt x="5715" y="0"/>
                  </a:cubicBezTo>
                  <a:cubicBezTo>
                    <a:pt x="9525" y="0"/>
                    <a:pt x="11430" y="1905"/>
                    <a:pt x="13335" y="7620"/>
                  </a:cubicBezTo>
                  <a:lnTo>
                    <a:pt x="38100" y="69533"/>
                  </a:lnTo>
                  <a:lnTo>
                    <a:pt x="60008" y="8573"/>
                  </a:lnTo>
                  <a:cubicBezTo>
                    <a:pt x="61913" y="2858"/>
                    <a:pt x="64770" y="953"/>
                    <a:pt x="67628" y="953"/>
                  </a:cubicBezTo>
                  <a:cubicBezTo>
                    <a:pt x="70485" y="953"/>
                    <a:pt x="73342" y="2858"/>
                    <a:pt x="73342" y="3810"/>
                  </a:cubicBezTo>
                  <a:lnTo>
                    <a:pt x="35242" y="105728"/>
                  </a:lnTo>
                  <a:cubicBezTo>
                    <a:pt x="33338" y="111443"/>
                    <a:pt x="30480" y="112395"/>
                    <a:pt x="27623" y="112395"/>
                  </a:cubicBezTo>
                  <a:cubicBezTo>
                    <a:pt x="24765" y="110490"/>
                    <a:pt x="21908" y="107633"/>
                    <a:pt x="21908" y="10763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56" name="Freeform: Shape 348">
              <a:extLst>
                <a:ext uri="{FF2B5EF4-FFF2-40B4-BE49-F238E27FC236}">
                  <a16:creationId xmlns:a16="http://schemas.microsoft.com/office/drawing/2014/main" id="{ED6CD7A0-FBF7-F34D-A5CC-07B6494046A6}"/>
                </a:ext>
              </a:extLst>
            </p:cNvPr>
            <p:cNvSpPr/>
            <p:nvPr/>
          </p:nvSpPr>
          <p:spPr>
            <a:xfrm>
              <a:off x="3472815" y="2491740"/>
              <a:ext cx="80962" cy="81950"/>
            </a:xfrm>
            <a:custGeom>
              <a:avLst/>
              <a:gdLst>
                <a:gd name="connsiteX0" fmla="*/ 0 w 80962"/>
                <a:gd name="connsiteY0" fmla="*/ 40957 h 81950"/>
                <a:gd name="connsiteX1" fmla="*/ 40957 w 80962"/>
                <a:gd name="connsiteY1" fmla="*/ 0 h 81950"/>
                <a:gd name="connsiteX2" fmla="*/ 80963 w 80962"/>
                <a:gd name="connsiteY2" fmla="*/ 40957 h 81950"/>
                <a:gd name="connsiteX3" fmla="*/ 40957 w 80962"/>
                <a:gd name="connsiteY3" fmla="*/ 81915 h 81950"/>
                <a:gd name="connsiteX4" fmla="*/ 0 w 80962"/>
                <a:gd name="connsiteY4" fmla="*/ 40957 h 81950"/>
                <a:gd name="connsiteX5" fmla="*/ 70485 w 80962"/>
                <a:gd name="connsiteY5" fmla="*/ 41910 h 81950"/>
                <a:gd name="connsiteX6" fmla="*/ 40957 w 80962"/>
                <a:gd name="connsiteY6" fmla="*/ 9525 h 81950"/>
                <a:gd name="connsiteX7" fmla="*/ 11430 w 80962"/>
                <a:gd name="connsiteY7" fmla="*/ 40957 h 81950"/>
                <a:gd name="connsiteX8" fmla="*/ 40957 w 80962"/>
                <a:gd name="connsiteY8" fmla="*/ 73342 h 81950"/>
                <a:gd name="connsiteX9" fmla="*/ 70485 w 80962"/>
                <a:gd name="connsiteY9" fmla="*/ 41910 h 81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962" h="81950">
                  <a:moveTo>
                    <a:pt x="0" y="40957"/>
                  </a:moveTo>
                  <a:cubicBezTo>
                    <a:pt x="0" y="17145"/>
                    <a:pt x="17145" y="0"/>
                    <a:pt x="40957" y="0"/>
                  </a:cubicBezTo>
                  <a:cubicBezTo>
                    <a:pt x="64770" y="0"/>
                    <a:pt x="80963" y="17145"/>
                    <a:pt x="80963" y="40957"/>
                  </a:cubicBezTo>
                  <a:cubicBezTo>
                    <a:pt x="80963" y="64770"/>
                    <a:pt x="63817" y="81915"/>
                    <a:pt x="40957" y="81915"/>
                  </a:cubicBezTo>
                  <a:cubicBezTo>
                    <a:pt x="17145" y="82867"/>
                    <a:pt x="0" y="64770"/>
                    <a:pt x="0" y="40957"/>
                  </a:cubicBezTo>
                  <a:moveTo>
                    <a:pt x="70485" y="41910"/>
                  </a:moveTo>
                  <a:cubicBezTo>
                    <a:pt x="70485" y="23813"/>
                    <a:pt x="58102" y="9525"/>
                    <a:pt x="40957" y="9525"/>
                  </a:cubicBezTo>
                  <a:cubicBezTo>
                    <a:pt x="23813" y="9525"/>
                    <a:pt x="11430" y="22860"/>
                    <a:pt x="11430" y="40957"/>
                  </a:cubicBezTo>
                  <a:cubicBezTo>
                    <a:pt x="11430" y="59055"/>
                    <a:pt x="23813" y="73342"/>
                    <a:pt x="40957" y="73342"/>
                  </a:cubicBezTo>
                  <a:cubicBezTo>
                    <a:pt x="58102" y="73342"/>
                    <a:pt x="70485" y="60007"/>
                    <a:pt x="70485" y="4191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57" name="Freeform: Shape 349">
              <a:extLst>
                <a:ext uri="{FF2B5EF4-FFF2-40B4-BE49-F238E27FC236}">
                  <a16:creationId xmlns:a16="http://schemas.microsoft.com/office/drawing/2014/main" id="{8CB21DFD-9106-CC41-8B90-7FFCB4EAB067}"/>
                </a:ext>
              </a:extLst>
            </p:cNvPr>
            <p:cNvSpPr/>
            <p:nvPr/>
          </p:nvSpPr>
          <p:spPr>
            <a:xfrm>
              <a:off x="3567112" y="2491740"/>
              <a:ext cx="67627" cy="80009"/>
            </a:xfrm>
            <a:custGeom>
              <a:avLst/>
              <a:gdLst>
                <a:gd name="connsiteX0" fmla="*/ 36195 w 67627"/>
                <a:gd name="connsiteY0" fmla="*/ 0 h 80009"/>
                <a:gd name="connsiteX1" fmla="*/ 67628 w 67627"/>
                <a:gd name="connsiteY1" fmla="*/ 34290 h 80009"/>
                <a:gd name="connsiteX2" fmla="*/ 67628 w 67627"/>
                <a:gd name="connsiteY2" fmla="*/ 75247 h 80009"/>
                <a:gd name="connsiteX3" fmla="*/ 62865 w 67627"/>
                <a:gd name="connsiteY3" fmla="*/ 80010 h 80009"/>
                <a:gd name="connsiteX4" fmla="*/ 61913 w 67627"/>
                <a:gd name="connsiteY4" fmla="*/ 80010 h 80009"/>
                <a:gd name="connsiteX5" fmla="*/ 57150 w 67627"/>
                <a:gd name="connsiteY5" fmla="*/ 75247 h 80009"/>
                <a:gd name="connsiteX6" fmla="*/ 57150 w 67627"/>
                <a:gd name="connsiteY6" fmla="*/ 34290 h 80009"/>
                <a:gd name="connsiteX7" fmla="*/ 36195 w 67627"/>
                <a:gd name="connsiteY7" fmla="*/ 8572 h 80009"/>
                <a:gd name="connsiteX8" fmla="*/ 10478 w 67627"/>
                <a:gd name="connsiteY8" fmla="*/ 25717 h 80009"/>
                <a:gd name="connsiteX9" fmla="*/ 10478 w 67627"/>
                <a:gd name="connsiteY9" fmla="*/ 75247 h 80009"/>
                <a:gd name="connsiteX10" fmla="*/ 5715 w 67627"/>
                <a:gd name="connsiteY10" fmla="*/ 80010 h 80009"/>
                <a:gd name="connsiteX11" fmla="*/ 4763 w 67627"/>
                <a:gd name="connsiteY11" fmla="*/ 80010 h 80009"/>
                <a:gd name="connsiteX12" fmla="*/ 0 w 67627"/>
                <a:gd name="connsiteY12" fmla="*/ 75247 h 80009"/>
                <a:gd name="connsiteX13" fmla="*/ 0 w 67627"/>
                <a:gd name="connsiteY13" fmla="*/ 1905 h 80009"/>
                <a:gd name="connsiteX14" fmla="*/ 3810 w 67627"/>
                <a:gd name="connsiteY14" fmla="*/ 952 h 80009"/>
                <a:gd name="connsiteX15" fmla="*/ 10478 w 67627"/>
                <a:gd name="connsiteY15" fmla="*/ 11430 h 80009"/>
                <a:gd name="connsiteX16" fmla="*/ 10478 w 67627"/>
                <a:gd name="connsiteY16" fmla="*/ 14288 h 80009"/>
                <a:gd name="connsiteX17" fmla="*/ 36195 w 67627"/>
                <a:gd name="connsiteY17" fmla="*/ 0 h 80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7627" h="80009">
                  <a:moveTo>
                    <a:pt x="36195" y="0"/>
                  </a:moveTo>
                  <a:cubicBezTo>
                    <a:pt x="57150" y="0"/>
                    <a:pt x="67628" y="14288"/>
                    <a:pt x="67628" y="34290"/>
                  </a:cubicBezTo>
                  <a:lnTo>
                    <a:pt x="67628" y="75247"/>
                  </a:lnTo>
                  <a:cubicBezTo>
                    <a:pt x="67628" y="79057"/>
                    <a:pt x="65722" y="80010"/>
                    <a:pt x="62865" y="80010"/>
                  </a:cubicBezTo>
                  <a:lnTo>
                    <a:pt x="61913" y="80010"/>
                  </a:lnTo>
                  <a:cubicBezTo>
                    <a:pt x="59055" y="80010"/>
                    <a:pt x="57150" y="79057"/>
                    <a:pt x="57150" y="75247"/>
                  </a:cubicBezTo>
                  <a:lnTo>
                    <a:pt x="57150" y="34290"/>
                  </a:lnTo>
                  <a:cubicBezTo>
                    <a:pt x="57150" y="19050"/>
                    <a:pt x="49530" y="8572"/>
                    <a:pt x="36195" y="8572"/>
                  </a:cubicBezTo>
                  <a:cubicBezTo>
                    <a:pt x="23813" y="8572"/>
                    <a:pt x="15240" y="15240"/>
                    <a:pt x="10478" y="25717"/>
                  </a:cubicBezTo>
                  <a:lnTo>
                    <a:pt x="10478" y="75247"/>
                  </a:lnTo>
                  <a:cubicBezTo>
                    <a:pt x="10478" y="79057"/>
                    <a:pt x="8572" y="80010"/>
                    <a:pt x="5715" y="80010"/>
                  </a:cubicBezTo>
                  <a:lnTo>
                    <a:pt x="4763" y="80010"/>
                  </a:lnTo>
                  <a:cubicBezTo>
                    <a:pt x="1905" y="80010"/>
                    <a:pt x="0" y="79057"/>
                    <a:pt x="0" y="75247"/>
                  </a:cubicBezTo>
                  <a:lnTo>
                    <a:pt x="0" y="1905"/>
                  </a:lnTo>
                  <a:cubicBezTo>
                    <a:pt x="0" y="1905"/>
                    <a:pt x="1905" y="952"/>
                    <a:pt x="3810" y="952"/>
                  </a:cubicBezTo>
                  <a:cubicBezTo>
                    <a:pt x="7620" y="952"/>
                    <a:pt x="10478" y="2857"/>
                    <a:pt x="10478" y="11430"/>
                  </a:cubicBezTo>
                  <a:lnTo>
                    <a:pt x="10478" y="14288"/>
                  </a:lnTo>
                  <a:cubicBezTo>
                    <a:pt x="14288" y="5715"/>
                    <a:pt x="23813" y="0"/>
                    <a:pt x="36195" y="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58" name="Freeform: Shape 350">
              <a:extLst>
                <a:ext uri="{FF2B5EF4-FFF2-40B4-BE49-F238E27FC236}">
                  <a16:creationId xmlns:a16="http://schemas.microsoft.com/office/drawing/2014/main" id="{D138BAD7-0B72-9040-A22C-5B5C206E25B8}"/>
                </a:ext>
              </a:extLst>
            </p:cNvPr>
            <p:cNvSpPr/>
            <p:nvPr/>
          </p:nvSpPr>
          <p:spPr>
            <a:xfrm>
              <a:off x="3646170" y="2490787"/>
              <a:ext cx="76200" cy="82867"/>
            </a:xfrm>
            <a:custGeom>
              <a:avLst/>
              <a:gdLst>
                <a:gd name="connsiteX0" fmla="*/ 40958 w 76200"/>
                <a:gd name="connsiteY0" fmla="*/ 74295 h 82867"/>
                <a:gd name="connsiteX1" fmla="*/ 67627 w 76200"/>
                <a:gd name="connsiteY1" fmla="*/ 60008 h 82867"/>
                <a:gd name="connsiteX2" fmla="*/ 74295 w 76200"/>
                <a:gd name="connsiteY2" fmla="*/ 65722 h 82867"/>
                <a:gd name="connsiteX3" fmla="*/ 40958 w 76200"/>
                <a:gd name="connsiteY3" fmla="*/ 82867 h 82867"/>
                <a:gd name="connsiteX4" fmla="*/ 0 w 76200"/>
                <a:gd name="connsiteY4" fmla="*/ 41910 h 82867"/>
                <a:gd name="connsiteX5" fmla="*/ 40005 w 76200"/>
                <a:gd name="connsiteY5" fmla="*/ 0 h 82867"/>
                <a:gd name="connsiteX6" fmla="*/ 76200 w 76200"/>
                <a:gd name="connsiteY6" fmla="*/ 40005 h 82867"/>
                <a:gd name="connsiteX7" fmla="*/ 76200 w 76200"/>
                <a:gd name="connsiteY7" fmla="*/ 40958 h 82867"/>
                <a:gd name="connsiteX8" fmla="*/ 71438 w 76200"/>
                <a:gd name="connsiteY8" fmla="*/ 44767 h 82867"/>
                <a:gd name="connsiteX9" fmla="*/ 10477 w 76200"/>
                <a:gd name="connsiteY9" fmla="*/ 44767 h 82867"/>
                <a:gd name="connsiteX10" fmla="*/ 40958 w 76200"/>
                <a:gd name="connsiteY10" fmla="*/ 74295 h 82867"/>
                <a:gd name="connsiteX11" fmla="*/ 64770 w 76200"/>
                <a:gd name="connsiteY11" fmla="*/ 36195 h 82867"/>
                <a:gd name="connsiteX12" fmla="*/ 39052 w 76200"/>
                <a:gd name="connsiteY12" fmla="*/ 10478 h 82867"/>
                <a:gd name="connsiteX13" fmla="*/ 10477 w 76200"/>
                <a:gd name="connsiteY13" fmla="*/ 36195 h 82867"/>
                <a:gd name="connsiteX14" fmla="*/ 64770 w 76200"/>
                <a:gd name="connsiteY14" fmla="*/ 36195 h 82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6200" h="82867">
                  <a:moveTo>
                    <a:pt x="40958" y="74295"/>
                  </a:moveTo>
                  <a:cubicBezTo>
                    <a:pt x="56197" y="74295"/>
                    <a:pt x="62865" y="67628"/>
                    <a:pt x="67627" y="60008"/>
                  </a:cubicBezTo>
                  <a:cubicBezTo>
                    <a:pt x="67627" y="59055"/>
                    <a:pt x="74295" y="60960"/>
                    <a:pt x="74295" y="65722"/>
                  </a:cubicBezTo>
                  <a:cubicBezTo>
                    <a:pt x="74295" y="71438"/>
                    <a:pt x="62865" y="82867"/>
                    <a:pt x="40958" y="82867"/>
                  </a:cubicBezTo>
                  <a:cubicBezTo>
                    <a:pt x="17145" y="82867"/>
                    <a:pt x="0" y="65722"/>
                    <a:pt x="0" y="41910"/>
                  </a:cubicBezTo>
                  <a:cubicBezTo>
                    <a:pt x="0" y="18097"/>
                    <a:pt x="17145" y="0"/>
                    <a:pt x="40005" y="0"/>
                  </a:cubicBezTo>
                  <a:cubicBezTo>
                    <a:pt x="61913" y="0"/>
                    <a:pt x="76200" y="15240"/>
                    <a:pt x="76200" y="40005"/>
                  </a:cubicBezTo>
                  <a:lnTo>
                    <a:pt x="76200" y="40958"/>
                  </a:lnTo>
                  <a:cubicBezTo>
                    <a:pt x="76200" y="43815"/>
                    <a:pt x="75247" y="44767"/>
                    <a:pt x="71438" y="44767"/>
                  </a:cubicBezTo>
                  <a:lnTo>
                    <a:pt x="10477" y="44767"/>
                  </a:lnTo>
                  <a:cubicBezTo>
                    <a:pt x="11430" y="61913"/>
                    <a:pt x="23813" y="74295"/>
                    <a:pt x="40958" y="74295"/>
                  </a:cubicBezTo>
                  <a:moveTo>
                    <a:pt x="64770" y="36195"/>
                  </a:moveTo>
                  <a:cubicBezTo>
                    <a:pt x="63817" y="20955"/>
                    <a:pt x="54292" y="10478"/>
                    <a:pt x="39052" y="10478"/>
                  </a:cubicBezTo>
                  <a:cubicBezTo>
                    <a:pt x="23813" y="10478"/>
                    <a:pt x="13335" y="20955"/>
                    <a:pt x="10477" y="36195"/>
                  </a:cubicBezTo>
                  <a:lnTo>
                    <a:pt x="64770" y="3619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1254714549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1DF27FF9-7F2D-B648-A755-AE9CD19B8A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" b="3472"/>
          <a:stretch/>
        </p:blipFill>
        <p:spPr>
          <a:xfrm>
            <a:off x="794" y="0"/>
            <a:ext cx="12190413" cy="6619875"/>
          </a:xfrm>
          <a:prstGeom prst="rect">
            <a:avLst/>
          </a:prstGeom>
        </p:spPr>
      </p:pic>
      <p:sp>
        <p:nvSpPr>
          <p:cNvPr id="86" name="Text Placeholder 2">
            <a:extLst>
              <a:ext uri="{FF2B5EF4-FFF2-40B4-BE49-F238E27FC236}">
                <a16:creationId xmlns:a16="http://schemas.microsoft.com/office/drawing/2014/main" id="{9147BED3-AD59-473C-B06A-DAB4642B8F1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79356" y="1164495"/>
            <a:ext cx="2906745" cy="1104996"/>
          </a:xfrm>
          <a:prstGeom prst="rect">
            <a:avLst/>
          </a:prstGeom>
        </p:spPr>
        <p:txBody>
          <a:bodyPr/>
          <a:lstStyle>
            <a:lvl1pPr marL="0" marR="2540" indent="0" algn="l" defTabSz="457189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lang="en-US" sz="3300" b="1" i="0" dirty="0" smtClean="0">
                <a:solidFill>
                  <a:schemeClr val="bg1"/>
                </a:solidFill>
                <a:latin typeface="Arial MT" pitchFamily="50" charset="0"/>
                <a:ea typeface="+mj-ea"/>
                <a:cs typeface="Arial"/>
              </a:defRPr>
            </a:lvl1pPr>
            <a:lvl2pPr marL="6351" marR="2540" indent="0" algn="l" defTabSz="457189" rtl="0" eaLnBrk="1" latinLnBrk="0" hangingPunct="1">
              <a:lnSpc>
                <a:spcPct val="77700"/>
              </a:lnSpc>
              <a:spcBef>
                <a:spcPts val="931"/>
              </a:spcBef>
              <a:buFont typeface="Arial"/>
              <a:buNone/>
              <a:defRPr lang="en-US" sz="3275" b="1" kern="1200" spc="-111" baseline="0" dirty="0" smtClean="0">
                <a:solidFill>
                  <a:srgbClr val="2C4046"/>
                </a:solidFill>
                <a:latin typeface="Arial"/>
                <a:ea typeface="+mn-ea"/>
                <a:cs typeface="Arial"/>
              </a:defRPr>
            </a:lvl2pPr>
            <a:lvl3pPr marL="6351" marR="2540" indent="0" algn="l" defTabSz="457189" rtl="0" eaLnBrk="1" latinLnBrk="0" hangingPunct="1">
              <a:lnSpc>
                <a:spcPct val="77700"/>
              </a:lnSpc>
              <a:spcBef>
                <a:spcPts val="931"/>
              </a:spcBef>
              <a:buFont typeface="Arial"/>
              <a:buNone/>
              <a:defRPr lang="en-US" sz="3275" b="1" kern="1200" spc="-111" baseline="0" dirty="0" smtClean="0">
                <a:solidFill>
                  <a:srgbClr val="2C4046"/>
                </a:solidFill>
                <a:latin typeface="Arial"/>
                <a:ea typeface="+mn-ea"/>
                <a:cs typeface="Arial"/>
              </a:defRPr>
            </a:lvl3pPr>
            <a:lvl4pPr marL="6351" marR="2540" indent="0" algn="l" defTabSz="457189" rtl="0" eaLnBrk="1" latinLnBrk="0" hangingPunct="1">
              <a:lnSpc>
                <a:spcPct val="77700"/>
              </a:lnSpc>
              <a:spcBef>
                <a:spcPts val="931"/>
              </a:spcBef>
              <a:buFont typeface="Arial"/>
              <a:buNone/>
              <a:defRPr lang="en-US" sz="3275" b="1" kern="1200" spc="-111" baseline="0" dirty="0" smtClean="0">
                <a:solidFill>
                  <a:srgbClr val="2C4046"/>
                </a:solidFill>
                <a:latin typeface="Arial"/>
                <a:ea typeface="+mn-ea"/>
                <a:cs typeface="Arial"/>
              </a:defRPr>
            </a:lvl4pPr>
            <a:lvl5pPr marL="6351" marR="2540" indent="0" algn="l" defTabSz="457189" rtl="0" eaLnBrk="1" latinLnBrk="0" hangingPunct="1">
              <a:lnSpc>
                <a:spcPct val="77700"/>
              </a:lnSpc>
              <a:spcBef>
                <a:spcPts val="931"/>
              </a:spcBef>
              <a:buFont typeface="Arial"/>
              <a:buNone/>
              <a:defRPr lang="en-US" sz="3275" b="1" kern="1200" spc="-111" baseline="0" dirty="0">
                <a:solidFill>
                  <a:srgbClr val="2C4046"/>
                </a:solidFill>
                <a:latin typeface="Arial"/>
                <a:ea typeface="+mn-ea"/>
                <a:cs typeface="Arial"/>
              </a:defRPr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54" name="Slide Number Placeholder 9">
            <a:extLst>
              <a:ext uri="{FF2B5EF4-FFF2-40B4-BE49-F238E27FC236}">
                <a16:creationId xmlns:a16="http://schemas.microsoft.com/office/drawing/2014/main" id="{5AB7AEF5-6381-47F5-B870-8B24B09D9D59}"/>
              </a:ext>
            </a:extLst>
          </p:cNvPr>
          <p:cNvSpPr txBox="1">
            <a:spLocks/>
          </p:cNvSpPr>
          <p:nvPr userDrawn="1"/>
        </p:nvSpPr>
        <p:spPr>
          <a:xfrm>
            <a:off x="11730624" y="324781"/>
            <a:ext cx="117005" cy="95939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defRPr lang="en-US" sz="700" b="1" kern="1200" smtClean="0">
                <a:solidFill>
                  <a:srgbClr val="2C4046"/>
                </a:solidFill>
                <a:latin typeface="Arial"/>
                <a:ea typeface="+mn-ea"/>
                <a:cs typeface="Arial"/>
              </a:defRPr>
            </a:lvl1pPr>
            <a:lvl2pPr marL="633954" algn="l" defTabSz="633954" rtl="0" eaLnBrk="1" latinLnBrk="0" hangingPunct="1">
              <a:defRPr sz="24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67907" algn="l" defTabSz="633954" rtl="0" eaLnBrk="1" latinLnBrk="0" hangingPunct="1">
              <a:defRPr sz="24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01861" algn="l" defTabSz="633954" rtl="0" eaLnBrk="1" latinLnBrk="0" hangingPunct="1">
              <a:defRPr sz="24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535814" algn="l" defTabSz="633954" rtl="0" eaLnBrk="1" latinLnBrk="0" hangingPunct="1">
              <a:defRPr sz="24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169768" algn="l" defTabSz="633954" rtl="0" eaLnBrk="1" latinLnBrk="0" hangingPunct="1">
              <a:defRPr sz="24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803721" algn="l" defTabSz="633954" rtl="0" eaLnBrk="1" latinLnBrk="0" hangingPunct="1">
              <a:defRPr sz="24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437675" algn="l" defTabSz="633954" rtl="0" eaLnBrk="1" latinLnBrk="0" hangingPunct="1">
              <a:defRPr sz="24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071628" algn="l" defTabSz="633954" rtl="0" eaLnBrk="1" latinLnBrk="0" hangingPunct="1">
              <a:defRPr sz="24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37941EF-9EE4-4C49-BBA8-147D44CBA153}" type="slidenum">
              <a:rPr lang="en-US" sz="600" smtClean="0">
                <a:solidFill>
                  <a:schemeClr val="bg1"/>
                </a:solidFill>
              </a:rPr>
              <a:pPr/>
              <a:t>‹#›</a:t>
            </a:fld>
            <a:endParaRPr lang="en-US" sz="600">
              <a:solidFill>
                <a:schemeClr val="bg1"/>
              </a:solidFill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6986E9A-D69B-E84E-82C4-7816753E3E1D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0426043" y="5844600"/>
            <a:ext cx="1292319" cy="534600"/>
            <a:chOff x="2792363" y="2207895"/>
            <a:chExt cx="930007" cy="399097"/>
          </a:xfrm>
          <a:solidFill>
            <a:schemeClr val="bg1"/>
          </a:solidFill>
        </p:grpSpPr>
        <p:sp>
          <p:nvSpPr>
            <p:cNvPr id="35" name="Freeform: Shape 40">
              <a:extLst>
                <a:ext uri="{FF2B5EF4-FFF2-40B4-BE49-F238E27FC236}">
                  <a16:creationId xmlns:a16="http://schemas.microsoft.com/office/drawing/2014/main" id="{C3EE03D1-E51D-4A41-9F23-244C73B36ECC}"/>
                </a:ext>
              </a:extLst>
            </p:cNvPr>
            <p:cNvSpPr/>
            <p:nvPr/>
          </p:nvSpPr>
          <p:spPr>
            <a:xfrm>
              <a:off x="3139920" y="2207895"/>
              <a:ext cx="138093" cy="196214"/>
            </a:xfrm>
            <a:custGeom>
              <a:avLst/>
              <a:gdLst>
                <a:gd name="connsiteX0" fmla="*/ 134775 w 138093"/>
                <a:gd name="connsiteY0" fmla="*/ 179070 h 196214"/>
                <a:gd name="connsiteX1" fmla="*/ 110010 w 138093"/>
                <a:gd name="connsiteY1" fmla="*/ 149542 h 196214"/>
                <a:gd name="connsiteX2" fmla="*/ 107152 w 138093"/>
                <a:gd name="connsiteY2" fmla="*/ 144780 h 196214"/>
                <a:gd name="connsiteX3" fmla="*/ 93817 w 138093"/>
                <a:gd name="connsiteY3" fmla="*/ 126683 h 196214"/>
                <a:gd name="connsiteX4" fmla="*/ 95722 w 138093"/>
                <a:gd name="connsiteY4" fmla="*/ 108585 h 196214"/>
                <a:gd name="connsiteX5" fmla="*/ 98580 w 138093"/>
                <a:gd name="connsiteY5" fmla="*/ 105727 h 196214"/>
                <a:gd name="connsiteX6" fmla="*/ 101437 w 138093"/>
                <a:gd name="connsiteY6" fmla="*/ 101917 h 196214"/>
                <a:gd name="connsiteX7" fmla="*/ 101437 w 138093"/>
                <a:gd name="connsiteY7" fmla="*/ 101917 h 196214"/>
                <a:gd name="connsiteX8" fmla="*/ 102390 w 138093"/>
                <a:gd name="connsiteY8" fmla="*/ 100013 h 196214"/>
                <a:gd name="connsiteX9" fmla="*/ 102390 w 138093"/>
                <a:gd name="connsiteY9" fmla="*/ 99060 h 196214"/>
                <a:gd name="connsiteX10" fmla="*/ 106200 w 138093"/>
                <a:gd name="connsiteY10" fmla="*/ 95250 h 196214"/>
                <a:gd name="connsiteX11" fmla="*/ 120487 w 138093"/>
                <a:gd name="connsiteY11" fmla="*/ 81915 h 196214"/>
                <a:gd name="connsiteX12" fmla="*/ 122392 w 138093"/>
                <a:gd name="connsiteY12" fmla="*/ 73342 h 196214"/>
                <a:gd name="connsiteX13" fmla="*/ 122392 w 138093"/>
                <a:gd name="connsiteY13" fmla="*/ 73342 h 196214"/>
                <a:gd name="connsiteX14" fmla="*/ 122392 w 138093"/>
                <a:gd name="connsiteY14" fmla="*/ 73342 h 196214"/>
                <a:gd name="connsiteX15" fmla="*/ 102390 w 138093"/>
                <a:gd name="connsiteY15" fmla="*/ 61913 h 196214"/>
                <a:gd name="connsiteX16" fmla="*/ 102390 w 138093"/>
                <a:gd name="connsiteY16" fmla="*/ 61913 h 196214"/>
                <a:gd name="connsiteX17" fmla="*/ 102390 w 138093"/>
                <a:gd name="connsiteY17" fmla="*/ 61913 h 196214"/>
                <a:gd name="connsiteX18" fmla="*/ 102390 w 138093"/>
                <a:gd name="connsiteY18" fmla="*/ 61913 h 196214"/>
                <a:gd name="connsiteX19" fmla="*/ 101437 w 138093"/>
                <a:gd name="connsiteY19" fmla="*/ 61913 h 196214"/>
                <a:gd name="connsiteX20" fmla="*/ 101437 w 138093"/>
                <a:gd name="connsiteY20" fmla="*/ 61913 h 196214"/>
                <a:gd name="connsiteX21" fmla="*/ 100485 w 138093"/>
                <a:gd name="connsiteY21" fmla="*/ 61913 h 196214"/>
                <a:gd name="connsiteX22" fmla="*/ 99532 w 138093"/>
                <a:gd name="connsiteY22" fmla="*/ 61913 h 196214"/>
                <a:gd name="connsiteX23" fmla="*/ 94770 w 138093"/>
                <a:gd name="connsiteY23" fmla="*/ 62865 h 196214"/>
                <a:gd name="connsiteX24" fmla="*/ 94770 w 138093"/>
                <a:gd name="connsiteY24" fmla="*/ 62865 h 196214"/>
                <a:gd name="connsiteX25" fmla="*/ 93817 w 138093"/>
                <a:gd name="connsiteY25" fmla="*/ 62865 h 196214"/>
                <a:gd name="connsiteX26" fmla="*/ 89055 w 138093"/>
                <a:gd name="connsiteY26" fmla="*/ 66675 h 196214"/>
                <a:gd name="connsiteX27" fmla="*/ 89055 w 138093"/>
                <a:gd name="connsiteY27" fmla="*/ 66675 h 196214"/>
                <a:gd name="connsiteX28" fmla="*/ 83340 w 138093"/>
                <a:gd name="connsiteY28" fmla="*/ 72390 h 196214"/>
                <a:gd name="connsiteX29" fmla="*/ 62385 w 138093"/>
                <a:gd name="connsiteY29" fmla="*/ 93345 h 196214"/>
                <a:gd name="connsiteX30" fmla="*/ 50002 w 138093"/>
                <a:gd name="connsiteY30" fmla="*/ 100013 h 196214"/>
                <a:gd name="connsiteX31" fmla="*/ 42382 w 138093"/>
                <a:gd name="connsiteY31" fmla="*/ 91440 h 196214"/>
                <a:gd name="connsiteX32" fmla="*/ 42382 w 138093"/>
                <a:gd name="connsiteY32" fmla="*/ 31433 h 196214"/>
                <a:gd name="connsiteX33" fmla="*/ 42382 w 138093"/>
                <a:gd name="connsiteY33" fmla="*/ 31433 h 196214"/>
                <a:gd name="connsiteX34" fmla="*/ 42382 w 138093"/>
                <a:gd name="connsiteY34" fmla="*/ 31433 h 196214"/>
                <a:gd name="connsiteX35" fmla="*/ 42382 w 138093"/>
                <a:gd name="connsiteY35" fmla="*/ 30480 h 196214"/>
                <a:gd name="connsiteX36" fmla="*/ 42382 w 138093"/>
                <a:gd name="connsiteY36" fmla="*/ 30480 h 196214"/>
                <a:gd name="connsiteX37" fmla="*/ 31905 w 138093"/>
                <a:gd name="connsiteY37" fmla="*/ 3810 h 196214"/>
                <a:gd name="connsiteX38" fmla="*/ 17617 w 138093"/>
                <a:gd name="connsiteY38" fmla="*/ 0 h 196214"/>
                <a:gd name="connsiteX39" fmla="*/ 5235 w 138093"/>
                <a:gd name="connsiteY39" fmla="*/ 1905 h 196214"/>
                <a:gd name="connsiteX40" fmla="*/ 472 w 138093"/>
                <a:gd name="connsiteY40" fmla="*/ 10477 h 196214"/>
                <a:gd name="connsiteX41" fmla="*/ 2377 w 138093"/>
                <a:gd name="connsiteY41" fmla="*/ 39052 h 196214"/>
                <a:gd name="connsiteX42" fmla="*/ 2377 w 138093"/>
                <a:gd name="connsiteY42" fmla="*/ 177165 h 196214"/>
                <a:gd name="connsiteX43" fmla="*/ 20475 w 138093"/>
                <a:gd name="connsiteY43" fmla="*/ 196215 h 196214"/>
                <a:gd name="connsiteX44" fmla="*/ 24285 w 138093"/>
                <a:gd name="connsiteY44" fmla="*/ 196215 h 196214"/>
                <a:gd name="connsiteX45" fmla="*/ 41430 w 138093"/>
                <a:gd name="connsiteY45" fmla="*/ 177165 h 196214"/>
                <a:gd name="connsiteX46" fmla="*/ 41430 w 138093"/>
                <a:gd name="connsiteY46" fmla="*/ 175260 h 196214"/>
                <a:gd name="connsiteX47" fmla="*/ 41430 w 138093"/>
                <a:gd name="connsiteY47" fmla="*/ 144780 h 196214"/>
                <a:gd name="connsiteX48" fmla="*/ 49050 w 138093"/>
                <a:gd name="connsiteY48" fmla="*/ 136208 h 196214"/>
                <a:gd name="connsiteX49" fmla="*/ 64290 w 138093"/>
                <a:gd name="connsiteY49" fmla="*/ 146685 h 196214"/>
                <a:gd name="connsiteX50" fmla="*/ 93817 w 138093"/>
                <a:gd name="connsiteY50" fmla="*/ 183833 h 196214"/>
                <a:gd name="connsiteX51" fmla="*/ 93817 w 138093"/>
                <a:gd name="connsiteY51" fmla="*/ 183833 h 196214"/>
                <a:gd name="connsiteX52" fmla="*/ 115725 w 138093"/>
                <a:gd name="connsiteY52" fmla="*/ 196215 h 196214"/>
                <a:gd name="connsiteX53" fmla="*/ 136680 w 138093"/>
                <a:gd name="connsiteY53" fmla="*/ 185738 h 196214"/>
                <a:gd name="connsiteX54" fmla="*/ 134775 w 138093"/>
                <a:gd name="connsiteY54" fmla="*/ 179070 h 196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138093" h="196214">
                  <a:moveTo>
                    <a:pt x="134775" y="179070"/>
                  </a:moveTo>
                  <a:cubicBezTo>
                    <a:pt x="130012" y="175260"/>
                    <a:pt x="118582" y="160972"/>
                    <a:pt x="110010" y="149542"/>
                  </a:cubicBezTo>
                  <a:lnTo>
                    <a:pt x="107152" y="144780"/>
                  </a:lnTo>
                  <a:lnTo>
                    <a:pt x="93817" y="126683"/>
                  </a:lnTo>
                  <a:cubicBezTo>
                    <a:pt x="90007" y="120967"/>
                    <a:pt x="90960" y="115252"/>
                    <a:pt x="95722" y="108585"/>
                  </a:cubicBezTo>
                  <a:cubicBezTo>
                    <a:pt x="96675" y="107633"/>
                    <a:pt x="97627" y="106680"/>
                    <a:pt x="98580" y="105727"/>
                  </a:cubicBezTo>
                  <a:cubicBezTo>
                    <a:pt x="99532" y="104775"/>
                    <a:pt x="100485" y="103822"/>
                    <a:pt x="101437" y="101917"/>
                  </a:cubicBezTo>
                  <a:lnTo>
                    <a:pt x="101437" y="101917"/>
                  </a:lnTo>
                  <a:cubicBezTo>
                    <a:pt x="101437" y="100965"/>
                    <a:pt x="102390" y="100965"/>
                    <a:pt x="102390" y="100013"/>
                  </a:cubicBezTo>
                  <a:lnTo>
                    <a:pt x="102390" y="99060"/>
                  </a:lnTo>
                  <a:cubicBezTo>
                    <a:pt x="103342" y="98108"/>
                    <a:pt x="105247" y="96202"/>
                    <a:pt x="106200" y="95250"/>
                  </a:cubicBezTo>
                  <a:cubicBezTo>
                    <a:pt x="111915" y="88583"/>
                    <a:pt x="117630" y="83820"/>
                    <a:pt x="120487" y="81915"/>
                  </a:cubicBezTo>
                  <a:cubicBezTo>
                    <a:pt x="123345" y="80010"/>
                    <a:pt x="125250" y="78105"/>
                    <a:pt x="122392" y="73342"/>
                  </a:cubicBezTo>
                  <a:lnTo>
                    <a:pt x="122392" y="73342"/>
                  </a:lnTo>
                  <a:cubicBezTo>
                    <a:pt x="122392" y="73342"/>
                    <a:pt x="122392" y="73342"/>
                    <a:pt x="122392" y="73342"/>
                  </a:cubicBezTo>
                  <a:cubicBezTo>
                    <a:pt x="121440" y="70485"/>
                    <a:pt x="112867" y="61913"/>
                    <a:pt x="102390" y="61913"/>
                  </a:cubicBezTo>
                  <a:cubicBezTo>
                    <a:pt x="102390" y="61913"/>
                    <a:pt x="102390" y="61913"/>
                    <a:pt x="102390" y="61913"/>
                  </a:cubicBezTo>
                  <a:cubicBezTo>
                    <a:pt x="102390" y="61913"/>
                    <a:pt x="102390" y="61913"/>
                    <a:pt x="102390" y="61913"/>
                  </a:cubicBezTo>
                  <a:cubicBezTo>
                    <a:pt x="102390" y="61913"/>
                    <a:pt x="102390" y="61913"/>
                    <a:pt x="102390" y="61913"/>
                  </a:cubicBezTo>
                  <a:cubicBezTo>
                    <a:pt x="102390" y="61913"/>
                    <a:pt x="101437" y="61913"/>
                    <a:pt x="101437" y="61913"/>
                  </a:cubicBezTo>
                  <a:cubicBezTo>
                    <a:pt x="101437" y="61913"/>
                    <a:pt x="101437" y="61913"/>
                    <a:pt x="101437" y="61913"/>
                  </a:cubicBezTo>
                  <a:cubicBezTo>
                    <a:pt x="101437" y="61913"/>
                    <a:pt x="100485" y="61913"/>
                    <a:pt x="100485" y="61913"/>
                  </a:cubicBezTo>
                  <a:cubicBezTo>
                    <a:pt x="100485" y="61913"/>
                    <a:pt x="99532" y="61913"/>
                    <a:pt x="99532" y="61913"/>
                  </a:cubicBezTo>
                  <a:cubicBezTo>
                    <a:pt x="97627" y="61913"/>
                    <a:pt x="95722" y="62865"/>
                    <a:pt x="94770" y="62865"/>
                  </a:cubicBezTo>
                  <a:cubicBezTo>
                    <a:pt x="94770" y="62865"/>
                    <a:pt x="94770" y="62865"/>
                    <a:pt x="94770" y="62865"/>
                  </a:cubicBezTo>
                  <a:cubicBezTo>
                    <a:pt x="94770" y="62865"/>
                    <a:pt x="93817" y="62865"/>
                    <a:pt x="93817" y="62865"/>
                  </a:cubicBezTo>
                  <a:cubicBezTo>
                    <a:pt x="91912" y="63817"/>
                    <a:pt x="90007" y="64770"/>
                    <a:pt x="89055" y="66675"/>
                  </a:cubicBezTo>
                  <a:lnTo>
                    <a:pt x="89055" y="66675"/>
                  </a:lnTo>
                  <a:cubicBezTo>
                    <a:pt x="87150" y="68580"/>
                    <a:pt x="85245" y="70485"/>
                    <a:pt x="83340" y="72390"/>
                  </a:cubicBezTo>
                  <a:lnTo>
                    <a:pt x="62385" y="93345"/>
                  </a:lnTo>
                  <a:cubicBezTo>
                    <a:pt x="59527" y="96202"/>
                    <a:pt x="56670" y="100013"/>
                    <a:pt x="50002" y="100013"/>
                  </a:cubicBezTo>
                  <a:cubicBezTo>
                    <a:pt x="45240" y="100013"/>
                    <a:pt x="42382" y="97155"/>
                    <a:pt x="42382" y="91440"/>
                  </a:cubicBezTo>
                  <a:lnTo>
                    <a:pt x="42382" y="31433"/>
                  </a:lnTo>
                  <a:lnTo>
                    <a:pt x="42382" y="31433"/>
                  </a:lnTo>
                  <a:lnTo>
                    <a:pt x="42382" y="31433"/>
                  </a:lnTo>
                  <a:cubicBezTo>
                    <a:pt x="42382" y="31433"/>
                    <a:pt x="42382" y="30480"/>
                    <a:pt x="42382" y="30480"/>
                  </a:cubicBezTo>
                  <a:lnTo>
                    <a:pt x="42382" y="30480"/>
                  </a:lnTo>
                  <a:cubicBezTo>
                    <a:pt x="42382" y="18097"/>
                    <a:pt x="38572" y="8572"/>
                    <a:pt x="31905" y="3810"/>
                  </a:cubicBezTo>
                  <a:cubicBezTo>
                    <a:pt x="27142" y="952"/>
                    <a:pt x="22380" y="0"/>
                    <a:pt x="17617" y="0"/>
                  </a:cubicBezTo>
                  <a:cubicBezTo>
                    <a:pt x="11902" y="0"/>
                    <a:pt x="7140" y="952"/>
                    <a:pt x="5235" y="1905"/>
                  </a:cubicBezTo>
                  <a:cubicBezTo>
                    <a:pt x="-480" y="4763"/>
                    <a:pt x="-480" y="6667"/>
                    <a:pt x="472" y="10477"/>
                  </a:cubicBezTo>
                  <a:cubicBezTo>
                    <a:pt x="1425" y="14288"/>
                    <a:pt x="2377" y="27622"/>
                    <a:pt x="2377" y="39052"/>
                  </a:cubicBezTo>
                  <a:lnTo>
                    <a:pt x="2377" y="177165"/>
                  </a:lnTo>
                  <a:cubicBezTo>
                    <a:pt x="2377" y="191452"/>
                    <a:pt x="9997" y="196215"/>
                    <a:pt x="20475" y="196215"/>
                  </a:cubicBezTo>
                  <a:lnTo>
                    <a:pt x="24285" y="196215"/>
                  </a:lnTo>
                  <a:cubicBezTo>
                    <a:pt x="34762" y="196215"/>
                    <a:pt x="41430" y="191452"/>
                    <a:pt x="41430" y="177165"/>
                  </a:cubicBezTo>
                  <a:lnTo>
                    <a:pt x="41430" y="175260"/>
                  </a:lnTo>
                  <a:cubicBezTo>
                    <a:pt x="41430" y="171450"/>
                    <a:pt x="41430" y="148590"/>
                    <a:pt x="41430" y="144780"/>
                  </a:cubicBezTo>
                  <a:cubicBezTo>
                    <a:pt x="41430" y="138113"/>
                    <a:pt x="46192" y="136208"/>
                    <a:pt x="49050" y="136208"/>
                  </a:cubicBezTo>
                  <a:cubicBezTo>
                    <a:pt x="56670" y="136208"/>
                    <a:pt x="59527" y="140970"/>
                    <a:pt x="64290" y="146685"/>
                  </a:cubicBezTo>
                  <a:cubicBezTo>
                    <a:pt x="66195" y="149542"/>
                    <a:pt x="84292" y="171450"/>
                    <a:pt x="93817" y="183833"/>
                  </a:cubicBezTo>
                  <a:lnTo>
                    <a:pt x="93817" y="183833"/>
                  </a:lnTo>
                  <a:cubicBezTo>
                    <a:pt x="101437" y="193358"/>
                    <a:pt x="108105" y="196215"/>
                    <a:pt x="115725" y="196215"/>
                  </a:cubicBezTo>
                  <a:cubicBezTo>
                    <a:pt x="126202" y="196215"/>
                    <a:pt x="134775" y="188595"/>
                    <a:pt x="136680" y="185738"/>
                  </a:cubicBezTo>
                  <a:cubicBezTo>
                    <a:pt x="139537" y="183833"/>
                    <a:pt x="137632" y="181927"/>
                    <a:pt x="134775" y="17907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36" name="Freeform: Shape 41">
              <a:extLst>
                <a:ext uri="{FF2B5EF4-FFF2-40B4-BE49-F238E27FC236}">
                  <a16:creationId xmlns:a16="http://schemas.microsoft.com/office/drawing/2014/main" id="{88F8AC6E-6A2A-6944-9A3B-5F2BD4E57F76}"/>
                </a:ext>
              </a:extLst>
            </p:cNvPr>
            <p:cNvSpPr/>
            <p:nvPr/>
          </p:nvSpPr>
          <p:spPr>
            <a:xfrm>
              <a:off x="3075150" y="2209800"/>
              <a:ext cx="41429" cy="197167"/>
            </a:xfrm>
            <a:custGeom>
              <a:avLst/>
              <a:gdLst>
                <a:gd name="connsiteX0" fmla="*/ 31905 w 41429"/>
                <a:gd name="connsiteY0" fmla="*/ 3810 h 197167"/>
                <a:gd name="connsiteX1" fmla="*/ 17617 w 41429"/>
                <a:gd name="connsiteY1" fmla="*/ 0 h 197167"/>
                <a:gd name="connsiteX2" fmla="*/ 5235 w 41429"/>
                <a:gd name="connsiteY2" fmla="*/ 1905 h 197167"/>
                <a:gd name="connsiteX3" fmla="*/ 472 w 41429"/>
                <a:gd name="connsiteY3" fmla="*/ 10478 h 197167"/>
                <a:gd name="connsiteX4" fmla="*/ 2377 w 41429"/>
                <a:gd name="connsiteY4" fmla="*/ 48578 h 197167"/>
                <a:gd name="connsiteX5" fmla="*/ 2377 w 41429"/>
                <a:gd name="connsiteY5" fmla="*/ 60008 h 197167"/>
                <a:gd name="connsiteX6" fmla="*/ 2377 w 41429"/>
                <a:gd name="connsiteY6" fmla="*/ 178117 h 197167"/>
                <a:gd name="connsiteX7" fmla="*/ 20475 w 41429"/>
                <a:gd name="connsiteY7" fmla="*/ 197167 h 197167"/>
                <a:gd name="connsiteX8" fmla="*/ 24285 w 41429"/>
                <a:gd name="connsiteY8" fmla="*/ 197167 h 197167"/>
                <a:gd name="connsiteX9" fmla="*/ 41430 w 41429"/>
                <a:gd name="connsiteY9" fmla="*/ 178117 h 197167"/>
                <a:gd name="connsiteX10" fmla="*/ 41430 w 41429"/>
                <a:gd name="connsiteY10" fmla="*/ 31433 h 197167"/>
                <a:gd name="connsiteX11" fmla="*/ 41430 w 41429"/>
                <a:gd name="connsiteY11" fmla="*/ 30480 h 197167"/>
                <a:gd name="connsiteX12" fmla="*/ 41430 w 41429"/>
                <a:gd name="connsiteY12" fmla="*/ 30480 h 197167"/>
                <a:gd name="connsiteX13" fmla="*/ 31905 w 41429"/>
                <a:gd name="connsiteY13" fmla="*/ 3810 h 197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429" h="197167">
                  <a:moveTo>
                    <a:pt x="31905" y="3810"/>
                  </a:moveTo>
                  <a:cubicBezTo>
                    <a:pt x="27142" y="953"/>
                    <a:pt x="22380" y="0"/>
                    <a:pt x="17617" y="0"/>
                  </a:cubicBezTo>
                  <a:cubicBezTo>
                    <a:pt x="11902" y="0"/>
                    <a:pt x="7140" y="953"/>
                    <a:pt x="5235" y="1905"/>
                  </a:cubicBezTo>
                  <a:cubicBezTo>
                    <a:pt x="-480" y="4763"/>
                    <a:pt x="-480" y="6667"/>
                    <a:pt x="472" y="10478"/>
                  </a:cubicBezTo>
                  <a:cubicBezTo>
                    <a:pt x="2377" y="16192"/>
                    <a:pt x="2377" y="34290"/>
                    <a:pt x="2377" y="48578"/>
                  </a:cubicBezTo>
                  <a:lnTo>
                    <a:pt x="2377" y="60008"/>
                  </a:lnTo>
                  <a:lnTo>
                    <a:pt x="2377" y="178117"/>
                  </a:lnTo>
                  <a:cubicBezTo>
                    <a:pt x="2377" y="192405"/>
                    <a:pt x="9997" y="197167"/>
                    <a:pt x="20475" y="197167"/>
                  </a:cubicBezTo>
                  <a:lnTo>
                    <a:pt x="24285" y="197167"/>
                  </a:lnTo>
                  <a:cubicBezTo>
                    <a:pt x="33810" y="197167"/>
                    <a:pt x="41430" y="192405"/>
                    <a:pt x="41430" y="178117"/>
                  </a:cubicBezTo>
                  <a:lnTo>
                    <a:pt x="41430" y="31433"/>
                  </a:lnTo>
                  <a:cubicBezTo>
                    <a:pt x="41430" y="31433"/>
                    <a:pt x="41430" y="30480"/>
                    <a:pt x="41430" y="30480"/>
                  </a:cubicBezTo>
                  <a:lnTo>
                    <a:pt x="41430" y="30480"/>
                  </a:lnTo>
                  <a:cubicBezTo>
                    <a:pt x="41430" y="18097"/>
                    <a:pt x="37620" y="8572"/>
                    <a:pt x="31905" y="381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37" name="Freeform: Shape 42">
              <a:extLst>
                <a:ext uri="{FF2B5EF4-FFF2-40B4-BE49-F238E27FC236}">
                  <a16:creationId xmlns:a16="http://schemas.microsoft.com/office/drawing/2014/main" id="{46CAFE42-C76F-2245-B953-A35B9D121320}"/>
                </a:ext>
              </a:extLst>
            </p:cNvPr>
            <p:cNvSpPr/>
            <p:nvPr/>
          </p:nvSpPr>
          <p:spPr>
            <a:xfrm>
              <a:off x="2792363" y="2212657"/>
              <a:ext cx="171231" cy="194309"/>
            </a:xfrm>
            <a:custGeom>
              <a:avLst/>
              <a:gdLst>
                <a:gd name="connsiteX0" fmla="*/ 140384 w 171231"/>
                <a:gd name="connsiteY0" fmla="*/ 39052 h 194309"/>
                <a:gd name="connsiteX1" fmla="*/ 167054 w 171231"/>
                <a:gd name="connsiteY1" fmla="*/ 28575 h 194309"/>
                <a:gd name="connsiteX2" fmla="*/ 168959 w 171231"/>
                <a:gd name="connsiteY2" fmla="*/ 2858 h 194309"/>
                <a:gd name="connsiteX3" fmla="*/ 165149 w 171231"/>
                <a:gd name="connsiteY3" fmla="*/ 0 h 194309"/>
                <a:gd name="connsiteX4" fmla="*/ 30847 w 171231"/>
                <a:gd name="connsiteY4" fmla="*/ 0 h 194309"/>
                <a:gd name="connsiteX5" fmla="*/ 30847 w 171231"/>
                <a:gd name="connsiteY5" fmla="*/ 0 h 194309"/>
                <a:gd name="connsiteX6" fmla="*/ 4177 w 171231"/>
                <a:gd name="connsiteY6" fmla="*/ 10477 h 194309"/>
                <a:gd name="connsiteX7" fmla="*/ 2272 w 171231"/>
                <a:gd name="connsiteY7" fmla="*/ 36195 h 194309"/>
                <a:gd name="connsiteX8" fmla="*/ 6082 w 171231"/>
                <a:gd name="connsiteY8" fmla="*/ 39052 h 194309"/>
                <a:gd name="connsiteX9" fmla="*/ 58469 w 171231"/>
                <a:gd name="connsiteY9" fmla="*/ 39052 h 194309"/>
                <a:gd name="connsiteX10" fmla="*/ 65137 w 171231"/>
                <a:gd name="connsiteY10" fmla="*/ 44767 h 194309"/>
                <a:gd name="connsiteX11" fmla="*/ 65137 w 171231"/>
                <a:gd name="connsiteY11" fmla="*/ 175260 h 194309"/>
                <a:gd name="connsiteX12" fmla="*/ 69899 w 171231"/>
                <a:gd name="connsiteY12" fmla="*/ 189547 h 194309"/>
                <a:gd name="connsiteX13" fmla="*/ 83234 w 171231"/>
                <a:gd name="connsiteY13" fmla="*/ 194310 h 194309"/>
                <a:gd name="connsiteX14" fmla="*/ 87044 w 171231"/>
                <a:gd name="connsiteY14" fmla="*/ 194310 h 194309"/>
                <a:gd name="connsiteX15" fmla="*/ 104189 w 171231"/>
                <a:gd name="connsiteY15" fmla="*/ 175260 h 194309"/>
                <a:gd name="connsiteX16" fmla="*/ 104189 w 171231"/>
                <a:gd name="connsiteY16" fmla="*/ 46672 h 194309"/>
                <a:gd name="connsiteX17" fmla="*/ 111809 w 171231"/>
                <a:gd name="connsiteY17" fmla="*/ 38100 h 194309"/>
                <a:gd name="connsiteX18" fmla="*/ 140384 w 171231"/>
                <a:gd name="connsiteY18" fmla="*/ 39052 h 194309"/>
                <a:gd name="connsiteX19" fmla="*/ 140384 w 171231"/>
                <a:gd name="connsiteY19" fmla="*/ 39052 h 194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71231" h="194309">
                  <a:moveTo>
                    <a:pt x="140384" y="39052"/>
                  </a:moveTo>
                  <a:cubicBezTo>
                    <a:pt x="152767" y="39052"/>
                    <a:pt x="162292" y="35242"/>
                    <a:pt x="167054" y="28575"/>
                  </a:cubicBezTo>
                  <a:cubicBezTo>
                    <a:pt x="173722" y="19050"/>
                    <a:pt x="170864" y="6667"/>
                    <a:pt x="168959" y="2858"/>
                  </a:cubicBezTo>
                  <a:cubicBezTo>
                    <a:pt x="168007" y="952"/>
                    <a:pt x="166102" y="0"/>
                    <a:pt x="165149" y="0"/>
                  </a:cubicBezTo>
                  <a:cubicBezTo>
                    <a:pt x="165149" y="0"/>
                    <a:pt x="30847" y="0"/>
                    <a:pt x="30847" y="0"/>
                  </a:cubicBezTo>
                  <a:lnTo>
                    <a:pt x="30847" y="0"/>
                  </a:lnTo>
                  <a:cubicBezTo>
                    <a:pt x="18464" y="0"/>
                    <a:pt x="8939" y="3810"/>
                    <a:pt x="4177" y="10477"/>
                  </a:cubicBezTo>
                  <a:cubicBezTo>
                    <a:pt x="-2491" y="20002"/>
                    <a:pt x="367" y="32385"/>
                    <a:pt x="2272" y="36195"/>
                  </a:cubicBezTo>
                  <a:cubicBezTo>
                    <a:pt x="3224" y="38100"/>
                    <a:pt x="5129" y="39052"/>
                    <a:pt x="6082" y="39052"/>
                  </a:cubicBezTo>
                  <a:lnTo>
                    <a:pt x="58469" y="39052"/>
                  </a:lnTo>
                  <a:cubicBezTo>
                    <a:pt x="61327" y="39052"/>
                    <a:pt x="64184" y="41910"/>
                    <a:pt x="65137" y="44767"/>
                  </a:cubicBezTo>
                  <a:lnTo>
                    <a:pt x="65137" y="175260"/>
                  </a:lnTo>
                  <a:cubicBezTo>
                    <a:pt x="65137" y="181927"/>
                    <a:pt x="67042" y="186690"/>
                    <a:pt x="69899" y="189547"/>
                  </a:cubicBezTo>
                  <a:cubicBezTo>
                    <a:pt x="72757" y="193358"/>
                    <a:pt x="77519" y="194310"/>
                    <a:pt x="83234" y="194310"/>
                  </a:cubicBezTo>
                  <a:lnTo>
                    <a:pt x="87044" y="194310"/>
                  </a:lnTo>
                  <a:cubicBezTo>
                    <a:pt x="96569" y="194310"/>
                    <a:pt x="104189" y="189547"/>
                    <a:pt x="104189" y="175260"/>
                  </a:cubicBezTo>
                  <a:lnTo>
                    <a:pt x="104189" y="46672"/>
                  </a:lnTo>
                  <a:cubicBezTo>
                    <a:pt x="104189" y="41910"/>
                    <a:pt x="107047" y="39052"/>
                    <a:pt x="111809" y="38100"/>
                  </a:cubicBezTo>
                  <a:cubicBezTo>
                    <a:pt x="112762" y="39052"/>
                    <a:pt x="140384" y="39052"/>
                    <a:pt x="140384" y="39052"/>
                  </a:cubicBezTo>
                  <a:lnTo>
                    <a:pt x="140384" y="3905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38" name="Freeform: Shape 43">
              <a:extLst>
                <a:ext uri="{FF2B5EF4-FFF2-40B4-BE49-F238E27FC236}">
                  <a16:creationId xmlns:a16="http://schemas.microsoft.com/office/drawing/2014/main" id="{4A6D03F5-7728-EA41-9538-69FDEBB7E1A2}"/>
                </a:ext>
              </a:extLst>
            </p:cNvPr>
            <p:cNvSpPr/>
            <p:nvPr/>
          </p:nvSpPr>
          <p:spPr>
            <a:xfrm>
              <a:off x="2923222" y="2260282"/>
              <a:ext cx="131917" cy="147637"/>
            </a:xfrm>
            <a:custGeom>
              <a:avLst/>
              <a:gdLst>
                <a:gd name="connsiteX0" fmla="*/ 129540 w 131917"/>
                <a:gd name="connsiteY0" fmla="*/ 96202 h 147637"/>
                <a:gd name="connsiteX1" fmla="*/ 129540 w 131917"/>
                <a:gd name="connsiteY1" fmla="*/ 61913 h 147637"/>
                <a:gd name="connsiteX2" fmla="*/ 65723 w 131917"/>
                <a:gd name="connsiteY2" fmla="*/ 0 h 147637"/>
                <a:gd name="connsiteX3" fmla="*/ 6668 w 131917"/>
                <a:gd name="connsiteY3" fmla="*/ 34290 h 147637"/>
                <a:gd name="connsiteX4" fmla="*/ 30480 w 131917"/>
                <a:gd name="connsiteY4" fmla="*/ 51435 h 147637"/>
                <a:gd name="connsiteX5" fmla="*/ 32385 w 131917"/>
                <a:gd name="connsiteY5" fmla="*/ 50483 h 147637"/>
                <a:gd name="connsiteX6" fmla="*/ 32385 w 131917"/>
                <a:gd name="connsiteY6" fmla="*/ 50483 h 147637"/>
                <a:gd name="connsiteX7" fmla="*/ 65723 w 131917"/>
                <a:gd name="connsiteY7" fmla="*/ 30480 h 147637"/>
                <a:gd name="connsiteX8" fmla="*/ 91440 w 131917"/>
                <a:gd name="connsiteY8" fmla="*/ 51435 h 147637"/>
                <a:gd name="connsiteX9" fmla="*/ 87630 w 131917"/>
                <a:gd name="connsiteY9" fmla="*/ 55245 h 147637"/>
                <a:gd name="connsiteX10" fmla="*/ 87630 w 131917"/>
                <a:gd name="connsiteY10" fmla="*/ 55245 h 147637"/>
                <a:gd name="connsiteX11" fmla="*/ 8573 w 131917"/>
                <a:gd name="connsiteY11" fmla="*/ 80963 h 147637"/>
                <a:gd name="connsiteX12" fmla="*/ 0 w 131917"/>
                <a:gd name="connsiteY12" fmla="*/ 108585 h 147637"/>
                <a:gd name="connsiteX13" fmla="*/ 45720 w 131917"/>
                <a:gd name="connsiteY13" fmla="*/ 147638 h 147637"/>
                <a:gd name="connsiteX14" fmla="*/ 85725 w 131917"/>
                <a:gd name="connsiteY14" fmla="*/ 132397 h 147637"/>
                <a:gd name="connsiteX15" fmla="*/ 85725 w 131917"/>
                <a:gd name="connsiteY15" fmla="*/ 132397 h 147637"/>
                <a:gd name="connsiteX16" fmla="*/ 86678 w 131917"/>
                <a:gd name="connsiteY16" fmla="*/ 131445 h 147637"/>
                <a:gd name="connsiteX17" fmla="*/ 90488 w 131917"/>
                <a:gd name="connsiteY17" fmla="*/ 130492 h 147637"/>
                <a:gd name="connsiteX18" fmla="*/ 93345 w 131917"/>
                <a:gd name="connsiteY18" fmla="*/ 131445 h 147637"/>
                <a:gd name="connsiteX19" fmla="*/ 94298 w 131917"/>
                <a:gd name="connsiteY19" fmla="*/ 132397 h 147637"/>
                <a:gd name="connsiteX20" fmla="*/ 100965 w 131917"/>
                <a:gd name="connsiteY20" fmla="*/ 141922 h 147637"/>
                <a:gd name="connsiteX21" fmla="*/ 126683 w 131917"/>
                <a:gd name="connsiteY21" fmla="*/ 143827 h 147637"/>
                <a:gd name="connsiteX22" fmla="*/ 131445 w 131917"/>
                <a:gd name="connsiteY22" fmla="*/ 135255 h 147637"/>
                <a:gd name="connsiteX23" fmla="*/ 129540 w 131917"/>
                <a:gd name="connsiteY23" fmla="*/ 96202 h 147637"/>
                <a:gd name="connsiteX24" fmla="*/ 91440 w 131917"/>
                <a:gd name="connsiteY24" fmla="*/ 87630 h 147637"/>
                <a:gd name="connsiteX25" fmla="*/ 58103 w 131917"/>
                <a:gd name="connsiteY25" fmla="*/ 116205 h 147637"/>
                <a:gd name="connsiteX26" fmla="*/ 39053 w 131917"/>
                <a:gd name="connsiteY26" fmla="*/ 101917 h 147637"/>
                <a:gd name="connsiteX27" fmla="*/ 83820 w 131917"/>
                <a:gd name="connsiteY27" fmla="*/ 79058 h 147637"/>
                <a:gd name="connsiteX28" fmla="*/ 85725 w 131917"/>
                <a:gd name="connsiteY28" fmla="*/ 79058 h 147637"/>
                <a:gd name="connsiteX29" fmla="*/ 85725 w 131917"/>
                <a:gd name="connsiteY29" fmla="*/ 79058 h 147637"/>
                <a:gd name="connsiteX30" fmla="*/ 91440 w 131917"/>
                <a:gd name="connsiteY30" fmla="*/ 84772 h 147637"/>
                <a:gd name="connsiteX31" fmla="*/ 91440 w 131917"/>
                <a:gd name="connsiteY31" fmla="*/ 87630 h 147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31917" h="147637">
                  <a:moveTo>
                    <a:pt x="129540" y="96202"/>
                  </a:moveTo>
                  <a:lnTo>
                    <a:pt x="129540" y="61913"/>
                  </a:lnTo>
                  <a:cubicBezTo>
                    <a:pt x="129540" y="22860"/>
                    <a:pt x="120968" y="0"/>
                    <a:pt x="65723" y="0"/>
                  </a:cubicBezTo>
                  <a:cubicBezTo>
                    <a:pt x="24765" y="0"/>
                    <a:pt x="6668" y="17145"/>
                    <a:pt x="6668" y="34290"/>
                  </a:cubicBezTo>
                  <a:cubicBezTo>
                    <a:pt x="6668" y="49530"/>
                    <a:pt x="24765" y="51435"/>
                    <a:pt x="30480" y="51435"/>
                  </a:cubicBezTo>
                  <a:cubicBezTo>
                    <a:pt x="31433" y="51435"/>
                    <a:pt x="31433" y="51435"/>
                    <a:pt x="32385" y="50483"/>
                  </a:cubicBezTo>
                  <a:lnTo>
                    <a:pt x="32385" y="50483"/>
                  </a:lnTo>
                  <a:cubicBezTo>
                    <a:pt x="37148" y="40005"/>
                    <a:pt x="47625" y="30480"/>
                    <a:pt x="65723" y="30480"/>
                  </a:cubicBezTo>
                  <a:cubicBezTo>
                    <a:pt x="84773" y="30480"/>
                    <a:pt x="90488" y="36195"/>
                    <a:pt x="91440" y="51435"/>
                  </a:cubicBezTo>
                  <a:cubicBezTo>
                    <a:pt x="91440" y="53340"/>
                    <a:pt x="89535" y="55245"/>
                    <a:pt x="87630" y="55245"/>
                  </a:cubicBezTo>
                  <a:lnTo>
                    <a:pt x="87630" y="55245"/>
                  </a:lnTo>
                  <a:cubicBezTo>
                    <a:pt x="73343" y="56197"/>
                    <a:pt x="22860" y="62865"/>
                    <a:pt x="8573" y="80963"/>
                  </a:cubicBezTo>
                  <a:cubicBezTo>
                    <a:pt x="1905" y="88583"/>
                    <a:pt x="0" y="98108"/>
                    <a:pt x="0" y="108585"/>
                  </a:cubicBezTo>
                  <a:cubicBezTo>
                    <a:pt x="0" y="131445"/>
                    <a:pt x="17145" y="147638"/>
                    <a:pt x="45720" y="147638"/>
                  </a:cubicBezTo>
                  <a:cubicBezTo>
                    <a:pt x="61913" y="147638"/>
                    <a:pt x="76200" y="141922"/>
                    <a:pt x="85725" y="132397"/>
                  </a:cubicBezTo>
                  <a:lnTo>
                    <a:pt x="85725" y="132397"/>
                  </a:lnTo>
                  <a:cubicBezTo>
                    <a:pt x="85725" y="132397"/>
                    <a:pt x="86678" y="131445"/>
                    <a:pt x="86678" y="131445"/>
                  </a:cubicBezTo>
                  <a:cubicBezTo>
                    <a:pt x="87630" y="130492"/>
                    <a:pt x="89535" y="130492"/>
                    <a:pt x="90488" y="130492"/>
                  </a:cubicBezTo>
                  <a:cubicBezTo>
                    <a:pt x="91440" y="130492"/>
                    <a:pt x="92393" y="130492"/>
                    <a:pt x="93345" y="131445"/>
                  </a:cubicBezTo>
                  <a:cubicBezTo>
                    <a:pt x="94298" y="132397"/>
                    <a:pt x="94298" y="132397"/>
                    <a:pt x="94298" y="132397"/>
                  </a:cubicBezTo>
                  <a:cubicBezTo>
                    <a:pt x="96203" y="136208"/>
                    <a:pt x="98108" y="139065"/>
                    <a:pt x="100965" y="141922"/>
                  </a:cubicBezTo>
                  <a:cubicBezTo>
                    <a:pt x="110490" y="148590"/>
                    <a:pt x="122873" y="145733"/>
                    <a:pt x="126683" y="143827"/>
                  </a:cubicBezTo>
                  <a:cubicBezTo>
                    <a:pt x="132398" y="140970"/>
                    <a:pt x="132398" y="139065"/>
                    <a:pt x="131445" y="135255"/>
                  </a:cubicBezTo>
                  <a:cubicBezTo>
                    <a:pt x="130493" y="130492"/>
                    <a:pt x="129540" y="111442"/>
                    <a:pt x="129540" y="96202"/>
                  </a:cubicBezTo>
                  <a:moveTo>
                    <a:pt x="91440" y="87630"/>
                  </a:moveTo>
                  <a:cubicBezTo>
                    <a:pt x="91440" y="102870"/>
                    <a:pt x="78105" y="116205"/>
                    <a:pt x="58103" y="116205"/>
                  </a:cubicBezTo>
                  <a:cubicBezTo>
                    <a:pt x="44768" y="116205"/>
                    <a:pt x="39053" y="110490"/>
                    <a:pt x="39053" y="101917"/>
                  </a:cubicBezTo>
                  <a:cubicBezTo>
                    <a:pt x="39053" y="91440"/>
                    <a:pt x="54293" y="80963"/>
                    <a:pt x="83820" y="79058"/>
                  </a:cubicBezTo>
                  <a:lnTo>
                    <a:pt x="85725" y="79058"/>
                  </a:lnTo>
                  <a:lnTo>
                    <a:pt x="85725" y="79058"/>
                  </a:lnTo>
                  <a:cubicBezTo>
                    <a:pt x="88583" y="79058"/>
                    <a:pt x="91440" y="81915"/>
                    <a:pt x="91440" y="84772"/>
                  </a:cubicBezTo>
                  <a:lnTo>
                    <a:pt x="91440" y="8763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39" name="Freeform: Shape 44">
              <a:extLst>
                <a:ext uri="{FF2B5EF4-FFF2-40B4-BE49-F238E27FC236}">
                  <a16:creationId xmlns:a16="http://schemas.microsoft.com/office/drawing/2014/main" id="{F2DE1831-5E8C-C34C-BE16-04E3AA2DD087}"/>
                </a:ext>
              </a:extLst>
            </p:cNvPr>
            <p:cNvSpPr/>
            <p:nvPr/>
          </p:nvSpPr>
          <p:spPr>
            <a:xfrm>
              <a:off x="3519015" y="2209800"/>
              <a:ext cx="41574" cy="196215"/>
            </a:xfrm>
            <a:custGeom>
              <a:avLst/>
              <a:gdLst>
                <a:gd name="connsiteX0" fmla="*/ 31905 w 41574"/>
                <a:gd name="connsiteY0" fmla="*/ 3810 h 196215"/>
                <a:gd name="connsiteX1" fmla="*/ 17617 w 41574"/>
                <a:gd name="connsiteY1" fmla="*/ 0 h 196215"/>
                <a:gd name="connsiteX2" fmla="*/ 5235 w 41574"/>
                <a:gd name="connsiteY2" fmla="*/ 1905 h 196215"/>
                <a:gd name="connsiteX3" fmla="*/ 472 w 41574"/>
                <a:gd name="connsiteY3" fmla="*/ 10478 h 196215"/>
                <a:gd name="connsiteX4" fmla="*/ 2377 w 41574"/>
                <a:gd name="connsiteY4" fmla="*/ 48578 h 196215"/>
                <a:gd name="connsiteX5" fmla="*/ 2377 w 41574"/>
                <a:gd name="connsiteY5" fmla="*/ 60008 h 196215"/>
                <a:gd name="connsiteX6" fmla="*/ 2377 w 41574"/>
                <a:gd name="connsiteY6" fmla="*/ 178117 h 196215"/>
                <a:gd name="connsiteX7" fmla="*/ 20475 w 41574"/>
                <a:gd name="connsiteY7" fmla="*/ 196215 h 196215"/>
                <a:gd name="connsiteX8" fmla="*/ 24285 w 41574"/>
                <a:gd name="connsiteY8" fmla="*/ 196215 h 196215"/>
                <a:gd name="connsiteX9" fmla="*/ 41430 w 41574"/>
                <a:gd name="connsiteY9" fmla="*/ 177165 h 196215"/>
                <a:gd name="connsiteX10" fmla="*/ 41430 w 41574"/>
                <a:gd name="connsiteY10" fmla="*/ 30480 h 196215"/>
                <a:gd name="connsiteX11" fmla="*/ 41430 w 41574"/>
                <a:gd name="connsiteY11" fmla="*/ 29528 h 196215"/>
                <a:gd name="connsiteX12" fmla="*/ 41430 w 41574"/>
                <a:gd name="connsiteY12" fmla="*/ 29528 h 196215"/>
                <a:gd name="connsiteX13" fmla="*/ 31905 w 41574"/>
                <a:gd name="connsiteY13" fmla="*/ 3810 h 196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574" h="196215">
                  <a:moveTo>
                    <a:pt x="31905" y="3810"/>
                  </a:moveTo>
                  <a:cubicBezTo>
                    <a:pt x="27142" y="953"/>
                    <a:pt x="22380" y="0"/>
                    <a:pt x="17617" y="0"/>
                  </a:cubicBezTo>
                  <a:cubicBezTo>
                    <a:pt x="11902" y="0"/>
                    <a:pt x="7140" y="953"/>
                    <a:pt x="5235" y="1905"/>
                  </a:cubicBezTo>
                  <a:cubicBezTo>
                    <a:pt x="-480" y="4763"/>
                    <a:pt x="-480" y="6667"/>
                    <a:pt x="472" y="10478"/>
                  </a:cubicBezTo>
                  <a:cubicBezTo>
                    <a:pt x="2377" y="16192"/>
                    <a:pt x="2377" y="34290"/>
                    <a:pt x="2377" y="48578"/>
                  </a:cubicBezTo>
                  <a:lnTo>
                    <a:pt x="2377" y="60008"/>
                  </a:lnTo>
                  <a:lnTo>
                    <a:pt x="2377" y="178117"/>
                  </a:lnTo>
                  <a:cubicBezTo>
                    <a:pt x="2377" y="192405"/>
                    <a:pt x="9997" y="196215"/>
                    <a:pt x="20475" y="196215"/>
                  </a:cubicBezTo>
                  <a:lnTo>
                    <a:pt x="24285" y="196215"/>
                  </a:lnTo>
                  <a:cubicBezTo>
                    <a:pt x="33810" y="196215"/>
                    <a:pt x="41430" y="191453"/>
                    <a:pt x="41430" y="177165"/>
                  </a:cubicBezTo>
                  <a:lnTo>
                    <a:pt x="41430" y="30480"/>
                  </a:lnTo>
                  <a:cubicBezTo>
                    <a:pt x="41430" y="30480"/>
                    <a:pt x="41430" y="29528"/>
                    <a:pt x="41430" y="29528"/>
                  </a:cubicBezTo>
                  <a:lnTo>
                    <a:pt x="41430" y="29528"/>
                  </a:lnTo>
                  <a:cubicBezTo>
                    <a:pt x="42382" y="18097"/>
                    <a:pt x="38572" y="8572"/>
                    <a:pt x="31905" y="381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40" name="Freeform: Shape 46">
              <a:extLst>
                <a:ext uri="{FF2B5EF4-FFF2-40B4-BE49-F238E27FC236}">
                  <a16:creationId xmlns:a16="http://schemas.microsoft.com/office/drawing/2014/main" id="{05578C79-EA11-5941-BEBD-AF324666D19F}"/>
                </a:ext>
              </a:extLst>
            </p:cNvPr>
            <p:cNvSpPr/>
            <p:nvPr/>
          </p:nvSpPr>
          <p:spPr>
            <a:xfrm>
              <a:off x="3368040" y="2260282"/>
              <a:ext cx="131917" cy="147637"/>
            </a:xfrm>
            <a:custGeom>
              <a:avLst/>
              <a:gdLst>
                <a:gd name="connsiteX0" fmla="*/ 129540 w 131917"/>
                <a:gd name="connsiteY0" fmla="*/ 96202 h 147637"/>
                <a:gd name="connsiteX1" fmla="*/ 129540 w 131917"/>
                <a:gd name="connsiteY1" fmla="*/ 61913 h 147637"/>
                <a:gd name="connsiteX2" fmla="*/ 65722 w 131917"/>
                <a:gd name="connsiteY2" fmla="*/ 0 h 147637"/>
                <a:gd name="connsiteX3" fmla="*/ 6667 w 131917"/>
                <a:gd name="connsiteY3" fmla="*/ 34290 h 147637"/>
                <a:gd name="connsiteX4" fmla="*/ 30480 w 131917"/>
                <a:gd name="connsiteY4" fmla="*/ 51435 h 147637"/>
                <a:gd name="connsiteX5" fmla="*/ 32385 w 131917"/>
                <a:gd name="connsiteY5" fmla="*/ 50483 h 147637"/>
                <a:gd name="connsiteX6" fmla="*/ 32385 w 131917"/>
                <a:gd name="connsiteY6" fmla="*/ 50483 h 147637"/>
                <a:gd name="connsiteX7" fmla="*/ 65722 w 131917"/>
                <a:gd name="connsiteY7" fmla="*/ 30480 h 147637"/>
                <a:gd name="connsiteX8" fmla="*/ 91440 w 131917"/>
                <a:gd name="connsiteY8" fmla="*/ 51435 h 147637"/>
                <a:gd name="connsiteX9" fmla="*/ 87630 w 131917"/>
                <a:gd name="connsiteY9" fmla="*/ 55245 h 147637"/>
                <a:gd name="connsiteX10" fmla="*/ 87630 w 131917"/>
                <a:gd name="connsiteY10" fmla="*/ 55245 h 147637"/>
                <a:gd name="connsiteX11" fmla="*/ 8572 w 131917"/>
                <a:gd name="connsiteY11" fmla="*/ 80963 h 147637"/>
                <a:gd name="connsiteX12" fmla="*/ 0 w 131917"/>
                <a:gd name="connsiteY12" fmla="*/ 108585 h 147637"/>
                <a:gd name="connsiteX13" fmla="*/ 45720 w 131917"/>
                <a:gd name="connsiteY13" fmla="*/ 147638 h 147637"/>
                <a:gd name="connsiteX14" fmla="*/ 85725 w 131917"/>
                <a:gd name="connsiteY14" fmla="*/ 132397 h 147637"/>
                <a:gd name="connsiteX15" fmla="*/ 85725 w 131917"/>
                <a:gd name="connsiteY15" fmla="*/ 132397 h 147637"/>
                <a:gd name="connsiteX16" fmla="*/ 86677 w 131917"/>
                <a:gd name="connsiteY16" fmla="*/ 131445 h 147637"/>
                <a:gd name="connsiteX17" fmla="*/ 90488 w 131917"/>
                <a:gd name="connsiteY17" fmla="*/ 130492 h 147637"/>
                <a:gd name="connsiteX18" fmla="*/ 93345 w 131917"/>
                <a:gd name="connsiteY18" fmla="*/ 131445 h 147637"/>
                <a:gd name="connsiteX19" fmla="*/ 94297 w 131917"/>
                <a:gd name="connsiteY19" fmla="*/ 132397 h 147637"/>
                <a:gd name="connsiteX20" fmla="*/ 100965 w 131917"/>
                <a:gd name="connsiteY20" fmla="*/ 141922 h 147637"/>
                <a:gd name="connsiteX21" fmla="*/ 126682 w 131917"/>
                <a:gd name="connsiteY21" fmla="*/ 143827 h 147637"/>
                <a:gd name="connsiteX22" fmla="*/ 131445 w 131917"/>
                <a:gd name="connsiteY22" fmla="*/ 135255 h 147637"/>
                <a:gd name="connsiteX23" fmla="*/ 129540 w 131917"/>
                <a:gd name="connsiteY23" fmla="*/ 96202 h 147637"/>
                <a:gd name="connsiteX24" fmla="*/ 90488 w 131917"/>
                <a:gd name="connsiteY24" fmla="*/ 87630 h 147637"/>
                <a:gd name="connsiteX25" fmla="*/ 57150 w 131917"/>
                <a:gd name="connsiteY25" fmla="*/ 116205 h 147637"/>
                <a:gd name="connsiteX26" fmla="*/ 38100 w 131917"/>
                <a:gd name="connsiteY26" fmla="*/ 101917 h 147637"/>
                <a:gd name="connsiteX27" fmla="*/ 82867 w 131917"/>
                <a:gd name="connsiteY27" fmla="*/ 79058 h 147637"/>
                <a:gd name="connsiteX28" fmla="*/ 84772 w 131917"/>
                <a:gd name="connsiteY28" fmla="*/ 79058 h 147637"/>
                <a:gd name="connsiteX29" fmla="*/ 84772 w 131917"/>
                <a:gd name="connsiteY29" fmla="*/ 79058 h 147637"/>
                <a:gd name="connsiteX30" fmla="*/ 90488 w 131917"/>
                <a:gd name="connsiteY30" fmla="*/ 84772 h 147637"/>
                <a:gd name="connsiteX31" fmla="*/ 90488 w 131917"/>
                <a:gd name="connsiteY31" fmla="*/ 87630 h 147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31917" h="147637">
                  <a:moveTo>
                    <a:pt x="129540" y="96202"/>
                  </a:moveTo>
                  <a:lnTo>
                    <a:pt x="129540" y="61913"/>
                  </a:lnTo>
                  <a:cubicBezTo>
                    <a:pt x="129540" y="22860"/>
                    <a:pt x="120967" y="0"/>
                    <a:pt x="65722" y="0"/>
                  </a:cubicBezTo>
                  <a:cubicBezTo>
                    <a:pt x="24765" y="0"/>
                    <a:pt x="6667" y="17145"/>
                    <a:pt x="6667" y="34290"/>
                  </a:cubicBezTo>
                  <a:cubicBezTo>
                    <a:pt x="6667" y="49530"/>
                    <a:pt x="24765" y="51435"/>
                    <a:pt x="30480" y="51435"/>
                  </a:cubicBezTo>
                  <a:cubicBezTo>
                    <a:pt x="31432" y="51435"/>
                    <a:pt x="31432" y="51435"/>
                    <a:pt x="32385" y="50483"/>
                  </a:cubicBezTo>
                  <a:lnTo>
                    <a:pt x="32385" y="50483"/>
                  </a:lnTo>
                  <a:cubicBezTo>
                    <a:pt x="37147" y="40005"/>
                    <a:pt x="47625" y="30480"/>
                    <a:pt x="65722" y="30480"/>
                  </a:cubicBezTo>
                  <a:cubicBezTo>
                    <a:pt x="84772" y="30480"/>
                    <a:pt x="90488" y="36195"/>
                    <a:pt x="91440" y="51435"/>
                  </a:cubicBezTo>
                  <a:cubicBezTo>
                    <a:pt x="91440" y="53340"/>
                    <a:pt x="89535" y="55245"/>
                    <a:pt x="87630" y="55245"/>
                  </a:cubicBezTo>
                  <a:lnTo>
                    <a:pt x="87630" y="55245"/>
                  </a:lnTo>
                  <a:cubicBezTo>
                    <a:pt x="73342" y="56197"/>
                    <a:pt x="22860" y="62865"/>
                    <a:pt x="8572" y="80963"/>
                  </a:cubicBezTo>
                  <a:cubicBezTo>
                    <a:pt x="1905" y="88583"/>
                    <a:pt x="0" y="98108"/>
                    <a:pt x="0" y="108585"/>
                  </a:cubicBezTo>
                  <a:cubicBezTo>
                    <a:pt x="0" y="131445"/>
                    <a:pt x="17145" y="147638"/>
                    <a:pt x="45720" y="147638"/>
                  </a:cubicBezTo>
                  <a:cubicBezTo>
                    <a:pt x="61913" y="147638"/>
                    <a:pt x="76200" y="141922"/>
                    <a:pt x="85725" y="132397"/>
                  </a:cubicBezTo>
                  <a:lnTo>
                    <a:pt x="85725" y="132397"/>
                  </a:lnTo>
                  <a:cubicBezTo>
                    <a:pt x="85725" y="132397"/>
                    <a:pt x="86677" y="131445"/>
                    <a:pt x="86677" y="131445"/>
                  </a:cubicBezTo>
                  <a:cubicBezTo>
                    <a:pt x="87630" y="130492"/>
                    <a:pt x="89535" y="130492"/>
                    <a:pt x="90488" y="130492"/>
                  </a:cubicBezTo>
                  <a:cubicBezTo>
                    <a:pt x="91440" y="130492"/>
                    <a:pt x="92392" y="130492"/>
                    <a:pt x="93345" y="131445"/>
                  </a:cubicBezTo>
                  <a:cubicBezTo>
                    <a:pt x="94297" y="132397"/>
                    <a:pt x="94297" y="132397"/>
                    <a:pt x="94297" y="132397"/>
                  </a:cubicBezTo>
                  <a:cubicBezTo>
                    <a:pt x="96202" y="136208"/>
                    <a:pt x="98107" y="139065"/>
                    <a:pt x="100965" y="141922"/>
                  </a:cubicBezTo>
                  <a:cubicBezTo>
                    <a:pt x="110490" y="148590"/>
                    <a:pt x="122872" y="145733"/>
                    <a:pt x="126682" y="143827"/>
                  </a:cubicBezTo>
                  <a:cubicBezTo>
                    <a:pt x="132397" y="140970"/>
                    <a:pt x="132397" y="139065"/>
                    <a:pt x="131445" y="135255"/>
                  </a:cubicBezTo>
                  <a:cubicBezTo>
                    <a:pt x="129540" y="130492"/>
                    <a:pt x="129540" y="111442"/>
                    <a:pt x="129540" y="96202"/>
                  </a:cubicBezTo>
                  <a:moveTo>
                    <a:pt x="90488" y="87630"/>
                  </a:moveTo>
                  <a:cubicBezTo>
                    <a:pt x="90488" y="102870"/>
                    <a:pt x="77152" y="116205"/>
                    <a:pt x="57150" y="116205"/>
                  </a:cubicBezTo>
                  <a:cubicBezTo>
                    <a:pt x="43815" y="116205"/>
                    <a:pt x="38100" y="110490"/>
                    <a:pt x="38100" y="101917"/>
                  </a:cubicBezTo>
                  <a:cubicBezTo>
                    <a:pt x="38100" y="91440"/>
                    <a:pt x="53340" y="80963"/>
                    <a:pt x="82867" y="79058"/>
                  </a:cubicBezTo>
                  <a:lnTo>
                    <a:pt x="84772" y="79058"/>
                  </a:lnTo>
                  <a:lnTo>
                    <a:pt x="84772" y="79058"/>
                  </a:lnTo>
                  <a:cubicBezTo>
                    <a:pt x="87630" y="79058"/>
                    <a:pt x="90488" y="81915"/>
                    <a:pt x="90488" y="84772"/>
                  </a:cubicBezTo>
                  <a:lnTo>
                    <a:pt x="90488" y="8763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41" name="Freeform: Shape 47">
              <a:extLst>
                <a:ext uri="{FF2B5EF4-FFF2-40B4-BE49-F238E27FC236}">
                  <a16:creationId xmlns:a16="http://schemas.microsoft.com/office/drawing/2014/main" id="{31B6C499-A9A2-A64D-AF94-06DCE43235B8}"/>
                </a:ext>
              </a:extLst>
            </p:cNvPr>
            <p:cNvSpPr/>
            <p:nvPr/>
          </p:nvSpPr>
          <p:spPr>
            <a:xfrm>
              <a:off x="3584737" y="2207895"/>
              <a:ext cx="137452" cy="196214"/>
            </a:xfrm>
            <a:custGeom>
              <a:avLst/>
              <a:gdLst>
                <a:gd name="connsiteX0" fmla="*/ 134775 w 137452"/>
                <a:gd name="connsiteY0" fmla="*/ 179070 h 196214"/>
                <a:gd name="connsiteX1" fmla="*/ 110010 w 137452"/>
                <a:gd name="connsiteY1" fmla="*/ 149542 h 196214"/>
                <a:gd name="connsiteX2" fmla="*/ 107152 w 137452"/>
                <a:gd name="connsiteY2" fmla="*/ 144780 h 196214"/>
                <a:gd name="connsiteX3" fmla="*/ 93817 w 137452"/>
                <a:gd name="connsiteY3" fmla="*/ 126683 h 196214"/>
                <a:gd name="connsiteX4" fmla="*/ 95722 w 137452"/>
                <a:gd name="connsiteY4" fmla="*/ 108585 h 196214"/>
                <a:gd name="connsiteX5" fmla="*/ 98580 w 137452"/>
                <a:gd name="connsiteY5" fmla="*/ 105727 h 196214"/>
                <a:gd name="connsiteX6" fmla="*/ 101437 w 137452"/>
                <a:gd name="connsiteY6" fmla="*/ 101917 h 196214"/>
                <a:gd name="connsiteX7" fmla="*/ 101437 w 137452"/>
                <a:gd name="connsiteY7" fmla="*/ 101917 h 196214"/>
                <a:gd name="connsiteX8" fmla="*/ 102390 w 137452"/>
                <a:gd name="connsiteY8" fmla="*/ 100013 h 196214"/>
                <a:gd name="connsiteX9" fmla="*/ 102390 w 137452"/>
                <a:gd name="connsiteY9" fmla="*/ 99060 h 196214"/>
                <a:gd name="connsiteX10" fmla="*/ 106200 w 137452"/>
                <a:gd name="connsiteY10" fmla="*/ 95250 h 196214"/>
                <a:gd name="connsiteX11" fmla="*/ 120487 w 137452"/>
                <a:gd name="connsiteY11" fmla="*/ 81915 h 196214"/>
                <a:gd name="connsiteX12" fmla="*/ 122392 w 137452"/>
                <a:gd name="connsiteY12" fmla="*/ 73342 h 196214"/>
                <a:gd name="connsiteX13" fmla="*/ 122392 w 137452"/>
                <a:gd name="connsiteY13" fmla="*/ 73342 h 196214"/>
                <a:gd name="connsiteX14" fmla="*/ 122392 w 137452"/>
                <a:gd name="connsiteY14" fmla="*/ 73342 h 196214"/>
                <a:gd name="connsiteX15" fmla="*/ 102390 w 137452"/>
                <a:gd name="connsiteY15" fmla="*/ 61913 h 196214"/>
                <a:gd name="connsiteX16" fmla="*/ 102390 w 137452"/>
                <a:gd name="connsiteY16" fmla="*/ 61913 h 196214"/>
                <a:gd name="connsiteX17" fmla="*/ 102390 w 137452"/>
                <a:gd name="connsiteY17" fmla="*/ 61913 h 196214"/>
                <a:gd name="connsiteX18" fmla="*/ 102390 w 137452"/>
                <a:gd name="connsiteY18" fmla="*/ 61913 h 196214"/>
                <a:gd name="connsiteX19" fmla="*/ 101437 w 137452"/>
                <a:gd name="connsiteY19" fmla="*/ 61913 h 196214"/>
                <a:gd name="connsiteX20" fmla="*/ 101437 w 137452"/>
                <a:gd name="connsiteY20" fmla="*/ 61913 h 196214"/>
                <a:gd name="connsiteX21" fmla="*/ 100485 w 137452"/>
                <a:gd name="connsiteY21" fmla="*/ 61913 h 196214"/>
                <a:gd name="connsiteX22" fmla="*/ 99532 w 137452"/>
                <a:gd name="connsiteY22" fmla="*/ 61913 h 196214"/>
                <a:gd name="connsiteX23" fmla="*/ 94770 w 137452"/>
                <a:gd name="connsiteY23" fmla="*/ 62865 h 196214"/>
                <a:gd name="connsiteX24" fmla="*/ 94770 w 137452"/>
                <a:gd name="connsiteY24" fmla="*/ 62865 h 196214"/>
                <a:gd name="connsiteX25" fmla="*/ 93817 w 137452"/>
                <a:gd name="connsiteY25" fmla="*/ 62865 h 196214"/>
                <a:gd name="connsiteX26" fmla="*/ 89055 w 137452"/>
                <a:gd name="connsiteY26" fmla="*/ 66675 h 196214"/>
                <a:gd name="connsiteX27" fmla="*/ 89055 w 137452"/>
                <a:gd name="connsiteY27" fmla="*/ 66675 h 196214"/>
                <a:gd name="connsiteX28" fmla="*/ 83340 w 137452"/>
                <a:gd name="connsiteY28" fmla="*/ 72390 h 196214"/>
                <a:gd name="connsiteX29" fmla="*/ 62385 w 137452"/>
                <a:gd name="connsiteY29" fmla="*/ 93345 h 196214"/>
                <a:gd name="connsiteX30" fmla="*/ 50002 w 137452"/>
                <a:gd name="connsiteY30" fmla="*/ 100013 h 196214"/>
                <a:gd name="connsiteX31" fmla="*/ 42382 w 137452"/>
                <a:gd name="connsiteY31" fmla="*/ 91440 h 196214"/>
                <a:gd name="connsiteX32" fmla="*/ 42382 w 137452"/>
                <a:gd name="connsiteY32" fmla="*/ 31433 h 196214"/>
                <a:gd name="connsiteX33" fmla="*/ 42382 w 137452"/>
                <a:gd name="connsiteY33" fmla="*/ 31433 h 196214"/>
                <a:gd name="connsiteX34" fmla="*/ 42382 w 137452"/>
                <a:gd name="connsiteY34" fmla="*/ 31433 h 196214"/>
                <a:gd name="connsiteX35" fmla="*/ 42382 w 137452"/>
                <a:gd name="connsiteY35" fmla="*/ 30480 h 196214"/>
                <a:gd name="connsiteX36" fmla="*/ 42382 w 137452"/>
                <a:gd name="connsiteY36" fmla="*/ 30480 h 196214"/>
                <a:gd name="connsiteX37" fmla="*/ 31905 w 137452"/>
                <a:gd name="connsiteY37" fmla="*/ 3810 h 196214"/>
                <a:gd name="connsiteX38" fmla="*/ 17617 w 137452"/>
                <a:gd name="connsiteY38" fmla="*/ 0 h 196214"/>
                <a:gd name="connsiteX39" fmla="*/ 5235 w 137452"/>
                <a:gd name="connsiteY39" fmla="*/ 1905 h 196214"/>
                <a:gd name="connsiteX40" fmla="*/ 472 w 137452"/>
                <a:gd name="connsiteY40" fmla="*/ 10477 h 196214"/>
                <a:gd name="connsiteX41" fmla="*/ 2377 w 137452"/>
                <a:gd name="connsiteY41" fmla="*/ 39052 h 196214"/>
                <a:gd name="connsiteX42" fmla="*/ 2377 w 137452"/>
                <a:gd name="connsiteY42" fmla="*/ 177165 h 196214"/>
                <a:gd name="connsiteX43" fmla="*/ 20475 w 137452"/>
                <a:gd name="connsiteY43" fmla="*/ 196215 h 196214"/>
                <a:gd name="connsiteX44" fmla="*/ 24285 w 137452"/>
                <a:gd name="connsiteY44" fmla="*/ 196215 h 196214"/>
                <a:gd name="connsiteX45" fmla="*/ 41430 w 137452"/>
                <a:gd name="connsiteY45" fmla="*/ 177165 h 196214"/>
                <a:gd name="connsiteX46" fmla="*/ 41430 w 137452"/>
                <a:gd name="connsiteY46" fmla="*/ 175260 h 196214"/>
                <a:gd name="connsiteX47" fmla="*/ 41430 w 137452"/>
                <a:gd name="connsiteY47" fmla="*/ 144780 h 196214"/>
                <a:gd name="connsiteX48" fmla="*/ 49050 w 137452"/>
                <a:gd name="connsiteY48" fmla="*/ 136208 h 196214"/>
                <a:gd name="connsiteX49" fmla="*/ 64290 w 137452"/>
                <a:gd name="connsiteY49" fmla="*/ 146685 h 196214"/>
                <a:gd name="connsiteX50" fmla="*/ 93817 w 137452"/>
                <a:gd name="connsiteY50" fmla="*/ 183833 h 196214"/>
                <a:gd name="connsiteX51" fmla="*/ 93817 w 137452"/>
                <a:gd name="connsiteY51" fmla="*/ 183833 h 196214"/>
                <a:gd name="connsiteX52" fmla="*/ 115725 w 137452"/>
                <a:gd name="connsiteY52" fmla="*/ 196215 h 196214"/>
                <a:gd name="connsiteX53" fmla="*/ 135727 w 137452"/>
                <a:gd name="connsiteY53" fmla="*/ 185738 h 196214"/>
                <a:gd name="connsiteX54" fmla="*/ 134775 w 137452"/>
                <a:gd name="connsiteY54" fmla="*/ 179070 h 196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137452" h="196214">
                  <a:moveTo>
                    <a:pt x="134775" y="179070"/>
                  </a:moveTo>
                  <a:cubicBezTo>
                    <a:pt x="130012" y="175260"/>
                    <a:pt x="118582" y="160972"/>
                    <a:pt x="110010" y="149542"/>
                  </a:cubicBezTo>
                  <a:lnTo>
                    <a:pt x="107152" y="144780"/>
                  </a:lnTo>
                  <a:lnTo>
                    <a:pt x="93817" y="126683"/>
                  </a:lnTo>
                  <a:cubicBezTo>
                    <a:pt x="90007" y="120967"/>
                    <a:pt x="90960" y="115252"/>
                    <a:pt x="95722" y="108585"/>
                  </a:cubicBezTo>
                  <a:cubicBezTo>
                    <a:pt x="96675" y="107633"/>
                    <a:pt x="97627" y="106680"/>
                    <a:pt x="98580" y="105727"/>
                  </a:cubicBezTo>
                  <a:cubicBezTo>
                    <a:pt x="99532" y="104775"/>
                    <a:pt x="100485" y="103822"/>
                    <a:pt x="101437" y="101917"/>
                  </a:cubicBezTo>
                  <a:lnTo>
                    <a:pt x="101437" y="101917"/>
                  </a:lnTo>
                  <a:cubicBezTo>
                    <a:pt x="101437" y="100965"/>
                    <a:pt x="102390" y="100965"/>
                    <a:pt x="102390" y="100013"/>
                  </a:cubicBezTo>
                  <a:lnTo>
                    <a:pt x="102390" y="99060"/>
                  </a:lnTo>
                  <a:cubicBezTo>
                    <a:pt x="103342" y="98108"/>
                    <a:pt x="105247" y="96202"/>
                    <a:pt x="106200" y="95250"/>
                  </a:cubicBezTo>
                  <a:cubicBezTo>
                    <a:pt x="111915" y="88583"/>
                    <a:pt x="117630" y="83820"/>
                    <a:pt x="120487" y="81915"/>
                  </a:cubicBezTo>
                  <a:cubicBezTo>
                    <a:pt x="123345" y="80010"/>
                    <a:pt x="125250" y="78105"/>
                    <a:pt x="122392" y="73342"/>
                  </a:cubicBezTo>
                  <a:lnTo>
                    <a:pt x="122392" y="73342"/>
                  </a:lnTo>
                  <a:cubicBezTo>
                    <a:pt x="122392" y="73342"/>
                    <a:pt x="122392" y="73342"/>
                    <a:pt x="122392" y="73342"/>
                  </a:cubicBezTo>
                  <a:cubicBezTo>
                    <a:pt x="121440" y="70485"/>
                    <a:pt x="112867" y="61913"/>
                    <a:pt x="102390" y="61913"/>
                  </a:cubicBezTo>
                  <a:cubicBezTo>
                    <a:pt x="102390" y="61913"/>
                    <a:pt x="102390" y="61913"/>
                    <a:pt x="102390" y="61913"/>
                  </a:cubicBezTo>
                  <a:cubicBezTo>
                    <a:pt x="102390" y="61913"/>
                    <a:pt x="102390" y="61913"/>
                    <a:pt x="102390" y="61913"/>
                  </a:cubicBezTo>
                  <a:cubicBezTo>
                    <a:pt x="102390" y="61913"/>
                    <a:pt x="102390" y="61913"/>
                    <a:pt x="102390" y="61913"/>
                  </a:cubicBezTo>
                  <a:cubicBezTo>
                    <a:pt x="102390" y="61913"/>
                    <a:pt x="101437" y="61913"/>
                    <a:pt x="101437" y="61913"/>
                  </a:cubicBezTo>
                  <a:cubicBezTo>
                    <a:pt x="101437" y="61913"/>
                    <a:pt x="101437" y="61913"/>
                    <a:pt x="101437" y="61913"/>
                  </a:cubicBezTo>
                  <a:cubicBezTo>
                    <a:pt x="101437" y="61913"/>
                    <a:pt x="100485" y="61913"/>
                    <a:pt x="100485" y="61913"/>
                  </a:cubicBezTo>
                  <a:cubicBezTo>
                    <a:pt x="100485" y="61913"/>
                    <a:pt x="99532" y="61913"/>
                    <a:pt x="99532" y="61913"/>
                  </a:cubicBezTo>
                  <a:cubicBezTo>
                    <a:pt x="97627" y="61913"/>
                    <a:pt x="95722" y="62865"/>
                    <a:pt x="94770" y="62865"/>
                  </a:cubicBezTo>
                  <a:cubicBezTo>
                    <a:pt x="94770" y="62865"/>
                    <a:pt x="94770" y="62865"/>
                    <a:pt x="94770" y="62865"/>
                  </a:cubicBezTo>
                  <a:cubicBezTo>
                    <a:pt x="94770" y="62865"/>
                    <a:pt x="93817" y="62865"/>
                    <a:pt x="93817" y="62865"/>
                  </a:cubicBezTo>
                  <a:cubicBezTo>
                    <a:pt x="91912" y="63817"/>
                    <a:pt x="90007" y="64770"/>
                    <a:pt x="89055" y="66675"/>
                  </a:cubicBezTo>
                  <a:lnTo>
                    <a:pt x="89055" y="66675"/>
                  </a:lnTo>
                  <a:cubicBezTo>
                    <a:pt x="87150" y="68580"/>
                    <a:pt x="85245" y="70485"/>
                    <a:pt x="83340" y="72390"/>
                  </a:cubicBezTo>
                  <a:lnTo>
                    <a:pt x="62385" y="93345"/>
                  </a:lnTo>
                  <a:cubicBezTo>
                    <a:pt x="59527" y="96202"/>
                    <a:pt x="56670" y="100013"/>
                    <a:pt x="50002" y="100013"/>
                  </a:cubicBezTo>
                  <a:cubicBezTo>
                    <a:pt x="45240" y="100013"/>
                    <a:pt x="42382" y="97155"/>
                    <a:pt x="42382" y="91440"/>
                  </a:cubicBezTo>
                  <a:lnTo>
                    <a:pt x="42382" y="31433"/>
                  </a:lnTo>
                  <a:lnTo>
                    <a:pt x="42382" y="31433"/>
                  </a:lnTo>
                  <a:lnTo>
                    <a:pt x="42382" y="31433"/>
                  </a:lnTo>
                  <a:cubicBezTo>
                    <a:pt x="42382" y="31433"/>
                    <a:pt x="42382" y="30480"/>
                    <a:pt x="42382" y="30480"/>
                  </a:cubicBezTo>
                  <a:lnTo>
                    <a:pt x="42382" y="30480"/>
                  </a:lnTo>
                  <a:cubicBezTo>
                    <a:pt x="42382" y="18097"/>
                    <a:pt x="38572" y="8572"/>
                    <a:pt x="31905" y="3810"/>
                  </a:cubicBezTo>
                  <a:cubicBezTo>
                    <a:pt x="27142" y="952"/>
                    <a:pt x="22380" y="0"/>
                    <a:pt x="17617" y="0"/>
                  </a:cubicBezTo>
                  <a:cubicBezTo>
                    <a:pt x="11902" y="0"/>
                    <a:pt x="7140" y="952"/>
                    <a:pt x="5235" y="1905"/>
                  </a:cubicBezTo>
                  <a:cubicBezTo>
                    <a:pt x="-480" y="4763"/>
                    <a:pt x="-480" y="6667"/>
                    <a:pt x="472" y="10477"/>
                  </a:cubicBezTo>
                  <a:cubicBezTo>
                    <a:pt x="1425" y="14288"/>
                    <a:pt x="2377" y="27622"/>
                    <a:pt x="2377" y="39052"/>
                  </a:cubicBezTo>
                  <a:lnTo>
                    <a:pt x="2377" y="177165"/>
                  </a:lnTo>
                  <a:cubicBezTo>
                    <a:pt x="2377" y="191452"/>
                    <a:pt x="9997" y="196215"/>
                    <a:pt x="20475" y="196215"/>
                  </a:cubicBezTo>
                  <a:lnTo>
                    <a:pt x="24285" y="196215"/>
                  </a:lnTo>
                  <a:cubicBezTo>
                    <a:pt x="34762" y="196215"/>
                    <a:pt x="41430" y="191452"/>
                    <a:pt x="41430" y="177165"/>
                  </a:cubicBezTo>
                  <a:lnTo>
                    <a:pt x="41430" y="175260"/>
                  </a:lnTo>
                  <a:cubicBezTo>
                    <a:pt x="41430" y="171450"/>
                    <a:pt x="41430" y="148590"/>
                    <a:pt x="41430" y="144780"/>
                  </a:cubicBezTo>
                  <a:cubicBezTo>
                    <a:pt x="41430" y="138113"/>
                    <a:pt x="46192" y="136208"/>
                    <a:pt x="49050" y="136208"/>
                  </a:cubicBezTo>
                  <a:cubicBezTo>
                    <a:pt x="56670" y="136208"/>
                    <a:pt x="59527" y="140970"/>
                    <a:pt x="64290" y="146685"/>
                  </a:cubicBezTo>
                  <a:cubicBezTo>
                    <a:pt x="66195" y="149542"/>
                    <a:pt x="84292" y="171450"/>
                    <a:pt x="93817" y="183833"/>
                  </a:cubicBezTo>
                  <a:lnTo>
                    <a:pt x="93817" y="183833"/>
                  </a:lnTo>
                  <a:cubicBezTo>
                    <a:pt x="101437" y="193358"/>
                    <a:pt x="108105" y="196215"/>
                    <a:pt x="115725" y="196215"/>
                  </a:cubicBezTo>
                  <a:cubicBezTo>
                    <a:pt x="126202" y="196215"/>
                    <a:pt x="134775" y="188595"/>
                    <a:pt x="135727" y="185738"/>
                  </a:cubicBezTo>
                  <a:cubicBezTo>
                    <a:pt x="138585" y="183833"/>
                    <a:pt x="137632" y="181927"/>
                    <a:pt x="134775" y="17907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42" name="Freeform: Shape 48">
              <a:extLst>
                <a:ext uri="{FF2B5EF4-FFF2-40B4-BE49-F238E27FC236}">
                  <a16:creationId xmlns:a16="http://schemas.microsoft.com/office/drawing/2014/main" id="{67DC4CBC-0237-B148-894F-70F3C06761B6}"/>
                </a:ext>
              </a:extLst>
            </p:cNvPr>
            <p:cNvSpPr/>
            <p:nvPr/>
          </p:nvSpPr>
          <p:spPr>
            <a:xfrm>
              <a:off x="3237180" y="2212657"/>
              <a:ext cx="171231" cy="194309"/>
            </a:xfrm>
            <a:custGeom>
              <a:avLst/>
              <a:gdLst>
                <a:gd name="connsiteX0" fmla="*/ 140384 w 171231"/>
                <a:gd name="connsiteY0" fmla="*/ 39052 h 194309"/>
                <a:gd name="connsiteX1" fmla="*/ 167054 w 171231"/>
                <a:gd name="connsiteY1" fmla="*/ 28575 h 194309"/>
                <a:gd name="connsiteX2" fmla="*/ 168959 w 171231"/>
                <a:gd name="connsiteY2" fmla="*/ 2858 h 194309"/>
                <a:gd name="connsiteX3" fmla="*/ 165149 w 171231"/>
                <a:gd name="connsiteY3" fmla="*/ 0 h 194309"/>
                <a:gd name="connsiteX4" fmla="*/ 30847 w 171231"/>
                <a:gd name="connsiteY4" fmla="*/ 0 h 194309"/>
                <a:gd name="connsiteX5" fmla="*/ 30847 w 171231"/>
                <a:gd name="connsiteY5" fmla="*/ 0 h 194309"/>
                <a:gd name="connsiteX6" fmla="*/ 4177 w 171231"/>
                <a:gd name="connsiteY6" fmla="*/ 10477 h 194309"/>
                <a:gd name="connsiteX7" fmla="*/ 2272 w 171231"/>
                <a:gd name="connsiteY7" fmla="*/ 36195 h 194309"/>
                <a:gd name="connsiteX8" fmla="*/ 6082 w 171231"/>
                <a:gd name="connsiteY8" fmla="*/ 39052 h 194309"/>
                <a:gd name="connsiteX9" fmla="*/ 58469 w 171231"/>
                <a:gd name="connsiteY9" fmla="*/ 39052 h 194309"/>
                <a:gd name="connsiteX10" fmla="*/ 65137 w 171231"/>
                <a:gd name="connsiteY10" fmla="*/ 44767 h 194309"/>
                <a:gd name="connsiteX11" fmla="*/ 65137 w 171231"/>
                <a:gd name="connsiteY11" fmla="*/ 175260 h 194309"/>
                <a:gd name="connsiteX12" fmla="*/ 69899 w 171231"/>
                <a:gd name="connsiteY12" fmla="*/ 189547 h 194309"/>
                <a:gd name="connsiteX13" fmla="*/ 83234 w 171231"/>
                <a:gd name="connsiteY13" fmla="*/ 194310 h 194309"/>
                <a:gd name="connsiteX14" fmla="*/ 87044 w 171231"/>
                <a:gd name="connsiteY14" fmla="*/ 194310 h 194309"/>
                <a:gd name="connsiteX15" fmla="*/ 104189 w 171231"/>
                <a:gd name="connsiteY15" fmla="*/ 175260 h 194309"/>
                <a:gd name="connsiteX16" fmla="*/ 104189 w 171231"/>
                <a:gd name="connsiteY16" fmla="*/ 46672 h 194309"/>
                <a:gd name="connsiteX17" fmla="*/ 111809 w 171231"/>
                <a:gd name="connsiteY17" fmla="*/ 38100 h 194309"/>
                <a:gd name="connsiteX18" fmla="*/ 140384 w 171231"/>
                <a:gd name="connsiteY18" fmla="*/ 39052 h 194309"/>
                <a:gd name="connsiteX19" fmla="*/ 140384 w 171231"/>
                <a:gd name="connsiteY19" fmla="*/ 39052 h 194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71231" h="194309">
                  <a:moveTo>
                    <a:pt x="140384" y="39052"/>
                  </a:moveTo>
                  <a:cubicBezTo>
                    <a:pt x="152767" y="39052"/>
                    <a:pt x="162292" y="35242"/>
                    <a:pt x="167054" y="28575"/>
                  </a:cubicBezTo>
                  <a:cubicBezTo>
                    <a:pt x="173722" y="19050"/>
                    <a:pt x="170864" y="6667"/>
                    <a:pt x="168959" y="2858"/>
                  </a:cubicBezTo>
                  <a:cubicBezTo>
                    <a:pt x="168007" y="952"/>
                    <a:pt x="166102" y="0"/>
                    <a:pt x="165149" y="0"/>
                  </a:cubicBezTo>
                  <a:cubicBezTo>
                    <a:pt x="165149" y="0"/>
                    <a:pt x="30847" y="0"/>
                    <a:pt x="30847" y="0"/>
                  </a:cubicBezTo>
                  <a:lnTo>
                    <a:pt x="30847" y="0"/>
                  </a:lnTo>
                  <a:cubicBezTo>
                    <a:pt x="18464" y="0"/>
                    <a:pt x="8939" y="3810"/>
                    <a:pt x="4177" y="10477"/>
                  </a:cubicBezTo>
                  <a:cubicBezTo>
                    <a:pt x="-2491" y="20002"/>
                    <a:pt x="367" y="32385"/>
                    <a:pt x="2272" y="36195"/>
                  </a:cubicBezTo>
                  <a:cubicBezTo>
                    <a:pt x="3224" y="38100"/>
                    <a:pt x="5129" y="39052"/>
                    <a:pt x="6082" y="39052"/>
                  </a:cubicBezTo>
                  <a:lnTo>
                    <a:pt x="58469" y="39052"/>
                  </a:lnTo>
                  <a:cubicBezTo>
                    <a:pt x="61327" y="39052"/>
                    <a:pt x="64184" y="41910"/>
                    <a:pt x="65137" y="44767"/>
                  </a:cubicBezTo>
                  <a:lnTo>
                    <a:pt x="65137" y="175260"/>
                  </a:lnTo>
                  <a:cubicBezTo>
                    <a:pt x="65137" y="181927"/>
                    <a:pt x="67042" y="186690"/>
                    <a:pt x="69899" y="189547"/>
                  </a:cubicBezTo>
                  <a:cubicBezTo>
                    <a:pt x="72757" y="193358"/>
                    <a:pt x="77519" y="194310"/>
                    <a:pt x="83234" y="194310"/>
                  </a:cubicBezTo>
                  <a:lnTo>
                    <a:pt x="87044" y="194310"/>
                  </a:lnTo>
                  <a:cubicBezTo>
                    <a:pt x="96569" y="194310"/>
                    <a:pt x="104189" y="189547"/>
                    <a:pt x="104189" y="175260"/>
                  </a:cubicBezTo>
                  <a:lnTo>
                    <a:pt x="104189" y="46672"/>
                  </a:lnTo>
                  <a:cubicBezTo>
                    <a:pt x="104189" y="41910"/>
                    <a:pt x="107047" y="39052"/>
                    <a:pt x="111809" y="38100"/>
                  </a:cubicBezTo>
                  <a:cubicBezTo>
                    <a:pt x="111809" y="39052"/>
                    <a:pt x="139432" y="39052"/>
                    <a:pt x="140384" y="39052"/>
                  </a:cubicBezTo>
                  <a:lnTo>
                    <a:pt x="140384" y="3905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43" name="Freeform: Shape 49">
              <a:extLst>
                <a:ext uri="{FF2B5EF4-FFF2-40B4-BE49-F238E27FC236}">
                  <a16:creationId xmlns:a16="http://schemas.microsoft.com/office/drawing/2014/main" id="{FD91D4F9-04A4-8947-9DB6-FDFBCEB1B32D}"/>
                </a:ext>
              </a:extLst>
            </p:cNvPr>
            <p:cNvSpPr/>
            <p:nvPr/>
          </p:nvSpPr>
          <p:spPr>
            <a:xfrm>
              <a:off x="2858452" y="2465070"/>
              <a:ext cx="71437" cy="107632"/>
            </a:xfrm>
            <a:custGeom>
              <a:avLst/>
              <a:gdLst>
                <a:gd name="connsiteX0" fmla="*/ 0 w 71437"/>
                <a:gd name="connsiteY0" fmla="*/ 102870 h 107632"/>
                <a:gd name="connsiteX1" fmla="*/ 0 w 71437"/>
                <a:gd name="connsiteY1" fmla="*/ 6667 h 107632"/>
                <a:gd name="connsiteX2" fmla="*/ 6667 w 71437"/>
                <a:gd name="connsiteY2" fmla="*/ 0 h 107632"/>
                <a:gd name="connsiteX3" fmla="*/ 66675 w 71437"/>
                <a:gd name="connsiteY3" fmla="*/ 0 h 107632"/>
                <a:gd name="connsiteX4" fmla="*/ 71438 w 71437"/>
                <a:gd name="connsiteY4" fmla="*/ 4763 h 107632"/>
                <a:gd name="connsiteX5" fmla="*/ 71438 w 71437"/>
                <a:gd name="connsiteY5" fmla="*/ 5715 h 107632"/>
                <a:gd name="connsiteX6" fmla="*/ 66675 w 71437"/>
                <a:gd name="connsiteY6" fmla="*/ 10477 h 107632"/>
                <a:gd name="connsiteX7" fmla="*/ 11430 w 71437"/>
                <a:gd name="connsiteY7" fmla="*/ 10477 h 107632"/>
                <a:gd name="connsiteX8" fmla="*/ 11430 w 71437"/>
                <a:gd name="connsiteY8" fmla="*/ 50483 h 107632"/>
                <a:gd name="connsiteX9" fmla="*/ 52388 w 71437"/>
                <a:gd name="connsiteY9" fmla="*/ 50483 h 107632"/>
                <a:gd name="connsiteX10" fmla="*/ 57150 w 71437"/>
                <a:gd name="connsiteY10" fmla="*/ 55245 h 107632"/>
                <a:gd name="connsiteX11" fmla="*/ 57150 w 71437"/>
                <a:gd name="connsiteY11" fmla="*/ 56197 h 107632"/>
                <a:gd name="connsiteX12" fmla="*/ 52388 w 71437"/>
                <a:gd name="connsiteY12" fmla="*/ 60960 h 107632"/>
                <a:gd name="connsiteX13" fmla="*/ 11430 w 71437"/>
                <a:gd name="connsiteY13" fmla="*/ 60960 h 107632"/>
                <a:gd name="connsiteX14" fmla="*/ 11430 w 71437"/>
                <a:gd name="connsiteY14" fmla="*/ 102870 h 107632"/>
                <a:gd name="connsiteX15" fmla="*/ 6667 w 71437"/>
                <a:gd name="connsiteY15" fmla="*/ 107633 h 107632"/>
                <a:gd name="connsiteX16" fmla="*/ 4763 w 71437"/>
                <a:gd name="connsiteY16" fmla="*/ 107633 h 107632"/>
                <a:gd name="connsiteX17" fmla="*/ 0 w 71437"/>
                <a:gd name="connsiteY17" fmla="*/ 102870 h 107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1437" h="107632">
                  <a:moveTo>
                    <a:pt x="0" y="102870"/>
                  </a:moveTo>
                  <a:lnTo>
                    <a:pt x="0" y="6667"/>
                  </a:lnTo>
                  <a:cubicBezTo>
                    <a:pt x="0" y="2858"/>
                    <a:pt x="2857" y="0"/>
                    <a:pt x="6667" y="0"/>
                  </a:cubicBezTo>
                  <a:lnTo>
                    <a:pt x="66675" y="0"/>
                  </a:lnTo>
                  <a:cubicBezTo>
                    <a:pt x="69532" y="0"/>
                    <a:pt x="71438" y="1905"/>
                    <a:pt x="71438" y="4763"/>
                  </a:cubicBezTo>
                  <a:lnTo>
                    <a:pt x="71438" y="5715"/>
                  </a:lnTo>
                  <a:cubicBezTo>
                    <a:pt x="71438" y="8572"/>
                    <a:pt x="69532" y="10477"/>
                    <a:pt x="66675" y="10477"/>
                  </a:cubicBezTo>
                  <a:lnTo>
                    <a:pt x="11430" y="10477"/>
                  </a:lnTo>
                  <a:lnTo>
                    <a:pt x="11430" y="50483"/>
                  </a:lnTo>
                  <a:lnTo>
                    <a:pt x="52388" y="50483"/>
                  </a:lnTo>
                  <a:cubicBezTo>
                    <a:pt x="55245" y="50483"/>
                    <a:pt x="57150" y="52388"/>
                    <a:pt x="57150" y="55245"/>
                  </a:cubicBezTo>
                  <a:lnTo>
                    <a:pt x="57150" y="56197"/>
                  </a:lnTo>
                  <a:cubicBezTo>
                    <a:pt x="57150" y="59055"/>
                    <a:pt x="55245" y="60960"/>
                    <a:pt x="52388" y="60960"/>
                  </a:cubicBezTo>
                  <a:lnTo>
                    <a:pt x="11430" y="60960"/>
                  </a:lnTo>
                  <a:lnTo>
                    <a:pt x="11430" y="102870"/>
                  </a:lnTo>
                  <a:cubicBezTo>
                    <a:pt x="11430" y="106680"/>
                    <a:pt x="9525" y="107633"/>
                    <a:pt x="6667" y="107633"/>
                  </a:cubicBezTo>
                  <a:lnTo>
                    <a:pt x="4763" y="107633"/>
                  </a:lnTo>
                  <a:cubicBezTo>
                    <a:pt x="952" y="107633"/>
                    <a:pt x="0" y="106680"/>
                    <a:pt x="0" y="10287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44" name="Freeform: Shape 50">
              <a:extLst>
                <a:ext uri="{FF2B5EF4-FFF2-40B4-BE49-F238E27FC236}">
                  <a16:creationId xmlns:a16="http://schemas.microsoft.com/office/drawing/2014/main" id="{AB7E1F2A-5783-0C4A-8134-A0A471454D3A}"/>
                </a:ext>
              </a:extLst>
            </p:cNvPr>
            <p:cNvSpPr/>
            <p:nvPr/>
          </p:nvSpPr>
          <p:spPr>
            <a:xfrm>
              <a:off x="2926079" y="2491740"/>
              <a:ext cx="80962" cy="81950"/>
            </a:xfrm>
            <a:custGeom>
              <a:avLst/>
              <a:gdLst>
                <a:gd name="connsiteX0" fmla="*/ 0 w 80962"/>
                <a:gd name="connsiteY0" fmla="*/ 40957 h 81950"/>
                <a:gd name="connsiteX1" fmla="*/ 40958 w 80962"/>
                <a:gd name="connsiteY1" fmla="*/ 0 h 81950"/>
                <a:gd name="connsiteX2" fmla="*/ 80963 w 80962"/>
                <a:gd name="connsiteY2" fmla="*/ 40957 h 81950"/>
                <a:gd name="connsiteX3" fmla="*/ 40958 w 80962"/>
                <a:gd name="connsiteY3" fmla="*/ 81915 h 81950"/>
                <a:gd name="connsiteX4" fmla="*/ 0 w 80962"/>
                <a:gd name="connsiteY4" fmla="*/ 40957 h 81950"/>
                <a:gd name="connsiteX5" fmla="*/ 70485 w 80962"/>
                <a:gd name="connsiteY5" fmla="*/ 41910 h 81950"/>
                <a:gd name="connsiteX6" fmla="*/ 40958 w 80962"/>
                <a:gd name="connsiteY6" fmla="*/ 9525 h 81950"/>
                <a:gd name="connsiteX7" fmla="*/ 11430 w 80962"/>
                <a:gd name="connsiteY7" fmla="*/ 40957 h 81950"/>
                <a:gd name="connsiteX8" fmla="*/ 40958 w 80962"/>
                <a:gd name="connsiteY8" fmla="*/ 73342 h 81950"/>
                <a:gd name="connsiteX9" fmla="*/ 70485 w 80962"/>
                <a:gd name="connsiteY9" fmla="*/ 41910 h 81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962" h="81950">
                  <a:moveTo>
                    <a:pt x="0" y="40957"/>
                  </a:moveTo>
                  <a:cubicBezTo>
                    <a:pt x="0" y="17145"/>
                    <a:pt x="17145" y="0"/>
                    <a:pt x="40958" y="0"/>
                  </a:cubicBezTo>
                  <a:cubicBezTo>
                    <a:pt x="64770" y="0"/>
                    <a:pt x="80963" y="17145"/>
                    <a:pt x="80963" y="40957"/>
                  </a:cubicBezTo>
                  <a:cubicBezTo>
                    <a:pt x="80963" y="64770"/>
                    <a:pt x="63817" y="81915"/>
                    <a:pt x="40958" y="81915"/>
                  </a:cubicBezTo>
                  <a:cubicBezTo>
                    <a:pt x="17145" y="82867"/>
                    <a:pt x="0" y="64770"/>
                    <a:pt x="0" y="40957"/>
                  </a:cubicBezTo>
                  <a:moveTo>
                    <a:pt x="70485" y="41910"/>
                  </a:moveTo>
                  <a:cubicBezTo>
                    <a:pt x="70485" y="23813"/>
                    <a:pt x="58103" y="9525"/>
                    <a:pt x="40958" y="9525"/>
                  </a:cubicBezTo>
                  <a:cubicBezTo>
                    <a:pt x="23813" y="9525"/>
                    <a:pt x="11430" y="22860"/>
                    <a:pt x="11430" y="40957"/>
                  </a:cubicBezTo>
                  <a:cubicBezTo>
                    <a:pt x="11430" y="59055"/>
                    <a:pt x="23813" y="73342"/>
                    <a:pt x="40958" y="73342"/>
                  </a:cubicBezTo>
                  <a:cubicBezTo>
                    <a:pt x="57150" y="73342"/>
                    <a:pt x="70485" y="60007"/>
                    <a:pt x="70485" y="4191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45" name="Freeform: Shape 51">
              <a:extLst>
                <a:ext uri="{FF2B5EF4-FFF2-40B4-BE49-F238E27FC236}">
                  <a16:creationId xmlns:a16="http://schemas.microsoft.com/office/drawing/2014/main" id="{5D397C99-550F-DD4B-810F-074CB723B86C}"/>
                </a:ext>
              </a:extLst>
            </p:cNvPr>
            <p:cNvSpPr/>
            <p:nvPr/>
          </p:nvSpPr>
          <p:spPr>
            <a:xfrm>
              <a:off x="3020377" y="2491740"/>
              <a:ext cx="41909" cy="80962"/>
            </a:xfrm>
            <a:custGeom>
              <a:avLst/>
              <a:gdLst>
                <a:gd name="connsiteX0" fmla="*/ 30480 w 41909"/>
                <a:gd name="connsiteY0" fmla="*/ 0 h 80962"/>
                <a:gd name="connsiteX1" fmla="*/ 41910 w 41909"/>
                <a:gd name="connsiteY1" fmla="*/ 7620 h 80962"/>
                <a:gd name="connsiteX2" fmla="*/ 39052 w 41909"/>
                <a:gd name="connsiteY2" fmla="*/ 13335 h 80962"/>
                <a:gd name="connsiteX3" fmla="*/ 29527 w 41909"/>
                <a:gd name="connsiteY3" fmla="*/ 10477 h 80962"/>
                <a:gd name="connsiteX4" fmla="*/ 10477 w 41909"/>
                <a:gd name="connsiteY4" fmla="*/ 45720 h 80962"/>
                <a:gd name="connsiteX5" fmla="*/ 10477 w 41909"/>
                <a:gd name="connsiteY5" fmla="*/ 76200 h 80962"/>
                <a:gd name="connsiteX6" fmla="*/ 5715 w 41909"/>
                <a:gd name="connsiteY6" fmla="*/ 80963 h 80962"/>
                <a:gd name="connsiteX7" fmla="*/ 4763 w 41909"/>
                <a:gd name="connsiteY7" fmla="*/ 80963 h 80962"/>
                <a:gd name="connsiteX8" fmla="*/ 0 w 41909"/>
                <a:gd name="connsiteY8" fmla="*/ 76200 h 80962"/>
                <a:gd name="connsiteX9" fmla="*/ 0 w 41909"/>
                <a:gd name="connsiteY9" fmla="*/ 2857 h 80962"/>
                <a:gd name="connsiteX10" fmla="*/ 3810 w 41909"/>
                <a:gd name="connsiteY10" fmla="*/ 1905 h 80962"/>
                <a:gd name="connsiteX11" fmla="*/ 10477 w 41909"/>
                <a:gd name="connsiteY11" fmla="*/ 12382 h 80962"/>
                <a:gd name="connsiteX12" fmla="*/ 10477 w 41909"/>
                <a:gd name="connsiteY12" fmla="*/ 17145 h 80962"/>
                <a:gd name="connsiteX13" fmla="*/ 30480 w 41909"/>
                <a:gd name="connsiteY13" fmla="*/ 0 h 80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909" h="80962">
                  <a:moveTo>
                    <a:pt x="30480" y="0"/>
                  </a:moveTo>
                  <a:cubicBezTo>
                    <a:pt x="38100" y="0"/>
                    <a:pt x="41910" y="2857"/>
                    <a:pt x="41910" y="7620"/>
                  </a:cubicBezTo>
                  <a:cubicBezTo>
                    <a:pt x="41910" y="11430"/>
                    <a:pt x="39052" y="13335"/>
                    <a:pt x="39052" y="13335"/>
                  </a:cubicBezTo>
                  <a:cubicBezTo>
                    <a:pt x="37147" y="11430"/>
                    <a:pt x="34290" y="10477"/>
                    <a:pt x="29527" y="10477"/>
                  </a:cubicBezTo>
                  <a:cubicBezTo>
                    <a:pt x="15240" y="10477"/>
                    <a:pt x="10477" y="24765"/>
                    <a:pt x="10477" y="45720"/>
                  </a:cubicBezTo>
                  <a:lnTo>
                    <a:pt x="10477" y="76200"/>
                  </a:lnTo>
                  <a:cubicBezTo>
                    <a:pt x="10477" y="80010"/>
                    <a:pt x="8572" y="80963"/>
                    <a:pt x="5715" y="80963"/>
                  </a:cubicBezTo>
                  <a:lnTo>
                    <a:pt x="4763" y="80963"/>
                  </a:lnTo>
                  <a:cubicBezTo>
                    <a:pt x="1905" y="80963"/>
                    <a:pt x="0" y="80010"/>
                    <a:pt x="0" y="76200"/>
                  </a:cubicBezTo>
                  <a:lnTo>
                    <a:pt x="0" y="2857"/>
                  </a:lnTo>
                  <a:cubicBezTo>
                    <a:pt x="0" y="2857"/>
                    <a:pt x="1905" y="1905"/>
                    <a:pt x="3810" y="1905"/>
                  </a:cubicBezTo>
                  <a:cubicBezTo>
                    <a:pt x="7620" y="1905"/>
                    <a:pt x="10477" y="3810"/>
                    <a:pt x="10477" y="12382"/>
                  </a:cubicBezTo>
                  <a:lnTo>
                    <a:pt x="10477" y="17145"/>
                  </a:lnTo>
                  <a:cubicBezTo>
                    <a:pt x="13335" y="5715"/>
                    <a:pt x="20002" y="0"/>
                    <a:pt x="30480" y="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46" name="Freeform: Shape 52">
              <a:extLst>
                <a:ext uri="{FF2B5EF4-FFF2-40B4-BE49-F238E27FC236}">
                  <a16:creationId xmlns:a16="http://schemas.microsoft.com/office/drawing/2014/main" id="{CDB54D30-BF0E-CE46-B86E-600D19864FD2}"/>
                </a:ext>
              </a:extLst>
            </p:cNvPr>
            <p:cNvSpPr/>
            <p:nvPr/>
          </p:nvSpPr>
          <p:spPr>
            <a:xfrm>
              <a:off x="3105150" y="2465070"/>
              <a:ext cx="76200" cy="108584"/>
            </a:xfrm>
            <a:custGeom>
              <a:avLst/>
              <a:gdLst>
                <a:gd name="connsiteX0" fmla="*/ 0 w 76200"/>
                <a:gd name="connsiteY0" fmla="*/ 100965 h 108584"/>
                <a:gd name="connsiteX1" fmla="*/ 0 w 76200"/>
                <a:gd name="connsiteY1" fmla="*/ 6667 h 108584"/>
                <a:gd name="connsiteX2" fmla="*/ 6667 w 76200"/>
                <a:gd name="connsiteY2" fmla="*/ 0 h 108584"/>
                <a:gd name="connsiteX3" fmla="*/ 70485 w 76200"/>
                <a:gd name="connsiteY3" fmla="*/ 0 h 108584"/>
                <a:gd name="connsiteX4" fmla="*/ 75247 w 76200"/>
                <a:gd name="connsiteY4" fmla="*/ 4763 h 108584"/>
                <a:gd name="connsiteX5" fmla="*/ 75247 w 76200"/>
                <a:gd name="connsiteY5" fmla="*/ 5715 h 108584"/>
                <a:gd name="connsiteX6" fmla="*/ 70485 w 76200"/>
                <a:gd name="connsiteY6" fmla="*/ 10477 h 108584"/>
                <a:gd name="connsiteX7" fmla="*/ 11430 w 76200"/>
                <a:gd name="connsiteY7" fmla="*/ 10477 h 108584"/>
                <a:gd name="connsiteX8" fmla="*/ 11430 w 76200"/>
                <a:gd name="connsiteY8" fmla="*/ 47625 h 108584"/>
                <a:gd name="connsiteX9" fmla="*/ 59055 w 76200"/>
                <a:gd name="connsiteY9" fmla="*/ 47625 h 108584"/>
                <a:gd name="connsiteX10" fmla="*/ 63817 w 76200"/>
                <a:gd name="connsiteY10" fmla="*/ 52388 h 108584"/>
                <a:gd name="connsiteX11" fmla="*/ 63817 w 76200"/>
                <a:gd name="connsiteY11" fmla="*/ 53340 h 108584"/>
                <a:gd name="connsiteX12" fmla="*/ 59055 w 76200"/>
                <a:gd name="connsiteY12" fmla="*/ 58102 h 108584"/>
                <a:gd name="connsiteX13" fmla="*/ 11430 w 76200"/>
                <a:gd name="connsiteY13" fmla="*/ 58102 h 108584"/>
                <a:gd name="connsiteX14" fmla="*/ 11430 w 76200"/>
                <a:gd name="connsiteY14" fmla="*/ 98108 h 108584"/>
                <a:gd name="connsiteX15" fmla="*/ 71438 w 76200"/>
                <a:gd name="connsiteY15" fmla="*/ 98108 h 108584"/>
                <a:gd name="connsiteX16" fmla="*/ 76200 w 76200"/>
                <a:gd name="connsiteY16" fmla="*/ 102870 h 108584"/>
                <a:gd name="connsiteX17" fmla="*/ 76200 w 76200"/>
                <a:gd name="connsiteY17" fmla="*/ 103822 h 108584"/>
                <a:gd name="connsiteX18" fmla="*/ 71438 w 76200"/>
                <a:gd name="connsiteY18" fmla="*/ 108585 h 108584"/>
                <a:gd name="connsiteX19" fmla="*/ 6667 w 76200"/>
                <a:gd name="connsiteY19" fmla="*/ 108585 h 108584"/>
                <a:gd name="connsiteX20" fmla="*/ 0 w 76200"/>
                <a:gd name="connsiteY20" fmla="*/ 100965 h 108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76200" h="108584">
                  <a:moveTo>
                    <a:pt x="0" y="100965"/>
                  </a:moveTo>
                  <a:lnTo>
                    <a:pt x="0" y="6667"/>
                  </a:lnTo>
                  <a:cubicBezTo>
                    <a:pt x="0" y="2858"/>
                    <a:pt x="2858" y="0"/>
                    <a:pt x="6667" y="0"/>
                  </a:cubicBezTo>
                  <a:lnTo>
                    <a:pt x="70485" y="0"/>
                  </a:lnTo>
                  <a:cubicBezTo>
                    <a:pt x="73342" y="0"/>
                    <a:pt x="75247" y="1905"/>
                    <a:pt x="75247" y="4763"/>
                  </a:cubicBezTo>
                  <a:lnTo>
                    <a:pt x="75247" y="5715"/>
                  </a:lnTo>
                  <a:cubicBezTo>
                    <a:pt x="75247" y="8572"/>
                    <a:pt x="73342" y="10477"/>
                    <a:pt x="70485" y="10477"/>
                  </a:cubicBezTo>
                  <a:lnTo>
                    <a:pt x="11430" y="10477"/>
                  </a:lnTo>
                  <a:lnTo>
                    <a:pt x="11430" y="47625"/>
                  </a:lnTo>
                  <a:lnTo>
                    <a:pt x="59055" y="47625"/>
                  </a:lnTo>
                  <a:cubicBezTo>
                    <a:pt x="61913" y="47625"/>
                    <a:pt x="63817" y="49530"/>
                    <a:pt x="63817" y="52388"/>
                  </a:cubicBezTo>
                  <a:lnTo>
                    <a:pt x="63817" y="53340"/>
                  </a:lnTo>
                  <a:cubicBezTo>
                    <a:pt x="63817" y="56197"/>
                    <a:pt x="61913" y="58102"/>
                    <a:pt x="59055" y="58102"/>
                  </a:cubicBezTo>
                  <a:lnTo>
                    <a:pt x="11430" y="58102"/>
                  </a:lnTo>
                  <a:lnTo>
                    <a:pt x="11430" y="98108"/>
                  </a:lnTo>
                  <a:lnTo>
                    <a:pt x="71438" y="98108"/>
                  </a:lnTo>
                  <a:cubicBezTo>
                    <a:pt x="74295" y="98108"/>
                    <a:pt x="76200" y="100013"/>
                    <a:pt x="76200" y="102870"/>
                  </a:cubicBezTo>
                  <a:lnTo>
                    <a:pt x="76200" y="103822"/>
                  </a:lnTo>
                  <a:cubicBezTo>
                    <a:pt x="76200" y="106680"/>
                    <a:pt x="74295" y="108585"/>
                    <a:pt x="71438" y="108585"/>
                  </a:cubicBezTo>
                  <a:lnTo>
                    <a:pt x="6667" y="108585"/>
                  </a:lnTo>
                  <a:cubicBezTo>
                    <a:pt x="2858" y="107633"/>
                    <a:pt x="0" y="104775"/>
                    <a:pt x="0" y="100965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47" name="Freeform: Shape 53">
              <a:extLst>
                <a:ext uri="{FF2B5EF4-FFF2-40B4-BE49-F238E27FC236}">
                  <a16:creationId xmlns:a16="http://schemas.microsoft.com/office/drawing/2014/main" id="{CB98135C-B32C-2148-93FA-541A44920DA3}"/>
                </a:ext>
              </a:extLst>
            </p:cNvPr>
            <p:cNvSpPr/>
            <p:nvPr/>
          </p:nvSpPr>
          <p:spPr>
            <a:xfrm>
              <a:off x="3180397" y="2492692"/>
              <a:ext cx="73342" cy="80010"/>
            </a:xfrm>
            <a:custGeom>
              <a:avLst/>
              <a:gdLst>
                <a:gd name="connsiteX0" fmla="*/ 36195 w 73342"/>
                <a:gd name="connsiteY0" fmla="*/ 70485 h 80010"/>
                <a:gd name="connsiteX1" fmla="*/ 60008 w 73342"/>
                <a:gd name="connsiteY1" fmla="*/ 8573 h 80010"/>
                <a:gd name="connsiteX2" fmla="*/ 67628 w 73342"/>
                <a:gd name="connsiteY2" fmla="*/ 953 h 80010"/>
                <a:gd name="connsiteX3" fmla="*/ 73343 w 73342"/>
                <a:gd name="connsiteY3" fmla="*/ 3810 h 80010"/>
                <a:gd name="connsiteX4" fmla="*/ 44768 w 73342"/>
                <a:gd name="connsiteY4" fmla="*/ 76200 h 80010"/>
                <a:gd name="connsiteX5" fmla="*/ 37148 w 73342"/>
                <a:gd name="connsiteY5" fmla="*/ 80010 h 80010"/>
                <a:gd name="connsiteX6" fmla="*/ 29528 w 73342"/>
                <a:gd name="connsiteY6" fmla="*/ 76200 h 80010"/>
                <a:gd name="connsiteX7" fmla="*/ 0 w 73342"/>
                <a:gd name="connsiteY7" fmla="*/ 2858 h 80010"/>
                <a:gd name="connsiteX8" fmla="*/ 5715 w 73342"/>
                <a:gd name="connsiteY8" fmla="*/ 0 h 80010"/>
                <a:gd name="connsiteX9" fmla="*/ 13335 w 73342"/>
                <a:gd name="connsiteY9" fmla="*/ 7620 h 80010"/>
                <a:gd name="connsiteX10" fmla="*/ 36195 w 73342"/>
                <a:gd name="connsiteY10" fmla="*/ 70485 h 80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3342" h="80010">
                  <a:moveTo>
                    <a:pt x="36195" y="70485"/>
                  </a:moveTo>
                  <a:lnTo>
                    <a:pt x="60008" y="8573"/>
                  </a:lnTo>
                  <a:cubicBezTo>
                    <a:pt x="62865" y="1905"/>
                    <a:pt x="64770" y="953"/>
                    <a:pt x="67628" y="953"/>
                  </a:cubicBezTo>
                  <a:cubicBezTo>
                    <a:pt x="71438" y="953"/>
                    <a:pt x="73343" y="3810"/>
                    <a:pt x="73343" y="3810"/>
                  </a:cubicBezTo>
                  <a:lnTo>
                    <a:pt x="44768" y="76200"/>
                  </a:lnTo>
                  <a:cubicBezTo>
                    <a:pt x="43815" y="79058"/>
                    <a:pt x="42863" y="80010"/>
                    <a:pt x="37148" y="80010"/>
                  </a:cubicBezTo>
                  <a:cubicBezTo>
                    <a:pt x="31433" y="80010"/>
                    <a:pt x="31433" y="79058"/>
                    <a:pt x="29528" y="76200"/>
                  </a:cubicBezTo>
                  <a:lnTo>
                    <a:pt x="0" y="2858"/>
                  </a:lnTo>
                  <a:cubicBezTo>
                    <a:pt x="0" y="1905"/>
                    <a:pt x="1905" y="0"/>
                    <a:pt x="5715" y="0"/>
                  </a:cubicBezTo>
                  <a:cubicBezTo>
                    <a:pt x="9525" y="0"/>
                    <a:pt x="11430" y="1905"/>
                    <a:pt x="13335" y="7620"/>
                  </a:cubicBezTo>
                  <a:lnTo>
                    <a:pt x="36195" y="7048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48" name="Freeform: Shape 54">
              <a:extLst>
                <a:ext uri="{FF2B5EF4-FFF2-40B4-BE49-F238E27FC236}">
                  <a16:creationId xmlns:a16="http://schemas.microsoft.com/office/drawing/2014/main" id="{C9F4CD6A-4C6E-3B43-9007-6AB2A2A01CDA}"/>
                </a:ext>
              </a:extLst>
            </p:cNvPr>
            <p:cNvSpPr/>
            <p:nvPr/>
          </p:nvSpPr>
          <p:spPr>
            <a:xfrm>
              <a:off x="3256597" y="2490787"/>
              <a:ext cx="76200" cy="82867"/>
            </a:xfrm>
            <a:custGeom>
              <a:avLst/>
              <a:gdLst>
                <a:gd name="connsiteX0" fmla="*/ 40958 w 76200"/>
                <a:gd name="connsiteY0" fmla="*/ 74295 h 82867"/>
                <a:gd name="connsiteX1" fmla="*/ 67628 w 76200"/>
                <a:gd name="connsiteY1" fmla="*/ 60008 h 82867"/>
                <a:gd name="connsiteX2" fmla="*/ 74295 w 76200"/>
                <a:gd name="connsiteY2" fmla="*/ 65722 h 82867"/>
                <a:gd name="connsiteX3" fmla="*/ 40958 w 76200"/>
                <a:gd name="connsiteY3" fmla="*/ 82867 h 82867"/>
                <a:gd name="connsiteX4" fmla="*/ 0 w 76200"/>
                <a:gd name="connsiteY4" fmla="*/ 41910 h 82867"/>
                <a:gd name="connsiteX5" fmla="*/ 40005 w 76200"/>
                <a:gd name="connsiteY5" fmla="*/ 0 h 82867"/>
                <a:gd name="connsiteX6" fmla="*/ 76200 w 76200"/>
                <a:gd name="connsiteY6" fmla="*/ 40005 h 82867"/>
                <a:gd name="connsiteX7" fmla="*/ 76200 w 76200"/>
                <a:gd name="connsiteY7" fmla="*/ 40958 h 82867"/>
                <a:gd name="connsiteX8" fmla="*/ 71438 w 76200"/>
                <a:gd name="connsiteY8" fmla="*/ 44767 h 82867"/>
                <a:gd name="connsiteX9" fmla="*/ 10478 w 76200"/>
                <a:gd name="connsiteY9" fmla="*/ 44767 h 82867"/>
                <a:gd name="connsiteX10" fmla="*/ 40958 w 76200"/>
                <a:gd name="connsiteY10" fmla="*/ 74295 h 82867"/>
                <a:gd name="connsiteX11" fmla="*/ 64770 w 76200"/>
                <a:gd name="connsiteY11" fmla="*/ 36195 h 82867"/>
                <a:gd name="connsiteX12" fmla="*/ 39053 w 76200"/>
                <a:gd name="connsiteY12" fmla="*/ 10478 h 82867"/>
                <a:gd name="connsiteX13" fmla="*/ 10478 w 76200"/>
                <a:gd name="connsiteY13" fmla="*/ 36195 h 82867"/>
                <a:gd name="connsiteX14" fmla="*/ 64770 w 76200"/>
                <a:gd name="connsiteY14" fmla="*/ 36195 h 82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6200" h="82867">
                  <a:moveTo>
                    <a:pt x="40958" y="74295"/>
                  </a:moveTo>
                  <a:cubicBezTo>
                    <a:pt x="56198" y="74295"/>
                    <a:pt x="62865" y="67628"/>
                    <a:pt x="67628" y="60008"/>
                  </a:cubicBezTo>
                  <a:cubicBezTo>
                    <a:pt x="67628" y="59055"/>
                    <a:pt x="74295" y="60960"/>
                    <a:pt x="74295" y="65722"/>
                  </a:cubicBezTo>
                  <a:cubicBezTo>
                    <a:pt x="74295" y="71438"/>
                    <a:pt x="62865" y="82867"/>
                    <a:pt x="40958" y="82867"/>
                  </a:cubicBezTo>
                  <a:cubicBezTo>
                    <a:pt x="17145" y="82867"/>
                    <a:pt x="0" y="65722"/>
                    <a:pt x="0" y="41910"/>
                  </a:cubicBezTo>
                  <a:cubicBezTo>
                    <a:pt x="0" y="18097"/>
                    <a:pt x="17145" y="0"/>
                    <a:pt x="40005" y="0"/>
                  </a:cubicBezTo>
                  <a:cubicBezTo>
                    <a:pt x="61913" y="0"/>
                    <a:pt x="76200" y="15240"/>
                    <a:pt x="76200" y="40005"/>
                  </a:cubicBezTo>
                  <a:lnTo>
                    <a:pt x="76200" y="40958"/>
                  </a:lnTo>
                  <a:cubicBezTo>
                    <a:pt x="76200" y="43815"/>
                    <a:pt x="75248" y="44767"/>
                    <a:pt x="71438" y="44767"/>
                  </a:cubicBezTo>
                  <a:lnTo>
                    <a:pt x="10478" y="44767"/>
                  </a:lnTo>
                  <a:cubicBezTo>
                    <a:pt x="11430" y="61913"/>
                    <a:pt x="23813" y="74295"/>
                    <a:pt x="40958" y="74295"/>
                  </a:cubicBezTo>
                  <a:moveTo>
                    <a:pt x="64770" y="36195"/>
                  </a:moveTo>
                  <a:cubicBezTo>
                    <a:pt x="63818" y="20955"/>
                    <a:pt x="54293" y="10478"/>
                    <a:pt x="39053" y="10478"/>
                  </a:cubicBezTo>
                  <a:cubicBezTo>
                    <a:pt x="23813" y="10478"/>
                    <a:pt x="13335" y="20955"/>
                    <a:pt x="10478" y="36195"/>
                  </a:cubicBezTo>
                  <a:lnTo>
                    <a:pt x="64770" y="3619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49" name="Freeform: Shape 55">
              <a:extLst>
                <a:ext uri="{FF2B5EF4-FFF2-40B4-BE49-F238E27FC236}">
                  <a16:creationId xmlns:a16="http://schemas.microsoft.com/office/drawing/2014/main" id="{2B23400B-DBA1-8E46-A79B-DAE60F67D1DB}"/>
                </a:ext>
              </a:extLst>
            </p:cNvPr>
            <p:cNvSpPr/>
            <p:nvPr/>
          </p:nvSpPr>
          <p:spPr>
            <a:xfrm>
              <a:off x="3349942" y="2491740"/>
              <a:ext cx="41910" cy="80962"/>
            </a:xfrm>
            <a:custGeom>
              <a:avLst/>
              <a:gdLst>
                <a:gd name="connsiteX0" fmla="*/ 30480 w 41910"/>
                <a:gd name="connsiteY0" fmla="*/ 0 h 80962"/>
                <a:gd name="connsiteX1" fmla="*/ 41910 w 41910"/>
                <a:gd name="connsiteY1" fmla="*/ 7620 h 80962"/>
                <a:gd name="connsiteX2" fmla="*/ 39053 w 41910"/>
                <a:gd name="connsiteY2" fmla="*/ 13335 h 80962"/>
                <a:gd name="connsiteX3" fmla="*/ 29528 w 41910"/>
                <a:gd name="connsiteY3" fmla="*/ 10477 h 80962"/>
                <a:gd name="connsiteX4" fmla="*/ 10478 w 41910"/>
                <a:gd name="connsiteY4" fmla="*/ 45720 h 80962"/>
                <a:gd name="connsiteX5" fmla="*/ 10478 w 41910"/>
                <a:gd name="connsiteY5" fmla="*/ 76200 h 80962"/>
                <a:gd name="connsiteX6" fmla="*/ 5715 w 41910"/>
                <a:gd name="connsiteY6" fmla="*/ 80963 h 80962"/>
                <a:gd name="connsiteX7" fmla="*/ 4763 w 41910"/>
                <a:gd name="connsiteY7" fmla="*/ 80963 h 80962"/>
                <a:gd name="connsiteX8" fmla="*/ 0 w 41910"/>
                <a:gd name="connsiteY8" fmla="*/ 76200 h 80962"/>
                <a:gd name="connsiteX9" fmla="*/ 0 w 41910"/>
                <a:gd name="connsiteY9" fmla="*/ 2857 h 80962"/>
                <a:gd name="connsiteX10" fmla="*/ 3810 w 41910"/>
                <a:gd name="connsiteY10" fmla="*/ 1905 h 80962"/>
                <a:gd name="connsiteX11" fmla="*/ 10478 w 41910"/>
                <a:gd name="connsiteY11" fmla="*/ 12382 h 80962"/>
                <a:gd name="connsiteX12" fmla="*/ 10478 w 41910"/>
                <a:gd name="connsiteY12" fmla="*/ 17145 h 80962"/>
                <a:gd name="connsiteX13" fmla="*/ 30480 w 41910"/>
                <a:gd name="connsiteY13" fmla="*/ 0 h 80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910" h="80962">
                  <a:moveTo>
                    <a:pt x="30480" y="0"/>
                  </a:moveTo>
                  <a:cubicBezTo>
                    <a:pt x="38100" y="0"/>
                    <a:pt x="41910" y="2857"/>
                    <a:pt x="41910" y="7620"/>
                  </a:cubicBezTo>
                  <a:cubicBezTo>
                    <a:pt x="41910" y="11430"/>
                    <a:pt x="39053" y="13335"/>
                    <a:pt x="39053" y="13335"/>
                  </a:cubicBezTo>
                  <a:cubicBezTo>
                    <a:pt x="37148" y="11430"/>
                    <a:pt x="34290" y="10477"/>
                    <a:pt x="29528" y="10477"/>
                  </a:cubicBezTo>
                  <a:cubicBezTo>
                    <a:pt x="15240" y="10477"/>
                    <a:pt x="10478" y="24765"/>
                    <a:pt x="10478" y="45720"/>
                  </a:cubicBezTo>
                  <a:lnTo>
                    <a:pt x="10478" y="76200"/>
                  </a:lnTo>
                  <a:cubicBezTo>
                    <a:pt x="10478" y="80010"/>
                    <a:pt x="8573" y="80963"/>
                    <a:pt x="5715" y="80963"/>
                  </a:cubicBezTo>
                  <a:lnTo>
                    <a:pt x="4763" y="80963"/>
                  </a:lnTo>
                  <a:cubicBezTo>
                    <a:pt x="1905" y="80963"/>
                    <a:pt x="0" y="80010"/>
                    <a:pt x="0" y="76200"/>
                  </a:cubicBezTo>
                  <a:lnTo>
                    <a:pt x="0" y="2857"/>
                  </a:lnTo>
                  <a:cubicBezTo>
                    <a:pt x="0" y="2857"/>
                    <a:pt x="1905" y="1905"/>
                    <a:pt x="3810" y="1905"/>
                  </a:cubicBezTo>
                  <a:cubicBezTo>
                    <a:pt x="7620" y="1905"/>
                    <a:pt x="10478" y="3810"/>
                    <a:pt x="10478" y="12382"/>
                  </a:cubicBezTo>
                  <a:lnTo>
                    <a:pt x="10478" y="17145"/>
                  </a:lnTo>
                  <a:cubicBezTo>
                    <a:pt x="12383" y="5715"/>
                    <a:pt x="20003" y="0"/>
                    <a:pt x="30480" y="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50" name="Freeform: Shape 56">
              <a:extLst>
                <a:ext uri="{FF2B5EF4-FFF2-40B4-BE49-F238E27FC236}">
                  <a16:creationId xmlns:a16="http://schemas.microsoft.com/office/drawing/2014/main" id="{872BF84E-0173-FB41-B842-330DD6BCE43B}"/>
                </a:ext>
              </a:extLst>
            </p:cNvPr>
            <p:cNvSpPr/>
            <p:nvPr/>
          </p:nvSpPr>
          <p:spPr>
            <a:xfrm>
              <a:off x="3397567" y="2494597"/>
              <a:ext cx="73342" cy="112395"/>
            </a:xfrm>
            <a:custGeom>
              <a:avLst/>
              <a:gdLst>
                <a:gd name="connsiteX0" fmla="*/ 21908 w 73342"/>
                <a:gd name="connsiteY0" fmla="*/ 107633 h 112395"/>
                <a:gd name="connsiteX1" fmla="*/ 35242 w 73342"/>
                <a:gd name="connsiteY1" fmla="*/ 74295 h 112395"/>
                <a:gd name="connsiteX2" fmla="*/ 28575 w 73342"/>
                <a:gd name="connsiteY2" fmla="*/ 70485 h 112395"/>
                <a:gd name="connsiteX3" fmla="*/ 0 w 73342"/>
                <a:gd name="connsiteY3" fmla="*/ 2858 h 112395"/>
                <a:gd name="connsiteX4" fmla="*/ 5715 w 73342"/>
                <a:gd name="connsiteY4" fmla="*/ 0 h 112395"/>
                <a:gd name="connsiteX5" fmla="*/ 13335 w 73342"/>
                <a:gd name="connsiteY5" fmla="*/ 7620 h 112395"/>
                <a:gd name="connsiteX6" fmla="*/ 38100 w 73342"/>
                <a:gd name="connsiteY6" fmla="*/ 69533 h 112395"/>
                <a:gd name="connsiteX7" fmla="*/ 60008 w 73342"/>
                <a:gd name="connsiteY7" fmla="*/ 8573 h 112395"/>
                <a:gd name="connsiteX8" fmla="*/ 67628 w 73342"/>
                <a:gd name="connsiteY8" fmla="*/ 953 h 112395"/>
                <a:gd name="connsiteX9" fmla="*/ 73342 w 73342"/>
                <a:gd name="connsiteY9" fmla="*/ 3810 h 112395"/>
                <a:gd name="connsiteX10" fmla="*/ 35242 w 73342"/>
                <a:gd name="connsiteY10" fmla="*/ 105728 h 112395"/>
                <a:gd name="connsiteX11" fmla="*/ 27623 w 73342"/>
                <a:gd name="connsiteY11" fmla="*/ 112395 h 112395"/>
                <a:gd name="connsiteX12" fmla="*/ 21908 w 73342"/>
                <a:gd name="connsiteY12" fmla="*/ 107633 h 112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3342" h="112395">
                  <a:moveTo>
                    <a:pt x="21908" y="107633"/>
                  </a:moveTo>
                  <a:lnTo>
                    <a:pt x="35242" y="74295"/>
                  </a:lnTo>
                  <a:cubicBezTo>
                    <a:pt x="31433" y="74295"/>
                    <a:pt x="30480" y="73343"/>
                    <a:pt x="28575" y="70485"/>
                  </a:cubicBezTo>
                  <a:lnTo>
                    <a:pt x="0" y="2858"/>
                  </a:lnTo>
                  <a:cubicBezTo>
                    <a:pt x="0" y="1905"/>
                    <a:pt x="1905" y="0"/>
                    <a:pt x="5715" y="0"/>
                  </a:cubicBezTo>
                  <a:cubicBezTo>
                    <a:pt x="9525" y="0"/>
                    <a:pt x="11430" y="1905"/>
                    <a:pt x="13335" y="7620"/>
                  </a:cubicBezTo>
                  <a:lnTo>
                    <a:pt x="38100" y="69533"/>
                  </a:lnTo>
                  <a:lnTo>
                    <a:pt x="60008" y="8573"/>
                  </a:lnTo>
                  <a:cubicBezTo>
                    <a:pt x="61913" y="2858"/>
                    <a:pt x="64770" y="953"/>
                    <a:pt x="67628" y="953"/>
                  </a:cubicBezTo>
                  <a:cubicBezTo>
                    <a:pt x="70485" y="953"/>
                    <a:pt x="73342" y="2858"/>
                    <a:pt x="73342" y="3810"/>
                  </a:cubicBezTo>
                  <a:lnTo>
                    <a:pt x="35242" y="105728"/>
                  </a:lnTo>
                  <a:cubicBezTo>
                    <a:pt x="33338" y="111443"/>
                    <a:pt x="30480" y="112395"/>
                    <a:pt x="27623" y="112395"/>
                  </a:cubicBezTo>
                  <a:cubicBezTo>
                    <a:pt x="24765" y="110490"/>
                    <a:pt x="21908" y="107633"/>
                    <a:pt x="21908" y="10763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51" name="Freeform: Shape 57">
              <a:extLst>
                <a:ext uri="{FF2B5EF4-FFF2-40B4-BE49-F238E27FC236}">
                  <a16:creationId xmlns:a16="http://schemas.microsoft.com/office/drawing/2014/main" id="{F39C3045-55A2-B042-89C7-F764B1209BE4}"/>
                </a:ext>
              </a:extLst>
            </p:cNvPr>
            <p:cNvSpPr/>
            <p:nvPr/>
          </p:nvSpPr>
          <p:spPr>
            <a:xfrm>
              <a:off x="3472815" y="2491740"/>
              <a:ext cx="80962" cy="81950"/>
            </a:xfrm>
            <a:custGeom>
              <a:avLst/>
              <a:gdLst>
                <a:gd name="connsiteX0" fmla="*/ 0 w 80962"/>
                <a:gd name="connsiteY0" fmla="*/ 40957 h 81950"/>
                <a:gd name="connsiteX1" fmla="*/ 40957 w 80962"/>
                <a:gd name="connsiteY1" fmla="*/ 0 h 81950"/>
                <a:gd name="connsiteX2" fmla="*/ 80963 w 80962"/>
                <a:gd name="connsiteY2" fmla="*/ 40957 h 81950"/>
                <a:gd name="connsiteX3" fmla="*/ 40957 w 80962"/>
                <a:gd name="connsiteY3" fmla="*/ 81915 h 81950"/>
                <a:gd name="connsiteX4" fmla="*/ 0 w 80962"/>
                <a:gd name="connsiteY4" fmla="*/ 40957 h 81950"/>
                <a:gd name="connsiteX5" fmla="*/ 70485 w 80962"/>
                <a:gd name="connsiteY5" fmla="*/ 41910 h 81950"/>
                <a:gd name="connsiteX6" fmla="*/ 40957 w 80962"/>
                <a:gd name="connsiteY6" fmla="*/ 9525 h 81950"/>
                <a:gd name="connsiteX7" fmla="*/ 11430 w 80962"/>
                <a:gd name="connsiteY7" fmla="*/ 40957 h 81950"/>
                <a:gd name="connsiteX8" fmla="*/ 40957 w 80962"/>
                <a:gd name="connsiteY8" fmla="*/ 73342 h 81950"/>
                <a:gd name="connsiteX9" fmla="*/ 70485 w 80962"/>
                <a:gd name="connsiteY9" fmla="*/ 41910 h 81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962" h="81950">
                  <a:moveTo>
                    <a:pt x="0" y="40957"/>
                  </a:moveTo>
                  <a:cubicBezTo>
                    <a:pt x="0" y="17145"/>
                    <a:pt x="17145" y="0"/>
                    <a:pt x="40957" y="0"/>
                  </a:cubicBezTo>
                  <a:cubicBezTo>
                    <a:pt x="64770" y="0"/>
                    <a:pt x="80963" y="17145"/>
                    <a:pt x="80963" y="40957"/>
                  </a:cubicBezTo>
                  <a:cubicBezTo>
                    <a:pt x="80963" y="64770"/>
                    <a:pt x="63817" y="81915"/>
                    <a:pt x="40957" y="81915"/>
                  </a:cubicBezTo>
                  <a:cubicBezTo>
                    <a:pt x="17145" y="82867"/>
                    <a:pt x="0" y="64770"/>
                    <a:pt x="0" y="40957"/>
                  </a:cubicBezTo>
                  <a:moveTo>
                    <a:pt x="70485" y="41910"/>
                  </a:moveTo>
                  <a:cubicBezTo>
                    <a:pt x="70485" y="23813"/>
                    <a:pt x="58102" y="9525"/>
                    <a:pt x="40957" y="9525"/>
                  </a:cubicBezTo>
                  <a:cubicBezTo>
                    <a:pt x="23813" y="9525"/>
                    <a:pt x="11430" y="22860"/>
                    <a:pt x="11430" y="40957"/>
                  </a:cubicBezTo>
                  <a:cubicBezTo>
                    <a:pt x="11430" y="59055"/>
                    <a:pt x="23813" y="73342"/>
                    <a:pt x="40957" y="73342"/>
                  </a:cubicBezTo>
                  <a:cubicBezTo>
                    <a:pt x="58102" y="73342"/>
                    <a:pt x="70485" y="60007"/>
                    <a:pt x="70485" y="4191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52" name="Freeform: Shape 58">
              <a:extLst>
                <a:ext uri="{FF2B5EF4-FFF2-40B4-BE49-F238E27FC236}">
                  <a16:creationId xmlns:a16="http://schemas.microsoft.com/office/drawing/2014/main" id="{9C35A58E-9EA8-4B4D-ABE3-020048602020}"/>
                </a:ext>
              </a:extLst>
            </p:cNvPr>
            <p:cNvSpPr/>
            <p:nvPr/>
          </p:nvSpPr>
          <p:spPr>
            <a:xfrm>
              <a:off x="3567112" y="2491740"/>
              <a:ext cx="67627" cy="80009"/>
            </a:xfrm>
            <a:custGeom>
              <a:avLst/>
              <a:gdLst>
                <a:gd name="connsiteX0" fmla="*/ 36195 w 67627"/>
                <a:gd name="connsiteY0" fmla="*/ 0 h 80009"/>
                <a:gd name="connsiteX1" fmla="*/ 67628 w 67627"/>
                <a:gd name="connsiteY1" fmla="*/ 34290 h 80009"/>
                <a:gd name="connsiteX2" fmla="*/ 67628 w 67627"/>
                <a:gd name="connsiteY2" fmla="*/ 75247 h 80009"/>
                <a:gd name="connsiteX3" fmla="*/ 62865 w 67627"/>
                <a:gd name="connsiteY3" fmla="*/ 80010 h 80009"/>
                <a:gd name="connsiteX4" fmla="*/ 61913 w 67627"/>
                <a:gd name="connsiteY4" fmla="*/ 80010 h 80009"/>
                <a:gd name="connsiteX5" fmla="*/ 57150 w 67627"/>
                <a:gd name="connsiteY5" fmla="*/ 75247 h 80009"/>
                <a:gd name="connsiteX6" fmla="*/ 57150 w 67627"/>
                <a:gd name="connsiteY6" fmla="*/ 34290 h 80009"/>
                <a:gd name="connsiteX7" fmla="*/ 36195 w 67627"/>
                <a:gd name="connsiteY7" fmla="*/ 8572 h 80009"/>
                <a:gd name="connsiteX8" fmla="*/ 10478 w 67627"/>
                <a:gd name="connsiteY8" fmla="*/ 25717 h 80009"/>
                <a:gd name="connsiteX9" fmla="*/ 10478 w 67627"/>
                <a:gd name="connsiteY9" fmla="*/ 75247 h 80009"/>
                <a:gd name="connsiteX10" fmla="*/ 5715 w 67627"/>
                <a:gd name="connsiteY10" fmla="*/ 80010 h 80009"/>
                <a:gd name="connsiteX11" fmla="*/ 4763 w 67627"/>
                <a:gd name="connsiteY11" fmla="*/ 80010 h 80009"/>
                <a:gd name="connsiteX12" fmla="*/ 0 w 67627"/>
                <a:gd name="connsiteY12" fmla="*/ 75247 h 80009"/>
                <a:gd name="connsiteX13" fmla="*/ 0 w 67627"/>
                <a:gd name="connsiteY13" fmla="*/ 1905 h 80009"/>
                <a:gd name="connsiteX14" fmla="*/ 3810 w 67627"/>
                <a:gd name="connsiteY14" fmla="*/ 952 h 80009"/>
                <a:gd name="connsiteX15" fmla="*/ 10478 w 67627"/>
                <a:gd name="connsiteY15" fmla="*/ 11430 h 80009"/>
                <a:gd name="connsiteX16" fmla="*/ 10478 w 67627"/>
                <a:gd name="connsiteY16" fmla="*/ 14288 h 80009"/>
                <a:gd name="connsiteX17" fmla="*/ 36195 w 67627"/>
                <a:gd name="connsiteY17" fmla="*/ 0 h 80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7627" h="80009">
                  <a:moveTo>
                    <a:pt x="36195" y="0"/>
                  </a:moveTo>
                  <a:cubicBezTo>
                    <a:pt x="57150" y="0"/>
                    <a:pt x="67628" y="14288"/>
                    <a:pt x="67628" y="34290"/>
                  </a:cubicBezTo>
                  <a:lnTo>
                    <a:pt x="67628" y="75247"/>
                  </a:lnTo>
                  <a:cubicBezTo>
                    <a:pt x="67628" y="79057"/>
                    <a:pt x="65722" y="80010"/>
                    <a:pt x="62865" y="80010"/>
                  </a:cubicBezTo>
                  <a:lnTo>
                    <a:pt x="61913" y="80010"/>
                  </a:lnTo>
                  <a:cubicBezTo>
                    <a:pt x="59055" y="80010"/>
                    <a:pt x="57150" y="79057"/>
                    <a:pt x="57150" y="75247"/>
                  </a:cubicBezTo>
                  <a:lnTo>
                    <a:pt x="57150" y="34290"/>
                  </a:lnTo>
                  <a:cubicBezTo>
                    <a:pt x="57150" y="19050"/>
                    <a:pt x="49530" y="8572"/>
                    <a:pt x="36195" y="8572"/>
                  </a:cubicBezTo>
                  <a:cubicBezTo>
                    <a:pt x="23813" y="8572"/>
                    <a:pt x="15240" y="15240"/>
                    <a:pt x="10478" y="25717"/>
                  </a:cubicBezTo>
                  <a:lnTo>
                    <a:pt x="10478" y="75247"/>
                  </a:lnTo>
                  <a:cubicBezTo>
                    <a:pt x="10478" y="79057"/>
                    <a:pt x="8572" y="80010"/>
                    <a:pt x="5715" y="80010"/>
                  </a:cubicBezTo>
                  <a:lnTo>
                    <a:pt x="4763" y="80010"/>
                  </a:lnTo>
                  <a:cubicBezTo>
                    <a:pt x="1905" y="80010"/>
                    <a:pt x="0" y="79057"/>
                    <a:pt x="0" y="75247"/>
                  </a:cubicBezTo>
                  <a:lnTo>
                    <a:pt x="0" y="1905"/>
                  </a:lnTo>
                  <a:cubicBezTo>
                    <a:pt x="0" y="1905"/>
                    <a:pt x="1905" y="952"/>
                    <a:pt x="3810" y="952"/>
                  </a:cubicBezTo>
                  <a:cubicBezTo>
                    <a:pt x="7620" y="952"/>
                    <a:pt x="10478" y="2857"/>
                    <a:pt x="10478" y="11430"/>
                  </a:cubicBezTo>
                  <a:lnTo>
                    <a:pt x="10478" y="14288"/>
                  </a:lnTo>
                  <a:cubicBezTo>
                    <a:pt x="14288" y="5715"/>
                    <a:pt x="23813" y="0"/>
                    <a:pt x="36195" y="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53" name="Freeform: Shape 59">
              <a:extLst>
                <a:ext uri="{FF2B5EF4-FFF2-40B4-BE49-F238E27FC236}">
                  <a16:creationId xmlns:a16="http://schemas.microsoft.com/office/drawing/2014/main" id="{E0AED1E9-C16E-D447-858B-281EF4D22195}"/>
                </a:ext>
              </a:extLst>
            </p:cNvPr>
            <p:cNvSpPr/>
            <p:nvPr/>
          </p:nvSpPr>
          <p:spPr>
            <a:xfrm>
              <a:off x="3646170" y="2490787"/>
              <a:ext cx="76200" cy="82867"/>
            </a:xfrm>
            <a:custGeom>
              <a:avLst/>
              <a:gdLst>
                <a:gd name="connsiteX0" fmla="*/ 40958 w 76200"/>
                <a:gd name="connsiteY0" fmla="*/ 74295 h 82867"/>
                <a:gd name="connsiteX1" fmla="*/ 67627 w 76200"/>
                <a:gd name="connsiteY1" fmla="*/ 60008 h 82867"/>
                <a:gd name="connsiteX2" fmla="*/ 74295 w 76200"/>
                <a:gd name="connsiteY2" fmla="*/ 65722 h 82867"/>
                <a:gd name="connsiteX3" fmla="*/ 40958 w 76200"/>
                <a:gd name="connsiteY3" fmla="*/ 82867 h 82867"/>
                <a:gd name="connsiteX4" fmla="*/ 0 w 76200"/>
                <a:gd name="connsiteY4" fmla="*/ 41910 h 82867"/>
                <a:gd name="connsiteX5" fmla="*/ 40005 w 76200"/>
                <a:gd name="connsiteY5" fmla="*/ 0 h 82867"/>
                <a:gd name="connsiteX6" fmla="*/ 76200 w 76200"/>
                <a:gd name="connsiteY6" fmla="*/ 40005 h 82867"/>
                <a:gd name="connsiteX7" fmla="*/ 76200 w 76200"/>
                <a:gd name="connsiteY7" fmla="*/ 40958 h 82867"/>
                <a:gd name="connsiteX8" fmla="*/ 71438 w 76200"/>
                <a:gd name="connsiteY8" fmla="*/ 44767 h 82867"/>
                <a:gd name="connsiteX9" fmla="*/ 10477 w 76200"/>
                <a:gd name="connsiteY9" fmla="*/ 44767 h 82867"/>
                <a:gd name="connsiteX10" fmla="*/ 40958 w 76200"/>
                <a:gd name="connsiteY10" fmla="*/ 74295 h 82867"/>
                <a:gd name="connsiteX11" fmla="*/ 64770 w 76200"/>
                <a:gd name="connsiteY11" fmla="*/ 36195 h 82867"/>
                <a:gd name="connsiteX12" fmla="*/ 39052 w 76200"/>
                <a:gd name="connsiteY12" fmla="*/ 10478 h 82867"/>
                <a:gd name="connsiteX13" fmla="*/ 10477 w 76200"/>
                <a:gd name="connsiteY13" fmla="*/ 36195 h 82867"/>
                <a:gd name="connsiteX14" fmla="*/ 64770 w 76200"/>
                <a:gd name="connsiteY14" fmla="*/ 36195 h 82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6200" h="82867">
                  <a:moveTo>
                    <a:pt x="40958" y="74295"/>
                  </a:moveTo>
                  <a:cubicBezTo>
                    <a:pt x="56197" y="74295"/>
                    <a:pt x="62865" y="67628"/>
                    <a:pt x="67627" y="60008"/>
                  </a:cubicBezTo>
                  <a:cubicBezTo>
                    <a:pt x="67627" y="59055"/>
                    <a:pt x="74295" y="60960"/>
                    <a:pt x="74295" y="65722"/>
                  </a:cubicBezTo>
                  <a:cubicBezTo>
                    <a:pt x="74295" y="71438"/>
                    <a:pt x="62865" y="82867"/>
                    <a:pt x="40958" y="82867"/>
                  </a:cubicBezTo>
                  <a:cubicBezTo>
                    <a:pt x="17145" y="82867"/>
                    <a:pt x="0" y="65722"/>
                    <a:pt x="0" y="41910"/>
                  </a:cubicBezTo>
                  <a:cubicBezTo>
                    <a:pt x="0" y="18097"/>
                    <a:pt x="17145" y="0"/>
                    <a:pt x="40005" y="0"/>
                  </a:cubicBezTo>
                  <a:cubicBezTo>
                    <a:pt x="61913" y="0"/>
                    <a:pt x="76200" y="15240"/>
                    <a:pt x="76200" y="40005"/>
                  </a:cubicBezTo>
                  <a:lnTo>
                    <a:pt x="76200" y="40958"/>
                  </a:lnTo>
                  <a:cubicBezTo>
                    <a:pt x="76200" y="43815"/>
                    <a:pt x="75247" y="44767"/>
                    <a:pt x="71438" y="44767"/>
                  </a:cubicBezTo>
                  <a:lnTo>
                    <a:pt x="10477" y="44767"/>
                  </a:lnTo>
                  <a:cubicBezTo>
                    <a:pt x="11430" y="61913"/>
                    <a:pt x="23813" y="74295"/>
                    <a:pt x="40958" y="74295"/>
                  </a:cubicBezTo>
                  <a:moveTo>
                    <a:pt x="64770" y="36195"/>
                  </a:moveTo>
                  <a:cubicBezTo>
                    <a:pt x="63817" y="20955"/>
                    <a:pt x="54292" y="10478"/>
                    <a:pt x="39052" y="10478"/>
                  </a:cubicBezTo>
                  <a:cubicBezTo>
                    <a:pt x="23813" y="10478"/>
                    <a:pt x="13335" y="20955"/>
                    <a:pt x="10477" y="36195"/>
                  </a:cubicBezTo>
                  <a:lnTo>
                    <a:pt x="64770" y="3619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3982681938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C8E6177-E457-43D3-BBC0-107CFDF21FC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3477"/>
          <a:stretch/>
        </p:blipFill>
        <p:spPr>
          <a:xfrm>
            <a:off x="1587" y="0"/>
            <a:ext cx="12190413" cy="6619587"/>
          </a:xfrm>
          <a:prstGeom prst="rect">
            <a:avLst/>
          </a:prstGeom>
        </p:spPr>
      </p:pic>
      <p:sp>
        <p:nvSpPr>
          <p:cNvPr id="86" name="Text Placeholder 2">
            <a:extLst>
              <a:ext uri="{FF2B5EF4-FFF2-40B4-BE49-F238E27FC236}">
                <a16:creationId xmlns:a16="http://schemas.microsoft.com/office/drawing/2014/main" id="{9147BED3-AD59-473C-B06A-DAB4642B8F1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50777" y="1208741"/>
            <a:ext cx="2906745" cy="1104996"/>
          </a:xfrm>
          <a:prstGeom prst="rect">
            <a:avLst/>
          </a:prstGeom>
        </p:spPr>
        <p:txBody>
          <a:bodyPr/>
          <a:lstStyle>
            <a:lvl1pPr marL="0" marR="2540" indent="0" algn="l" defTabSz="457189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lang="en-US" sz="3300" b="1" i="0" dirty="0" smtClean="0">
                <a:solidFill>
                  <a:schemeClr val="bg1"/>
                </a:solidFill>
                <a:latin typeface="Arial MT" pitchFamily="50" charset="0"/>
                <a:ea typeface="+mj-ea"/>
                <a:cs typeface="Arial"/>
              </a:defRPr>
            </a:lvl1pPr>
            <a:lvl2pPr marL="6351" marR="2540" indent="0" algn="l" defTabSz="457189" rtl="0" eaLnBrk="1" latinLnBrk="0" hangingPunct="1">
              <a:lnSpc>
                <a:spcPct val="77700"/>
              </a:lnSpc>
              <a:spcBef>
                <a:spcPts val="931"/>
              </a:spcBef>
              <a:buFont typeface="Arial"/>
              <a:buNone/>
              <a:defRPr lang="en-US" sz="3275" b="1" kern="1200" spc="-111" baseline="0" dirty="0" smtClean="0">
                <a:solidFill>
                  <a:srgbClr val="2C4046"/>
                </a:solidFill>
                <a:latin typeface="Arial"/>
                <a:ea typeface="+mn-ea"/>
                <a:cs typeface="Arial"/>
              </a:defRPr>
            </a:lvl2pPr>
            <a:lvl3pPr marL="6351" marR="2540" indent="0" algn="l" defTabSz="457189" rtl="0" eaLnBrk="1" latinLnBrk="0" hangingPunct="1">
              <a:lnSpc>
                <a:spcPct val="77700"/>
              </a:lnSpc>
              <a:spcBef>
                <a:spcPts val="931"/>
              </a:spcBef>
              <a:buFont typeface="Arial"/>
              <a:buNone/>
              <a:defRPr lang="en-US" sz="3275" b="1" kern="1200" spc="-111" baseline="0" dirty="0" smtClean="0">
                <a:solidFill>
                  <a:srgbClr val="2C4046"/>
                </a:solidFill>
                <a:latin typeface="Arial"/>
                <a:ea typeface="+mn-ea"/>
                <a:cs typeface="Arial"/>
              </a:defRPr>
            </a:lvl3pPr>
            <a:lvl4pPr marL="6351" marR="2540" indent="0" algn="l" defTabSz="457189" rtl="0" eaLnBrk="1" latinLnBrk="0" hangingPunct="1">
              <a:lnSpc>
                <a:spcPct val="77700"/>
              </a:lnSpc>
              <a:spcBef>
                <a:spcPts val="931"/>
              </a:spcBef>
              <a:buFont typeface="Arial"/>
              <a:buNone/>
              <a:defRPr lang="en-US" sz="3275" b="1" kern="1200" spc="-111" baseline="0" dirty="0" smtClean="0">
                <a:solidFill>
                  <a:srgbClr val="2C4046"/>
                </a:solidFill>
                <a:latin typeface="Arial"/>
                <a:ea typeface="+mn-ea"/>
                <a:cs typeface="Arial"/>
              </a:defRPr>
            </a:lvl4pPr>
            <a:lvl5pPr marL="6351" marR="2540" indent="0" algn="l" defTabSz="457189" rtl="0" eaLnBrk="1" latinLnBrk="0" hangingPunct="1">
              <a:lnSpc>
                <a:spcPct val="77700"/>
              </a:lnSpc>
              <a:spcBef>
                <a:spcPts val="931"/>
              </a:spcBef>
              <a:buFont typeface="Arial"/>
              <a:buNone/>
              <a:defRPr lang="en-US" sz="3275" b="1" kern="1200" spc="-111" baseline="0" dirty="0">
                <a:solidFill>
                  <a:srgbClr val="2C4046"/>
                </a:solidFill>
                <a:latin typeface="Arial"/>
                <a:ea typeface="+mn-ea"/>
                <a:cs typeface="Arial"/>
              </a:defRPr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54" name="Slide Number Placeholder 9">
            <a:extLst>
              <a:ext uri="{FF2B5EF4-FFF2-40B4-BE49-F238E27FC236}">
                <a16:creationId xmlns:a16="http://schemas.microsoft.com/office/drawing/2014/main" id="{5AB7AEF5-6381-47F5-B870-8B24B09D9D59}"/>
              </a:ext>
            </a:extLst>
          </p:cNvPr>
          <p:cNvSpPr txBox="1">
            <a:spLocks/>
          </p:cNvSpPr>
          <p:nvPr userDrawn="1"/>
        </p:nvSpPr>
        <p:spPr>
          <a:xfrm>
            <a:off x="11730624" y="324781"/>
            <a:ext cx="117005" cy="95939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defRPr lang="en-US" sz="700" b="1" kern="1200" smtClean="0">
                <a:solidFill>
                  <a:srgbClr val="2C4046"/>
                </a:solidFill>
                <a:latin typeface="Arial"/>
                <a:ea typeface="+mn-ea"/>
                <a:cs typeface="Arial"/>
              </a:defRPr>
            </a:lvl1pPr>
            <a:lvl2pPr marL="633954" algn="l" defTabSz="633954" rtl="0" eaLnBrk="1" latinLnBrk="0" hangingPunct="1">
              <a:defRPr sz="24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67907" algn="l" defTabSz="633954" rtl="0" eaLnBrk="1" latinLnBrk="0" hangingPunct="1">
              <a:defRPr sz="24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01861" algn="l" defTabSz="633954" rtl="0" eaLnBrk="1" latinLnBrk="0" hangingPunct="1">
              <a:defRPr sz="24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535814" algn="l" defTabSz="633954" rtl="0" eaLnBrk="1" latinLnBrk="0" hangingPunct="1">
              <a:defRPr sz="24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169768" algn="l" defTabSz="633954" rtl="0" eaLnBrk="1" latinLnBrk="0" hangingPunct="1">
              <a:defRPr sz="24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803721" algn="l" defTabSz="633954" rtl="0" eaLnBrk="1" latinLnBrk="0" hangingPunct="1">
              <a:defRPr sz="24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437675" algn="l" defTabSz="633954" rtl="0" eaLnBrk="1" latinLnBrk="0" hangingPunct="1">
              <a:defRPr sz="24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071628" algn="l" defTabSz="633954" rtl="0" eaLnBrk="1" latinLnBrk="0" hangingPunct="1">
              <a:defRPr sz="24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37941EF-9EE4-4C49-BBA8-147D44CBA153}" type="slidenum">
              <a:rPr lang="en-US" sz="600" smtClean="0">
                <a:solidFill>
                  <a:schemeClr val="bg1"/>
                </a:solidFill>
              </a:rPr>
              <a:pPr/>
              <a:t>‹#›</a:t>
            </a:fld>
            <a:endParaRPr lang="en-US" sz="600">
              <a:solidFill>
                <a:schemeClr val="bg1"/>
              </a:solidFill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983A4BF-55F6-EC4E-A066-67FB41B7A344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0426043" y="5844600"/>
            <a:ext cx="1292319" cy="534600"/>
            <a:chOff x="2792363" y="2207895"/>
            <a:chExt cx="930007" cy="399097"/>
          </a:xfrm>
          <a:solidFill>
            <a:schemeClr val="bg1"/>
          </a:solidFill>
        </p:grpSpPr>
        <p:sp>
          <p:nvSpPr>
            <p:cNvPr id="35" name="Freeform: Shape 40">
              <a:extLst>
                <a:ext uri="{FF2B5EF4-FFF2-40B4-BE49-F238E27FC236}">
                  <a16:creationId xmlns:a16="http://schemas.microsoft.com/office/drawing/2014/main" id="{016123C8-236D-8941-9732-BFA1DADD2871}"/>
                </a:ext>
              </a:extLst>
            </p:cNvPr>
            <p:cNvSpPr/>
            <p:nvPr/>
          </p:nvSpPr>
          <p:spPr>
            <a:xfrm>
              <a:off x="3139920" y="2207895"/>
              <a:ext cx="138093" cy="196214"/>
            </a:xfrm>
            <a:custGeom>
              <a:avLst/>
              <a:gdLst>
                <a:gd name="connsiteX0" fmla="*/ 134775 w 138093"/>
                <a:gd name="connsiteY0" fmla="*/ 179070 h 196214"/>
                <a:gd name="connsiteX1" fmla="*/ 110010 w 138093"/>
                <a:gd name="connsiteY1" fmla="*/ 149542 h 196214"/>
                <a:gd name="connsiteX2" fmla="*/ 107152 w 138093"/>
                <a:gd name="connsiteY2" fmla="*/ 144780 h 196214"/>
                <a:gd name="connsiteX3" fmla="*/ 93817 w 138093"/>
                <a:gd name="connsiteY3" fmla="*/ 126683 h 196214"/>
                <a:gd name="connsiteX4" fmla="*/ 95722 w 138093"/>
                <a:gd name="connsiteY4" fmla="*/ 108585 h 196214"/>
                <a:gd name="connsiteX5" fmla="*/ 98580 w 138093"/>
                <a:gd name="connsiteY5" fmla="*/ 105727 h 196214"/>
                <a:gd name="connsiteX6" fmla="*/ 101437 w 138093"/>
                <a:gd name="connsiteY6" fmla="*/ 101917 h 196214"/>
                <a:gd name="connsiteX7" fmla="*/ 101437 w 138093"/>
                <a:gd name="connsiteY7" fmla="*/ 101917 h 196214"/>
                <a:gd name="connsiteX8" fmla="*/ 102390 w 138093"/>
                <a:gd name="connsiteY8" fmla="*/ 100013 h 196214"/>
                <a:gd name="connsiteX9" fmla="*/ 102390 w 138093"/>
                <a:gd name="connsiteY9" fmla="*/ 99060 h 196214"/>
                <a:gd name="connsiteX10" fmla="*/ 106200 w 138093"/>
                <a:gd name="connsiteY10" fmla="*/ 95250 h 196214"/>
                <a:gd name="connsiteX11" fmla="*/ 120487 w 138093"/>
                <a:gd name="connsiteY11" fmla="*/ 81915 h 196214"/>
                <a:gd name="connsiteX12" fmla="*/ 122392 w 138093"/>
                <a:gd name="connsiteY12" fmla="*/ 73342 h 196214"/>
                <a:gd name="connsiteX13" fmla="*/ 122392 w 138093"/>
                <a:gd name="connsiteY13" fmla="*/ 73342 h 196214"/>
                <a:gd name="connsiteX14" fmla="*/ 122392 w 138093"/>
                <a:gd name="connsiteY14" fmla="*/ 73342 h 196214"/>
                <a:gd name="connsiteX15" fmla="*/ 102390 w 138093"/>
                <a:gd name="connsiteY15" fmla="*/ 61913 h 196214"/>
                <a:gd name="connsiteX16" fmla="*/ 102390 w 138093"/>
                <a:gd name="connsiteY16" fmla="*/ 61913 h 196214"/>
                <a:gd name="connsiteX17" fmla="*/ 102390 w 138093"/>
                <a:gd name="connsiteY17" fmla="*/ 61913 h 196214"/>
                <a:gd name="connsiteX18" fmla="*/ 102390 w 138093"/>
                <a:gd name="connsiteY18" fmla="*/ 61913 h 196214"/>
                <a:gd name="connsiteX19" fmla="*/ 101437 w 138093"/>
                <a:gd name="connsiteY19" fmla="*/ 61913 h 196214"/>
                <a:gd name="connsiteX20" fmla="*/ 101437 w 138093"/>
                <a:gd name="connsiteY20" fmla="*/ 61913 h 196214"/>
                <a:gd name="connsiteX21" fmla="*/ 100485 w 138093"/>
                <a:gd name="connsiteY21" fmla="*/ 61913 h 196214"/>
                <a:gd name="connsiteX22" fmla="*/ 99532 w 138093"/>
                <a:gd name="connsiteY22" fmla="*/ 61913 h 196214"/>
                <a:gd name="connsiteX23" fmla="*/ 94770 w 138093"/>
                <a:gd name="connsiteY23" fmla="*/ 62865 h 196214"/>
                <a:gd name="connsiteX24" fmla="*/ 94770 w 138093"/>
                <a:gd name="connsiteY24" fmla="*/ 62865 h 196214"/>
                <a:gd name="connsiteX25" fmla="*/ 93817 w 138093"/>
                <a:gd name="connsiteY25" fmla="*/ 62865 h 196214"/>
                <a:gd name="connsiteX26" fmla="*/ 89055 w 138093"/>
                <a:gd name="connsiteY26" fmla="*/ 66675 h 196214"/>
                <a:gd name="connsiteX27" fmla="*/ 89055 w 138093"/>
                <a:gd name="connsiteY27" fmla="*/ 66675 h 196214"/>
                <a:gd name="connsiteX28" fmla="*/ 83340 w 138093"/>
                <a:gd name="connsiteY28" fmla="*/ 72390 h 196214"/>
                <a:gd name="connsiteX29" fmla="*/ 62385 w 138093"/>
                <a:gd name="connsiteY29" fmla="*/ 93345 h 196214"/>
                <a:gd name="connsiteX30" fmla="*/ 50002 w 138093"/>
                <a:gd name="connsiteY30" fmla="*/ 100013 h 196214"/>
                <a:gd name="connsiteX31" fmla="*/ 42382 w 138093"/>
                <a:gd name="connsiteY31" fmla="*/ 91440 h 196214"/>
                <a:gd name="connsiteX32" fmla="*/ 42382 w 138093"/>
                <a:gd name="connsiteY32" fmla="*/ 31433 h 196214"/>
                <a:gd name="connsiteX33" fmla="*/ 42382 w 138093"/>
                <a:gd name="connsiteY33" fmla="*/ 31433 h 196214"/>
                <a:gd name="connsiteX34" fmla="*/ 42382 w 138093"/>
                <a:gd name="connsiteY34" fmla="*/ 31433 h 196214"/>
                <a:gd name="connsiteX35" fmla="*/ 42382 w 138093"/>
                <a:gd name="connsiteY35" fmla="*/ 30480 h 196214"/>
                <a:gd name="connsiteX36" fmla="*/ 42382 w 138093"/>
                <a:gd name="connsiteY36" fmla="*/ 30480 h 196214"/>
                <a:gd name="connsiteX37" fmla="*/ 31905 w 138093"/>
                <a:gd name="connsiteY37" fmla="*/ 3810 h 196214"/>
                <a:gd name="connsiteX38" fmla="*/ 17617 w 138093"/>
                <a:gd name="connsiteY38" fmla="*/ 0 h 196214"/>
                <a:gd name="connsiteX39" fmla="*/ 5235 w 138093"/>
                <a:gd name="connsiteY39" fmla="*/ 1905 h 196214"/>
                <a:gd name="connsiteX40" fmla="*/ 472 w 138093"/>
                <a:gd name="connsiteY40" fmla="*/ 10477 h 196214"/>
                <a:gd name="connsiteX41" fmla="*/ 2377 w 138093"/>
                <a:gd name="connsiteY41" fmla="*/ 39052 h 196214"/>
                <a:gd name="connsiteX42" fmla="*/ 2377 w 138093"/>
                <a:gd name="connsiteY42" fmla="*/ 177165 h 196214"/>
                <a:gd name="connsiteX43" fmla="*/ 20475 w 138093"/>
                <a:gd name="connsiteY43" fmla="*/ 196215 h 196214"/>
                <a:gd name="connsiteX44" fmla="*/ 24285 w 138093"/>
                <a:gd name="connsiteY44" fmla="*/ 196215 h 196214"/>
                <a:gd name="connsiteX45" fmla="*/ 41430 w 138093"/>
                <a:gd name="connsiteY45" fmla="*/ 177165 h 196214"/>
                <a:gd name="connsiteX46" fmla="*/ 41430 w 138093"/>
                <a:gd name="connsiteY46" fmla="*/ 175260 h 196214"/>
                <a:gd name="connsiteX47" fmla="*/ 41430 w 138093"/>
                <a:gd name="connsiteY47" fmla="*/ 144780 h 196214"/>
                <a:gd name="connsiteX48" fmla="*/ 49050 w 138093"/>
                <a:gd name="connsiteY48" fmla="*/ 136208 h 196214"/>
                <a:gd name="connsiteX49" fmla="*/ 64290 w 138093"/>
                <a:gd name="connsiteY49" fmla="*/ 146685 h 196214"/>
                <a:gd name="connsiteX50" fmla="*/ 93817 w 138093"/>
                <a:gd name="connsiteY50" fmla="*/ 183833 h 196214"/>
                <a:gd name="connsiteX51" fmla="*/ 93817 w 138093"/>
                <a:gd name="connsiteY51" fmla="*/ 183833 h 196214"/>
                <a:gd name="connsiteX52" fmla="*/ 115725 w 138093"/>
                <a:gd name="connsiteY52" fmla="*/ 196215 h 196214"/>
                <a:gd name="connsiteX53" fmla="*/ 136680 w 138093"/>
                <a:gd name="connsiteY53" fmla="*/ 185738 h 196214"/>
                <a:gd name="connsiteX54" fmla="*/ 134775 w 138093"/>
                <a:gd name="connsiteY54" fmla="*/ 179070 h 196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138093" h="196214">
                  <a:moveTo>
                    <a:pt x="134775" y="179070"/>
                  </a:moveTo>
                  <a:cubicBezTo>
                    <a:pt x="130012" y="175260"/>
                    <a:pt x="118582" y="160972"/>
                    <a:pt x="110010" y="149542"/>
                  </a:cubicBezTo>
                  <a:lnTo>
                    <a:pt x="107152" y="144780"/>
                  </a:lnTo>
                  <a:lnTo>
                    <a:pt x="93817" y="126683"/>
                  </a:lnTo>
                  <a:cubicBezTo>
                    <a:pt x="90007" y="120967"/>
                    <a:pt x="90960" y="115252"/>
                    <a:pt x="95722" y="108585"/>
                  </a:cubicBezTo>
                  <a:cubicBezTo>
                    <a:pt x="96675" y="107633"/>
                    <a:pt x="97627" y="106680"/>
                    <a:pt x="98580" y="105727"/>
                  </a:cubicBezTo>
                  <a:cubicBezTo>
                    <a:pt x="99532" y="104775"/>
                    <a:pt x="100485" y="103822"/>
                    <a:pt x="101437" y="101917"/>
                  </a:cubicBezTo>
                  <a:lnTo>
                    <a:pt x="101437" y="101917"/>
                  </a:lnTo>
                  <a:cubicBezTo>
                    <a:pt x="101437" y="100965"/>
                    <a:pt x="102390" y="100965"/>
                    <a:pt x="102390" y="100013"/>
                  </a:cubicBezTo>
                  <a:lnTo>
                    <a:pt x="102390" y="99060"/>
                  </a:lnTo>
                  <a:cubicBezTo>
                    <a:pt x="103342" y="98108"/>
                    <a:pt x="105247" y="96202"/>
                    <a:pt x="106200" y="95250"/>
                  </a:cubicBezTo>
                  <a:cubicBezTo>
                    <a:pt x="111915" y="88583"/>
                    <a:pt x="117630" y="83820"/>
                    <a:pt x="120487" y="81915"/>
                  </a:cubicBezTo>
                  <a:cubicBezTo>
                    <a:pt x="123345" y="80010"/>
                    <a:pt x="125250" y="78105"/>
                    <a:pt x="122392" y="73342"/>
                  </a:cubicBezTo>
                  <a:lnTo>
                    <a:pt x="122392" y="73342"/>
                  </a:lnTo>
                  <a:cubicBezTo>
                    <a:pt x="122392" y="73342"/>
                    <a:pt x="122392" y="73342"/>
                    <a:pt x="122392" y="73342"/>
                  </a:cubicBezTo>
                  <a:cubicBezTo>
                    <a:pt x="121440" y="70485"/>
                    <a:pt x="112867" y="61913"/>
                    <a:pt x="102390" y="61913"/>
                  </a:cubicBezTo>
                  <a:cubicBezTo>
                    <a:pt x="102390" y="61913"/>
                    <a:pt x="102390" y="61913"/>
                    <a:pt x="102390" y="61913"/>
                  </a:cubicBezTo>
                  <a:cubicBezTo>
                    <a:pt x="102390" y="61913"/>
                    <a:pt x="102390" y="61913"/>
                    <a:pt x="102390" y="61913"/>
                  </a:cubicBezTo>
                  <a:cubicBezTo>
                    <a:pt x="102390" y="61913"/>
                    <a:pt x="102390" y="61913"/>
                    <a:pt x="102390" y="61913"/>
                  </a:cubicBezTo>
                  <a:cubicBezTo>
                    <a:pt x="102390" y="61913"/>
                    <a:pt x="101437" y="61913"/>
                    <a:pt x="101437" y="61913"/>
                  </a:cubicBezTo>
                  <a:cubicBezTo>
                    <a:pt x="101437" y="61913"/>
                    <a:pt x="101437" y="61913"/>
                    <a:pt x="101437" y="61913"/>
                  </a:cubicBezTo>
                  <a:cubicBezTo>
                    <a:pt x="101437" y="61913"/>
                    <a:pt x="100485" y="61913"/>
                    <a:pt x="100485" y="61913"/>
                  </a:cubicBezTo>
                  <a:cubicBezTo>
                    <a:pt x="100485" y="61913"/>
                    <a:pt x="99532" y="61913"/>
                    <a:pt x="99532" y="61913"/>
                  </a:cubicBezTo>
                  <a:cubicBezTo>
                    <a:pt x="97627" y="61913"/>
                    <a:pt x="95722" y="62865"/>
                    <a:pt x="94770" y="62865"/>
                  </a:cubicBezTo>
                  <a:cubicBezTo>
                    <a:pt x="94770" y="62865"/>
                    <a:pt x="94770" y="62865"/>
                    <a:pt x="94770" y="62865"/>
                  </a:cubicBezTo>
                  <a:cubicBezTo>
                    <a:pt x="94770" y="62865"/>
                    <a:pt x="93817" y="62865"/>
                    <a:pt x="93817" y="62865"/>
                  </a:cubicBezTo>
                  <a:cubicBezTo>
                    <a:pt x="91912" y="63817"/>
                    <a:pt x="90007" y="64770"/>
                    <a:pt x="89055" y="66675"/>
                  </a:cubicBezTo>
                  <a:lnTo>
                    <a:pt x="89055" y="66675"/>
                  </a:lnTo>
                  <a:cubicBezTo>
                    <a:pt x="87150" y="68580"/>
                    <a:pt x="85245" y="70485"/>
                    <a:pt x="83340" y="72390"/>
                  </a:cubicBezTo>
                  <a:lnTo>
                    <a:pt x="62385" y="93345"/>
                  </a:lnTo>
                  <a:cubicBezTo>
                    <a:pt x="59527" y="96202"/>
                    <a:pt x="56670" y="100013"/>
                    <a:pt x="50002" y="100013"/>
                  </a:cubicBezTo>
                  <a:cubicBezTo>
                    <a:pt x="45240" y="100013"/>
                    <a:pt x="42382" y="97155"/>
                    <a:pt x="42382" y="91440"/>
                  </a:cubicBezTo>
                  <a:lnTo>
                    <a:pt x="42382" y="31433"/>
                  </a:lnTo>
                  <a:lnTo>
                    <a:pt x="42382" y="31433"/>
                  </a:lnTo>
                  <a:lnTo>
                    <a:pt x="42382" y="31433"/>
                  </a:lnTo>
                  <a:cubicBezTo>
                    <a:pt x="42382" y="31433"/>
                    <a:pt x="42382" y="30480"/>
                    <a:pt x="42382" y="30480"/>
                  </a:cubicBezTo>
                  <a:lnTo>
                    <a:pt x="42382" y="30480"/>
                  </a:lnTo>
                  <a:cubicBezTo>
                    <a:pt x="42382" y="18097"/>
                    <a:pt x="38572" y="8572"/>
                    <a:pt x="31905" y="3810"/>
                  </a:cubicBezTo>
                  <a:cubicBezTo>
                    <a:pt x="27142" y="952"/>
                    <a:pt x="22380" y="0"/>
                    <a:pt x="17617" y="0"/>
                  </a:cubicBezTo>
                  <a:cubicBezTo>
                    <a:pt x="11902" y="0"/>
                    <a:pt x="7140" y="952"/>
                    <a:pt x="5235" y="1905"/>
                  </a:cubicBezTo>
                  <a:cubicBezTo>
                    <a:pt x="-480" y="4763"/>
                    <a:pt x="-480" y="6667"/>
                    <a:pt x="472" y="10477"/>
                  </a:cubicBezTo>
                  <a:cubicBezTo>
                    <a:pt x="1425" y="14288"/>
                    <a:pt x="2377" y="27622"/>
                    <a:pt x="2377" y="39052"/>
                  </a:cubicBezTo>
                  <a:lnTo>
                    <a:pt x="2377" y="177165"/>
                  </a:lnTo>
                  <a:cubicBezTo>
                    <a:pt x="2377" y="191452"/>
                    <a:pt x="9997" y="196215"/>
                    <a:pt x="20475" y="196215"/>
                  </a:cubicBezTo>
                  <a:lnTo>
                    <a:pt x="24285" y="196215"/>
                  </a:lnTo>
                  <a:cubicBezTo>
                    <a:pt x="34762" y="196215"/>
                    <a:pt x="41430" y="191452"/>
                    <a:pt x="41430" y="177165"/>
                  </a:cubicBezTo>
                  <a:lnTo>
                    <a:pt x="41430" y="175260"/>
                  </a:lnTo>
                  <a:cubicBezTo>
                    <a:pt x="41430" y="171450"/>
                    <a:pt x="41430" y="148590"/>
                    <a:pt x="41430" y="144780"/>
                  </a:cubicBezTo>
                  <a:cubicBezTo>
                    <a:pt x="41430" y="138113"/>
                    <a:pt x="46192" y="136208"/>
                    <a:pt x="49050" y="136208"/>
                  </a:cubicBezTo>
                  <a:cubicBezTo>
                    <a:pt x="56670" y="136208"/>
                    <a:pt x="59527" y="140970"/>
                    <a:pt x="64290" y="146685"/>
                  </a:cubicBezTo>
                  <a:cubicBezTo>
                    <a:pt x="66195" y="149542"/>
                    <a:pt x="84292" y="171450"/>
                    <a:pt x="93817" y="183833"/>
                  </a:cubicBezTo>
                  <a:lnTo>
                    <a:pt x="93817" y="183833"/>
                  </a:lnTo>
                  <a:cubicBezTo>
                    <a:pt x="101437" y="193358"/>
                    <a:pt x="108105" y="196215"/>
                    <a:pt x="115725" y="196215"/>
                  </a:cubicBezTo>
                  <a:cubicBezTo>
                    <a:pt x="126202" y="196215"/>
                    <a:pt x="134775" y="188595"/>
                    <a:pt x="136680" y="185738"/>
                  </a:cubicBezTo>
                  <a:cubicBezTo>
                    <a:pt x="139537" y="183833"/>
                    <a:pt x="137632" y="181927"/>
                    <a:pt x="134775" y="17907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36" name="Freeform: Shape 41">
              <a:extLst>
                <a:ext uri="{FF2B5EF4-FFF2-40B4-BE49-F238E27FC236}">
                  <a16:creationId xmlns:a16="http://schemas.microsoft.com/office/drawing/2014/main" id="{AE4E1543-13C0-7341-AC5E-177AD608D4AC}"/>
                </a:ext>
              </a:extLst>
            </p:cNvPr>
            <p:cNvSpPr/>
            <p:nvPr/>
          </p:nvSpPr>
          <p:spPr>
            <a:xfrm>
              <a:off x="3075150" y="2209800"/>
              <a:ext cx="41429" cy="197167"/>
            </a:xfrm>
            <a:custGeom>
              <a:avLst/>
              <a:gdLst>
                <a:gd name="connsiteX0" fmla="*/ 31905 w 41429"/>
                <a:gd name="connsiteY0" fmla="*/ 3810 h 197167"/>
                <a:gd name="connsiteX1" fmla="*/ 17617 w 41429"/>
                <a:gd name="connsiteY1" fmla="*/ 0 h 197167"/>
                <a:gd name="connsiteX2" fmla="*/ 5235 w 41429"/>
                <a:gd name="connsiteY2" fmla="*/ 1905 h 197167"/>
                <a:gd name="connsiteX3" fmla="*/ 472 w 41429"/>
                <a:gd name="connsiteY3" fmla="*/ 10478 h 197167"/>
                <a:gd name="connsiteX4" fmla="*/ 2377 w 41429"/>
                <a:gd name="connsiteY4" fmla="*/ 48578 h 197167"/>
                <a:gd name="connsiteX5" fmla="*/ 2377 w 41429"/>
                <a:gd name="connsiteY5" fmla="*/ 60008 h 197167"/>
                <a:gd name="connsiteX6" fmla="*/ 2377 w 41429"/>
                <a:gd name="connsiteY6" fmla="*/ 178117 h 197167"/>
                <a:gd name="connsiteX7" fmla="*/ 20475 w 41429"/>
                <a:gd name="connsiteY7" fmla="*/ 197167 h 197167"/>
                <a:gd name="connsiteX8" fmla="*/ 24285 w 41429"/>
                <a:gd name="connsiteY8" fmla="*/ 197167 h 197167"/>
                <a:gd name="connsiteX9" fmla="*/ 41430 w 41429"/>
                <a:gd name="connsiteY9" fmla="*/ 178117 h 197167"/>
                <a:gd name="connsiteX10" fmla="*/ 41430 w 41429"/>
                <a:gd name="connsiteY10" fmla="*/ 31433 h 197167"/>
                <a:gd name="connsiteX11" fmla="*/ 41430 w 41429"/>
                <a:gd name="connsiteY11" fmla="*/ 30480 h 197167"/>
                <a:gd name="connsiteX12" fmla="*/ 41430 w 41429"/>
                <a:gd name="connsiteY12" fmla="*/ 30480 h 197167"/>
                <a:gd name="connsiteX13" fmla="*/ 31905 w 41429"/>
                <a:gd name="connsiteY13" fmla="*/ 3810 h 197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429" h="197167">
                  <a:moveTo>
                    <a:pt x="31905" y="3810"/>
                  </a:moveTo>
                  <a:cubicBezTo>
                    <a:pt x="27142" y="953"/>
                    <a:pt x="22380" y="0"/>
                    <a:pt x="17617" y="0"/>
                  </a:cubicBezTo>
                  <a:cubicBezTo>
                    <a:pt x="11902" y="0"/>
                    <a:pt x="7140" y="953"/>
                    <a:pt x="5235" y="1905"/>
                  </a:cubicBezTo>
                  <a:cubicBezTo>
                    <a:pt x="-480" y="4763"/>
                    <a:pt x="-480" y="6667"/>
                    <a:pt x="472" y="10478"/>
                  </a:cubicBezTo>
                  <a:cubicBezTo>
                    <a:pt x="2377" y="16192"/>
                    <a:pt x="2377" y="34290"/>
                    <a:pt x="2377" y="48578"/>
                  </a:cubicBezTo>
                  <a:lnTo>
                    <a:pt x="2377" y="60008"/>
                  </a:lnTo>
                  <a:lnTo>
                    <a:pt x="2377" y="178117"/>
                  </a:lnTo>
                  <a:cubicBezTo>
                    <a:pt x="2377" y="192405"/>
                    <a:pt x="9997" y="197167"/>
                    <a:pt x="20475" y="197167"/>
                  </a:cubicBezTo>
                  <a:lnTo>
                    <a:pt x="24285" y="197167"/>
                  </a:lnTo>
                  <a:cubicBezTo>
                    <a:pt x="33810" y="197167"/>
                    <a:pt x="41430" y="192405"/>
                    <a:pt x="41430" y="178117"/>
                  </a:cubicBezTo>
                  <a:lnTo>
                    <a:pt x="41430" y="31433"/>
                  </a:lnTo>
                  <a:cubicBezTo>
                    <a:pt x="41430" y="31433"/>
                    <a:pt x="41430" y="30480"/>
                    <a:pt x="41430" y="30480"/>
                  </a:cubicBezTo>
                  <a:lnTo>
                    <a:pt x="41430" y="30480"/>
                  </a:lnTo>
                  <a:cubicBezTo>
                    <a:pt x="41430" y="18097"/>
                    <a:pt x="37620" y="8572"/>
                    <a:pt x="31905" y="381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37" name="Freeform: Shape 42">
              <a:extLst>
                <a:ext uri="{FF2B5EF4-FFF2-40B4-BE49-F238E27FC236}">
                  <a16:creationId xmlns:a16="http://schemas.microsoft.com/office/drawing/2014/main" id="{E25D5A95-B586-B14C-9C5F-0C289EB6A031}"/>
                </a:ext>
              </a:extLst>
            </p:cNvPr>
            <p:cNvSpPr/>
            <p:nvPr/>
          </p:nvSpPr>
          <p:spPr>
            <a:xfrm>
              <a:off x="2792363" y="2212657"/>
              <a:ext cx="171231" cy="194309"/>
            </a:xfrm>
            <a:custGeom>
              <a:avLst/>
              <a:gdLst>
                <a:gd name="connsiteX0" fmla="*/ 140384 w 171231"/>
                <a:gd name="connsiteY0" fmla="*/ 39052 h 194309"/>
                <a:gd name="connsiteX1" fmla="*/ 167054 w 171231"/>
                <a:gd name="connsiteY1" fmla="*/ 28575 h 194309"/>
                <a:gd name="connsiteX2" fmla="*/ 168959 w 171231"/>
                <a:gd name="connsiteY2" fmla="*/ 2858 h 194309"/>
                <a:gd name="connsiteX3" fmla="*/ 165149 w 171231"/>
                <a:gd name="connsiteY3" fmla="*/ 0 h 194309"/>
                <a:gd name="connsiteX4" fmla="*/ 30847 w 171231"/>
                <a:gd name="connsiteY4" fmla="*/ 0 h 194309"/>
                <a:gd name="connsiteX5" fmla="*/ 30847 w 171231"/>
                <a:gd name="connsiteY5" fmla="*/ 0 h 194309"/>
                <a:gd name="connsiteX6" fmla="*/ 4177 w 171231"/>
                <a:gd name="connsiteY6" fmla="*/ 10477 h 194309"/>
                <a:gd name="connsiteX7" fmla="*/ 2272 w 171231"/>
                <a:gd name="connsiteY7" fmla="*/ 36195 h 194309"/>
                <a:gd name="connsiteX8" fmla="*/ 6082 w 171231"/>
                <a:gd name="connsiteY8" fmla="*/ 39052 h 194309"/>
                <a:gd name="connsiteX9" fmla="*/ 58469 w 171231"/>
                <a:gd name="connsiteY9" fmla="*/ 39052 h 194309"/>
                <a:gd name="connsiteX10" fmla="*/ 65137 w 171231"/>
                <a:gd name="connsiteY10" fmla="*/ 44767 h 194309"/>
                <a:gd name="connsiteX11" fmla="*/ 65137 w 171231"/>
                <a:gd name="connsiteY11" fmla="*/ 175260 h 194309"/>
                <a:gd name="connsiteX12" fmla="*/ 69899 w 171231"/>
                <a:gd name="connsiteY12" fmla="*/ 189547 h 194309"/>
                <a:gd name="connsiteX13" fmla="*/ 83234 w 171231"/>
                <a:gd name="connsiteY13" fmla="*/ 194310 h 194309"/>
                <a:gd name="connsiteX14" fmla="*/ 87044 w 171231"/>
                <a:gd name="connsiteY14" fmla="*/ 194310 h 194309"/>
                <a:gd name="connsiteX15" fmla="*/ 104189 w 171231"/>
                <a:gd name="connsiteY15" fmla="*/ 175260 h 194309"/>
                <a:gd name="connsiteX16" fmla="*/ 104189 w 171231"/>
                <a:gd name="connsiteY16" fmla="*/ 46672 h 194309"/>
                <a:gd name="connsiteX17" fmla="*/ 111809 w 171231"/>
                <a:gd name="connsiteY17" fmla="*/ 38100 h 194309"/>
                <a:gd name="connsiteX18" fmla="*/ 140384 w 171231"/>
                <a:gd name="connsiteY18" fmla="*/ 39052 h 194309"/>
                <a:gd name="connsiteX19" fmla="*/ 140384 w 171231"/>
                <a:gd name="connsiteY19" fmla="*/ 39052 h 194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71231" h="194309">
                  <a:moveTo>
                    <a:pt x="140384" y="39052"/>
                  </a:moveTo>
                  <a:cubicBezTo>
                    <a:pt x="152767" y="39052"/>
                    <a:pt x="162292" y="35242"/>
                    <a:pt x="167054" y="28575"/>
                  </a:cubicBezTo>
                  <a:cubicBezTo>
                    <a:pt x="173722" y="19050"/>
                    <a:pt x="170864" y="6667"/>
                    <a:pt x="168959" y="2858"/>
                  </a:cubicBezTo>
                  <a:cubicBezTo>
                    <a:pt x="168007" y="952"/>
                    <a:pt x="166102" y="0"/>
                    <a:pt x="165149" y="0"/>
                  </a:cubicBezTo>
                  <a:cubicBezTo>
                    <a:pt x="165149" y="0"/>
                    <a:pt x="30847" y="0"/>
                    <a:pt x="30847" y="0"/>
                  </a:cubicBezTo>
                  <a:lnTo>
                    <a:pt x="30847" y="0"/>
                  </a:lnTo>
                  <a:cubicBezTo>
                    <a:pt x="18464" y="0"/>
                    <a:pt x="8939" y="3810"/>
                    <a:pt x="4177" y="10477"/>
                  </a:cubicBezTo>
                  <a:cubicBezTo>
                    <a:pt x="-2491" y="20002"/>
                    <a:pt x="367" y="32385"/>
                    <a:pt x="2272" y="36195"/>
                  </a:cubicBezTo>
                  <a:cubicBezTo>
                    <a:pt x="3224" y="38100"/>
                    <a:pt x="5129" y="39052"/>
                    <a:pt x="6082" y="39052"/>
                  </a:cubicBezTo>
                  <a:lnTo>
                    <a:pt x="58469" y="39052"/>
                  </a:lnTo>
                  <a:cubicBezTo>
                    <a:pt x="61327" y="39052"/>
                    <a:pt x="64184" y="41910"/>
                    <a:pt x="65137" y="44767"/>
                  </a:cubicBezTo>
                  <a:lnTo>
                    <a:pt x="65137" y="175260"/>
                  </a:lnTo>
                  <a:cubicBezTo>
                    <a:pt x="65137" y="181927"/>
                    <a:pt x="67042" y="186690"/>
                    <a:pt x="69899" y="189547"/>
                  </a:cubicBezTo>
                  <a:cubicBezTo>
                    <a:pt x="72757" y="193358"/>
                    <a:pt x="77519" y="194310"/>
                    <a:pt x="83234" y="194310"/>
                  </a:cubicBezTo>
                  <a:lnTo>
                    <a:pt x="87044" y="194310"/>
                  </a:lnTo>
                  <a:cubicBezTo>
                    <a:pt x="96569" y="194310"/>
                    <a:pt x="104189" y="189547"/>
                    <a:pt x="104189" y="175260"/>
                  </a:cubicBezTo>
                  <a:lnTo>
                    <a:pt x="104189" y="46672"/>
                  </a:lnTo>
                  <a:cubicBezTo>
                    <a:pt x="104189" y="41910"/>
                    <a:pt x="107047" y="39052"/>
                    <a:pt x="111809" y="38100"/>
                  </a:cubicBezTo>
                  <a:cubicBezTo>
                    <a:pt x="112762" y="39052"/>
                    <a:pt x="140384" y="39052"/>
                    <a:pt x="140384" y="39052"/>
                  </a:cubicBezTo>
                  <a:lnTo>
                    <a:pt x="140384" y="3905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38" name="Freeform: Shape 43">
              <a:extLst>
                <a:ext uri="{FF2B5EF4-FFF2-40B4-BE49-F238E27FC236}">
                  <a16:creationId xmlns:a16="http://schemas.microsoft.com/office/drawing/2014/main" id="{123785E5-D2AE-7542-88B2-3B873E55CAC7}"/>
                </a:ext>
              </a:extLst>
            </p:cNvPr>
            <p:cNvSpPr/>
            <p:nvPr/>
          </p:nvSpPr>
          <p:spPr>
            <a:xfrm>
              <a:off x="2923222" y="2260282"/>
              <a:ext cx="131917" cy="147637"/>
            </a:xfrm>
            <a:custGeom>
              <a:avLst/>
              <a:gdLst>
                <a:gd name="connsiteX0" fmla="*/ 129540 w 131917"/>
                <a:gd name="connsiteY0" fmla="*/ 96202 h 147637"/>
                <a:gd name="connsiteX1" fmla="*/ 129540 w 131917"/>
                <a:gd name="connsiteY1" fmla="*/ 61913 h 147637"/>
                <a:gd name="connsiteX2" fmla="*/ 65723 w 131917"/>
                <a:gd name="connsiteY2" fmla="*/ 0 h 147637"/>
                <a:gd name="connsiteX3" fmla="*/ 6668 w 131917"/>
                <a:gd name="connsiteY3" fmla="*/ 34290 h 147637"/>
                <a:gd name="connsiteX4" fmla="*/ 30480 w 131917"/>
                <a:gd name="connsiteY4" fmla="*/ 51435 h 147637"/>
                <a:gd name="connsiteX5" fmla="*/ 32385 w 131917"/>
                <a:gd name="connsiteY5" fmla="*/ 50483 h 147637"/>
                <a:gd name="connsiteX6" fmla="*/ 32385 w 131917"/>
                <a:gd name="connsiteY6" fmla="*/ 50483 h 147637"/>
                <a:gd name="connsiteX7" fmla="*/ 65723 w 131917"/>
                <a:gd name="connsiteY7" fmla="*/ 30480 h 147637"/>
                <a:gd name="connsiteX8" fmla="*/ 91440 w 131917"/>
                <a:gd name="connsiteY8" fmla="*/ 51435 h 147637"/>
                <a:gd name="connsiteX9" fmla="*/ 87630 w 131917"/>
                <a:gd name="connsiteY9" fmla="*/ 55245 h 147637"/>
                <a:gd name="connsiteX10" fmla="*/ 87630 w 131917"/>
                <a:gd name="connsiteY10" fmla="*/ 55245 h 147637"/>
                <a:gd name="connsiteX11" fmla="*/ 8573 w 131917"/>
                <a:gd name="connsiteY11" fmla="*/ 80963 h 147637"/>
                <a:gd name="connsiteX12" fmla="*/ 0 w 131917"/>
                <a:gd name="connsiteY12" fmla="*/ 108585 h 147637"/>
                <a:gd name="connsiteX13" fmla="*/ 45720 w 131917"/>
                <a:gd name="connsiteY13" fmla="*/ 147638 h 147637"/>
                <a:gd name="connsiteX14" fmla="*/ 85725 w 131917"/>
                <a:gd name="connsiteY14" fmla="*/ 132397 h 147637"/>
                <a:gd name="connsiteX15" fmla="*/ 85725 w 131917"/>
                <a:gd name="connsiteY15" fmla="*/ 132397 h 147637"/>
                <a:gd name="connsiteX16" fmla="*/ 86678 w 131917"/>
                <a:gd name="connsiteY16" fmla="*/ 131445 h 147637"/>
                <a:gd name="connsiteX17" fmla="*/ 90488 w 131917"/>
                <a:gd name="connsiteY17" fmla="*/ 130492 h 147637"/>
                <a:gd name="connsiteX18" fmla="*/ 93345 w 131917"/>
                <a:gd name="connsiteY18" fmla="*/ 131445 h 147637"/>
                <a:gd name="connsiteX19" fmla="*/ 94298 w 131917"/>
                <a:gd name="connsiteY19" fmla="*/ 132397 h 147637"/>
                <a:gd name="connsiteX20" fmla="*/ 100965 w 131917"/>
                <a:gd name="connsiteY20" fmla="*/ 141922 h 147637"/>
                <a:gd name="connsiteX21" fmla="*/ 126683 w 131917"/>
                <a:gd name="connsiteY21" fmla="*/ 143827 h 147637"/>
                <a:gd name="connsiteX22" fmla="*/ 131445 w 131917"/>
                <a:gd name="connsiteY22" fmla="*/ 135255 h 147637"/>
                <a:gd name="connsiteX23" fmla="*/ 129540 w 131917"/>
                <a:gd name="connsiteY23" fmla="*/ 96202 h 147637"/>
                <a:gd name="connsiteX24" fmla="*/ 91440 w 131917"/>
                <a:gd name="connsiteY24" fmla="*/ 87630 h 147637"/>
                <a:gd name="connsiteX25" fmla="*/ 58103 w 131917"/>
                <a:gd name="connsiteY25" fmla="*/ 116205 h 147637"/>
                <a:gd name="connsiteX26" fmla="*/ 39053 w 131917"/>
                <a:gd name="connsiteY26" fmla="*/ 101917 h 147637"/>
                <a:gd name="connsiteX27" fmla="*/ 83820 w 131917"/>
                <a:gd name="connsiteY27" fmla="*/ 79058 h 147637"/>
                <a:gd name="connsiteX28" fmla="*/ 85725 w 131917"/>
                <a:gd name="connsiteY28" fmla="*/ 79058 h 147637"/>
                <a:gd name="connsiteX29" fmla="*/ 85725 w 131917"/>
                <a:gd name="connsiteY29" fmla="*/ 79058 h 147637"/>
                <a:gd name="connsiteX30" fmla="*/ 91440 w 131917"/>
                <a:gd name="connsiteY30" fmla="*/ 84772 h 147637"/>
                <a:gd name="connsiteX31" fmla="*/ 91440 w 131917"/>
                <a:gd name="connsiteY31" fmla="*/ 87630 h 147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31917" h="147637">
                  <a:moveTo>
                    <a:pt x="129540" y="96202"/>
                  </a:moveTo>
                  <a:lnTo>
                    <a:pt x="129540" y="61913"/>
                  </a:lnTo>
                  <a:cubicBezTo>
                    <a:pt x="129540" y="22860"/>
                    <a:pt x="120968" y="0"/>
                    <a:pt x="65723" y="0"/>
                  </a:cubicBezTo>
                  <a:cubicBezTo>
                    <a:pt x="24765" y="0"/>
                    <a:pt x="6668" y="17145"/>
                    <a:pt x="6668" y="34290"/>
                  </a:cubicBezTo>
                  <a:cubicBezTo>
                    <a:pt x="6668" y="49530"/>
                    <a:pt x="24765" y="51435"/>
                    <a:pt x="30480" y="51435"/>
                  </a:cubicBezTo>
                  <a:cubicBezTo>
                    <a:pt x="31433" y="51435"/>
                    <a:pt x="31433" y="51435"/>
                    <a:pt x="32385" y="50483"/>
                  </a:cubicBezTo>
                  <a:lnTo>
                    <a:pt x="32385" y="50483"/>
                  </a:lnTo>
                  <a:cubicBezTo>
                    <a:pt x="37148" y="40005"/>
                    <a:pt x="47625" y="30480"/>
                    <a:pt x="65723" y="30480"/>
                  </a:cubicBezTo>
                  <a:cubicBezTo>
                    <a:pt x="84773" y="30480"/>
                    <a:pt x="90488" y="36195"/>
                    <a:pt x="91440" y="51435"/>
                  </a:cubicBezTo>
                  <a:cubicBezTo>
                    <a:pt x="91440" y="53340"/>
                    <a:pt x="89535" y="55245"/>
                    <a:pt x="87630" y="55245"/>
                  </a:cubicBezTo>
                  <a:lnTo>
                    <a:pt x="87630" y="55245"/>
                  </a:lnTo>
                  <a:cubicBezTo>
                    <a:pt x="73343" y="56197"/>
                    <a:pt x="22860" y="62865"/>
                    <a:pt x="8573" y="80963"/>
                  </a:cubicBezTo>
                  <a:cubicBezTo>
                    <a:pt x="1905" y="88583"/>
                    <a:pt x="0" y="98108"/>
                    <a:pt x="0" y="108585"/>
                  </a:cubicBezTo>
                  <a:cubicBezTo>
                    <a:pt x="0" y="131445"/>
                    <a:pt x="17145" y="147638"/>
                    <a:pt x="45720" y="147638"/>
                  </a:cubicBezTo>
                  <a:cubicBezTo>
                    <a:pt x="61913" y="147638"/>
                    <a:pt x="76200" y="141922"/>
                    <a:pt x="85725" y="132397"/>
                  </a:cubicBezTo>
                  <a:lnTo>
                    <a:pt x="85725" y="132397"/>
                  </a:lnTo>
                  <a:cubicBezTo>
                    <a:pt x="85725" y="132397"/>
                    <a:pt x="86678" y="131445"/>
                    <a:pt x="86678" y="131445"/>
                  </a:cubicBezTo>
                  <a:cubicBezTo>
                    <a:pt x="87630" y="130492"/>
                    <a:pt x="89535" y="130492"/>
                    <a:pt x="90488" y="130492"/>
                  </a:cubicBezTo>
                  <a:cubicBezTo>
                    <a:pt x="91440" y="130492"/>
                    <a:pt x="92393" y="130492"/>
                    <a:pt x="93345" y="131445"/>
                  </a:cubicBezTo>
                  <a:cubicBezTo>
                    <a:pt x="94298" y="132397"/>
                    <a:pt x="94298" y="132397"/>
                    <a:pt x="94298" y="132397"/>
                  </a:cubicBezTo>
                  <a:cubicBezTo>
                    <a:pt x="96203" y="136208"/>
                    <a:pt x="98108" y="139065"/>
                    <a:pt x="100965" y="141922"/>
                  </a:cubicBezTo>
                  <a:cubicBezTo>
                    <a:pt x="110490" y="148590"/>
                    <a:pt x="122873" y="145733"/>
                    <a:pt x="126683" y="143827"/>
                  </a:cubicBezTo>
                  <a:cubicBezTo>
                    <a:pt x="132398" y="140970"/>
                    <a:pt x="132398" y="139065"/>
                    <a:pt x="131445" y="135255"/>
                  </a:cubicBezTo>
                  <a:cubicBezTo>
                    <a:pt x="130493" y="130492"/>
                    <a:pt x="129540" y="111442"/>
                    <a:pt x="129540" y="96202"/>
                  </a:cubicBezTo>
                  <a:moveTo>
                    <a:pt x="91440" y="87630"/>
                  </a:moveTo>
                  <a:cubicBezTo>
                    <a:pt x="91440" y="102870"/>
                    <a:pt x="78105" y="116205"/>
                    <a:pt x="58103" y="116205"/>
                  </a:cubicBezTo>
                  <a:cubicBezTo>
                    <a:pt x="44768" y="116205"/>
                    <a:pt x="39053" y="110490"/>
                    <a:pt x="39053" y="101917"/>
                  </a:cubicBezTo>
                  <a:cubicBezTo>
                    <a:pt x="39053" y="91440"/>
                    <a:pt x="54293" y="80963"/>
                    <a:pt x="83820" y="79058"/>
                  </a:cubicBezTo>
                  <a:lnTo>
                    <a:pt x="85725" y="79058"/>
                  </a:lnTo>
                  <a:lnTo>
                    <a:pt x="85725" y="79058"/>
                  </a:lnTo>
                  <a:cubicBezTo>
                    <a:pt x="88583" y="79058"/>
                    <a:pt x="91440" y="81915"/>
                    <a:pt x="91440" y="84772"/>
                  </a:cubicBezTo>
                  <a:lnTo>
                    <a:pt x="91440" y="8763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39" name="Freeform: Shape 44">
              <a:extLst>
                <a:ext uri="{FF2B5EF4-FFF2-40B4-BE49-F238E27FC236}">
                  <a16:creationId xmlns:a16="http://schemas.microsoft.com/office/drawing/2014/main" id="{85AFBCC9-2A76-F347-8413-633B6DFFF1A0}"/>
                </a:ext>
              </a:extLst>
            </p:cNvPr>
            <p:cNvSpPr/>
            <p:nvPr/>
          </p:nvSpPr>
          <p:spPr>
            <a:xfrm>
              <a:off x="3519015" y="2209800"/>
              <a:ext cx="41574" cy="196215"/>
            </a:xfrm>
            <a:custGeom>
              <a:avLst/>
              <a:gdLst>
                <a:gd name="connsiteX0" fmla="*/ 31905 w 41574"/>
                <a:gd name="connsiteY0" fmla="*/ 3810 h 196215"/>
                <a:gd name="connsiteX1" fmla="*/ 17617 w 41574"/>
                <a:gd name="connsiteY1" fmla="*/ 0 h 196215"/>
                <a:gd name="connsiteX2" fmla="*/ 5235 w 41574"/>
                <a:gd name="connsiteY2" fmla="*/ 1905 h 196215"/>
                <a:gd name="connsiteX3" fmla="*/ 472 w 41574"/>
                <a:gd name="connsiteY3" fmla="*/ 10478 h 196215"/>
                <a:gd name="connsiteX4" fmla="*/ 2377 w 41574"/>
                <a:gd name="connsiteY4" fmla="*/ 48578 h 196215"/>
                <a:gd name="connsiteX5" fmla="*/ 2377 w 41574"/>
                <a:gd name="connsiteY5" fmla="*/ 60008 h 196215"/>
                <a:gd name="connsiteX6" fmla="*/ 2377 w 41574"/>
                <a:gd name="connsiteY6" fmla="*/ 178117 h 196215"/>
                <a:gd name="connsiteX7" fmla="*/ 20475 w 41574"/>
                <a:gd name="connsiteY7" fmla="*/ 196215 h 196215"/>
                <a:gd name="connsiteX8" fmla="*/ 24285 w 41574"/>
                <a:gd name="connsiteY8" fmla="*/ 196215 h 196215"/>
                <a:gd name="connsiteX9" fmla="*/ 41430 w 41574"/>
                <a:gd name="connsiteY9" fmla="*/ 177165 h 196215"/>
                <a:gd name="connsiteX10" fmla="*/ 41430 w 41574"/>
                <a:gd name="connsiteY10" fmla="*/ 30480 h 196215"/>
                <a:gd name="connsiteX11" fmla="*/ 41430 w 41574"/>
                <a:gd name="connsiteY11" fmla="*/ 29528 h 196215"/>
                <a:gd name="connsiteX12" fmla="*/ 41430 w 41574"/>
                <a:gd name="connsiteY12" fmla="*/ 29528 h 196215"/>
                <a:gd name="connsiteX13" fmla="*/ 31905 w 41574"/>
                <a:gd name="connsiteY13" fmla="*/ 3810 h 196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574" h="196215">
                  <a:moveTo>
                    <a:pt x="31905" y="3810"/>
                  </a:moveTo>
                  <a:cubicBezTo>
                    <a:pt x="27142" y="953"/>
                    <a:pt x="22380" y="0"/>
                    <a:pt x="17617" y="0"/>
                  </a:cubicBezTo>
                  <a:cubicBezTo>
                    <a:pt x="11902" y="0"/>
                    <a:pt x="7140" y="953"/>
                    <a:pt x="5235" y="1905"/>
                  </a:cubicBezTo>
                  <a:cubicBezTo>
                    <a:pt x="-480" y="4763"/>
                    <a:pt x="-480" y="6667"/>
                    <a:pt x="472" y="10478"/>
                  </a:cubicBezTo>
                  <a:cubicBezTo>
                    <a:pt x="2377" y="16192"/>
                    <a:pt x="2377" y="34290"/>
                    <a:pt x="2377" y="48578"/>
                  </a:cubicBezTo>
                  <a:lnTo>
                    <a:pt x="2377" y="60008"/>
                  </a:lnTo>
                  <a:lnTo>
                    <a:pt x="2377" y="178117"/>
                  </a:lnTo>
                  <a:cubicBezTo>
                    <a:pt x="2377" y="192405"/>
                    <a:pt x="9997" y="196215"/>
                    <a:pt x="20475" y="196215"/>
                  </a:cubicBezTo>
                  <a:lnTo>
                    <a:pt x="24285" y="196215"/>
                  </a:lnTo>
                  <a:cubicBezTo>
                    <a:pt x="33810" y="196215"/>
                    <a:pt x="41430" y="191453"/>
                    <a:pt x="41430" y="177165"/>
                  </a:cubicBezTo>
                  <a:lnTo>
                    <a:pt x="41430" y="30480"/>
                  </a:lnTo>
                  <a:cubicBezTo>
                    <a:pt x="41430" y="30480"/>
                    <a:pt x="41430" y="29528"/>
                    <a:pt x="41430" y="29528"/>
                  </a:cubicBezTo>
                  <a:lnTo>
                    <a:pt x="41430" y="29528"/>
                  </a:lnTo>
                  <a:cubicBezTo>
                    <a:pt x="42382" y="18097"/>
                    <a:pt x="38572" y="8572"/>
                    <a:pt x="31905" y="381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40" name="Freeform: Shape 46">
              <a:extLst>
                <a:ext uri="{FF2B5EF4-FFF2-40B4-BE49-F238E27FC236}">
                  <a16:creationId xmlns:a16="http://schemas.microsoft.com/office/drawing/2014/main" id="{DED851C7-5ED0-174A-BC53-9AF32FB449BA}"/>
                </a:ext>
              </a:extLst>
            </p:cNvPr>
            <p:cNvSpPr/>
            <p:nvPr/>
          </p:nvSpPr>
          <p:spPr>
            <a:xfrm>
              <a:off x="3368040" y="2260282"/>
              <a:ext cx="131917" cy="147637"/>
            </a:xfrm>
            <a:custGeom>
              <a:avLst/>
              <a:gdLst>
                <a:gd name="connsiteX0" fmla="*/ 129540 w 131917"/>
                <a:gd name="connsiteY0" fmla="*/ 96202 h 147637"/>
                <a:gd name="connsiteX1" fmla="*/ 129540 w 131917"/>
                <a:gd name="connsiteY1" fmla="*/ 61913 h 147637"/>
                <a:gd name="connsiteX2" fmla="*/ 65722 w 131917"/>
                <a:gd name="connsiteY2" fmla="*/ 0 h 147637"/>
                <a:gd name="connsiteX3" fmla="*/ 6667 w 131917"/>
                <a:gd name="connsiteY3" fmla="*/ 34290 h 147637"/>
                <a:gd name="connsiteX4" fmla="*/ 30480 w 131917"/>
                <a:gd name="connsiteY4" fmla="*/ 51435 h 147637"/>
                <a:gd name="connsiteX5" fmla="*/ 32385 w 131917"/>
                <a:gd name="connsiteY5" fmla="*/ 50483 h 147637"/>
                <a:gd name="connsiteX6" fmla="*/ 32385 w 131917"/>
                <a:gd name="connsiteY6" fmla="*/ 50483 h 147637"/>
                <a:gd name="connsiteX7" fmla="*/ 65722 w 131917"/>
                <a:gd name="connsiteY7" fmla="*/ 30480 h 147637"/>
                <a:gd name="connsiteX8" fmla="*/ 91440 w 131917"/>
                <a:gd name="connsiteY8" fmla="*/ 51435 h 147637"/>
                <a:gd name="connsiteX9" fmla="*/ 87630 w 131917"/>
                <a:gd name="connsiteY9" fmla="*/ 55245 h 147637"/>
                <a:gd name="connsiteX10" fmla="*/ 87630 w 131917"/>
                <a:gd name="connsiteY10" fmla="*/ 55245 h 147637"/>
                <a:gd name="connsiteX11" fmla="*/ 8572 w 131917"/>
                <a:gd name="connsiteY11" fmla="*/ 80963 h 147637"/>
                <a:gd name="connsiteX12" fmla="*/ 0 w 131917"/>
                <a:gd name="connsiteY12" fmla="*/ 108585 h 147637"/>
                <a:gd name="connsiteX13" fmla="*/ 45720 w 131917"/>
                <a:gd name="connsiteY13" fmla="*/ 147638 h 147637"/>
                <a:gd name="connsiteX14" fmla="*/ 85725 w 131917"/>
                <a:gd name="connsiteY14" fmla="*/ 132397 h 147637"/>
                <a:gd name="connsiteX15" fmla="*/ 85725 w 131917"/>
                <a:gd name="connsiteY15" fmla="*/ 132397 h 147637"/>
                <a:gd name="connsiteX16" fmla="*/ 86677 w 131917"/>
                <a:gd name="connsiteY16" fmla="*/ 131445 h 147637"/>
                <a:gd name="connsiteX17" fmla="*/ 90488 w 131917"/>
                <a:gd name="connsiteY17" fmla="*/ 130492 h 147637"/>
                <a:gd name="connsiteX18" fmla="*/ 93345 w 131917"/>
                <a:gd name="connsiteY18" fmla="*/ 131445 h 147637"/>
                <a:gd name="connsiteX19" fmla="*/ 94297 w 131917"/>
                <a:gd name="connsiteY19" fmla="*/ 132397 h 147637"/>
                <a:gd name="connsiteX20" fmla="*/ 100965 w 131917"/>
                <a:gd name="connsiteY20" fmla="*/ 141922 h 147637"/>
                <a:gd name="connsiteX21" fmla="*/ 126682 w 131917"/>
                <a:gd name="connsiteY21" fmla="*/ 143827 h 147637"/>
                <a:gd name="connsiteX22" fmla="*/ 131445 w 131917"/>
                <a:gd name="connsiteY22" fmla="*/ 135255 h 147637"/>
                <a:gd name="connsiteX23" fmla="*/ 129540 w 131917"/>
                <a:gd name="connsiteY23" fmla="*/ 96202 h 147637"/>
                <a:gd name="connsiteX24" fmla="*/ 90488 w 131917"/>
                <a:gd name="connsiteY24" fmla="*/ 87630 h 147637"/>
                <a:gd name="connsiteX25" fmla="*/ 57150 w 131917"/>
                <a:gd name="connsiteY25" fmla="*/ 116205 h 147637"/>
                <a:gd name="connsiteX26" fmla="*/ 38100 w 131917"/>
                <a:gd name="connsiteY26" fmla="*/ 101917 h 147637"/>
                <a:gd name="connsiteX27" fmla="*/ 82867 w 131917"/>
                <a:gd name="connsiteY27" fmla="*/ 79058 h 147637"/>
                <a:gd name="connsiteX28" fmla="*/ 84772 w 131917"/>
                <a:gd name="connsiteY28" fmla="*/ 79058 h 147637"/>
                <a:gd name="connsiteX29" fmla="*/ 84772 w 131917"/>
                <a:gd name="connsiteY29" fmla="*/ 79058 h 147637"/>
                <a:gd name="connsiteX30" fmla="*/ 90488 w 131917"/>
                <a:gd name="connsiteY30" fmla="*/ 84772 h 147637"/>
                <a:gd name="connsiteX31" fmla="*/ 90488 w 131917"/>
                <a:gd name="connsiteY31" fmla="*/ 87630 h 147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31917" h="147637">
                  <a:moveTo>
                    <a:pt x="129540" y="96202"/>
                  </a:moveTo>
                  <a:lnTo>
                    <a:pt x="129540" y="61913"/>
                  </a:lnTo>
                  <a:cubicBezTo>
                    <a:pt x="129540" y="22860"/>
                    <a:pt x="120967" y="0"/>
                    <a:pt x="65722" y="0"/>
                  </a:cubicBezTo>
                  <a:cubicBezTo>
                    <a:pt x="24765" y="0"/>
                    <a:pt x="6667" y="17145"/>
                    <a:pt x="6667" y="34290"/>
                  </a:cubicBezTo>
                  <a:cubicBezTo>
                    <a:pt x="6667" y="49530"/>
                    <a:pt x="24765" y="51435"/>
                    <a:pt x="30480" y="51435"/>
                  </a:cubicBezTo>
                  <a:cubicBezTo>
                    <a:pt x="31432" y="51435"/>
                    <a:pt x="31432" y="51435"/>
                    <a:pt x="32385" y="50483"/>
                  </a:cubicBezTo>
                  <a:lnTo>
                    <a:pt x="32385" y="50483"/>
                  </a:lnTo>
                  <a:cubicBezTo>
                    <a:pt x="37147" y="40005"/>
                    <a:pt x="47625" y="30480"/>
                    <a:pt x="65722" y="30480"/>
                  </a:cubicBezTo>
                  <a:cubicBezTo>
                    <a:pt x="84772" y="30480"/>
                    <a:pt x="90488" y="36195"/>
                    <a:pt x="91440" y="51435"/>
                  </a:cubicBezTo>
                  <a:cubicBezTo>
                    <a:pt x="91440" y="53340"/>
                    <a:pt x="89535" y="55245"/>
                    <a:pt x="87630" y="55245"/>
                  </a:cubicBezTo>
                  <a:lnTo>
                    <a:pt x="87630" y="55245"/>
                  </a:lnTo>
                  <a:cubicBezTo>
                    <a:pt x="73342" y="56197"/>
                    <a:pt x="22860" y="62865"/>
                    <a:pt x="8572" y="80963"/>
                  </a:cubicBezTo>
                  <a:cubicBezTo>
                    <a:pt x="1905" y="88583"/>
                    <a:pt x="0" y="98108"/>
                    <a:pt x="0" y="108585"/>
                  </a:cubicBezTo>
                  <a:cubicBezTo>
                    <a:pt x="0" y="131445"/>
                    <a:pt x="17145" y="147638"/>
                    <a:pt x="45720" y="147638"/>
                  </a:cubicBezTo>
                  <a:cubicBezTo>
                    <a:pt x="61913" y="147638"/>
                    <a:pt x="76200" y="141922"/>
                    <a:pt x="85725" y="132397"/>
                  </a:cubicBezTo>
                  <a:lnTo>
                    <a:pt x="85725" y="132397"/>
                  </a:lnTo>
                  <a:cubicBezTo>
                    <a:pt x="85725" y="132397"/>
                    <a:pt x="86677" y="131445"/>
                    <a:pt x="86677" y="131445"/>
                  </a:cubicBezTo>
                  <a:cubicBezTo>
                    <a:pt x="87630" y="130492"/>
                    <a:pt x="89535" y="130492"/>
                    <a:pt x="90488" y="130492"/>
                  </a:cubicBezTo>
                  <a:cubicBezTo>
                    <a:pt x="91440" y="130492"/>
                    <a:pt x="92392" y="130492"/>
                    <a:pt x="93345" y="131445"/>
                  </a:cubicBezTo>
                  <a:cubicBezTo>
                    <a:pt x="94297" y="132397"/>
                    <a:pt x="94297" y="132397"/>
                    <a:pt x="94297" y="132397"/>
                  </a:cubicBezTo>
                  <a:cubicBezTo>
                    <a:pt x="96202" y="136208"/>
                    <a:pt x="98107" y="139065"/>
                    <a:pt x="100965" y="141922"/>
                  </a:cubicBezTo>
                  <a:cubicBezTo>
                    <a:pt x="110490" y="148590"/>
                    <a:pt x="122872" y="145733"/>
                    <a:pt x="126682" y="143827"/>
                  </a:cubicBezTo>
                  <a:cubicBezTo>
                    <a:pt x="132397" y="140970"/>
                    <a:pt x="132397" y="139065"/>
                    <a:pt x="131445" y="135255"/>
                  </a:cubicBezTo>
                  <a:cubicBezTo>
                    <a:pt x="129540" y="130492"/>
                    <a:pt x="129540" y="111442"/>
                    <a:pt x="129540" y="96202"/>
                  </a:cubicBezTo>
                  <a:moveTo>
                    <a:pt x="90488" y="87630"/>
                  </a:moveTo>
                  <a:cubicBezTo>
                    <a:pt x="90488" y="102870"/>
                    <a:pt x="77152" y="116205"/>
                    <a:pt x="57150" y="116205"/>
                  </a:cubicBezTo>
                  <a:cubicBezTo>
                    <a:pt x="43815" y="116205"/>
                    <a:pt x="38100" y="110490"/>
                    <a:pt x="38100" y="101917"/>
                  </a:cubicBezTo>
                  <a:cubicBezTo>
                    <a:pt x="38100" y="91440"/>
                    <a:pt x="53340" y="80963"/>
                    <a:pt x="82867" y="79058"/>
                  </a:cubicBezTo>
                  <a:lnTo>
                    <a:pt x="84772" y="79058"/>
                  </a:lnTo>
                  <a:lnTo>
                    <a:pt x="84772" y="79058"/>
                  </a:lnTo>
                  <a:cubicBezTo>
                    <a:pt x="87630" y="79058"/>
                    <a:pt x="90488" y="81915"/>
                    <a:pt x="90488" y="84772"/>
                  </a:cubicBezTo>
                  <a:lnTo>
                    <a:pt x="90488" y="8763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41" name="Freeform: Shape 47">
              <a:extLst>
                <a:ext uri="{FF2B5EF4-FFF2-40B4-BE49-F238E27FC236}">
                  <a16:creationId xmlns:a16="http://schemas.microsoft.com/office/drawing/2014/main" id="{03A43882-2C11-DD4B-B3F0-CF47864ECBF1}"/>
                </a:ext>
              </a:extLst>
            </p:cNvPr>
            <p:cNvSpPr/>
            <p:nvPr/>
          </p:nvSpPr>
          <p:spPr>
            <a:xfrm>
              <a:off x="3584737" y="2207895"/>
              <a:ext cx="137452" cy="196214"/>
            </a:xfrm>
            <a:custGeom>
              <a:avLst/>
              <a:gdLst>
                <a:gd name="connsiteX0" fmla="*/ 134775 w 137452"/>
                <a:gd name="connsiteY0" fmla="*/ 179070 h 196214"/>
                <a:gd name="connsiteX1" fmla="*/ 110010 w 137452"/>
                <a:gd name="connsiteY1" fmla="*/ 149542 h 196214"/>
                <a:gd name="connsiteX2" fmla="*/ 107152 w 137452"/>
                <a:gd name="connsiteY2" fmla="*/ 144780 h 196214"/>
                <a:gd name="connsiteX3" fmla="*/ 93817 w 137452"/>
                <a:gd name="connsiteY3" fmla="*/ 126683 h 196214"/>
                <a:gd name="connsiteX4" fmla="*/ 95722 w 137452"/>
                <a:gd name="connsiteY4" fmla="*/ 108585 h 196214"/>
                <a:gd name="connsiteX5" fmla="*/ 98580 w 137452"/>
                <a:gd name="connsiteY5" fmla="*/ 105727 h 196214"/>
                <a:gd name="connsiteX6" fmla="*/ 101437 w 137452"/>
                <a:gd name="connsiteY6" fmla="*/ 101917 h 196214"/>
                <a:gd name="connsiteX7" fmla="*/ 101437 w 137452"/>
                <a:gd name="connsiteY7" fmla="*/ 101917 h 196214"/>
                <a:gd name="connsiteX8" fmla="*/ 102390 w 137452"/>
                <a:gd name="connsiteY8" fmla="*/ 100013 h 196214"/>
                <a:gd name="connsiteX9" fmla="*/ 102390 w 137452"/>
                <a:gd name="connsiteY9" fmla="*/ 99060 h 196214"/>
                <a:gd name="connsiteX10" fmla="*/ 106200 w 137452"/>
                <a:gd name="connsiteY10" fmla="*/ 95250 h 196214"/>
                <a:gd name="connsiteX11" fmla="*/ 120487 w 137452"/>
                <a:gd name="connsiteY11" fmla="*/ 81915 h 196214"/>
                <a:gd name="connsiteX12" fmla="*/ 122392 w 137452"/>
                <a:gd name="connsiteY12" fmla="*/ 73342 h 196214"/>
                <a:gd name="connsiteX13" fmla="*/ 122392 w 137452"/>
                <a:gd name="connsiteY13" fmla="*/ 73342 h 196214"/>
                <a:gd name="connsiteX14" fmla="*/ 122392 w 137452"/>
                <a:gd name="connsiteY14" fmla="*/ 73342 h 196214"/>
                <a:gd name="connsiteX15" fmla="*/ 102390 w 137452"/>
                <a:gd name="connsiteY15" fmla="*/ 61913 h 196214"/>
                <a:gd name="connsiteX16" fmla="*/ 102390 w 137452"/>
                <a:gd name="connsiteY16" fmla="*/ 61913 h 196214"/>
                <a:gd name="connsiteX17" fmla="*/ 102390 w 137452"/>
                <a:gd name="connsiteY17" fmla="*/ 61913 h 196214"/>
                <a:gd name="connsiteX18" fmla="*/ 102390 w 137452"/>
                <a:gd name="connsiteY18" fmla="*/ 61913 h 196214"/>
                <a:gd name="connsiteX19" fmla="*/ 101437 w 137452"/>
                <a:gd name="connsiteY19" fmla="*/ 61913 h 196214"/>
                <a:gd name="connsiteX20" fmla="*/ 101437 w 137452"/>
                <a:gd name="connsiteY20" fmla="*/ 61913 h 196214"/>
                <a:gd name="connsiteX21" fmla="*/ 100485 w 137452"/>
                <a:gd name="connsiteY21" fmla="*/ 61913 h 196214"/>
                <a:gd name="connsiteX22" fmla="*/ 99532 w 137452"/>
                <a:gd name="connsiteY22" fmla="*/ 61913 h 196214"/>
                <a:gd name="connsiteX23" fmla="*/ 94770 w 137452"/>
                <a:gd name="connsiteY23" fmla="*/ 62865 h 196214"/>
                <a:gd name="connsiteX24" fmla="*/ 94770 w 137452"/>
                <a:gd name="connsiteY24" fmla="*/ 62865 h 196214"/>
                <a:gd name="connsiteX25" fmla="*/ 93817 w 137452"/>
                <a:gd name="connsiteY25" fmla="*/ 62865 h 196214"/>
                <a:gd name="connsiteX26" fmla="*/ 89055 w 137452"/>
                <a:gd name="connsiteY26" fmla="*/ 66675 h 196214"/>
                <a:gd name="connsiteX27" fmla="*/ 89055 w 137452"/>
                <a:gd name="connsiteY27" fmla="*/ 66675 h 196214"/>
                <a:gd name="connsiteX28" fmla="*/ 83340 w 137452"/>
                <a:gd name="connsiteY28" fmla="*/ 72390 h 196214"/>
                <a:gd name="connsiteX29" fmla="*/ 62385 w 137452"/>
                <a:gd name="connsiteY29" fmla="*/ 93345 h 196214"/>
                <a:gd name="connsiteX30" fmla="*/ 50002 w 137452"/>
                <a:gd name="connsiteY30" fmla="*/ 100013 h 196214"/>
                <a:gd name="connsiteX31" fmla="*/ 42382 w 137452"/>
                <a:gd name="connsiteY31" fmla="*/ 91440 h 196214"/>
                <a:gd name="connsiteX32" fmla="*/ 42382 w 137452"/>
                <a:gd name="connsiteY32" fmla="*/ 31433 h 196214"/>
                <a:gd name="connsiteX33" fmla="*/ 42382 w 137452"/>
                <a:gd name="connsiteY33" fmla="*/ 31433 h 196214"/>
                <a:gd name="connsiteX34" fmla="*/ 42382 w 137452"/>
                <a:gd name="connsiteY34" fmla="*/ 31433 h 196214"/>
                <a:gd name="connsiteX35" fmla="*/ 42382 w 137452"/>
                <a:gd name="connsiteY35" fmla="*/ 30480 h 196214"/>
                <a:gd name="connsiteX36" fmla="*/ 42382 w 137452"/>
                <a:gd name="connsiteY36" fmla="*/ 30480 h 196214"/>
                <a:gd name="connsiteX37" fmla="*/ 31905 w 137452"/>
                <a:gd name="connsiteY37" fmla="*/ 3810 h 196214"/>
                <a:gd name="connsiteX38" fmla="*/ 17617 w 137452"/>
                <a:gd name="connsiteY38" fmla="*/ 0 h 196214"/>
                <a:gd name="connsiteX39" fmla="*/ 5235 w 137452"/>
                <a:gd name="connsiteY39" fmla="*/ 1905 h 196214"/>
                <a:gd name="connsiteX40" fmla="*/ 472 w 137452"/>
                <a:gd name="connsiteY40" fmla="*/ 10477 h 196214"/>
                <a:gd name="connsiteX41" fmla="*/ 2377 w 137452"/>
                <a:gd name="connsiteY41" fmla="*/ 39052 h 196214"/>
                <a:gd name="connsiteX42" fmla="*/ 2377 w 137452"/>
                <a:gd name="connsiteY42" fmla="*/ 177165 h 196214"/>
                <a:gd name="connsiteX43" fmla="*/ 20475 w 137452"/>
                <a:gd name="connsiteY43" fmla="*/ 196215 h 196214"/>
                <a:gd name="connsiteX44" fmla="*/ 24285 w 137452"/>
                <a:gd name="connsiteY44" fmla="*/ 196215 h 196214"/>
                <a:gd name="connsiteX45" fmla="*/ 41430 w 137452"/>
                <a:gd name="connsiteY45" fmla="*/ 177165 h 196214"/>
                <a:gd name="connsiteX46" fmla="*/ 41430 w 137452"/>
                <a:gd name="connsiteY46" fmla="*/ 175260 h 196214"/>
                <a:gd name="connsiteX47" fmla="*/ 41430 w 137452"/>
                <a:gd name="connsiteY47" fmla="*/ 144780 h 196214"/>
                <a:gd name="connsiteX48" fmla="*/ 49050 w 137452"/>
                <a:gd name="connsiteY48" fmla="*/ 136208 h 196214"/>
                <a:gd name="connsiteX49" fmla="*/ 64290 w 137452"/>
                <a:gd name="connsiteY49" fmla="*/ 146685 h 196214"/>
                <a:gd name="connsiteX50" fmla="*/ 93817 w 137452"/>
                <a:gd name="connsiteY50" fmla="*/ 183833 h 196214"/>
                <a:gd name="connsiteX51" fmla="*/ 93817 w 137452"/>
                <a:gd name="connsiteY51" fmla="*/ 183833 h 196214"/>
                <a:gd name="connsiteX52" fmla="*/ 115725 w 137452"/>
                <a:gd name="connsiteY52" fmla="*/ 196215 h 196214"/>
                <a:gd name="connsiteX53" fmla="*/ 135727 w 137452"/>
                <a:gd name="connsiteY53" fmla="*/ 185738 h 196214"/>
                <a:gd name="connsiteX54" fmla="*/ 134775 w 137452"/>
                <a:gd name="connsiteY54" fmla="*/ 179070 h 196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137452" h="196214">
                  <a:moveTo>
                    <a:pt x="134775" y="179070"/>
                  </a:moveTo>
                  <a:cubicBezTo>
                    <a:pt x="130012" y="175260"/>
                    <a:pt x="118582" y="160972"/>
                    <a:pt x="110010" y="149542"/>
                  </a:cubicBezTo>
                  <a:lnTo>
                    <a:pt x="107152" y="144780"/>
                  </a:lnTo>
                  <a:lnTo>
                    <a:pt x="93817" y="126683"/>
                  </a:lnTo>
                  <a:cubicBezTo>
                    <a:pt x="90007" y="120967"/>
                    <a:pt x="90960" y="115252"/>
                    <a:pt x="95722" y="108585"/>
                  </a:cubicBezTo>
                  <a:cubicBezTo>
                    <a:pt x="96675" y="107633"/>
                    <a:pt x="97627" y="106680"/>
                    <a:pt x="98580" y="105727"/>
                  </a:cubicBezTo>
                  <a:cubicBezTo>
                    <a:pt x="99532" y="104775"/>
                    <a:pt x="100485" y="103822"/>
                    <a:pt x="101437" y="101917"/>
                  </a:cubicBezTo>
                  <a:lnTo>
                    <a:pt x="101437" y="101917"/>
                  </a:lnTo>
                  <a:cubicBezTo>
                    <a:pt x="101437" y="100965"/>
                    <a:pt x="102390" y="100965"/>
                    <a:pt x="102390" y="100013"/>
                  </a:cubicBezTo>
                  <a:lnTo>
                    <a:pt x="102390" y="99060"/>
                  </a:lnTo>
                  <a:cubicBezTo>
                    <a:pt x="103342" y="98108"/>
                    <a:pt x="105247" y="96202"/>
                    <a:pt x="106200" y="95250"/>
                  </a:cubicBezTo>
                  <a:cubicBezTo>
                    <a:pt x="111915" y="88583"/>
                    <a:pt x="117630" y="83820"/>
                    <a:pt x="120487" y="81915"/>
                  </a:cubicBezTo>
                  <a:cubicBezTo>
                    <a:pt x="123345" y="80010"/>
                    <a:pt x="125250" y="78105"/>
                    <a:pt x="122392" y="73342"/>
                  </a:cubicBezTo>
                  <a:lnTo>
                    <a:pt x="122392" y="73342"/>
                  </a:lnTo>
                  <a:cubicBezTo>
                    <a:pt x="122392" y="73342"/>
                    <a:pt x="122392" y="73342"/>
                    <a:pt x="122392" y="73342"/>
                  </a:cubicBezTo>
                  <a:cubicBezTo>
                    <a:pt x="121440" y="70485"/>
                    <a:pt x="112867" y="61913"/>
                    <a:pt x="102390" y="61913"/>
                  </a:cubicBezTo>
                  <a:cubicBezTo>
                    <a:pt x="102390" y="61913"/>
                    <a:pt x="102390" y="61913"/>
                    <a:pt x="102390" y="61913"/>
                  </a:cubicBezTo>
                  <a:cubicBezTo>
                    <a:pt x="102390" y="61913"/>
                    <a:pt x="102390" y="61913"/>
                    <a:pt x="102390" y="61913"/>
                  </a:cubicBezTo>
                  <a:cubicBezTo>
                    <a:pt x="102390" y="61913"/>
                    <a:pt x="102390" y="61913"/>
                    <a:pt x="102390" y="61913"/>
                  </a:cubicBezTo>
                  <a:cubicBezTo>
                    <a:pt x="102390" y="61913"/>
                    <a:pt x="101437" y="61913"/>
                    <a:pt x="101437" y="61913"/>
                  </a:cubicBezTo>
                  <a:cubicBezTo>
                    <a:pt x="101437" y="61913"/>
                    <a:pt x="101437" y="61913"/>
                    <a:pt x="101437" y="61913"/>
                  </a:cubicBezTo>
                  <a:cubicBezTo>
                    <a:pt x="101437" y="61913"/>
                    <a:pt x="100485" y="61913"/>
                    <a:pt x="100485" y="61913"/>
                  </a:cubicBezTo>
                  <a:cubicBezTo>
                    <a:pt x="100485" y="61913"/>
                    <a:pt x="99532" y="61913"/>
                    <a:pt x="99532" y="61913"/>
                  </a:cubicBezTo>
                  <a:cubicBezTo>
                    <a:pt x="97627" y="61913"/>
                    <a:pt x="95722" y="62865"/>
                    <a:pt x="94770" y="62865"/>
                  </a:cubicBezTo>
                  <a:cubicBezTo>
                    <a:pt x="94770" y="62865"/>
                    <a:pt x="94770" y="62865"/>
                    <a:pt x="94770" y="62865"/>
                  </a:cubicBezTo>
                  <a:cubicBezTo>
                    <a:pt x="94770" y="62865"/>
                    <a:pt x="93817" y="62865"/>
                    <a:pt x="93817" y="62865"/>
                  </a:cubicBezTo>
                  <a:cubicBezTo>
                    <a:pt x="91912" y="63817"/>
                    <a:pt x="90007" y="64770"/>
                    <a:pt x="89055" y="66675"/>
                  </a:cubicBezTo>
                  <a:lnTo>
                    <a:pt x="89055" y="66675"/>
                  </a:lnTo>
                  <a:cubicBezTo>
                    <a:pt x="87150" y="68580"/>
                    <a:pt x="85245" y="70485"/>
                    <a:pt x="83340" y="72390"/>
                  </a:cubicBezTo>
                  <a:lnTo>
                    <a:pt x="62385" y="93345"/>
                  </a:lnTo>
                  <a:cubicBezTo>
                    <a:pt x="59527" y="96202"/>
                    <a:pt x="56670" y="100013"/>
                    <a:pt x="50002" y="100013"/>
                  </a:cubicBezTo>
                  <a:cubicBezTo>
                    <a:pt x="45240" y="100013"/>
                    <a:pt x="42382" y="97155"/>
                    <a:pt x="42382" y="91440"/>
                  </a:cubicBezTo>
                  <a:lnTo>
                    <a:pt x="42382" y="31433"/>
                  </a:lnTo>
                  <a:lnTo>
                    <a:pt x="42382" y="31433"/>
                  </a:lnTo>
                  <a:lnTo>
                    <a:pt x="42382" y="31433"/>
                  </a:lnTo>
                  <a:cubicBezTo>
                    <a:pt x="42382" y="31433"/>
                    <a:pt x="42382" y="30480"/>
                    <a:pt x="42382" y="30480"/>
                  </a:cubicBezTo>
                  <a:lnTo>
                    <a:pt x="42382" y="30480"/>
                  </a:lnTo>
                  <a:cubicBezTo>
                    <a:pt x="42382" y="18097"/>
                    <a:pt x="38572" y="8572"/>
                    <a:pt x="31905" y="3810"/>
                  </a:cubicBezTo>
                  <a:cubicBezTo>
                    <a:pt x="27142" y="952"/>
                    <a:pt x="22380" y="0"/>
                    <a:pt x="17617" y="0"/>
                  </a:cubicBezTo>
                  <a:cubicBezTo>
                    <a:pt x="11902" y="0"/>
                    <a:pt x="7140" y="952"/>
                    <a:pt x="5235" y="1905"/>
                  </a:cubicBezTo>
                  <a:cubicBezTo>
                    <a:pt x="-480" y="4763"/>
                    <a:pt x="-480" y="6667"/>
                    <a:pt x="472" y="10477"/>
                  </a:cubicBezTo>
                  <a:cubicBezTo>
                    <a:pt x="1425" y="14288"/>
                    <a:pt x="2377" y="27622"/>
                    <a:pt x="2377" y="39052"/>
                  </a:cubicBezTo>
                  <a:lnTo>
                    <a:pt x="2377" y="177165"/>
                  </a:lnTo>
                  <a:cubicBezTo>
                    <a:pt x="2377" y="191452"/>
                    <a:pt x="9997" y="196215"/>
                    <a:pt x="20475" y="196215"/>
                  </a:cubicBezTo>
                  <a:lnTo>
                    <a:pt x="24285" y="196215"/>
                  </a:lnTo>
                  <a:cubicBezTo>
                    <a:pt x="34762" y="196215"/>
                    <a:pt x="41430" y="191452"/>
                    <a:pt x="41430" y="177165"/>
                  </a:cubicBezTo>
                  <a:lnTo>
                    <a:pt x="41430" y="175260"/>
                  </a:lnTo>
                  <a:cubicBezTo>
                    <a:pt x="41430" y="171450"/>
                    <a:pt x="41430" y="148590"/>
                    <a:pt x="41430" y="144780"/>
                  </a:cubicBezTo>
                  <a:cubicBezTo>
                    <a:pt x="41430" y="138113"/>
                    <a:pt x="46192" y="136208"/>
                    <a:pt x="49050" y="136208"/>
                  </a:cubicBezTo>
                  <a:cubicBezTo>
                    <a:pt x="56670" y="136208"/>
                    <a:pt x="59527" y="140970"/>
                    <a:pt x="64290" y="146685"/>
                  </a:cubicBezTo>
                  <a:cubicBezTo>
                    <a:pt x="66195" y="149542"/>
                    <a:pt x="84292" y="171450"/>
                    <a:pt x="93817" y="183833"/>
                  </a:cubicBezTo>
                  <a:lnTo>
                    <a:pt x="93817" y="183833"/>
                  </a:lnTo>
                  <a:cubicBezTo>
                    <a:pt x="101437" y="193358"/>
                    <a:pt x="108105" y="196215"/>
                    <a:pt x="115725" y="196215"/>
                  </a:cubicBezTo>
                  <a:cubicBezTo>
                    <a:pt x="126202" y="196215"/>
                    <a:pt x="134775" y="188595"/>
                    <a:pt x="135727" y="185738"/>
                  </a:cubicBezTo>
                  <a:cubicBezTo>
                    <a:pt x="138585" y="183833"/>
                    <a:pt x="137632" y="181927"/>
                    <a:pt x="134775" y="17907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42" name="Freeform: Shape 48">
              <a:extLst>
                <a:ext uri="{FF2B5EF4-FFF2-40B4-BE49-F238E27FC236}">
                  <a16:creationId xmlns:a16="http://schemas.microsoft.com/office/drawing/2014/main" id="{F0E8D8AC-C68E-0E4F-93A5-A12551044C63}"/>
                </a:ext>
              </a:extLst>
            </p:cNvPr>
            <p:cNvSpPr/>
            <p:nvPr/>
          </p:nvSpPr>
          <p:spPr>
            <a:xfrm>
              <a:off x="3237180" y="2212657"/>
              <a:ext cx="171231" cy="194309"/>
            </a:xfrm>
            <a:custGeom>
              <a:avLst/>
              <a:gdLst>
                <a:gd name="connsiteX0" fmla="*/ 140384 w 171231"/>
                <a:gd name="connsiteY0" fmla="*/ 39052 h 194309"/>
                <a:gd name="connsiteX1" fmla="*/ 167054 w 171231"/>
                <a:gd name="connsiteY1" fmla="*/ 28575 h 194309"/>
                <a:gd name="connsiteX2" fmla="*/ 168959 w 171231"/>
                <a:gd name="connsiteY2" fmla="*/ 2858 h 194309"/>
                <a:gd name="connsiteX3" fmla="*/ 165149 w 171231"/>
                <a:gd name="connsiteY3" fmla="*/ 0 h 194309"/>
                <a:gd name="connsiteX4" fmla="*/ 30847 w 171231"/>
                <a:gd name="connsiteY4" fmla="*/ 0 h 194309"/>
                <a:gd name="connsiteX5" fmla="*/ 30847 w 171231"/>
                <a:gd name="connsiteY5" fmla="*/ 0 h 194309"/>
                <a:gd name="connsiteX6" fmla="*/ 4177 w 171231"/>
                <a:gd name="connsiteY6" fmla="*/ 10477 h 194309"/>
                <a:gd name="connsiteX7" fmla="*/ 2272 w 171231"/>
                <a:gd name="connsiteY7" fmla="*/ 36195 h 194309"/>
                <a:gd name="connsiteX8" fmla="*/ 6082 w 171231"/>
                <a:gd name="connsiteY8" fmla="*/ 39052 h 194309"/>
                <a:gd name="connsiteX9" fmla="*/ 58469 w 171231"/>
                <a:gd name="connsiteY9" fmla="*/ 39052 h 194309"/>
                <a:gd name="connsiteX10" fmla="*/ 65137 w 171231"/>
                <a:gd name="connsiteY10" fmla="*/ 44767 h 194309"/>
                <a:gd name="connsiteX11" fmla="*/ 65137 w 171231"/>
                <a:gd name="connsiteY11" fmla="*/ 175260 h 194309"/>
                <a:gd name="connsiteX12" fmla="*/ 69899 w 171231"/>
                <a:gd name="connsiteY12" fmla="*/ 189547 h 194309"/>
                <a:gd name="connsiteX13" fmla="*/ 83234 w 171231"/>
                <a:gd name="connsiteY13" fmla="*/ 194310 h 194309"/>
                <a:gd name="connsiteX14" fmla="*/ 87044 w 171231"/>
                <a:gd name="connsiteY14" fmla="*/ 194310 h 194309"/>
                <a:gd name="connsiteX15" fmla="*/ 104189 w 171231"/>
                <a:gd name="connsiteY15" fmla="*/ 175260 h 194309"/>
                <a:gd name="connsiteX16" fmla="*/ 104189 w 171231"/>
                <a:gd name="connsiteY16" fmla="*/ 46672 h 194309"/>
                <a:gd name="connsiteX17" fmla="*/ 111809 w 171231"/>
                <a:gd name="connsiteY17" fmla="*/ 38100 h 194309"/>
                <a:gd name="connsiteX18" fmla="*/ 140384 w 171231"/>
                <a:gd name="connsiteY18" fmla="*/ 39052 h 194309"/>
                <a:gd name="connsiteX19" fmla="*/ 140384 w 171231"/>
                <a:gd name="connsiteY19" fmla="*/ 39052 h 194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71231" h="194309">
                  <a:moveTo>
                    <a:pt x="140384" y="39052"/>
                  </a:moveTo>
                  <a:cubicBezTo>
                    <a:pt x="152767" y="39052"/>
                    <a:pt x="162292" y="35242"/>
                    <a:pt x="167054" y="28575"/>
                  </a:cubicBezTo>
                  <a:cubicBezTo>
                    <a:pt x="173722" y="19050"/>
                    <a:pt x="170864" y="6667"/>
                    <a:pt x="168959" y="2858"/>
                  </a:cubicBezTo>
                  <a:cubicBezTo>
                    <a:pt x="168007" y="952"/>
                    <a:pt x="166102" y="0"/>
                    <a:pt x="165149" y="0"/>
                  </a:cubicBezTo>
                  <a:cubicBezTo>
                    <a:pt x="165149" y="0"/>
                    <a:pt x="30847" y="0"/>
                    <a:pt x="30847" y="0"/>
                  </a:cubicBezTo>
                  <a:lnTo>
                    <a:pt x="30847" y="0"/>
                  </a:lnTo>
                  <a:cubicBezTo>
                    <a:pt x="18464" y="0"/>
                    <a:pt x="8939" y="3810"/>
                    <a:pt x="4177" y="10477"/>
                  </a:cubicBezTo>
                  <a:cubicBezTo>
                    <a:pt x="-2491" y="20002"/>
                    <a:pt x="367" y="32385"/>
                    <a:pt x="2272" y="36195"/>
                  </a:cubicBezTo>
                  <a:cubicBezTo>
                    <a:pt x="3224" y="38100"/>
                    <a:pt x="5129" y="39052"/>
                    <a:pt x="6082" y="39052"/>
                  </a:cubicBezTo>
                  <a:lnTo>
                    <a:pt x="58469" y="39052"/>
                  </a:lnTo>
                  <a:cubicBezTo>
                    <a:pt x="61327" y="39052"/>
                    <a:pt x="64184" y="41910"/>
                    <a:pt x="65137" y="44767"/>
                  </a:cubicBezTo>
                  <a:lnTo>
                    <a:pt x="65137" y="175260"/>
                  </a:lnTo>
                  <a:cubicBezTo>
                    <a:pt x="65137" y="181927"/>
                    <a:pt x="67042" y="186690"/>
                    <a:pt x="69899" y="189547"/>
                  </a:cubicBezTo>
                  <a:cubicBezTo>
                    <a:pt x="72757" y="193358"/>
                    <a:pt x="77519" y="194310"/>
                    <a:pt x="83234" y="194310"/>
                  </a:cubicBezTo>
                  <a:lnTo>
                    <a:pt x="87044" y="194310"/>
                  </a:lnTo>
                  <a:cubicBezTo>
                    <a:pt x="96569" y="194310"/>
                    <a:pt x="104189" y="189547"/>
                    <a:pt x="104189" y="175260"/>
                  </a:cubicBezTo>
                  <a:lnTo>
                    <a:pt x="104189" y="46672"/>
                  </a:lnTo>
                  <a:cubicBezTo>
                    <a:pt x="104189" y="41910"/>
                    <a:pt x="107047" y="39052"/>
                    <a:pt x="111809" y="38100"/>
                  </a:cubicBezTo>
                  <a:cubicBezTo>
                    <a:pt x="111809" y="39052"/>
                    <a:pt x="139432" y="39052"/>
                    <a:pt x="140384" y="39052"/>
                  </a:cubicBezTo>
                  <a:lnTo>
                    <a:pt x="140384" y="3905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43" name="Freeform: Shape 49">
              <a:extLst>
                <a:ext uri="{FF2B5EF4-FFF2-40B4-BE49-F238E27FC236}">
                  <a16:creationId xmlns:a16="http://schemas.microsoft.com/office/drawing/2014/main" id="{B495C0E6-5423-6342-BC3F-8CE2B50E44FB}"/>
                </a:ext>
              </a:extLst>
            </p:cNvPr>
            <p:cNvSpPr/>
            <p:nvPr/>
          </p:nvSpPr>
          <p:spPr>
            <a:xfrm>
              <a:off x="2858452" y="2465070"/>
              <a:ext cx="71437" cy="107632"/>
            </a:xfrm>
            <a:custGeom>
              <a:avLst/>
              <a:gdLst>
                <a:gd name="connsiteX0" fmla="*/ 0 w 71437"/>
                <a:gd name="connsiteY0" fmla="*/ 102870 h 107632"/>
                <a:gd name="connsiteX1" fmla="*/ 0 w 71437"/>
                <a:gd name="connsiteY1" fmla="*/ 6667 h 107632"/>
                <a:gd name="connsiteX2" fmla="*/ 6667 w 71437"/>
                <a:gd name="connsiteY2" fmla="*/ 0 h 107632"/>
                <a:gd name="connsiteX3" fmla="*/ 66675 w 71437"/>
                <a:gd name="connsiteY3" fmla="*/ 0 h 107632"/>
                <a:gd name="connsiteX4" fmla="*/ 71438 w 71437"/>
                <a:gd name="connsiteY4" fmla="*/ 4763 h 107632"/>
                <a:gd name="connsiteX5" fmla="*/ 71438 w 71437"/>
                <a:gd name="connsiteY5" fmla="*/ 5715 h 107632"/>
                <a:gd name="connsiteX6" fmla="*/ 66675 w 71437"/>
                <a:gd name="connsiteY6" fmla="*/ 10477 h 107632"/>
                <a:gd name="connsiteX7" fmla="*/ 11430 w 71437"/>
                <a:gd name="connsiteY7" fmla="*/ 10477 h 107632"/>
                <a:gd name="connsiteX8" fmla="*/ 11430 w 71437"/>
                <a:gd name="connsiteY8" fmla="*/ 50483 h 107632"/>
                <a:gd name="connsiteX9" fmla="*/ 52388 w 71437"/>
                <a:gd name="connsiteY9" fmla="*/ 50483 h 107632"/>
                <a:gd name="connsiteX10" fmla="*/ 57150 w 71437"/>
                <a:gd name="connsiteY10" fmla="*/ 55245 h 107632"/>
                <a:gd name="connsiteX11" fmla="*/ 57150 w 71437"/>
                <a:gd name="connsiteY11" fmla="*/ 56197 h 107632"/>
                <a:gd name="connsiteX12" fmla="*/ 52388 w 71437"/>
                <a:gd name="connsiteY12" fmla="*/ 60960 h 107632"/>
                <a:gd name="connsiteX13" fmla="*/ 11430 w 71437"/>
                <a:gd name="connsiteY13" fmla="*/ 60960 h 107632"/>
                <a:gd name="connsiteX14" fmla="*/ 11430 w 71437"/>
                <a:gd name="connsiteY14" fmla="*/ 102870 h 107632"/>
                <a:gd name="connsiteX15" fmla="*/ 6667 w 71437"/>
                <a:gd name="connsiteY15" fmla="*/ 107633 h 107632"/>
                <a:gd name="connsiteX16" fmla="*/ 4763 w 71437"/>
                <a:gd name="connsiteY16" fmla="*/ 107633 h 107632"/>
                <a:gd name="connsiteX17" fmla="*/ 0 w 71437"/>
                <a:gd name="connsiteY17" fmla="*/ 102870 h 107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1437" h="107632">
                  <a:moveTo>
                    <a:pt x="0" y="102870"/>
                  </a:moveTo>
                  <a:lnTo>
                    <a:pt x="0" y="6667"/>
                  </a:lnTo>
                  <a:cubicBezTo>
                    <a:pt x="0" y="2858"/>
                    <a:pt x="2857" y="0"/>
                    <a:pt x="6667" y="0"/>
                  </a:cubicBezTo>
                  <a:lnTo>
                    <a:pt x="66675" y="0"/>
                  </a:lnTo>
                  <a:cubicBezTo>
                    <a:pt x="69532" y="0"/>
                    <a:pt x="71438" y="1905"/>
                    <a:pt x="71438" y="4763"/>
                  </a:cubicBezTo>
                  <a:lnTo>
                    <a:pt x="71438" y="5715"/>
                  </a:lnTo>
                  <a:cubicBezTo>
                    <a:pt x="71438" y="8572"/>
                    <a:pt x="69532" y="10477"/>
                    <a:pt x="66675" y="10477"/>
                  </a:cubicBezTo>
                  <a:lnTo>
                    <a:pt x="11430" y="10477"/>
                  </a:lnTo>
                  <a:lnTo>
                    <a:pt x="11430" y="50483"/>
                  </a:lnTo>
                  <a:lnTo>
                    <a:pt x="52388" y="50483"/>
                  </a:lnTo>
                  <a:cubicBezTo>
                    <a:pt x="55245" y="50483"/>
                    <a:pt x="57150" y="52388"/>
                    <a:pt x="57150" y="55245"/>
                  </a:cubicBezTo>
                  <a:lnTo>
                    <a:pt x="57150" y="56197"/>
                  </a:lnTo>
                  <a:cubicBezTo>
                    <a:pt x="57150" y="59055"/>
                    <a:pt x="55245" y="60960"/>
                    <a:pt x="52388" y="60960"/>
                  </a:cubicBezTo>
                  <a:lnTo>
                    <a:pt x="11430" y="60960"/>
                  </a:lnTo>
                  <a:lnTo>
                    <a:pt x="11430" y="102870"/>
                  </a:lnTo>
                  <a:cubicBezTo>
                    <a:pt x="11430" y="106680"/>
                    <a:pt x="9525" y="107633"/>
                    <a:pt x="6667" y="107633"/>
                  </a:cubicBezTo>
                  <a:lnTo>
                    <a:pt x="4763" y="107633"/>
                  </a:lnTo>
                  <a:cubicBezTo>
                    <a:pt x="952" y="107633"/>
                    <a:pt x="0" y="106680"/>
                    <a:pt x="0" y="10287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44" name="Freeform: Shape 50">
              <a:extLst>
                <a:ext uri="{FF2B5EF4-FFF2-40B4-BE49-F238E27FC236}">
                  <a16:creationId xmlns:a16="http://schemas.microsoft.com/office/drawing/2014/main" id="{F80FEA05-5FC3-A64A-AA96-7D291C887B92}"/>
                </a:ext>
              </a:extLst>
            </p:cNvPr>
            <p:cNvSpPr/>
            <p:nvPr/>
          </p:nvSpPr>
          <p:spPr>
            <a:xfrm>
              <a:off x="2926079" y="2491740"/>
              <a:ext cx="80962" cy="81950"/>
            </a:xfrm>
            <a:custGeom>
              <a:avLst/>
              <a:gdLst>
                <a:gd name="connsiteX0" fmla="*/ 0 w 80962"/>
                <a:gd name="connsiteY0" fmla="*/ 40957 h 81950"/>
                <a:gd name="connsiteX1" fmla="*/ 40958 w 80962"/>
                <a:gd name="connsiteY1" fmla="*/ 0 h 81950"/>
                <a:gd name="connsiteX2" fmla="*/ 80963 w 80962"/>
                <a:gd name="connsiteY2" fmla="*/ 40957 h 81950"/>
                <a:gd name="connsiteX3" fmla="*/ 40958 w 80962"/>
                <a:gd name="connsiteY3" fmla="*/ 81915 h 81950"/>
                <a:gd name="connsiteX4" fmla="*/ 0 w 80962"/>
                <a:gd name="connsiteY4" fmla="*/ 40957 h 81950"/>
                <a:gd name="connsiteX5" fmla="*/ 70485 w 80962"/>
                <a:gd name="connsiteY5" fmla="*/ 41910 h 81950"/>
                <a:gd name="connsiteX6" fmla="*/ 40958 w 80962"/>
                <a:gd name="connsiteY6" fmla="*/ 9525 h 81950"/>
                <a:gd name="connsiteX7" fmla="*/ 11430 w 80962"/>
                <a:gd name="connsiteY7" fmla="*/ 40957 h 81950"/>
                <a:gd name="connsiteX8" fmla="*/ 40958 w 80962"/>
                <a:gd name="connsiteY8" fmla="*/ 73342 h 81950"/>
                <a:gd name="connsiteX9" fmla="*/ 70485 w 80962"/>
                <a:gd name="connsiteY9" fmla="*/ 41910 h 81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962" h="81950">
                  <a:moveTo>
                    <a:pt x="0" y="40957"/>
                  </a:moveTo>
                  <a:cubicBezTo>
                    <a:pt x="0" y="17145"/>
                    <a:pt x="17145" y="0"/>
                    <a:pt x="40958" y="0"/>
                  </a:cubicBezTo>
                  <a:cubicBezTo>
                    <a:pt x="64770" y="0"/>
                    <a:pt x="80963" y="17145"/>
                    <a:pt x="80963" y="40957"/>
                  </a:cubicBezTo>
                  <a:cubicBezTo>
                    <a:pt x="80963" y="64770"/>
                    <a:pt x="63817" y="81915"/>
                    <a:pt x="40958" y="81915"/>
                  </a:cubicBezTo>
                  <a:cubicBezTo>
                    <a:pt x="17145" y="82867"/>
                    <a:pt x="0" y="64770"/>
                    <a:pt x="0" y="40957"/>
                  </a:cubicBezTo>
                  <a:moveTo>
                    <a:pt x="70485" y="41910"/>
                  </a:moveTo>
                  <a:cubicBezTo>
                    <a:pt x="70485" y="23813"/>
                    <a:pt x="58103" y="9525"/>
                    <a:pt x="40958" y="9525"/>
                  </a:cubicBezTo>
                  <a:cubicBezTo>
                    <a:pt x="23813" y="9525"/>
                    <a:pt x="11430" y="22860"/>
                    <a:pt x="11430" y="40957"/>
                  </a:cubicBezTo>
                  <a:cubicBezTo>
                    <a:pt x="11430" y="59055"/>
                    <a:pt x="23813" y="73342"/>
                    <a:pt x="40958" y="73342"/>
                  </a:cubicBezTo>
                  <a:cubicBezTo>
                    <a:pt x="57150" y="73342"/>
                    <a:pt x="70485" y="60007"/>
                    <a:pt x="70485" y="4191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45" name="Freeform: Shape 51">
              <a:extLst>
                <a:ext uri="{FF2B5EF4-FFF2-40B4-BE49-F238E27FC236}">
                  <a16:creationId xmlns:a16="http://schemas.microsoft.com/office/drawing/2014/main" id="{30A479B4-BEB1-6D40-976D-F553AFA438B1}"/>
                </a:ext>
              </a:extLst>
            </p:cNvPr>
            <p:cNvSpPr/>
            <p:nvPr/>
          </p:nvSpPr>
          <p:spPr>
            <a:xfrm>
              <a:off x="3020377" y="2491740"/>
              <a:ext cx="41909" cy="80962"/>
            </a:xfrm>
            <a:custGeom>
              <a:avLst/>
              <a:gdLst>
                <a:gd name="connsiteX0" fmla="*/ 30480 w 41909"/>
                <a:gd name="connsiteY0" fmla="*/ 0 h 80962"/>
                <a:gd name="connsiteX1" fmla="*/ 41910 w 41909"/>
                <a:gd name="connsiteY1" fmla="*/ 7620 h 80962"/>
                <a:gd name="connsiteX2" fmla="*/ 39052 w 41909"/>
                <a:gd name="connsiteY2" fmla="*/ 13335 h 80962"/>
                <a:gd name="connsiteX3" fmla="*/ 29527 w 41909"/>
                <a:gd name="connsiteY3" fmla="*/ 10477 h 80962"/>
                <a:gd name="connsiteX4" fmla="*/ 10477 w 41909"/>
                <a:gd name="connsiteY4" fmla="*/ 45720 h 80962"/>
                <a:gd name="connsiteX5" fmla="*/ 10477 w 41909"/>
                <a:gd name="connsiteY5" fmla="*/ 76200 h 80962"/>
                <a:gd name="connsiteX6" fmla="*/ 5715 w 41909"/>
                <a:gd name="connsiteY6" fmla="*/ 80963 h 80962"/>
                <a:gd name="connsiteX7" fmla="*/ 4763 w 41909"/>
                <a:gd name="connsiteY7" fmla="*/ 80963 h 80962"/>
                <a:gd name="connsiteX8" fmla="*/ 0 w 41909"/>
                <a:gd name="connsiteY8" fmla="*/ 76200 h 80962"/>
                <a:gd name="connsiteX9" fmla="*/ 0 w 41909"/>
                <a:gd name="connsiteY9" fmla="*/ 2857 h 80962"/>
                <a:gd name="connsiteX10" fmla="*/ 3810 w 41909"/>
                <a:gd name="connsiteY10" fmla="*/ 1905 h 80962"/>
                <a:gd name="connsiteX11" fmla="*/ 10477 w 41909"/>
                <a:gd name="connsiteY11" fmla="*/ 12382 h 80962"/>
                <a:gd name="connsiteX12" fmla="*/ 10477 w 41909"/>
                <a:gd name="connsiteY12" fmla="*/ 17145 h 80962"/>
                <a:gd name="connsiteX13" fmla="*/ 30480 w 41909"/>
                <a:gd name="connsiteY13" fmla="*/ 0 h 80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909" h="80962">
                  <a:moveTo>
                    <a:pt x="30480" y="0"/>
                  </a:moveTo>
                  <a:cubicBezTo>
                    <a:pt x="38100" y="0"/>
                    <a:pt x="41910" y="2857"/>
                    <a:pt x="41910" y="7620"/>
                  </a:cubicBezTo>
                  <a:cubicBezTo>
                    <a:pt x="41910" y="11430"/>
                    <a:pt x="39052" y="13335"/>
                    <a:pt x="39052" y="13335"/>
                  </a:cubicBezTo>
                  <a:cubicBezTo>
                    <a:pt x="37147" y="11430"/>
                    <a:pt x="34290" y="10477"/>
                    <a:pt x="29527" y="10477"/>
                  </a:cubicBezTo>
                  <a:cubicBezTo>
                    <a:pt x="15240" y="10477"/>
                    <a:pt x="10477" y="24765"/>
                    <a:pt x="10477" y="45720"/>
                  </a:cubicBezTo>
                  <a:lnTo>
                    <a:pt x="10477" y="76200"/>
                  </a:lnTo>
                  <a:cubicBezTo>
                    <a:pt x="10477" y="80010"/>
                    <a:pt x="8572" y="80963"/>
                    <a:pt x="5715" y="80963"/>
                  </a:cubicBezTo>
                  <a:lnTo>
                    <a:pt x="4763" y="80963"/>
                  </a:lnTo>
                  <a:cubicBezTo>
                    <a:pt x="1905" y="80963"/>
                    <a:pt x="0" y="80010"/>
                    <a:pt x="0" y="76200"/>
                  </a:cubicBezTo>
                  <a:lnTo>
                    <a:pt x="0" y="2857"/>
                  </a:lnTo>
                  <a:cubicBezTo>
                    <a:pt x="0" y="2857"/>
                    <a:pt x="1905" y="1905"/>
                    <a:pt x="3810" y="1905"/>
                  </a:cubicBezTo>
                  <a:cubicBezTo>
                    <a:pt x="7620" y="1905"/>
                    <a:pt x="10477" y="3810"/>
                    <a:pt x="10477" y="12382"/>
                  </a:cubicBezTo>
                  <a:lnTo>
                    <a:pt x="10477" y="17145"/>
                  </a:lnTo>
                  <a:cubicBezTo>
                    <a:pt x="13335" y="5715"/>
                    <a:pt x="20002" y="0"/>
                    <a:pt x="30480" y="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46" name="Freeform: Shape 52">
              <a:extLst>
                <a:ext uri="{FF2B5EF4-FFF2-40B4-BE49-F238E27FC236}">
                  <a16:creationId xmlns:a16="http://schemas.microsoft.com/office/drawing/2014/main" id="{E1B4C377-4576-8142-9EC7-52AB21489A73}"/>
                </a:ext>
              </a:extLst>
            </p:cNvPr>
            <p:cNvSpPr/>
            <p:nvPr/>
          </p:nvSpPr>
          <p:spPr>
            <a:xfrm>
              <a:off x="3105150" y="2465070"/>
              <a:ext cx="76200" cy="108584"/>
            </a:xfrm>
            <a:custGeom>
              <a:avLst/>
              <a:gdLst>
                <a:gd name="connsiteX0" fmla="*/ 0 w 76200"/>
                <a:gd name="connsiteY0" fmla="*/ 100965 h 108584"/>
                <a:gd name="connsiteX1" fmla="*/ 0 w 76200"/>
                <a:gd name="connsiteY1" fmla="*/ 6667 h 108584"/>
                <a:gd name="connsiteX2" fmla="*/ 6667 w 76200"/>
                <a:gd name="connsiteY2" fmla="*/ 0 h 108584"/>
                <a:gd name="connsiteX3" fmla="*/ 70485 w 76200"/>
                <a:gd name="connsiteY3" fmla="*/ 0 h 108584"/>
                <a:gd name="connsiteX4" fmla="*/ 75247 w 76200"/>
                <a:gd name="connsiteY4" fmla="*/ 4763 h 108584"/>
                <a:gd name="connsiteX5" fmla="*/ 75247 w 76200"/>
                <a:gd name="connsiteY5" fmla="*/ 5715 h 108584"/>
                <a:gd name="connsiteX6" fmla="*/ 70485 w 76200"/>
                <a:gd name="connsiteY6" fmla="*/ 10477 h 108584"/>
                <a:gd name="connsiteX7" fmla="*/ 11430 w 76200"/>
                <a:gd name="connsiteY7" fmla="*/ 10477 h 108584"/>
                <a:gd name="connsiteX8" fmla="*/ 11430 w 76200"/>
                <a:gd name="connsiteY8" fmla="*/ 47625 h 108584"/>
                <a:gd name="connsiteX9" fmla="*/ 59055 w 76200"/>
                <a:gd name="connsiteY9" fmla="*/ 47625 h 108584"/>
                <a:gd name="connsiteX10" fmla="*/ 63817 w 76200"/>
                <a:gd name="connsiteY10" fmla="*/ 52388 h 108584"/>
                <a:gd name="connsiteX11" fmla="*/ 63817 w 76200"/>
                <a:gd name="connsiteY11" fmla="*/ 53340 h 108584"/>
                <a:gd name="connsiteX12" fmla="*/ 59055 w 76200"/>
                <a:gd name="connsiteY12" fmla="*/ 58102 h 108584"/>
                <a:gd name="connsiteX13" fmla="*/ 11430 w 76200"/>
                <a:gd name="connsiteY13" fmla="*/ 58102 h 108584"/>
                <a:gd name="connsiteX14" fmla="*/ 11430 w 76200"/>
                <a:gd name="connsiteY14" fmla="*/ 98108 h 108584"/>
                <a:gd name="connsiteX15" fmla="*/ 71438 w 76200"/>
                <a:gd name="connsiteY15" fmla="*/ 98108 h 108584"/>
                <a:gd name="connsiteX16" fmla="*/ 76200 w 76200"/>
                <a:gd name="connsiteY16" fmla="*/ 102870 h 108584"/>
                <a:gd name="connsiteX17" fmla="*/ 76200 w 76200"/>
                <a:gd name="connsiteY17" fmla="*/ 103822 h 108584"/>
                <a:gd name="connsiteX18" fmla="*/ 71438 w 76200"/>
                <a:gd name="connsiteY18" fmla="*/ 108585 h 108584"/>
                <a:gd name="connsiteX19" fmla="*/ 6667 w 76200"/>
                <a:gd name="connsiteY19" fmla="*/ 108585 h 108584"/>
                <a:gd name="connsiteX20" fmla="*/ 0 w 76200"/>
                <a:gd name="connsiteY20" fmla="*/ 100965 h 108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76200" h="108584">
                  <a:moveTo>
                    <a:pt x="0" y="100965"/>
                  </a:moveTo>
                  <a:lnTo>
                    <a:pt x="0" y="6667"/>
                  </a:lnTo>
                  <a:cubicBezTo>
                    <a:pt x="0" y="2858"/>
                    <a:pt x="2858" y="0"/>
                    <a:pt x="6667" y="0"/>
                  </a:cubicBezTo>
                  <a:lnTo>
                    <a:pt x="70485" y="0"/>
                  </a:lnTo>
                  <a:cubicBezTo>
                    <a:pt x="73342" y="0"/>
                    <a:pt x="75247" y="1905"/>
                    <a:pt x="75247" y="4763"/>
                  </a:cubicBezTo>
                  <a:lnTo>
                    <a:pt x="75247" y="5715"/>
                  </a:lnTo>
                  <a:cubicBezTo>
                    <a:pt x="75247" y="8572"/>
                    <a:pt x="73342" y="10477"/>
                    <a:pt x="70485" y="10477"/>
                  </a:cubicBezTo>
                  <a:lnTo>
                    <a:pt x="11430" y="10477"/>
                  </a:lnTo>
                  <a:lnTo>
                    <a:pt x="11430" y="47625"/>
                  </a:lnTo>
                  <a:lnTo>
                    <a:pt x="59055" y="47625"/>
                  </a:lnTo>
                  <a:cubicBezTo>
                    <a:pt x="61913" y="47625"/>
                    <a:pt x="63817" y="49530"/>
                    <a:pt x="63817" y="52388"/>
                  </a:cubicBezTo>
                  <a:lnTo>
                    <a:pt x="63817" y="53340"/>
                  </a:lnTo>
                  <a:cubicBezTo>
                    <a:pt x="63817" y="56197"/>
                    <a:pt x="61913" y="58102"/>
                    <a:pt x="59055" y="58102"/>
                  </a:cubicBezTo>
                  <a:lnTo>
                    <a:pt x="11430" y="58102"/>
                  </a:lnTo>
                  <a:lnTo>
                    <a:pt x="11430" y="98108"/>
                  </a:lnTo>
                  <a:lnTo>
                    <a:pt x="71438" y="98108"/>
                  </a:lnTo>
                  <a:cubicBezTo>
                    <a:pt x="74295" y="98108"/>
                    <a:pt x="76200" y="100013"/>
                    <a:pt x="76200" y="102870"/>
                  </a:cubicBezTo>
                  <a:lnTo>
                    <a:pt x="76200" y="103822"/>
                  </a:lnTo>
                  <a:cubicBezTo>
                    <a:pt x="76200" y="106680"/>
                    <a:pt x="74295" y="108585"/>
                    <a:pt x="71438" y="108585"/>
                  </a:cubicBezTo>
                  <a:lnTo>
                    <a:pt x="6667" y="108585"/>
                  </a:lnTo>
                  <a:cubicBezTo>
                    <a:pt x="2858" y="107633"/>
                    <a:pt x="0" y="104775"/>
                    <a:pt x="0" y="100965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47" name="Freeform: Shape 53">
              <a:extLst>
                <a:ext uri="{FF2B5EF4-FFF2-40B4-BE49-F238E27FC236}">
                  <a16:creationId xmlns:a16="http://schemas.microsoft.com/office/drawing/2014/main" id="{CBADDD96-378F-A74E-A274-B17CCBB337A9}"/>
                </a:ext>
              </a:extLst>
            </p:cNvPr>
            <p:cNvSpPr/>
            <p:nvPr/>
          </p:nvSpPr>
          <p:spPr>
            <a:xfrm>
              <a:off x="3180397" y="2492692"/>
              <a:ext cx="73342" cy="80010"/>
            </a:xfrm>
            <a:custGeom>
              <a:avLst/>
              <a:gdLst>
                <a:gd name="connsiteX0" fmla="*/ 36195 w 73342"/>
                <a:gd name="connsiteY0" fmla="*/ 70485 h 80010"/>
                <a:gd name="connsiteX1" fmla="*/ 60008 w 73342"/>
                <a:gd name="connsiteY1" fmla="*/ 8573 h 80010"/>
                <a:gd name="connsiteX2" fmla="*/ 67628 w 73342"/>
                <a:gd name="connsiteY2" fmla="*/ 953 h 80010"/>
                <a:gd name="connsiteX3" fmla="*/ 73343 w 73342"/>
                <a:gd name="connsiteY3" fmla="*/ 3810 h 80010"/>
                <a:gd name="connsiteX4" fmla="*/ 44768 w 73342"/>
                <a:gd name="connsiteY4" fmla="*/ 76200 h 80010"/>
                <a:gd name="connsiteX5" fmla="*/ 37148 w 73342"/>
                <a:gd name="connsiteY5" fmla="*/ 80010 h 80010"/>
                <a:gd name="connsiteX6" fmla="*/ 29528 w 73342"/>
                <a:gd name="connsiteY6" fmla="*/ 76200 h 80010"/>
                <a:gd name="connsiteX7" fmla="*/ 0 w 73342"/>
                <a:gd name="connsiteY7" fmla="*/ 2858 h 80010"/>
                <a:gd name="connsiteX8" fmla="*/ 5715 w 73342"/>
                <a:gd name="connsiteY8" fmla="*/ 0 h 80010"/>
                <a:gd name="connsiteX9" fmla="*/ 13335 w 73342"/>
                <a:gd name="connsiteY9" fmla="*/ 7620 h 80010"/>
                <a:gd name="connsiteX10" fmla="*/ 36195 w 73342"/>
                <a:gd name="connsiteY10" fmla="*/ 70485 h 80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3342" h="80010">
                  <a:moveTo>
                    <a:pt x="36195" y="70485"/>
                  </a:moveTo>
                  <a:lnTo>
                    <a:pt x="60008" y="8573"/>
                  </a:lnTo>
                  <a:cubicBezTo>
                    <a:pt x="62865" y="1905"/>
                    <a:pt x="64770" y="953"/>
                    <a:pt x="67628" y="953"/>
                  </a:cubicBezTo>
                  <a:cubicBezTo>
                    <a:pt x="71438" y="953"/>
                    <a:pt x="73343" y="3810"/>
                    <a:pt x="73343" y="3810"/>
                  </a:cubicBezTo>
                  <a:lnTo>
                    <a:pt x="44768" y="76200"/>
                  </a:lnTo>
                  <a:cubicBezTo>
                    <a:pt x="43815" y="79058"/>
                    <a:pt x="42863" y="80010"/>
                    <a:pt x="37148" y="80010"/>
                  </a:cubicBezTo>
                  <a:cubicBezTo>
                    <a:pt x="31433" y="80010"/>
                    <a:pt x="31433" y="79058"/>
                    <a:pt x="29528" y="76200"/>
                  </a:cubicBezTo>
                  <a:lnTo>
                    <a:pt x="0" y="2858"/>
                  </a:lnTo>
                  <a:cubicBezTo>
                    <a:pt x="0" y="1905"/>
                    <a:pt x="1905" y="0"/>
                    <a:pt x="5715" y="0"/>
                  </a:cubicBezTo>
                  <a:cubicBezTo>
                    <a:pt x="9525" y="0"/>
                    <a:pt x="11430" y="1905"/>
                    <a:pt x="13335" y="7620"/>
                  </a:cubicBezTo>
                  <a:lnTo>
                    <a:pt x="36195" y="7048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48" name="Freeform: Shape 54">
              <a:extLst>
                <a:ext uri="{FF2B5EF4-FFF2-40B4-BE49-F238E27FC236}">
                  <a16:creationId xmlns:a16="http://schemas.microsoft.com/office/drawing/2014/main" id="{0E26D9BB-BB73-FC4E-95FB-B507690ACFF0}"/>
                </a:ext>
              </a:extLst>
            </p:cNvPr>
            <p:cNvSpPr/>
            <p:nvPr/>
          </p:nvSpPr>
          <p:spPr>
            <a:xfrm>
              <a:off x="3256597" y="2490787"/>
              <a:ext cx="76200" cy="82867"/>
            </a:xfrm>
            <a:custGeom>
              <a:avLst/>
              <a:gdLst>
                <a:gd name="connsiteX0" fmla="*/ 40958 w 76200"/>
                <a:gd name="connsiteY0" fmla="*/ 74295 h 82867"/>
                <a:gd name="connsiteX1" fmla="*/ 67628 w 76200"/>
                <a:gd name="connsiteY1" fmla="*/ 60008 h 82867"/>
                <a:gd name="connsiteX2" fmla="*/ 74295 w 76200"/>
                <a:gd name="connsiteY2" fmla="*/ 65722 h 82867"/>
                <a:gd name="connsiteX3" fmla="*/ 40958 w 76200"/>
                <a:gd name="connsiteY3" fmla="*/ 82867 h 82867"/>
                <a:gd name="connsiteX4" fmla="*/ 0 w 76200"/>
                <a:gd name="connsiteY4" fmla="*/ 41910 h 82867"/>
                <a:gd name="connsiteX5" fmla="*/ 40005 w 76200"/>
                <a:gd name="connsiteY5" fmla="*/ 0 h 82867"/>
                <a:gd name="connsiteX6" fmla="*/ 76200 w 76200"/>
                <a:gd name="connsiteY6" fmla="*/ 40005 h 82867"/>
                <a:gd name="connsiteX7" fmla="*/ 76200 w 76200"/>
                <a:gd name="connsiteY7" fmla="*/ 40958 h 82867"/>
                <a:gd name="connsiteX8" fmla="*/ 71438 w 76200"/>
                <a:gd name="connsiteY8" fmla="*/ 44767 h 82867"/>
                <a:gd name="connsiteX9" fmla="*/ 10478 w 76200"/>
                <a:gd name="connsiteY9" fmla="*/ 44767 h 82867"/>
                <a:gd name="connsiteX10" fmla="*/ 40958 w 76200"/>
                <a:gd name="connsiteY10" fmla="*/ 74295 h 82867"/>
                <a:gd name="connsiteX11" fmla="*/ 64770 w 76200"/>
                <a:gd name="connsiteY11" fmla="*/ 36195 h 82867"/>
                <a:gd name="connsiteX12" fmla="*/ 39053 w 76200"/>
                <a:gd name="connsiteY12" fmla="*/ 10478 h 82867"/>
                <a:gd name="connsiteX13" fmla="*/ 10478 w 76200"/>
                <a:gd name="connsiteY13" fmla="*/ 36195 h 82867"/>
                <a:gd name="connsiteX14" fmla="*/ 64770 w 76200"/>
                <a:gd name="connsiteY14" fmla="*/ 36195 h 82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6200" h="82867">
                  <a:moveTo>
                    <a:pt x="40958" y="74295"/>
                  </a:moveTo>
                  <a:cubicBezTo>
                    <a:pt x="56198" y="74295"/>
                    <a:pt x="62865" y="67628"/>
                    <a:pt x="67628" y="60008"/>
                  </a:cubicBezTo>
                  <a:cubicBezTo>
                    <a:pt x="67628" y="59055"/>
                    <a:pt x="74295" y="60960"/>
                    <a:pt x="74295" y="65722"/>
                  </a:cubicBezTo>
                  <a:cubicBezTo>
                    <a:pt x="74295" y="71438"/>
                    <a:pt x="62865" y="82867"/>
                    <a:pt x="40958" y="82867"/>
                  </a:cubicBezTo>
                  <a:cubicBezTo>
                    <a:pt x="17145" y="82867"/>
                    <a:pt x="0" y="65722"/>
                    <a:pt x="0" y="41910"/>
                  </a:cubicBezTo>
                  <a:cubicBezTo>
                    <a:pt x="0" y="18097"/>
                    <a:pt x="17145" y="0"/>
                    <a:pt x="40005" y="0"/>
                  </a:cubicBezTo>
                  <a:cubicBezTo>
                    <a:pt x="61913" y="0"/>
                    <a:pt x="76200" y="15240"/>
                    <a:pt x="76200" y="40005"/>
                  </a:cubicBezTo>
                  <a:lnTo>
                    <a:pt x="76200" y="40958"/>
                  </a:lnTo>
                  <a:cubicBezTo>
                    <a:pt x="76200" y="43815"/>
                    <a:pt x="75248" y="44767"/>
                    <a:pt x="71438" y="44767"/>
                  </a:cubicBezTo>
                  <a:lnTo>
                    <a:pt x="10478" y="44767"/>
                  </a:lnTo>
                  <a:cubicBezTo>
                    <a:pt x="11430" y="61913"/>
                    <a:pt x="23813" y="74295"/>
                    <a:pt x="40958" y="74295"/>
                  </a:cubicBezTo>
                  <a:moveTo>
                    <a:pt x="64770" y="36195"/>
                  </a:moveTo>
                  <a:cubicBezTo>
                    <a:pt x="63818" y="20955"/>
                    <a:pt x="54293" y="10478"/>
                    <a:pt x="39053" y="10478"/>
                  </a:cubicBezTo>
                  <a:cubicBezTo>
                    <a:pt x="23813" y="10478"/>
                    <a:pt x="13335" y="20955"/>
                    <a:pt x="10478" y="36195"/>
                  </a:cubicBezTo>
                  <a:lnTo>
                    <a:pt x="64770" y="3619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49" name="Freeform: Shape 55">
              <a:extLst>
                <a:ext uri="{FF2B5EF4-FFF2-40B4-BE49-F238E27FC236}">
                  <a16:creationId xmlns:a16="http://schemas.microsoft.com/office/drawing/2014/main" id="{AF82D987-9DAA-A04E-8AFB-2E0B4CE0BD0D}"/>
                </a:ext>
              </a:extLst>
            </p:cNvPr>
            <p:cNvSpPr/>
            <p:nvPr/>
          </p:nvSpPr>
          <p:spPr>
            <a:xfrm>
              <a:off x="3349942" y="2491740"/>
              <a:ext cx="41910" cy="80962"/>
            </a:xfrm>
            <a:custGeom>
              <a:avLst/>
              <a:gdLst>
                <a:gd name="connsiteX0" fmla="*/ 30480 w 41910"/>
                <a:gd name="connsiteY0" fmla="*/ 0 h 80962"/>
                <a:gd name="connsiteX1" fmla="*/ 41910 w 41910"/>
                <a:gd name="connsiteY1" fmla="*/ 7620 h 80962"/>
                <a:gd name="connsiteX2" fmla="*/ 39053 w 41910"/>
                <a:gd name="connsiteY2" fmla="*/ 13335 h 80962"/>
                <a:gd name="connsiteX3" fmla="*/ 29528 w 41910"/>
                <a:gd name="connsiteY3" fmla="*/ 10477 h 80962"/>
                <a:gd name="connsiteX4" fmla="*/ 10478 w 41910"/>
                <a:gd name="connsiteY4" fmla="*/ 45720 h 80962"/>
                <a:gd name="connsiteX5" fmla="*/ 10478 w 41910"/>
                <a:gd name="connsiteY5" fmla="*/ 76200 h 80962"/>
                <a:gd name="connsiteX6" fmla="*/ 5715 w 41910"/>
                <a:gd name="connsiteY6" fmla="*/ 80963 h 80962"/>
                <a:gd name="connsiteX7" fmla="*/ 4763 w 41910"/>
                <a:gd name="connsiteY7" fmla="*/ 80963 h 80962"/>
                <a:gd name="connsiteX8" fmla="*/ 0 w 41910"/>
                <a:gd name="connsiteY8" fmla="*/ 76200 h 80962"/>
                <a:gd name="connsiteX9" fmla="*/ 0 w 41910"/>
                <a:gd name="connsiteY9" fmla="*/ 2857 h 80962"/>
                <a:gd name="connsiteX10" fmla="*/ 3810 w 41910"/>
                <a:gd name="connsiteY10" fmla="*/ 1905 h 80962"/>
                <a:gd name="connsiteX11" fmla="*/ 10478 w 41910"/>
                <a:gd name="connsiteY11" fmla="*/ 12382 h 80962"/>
                <a:gd name="connsiteX12" fmla="*/ 10478 w 41910"/>
                <a:gd name="connsiteY12" fmla="*/ 17145 h 80962"/>
                <a:gd name="connsiteX13" fmla="*/ 30480 w 41910"/>
                <a:gd name="connsiteY13" fmla="*/ 0 h 80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910" h="80962">
                  <a:moveTo>
                    <a:pt x="30480" y="0"/>
                  </a:moveTo>
                  <a:cubicBezTo>
                    <a:pt x="38100" y="0"/>
                    <a:pt x="41910" y="2857"/>
                    <a:pt x="41910" y="7620"/>
                  </a:cubicBezTo>
                  <a:cubicBezTo>
                    <a:pt x="41910" y="11430"/>
                    <a:pt x="39053" y="13335"/>
                    <a:pt x="39053" y="13335"/>
                  </a:cubicBezTo>
                  <a:cubicBezTo>
                    <a:pt x="37148" y="11430"/>
                    <a:pt x="34290" y="10477"/>
                    <a:pt x="29528" y="10477"/>
                  </a:cubicBezTo>
                  <a:cubicBezTo>
                    <a:pt x="15240" y="10477"/>
                    <a:pt x="10478" y="24765"/>
                    <a:pt x="10478" y="45720"/>
                  </a:cubicBezTo>
                  <a:lnTo>
                    <a:pt x="10478" y="76200"/>
                  </a:lnTo>
                  <a:cubicBezTo>
                    <a:pt x="10478" y="80010"/>
                    <a:pt x="8573" y="80963"/>
                    <a:pt x="5715" y="80963"/>
                  </a:cubicBezTo>
                  <a:lnTo>
                    <a:pt x="4763" y="80963"/>
                  </a:lnTo>
                  <a:cubicBezTo>
                    <a:pt x="1905" y="80963"/>
                    <a:pt x="0" y="80010"/>
                    <a:pt x="0" y="76200"/>
                  </a:cubicBezTo>
                  <a:lnTo>
                    <a:pt x="0" y="2857"/>
                  </a:lnTo>
                  <a:cubicBezTo>
                    <a:pt x="0" y="2857"/>
                    <a:pt x="1905" y="1905"/>
                    <a:pt x="3810" y="1905"/>
                  </a:cubicBezTo>
                  <a:cubicBezTo>
                    <a:pt x="7620" y="1905"/>
                    <a:pt x="10478" y="3810"/>
                    <a:pt x="10478" y="12382"/>
                  </a:cubicBezTo>
                  <a:lnTo>
                    <a:pt x="10478" y="17145"/>
                  </a:lnTo>
                  <a:cubicBezTo>
                    <a:pt x="12383" y="5715"/>
                    <a:pt x="20003" y="0"/>
                    <a:pt x="30480" y="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50" name="Freeform: Shape 56">
              <a:extLst>
                <a:ext uri="{FF2B5EF4-FFF2-40B4-BE49-F238E27FC236}">
                  <a16:creationId xmlns:a16="http://schemas.microsoft.com/office/drawing/2014/main" id="{B5E0762D-83DB-6846-8540-F6E7D0B6A9C2}"/>
                </a:ext>
              </a:extLst>
            </p:cNvPr>
            <p:cNvSpPr/>
            <p:nvPr/>
          </p:nvSpPr>
          <p:spPr>
            <a:xfrm>
              <a:off x="3397567" y="2494597"/>
              <a:ext cx="73342" cy="112395"/>
            </a:xfrm>
            <a:custGeom>
              <a:avLst/>
              <a:gdLst>
                <a:gd name="connsiteX0" fmla="*/ 21908 w 73342"/>
                <a:gd name="connsiteY0" fmla="*/ 107633 h 112395"/>
                <a:gd name="connsiteX1" fmla="*/ 35242 w 73342"/>
                <a:gd name="connsiteY1" fmla="*/ 74295 h 112395"/>
                <a:gd name="connsiteX2" fmla="*/ 28575 w 73342"/>
                <a:gd name="connsiteY2" fmla="*/ 70485 h 112395"/>
                <a:gd name="connsiteX3" fmla="*/ 0 w 73342"/>
                <a:gd name="connsiteY3" fmla="*/ 2858 h 112395"/>
                <a:gd name="connsiteX4" fmla="*/ 5715 w 73342"/>
                <a:gd name="connsiteY4" fmla="*/ 0 h 112395"/>
                <a:gd name="connsiteX5" fmla="*/ 13335 w 73342"/>
                <a:gd name="connsiteY5" fmla="*/ 7620 h 112395"/>
                <a:gd name="connsiteX6" fmla="*/ 38100 w 73342"/>
                <a:gd name="connsiteY6" fmla="*/ 69533 h 112395"/>
                <a:gd name="connsiteX7" fmla="*/ 60008 w 73342"/>
                <a:gd name="connsiteY7" fmla="*/ 8573 h 112395"/>
                <a:gd name="connsiteX8" fmla="*/ 67628 w 73342"/>
                <a:gd name="connsiteY8" fmla="*/ 953 h 112395"/>
                <a:gd name="connsiteX9" fmla="*/ 73342 w 73342"/>
                <a:gd name="connsiteY9" fmla="*/ 3810 h 112395"/>
                <a:gd name="connsiteX10" fmla="*/ 35242 w 73342"/>
                <a:gd name="connsiteY10" fmla="*/ 105728 h 112395"/>
                <a:gd name="connsiteX11" fmla="*/ 27623 w 73342"/>
                <a:gd name="connsiteY11" fmla="*/ 112395 h 112395"/>
                <a:gd name="connsiteX12" fmla="*/ 21908 w 73342"/>
                <a:gd name="connsiteY12" fmla="*/ 107633 h 112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3342" h="112395">
                  <a:moveTo>
                    <a:pt x="21908" y="107633"/>
                  </a:moveTo>
                  <a:lnTo>
                    <a:pt x="35242" y="74295"/>
                  </a:lnTo>
                  <a:cubicBezTo>
                    <a:pt x="31433" y="74295"/>
                    <a:pt x="30480" y="73343"/>
                    <a:pt x="28575" y="70485"/>
                  </a:cubicBezTo>
                  <a:lnTo>
                    <a:pt x="0" y="2858"/>
                  </a:lnTo>
                  <a:cubicBezTo>
                    <a:pt x="0" y="1905"/>
                    <a:pt x="1905" y="0"/>
                    <a:pt x="5715" y="0"/>
                  </a:cubicBezTo>
                  <a:cubicBezTo>
                    <a:pt x="9525" y="0"/>
                    <a:pt x="11430" y="1905"/>
                    <a:pt x="13335" y="7620"/>
                  </a:cubicBezTo>
                  <a:lnTo>
                    <a:pt x="38100" y="69533"/>
                  </a:lnTo>
                  <a:lnTo>
                    <a:pt x="60008" y="8573"/>
                  </a:lnTo>
                  <a:cubicBezTo>
                    <a:pt x="61913" y="2858"/>
                    <a:pt x="64770" y="953"/>
                    <a:pt x="67628" y="953"/>
                  </a:cubicBezTo>
                  <a:cubicBezTo>
                    <a:pt x="70485" y="953"/>
                    <a:pt x="73342" y="2858"/>
                    <a:pt x="73342" y="3810"/>
                  </a:cubicBezTo>
                  <a:lnTo>
                    <a:pt x="35242" y="105728"/>
                  </a:lnTo>
                  <a:cubicBezTo>
                    <a:pt x="33338" y="111443"/>
                    <a:pt x="30480" y="112395"/>
                    <a:pt x="27623" y="112395"/>
                  </a:cubicBezTo>
                  <a:cubicBezTo>
                    <a:pt x="24765" y="110490"/>
                    <a:pt x="21908" y="107633"/>
                    <a:pt x="21908" y="10763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51" name="Freeform: Shape 57">
              <a:extLst>
                <a:ext uri="{FF2B5EF4-FFF2-40B4-BE49-F238E27FC236}">
                  <a16:creationId xmlns:a16="http://schemas.microsoft.com/office/drawing/2014/main" id="{3705C7CE-36D9-9F43-9D48-C61FEC456772}"/>
                </a:ext>
              </a:extLst>
            </p:cNvPr>
            <p:cNvSpPr/>
            <p:nvPr/>
          </p:nvSpPr>
          <p:spPr>
            <a:xfrm>
              <a:off x="3472815" y="2491740"/>
              <a:ext cx="80962" cy="81950"/>
            </a:xfrm>
            <a:custGeom>
              <a:avLst/>
              <a:gdLst>
                <a:gd name="connsiteX0" fmla="*/ 0 w 80962"/>
                <a:gd name="connsiteY0" fmla="*/ 40957 h 81950"/>
                <a:gd name="connsiteX1" fmla="*/ 40957 w 80962"/>
                <a:gd name="connsiteY1" fmla="*/ 0 h 81950"/>
                <a:gd name="connsiteX2" fmla="*/ 80963 w 80962"/>
                <a:gd name="connsiteY2" fmla="*/ 40957 h 81950"/>
                <a:gd name="connsiteX3" fmla="*/ 40957 w 80962"/>
                <a:gd name="connsiteY3" fmla="*/ 81915 h 81950"/>
                <a:gd name="connsiteX4" fmla="*/ 0 w 80962"/>
                <a:gd name="connsiteY4" fmla="*/ 40957 h 81950"/>
                <a:gd name="connsiteX5" fmla="*/ 70485 w 80962"/>
                <a:gd name="connsiteY5" fmla="*/ 41910 h 81950"/>
                <a:gd name="connsiteX6" fmla="*/ 40957 w 80962"/>
                <a:gd name="connsiteY6" fmla="*/ 9525 h 81950"/>
                <a:gd name="connsiteX7" fmla="*/ 11430 w 80962"/>
                <a:gd name="connsiteY7" fmla="*/ 40957 h 81950"/>
                <a:gd name="connsiteX8" fmla="*/ 40957 w 80962"/>
                <a:gd name="connsiteY8" fmla="*/ 73342 h 81950"/>
                <a:gd name="connsiteX9" fmla="*/ 70485 w 80962"/>
                <a:gd name="connsiteY9" fmla="*/ 41910 h 81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962" h="81950">
                  <a:moveTo>
                    <a:pt x="0" y="40957"/>
                  </a:moveTo>
                  <a:cubicBezTo>
                    <a:pt x="0" y="17145"/>
                    <a:pt x="17145" y="0"/>
                    <a:pt x="40957" y="0"/>
                  </a:cubicBezTo>
                  <a:cubicBezTo>
                    <a:pt x="64770" y="0"/>
                    <a:pt x="80963" y="17145"/>
                    <a:pt x="80963" y="40957"/>
                  </a:cubicBezTo>
                  <a:cubicBezTo>
                    <a:pt x="80963" y="64770"/>
                    <a:pt x="63817" y="81915"/>
                    <a:pt x="40957" y="81915"/>
                  </a:cubicBezTo>
                  <a:cubicBezTo>
                    <a:pt x="17145" y="82867"/>
                    <a:pt x="0" y="64770"/>
                    <a:pt x="0" y="40957"/>
                  </a:cubicBezTo>
                  <a:moveTo>
                    <a:pt x="70485" y="41910"/>
                  </a:moveTo>
                  <a:cubicBezTo>
                    <a:pt x="70485" y="23813"/>
                    <a:pt x="58102" y="9525"/>
                    <a:pt x="40957" y="9525"/>
                  </a:cubicBezTo>
                  <a:cubicBezTo>
                    <a:pt x="23813" y="9525"/>
                    <a:pt x="11430" y="22860"/>
                    <a:pt x="11430" y="40957"/>
                  </a:cubicBezTo>
                  <a:cubicBezTo>
                    <a:pt x="11430" y="59055"/>
                    <a:pt x="23813" y="73342"/>
                    <a:pt x="40957" y="73342"/>
                  </a:cubicBezTo>
                  <a:cubicBezTo>
                    <a:pt x="58102" y="73342"/>
                    <a:pt x="70485" y="60007"/>
                    <a:pt x="70485" y="4191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52" name="Freeform: Shape 58">
              <a:extLst>
                <a:ext uri="{FF2B5EF4-FFF2-40B4-BE49-F238E27FC236}">
                  <a16:creationId xmlns:a16="http://schemas.microsoft.com/office/drawing/2014/main" id="{7AF1D327-1767-CE4D-A1C5-8773D083D71F}"/>
                </a:ext>
              </a:extLst>
            </p:cNvPr>
            <p:cNvSpPr/>
            <p:nvPr/>
          </p:nvSpPr>
          <p:spPr>
            <a:xfrm>
              <a:off x="3567112" y="2491740"/>
              <a:ext cx="67627" cy="80009"/>
            </a:xfrm>
            <a:custGeom>
              <a:avLst/>
              <a:gdLst>
                <a:gd name="connsiteX0" fmla="*/ 36195 w 67627"/>
                <a:gd name="connsiteY0" fmla="*/ 0 h 80009"/>
                <a:gd name="connsiteX1" fmla="*/ 67628 w 67627"/>
                <a:gd name="connsiteY1" fmla="*/ 34290 h 80009"/>
                <a:gd name="connsiteX2" fmla="*/ 67628 w 67627"/>
                <a:gd name="connsiteY2" fmla="*/ 75247 h 80009"/>
                <a:gd name="connsiteX3" fmla="*/ 62865 w 67627"/>
                <a:gd name="connsiteY3" fmla="*/ 80010 h 80009"/>
                <a:gd name="connsiteX4" fmla="*/ 61913 w 67627"/>
                <a:gd name="connsiteY4" fmla="*/ 80010 h 80009"/>
                <a:gd name="connsiteX5" fmla="*/ 57150 w 67627"/>
                <a:gd name="connsiteY5" fmla="*/ 75247 h 80009"/>
                <a:gd name="connsiteX6" fmla="*/ 57150 w 67627"/>
                <a:gd name="connsiteY6" fmla="*/ 34290 h 80009"/>
                <a:gd name="connsiteX7" fmla="*/ 36195 w 67627"/>
                <a:gd name="connsiteY7" fmla="*/ 8572 h 80009"/>
                <a:gd name="connsiteX8" fmla="*/ 10478 w 67627"/>
                <a:gd name="connsiteY8" fmla="*/ 25717 h 80009"/>
                <a:gd name="connsiteX9" fmla="*/ 10478 w 67627"/>
                <a:gd name="connsiteY9" fmla="*/ 75247 h 80009"/>
                <a:gd name="connsiteX10" fmla="*/ 5715 w 67627"/>
                <a:gd name="connsiteY10" fmla="*/ 80010 h 80009"/>
                <a:gd name="connsiteX11" fmla="*/ 4763 w 67627"/>
                <a:gd name="connsiteY11" fmla="*/ 80010 h 80009"/>
                <a:gd name="connsiteX12" fmla="*/ 0 w 67627"/>
                <a:gd name="connsiteY12" fmla="*/ 75247 h 80009"/>
                <a:gd name="connsiteX13" fmla="*/ 0 w 67627"/>
                <a:gd name="connsiteY13" fmla="*/ 1905 h 80009"/>
                <a:gd name="connsiteX14" fmla="*/ 3810 w 67627"/>
                <a:gd name="connsiteY14" fmla="*/ 952 h 80009"/>
                <a:gd name="connsiteX15" fmla="*/ 10478 w 67627"/>
                <a:gd name="connsiteY15" fmla="*/ 11430 h 80009"/>
                <a:gd name="connsiteX16" fmla="*/ 10478 w 67627"/>
                <a:gd name="connsiteY16" fmla="*/ 14288 h 80009"/>
                <a:gd name="connsiteX17" fmla="*/ 36195 w 67627"/>
                <a:gd name="connsiteY17" fmla="*/ 0 h 80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7627" h="80009">
                  <a:moveTo>
                    <a:pt x="36195" y="0"/>
                  </a:moveTo>
                  <a:cubicBezTo>
                    <a:pt x="57150" y="0"/>
                    <a:pt x="67628" y="14288"/>
                    <a:pt x="67628" y="34290"/>
                  </a:cubicBezTo>
                  <a:lnTo>
                    <a:pt x="67628" y="75247"/>
                  </a:lnTo>
                  <a:cubicBezTo>
                    <a:pt x="67628" y="79057"/>
                    <a:pt x="65722" y="80010"/>
                    <a:pt x="62865" y="80010"/>
                  </a:cubicBezTo>
                  <a:lnTo>
                    <a:pt x="61913" y="80010"/>
                  </a:lnTo>
                  <a:cubicBezTo>
                    <a:pt x="59055" y="80010"/>
                    <a:pt x="57150" y="79057"/>
                    <a:pt x="57150" y="75247"/>
                  </a:cubicBezTo>
                  <a:lnTo>
                    <a:pt x="57150" y="34290"/>
                  </a:lnTo>
                  <a:cubicBezTo>
                    <a:pt x="57150" y="19050"/>
                    <a:pt x="49530" y="8572"/>
                    <a:pt x="36195" y="8572"/>
                  </a:cubicBezTo>
                  <a:cubicBezTo>
                    <a:pt x="23813" y="8572"/>
                    <a:pt x="15240" y="15240"/>
                    <a:pt x="10478" y="25717"/>
                  </a:cubicBezTo>
                  <a:lnTo>
                    <a:pt x="10478" y="75247"/>
                  </a:lnTo>
                  <a:cubicBezTo>
                    <a:pt x="10478" y="79057"/>
                    <a:pt x="8572" y="80010"/>
                    <a:pt x="5715" y="80010"/>
                  </a:cubicBezTo>
                  <a:lnTo>
                    <a:pt x="4763" y="80010"/>
                  </a:lnTo>
                  <a:cubicBezTo>
                    <a:pt x="1905" y="80010"/>
                    <a:pt x="0" y="79057"/>
                    <a:pt x="0" y="75247"/>
                  </a:cubicBezTo>
                  <a:lnTo>
                    <a:pt x="0" y="1905"/>
                  </a:lnTo>
                  <a:cubicBezTo>
                    <a:pt x="0" y="1905"/>
                    <a:pt x="1905" y="952"/>
                    <a:pt x="3810" y="952"/>
                  </a:cubicBezTo>
                  <a:cubicBezTo>
                    <a:pt x="7620" y="952"/>
                    <a:pt x="10478" y="2857"/>
                    <a:pt x="10478" y="11430"/>
                  </a:cubicBezTo>
                  <a:lnTo>
                    <a:pt x="10478" y="14288"/>
                  </a:lnTo>
                  <a:cubicBezTo>
                    <a:pt x="14288" y="5715"/>
                    <a:pt x="23813" y="0"/>
                    <a:pt x="36195" y="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53" name="Freeform: Shape 59">
              <a:extLst>
                <a:ext uri="{FF2B5EF4-FFF2-40B4-BE49-F238E27FC236}">
                  <a16:creationId xmlns:a16="http://schemas.microsoft.com/office/drawing/2014/main" id="{2126AC57-B1F0-0449-9A36-2A2CB2901D31}"/>
                </a:ext>
              </a:extLst>
            </p:cNvPr>
            <p:cNvSpPr/>
            <p:nvPr/>
          </p:nvSpPr>
          <p:spPr>
            <a:xfrm>
              <a:off x="3646170" y="2490787"/>
              <a:ext cx="76200" cy="82867"/>
            </a:xfrm>
            <a:custGeom>
              <a:avLst/>
              <a:gdLst>
                <a:gd name="connsiteX0" fmla="*/ 40958 w 76200"/>
                <a:gd name="connsiteY0" fmla="*/ 74295 h 82867"/>
                <a:gd name="connsiteX1" fmla="*/ 67627 w 76200"/>
                <a:gd name="connsiteY1" fmla="*/ 60008 h 82867"/>
                <a:gd name="connsiteX2" fmla="*/ 74295 w 76200"/>
                <a:gd name="connsiteY2" fmla="*/ 65722 h 82867"/>
                <a:gd name="connsiteX3" fmla="*/ 40958 w 76200"/>
                <a:gd name="connsiteY3" fmla="*/ 82867 h 82867"/>
                <a:gd name="connsiteX4" fmla="*/ 0 w 76200"/>
                <a:gd name="connsiteY4" fmla="*/ 41910 h 82867"/>
                <a:gd name="connsiteX5" fmla="*/ 40005 w 76200"/>
                <a:gd name="connsiteY5" fmla="*/ 0 h 82867"/>
                <a:gd name="connsiteX6" fmla="*/ 76200 w 76200"/>
                <a:gd name="connsiteY6" fmla="*/ 40005 h 82867"/>
                <a:gd name="connsiteX7" fmla="*/ 76200 w 76200"/>
                <a:gd name="connsiteY7" fmla="*/ 40958 h 82867"/>
                <a:gd name="connsiteX8" fmla="*/ 71438 w 76200"/>
                <a:gd name="connsiteY8" fmla="*/ 44767 h 82867"/>
                <a:gd name="connsiteX9" fmla="*/ 10477 w 76200"/>
                <a:gd name="connsiteY9" fmla="*/ 44767 h 82867"/>
                <a:gd name="connsiteX10" fmla="*/ 40958 w 76200"/>
                <a:gd name="connsiteY10" fmla="*/ 74295 h 82867"/>
                <a:gd name="connsiteX11" fmla="*/ 64770 w 76200"/>
                <a:gd name="connsiteY11" fmla="*/ 36195 h 82867"/>
                <a:gd name="connsiteX12" fmla="*/ 39052 w 76200"/>
                <a:gd name="connsiteY12" fmla="*/ 10478 h 82867"/>
                <a:gd name="connsiteX13" fmla="*/ 10477 w 76200"/>
                <a:gd name="connsiteY13" fmla="*/ 36195 h 82867"/>
                <a:gd name="connsiteX14" fmla="*/ 64770 w 76200"/>
                <a:gd name="connsiteY14" fmla="*/ 36195 h 82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6200" h="82867">
                  <a:moveTo>
                    <a:pt x="40958" y="74295"/>
                  </a:moveTo>
                  <a:cubicBezTo>
                    <a:pt x="56197" y="74295"/>
                    <a:pt x="62865" y="67628"/>
                    <a:pt x="67627" y="60008"/>
                  </a:cubicBezTo>
                  <a:cubicBezTo>
                    <a:pt x="67627" y="59055"/>
                    <a:pt x="74295" y="60960"/>
                    <a:pt x="74295" y="65722"/>
                  </a:cubicBezTo>
                  <a:cubicBezTo>
                    <a:pt x="74295" y="71438"/>
                    <a:pt x="62865" y="82867"/>
                    <a:pt x="40958" y="82867"/>
                  </a:cubicBezTo>
                  <a:cubicBezTo>
                    <a:pt x="17145" y="82867"/>
                    <a:pt x="0" y="65722"/>
                    <a:pt x="0" y="41910"/>
                  </a:cubicBezTo>
                  <a:cubicBezTo>
                    <a:pt x="0" y="18097"/>
                    <a:pt x="17145" y="0"/>
                    <a:pt x="40005" y="0"/>
                  </a:cubicBezTo>
                  <a:cubicBezTo>
                    <a:pt x="61913" y="0"/>
                    <a:pt x="76200" y="15240"/>
                    <a:pt x="76200" y="40005"/>
                  </a:cubicBezTo>
                  <a:lnTo>
                    <a:pt x="76200" y="40958"/>
                  </a:lnTo>
                  <a:cubicBezTo>
                    <a:pt x="76200" y="43815"/>
                    <a:pt x="75247" y="44767"/>
                    <a:pt x="71438" y="44767"/>
                  </a:cubicBezTo>
                  <a:lnTo>
                    <a:pt x="10477" y="44767"/>
                  </a:lnTo>
                  <a:cubicBezTo>
                    <a:pt x="11430" y="61913"/>
                    <a:pt x="23813" y="74295"/>
                    <a:pt x="40958" y="74295"/>
                  </a:cubicBezTo>
                  <a:moveTo>
                    <a:pt x="64770" y="36195"/>
                  </a:moveTo>
                  <a:cubicBezTo>
                    <a:pt x="63817" y="20955"/>
                    <a:pt x="54292" y="10478"/>
                    <a:pt x="39052" y="10478"/>
                  </a:cubicBezTo>
                  <a:cubicBezTo>
                    <a:pt x="23813" y="10478"/>
                    <a:pt x="13335" y="20955"/>
                    <a:pt x="10477" y="36195"/>
                  </a:cubicBezTo>
                  <a:lnTo>
                    <a:pt x="64770" y="3619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335822617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object 4">
            <a:extLst>
              <a:ext uri="{FF2B5EF4-FFF2-40B4-BE49-F238E27FC236}">
                <a16:creationId xmlns:a16="http://schemas.microsoft.com/office/drawing/2014/main" id="{A99C0080-AC7D-4C69-BE7A-11DB2A9AB940}"/>
              </a:ext>
            </a:extLst>
          </p:cNvPr>
          <p:cNvSpPr/>
          <p:nvPr userDrawn="1"/>
        </p:nvSpPr>
        <p:spPr>
          <a:xfrm>
            <a:off x="1367" y="0"/>
            <a:ext cx="12191543" cy="6619587"/>
          </a:xfrm>
          <a:custGeom>
            <a:avLst/>
            <a:gdLst/>
            <a:ahLst/>
            <a:cxnLst/>
            <a:rect l="l" t="t" r="r" b="b"/>
            <a:pathLst>
              <a:path w="7484745" h="7620000">
                <a:moveTo>
                  <a:pt x="7484745" y="0"/>
                </a:moveTo>
                <a:lnTo>
                  <a:pt x="0" y="0"/>
                </a:lnTo>
                <a:lnTo>
                  <a:pt x="0" y="7620000"/>
                </a:lnTo>
                <a:lnTo>
                  <a:pt x="7484745" y="7620000"/>
                </a:lnTo>
                <a:lnTo>
                  <a:pt x="7484745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86" name="Text Placeholder 2">
            <a:extLst>
              <a:ext uri="{FF2B5EF4-FFF2-40B4-BE49-F238E27FC236}">
                <a16:creationId xmlns:a16="http://schemas.microsoft.com/office/drawing/2014/main" id="{9147BED3-AD59-473C-B06A-DAB4642B8F1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915773" y="2784881"/>
            <a:ext cx="2580164" cy="1749020"/>
          </a:xfrm>
          <a:prstGeom prst="rect">
            <a:avLst/>
          </a:prstGeom>
        </p:spPr>
        <p:txBody>
          <a:bodyPr/>
          <a:lstStyle>
            <a:lvl1pPr marL="0" marR="2540" indent="0" algn="l" defTabSz="457189" rtl="0" eaLnBrk="1" latinLnBrk="0" hangingPunct="1">
              <a:lnSpc>
                <a:spcPct val="90000"/>
              </a:lnSpc>
              <a:spcBef>
                <a:spcPts val="0"/>
              </a:spcBef>
              <a:buFont typeface="Arial"/>
              <a:buNone/>
              <a:defRPr lang="en-US" sz="3700" b="1" i="0" dirty="0" smtClean="0">
                <a:solidFill>
                  <a:schemeClr val="bg1"/>
                </a:solidFill>
                <a:latin typeface="Arial MT" pitchFamily="50" charset="0"/>
                <a:ea typeface="+mj-ea"/>
                <a:cs typeface="Arial"/>
              </a:defRPr>
            </a:lvl1pPr>
            <a:lvl2pPr marL="6351" marR="2540" indent="0" algn="l" defTabSz="457189" rtl="0" eaLnBrk="1" latinLnBrk="0" hangingPunct="1">
              <a:lnSpc>
                <a:spcPct val="77700"/>
              </a:lnSpc>
              <a:spcBef>
                <a:spcPts val="931"/>
              </a:spcBef>
              <a:buFont typeface="Arial"/>
              <a:buNone/>
              <a:defRPr lang="en-US" sz="3275" b="1" kern="1200" spc="-111" baseline="0" dirty="0" smtClean="0">
                <a:solidFill>
                  <a:srgbClr val="2C4046"/>
                </a:solidFill>
                <a:latin typeface="Arial"/>
                <a:ea typeface="+mn-ea"/>
                <a:cs typeface="Arial"/>
              </a:defRPr>
            </a:lvl2pPr>
            <a:lvl3pPr marL="6351" marR="2540" indent="0" algn="l" defTabSz="457189" rtl="0" eaLnBrk="1" latinLnBrk="0" hangingPunct="1">
              <a:lnSpc>
                <a:spcPct val="77700"/>
              </a:lnSpc>
              <a:spcBef>
                <a:spcPts val="931"/>
              </a:spcBef>
              <a:buFont typeface="Arial"/>
              <a:buNone/>
              <a:defRPr lang="en-US" sz="3275" b="1" kern="1200" spc="-111" baseline="0" dirty="0" smtClean="0">
                <a:solidFill>
                  <a:srgbClr val="2C4046"/>
                </a:solidFill>
                <a:latin typeface="Arial"/>
                <a:ea typeface="+mn-ea"/>
                <a:cs typeface="Arial"/>
              </a:defRPr>
            </a:lvl3pPr>
            <a:lvl4pPr marL="6351" marR="2540" indent="0" algn="l" defTabSz="457189" rtl="0" eaLnBrk="1" latinLnBrk="0" hangingPunct="1">
              <a:lnSpc>
                <a:spcPct val="77700"/>
              </a:lnSpc>
              <a:spcBef>
                <a:spcPts val="931"/>
              </a:spcBef>
              <a:buFont typeface="Arial"/>
              <a:buNone/>
              <a:defRPr lang="en-US" sz="3275" b="1" kern="1200" spc="-111" baseline="0" dirty="0" smtClean="0">
                <a:solidFill>
                  <a:srgbClr val="2C4046"/>
                </a:solidFill>
                <a:latin typeface="Arial"/>
                <a:ea typeface="+mn-ea"/>
                <a:cs typeface="Arial"/>
              </a:defRPr>
            </a:lvl4pPr>
            <a:lvl5pPr marL="6351" marR="2540" indent="0" algn="l" defTabSz="457189" rtl="0" eaLnBrk="1" latinLnBrk="0" hangingPunct="1">
              <a:lnSpc>
                <a:spcPct val="77700"/>
              </a:lnSpc>
              <a:spcBef>
                <a:spcPts val="931"/>
              </a:spcBef>
              <a:buFont typeface="Arial"/>
              <a:buNone/>
              <a:defRPr lang="en-US" sz="3275" b="1" kern="1200" spc="-111" baseline="0" dirty="0">
                <a:solidFill>
                  <a:srgbClr val="2C4046"/>
                </a:solidFill>
                <a:latin typeface="Arial"/>
                <a:ea typeface="+mn-ea"/>
                <a:cs typeface="Arial"/>
              </a:defRPr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54" name="Slide Number Placeholder 9">
            <a:extLst>
              <a:ext uri="{FF2B5EF4-FFF2-40B4-BE49-F238E27FC236}">
                <a16:creationId xmlns:a16="http://schemas.microsoft.com/office/drawing/2014/main" id="{5AB7AEF5-6381-47F5-B870-8B24B09D9D59}"/>
              </a:ext>
            </a:extLst>
          </p:cNvPr>
          <p:cNvSpPr txBox="1">
            <a:spLocks/>
          </p:cNvSpPr>
          <p:nvPr userDrawn="1"/>
        </p:nvSpPr>
        <p:spPr>
          <a:xfrm>
            <a:off x="11730624" y="324781"/>
            <a:ext cx="117005" cy="95939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defRPr lang="en-US" sz="700" b="1" kern="1200" smtClean="0">
                <a:solidFill>
                  <a:srgbClr val="2C4046"/>
                </a:solidFill>
                <a:latin typeface="Arial"/>
                <a:ea typeface="+mn-ea"/>
                <a:cs typeface="Arial"/>
              </a:defRPr>
            </a:lvl1pPr>
            <a:lvl2pPr marL="633954" algn="l" defTabSz="633954" rtl="0" eaLnBrk="1" latinLnBrk="0" hangingPunct="1">
              <a:defRPr sz="24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67907" algn="l" defTabSz="633954" rtl="0" eaLnBrk="1" latinLnBrk="0" hangingPunct="1">
              <a:defRPr sz="24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01861" algn="l" defTabSz="633954" rtl="0" eaLnBrk="1" latinLnBrk="0" hangingPunct="1">
              <a:defRPr sz="24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535814" algn="l" defTabSz="633954" rtl="0" eaLnBrk="1" latinLnBrk="0" hangingPunct="1">
              <a:defRPr sz="24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169768" algn="l" defTabSz="633954" rtl="0" eaLnBrk="1" latinLnBrk="0" hangingPunct="1">
              <a:defRPr sz="24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803721" algn="l" defTabSz="633954" rtl="0" eaLnBrk="1" latinLnBrk="0" hangingPunct="1">
              <a:defRPr sz="24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437675" algn="l" defTabSz="633954" rtl="0" eaLnBrk="1" latinLnBrk="0" hangingPunct="1">
              <a:defRPr sz="24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071628" algn="l" defTabSz="633954" rtl="0" eaLnBrk="1" latinLnBrk="0" hangingPunct="1">
              <a:defRPr sz="24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37941EF-9EE4-4C49-BBA8-147D44CBA153}" type="slidenum">
              <a:rPr lang="en-US" sz="600" smtClean="0">
                <a:solidFill>
                  <a:schemeClr val="bg1"/>
                </a:solidFill>
              </a:rPr>
              <a:pPr/>
              <a:t>‹#›</a:t>
            </a:fld>
            <a:endParaRPr lang="en-US" sz="600">
              <a:solidFill>
                <a:schemeClr val="bg1"/>
              </a:solidFill>
            </a:endParaRP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662E9745-F438-6843-B148-3F2017624137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0426043" y="5844600"/>
            <a:ext cx="1292319" cy="534600"/>
            <a:chOff x="2792363" y="2207895"/>
            <a:chExt cx="930007" cy="399097"/>
          </a:xfrm>
          <a:solidFill>
            <a:schemeClr val="bg1"/>
          </a:solidFill>
        </p:grpSpPr>
        <p:sp>
          <p:nvSpPr>
            <p:cNvPr id="47" name="Freeform: Shape 40">
              <a:extLst>
                <a:ext uri="{FF2B5EF4-FFF2-40B4-BE49-F238E27FC236}">
                  <a16:creationId xmlns:a16="http://schemas.microsoft.com/office/drawing/2014/main" id="{84BB6057-89E0-2547-B4C7-0C328A1E850D}"/>
                </a:ext>
              </a:extLst>
            </p:cNvPr>
            <p:cNvSpPr/>
            <p:nvPr/>
          </p:nvSpPr>
          <p:spPr>
            <a:xfrm>
              <a:off x="3139920" y="2207895"/>
              <a:ext cx="138093" cy="196214"/>
            </a:xfrm>
            <a:custGeom>
              <a:avLst/>
              <a:gdLst>
                <a:gd name="connsiteX0" fmla="*/ 134775 w 138093"/>
                <a:gd name="connsiteY0" fmla="*/ 179070 h 196214"/>
                <a:gd name="connsiteX1" fmla="*/ 110010 w 138093"/>
                <a:gd name="connsiteY1" fmla="*/ 149542 h 196214"/>
                <a:gd name="connsiteX2" fmla="*/ 107152 w 138093"/>
                <a:gd name="connsiteY2" fmla="*/ 144780 h 196214"/>
                <a:gd name="connsiteX3" fmla="*/ 93817 w 138093"/>
                <a:gd name="connsiteY3" fmla="*/ 126683 h 196214"/>
                <a:gd name="connsiteX4" fmla="*/ 95722 w 138093"/>
                <a:gd name="connsiteY4" fmla="*/ 108585 h 196214"/>
                <a:gd name="connsiteX5" fmla="*/ 98580 w 138093"/>
                <a:gd name="connsiteY5" fmla="*/ 105727 h 196214"/>
                <a:gd name="connsiteX6" fmla="*/ 101437 w 138093"/>
                <a:gd name="connsiteY6" fmla="*/ 101917 h 196214"/>
                <a:gd name="connsiteX7" fmla="*/ 101437 w 138093"/>
                <a:gd name="connsiteY7" fmla="*/ 101917 h 196214"/>
                <a:gd name="connsiteX8" fmla="*/ 102390 w 138093"/>
                <a:gd name="connsiteY8" fmla="*/ 100013 h 196214"/>
                <a:gd name="connsiteX9" fmla="*/ 102390 w 138093"/>
                <a:gd name="connsiteY9" fmla="*/ 99060 h 196214"/>
                <a:gd name="connsiteX10" fmla="*/ 106200 w 138093"/>
                <a:gd name="connsiteY10" fmla="*/ 95250 h 196214"/>
                <a:gd name="connsiteX11" fmla="*/ 120487 w 138093"/>
                <a:gd name="connsiteY11" fmla="*/ 81915 h 196214"/>
                <a:gd name="connsiteX12" fmla="*/ 122392 w 138093"/>
                <a:gd name="connsiteY12" fmla="*/ 73342 h 196214"/>
                <a:gd name="connsiteX13" fmla="*/ 122392 w 138093"/>
                <a:gd name="connsiteY13" fmla="*/ 73342 h 196214"/>
                <a:gd name="connsiteX14" fmla="*/ 122392 w 138093"/>
                <a:gd name="connsiteY14" fmla="*/ 73342 h 196214"/>
                <a:gd name="connsiteX15" fmla="*/ 102390 w 138093"/>
                <a:gd name="connsiteY15" fmla="*/ 61913 h 196214"/>
                <a:gd name="connsiteX16" fmla="*/ 102390 w 138093"/>
                <a:gd name="connsiteY16" fmla="*/ 61913 h 196214"/>
                <a:gd name="connsiteX17" fmla="*/ 102390 w 138093"/>
                <a:gd name="connsiteY17" fmla="*/ 61913 h 196214"/>
                <a:gd name="connsiteX18" fmla="*/ 102390 w 138093"/>
                <a:gd name="connsiteY18" fmla="*/ 61913 h 196214"/>
                <a:gd name="connsiteX19" fmla="*/ 101437 w 138093"/>
                <a:gd name="connsiteY19" fmla="*/ 61913 h 196214"/>
                <a:gd name="connsiteX20" fmla="*/ 101437 w 138093"/>
                <a:gd name="connsiteY20" fmla="*/ 61913 h 196214"/>
                <a:gd name="connsiteX21" fmla="*/ 100485 w 138093"/>
                <a:gd name="connsiteY21" fmla="*/ 61913 h 196214"/>
                <a:gd name="connsiteX22" fmla="*/ 99532 w 138093"/>
                <a:gd name="connsiteY22" fmla="*/ 61913 h 196214"/>
                <a:gd name="connsiteX23" fmla="*/ 94770 w 138093"/>
                <a:gd name="connsiteY23" fmla="*/ 62865 h 196214"/>
                <a:gd name="connsiteX24" fmla="*/ 94770 w 138093"/>
                <a:gd name="connsiteY24" fmla="*/ 62865 h 196214"/>
                <a:gd name="connsiteX25" fmla="*/ 93817 w 138093"/>
                <a:gd name="connsiteY25" fmla="*/ 62865 h 196214"/>
                <a:gd name="connsiteX26" fmla="*/ 89055 w 138093"/>
                <a:gd name="connsiteY26" fmla="*/ 66675 h 196214"/>
                <a:gd name="connsiteX27" fmla="*/ 89055 w 138093"/>
                <a:gd name="connsiteY27" fmla="*/ 66675 h 196214"/>
                <a:gd name="connsiteX28" fmla="*/ 83340 w 138093"/>
                <a:gd name="connsiteY28" fmla="*/ 72390 h 196214"/>
                <a:gd name="connsiteX29" fmla="*/ 62385 w 138093"/>
                <a:gd name="connsiteY29" fmla="*/ 93345 h 196214"/>
                <a:gd name="connsiteX30" fmla="*/ 50002 w 138093"/>
                <a:gd name="connsiteY30" fmla="*/ 100013 h 196214"/>
                <a:gd name="connsiteX31" fmla="*/ 42382 w 138093"/>
                <a:gd name="connsiteY31" fmla="*/ 91440 h 196214"/>
                <a:gd name="connsiteX32" fmla="*/ 42382 w 138093"/>
                <a:gd name="connsiteY32" fmla="*/ 31433 h 196214"/>
                <a:gd name="connsiteX33" fmla="*/ 42382 w 138093"/>
                <a:gd name="connsiteY33" fmla="*/ 31433 h 196214"/>
                <a:gd name="connsiteX34" fmla="*/ 42382 w 138093"/>
                <a:gd name="connsiteY34" fmla="*/ 31433 h 196214"/>
                <a:gd name="connsiteX35" fmla="*/ 42382 w 138093"/>
                <a:gd name="connsiteY35" fmla="*/ 30480 h 196214"/>
                <a:gd name="connsiteX36" fmla="*/ 42382 w 138093"/>
                <a:gd name="connsiteY36" fmla="*/ 30480 h 196214"/>
                <a:gd name="connsiteX37" fmla="*/ 31905 w 138093"/>
                <a:gd name="connsiteY37" fmla="*/ 3810 h 196214"/>
                <a:gd name="connsiteX38" fmla="*/ 17617 w 138093"/>
                <a:gd name="connsiteY38" fmla="*/ 0 h 196214"/>
                <a:gd name="connsiteX39" fmla="*/ 5235 w 138093"/>
                <a:gd name="connsiteY39" fmla="*/ 1905 h 196214"/>
                <a:gd name="connsiteX40" fmla="*/ 472 w 138093"/>
                <a:gd name="connsiteY40" fmla="*/ 10477 h 196214"/>
                <a:gd name="connsiteX41" fmla="*/ 2377 w 138093"/>
                <a:gd name="connsiteY41" fmla="*/ 39052 h 196214"/>
                <a:gd name="connsiteX42" fmla="*/ 2377 w 138093"/>
                <a:gd name="connsiteY42" fmla="*/ 177165 h 196214"/>
                <a:gd name="connsiteX43" fmla="*/ 20475 w 138093"/>
                <a:gd name="connsiteY43" fmla="*/ 196215 h 196214"/>
                <a:gd name="connsiteX44" fmla="*/ 24285 w 138093"/>
                <a:gd name="connsiteY44" fmla="*/ 196215 h 196214"/>
                <a:gd name="connsiteX45" fmla="*/ 41430 w 138093"/>
                <a:gd name="connsiteY45" fmla="*/ 177165 h 196214"/>
                <a:gd name="connsiteX46" fmla="*/ 41430 w 138093"/>
                <a:gd name="connsiteY46" fmla="*/ 175260 h 196214"/>
                <a:gd name="connsiteX47" fmla="*/ 41430 w 138093"/>
                <a:gd name="connsiteY47" fmla="*/ 144780 h 196214"/>
                <a:gd name="connsiteX48" fmla="*/ 49050 w 138093"/>
                <a:gd name="connsiteY48" fmla="*/ 136208 h 196214"/>
                <a:gd name="connsiteX49" fmla="*/ 64290 w 138093"/>
                <a:gd name="connsiteY49" fmla="*/ 146685 h 196214"/>
                <a:gd name="connsiteX50" fmla="*/ 93817 w 138093"/>
                <a:gd name="connsiteY50" fmla="*/ 183833 h 196214"/>
                <a:gd name="connsiteX51" fmla="*/ 93817 w 138093"/>
                <a:gd name="connsiteY51" fmla="*/ 183833 h 196214"/>
                <a:gd name="connsiteX52" fmla="*/ 115725 w 138093"/>
                <a:gd name="connsiteY52" fmla="*/ 196215 h 196214"/>
                <a:gd name="connsiteX53" fmla="*/ 136680 w 138093"/>
                <a:gd name="connsiteY53" fmla="*/ 185738 h 196214"/>
                <a:gd name="connsiteX54" fmla="*/ 134775 w 138093"/>
                <a:gd name="connsiteY54" fmla="*/ 179070 h 196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138093" h="196214">
                  <a:moveTo>
                    <a:pt x="134775" y="179070"/>
                  </a:moveTo>
                  <a:cubicBezTo>
                    <a:pt x="130012" y="175260"/>
                    <a:pt x="118582" y="160972"/>
                    <a:pt x="110010" y="149542"/>
                  </a:cubicBezTo>
                  <a:lnTo>
                    <a:pt x="107152" y="144780"/>
                  </a:lnTo>
                  <a:lnTo>
                    <a:pt x="93817" y="126683"/>
                  </a:lnTo>
                  <a:cubicBezTo>
                    <a:pt x="90007" y="120967"/>
                    <a:pt x="90960" y="115252"/>
                    <a:pt x="95722" y="108585"/>
                  </a:cubicBezTo>
                  <a:cubicBezTo>
                    <a:pt x="96675" y="107633"/>
                    <a:pt x="97627" y="106680"/>
                    <a:pt x="98580" y="105727"/>
                  </a:cubicBezTo>
                  <a:cubicBezTo>
                    <a:pt x="99532" y="104775"/>
                    <a:pt x="100485" y="103822"/>
                    <a:pt x="101437" y="101917"/>
                  </a:cubicBezTo>
                  <a:lnTo>
                    <a:pt x="101437" y="101917"/>
                  </a:lnTo>
                  <a:cubicBezTo>
                    <a:pt x="101437" y="100965"/>
                    <a:pt x="102390" y="100965"/>
                    <a:pt x="102390" y="100013"/>
                  </a:cubicBezTo>
                  <a:lnTo>
                    <a:pt x="102390" y="99060"/>
                  </a:lnTo>
                  <a:cubicBezTo>
                    <a:pt x="103342" y="98108"/>
                    <a:pt x="105247" y="96202"/>
                    <a:pt x="106200" y="95250"/>
                  </a:cubicBezTo>
                  <a:cubicBezTo>
                    <a:pt x="111915" y="88583"/>
                    <a:pt x="117630" y="83820"/>
                    <a:pt x="120487" y="81915"/>
                  </a:cubicBezTo>
                  <a:cubicBezTo>
                    <a:pt x="123345" y="80010"/>
                    <a:pt x="125250" y="78105"/>
                    <a:pt x="122392" y="73342"/>
                  </a:cubicBezTo>
                  <a:lnTo>
                    <a:pt x="122392" y="73342"/>
                  </a:lnTo>
                  <a:cubicBezTo>
                    <a:pt x="122392" y="73342"/>
                    <a:pt x="122392" y="73342"/>
                    <a:pt x="122392" y="73342"/>
                  </a:cubicBezTo>
                  <a:cubicBezTo>
                    <a:pt x="121440" y="70485"/>
                    <a:pt x="112867" y="61913"/>
                    <a:pt x="102390" y="61913"/>
                  </a:cubicBezTo>
                  <a:cubicBezTo>
                    <a:pt x="102390" y="61913"/>
                    <a:pt x="102390" y="61913"/>
                    <a:pt x="102390" y="61913"/>
                  </a:cubicBezTo>
                  <a:cubicBezTo>
                    <a:pt x="102390" y="61913"/>
                    <a:pt x="102390" y="61913"/>
                    <a:pt x="102390" y="61913"/>
                  </a:cubicBezTo>
                  <a:cubicBezTo>
                    <a:pt x="102390" y="61913"/>
                    <a:pt x="102390" y="61913"/>
                    <a:pt x="102390" y="61913"/>
                  </a:cubicBezTo>
                  <a:cubicBezTo>
                    <a:pt x="102390" y="61913"/>
                    <a:pt x="101437" y="61913"/>
                    <a:pt x="101437" y="61913"/>
                  </a:cubicBezTo>
                  <a:cubicBezTo>
                    <a:pt x="101437" y="61913"/>
                    <a:pt x="101437" y="61913"/>
                    <a:pt x="101437" y="61913"/>
                  </a:cubicBezTo>
                  <a:cubicBezTo>
                    <a:pt x="101437" y="61913"/>
                    <a:pt x="100485" y="61913"/>
                    <a:pt x="100485" y="61913"/>
                  </a:cubicBezTo>
                  <a:cubicBezTo>
                    <a:pt x="100485" y="61913"/>
                    <a:pt x="99532" y="61913"/>
                    <a:pt x="99532" y="61913"/>
                  </a:cubicBezTo>
                  <a:cubicBezTo>
                    <a:pt x="97627" y="61913"/>
                    <a:pt x="95722" y="62865"/>
                    <a:pt x="94770" y="62865"/>
                  </a:cubicBezTo>
                  <a:cubicBezTo>
                    <a:pt x="94770" y="62865"/>
                    <a:pt x="94770" y="62865"/>
                    <a:pt x="94770" y="62865"/>
                  </a:cubicBezTo>
                  <a:cubicBezTo>
                    <a:pt x="94770" y="62865"/>
                    <a:pt x="93817" y="62865"/>
                    <a:pt x="93817" y="62865"/>
                  </a:cubicBezTo>
                  <a:cubicBezTo>
                    <a:pt x="91912" y="63817"/>
                    <a:pt x="90007" y="64770"/>
                    <a:pt x="89055" y="66675"/>
                  </a:cubicBezTo>
                  <a:lnTo>
                    <a:pt x="89055" y="66675"/>
                  </a:lnTo>
                  <a:cubicBezTo>
                    <a:pt x="87150" y="68580"/>
                    <a:pt x="85245" y="70485"/>
                    <a:pt x="83340" y="72390"/>
                  </a:cubicBezTo>
                  <a:lnTo>
                    <a:pt x="62385" y="93345"/>
                  </a:lnTo>
                  <a:cubicBezTo>
                    <a:pt x="59527" y="96202"/>
                    <a:pt x="56670" y="100013"/>
                    <a:pt x="50002" y="100013"/>
                  </a:cubicBezTo>
                  <a:cubicBezTo>
                    <a:pt x="45240" y="100013"/>
                    <a:pt x="42382" y="97155"/>
                    <a:pt x="42382" y="91440"/>
                  </a:cubicBezTo>
                  <a:lnTo>
                    <a:pt x="42382" y="31433"/>
                  </a:lnTo>
                  <a:lnTo>
                    <a:pt x="42382" y="31433"/>
                  </a:lnTo>
                  <a:lnTo>
                    <a:pt x="42382" y="31433"/>
                  </a:lnTo>
                  <a:cubicBezTo>
                    <a:pt x="42382" y="31433"/>
                    <a:pt x="42382" y="30480"/>
                    <a:pt x="42382" y="30480"/>
                  </a:cubicBezTo>
                  <a:lnTo>
                    <a:pt x="42382" y="30480"/>
                  </a:lnTo>
                  <a:cubicBezTo>
                    <a:pt x="42382" y="18097"/>
                    <a:pt x="38572" y="8572"/>
                    <a:pt x="31905" y="3810"/>
                  </a:cubicBezTo>
                  <a:cubicBezTo>
                    <a:pt x="27142" y="952"/>
                    <a:pt x="22380" y="0"/>
                    <a:pt x="17617" y="0"/>
                  </a:cubicBezTo>
                  <a:cubicBezTo>
                    <a:pt x="11902" y="0"/>
                    <a:pt x="7140" y="952"/>
                    <a:pt x="5235" y="1905"/>
                  </a:cubicBezTo>
                  <a:cubicBezTo>
                    <a:pt x="-480" y="4763"/>
                    <a:pt x="-480" y="6667"/>
                    <a:pt x="472" y="10477"/>
                  </a:cubicBezTo>
                  <a:cubicBezTo>
                    <a:pt x="1425" y="14288"/>
                    <a:pt x="2377" y="27622"/>
                    <a:pt x="2377" y="39052"/>
                  </a:cubicBezTo>
                  <a:lnTo>
                    <a:pt x="2377" y="177165"/>
                  </a:lnTo>
                  <a:cubicBezTo>
                    <a:pt x="2377" y="191452"/>
                    <a:pt x="9997" y="196215"/>
                    <a:pt x="20475" y="196215"/>
                  </a:cubicBezTo>
                  <a:lnTo>
                    <a:pt x="24285" y="196215"/>
                  </a:lnTo>
                  <a:cubicBezTo>
                    <a:pt x="34762" y="196215"/>
                    <a:pt x="41430" y="191452"/>
                    <a:pt x="41430" y="177165"/>
                  </a:cubicBezTo>
                  <a:lnTo>
                    <a:pt x="41430" y="175260"/>
                  </a:lnTo>
                  <a:cubicBezTo>
                    <a:pt x="41430" y="171450"/>
                    <a:pt x="41430" y="148590"/>
                    <a:pt x="41430" y="144780"/>
                  </a:cubicBezTo>
                  <a:cubicBezTo>
                    <a:pt x="41430" y="138113"/>
                    <a:pt x="46192" y="136208"/>
                    <a:pt x="49050" y="136208"/>
                  </a:cubicBezTo>
                  <a:cubicBezTo>
                    <a:pt x="56670" y="136208"/>
                    <a:pt x="59527" y="140970"/>
                    <a:pt x="64290" y="146685"/>
                  </a:cubicBezTo>
                  <a:cubicBezTo>
                    <a:pt x="66195" y="149542"/>
                    <a:pt x="84292" y="171450"/>
                    <a:pt x="93817" y="183833"/>
                  </a:cubicBezTo>
                  <a:lnTo>
                    <a:pt x="93817" y="183833"/>
                  </a:lnTo>
                  <a:cubicBezTo>
                    <a:pt x="101437" y="193358"/>
                    <a:pt x="108105" y="196215"/>
                    <a:pt x="115725" y="196215"/>
                  </a:cubicBezTo>
                  <a:cubicBezTo>
                    <a:pt x="126202" y="196215"/>
                    <a:pt x="134775" y="188595"/>
                    <a:pt x="136680" y="185738"/>
                  </a:cubicBezTo>
                  <a:cubicBezTo>
                    <a:pt x="139537" y="183833"/>
                    <a:pt x="137632" y="181927"/>
                    <a:pt x="134775" y="17907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48" name="Freeform: Shape 41">
              <a:extLst>
                <a:ext uri="{FF2B5EF4-FFF2-40B4-BE49-F238E27FC236}">
                  <a16:creationId xmlns:a16="http://schemas.microsoft.com/office/drawing/2014/main" id="{BC5ED247-10F6-144E-B1A3-BFF29955A5BC}"/>
                </a:ext>
              </a:extLst>
            </p:cNvPr>
            <p:cNvSpPr/>
            <p:nvPr/>
          </p:nvSpPr>
          <p:spPr>
            <a:xfrm>
              <a:off x="3075150" y="2209800"/>
              <a:ext cx="41429" cy="197167"/>
            </a:xfrm>
            <a:custGeom>
              <a:avLst/>
              <a:gdLst>
                <a:gd name="connsiteX0" fmla="*/ 31905 w 41429"/>
                <a:gd name="connsiteY0" fmla="*/ 3810 h 197167"/>
                <a:gd name="connsiteX1" fmla="*/ 17617 w 41429"/>
                <a:gd name="connsiteY1" fmla="*/ 0 h 197167"/>
                <a:gd name="connsiteX2" fmla="*/ 5235 w 41429"/>
                <a:gd name="connsiteY2" fmla="*/ 1905 h 197167"/>
                <a:gd name="connsiteX3" fmla="*/ 472 w 41429"/>
                <a:gd name="connsiteY3" fmla="*/ 10478 h 197167"/>
                <a:gd name="connsiteX4" fmla="*/ 2377 w 41429"/>
                <a:gd name="connsiteY4" fmla="*/ 48578 h 197167"/>
                <a:gd name="connsiteX5" fmla="*/ 2377 w 41429"/>
                <a:gd name="connsiteY5" fmla="*/ 60008 h 197167"/>
                <a:gd name="connsiteX6" fmla="*/ 2377 w 41429"/>
                <a:gd name="connsiteY6" fmla="*/ 178117 h 197167"/>
                <a:gd name="connsiteX7" fmla="*/ 20475 w 41429"/>
                <a:gd name="connsiteY7" fmla="*/ 197167 h 197167"/>
                <a:gd name="connsiteX8" fmla="*/ 24285 w 41429"/>
                <a:gd name="connsiteY8" fmla="*/ 197167 h 197167"/>
                <a:gd name="connsiteX9" fmla="*/ 41430 w 41429"/>
                <a:gd name="connsiteY9" fmla="*/ 178117 h 197167"/>
                <a:gd name="connsiteX10" fmla="*/ 41430 w 41429"/>
                <a:gd name="connsiteY10" fmla="*/ 31433 h 197167"/>
                <a:gd name="connsiteX11" fmla="*/ 41430 w 41429"/>
                <a:gd name="connsiteY11" fmla="*/ 30480 h 197167"/>
                <a:gd name="connsiteX12" fmla="*/ 41430 w 41429"/>
                <a:gd name="connsiteY12" fmla="*/ 30480 h 197167"/>
                <a:gd name="connsiteX13" fmla="*/ 31905 w 41429"/>
                <a:gd name="connsiteY13" fmla="*/ 3810 h 197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429" h="197167">
                  <a:moveTo>
                    <a:pt x="31905" y="3810"/>
                  </a:moveTo>
                  <a:cubicBezTo>
                    <a:pt x="27142" y="953"/>
                    <a:pt x="22380" y="0"/>
                    <a:pt x="17617" y="0"/>
                  </a:cubicBezTo>
                  <a:cubicBezTo>
                    <a:pt x="11902" y="0"/>
                    <a:pt x="7140" y="953"/>
                    <a:pt x="5235" y="1905"/>
                  </a:cubicBezTo>
                  <a:cubicBezTo>
                    <a:pt x="-480" y="4763"/>
                    <a:pt x="-480" y="6667"/>
                    <a:pt x="472" y="10478"/>
                  </a:cubicBezTo>
                  <a:cubicBezTo>
                    <a:pt x="2377" y="16192"/>
                    <a:pt x="2377" y="34290"/>
                    <a:pt x="2377" y="48578"/>
                  </a:cubicBezTo>
                  <a:lnTo>
                    <a:pt x="2377" y="60008"/>
                  </a:lnTo>
                  <a:lnTo>
                    <a:pt x="2377" y="178117"/>
                  </a:lnTo>
                  <a:cubicBezTo>
                    <a:pt x="2377" y="192405"/>
                    <a:pt x="9997" y="197167"/>
                    <a:pt x="20475" y="197167"/>
                  </a:cubicBezTo>
                  <a:lnTo>
                    <a:pt x="24285" y="197167"/>
                  </a:lnTo>
                  <a:cubicBezTo>
                    <a:pt x="33810" y="197167"/>
                    <a:pt x="41430" y="192405"/>
                    <a:pt x="41430" y="178117"/>
                  </a:cubicBezTo>
                  <a:lnTo>
                    <a:pt x="41430" y="31433"/>
                  </a:lnTo>
                  <a:cubicBezTo>
                    <a:pt x="41430" y="31433"/>
                    <a:pt x="41430" y="30480"/>
                    <a:pt x="41430" y="30480"/>
                  </a:cubicBezTo>
                  <a:lnTo>
                    <a:pt x="41430" y="30480"/>
                  </a:lnTo>
                  <a:cubicBezTo>
                    <a:pt x="41430" y="18097"/>
                    <a:pt x="37620" y="8572"/>
                    <a:pt x="31905" y="381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49" name="Freeform: Shape 42">
              <a:extLst>
                <a:ext uri="{FF2B5EF4-FFF2-40B4-BE49-F238E27FC236}">
                  <a16:creationId xmlns:a16="http://schemas.microsoft.com/office/drawing/2014/main" id="{9B8E1A87-B660-6D4A-8E74-27184F45A9BD}"/>
                </a:ext>
              </a:extLst>
            </p:cNvPr>
            <p:cNvSpPr/>
            <p:nvPr/>
          </p:nvSpPr>
          <p:spPr>
            <a:xfrm>
              <a:off x="2792363" y="2212657"/>
              <a:ext cx="171231" cy="194309"/>
            </a:xfrm>
            <a:custGeom>
              <a:avLst/>
              <a:gdLst>
                <a:gd name="connsiteX0" fmla="*/ 140384 w 171231"/>
                <a:gd name="connsiteY0" fmla="*/ 39052 h 194309"/>
                <a:gd name="connsiteX1" fmla="*/ 167054 w 171231"/>
                <a:gd name="connsiteY1" fmla="*/ 28575 h 194309"/>
                <a:gd name="connsiteX2" fmla="*/ 168959 w 171231"/>
                <a:gd name="connsiteY2" fmla="*/ 2858 h 194309"/>
                <a:gd name="connsiteX3" fmla="*/ 165149 w 171231"/>
                <a:gd name="connsiteY3" fmla="*/ 0 h 194309"/>
                <a:gd name="connsiteX4" fmla="*/ 30847 w 171231"/>
                <a:gd name="connsiteY4" fmla="*/ 0 h 194309"/>
                <a:gd name="connsiteX5" fmla="*/ 30847 w 171231"/>
                <a:gd name="connsiteY5" fmla="*/ 0 h 194309"/>
                <a:gd name="connsiteX6" fmla="*/ 4177 w 171231"/>
                <a:gd name="connsiteY6" fmla="*/ 10477 h 194309"/>
                <a:gd name="connsiteX7" fmla="*/ 2272 w 171231"/>
                <a:gd name="connsiteY7" fmla="*/ 36195 h 194309"/>
                <a:gd name="connsiteX8" fmla="*/ 6082 w 171231"/>
                <a:gd name="connsiteY8" fmla="*/ 39052 h 194309"/>
                <a:gd name="connsiteX9" fmla="*/ 58469 w 171231"/>
                <a:gd name="connsiteY9" fmla="*/ 39052 h 194309"/>
                <a:gd name="connsiteX10" fmla="*/ 65137 w 171231"/>
                <a:gd name="connsiteY10" fmla="*/ 44767 h 194309"/>
                <a:gd name="connsiteX11" fmla="*/ 65137 w 171231"/>
                <a:gd name="connsiteY11" fmla="*/ 175260 h 194309"/>
                <a:gd name="connsiteX12" fmla="*/ 69899 w 171231"/>
                <a:gd name="connsiteY12" fmla="*/ 189547 h 194309"/>
                <a:gd name="connsiteX13" fmla="*/ 83234 w 171231"/>
                <a:gd name="connsiteY13" fmla="*/ 194310 h 194309"/>
                <a:gd name="connsiteX14" fmla="*/ 87044 w 171231"/>
                <a:gd name="connsiteY14" fmla="*/ 194310 h 194309"/>
                <a:gd name="connsiteX15" fmla="*/ 104189 w 171231"/>
                <a:gd name="connsiteY15" fmla="*/ 175260 h 194309"/>
                <a:gd name="connsiteX16" fmla="*/ 104189 w 171231"/>
                <a:gd name="connsiteY16" fmla="*/ 46672 h 194309"/>
                <a:gd name="connsiteX17" fmla="*/ 111809 w 171231"/>
                <a:gd name="connsiteY17" fmla="*/ 38100 h 194309"/>
                <a:gd name="connsiteX18" fmla="*/ 140384 w 171231"/>
                <a:gd name="connsiteY18" fmla="*/ 39052 h 194309"/>
                <a:gd name="connsiteX19" fmla="*/ 140384 w 171231"/>
                <a:gd name="connsiteY19" fmla="*/ 39052 h 194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71231" h="194309">
                  <a:moveTo>
                    <a:pt x="140384" y="39052"/>
                  </a:moveTo>
                  <a:cubicBezTo>
                    <a:pt x="152767" y="39052"/>
                    <a:pt x="162292" y="35242"/>
                    <a:pt x="167054" y="28575"/>
                  </a:cubicBezTo>
                  <a:cubicBezTo>
                    <a:pt x="173722" y="19050"/>
                    <a:pt x="170864" y="6667"/>
                    <a:pt x="168959" y="2858"/>
                  </a:cubicBezTo>
                  <a:cubicBezTo>
                    <a:pt x="168007" y="952"/>
                    <a:pt x="166102" y="0"/>
                    <a:pt x="165149" y="0"/>
                  </a:cubicBezTo>
                  <a:cubicBezTo>
                    <a:pt x="165149" y="0"/>
                    <a:pt x="30847" y="0"/>
                    <a:pt x="30847" y="0"/>
                  </a:cubicBezTo>
                  <a:lnTo>
                    <a:pt x="30847" y="0"/>
                  </a:lnTo>
                  <a:cubicBezTo>
                    <a:pt x="18464" y="0"/>
                    <a:pt x="8939" y="3810"/>
                    <a:pt x="4177" y="10477"/>
                  </a:cubicBezTo>
                  <a:cubicBezTo>
                    <a:pt x="-2491" y="20002"/>
                    <a:pt x="367" y="32385"/>
                    <a:pt x="2272" y="36195"/>
                  </a:cubicBezTo>
                  <a:cubicBezTo>
                    <a:pt x="3224" y="38100"/>
                    <a:pt x="5129" y="39052"/>
                    <a:pt x="6082" y="39052"/>
                  </a:cubicBezTo>
                  <a:lnTo>
                    <a:pt x="58469" y="39052"/>
                  </a:lnTo>
                  <a:cubicBezTo>
                    <a:pt x="61327" y="39052"/>
                    <a:pt x="64184" y="41910"/>
                    <a:pt x="65137" y="44767"/>
                  </a:cubicBezTo>
                  <a:lnTo>
                    <a:pt x="65137" y="175260"/>
                  </a:lnTo>
                  <a:cubicBezTo>
                    <a:pt x="65137" y="181927"/>
                    <a:pt x="67042" y="186690"/>
                    <a:pt x="69899" y="189547"/>
                  </a:cubicBezTo>
                  <a:cubicBezTo>
                    <a:pt x="72757" y="193358"/>
                    <a:pt x="77519" y="194310"/>
                    <a:pt x="83234" y="194310"/>
                  </a:cubicBezTo>
                  <a:lnTo>
                    <a:pt x="87044" y="194310"/>
                  </a:lnTo>
                  <a:cubicBezTo>
                    <a:pt x="96569" y="194310"/>
                    <a:pt x="104189" y="189547"/>
                    <a:pt x="104189" y="175260"/>
                  </a:cubicBezTo>
                  <a:lnTo>
                    <a:pt x="104189" y="46672"/>
                  </a:lnTo>
                  <a:cubicBezTo>
                    <a:pt x="104189" y="41910"/>
                    <a:pt x="107047" y="39052"/>
                    <a:pt x="111809" y="38100"/>
                  </a:cubicBezTo>
                  <a:cubicBezTo>
                    <a:pt x="112762" y="39052"/>
                    <a:pt x="140384" y="39052"/>
                    <a:pt x="140384" y="39052"/>
                  </a:cubicBezTo>
                  <a:lnTo>
                    <a:pt x="140384" y="3905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50" name="Freeform: Shape 43">
              <a:extLst>
                <a:ext uri="{FF2B5EF4-FFF2-40B4-BE49-F238E27FC236}">
                  <a16:creationId xmlns:a16="http://schemas.microsoft.com/office/drawing/2014/main" id="{5BACB90E-92D1-B741-9237-70EB84F82376}"/>
                </a:ext>
              </a:extLst>
            </p:cNvPr>
            <p:cNvSpPr/>
            <p:nvPr/>
          </p:nvSpPr>
          <p:spPr>
            <a:xfrm>
              <a:off x="2923222" y="2260282"/>
              <a:ext cx="131917" cy="147637"/>
            </a:xfrm>
            <a:custGeom>
              <a:avLst/>
              <a:gdLst>
                <a:gd name="connsiteX0" fmla="*/ 129540 w 131917"/>
                <a:gd name="connsiteY0" fmla="*/ 96202 h 147637"/>
                <a:gd name="connsiteX1" fmla="*/ 129540 w 131917"/>
                <a:gd name="connsiteY1" fmla="*/ 61913 h 147637"/>
                <a:gd name="connsiteX2" fmla="*/ 65723 w 131917"/>
                <a:gd name="connsiteY2" fmla="*/ 0 h 147637"/>
                <a:gd name="connsiteX3" fmla="*/ 6668 w 131917"/>
                <a:gd name="connsiteY3" fmla="*/ 34290 h 147637"/>
                <a:gd name="connsiteX4" fmla="*/ 30480 w 131917"/>
                <a:gd name="connsiteY4" fmla="*/ 51435 h 147637"/>
                <a:gd name="connsiteX5" fmla="*/ 32385 w 131917"/>
                <a:gd name="connsiteY5" fmla="*/ 50483 h 147637"/>
                <a:gd name="connsiteX6" fmla="*/ 32385 w 131917"/>
                <a:gd name="connsiteY6" fmla="*/ 50483 h 147637"/>
                <a:gd name="connsiteX7" fmla="*/ 65723 w 131917"/>
                <a:gd name="connsiteY7" fmla="*/ 30480 h 147637"/>
                <a:gd name="connsiteX8" fmla="*/ 91440 w 131917"/>
                <a:gd name="connsiteY8" fmla="*/ 51435 h 147637"/>
                <a:gd name="connsiteX9" fmla="*/ 87630 w 131917"/>
                <a:gd name="connsiteY9" fmla="*/ 55245 h 147637"/>
                <a:gd name="connsiteX10" fmla="*/ 87630 w 131917"/>
                <a:gd name="connsiteY10" fmla="*/ 55245 h 147637"/>
                <a:gd name="connsiteX11" fmla="*/ 8573 w 131917"/>
                <a:gd name="connsiteY11" fmla="*/ 80963 h 147637"/>
                <a:gd name="connsiteX12" fmla="*/ 0 w 131917"/>
                <a:gd name="connsiteY12" fmla="*/ 108585 h 147637"/>
                <a:gd name="connsiteX13" fmla="*/ 45720 w 131917"/>
                <a:gd name="connsiteY13" fmla="*/ 147638 h 147637"/>
                <a:gd name="connsiteX14" fmla="*/ 85725 w 131917"/>
                <a:gd name="connsiteY14" fmla="*/ 132397 h 147637"/>
                <a:gd name="connsiteX15" fmla="*/ 85725 w 131917"/>
                <a:gd name="connsiteY15" fmla="*/ 132397 h 147637"/>
                <a:gd name="connsiteX16" fmla="*/ 86678 w 131917"/>
                <a:gd name="connsiteY16" fmla="*/ 131445 h 147637"/>
                <a:gd name="connsiteX17" fmla="*/ 90488 w 131917"/>
                <a:gd name="connsiteY17" fmla="*/ 130492 h 147637"/>
                <a:gd name="connsiteX18" fmla="*/ 93345 w 131917"/>
                <a:gd name="connsiteY18" fmla="*/ 131445 h 147637"/>
                <a:gd name="connsiteX19" fmla="*/ 94298 w 131917"/>
                <a:gd name="connsiteY19" fmla="*/ 132397 h 147637"/>
                <a:gd name="connsiteX20" fmla="*/ 100965 w 131917"/>
                <a:gd name="connsiteY20" fmla="*/ 141922 h 147637"/>
                <a:gd name="connsiteX21" fmla="*/ 126683 w 131917"/>
                <a:gd name="connsiteY21" fmla="*/ 143827 h 147637"/>
                <a:gd name="connsiteX22" fmla="*/ 131445 w 131917"/>
                <a:gd name="connsiteY22" fmla="*/ 135255 h 147637"/>
                <a:gd name="connsiteX23" fmla="*/ 129540 w 131917"/>
                <a:gd name="connsiteY23" fmla="*/ 96202 h 147637"/>
                <a:gd name="connsiteX24" fmla="*/ 91440 w 131917"/>
                <a:gd name="connsiteY24" fmla="*/ 87630 h 147637"/>
                <a:gd name="connsiteX25" fmla="*/ 58103 w 131917"/>
                <a:gd name="connsiteY25" fmla="*/ 116205 h 147637"/>
                <a:gd name="connsiteX26" fmla="*/ 39053 w 131917"/>
                <a:gd name="connsiteY26" fmla="*/ 101917 h 147637"/>
                <a:gd name="connsiteX27" fmla="*/ 83820 w 131917"/>
                <a:gd name="connsiteY27" fmla="*/ 79058 h 147637"/>
                <a:gd name="connsiteX28" fmla="*/ 85725 w 131917"/>
                <a:gd name="connsiteY28" fmla="*/ 79058 h 147637"/>
                <a:gd name="connsiteX29" fmla="*/ 85725 w 131917"/>
                <a:gd name="connsiteY29" fmla="*/ 79058 h 147637"/>
                <a:gd name="connsiteX30" fmla="*/ 91440 w 131917"/>
                <a:gd name="connsiteY30" fmla="*/ 84772 h 147637"/>
                <a:gd name="connsiteX31" fmla="*/ 91440 w 131917"/>
                <a:gd name="connsiteY31" fmla="*/ 87630 h 147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31917" h="147637">
                  <a:moveTo>
                    <a:pt x="129540" y="96202"/>
                  </a:moveTo>
                  <a:lnTo>
                    <a:pt x="129540" y="61913"/>
                  </a:lnTo>
                  <a:cubicBezTo>
                    <a:pt x="129540" y="22860"/>
                    <a:pt x="120968" y="0"/>
                    <a:pt x="65723" y="0"/>
                  </a:cubicBezTo>
                  <a:cubicBezTo>
                    <a:pt x="24765" y="0"/>
                    <a:pt x="6668" y="17145"/>
                    <a:pt x="6668" y="34290"/>
                  </a:cubicBezTo>
                  <a:cubicBezTo>
                    <a:pt x="6668" y="49530"/>
                    <a:pt x="24765" y="51435"/>
                    <a:pt x="30480" y="51435"/>
                  </a:cubicBezTo>
                  <a:cubicBezTo>
                    <a:pt x="31433" y="51435"/>
                    <a:pt x="31433" y="51435"/>
                    <a:pt x="32385" y="50483"/>
                  </a:cubicBezTo>
                  <a:lnTo>
                    <a:pt x="32385" y="50483"/>
                  </a:lnTo>
                  <a:cubicBezTo>
                    <a:pt x="37148" y="40005"/>
                    <a:pt x="47625" y="30480"/>
                    <a:pt x="65723" y="30480"/>
                  </a:cubicBezTo>
                  <a:cubicBezTo>
                    <a:pt x="84773" y="30480"/>
                    <a:pt x="90488" y="36195"/>
                    <a:pt x="91440" y="51435"/>
                  </a:cubicBezTo>
                  <a:cubicBezTo>
                    <a:pt x="91440" y="53340"/>
                    <a:pt x="89535" y="55245"/>
                    <a:pt x="87630" y="55245"/>
                  </a:cubicBezTo>
                  <a:lnTo>
                    <a:pt x="87630" y="55245"/>
                  </a:lnTo>
                  <a:cubicBezTo>
                    <a:pt x="73343" y="56197"/>
                    <a:pt x="22860" y="62865"/>
                    <a:pt x="8573" y="80963"/>
                  </a:cubicBezTo>
                  <a:cubicBezTo>
                    <a:pt x="1905" y="88583"/>
                    <a:pt x="0" y="98108"/>
                    <a:pt x="0" y="108585"/>
                  </a:cubicBezTo>
                  <a:cubicBezTo>
                    <a:pt x="0" y="131445"/>
                    <a:pt x="17145" y="147638"/>
                    <a:pt x="45720" y="147638"/>
                  </a:cubicBezTo>
                  <a:cubicBezTo>
                    <a:pt x="61913" y="147638"/>
                    <a:pt x="76200" y="141922"/>
                    <a:pt x="85725" y="132397"/>
                  </a:cubicBezTo>
                  <a:lnTo>
                    <a:pt x="85725" y="132397"/>
                  </a:lnTo>
                  <a:cubicBezTo>
                    <a:pt x="85725" y="132397"/>
                    <a:pt x="86678" y="131445"/>
                    <a:pt x="86678" y="131445"/>
                  </a:cubicBezTo>
                  <a:cubicBezTo>
                    <a:pt x="87630" y="130492"/>
                    <a:pt x="89535" y="130492"/>
                    <a:pt x="90488" y="130492"/>
                  </a:cubicBezTo>
                  <a:cubicBezTo>
                    <a:pt x="91440" y="130492"/>
                    <a:pt x="92393" y="130492"/>
                    <a:pt x="93345" y="131445"/>
                  </a:cubicBezTo>
                  <a:cubicBezTo>
                    <a:pt x="94298" y="132397"/>
                    <a:pt x="94298" y="132397"/>
                    <a:pt x="94298" y="132397"/>
                  </a:cubicBezTo>
                  <a:cubicBezTo>
                    <a:pt x="96203" y="136208"/>
                    <a:pt x="98108" y="139065"/>
                    <a:pt x="100965" y="141922"/>
                  </a:cubicBezTo>
                  <a:cubicBezTo>
                    <a:pt x="110490" y="148590"/>
                    <a:pt x="122873" y="145733"/>
                    <a:pt x="126683" y="143827"/>
                  </a:cubicBezTo>
                  <a:cubicBezTo>
                    <a:pt x="132398" y="140970"/>
                    <a:pt x="132398" y="139065"/>
                    <a:pt x="131445" y="135255"/>
                  </a:cubicBezTo>
                  <a:cubicBezTo>
                    <a:pt x="130493" y="130492"/>
                    <a:pt x="129540" y="111442"/>
                    <a:pt x="129540" y="96202"/>
                  </a:cubicBezTo>
                  <a:moveTo>
                    <a:pt x="91440" y="87630"/>
                  </a:moveTo>
                  <a:cubicBezTo>
                    <a:pt x="91440" y="102870"/>
                    <a:pt x="78105" y="116205"/>
                    <a:pt x="58103" y="116205"/>
                  </a:cubicBezTo>
                  <a:cubicBezTo>
                    <a:pt x="44768" y="116205"/>
                    <a:pt x="39053" y="110490"/>
                    <a:pt x="39053" y="101917"/>
                  </a:cubicBezTo>
                  <a:cubicBezTo>
                    <a:pt x="39053" y="91440"/>
                    <a:pt x="54293" y="80963"/>
                    <a:pt x="83820" y="79058"/>
                  </a:cubicBezTo>
                  <a:lnTo>
                    <a:pt x="85725" y="79058"/>
                  </a:lnTo>
                  <a:lnTo>
                    <a:pt x="85725" y="79058"/>
                  </a:lnTo>
                  <a:cubicBezTo>
                    <a:pt x="88583" y="79058"/>
                    <a:pt x="91440" y="81915"/>
                    <a:pt x="91440" y="84772"/>
                  </a:cubicBezTo>
                  <a:lnTo>
                    <a:pt x="91440" y="8763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51" name="Freeform: Shape 44">
              <a:extLst>
                <a:ext uri="{FF2B5EF4-FFF2-40B4-BE49-F238E27FC236}">
                  <a16:creationId xmlns:a16="http://schemas.microsoft.com/office/drawing/2014/main" id="{ACA515E0-A94F-5648-BBA8-4D285A2391D6}"/>
                </a:ext>
              </a:extLst>
            </p:cNvPr>
            <p:cNvSpPr/>
            <p:nvPr/>
          </p:nvSpPr>
          <p:spPr>
            <a:xfrm>
              <a:off x="3519015" y="2209800"/>
              <a:ext cx="41574" cy="196215"/>
            </a:xfrm>
            <a:custGeom>
              <a:avLst/>
              <a:gdLst>
                <a:gd name="connsiteX0" fmla="*/ 31905 w 41574"/>
                <a:gd name="connsiteY0" fmla="*/ 3810 h 196215"/>
                <a:gd name="connsiteX1" fmla="*/ 17617 w 41574"/>
                <a:gd name="connsiteY1" fmla="*/ 0 h 196215"/>
                <a:gd name="connsiteX2" fmla="*/ 5235 w 41574"/>
                <a:gd name="connsiteY2" fmla="*/ 1905 h 196215"/>
                <a:gd name="connsiteX3" fmla="*/ 472 w 41574"/>
                <a:gd name="connsiteY3" fmla="*/ 10478 h 196215"/>
                <a:gd name="connsiteX4" fmla="*/ 2377 w 41574"/>
                <a:gd name="connsiteY4" fmla="*/ 48578 h 196215"/>
                <a:gd name="connsiteX5" fmla="*/ 2377 w 41574"/>
                <a:gd name="connsiteY5" fmla="*/ 60008 h 196215"/>
                <a:gd name="connsiteX6" fmla="*/ 2377 w 41574"/>
                <a:gd name="connsiteY6" fmla="*/ 178117 h 196215"/>
                <a:gd name="connsiteX7" fmla="*/ 20475 w 41574"/>
                <a:gd name="connsiteY7" fmla="*/ 196215 h 196215"/>
                <a:gd name="connsiteX8" fmla="*/ 24285 w 41574"/>
                <a:gd name="connsiteY8" fmla="*/ 196215 h 196215"/>
                <a:gd name="connsiteX9" fmla="*/ 41430 w 41574"/>
                <a:gd name="connsiteY9" fmla="*/ 177165 h 196215"/>
                <a:gd name="connsiteX10" fmla="*/ 41430 w 41574"/>
                <a:gd name="connsiteY10" fmla="*/ 30480 h 196215"/>
                <a:gd name="connsiteX11" fmla="*/ 41430 w 41574"/>
                <a:gd name="connsiteY11" fmla="*/ 29528 h 196215"/>
                <a:gd name="connsiteX12" fmla="*/ 41430 w 41574"/>
                <a:gd name="connsiteY12" fmla="*/ 29528 h 196215"/>
                <a:gd name="connsiteX13" fmla="*/ 31905 w 41574"/>
                <a:gd name="connsiteY13" fmla="*/ 3810 h 196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574" h="196215">
                  <a:moveTo>
                    <a:pt x="31905" y="3810"/>
                  </a:moveTo>
                  <a:cubicBezTo>
                    <a:pt x="27142" y="953"/>
                    <a:pt x="22380" y="0"/>
                    <a:pt x="17617" y="0"/>
                  </a:cubicBezTo>
                  <a:cubicBezTo>
                    <a:pt x="11902" y="0"/>
                    <a:pt x="7140" y="953"/>
                    <a:pt x="5235" y="1905"/>
                  </a:cubicBezTo>
                  <a:cubicBezTo>
                    <a:pt x="-480" y="4763"/>
                    <a:pt x="-480" y="6667"/>
                    <a:pt x="472" y="10478"/>
                  </a:cubicBezTo>
                  <a:cubicBezTo>
                    <a:pt x="2377" y="16192"/>
                    <a:pt x="2377" y="34290"/>
                    <a:pt x="2377" y="48578"/>
                  </a:cubicBezTo>
                  <a:lnTo>
                    <a:pt x="2377" y="60008"/>
                  </a:lnTo>
                  <a:lnTo>
                    <a:pt x="2377" y="178117"/>
                  </a:lnTo>
                  <a:cubicBezTo>
                    <a:pt x="2377" y="192405"/>
                    <a:pt x="9997" y="196215"/>
                    <a:pt x="20475" y="196215"/>
                  </a:cubicBezTo>
                  <a:lnTo>
                    <a:pt x="24285" y="196215"/>
                  </a:lnTo>
                  <a:cubicBezTo>
                    <a:pt x="33810" y="196215"/>
                    <a:pt x="41430" y="191453"/>
                    <a:pt x="41430" y="177165"/>
                  </a:cubicBezTo>
                  <a:lnTo>
                    <a:pt x="41430" y="30480"/>
                  </a:lnTo>
                  <a:cubicBezTo>
                    <a:pt x="41430" y="30480"/>
                    <a:pt x="41430" y="29528"/>
                    <a:pt x="41430" y="29528"/>
                  </a:cubicBezTo>
                  <a:lnTo>
                    <a:pt x="41430" y="29528"/>
                  </a:lnTo>
                  <a:cubicBezTo>
                    <a:pt x="42382" y="18097"/>
                    <a:pt x="38572" y="8572"/>
                    <a:pt x="31905" y="381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52" name="Freeform: Shape 46">
              <a:extLst>
                <a:ext uri="{FF2B5EF4-FFF2-40B4-BE49-F238E27FC236}">
                  <a16:creationId xmlns:a16="http://schemas.microsoft.com/office/drawing/2014/main" id="{27180971-BB7C-5541-897A-9E5AC1DA73D3}"/>
                </a:ext>
              </a:extLst>
            </p:cNvPr>
            <p:cNvSpPr/>
            <p:nvPr/>
          </p:nvSpPr>
          <p:spPr>
            <a:xfrm>
              <a:off x="3368040" y="2260282"/>
              <a:ext cx="131917" cy="147637"/>
            </a:xfrm>
            <a:custGeom>
              <a:avLst/>
              <a:gdLst>
                <a:gd name="connsiteX0" fmla="*/ 129540 w 131917"/>
                <a:gd name="connsiteY0" fmla="*/ 96202 h 147637"/>
                <a:gd name="connsiteX1" fmla="*/ 129540 w 131917"/>
                <a:gd name="connsiteY1" fmla="*/ 61913 h 147637"/>
                <a:gd name="connsiteX2" fmla="*/ 65722 w 131917"/>
                <a:gd name="connsiteY2" fmla="*/ 0 h 147637"/>
                <a:gd name="connsiteX3" fmla="*/ 6667 w 131917"/>
                <a:gd name="connsiteY3" fmla="*/ 34290 h 147637"/>
                <a:gd name="connsiteX4" fmla="*/ 30480 w 131917"/>
                <a:gd name="connsiteY4" fmla="*/ 51435 h 147637"/>
                <a:gd name="connsiteX5" fmla="*/ 32385 w 131917"/>
                <a:gd name="connsiteY5" fmla="*/ 50483 h 147637"/>
                <a:gd name="connsiteX6" fmla="*/ 32385 w 131917"/>
                <a:gd name="connsiteY6" fmla="*/ 50483 h 147637"/>
                <a:gd name="connsiteX7" fmla="*/ 65722 w 131917"/>
                <a:gd name="connsiteY7" fmla="*/ 30480 h 147637"/>
                <a:gd name="connsiteX8" fmla="*/ 91440 w 131917"/>
                <a:gd name="connsiteY8" fmla="*/ 51435 h 147637"/>
                <a:gd name="connsiteX9" fmla="*/ 87630 w 131917"/>
                <a:gd name="connsiteY9" fmla="*/ 55245 h 147637"/>
                <a:gd name="connsiteX10" fmla="*/ 87630 w 131917"/>
                <a:gd name="connsiteY10" fmla="*/ 55245 h 147637"/>
                <a:gd name="connsiteX11" fmla="*/ 8572 w 131917"/>
                <a:gd name="connsiteY11" fmla="*/ 80963 h 147637"/>
                <a:gd name="connsiteX12" fmla="*/ 0 w 131917"/>
                <a:gd name="connsiteY12" fmla="*/ 108585 h 147637"/>
                <a:gd name="connsiteX13" fmla="*/ 45720 w 131917"/>
                <a:gd name="connsiteY13" fmla="*/ 147638 h 147637"/>
                <a:gd name="connsiteX14" fmla="*/ 85725 w 131917"/>
                <a:gd name="connsiteY14" fmla="*/ 132397 h 147637"/>
                <a:gd name="connsiteX15" fmla="*/ 85725 w 131917"/>
                <a:gd name="connsiteY15" fmla="*/ 132397 h 147637"/>
                <a:gd name="connsiteX16" fmla="*/ 86677 w 131917"/>
                <a:gd name="connsiteY16" fmla="*/ 131445 h 147637"/>
                <a:gd name="connsiteX17" fmla="*/ 90488 w 131917"/>
                <a:gd name="connsiteY17" fmla="*/ 130492 h 147637"/>
                <a:gd name="connsiteX18" fmla="*/ 93345 w 131917"/>
                <a:gd name="connsiteY18" fmla="*/ 131445 h 147637"/>
                <a:gd name="connsiteX19" fmla="*/ 94297 w 131917"/>
                <a:gd name="connsiteY19" fmla="*/ 132397 h 147637"/>
                <a:gd name="connsiteX20" fmla="*/ 100965 w 131917"/>
                <a:gd name="connsiteY20" fmla="*/ 141922 h 147637"/>
                <a:gd name="connsiteX21" fmla="*/ 126682 w 131917"/>
                <a:gd name="connsiteY21" fmla="*/ 143827 h 147637"/>
                <a:gd name="connsiteX22" fmla="*/ 131445 w 131917"/>
                <a:gd name="connsiteY22" fmla="*/ 135255 h 147637"/>
                <a:gd name="connsiteX23" fmla="*/ 129540 w 131917"/>
                <a:gd name="connsiteY23" fmla="*/ 96202 h 147637"/>
                <a:gd name="connsiteX24" fmla="*/ 90488 w 131917"/>
                <a:gd name="connsiteY24" fmla="*/ 87630 h 147637"/>
                <a:gd name="connsiteX25" fmla="*/ 57150 w 131917"/>
                <a:gd name="connsiteY25" fmla="*/ 116205 h 147637"/>
                <a:gd name="connsiteX26" fmla="*/ 38100 w 131917"/>
                <a:gd name="connsiteY26" fmla="*/ 101917 h 147637"/>
                <a:gd name="connsiteX27" fmla="*/ 82867 w 131917"/>
                <a:gd name="connsiteY27" fmla="*/ 79058 h 147637"/>
                <a:gd name="connsiteX28" fmla="*/ 84772 w 131917"/>
                <a:gd name="connsiteY28" fmla="*/ 79058 h 147637"/>
                <a:gd name="connsiteX29" fmla="*/ 84772 w 131917"/>
                <a:gd name="connsiteY29" fmla="*/ 79058 h 147637"/>
                <a:gd name="connsiteX30" fmla="*/ 90488 w 131917"/>
                <a:gd name="connsiteY30" fmla="*/ 84772 h 147637"/>
                <a:gd name="connsiteX31" fmla="*/ 90488 w 131917"/>
                <a:gd name="connsiteY31" fmla="*/ 87630 h 147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31917" h="147637">
                  <a:moveTo>
                    <a:pt x="129540" y="96202"/>
                  </a:moveTo>
                  <a:lnTo>
                    <a:pt x="129540" y="61913"/>
                  </a:lnTo>
                  <a:cubicBezTo>
                    <a:pt x="129540" y="22860"/>
                    <a:pt x="120967" y="0"/>
                    <a:pt x="65722" y="0"/>
                  </a:cubicBezTo>
                  <a:cubicBezTo>
                    <a:pt x="24765" y="0"/>
                    <a:pt x="6667" y="17145"/>
                    <a:pt x="6667" y="34290"/>
                  </a:cubicBezTo>
                  <a:cubicBezTo>
                    <a:pt x="6667" y="49530"/>
                    <a:pt x="24765" y="51435"/>
                    <a:pt x="30480" y="51435"/>
                  </a:cubicBezTo>
                  <a:cubicBezTo>
                    <a:pt x="31432" y="51435"/>
                    <a:pt x="31432" y="51435"/>
                    <a:pt x="32385" y="50483"/>
                  </a:cubicBezTo>
                  <a:lnTo>
                    <a:pt x="32385" y="50483"/>
                  </a:lnTo>
                  <a:cubicBezTo>
                    <a:pt x="37147" y="40005"/>
                    <a:pt x="47625" y="30480"/>
                    <a:pt x="65722" y="30480"/>
                  </a:cubicBezTo>
                  <a:cubicBezTo>
                    <a:pt x="84772" y="30480"/>
                    <a:pt x="90488" y="36195"/>
                    <a:pt x="91440" y="51435"/>
                  </a:cubicBezTo>
                  <a:cubicBezTo>
                    <a:pt x="91440" y="53340"/>
                    <a:pt x="89535" y="55245"/>
                    <a:pt x="87630" y="55245"/>
                  </a:cubicBezTo>
                  <a:lnTo>
                    <a:pt x="87630" y="55245"/>
                  </a:lnTo>
                  <a:cubicBezTo>
                    <a:pt x="73342" y="56197"/>
                    <a:pt x="22860" y="62865"/>
                    <a:pt x="8572" y="80963"/>
                  </a:cubicBezTo>
                  <a:cubicBezTo>
                    <a:pt x="1905" y="88583"/>
                    <a:pt x="0" y="98108"/>
                    <a:pt x="0" y="108585"/>
                  </a:cubicBezTo>
                  <a:cubicBezTo>
                    <a:pt x="0" y="131445"/>
                    <a:pt x="17145" y="147638"/>
                    <a:pt x="45720" y="147638"/>
                  </a:cubicBezTo>
                  <a:cubicBezTo>
                    <a:pt x="61913" y="147638"/>
                    <a:pt x="76200" y="141922"/>
                    <a:pt x="85725" y="132397"/>
                  </a:cubicBezTo>
                  <a:lnTo>
                    <a:pt x="85725" y="132397"/>
                  </a:lnTo>
                  <a:cubicBezTo>
                    <a:pt x="85725" y="132397"/>
                    <a:pt x="86677" y="131445"/>
                    <a:pt x="86677" y="131445"/>
                  </a:cubicBezTo>
                  <a:cubicBezTo>
                    <a:pt x="87630" y="130492"/>
                    <a:pt x="89535" y="130492"/>
                    <a:pt x="90488" y="130492"/>
                  </a:cubicBezTo>
                  <a:cubicBezTo>
                    <a:pt x="91440" y="130492"/>
                    <a:pt x="92392" y="130492"/>
                    <a:pt x="93345" y="131445"/>
                  </a:cubicBezTo>
                  <a:cubicBezTo>
                    <a:pt x="94297" y="132397"/>
                    <a:pt x="94297" y="132397"/>
                    <a:pt x="94297" y="132397"/>
                  </a:cubicBezTo>
                  <a:cubicBezTo>
                    <a:pt x="96202" y="136208"/>
                    <a:pt x="98107" y="139065"/>
                    <a:pt x="100965" y="141922"/>
                  </a:cubicBezTo>
                  <a:cubicBezTo>
                    <a:pt x="110490" y="148590"/>
                    <a:pt x="122872" y="145733"/>
                    <a:pt x="126682" y="143827"/>
                  </a:cubicBezTo>
                  <a:cubicBezTo>
                    <a:pt x="132397" y="140970"/>
                    <a:pt x="132397" y="139065"/>
                    <a:pt x="131445" y="135255"/>
                  </a:cubicBezTo>
                  <a:cubicBezTo>
                    <a:pt x="129540" y="130492"/>
                    <a:pt x="129540" y="111442"/>
                    <a:pt x="129540" y="96202"/>
                  </a:cubicBezTo>
                  <a:moveTo>
                    <a:pt x="90488" y="87630"/>
                  </a:moveTo>
                  <a:cubicBezTo>
                    <a:pt x="90488" y="102870"/>
                    <a:pt x="77152" y="116205"/>
                    <a:pt x="57150" y="116205"/>
                  </a:cubicBezTo>
                  <a:cubicBezTo>
                    <a:pt x="43815" y="116205"/>
                    <a:pt x="38100" y="110490"/>
                    <a:pt x="38100" y="101917"/>
                  </a:cubicBezTo>
                  <a:cubicBezTo>
                    <a:pt x="38100" y="91440"/>
                    <a:pt x="53340" y="80963"/>
                    <a:pt x="82867" y="79058"/>
                  </a:cubicBezTo>
                  <a:lnTo>
                    <a:pt x="84772" y="79058"/>
                  </a:lnTo>
                  <a:lnTo>
                    <a:pt x="84772" y="79058"/>
                  </a:lnTo>
                  <a:cubicBezTo>
                    <a:pt x="87630" y="79058"/>
                    <a:pt x="90488" y="81915"/>
                    <a:pt x="90488" y="84772"/>
                  </a:cubicBezTo>
                  <a:lnTo>
                    <a:pt x="90488" y="8763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53" name="Freeform: Shape 47">
              <a:extLst>
                <a:ext uri="{FF2B5EF4-FFF2-40B4-BE49-F238E27FC236}">
                  <a16:creationId xmlns:a16="http://schemas.microsoft.com/office/drawing/2014/main" id="{5F8135B7-6578-5847-ABAF-EE284449A562}"/>
                </a:ext>
              </a:extLst>
            </p:cNvPr>
            <p:cNvSpPr/>
            <p:nvPr/>
          </p:nvSpPr>
          <p:spPr>
            <a:xfrm>
              <a:off x="3584737" y="2207895"/>
              <a:ext cx="137452" cy="196214"/>
            </a:xfrm>
            <a:custGeom>
              <a:avLst/>
              <a:gdLst>
                <a:gd name="connsiteX0" fmla="*/ 134775 w 137452"/>
                <a:gd name="connsiteY0" fmla="*/ 179070 h 196214"/>
                <a:gd name="connsiteX1" fmla="*/ 110010 w 137452"/>
                <a:gd name="connsiteY1" fmla="*/ 149542 h 196214"/>
                <a:gd name="connsiteX2" fmla="*/ 107152 w 137452"/>
                <a:gd name="connsiteY2" fmla="*/ 144780 h 196214"/>
                <a:gd name="connsiteX3" fmla="*/ 93817 w 137452"/>
                <a:gd name="connsiteY3" fmla="*/ 126683 h 196214"/>
                <a:gd name="connsiteX4" fmla="*/ 95722 w 137452"/>
                <a:gd name="connsiteY4" fmla="*/ 108585 h 196214"/>
                <a:gd name="connsiteX5" fmla="*/ 98580 w 137452"/>
                <a:gd name="connsiteY5" fmla="*/ 105727 h 196214"/>
                <a:gd name="connsiteX6" fmla="*/ 101437 w 137452"/>
                <a:gd name="connsiteY6" fmla="*/ 101917 h 196214"/>
                <a:gd name="connsiteX7" fmla="*/ 101437 w 137452"/>
                <a:gd name="connsiteY7" fmla="*/ 101917 h 196214"/>
                <a:gd name="connsiteX8" fmla="*/ 102390 w 137452"/>
                <a:gd name="connsiteY8" fmla="*/ 100013 h 196214"/>
                <a:gd name="connsiteX9" fmla="*/ 102390 w 137452"/>
                <a:gd name="connsiteY9" fmla="*/ 99060 h 196214"/>
                <a:gd name="connsiteX10" fmla="*/ 106200 w 137452"/>
                <a:gd name="connsiteY10" fmla="*/ 95250 h 196214"/>
                <a:gd name="connsiteX11" fmla="*/ 120487 w 137452"/>
                <a:gd name="connsiteY11" fmla="*/ 81915 h 196214"/>
                <a:gd name="connsiteX12" fmla="*/ 122392 w 137452"/>
                <a:gd name="connsiteY12" fmla="*/ 73342 h 196214"/>
                <a:gd name="connsiteX13" fmla="*/ 122392 w 137452"/>
                <a:gd name="connsiteY13" fmla="*/ 73342 h 196214"/>
                <a:gd name="connsiteX14" fmla="*/ 122392 w 137452"/>
                <a:gd name="connsiteY14" fmla="*/ 73342 h 196214"/>
                <a:gd name="connsiteX15" fmla="*/ 102390 w 137452"/>
                <a:gd name="connsiteY15" fmla="*/ 61913 h 196214"/>
                <a:gd name="connsiteX16" fmla="*/ 102390 w 137452"/>
                <a:gd name="connsiteY16" fmla="*/ 61913 h 196214"/>
                <a:gd name="connsiteX17" fmla="*/ 102390 w 137452"/>
                <a:gd name="connsiteY17" fmla="*/ 61913 h 196214"/>
                <a:gd name="connsiteX18" fmla="*/ 102390 w 137452"/>
                <a:gd name="connsiteY18" fmla="*/ 61913 h 196214"/>
                <a:gd name="connsiteX19" fmla="*/ 101437 w 137452"/>
                <a:gd name="connsiteY19" fmla="*/ 61913 h 196214"/>
                <a:gd name="connsiteX20" fmla="*/ 101437 w 137452"/>
                <a:gd name="connsiteY20" fmla="*/ 61913 h 196214"/>
                <a:gd name="connsiteX21" fmla="*/ 100485 w 137452"/>
                <a:gd name="connsiteY21" fmla="*/ 61913 h 196214"/>
                <a:gd name="connsiteX22" fmla="*/ 99532 w 137452"/>
                <a:gd name="connsiteY22" fmla="*/ 61913 h 196214"/>
                <a:gd name="connsiteX23" fmla="*/ 94770 w 137452"/>
                <a:gd name="connsiteY23" fmla="*/ 62865 h 196214"/>
                <a:gd name="connsiteX24" fmla="*/ 94770 w 137452"/>
                <a:gd name="connsiteY24" fmla="*/ 62865 h 196214"/>
                <a:gd name="connsiteX25" fmla="*/ 93817 w 137452"/>
                <a:gd name="connsiteY25" fmla="*/ 62865 h 196214"/>
                <a:gd name="connsiteX26" fmla="*/ 89055 w 137452"/>
                <a:gd name="connsiteY26" fmla="*/ 66675 h 196214"/>
                <a:gd name="connsiteX27" fmla="*/ 89055 w 137452"/>
                <a:gd name="connsiteY27" fmla="*/ 66675 h 196214"/>
                <a:gd name="connsiteX28" fmla="*/ 83340 w 137452"/>
                <a:gd name="connsiteY28" fmla="*/ 72390 h 196214"/>
                <a:gd name="connsiteX29" fmla="*/ 62385 w 137452"/>
                <a:gd name="connsiteY29" fmla="*/ 93345 h 196214"/>
                <a:gd name="connsiteX30" fmla="*/ 50002 w 137452"/>
                <a:gd name="connsiteY30" fmla="*/ 100013 h 196214"/>
                <a:gd name="connsiteX31" fmla="*/ 42382 w 137452"/>
                <a:gd name="connsiteY31" fmla="*/ 91440 h 196214"/>
                <a:gd name="connsiteX32" fmla="*/ 42382 w 137452"/>
                <a:gd name="connsiteY32" fmla="*/ 31433 h 196214"/>
                <a:gd name="connsiteX33" fmla="*/ 42382 w 137452"/>
                <a:gd name="connsiteY33" fmla="*/ 31433 h 196214"/>
                <a:gd name="connsiteX34" fmla="*/ 42382 w 137452"/>
                <a:gd name="connsiteY34" fmla="*/ 31433 h 196214"/>
                <a:gd name="connsiteX35" fmla="*/ 42382 w 137452"/>
                <a:gd name="connsiteY35" fmla="*/ 30480 h 196214"/>
                <a:gd name="connsiteX36" fmla="*/ 42382 w 137452"/>
                <a:gd name="connsiteY36" fmla="*/ 30480 h 196214"/>
                <a:gd name="connsiteX37" fmla="*/ 31905 w 137452"/>
                <a:gd name="connsiteY37" fmla="*/ 3810 h 196214"/>
                <a:gd name="connsiteX38" fmla="*/ 17617 w 137452"/>
                <a:gd name="connsiteY38" fmla="*/ 0 h 196214"/>
                <a:gd name="connsiteX39" fmla="*/ 5235 w 137452"/>
                <a:gd name="connsiteY39" fmla="*/ 1905 h 196214"/>
                <a:gd name="connsiteX40" fmla="*/ 472 w 137452"/>
                <a:gd name="connsiteY40" fmla="*/ 10477 h 196214"/>
                <a:gd name="connsiteX41" fmla="*/ 2377 w 137452"/>
                <a:gd name="connsiteY41" fmla="*/ 39052 h 196214"/>
                <a:gd name="connsiteX42" fmla="*/ 2377 w 137452"/>
                <a:gd name="connsiteY42" fmla="*/ 177165 h 196214"/>
                <a:gd name="connsiteX43" fmla="*/ 20475 w 137452"/>
                <a:gd name="connsiteY43" fmla="*/ 196215 h 196214"/>
                <a:gd name="connsiteX44" fmla="*/ 24285 w 137452"/>
                <a:gd name="connsiteY44" fmla="*/ 196215 h 196214"/>
                <a:gd name="connsiteX45" fmla="*/ 41430 w 137452"/>
                <a:gd name="connsiteY45" fmla="*/ 177165 h 196214"/>
                <a:gd name="connsiteX46" fmla="*/ 41430 w 137452"/>
                <a:gd name="connsiteY46" fmla="*/ 175260 h 196214"/>
                <a:gd name="connsiteX47" fmla="*/ 41430 w 137452"/>
                <a:gd name="connsiteY47" fmla="*/ 144780 h 196214"/>
                <a:gd name="connsiteX48" fmla="*/ 49050 w 137452"/>
                <a:gd name="connsiteY48" fmla="*/ 136208 h 196214"/>
                <a:gd name="connsiteX49" fmla="*/ 64290 w 137452"/>
                <a:gd name="connsiteY49" fmla="*/ 146685 h 196214"/>
                <a:gd name="connsiteX50" fmla="*/ 93817 w 137452"/>
                <a:gd name="connsiteY50" fmla="*/ 183833 h 196214"/>
                <a:gd name="connsiteX51" fmla="*/ 93817 w 137452"/>
                <a:gd name="connsiteY51" fmla="*/ 183833 h 196214"/>
                <a:gd name="connsiteX52" fmla="*/ 115725 w 137452"/>
                <a:gd name="connsiteY52" fmla="*/ 196215 h 196214"/>
                <a:gd name="connsiteX53" fmla="*/ 135727 w 137452"/>
                <a:gd name="connsiteY53" fmla="*/ 185738 h 196214"/>
                <a:gd name="connsiteX54" fmla="*/ 134775 w 137452"/>
                <a:gd name="connsiteY54" fmla="*/ 179070 h 196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137452" h="196214">
                  <a:moveTo>
                    <a:pt x="134775" y="179070"/>
                  </a:moveTo>
                  <a:cubicBezTo>
                    <a:pt x="130012" y="175260"/>
                    <a:pt x="118582" y="160972"/>
                    <a:pt x="110010" y="149542"/>
                  </a:cubicBezTo>
                  <a:lnTo>
                    <a:pt x="107152" y="144780"/>
                  </a:lnTo>
                  <a:lnTo>
                    <a:pt x="93817" y="126683"/>
                  </a:lnTo>
                  <a:cubicBezTo>
                    <a:pt x="90007" y="120967"/>
                    <a:pt x="90960" y="115252"/>
                    <a:pt x="95722" y="108585"/>
                  </a:cubicBezTo>
                  <a:cubicBezTo>
                    <a:pt x="96675" y="107633"/>
                    <a:pt x="97627" y="106680"/>
                    <a:pt x="98580" y="105727"/>
                  </a:cubicBezTo>
                  <a:cubicBezTo>
                    <a:pt x="99532" y="104775"/>
                    <a:pt x="100485" y="103822"/>
                    <a:pt x="101437" y="101917"/>
                  </a:cubicBezTo>
                  <a:lnTo>
                    <a:pt x="101437" y="101917"/>
                  </a:lnTo>
                  <a:cubicBezTo>
                    <a:pt x="101437" y="100965"/>
                    <a:pt x="102390" y="100965"/>
                    <a:pt x="102390" y="100013"/>
                  </a:cubicBezTo>
                  <a:lnTo>
                    <a:pt x="102390" y="99060"/>
                  </a:lnTo>
                  <a:cubicBezTo>
                    <a:pt x="103342" y="98108"/>
                    <a:pt x="105247" y="96202"/>
                    <a:pt x="106200" y="95250"/>
                  </a:cubicBezTo>
                  <a:cubicBezTo>
                    <a:pt x="111915" y="88583"/>
                    <a:pt x="117630" y="83820"/>
                    <a:pt x="120487" y="81915"/>
                  </a:cubicBezTo>
                  <a:cubicBezTo>
                    <a:pt x="123345" y="80010"/>
                    <a:pt x="125250" y="78105"/>
                    <a:pt x="122392" y="73342"/>
                  </a:cubicBezTo>
                  <a:lnTo>
                    <a:pt x="122392" y="73342"/>
                  </a:lnTo>
                  <a:cubicBezTo>
                    <a:pt x="122392" y="73342"/>
                    <a:pt x="122392" y="73342"/>
                    <a:pt x="122392" y="73342"/>
                  </a:cubicBezTo>
                  <a:cubicBezTo>
                    <a:pt x="121440" y="70485"/>
                    <a:pt x="112867" y="61913"/>
                    <a:pt x="102390" y="61913"/>
                  </a:cubicBezTo>
                  <a:cubicBezTo>
                    <a:pt x="102390" y="61913"/>
                    <a:pt x="102390" y="61913"/>
                    <a:pt x="102390" y="61913"/>
                  </a:cubicBezTo>
                  <a:cubicBezTo>
                    <a:pt x="102390" y="61913"/>
                    <a:pt x="102390" y="61913"/>
                    <a:pt x="102390" y="61913"/>
                  </a:cubicBezTo>
                  <a:cubicBezTo>
                    <a:pt x="102390" y="61913"/>
                    <a:pt x="102390" y="61913"/>
                    <a:pt x="102390" y="61913"/>
                  </a:cubicBezTo>
                  <a:cubicBezTo>
                    <a:pt x="102390" y="61913"/>
                    <a:pt x="101437" y="61913"/>
                    <a:pt x="101437" y="61913"/>
                  </a:cubicBezTo>
                  <a:cubicBezTo>
                    <a:pt x="101437" y="61913"/>
                    <a:pt x="101437" y="61913"/>
                    <a:pt x="101437" y="61913"/>
                  </a:cubicBezTo>
                  <a:cubicBezTo>
                    <a:pt x="101437" y="61913"/>
                    <a:pt x="100485" y="61913"/>
                    <a:pt x="100485" y="61913"/>
                  </a:cubicBezTo>
                  <a:cubicBezTo>
                    <a:pt x="100485" y="61913"/>
                    <a:pt x="99532" y="61913"/>
                    <a:pt x="99532" y="61913"/>
                  </a:cubicBezTo>
                  <a:cubicBezTo>
                    <a:pt x="97627" y="61913"/>
                    <a:pt x="95722" y="62865"/>
                    <a:pt x="94770" y="62865"/>
                  </a:cubicBezTo>
                  <a:cubicBezTo>
                    <a:pt x="94770" y="62865"/>
                    <a:pt x="94770" y="62865"/>
                    <a:pt x="94770" y="62865"/>
                  </a:cubicBezTo>
                  <a:cubicBezTo>
                    <a:pt x="94770" y="62865"/>
                    <a:pt x="93817" y="62865"/>
                    <a:pt x="93817" y="62865"/>
                  </a:cubicBezTo>
                  <a:cubicBezTo>
                    <a:pt x="91912" y="63817"/>
                    <a:pt x="90007" y="64770"/>
                    <a:pt x="89055" y="66675"/>
                  </a:cubicBezTo>
                  <a:lnTo>
                    <a:pt x="89055" y="66675"/>
                  </a:lnTo>
                  <a:cubicBezTo>
                    <a:pt x="87150" y="68580"/>
                    <a:pt x="85245" y="70485"/>
                    <a:pt x="83340" y="72390"/>
                  </a:cubicBezTo>
                  <a:lnTo>
                    <a:pt x="62385" y="93345"/>
                  </a:lnTo>
                  <a:cubicBezTo>
                    <a:pt x="59527" y="96202"/>
                    <a:pt x="56670" y="100013"/>
                    <a:pt x="50002" y="100013"/>
                  </a:cubicBezTo>
                  <a:cubicBezTo>
                    <a:pt x="45240" y="100013"/>
                    <a:pt x="42382" y="97155"/>
                    <a:pt x="42382" y="91440"/>
                  </a:cubicBezTo>
                  <a:lnTo>
                    <a:pt x="42382" y="31433"/>
                  </a:lnTo>
                  <a:lnTo>
                    <a:pt x="42382" y="31433"/>
                  </a:lnTo>
                  <a:lnTo>
                    <a:pt x="42382" y="31433"/>
                  </a:lnTo>
                  <a:cubicBezTo>
                    <a:pt x="42382" y="31433"/>
                    <a:pt x="42382" y="30480"/>
                    <a:pt x="42382" y="30480"/>
                  </a:cubicBezTo>
                  <a:lnTo>
                    <a:pt x="42382" y="30480"/>
                  </a:lnTo>
                  <a:cubicBezTo>
                    <a:pt x="42382" y="18097"/>
                    <a:pt x="38572" y="8572"/>
                    <a:pt x="31905" y="3810"/>
                  </a:cubicBezTo>
                  <a:cubicBezTo>
                    <a:pt x="27142" y="952"/>
                    <a:pt x="22380" y="0"/>
                    <a:pt x="17617" y="0"/>
                  </a:cubicBezTo>
                  <a:cubicBezTo>
                    <a:pt x="11902" y="0"/>
                    <a:pt x="7140" y="952"/>
                    <a:pt x="5235" y="1905"/>
                  </a:cubicBezTo>
                  <a:cubicBezTo>
                    <a:pt x="-480" y="4763"/>
                    <a:pt x="-480" y="6667"/>
                    <a:pt x="472" y="10477"/>
                  </a:cubicBezTo>
                  <a:cubicBezTo>
                    <a:pt x="1425" y="14288"/>
                    <a:pt x="2377" y="27622"/>
                    <a:pt x="2377" y="39052"/>
                  </a:cubicBezTo>
                  <a:lnTo>
                    <a:pt x="2377" y="177165"/>
                  </a:lnTo>
                  <a:cubicBezTo>
                    <a:pt x="2377" y="191452"/>
                    <a:pt x="9997" y="196215"/>
                    <a:pt x="20475" y="196215"/>
                  </a:cubicBezTo>
                  <a:lnTo>
                    <a:pt x="24285" y="196215"/>
                  </a:lnTo>
                  <a:cubicBezTo>
                    <a:pt x="34762" y="196215"/>
                    <a:pt x="41430" y="191452"/>
                    <a:pt x="41430" y="177165"/>
                  </a:cubicBezTo>
                  <a:lnTo>
                    <a:pt x="41430" y="175260"/>
                  </a:lnTo>
                  <a:cubicBezTo>
                    <a:pt x="41430" y="171450"/>
                    <a:pt x="41430" y="148590"/>
                    <a:pt x="41430" y="144780"/>
                  </a:cubicBezTo>
                  <a:cubicBezTo>
                    <a:pt x="41430" y="138113"/>
                    <a:pt x="46192" y="136208"/>
                    <a:pt x="49050" y="136208"/>
                  </a:cubicBezTo>
                  <a:cubicBezTo>
                    <a:pt x="56670" y="136208"/>
                    <a:pt x="59527" y="140970"/>
                    <a:pt x="64290" y="146685"/>
                  </a:cubicBezTo>
                  <a:cubicBezTo>
                    <a:pt x="66195" y="149542"/>
                    <a:pt x="84292" y="171450"/>
                    <a:pt x="93817" y="183833"/>
                  </a:cubicBezTo>
                  <a:lnTo>
                    <a:pt x="93817" y="183833"/>
                  </a:lnTo>
                  <a:cubicBezTo>
                    <a:pt x="101437" y="193358"/>
                    <a:pt x="108105" y="196215"/>
                    <a:pt x="115725" y="196215"/>
                  </a:cubicBezTo>
                  <a:cubicBezTo>
                    <a:pt x="126202" y="196215"/>
                    <a:pt x="134775" y="188595"/>
                    <a:pt x="135727" y="185738"/>
                  </a:cubicBezTo>
                  <a:cubicBezTo>
                    <a:pt x="138585" y="183833"/>
                    <a:pt x="137632" y="181927"/>
                    <a:pt x="134775" y="17907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59" name="Freeform: Shape 48">
              <a:extLst>
                <a:ext uri="{FF2B5EF4-FFF2-40B4-BE49-F238E27FC236}">
                  <a16:creationId xmlns:a16="http://schemas.microsoft.com/office/drawing/2014/main" id="{CE4B4C18-3971-C446-88E6-71052C22A923}"/>
                </a:ext>
              </a:extLst>
            </p:cNvPr>
            <p:cNvSpPr/>
            <p:nvPr/>
          </p:nvSpPr>
          <p:spPr>
            <a:xfrm>
              <a:off x="3237180" y="2212657"/>
              <a:ext cx="171231" cy="194309"/>
            </a:xfrm>
            <a:custGeom>
              <a:avLst/>
              <a:gdLst>
                <a:gd name="connsiteX0" fmla="*/ 140384 w 171231"/>
                <a:gd name="connsiteY0" fmla="*/ 39052 h 194309"/>
                <a:gd name="connsiteX1" fmla="*/ 167054 w 171231"/>
                <a:gd name="connsiteY1" fmla="*/ 28575 h 194309"/>
                <a:gd name="connsiteX2" fmla="*/ 168959 w 171231"/>
                <a:gd name="connsiteY2" fmla="*/ 2858 h 194309"/>
                <a:gd name="connsiteX3" fmla="*/ 165149 w 171231"/>
                <a:gd name="connsiteY3" fmla="*/ 0 h 194309"/>
                <a:gd name="connsiteX4" fmla="*/ 30847 w 171231"/>
                <a:gd name="connsiteY4" fmla="*/ 0 h 194309"/>
                <a:gd name="connsiteX5" fmla="*/ 30847 w 171231"/>
                <a:gd name="connsiteY5" fmla="*/ 0 h 194309"/>
                <a:gd name="connsiteX6" fmla="*/ 4177 w 171231"/>
                <a:gd name="connsiteY6" fmla="*/ 10477 h 194309"/>
                <a:gd name="connsiteX7" fmla="*/ 2272 w 171231"/>
                <a:gd name="connsiteY7" fmla="*/ 36195 h 194309"/>
                <a:gd name="connsiteX8" fmla="*/ 6082 w 171231"/>
                <a:gd name="connsiteY8" fmla="*/ 39052 h 194309"/>
                <a:gd name="connsiteX9" fmla="*/ 58469 w 171231"/>
                <a:gd name="connsiteY9" fmla="*/ 39052 h 194309"/>
                <a:gd name="connsiteX10" fmla="*/ 65137 w 171231"/>
                <a:gd name="connsiteY10" fmla="*/ 44767 h 194309"/>
                <a:gd name="connsiteX11" fmla="*/ 65137 w 171231"/>
                <a:gd name="connsiteY11" fmla="*/ 175260 h 194309"/>
                <a:gd name="connsiteX12" fmla="*/ 69899 w 171231"/>
                <a:gd name="connsiteY12" fmla="*/ 189547 h 194309"/>
                <a:gd name="connsiteX13" fmla="*/ 83234 w 171231"/>
                <a:gd name="connsiteY13" fmla="*/ 194310 h 194309"/>
                <a:gd name="connsiteX14" fmla="*/ 87044 w 171231"/>
                <a:gd name="connsiteY14" fmla="*/ 194310 h 194309"/>
                <a:gd name="connsiteX15" fmla="*/ 104189 w 171231"/>
                <a:gd name="connsiteY15" fmla="*/ 175260 h 194309"/>
                <a:gd name="connsiteX16" fmla="*/ 104189 w 171231"/>
                <a:gd name="connsiteY16" fmla="*/ 46672 h 194309"/>
                <a:gd name="connsiteX17" fmla="*/ 111809 w 171231"/>
                <a:gd name="connsiteY17" fmla="*/ 38100 h 194309"/>
                <a:gd name="connsiteX18" fmla="*/ 140384 w 171231"/>
                <a:gd name="connsiteY18" fmla="*/ 39052 h 194309"/>
                <a:gd name="connsiteX19" fmla="*/ 140384 w 171231"/>
                <a:gd name="connsiteY19" fmla="*/ 39052 h 194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71231" h="194309">
                  <a:moveTo>
                    <a:pt x="140384" y="39052"/>
                  </a:moveTo>
                  <a:cubicBezTo>
                    <a:pt x="152767" y="39052"/>
                    <a:pt x="162292" y="35242"/>
                    <a:pt x="167054" y="28575"/>
                  </a:cubicBezTo>
                  <a:cubicBezTo>
                    <a:pt x="173722" y="19050"/>
                    <a:pt x="170864" y="6667"/>
                    <a:pt x="168959" y="2858"/>
                  </a:cubicBezTo>
                  <a:cubicBezTo>
                    <a:pt x="168007" y="952"/>
                    <a:pt x="166102" y="0"/>
                    <a:pt x="165149" y="0"/>
                  </a:cubicBezTo>
                  <a:cubicBezTo>
                    <a:pt x="165149" y="0"/>
                    <a:pt x="30847" y="0"/>
                    <a:pt x="30847" y="0"/>
                  </a:cubicBezTo>
                  <a:lnTo>
                    <a:pt x="30847" y="0"/>
                  </a:lnTo>
                  <a:cubicBezTo>
                    <a:pt x="18464" y="0"/>
                    <a:pt x="8939" y="3810"/>
                    <a:pt x="4177" y="10477"/>
                  </a:cubicBezTo>
                  <a:cubicBezTo>
                    <a:pt x="-2491" y="20002"/>
                    <a:pt x="367" y="32385"/>
                    <a:pt x="2272" y="36195"/>
                  </a:cubicBezTo>
                  <a:cubicBezTo>
                    <a:pt x="3224" y="38100"/>
                    <a:pt x="5129" y="39052"/>
                    <a:pt x="6082" y="39052"/>
                  </a:cubicBezTo>
                  <a:lnTo>
                    <a:pt x="58469" y="39052"/>
                  </a:lnTo>
                  <a:cubicBezTo>
                    <a:pt x="61327" y="39052"/>
                    <a:pt x="64184" y="41910"/>
                    <a:pt x="65137" y="44767"/>
                  </a:cubicBezTo>
                  <a:lnTo>
                    <a:pt x="65137" y="175260"/>
                  </a:lnTo>
                  <a:cubicBezTo>
                    <a:pt x="65137" y="181927"/>
                    <a:pt x="67042" y="186690"/>
                    <a:pt x="69899" y="189547"/>
                  </a:cubicBezTo>
                  <a:cubicBezTo>
                    <a:pt x="72757" y="193358"/>
                    <a:pt x="77519" y="194310"/>
                    <a:pt x="83234" y="194310"/>
                  </a:cubicBezTo>
                  <a:lnTo>
                    <a:pt x="87044" y="194310"/>
                  </a:lnTo>
                  <a:cubicBezTo>
                    <a:pt x="96569" y="194310"/>
                    <a:pt x="104189" y="189547"/>
                    <a:pt x="104189" y="175260"/>
                  </a:cubicBezTo>
                  <a:lnTo>
                    <a:pt x="104189" y="46672"/>
                  </a:lnTo>
                  <a:cubicBezTo>
                    <a:pt x="104189" y="41910"/>
                    <a:pt x="107047" y="39052"/>
                    <a:pt x="111809" y="38100"/>
                  </a:cubicBezTo>
                  <a:cubicBezTo>
                    <a:pt x="111809" y="39052"/>
                    <a:pt x="139432" y="39052"/>
                    <a:pt x="140384" y="39052"/>
                  </a:cubicBezTo>
                  <a:lnTo>
                    <a:pt x="140384" y="3905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60" name="Freeform: Shape 49">
              <a:extLst>
                <a:ext uri="{FF2B5EF4-FFF2-40B4-BE49-F238E27FC236}">
                  <a16:creationId xmlns:a16="http://schemas.microsoft.com/office/drawing/2014/main" id="{FE08E047-8173-6D41-B528-801D5E6D8520}"/>
                </a:ext>
              </a:extLst>
            </p:cNvPr>
            <p:cNvSpPr/>
            <p:nvPr/>
          </p:nvSpPr>
          <p:spPr>
            <a:xfrm>
              <a:off x="2858452" y="2465070"/>
              <a:ext cx="71437" cy="107632"/>
            </a:xfrm>
            <a:custGeom>
              <a:avLst/>
              <a:gdLst>
                <a:gd name="connsiteX0" fmla="*/ 0 w 71437"/>
                <a:gd name="connsiteY0" fmla="*/ 102870 h 107632"/>
                <a:gd name="connsiteX1" fmla="*/ 0 w 71437"/>
                <a:gd name="connsiteY1" fmla="*/ 6667 h 107632"/>
                <a:gd name="connsiteX2" fmla="*/ 6667 w 71437"/>
                <a:gd name="connsiteY2" fmla="*/ 0 h 107632"/>
                <a:gd name="connsiteX3" fmla="*/ 66675 w 71437"/>
                <a:gd name="connsiteY3" fmla="*/ 0 h 107632"/>
                <a:gd name="connsiteX4" fmla="*/ 71438 w 71437"/>
                <a:gd name="connsiteY4" fmla="*/ 4763 h 107632"/>
                <a:gd name="connsiteX5" fmla="*/ 71438 w 71437"/>
                <a:gd name="connsiteY5" fmla="*/ 5715 h 107632"/>
                <a:gd name="connsiteX6" fmla="*/ 66675 w 71437"/>
                <a:gd name="connsiteY6" fmla="*/ 10477 h 107632"/>
                <a:gd name="connsiteX7" fmla="*/ 11430 w 71437"/>
                <a:gd name="connsiteY7" fmla="*/ 10477 h 107632"/>
                <a:gd name="connsiteX8" fmla="*/ 11430 w 71437"/>
                <a:gd name="connsiteY8" fmla="*/ 50483 h 107632"/>
                <a:gd name="connsiteX9" fmla="*/ 52388 w 71437"/>
                <a:gd name="connsiteY9" fmla="*/ 50483 h 107632"/>
                <a:gd name="connsiteX10" fmla="*/ 57150 w 71437"/>
                <a:gd name="connsiteY10" fmla="*/ 55245 h 107632"/>
                <a:gd name="connsiteX11" fmla="*/ 57150 w 71437"/>
                <a:gd name="connsiteY11" fmla="*/ 56197 h 107632"/>
                <a:gd name="connsiteX12" fmla="*/ 52388 w 71437"/>
                <a:gd name="connsiteY12" fmla="*/ 60960 h 107632"/>
                <a:gd name="connsiteX13" fmla="*/ 11430 w 71437"/>
                <a:gd name="connsiteY13" fmla="*/ 60960 h 107632"/>
                <a:gd name="connsiteX14" fmla="*/ 11430 w 71437"/>
                <a:gd name="connsiteY14" fmla="*/ 102870 h 107632"/>
                <a:gd name="connsiteX15" fmla="*/ 6667 w 71437"/>
                <a:gd name="connsiteY15" fmla="*/ 107633 h 107632"/>
                <a:gd name="connsiteX16" fmla="*/ 4763 w 71437"/>
                <a:gd name="connsiteY16" fmla="*/ 107633 h 107632"/>
                <a:gd name="connsiteX17" fmla="*/ 0 w 71437"/>
                <a:gd name="connsiteY17" fmla="*/ 102870 h 107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1437" h="107632">
                  <a:moveTo>
                    <a:pt x="0" y="102870"/>
                  </a:moveTo>
                  <a:lnTo>
                    <a:pt x="0" y="6667"/>
                  </a:lnTo>
                  <a:cubicBezTo>
                    <a:pt x="0" y="2858"/>
                    <a:pt x="2857" y="0"/>
                    <a:pt x="6667" y="0"/>
                  </a:cubicBezTo>
                  <a:lnTo>
                    <a:pt x="66675" y="0"/>
                  </a:lnTo>
                  <a:cubicBezTo>
                    <a:pt x="69532" y="0"/>
                    <a:pt x="71438" y="1905"/>
                    <a:pt x="71438" y="4763"/>
                  </a:cubicBezTo>
                  <a:lnTo>
                    <a:pt x="71438" y="5715"/>
                  </a:lnTo>
                  <a:cubicBezTo>
                    <a:pt x="71438" y="8572"/>
                    <a:pt x="69532" y="10477"/>
                    <a:pt x="66675" y="10477"/>
                  </a:cubicBezTo>
                  <a:lnTo>
                    <a:pt x="11430" y="10477"/>
                  </a:lnTo>
                  <a:lnTo>
                    <a:pt x="11430" y="50483"/>
                  </a:lnTo>
                  <a:lnTo>
                    <a:pt x="52388" y="50483"/>
                  </a:lnTo>
                  <a:cubicBezTo>
                    <a:pt x="55245" y="50483"/>
                    <a:pt x="57150" y="52388"/>
                    <a:pt x="57150" y="55245"/>
                  </a:cubicBezTo>
                  <a:lnTo>
                    <a:pt x="57150" y="56197"/>
                  </a:lnTo>
                  <a:cubicBezTo>
                    <a:pt x="57150" y="59055"/>
                    <a:pt x="55245" y="60960"/>
                    <a:pt x="52388" y="60960"/>
                  </a:cubicBezTo>
                  <a:lnTo>
                    <a:pt x="11430" y="60960"/>
                  </a:lnTo>
                  <a:lnTo>
                    <a:pt x="11430" y="102870"/>
                  </a:lnTo>
                  <a:cubicBezTo>
                    <a:pt x="11430" y="106680"/>
                    <a:pt x="9525" y="107633"/>
                    <a:pt x="6667" y="107633"/>
                  </a:cubicBezTo>
                  <a:lnTo>
                    <a:pt x="4763" y="107633"/>
                  </a:lnTo>
                  <a:cubicBezTo>
                    <a:pt x="952" y="107633"/>
                    <a:pt x="0" y="106680"/>
                    <a:pt x="0" y="10287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77" name="Freeform: Shape 50">
              <a:extLst>
                <a:ext uri="{FF2B5EF4-FFF2-40B4-BE49-F238E27FC236}">
                  <a16:creationId xmlns:a16="http://schemas.microsoft.com/office/drawing/2014/main" id="{B4A5A69C-8FC5-9343-A7AD-D303D37B6D4B}"/>
                </a:ext>
              </a:extLst>
            </p:cNvPr>
            <p:cNvSpPr/>
            <p:nvPr/>
          </p:nvSpPr>
          <p:spPr>
            <a:xfrm>
              <a:off x="2926079" y="2491740"/>
              <a:ext cx="80962" cy="81950"/>
            </a:xfrm>
            <a:custGeom>
              <a:avLst/>
              <a:gdLst>
                <a:gd name="connsiteX0" fmla="*/ 0 w 80962"/>
                <a:gd name="connsiteY0" fmla="*/ 40957 h 81950"/>
                <a:gd name="connsiteX1" fmla="*/ 40958 w 80962"/>
                <a:gd name="connsiteY1" fmla="*/ 0 h 81950"/>
                <a:gd name="connsiteX2" fmla="*/ 80963 w 80962"/>
                <a:gd name="connsiteY2" fmla="*/ 40957 h 81950"/>
                <a:gd name="connsiteX3" fmla="*/ 40958 w 80962"/>
                <a:gd name="connsiteY3" fmla="*/ 81915 h 81950"/>
                <a:gd name="connsiteX4" fmla="*/ 0 w 80962"/>
                <a:gd name="connsiteY4" fmla="*/ 40957 h 81950"/>
                <a:gd name="connsiteX5" fmla="*/ 70485 w 80962"/>
                <a:gd name="connsiteY5" fmla="*/ 41910 h 81950"/>
                <a:gd name="connsiteX6" fmla="*/ 40958 w 80962"/>
                <a:gd name="connsiteY6" fmla="*/ 9525 h 81950"/>
                <a:gd name="connsiteX7" fmla="*/ 11430 w 80962"/>
                <a:gd name="connsiteY7" fmla="*/ 40957 h 81950"/>
                <a:gd name="connsiteX8" fmla="*/ 40958 w 80962"/>
                <a:gd name="connsiteY8" fmla="*/ 73342 h 81950"/>
                <a:gd name="connsiteX9" fmla="*/ 70485 w 80962"/>
                <a:gd name="connsiteY9" fmla="*/ 41910 h 81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962" h="81950">
                  <a:moveTo>
                    <a:pt x="0" y="40957"/>
                  </a:moveTo>
                  <a:cubicBezTo>
                    <a:pt x="0" y="17145"/>
                    <a:pt x="17145" y="0"/>
                    <a:pt x="40958" y="0"/>
                  </a:cubicBezTo>
                  <a:cubicBezTo>
                    <a:pt x="64770" y="0"/>
                    <a:pt x="80963" y="17145"/>
                    <a:pt x="80963" y="40957"/>
                  </a:cubicBezTo>
                  <a:cubicBezTo>
                    <a:pt x="80963" y="64770"/>
                    <a:pt x="63817" y="81915"/>
                    <a:pt x="40958" y="81915"/>
                  </a:cubicBezTo>
                  <a:cubicBezTo>
                    <a:pt x="17145" y="82867"/>
                    <a:pt x="0" y="64770"/>
                    <a:pt x="0" y="40957"/>
                  </a:cubicBezTo>
                  <a:moveTo>
                    <a:pt x="70485" y="41910"/>
                  </a:moveTo>
                  <a:cubicBezTo>
                    <a:pt x="70485" y="23813"/>
                    <a:pt x="58103" y="9525"/>
                    <a:pt x="40958" y="9525"/>
                  </a:cubicBezTo>
                  <a:cubicBezTo>
                    <a:pt x="23813" y="9525"/>
                    <a:pt x="11430" y="22860"/>
                    <a:pt x="11430" y="40957"/>
                  </a:cubicBezTo>
                  <a:cubicBezTo>
                    <a:pt x="11430" y="59055"/>
                    <a:pt x="23813" y="73342"/>
                    <a:pt x="40958" y="73342"/>
                  </a:cubicBezTo>
                  <a:cubicBezTo>
                    <a:pt x="57150" y="73342"/>
                    <a:pt x="70485" y="60007"/>
                    <a:pt x="70485" y="4191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78" name="Freeform: Shape 51">
              <a:extLst>
                <a:ext uri="{FF2B5EF4-FFF2-40B4-BE49-F238E27FC236}">
                  <a16:creationId xmlns:a16="http://schemas.microsoft.com/office/drawing/2014/main" id="{CAD35A92-63A2-D646-9F3C-3D7A94780D47}"/>
                </a:ext>
              </a:extLst>
            </p:cNvPr>
            <p:cNvSpPr/>
            <p:nvPr/>
          </p:nvSpPr>
          <p:spPr>
            <a:xfrm>
              <a:off x="3020377" y="2491740"/>
              <a:ext cx="41909" cy="80962"/>
            </a:xfrm>
            <a:custGeom>
              <a:avLst/>
              <a:gdLst>
                <a:gd name="connsiteX0" fmla="*/ 30480 w 41909"/>
                <a:gd name="connsiteY0" fmla="*/ 0 h 80962"/>
                <a:gd name="connsiteX1" fmla="*/ 41910 w 41909"/>
                <a:gd name="connsiteY1" fmla="*/ 7620 h 80962"/>
                <a:gd name="connsiteX2" fmla="*/ 39052 w 41909"/>
                <a:gd name="connsiteY2" fmla="*/ 13335 h 80962"/>
                <a:gd name="connsiteX3" fmla="*/ 29527 w 41909"/>
                <a:gd name="connsiteY3" fmla="*/ 10477 h 80962"/>
                <a:gd name="connsiteX4" fmla="*/ 10477 w 41909"/>
                <a:gd name="connsiteY4" fmla="*/ 45720 h 80962"/>
                <a:gd name="connsiteX5" fmla="*/ 10477 w 41909"/>
                <a:gd name="connsiteY5" fmla="*/ 76200 h 80962"/>
                <a:gd name="connsiteX6" fmla="*/ 5715 w 41909"/>
                <a:gd name="connsiteY6" fmla="*/ 80963 h 80962"/>
                <a:gd name="connsiteX7" fmla="*/ 4763 w 41909"/>
                <a:gd name="connsiteY7" fmla="*/ 80963 h 80962"/>
                <a:gd name="connsiteX8" fmla="*/ 0 w 41909"/>
                <a:gd name="connsiteY8" fmla="*/ 76200 h 80962"/>
                <a:gd name="connsiteX9" fmla="*/ 0 w 41909"/>
                <a:gd name="connsiteY9" fmla="*/ 2857 h 80962"/>
                <a:gd name="connsiteX10" fmla="*/ 3810 w 41909"/>
                <a:gd name="connsiteY10" fmla="*/ 1905 h 80962"/>
                <a:gd name="connsiteX11" fmla="*/ 10477 w 41909"/>
                <a:gd name="connsiteY11" fmla="*/ 12382 h 80962"/>
                <a:gd name="connsiteX12" fmla="*/ 10477 w 41909"/>
                <a:gd name="connsiteY12" fmla="*/ 17145 h 80962"/>
                <a:gd name="connsiteX13" fmla="*/ 30480 w 41909"/>
                <a:gd name="connsiteY13" fmla="*/ 0 h 80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909" h="80962">
                  <a:moveTo>
                    <a:pt x="30480" y="0"/>
                  </a:moveTo>
                  <a:cubicBezTo>
                    <a:pt x="38100" y="0"/>
                    <a:pt x="41910" y="2857"/>
                    <a:pt x="41910" y="7620"/>
                  </a:cubicBezTo>
                  <a:cubicBezTo>
                    <a:pt x="41910" y="11430"/>
                    <a:pt x="39052" y="13335"/>
                    <a:pt x="39052" y="13335"/>
                  </a:cubicBezTo>
                  <a:cubicBezTo>
                    <a:pt x="37147" y="11430"/>
                    <a:pt x="34290" y="10477"/>
                    <a:pt x="29527" y="10477"/>
                  </a:cubicBezTo>
                  <a:cubicBezTo>
                    <a:pt x="15240" y="10477"/>
                    <a:pt x="10477" y="24765"/>
                    <a:pt x="10477" y="45720"/>
                  </a:cubicBezTo>
                  <a:lnTo>
                    <a:pt x="10477" y="76200"/>
                  </a:lnTo>
                  <a:cubicBezTo>
                    <a:pt x="10477" y="80010"/>
                    <a:pt x="8572" y="80963"/>
                    <a:pt x="5715" y="80963"/>
                  </a:cubicBezTo>
                  <a:lnTo>
                    <a:pt x="4763" y="80963"/>
                  </a:lnTo>
                  <a:cubicBezTo>
                    <a:pt x="1905" y="80963"/>
                    <a:pt x="0" y="80010"/>
                    <a:pt x="0" y="76200"/>
                  </a:cubicBezTo>
                  <a:lnTo>
                    <a:pt x="0" y="2857"/>
                  </a:lnTo>
                  <a:cubicBezTo>
                    <a:pt x="0" y="2857"/>
                    <a:pt x="1905" y="1905"/>
                    <a:pt x="3810" y="1905"/>
                  </a:cubicBezTo>
                  <a:cubicBezTo>
                    <a:pt x="7620" y="1905"/>
                    <a:pt x="10477" y="3810"/>
                    <a:pt x="10477" y="12382"/>
                  </a:cubicBezTo>
                  <a:lnTo>
                    <a:pt x="10477" y="17145"/>
                  </a:lnTo>
                  <a:cubicBezTo>
                    <a:pt x="13335" y="5715"/>
                    <a:pt x="20002" y="0"/>
                    <a:pt x="30480" y="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79" name="Freeform: Shape 52">
              <a:extLst>
                <a:ext uri="{FF2B5EF4-FFF2-40B4-BE49-F238E27FC236}">
                  <a16:creationId xmlns:a16="http://schemas.microsoft.com/office/drawing/2014/main" id="{90D39793-C432-FA4D-9747-8B7703B5BD8D}"/>
                </a:ext>
              </a:extLst>
            </p:cNvPr>
            <p:cNvSpPr/>
            <p:nvPr/>
          </p:nvSpPr>
          <p:spPr>
            <a:xfrm>
              <a:off x="3105150" y="2465070"/>
              <a:ext cx="76200" cy="108584"/>
            </a:xfrm>
            <a:custGeom>
              <a:avLst/>
              <a:gdLst>
                <a:gd name="connsiteX0" fmla="*/ 0 w 76200"/>
                <a:gd name="connsiteY0" fmla="*/ 100965 h 108584"/>
                <a:gd name="connsiteX1" fmla="*/ 0 w 76200"/>
                <a:gd name="connsiteY1" fmla="*/ 6667 h 108584"/>
                <a:gd name="connsiteX2" fmla="*/ 6667 w 76200"/>
                <a:gd name="connsiteY2" fmla="*/ 0 h 108584"/>
                <a:gd name="connsiteX3" fmla="*/ 70485 w 76200"/>
                <a:gd name="connsiteY3" fmla="*/ 0 h 108584"/>
                <a:gd name="connsiteX4" fmla="*/ 75247 w 76200"/>
                <a:gd name="connsiteY4" fmla="*/ 4763 h 108584"/>
                <a:gd name="connsiteX5" fmla="*/ 75247 w 76200"/>
                <a:gd name="connsiteY5" fmla="*/ 5715 h 108584"/>
                <a:gd name="connsiteX6" fmla="*/ 70485 w 76200"/>
                <a:gd name="connsiteY6" fmla="*/ 10477 h 108584"/>
                <a:gd name="connsiteX7" fmla="*/ 11430 w 76200"/>
                <a:gd name="connsiteY7" fmla="*/ 10477 h 108584"/>
                <a:gd name="connsiteX8" fmla="*/ 11430 w 76200"/>
                <a:gd name="connsiteY8" fmla="*/ 47625 h 108584"/>
                <a:gd name="connsiteX9" fmla="*/ 59055 w 76200"/>
                <a:gd name="connsiteY9" fmla="*/ 47625 h 108584"/>
                <a:gd name="connsiteX10" fmla="*/ 63817 w 76200"/>
                <a:gd name="connsiteY10" fmla="*/ 52388 h 108584"/>
                <a:gd name="connsiteX11" fmla="*/ 63817 w 76200"/>
                <a:gd name="connsiteY11" fmla="*/ 53340 h 108584"/>
                <a:gd name="connsiteX12" fmla="*/ 59055 w 76200"/>
                <a:gd name="connsiteY12" fmla="*/ 58102 h 108584"/>
                <a:gd name="connsiteX13" fmla="*/ 11430 w 76200"/>
                <a:gd name="connsiteY13" fmla="*/ 58102 h 108584"/>
                <a:gd name="connsiteX14" fmla="*/ 11430 w 76200"/>
                <a:gd name="connsiteY14" fmla="*/ 98108 h 108584"/>
                <a:gd name="connsiteX15" fmla="*/ 71438 w 76200"/>
                <a:gd name="connsiteY15" fmla="*/ 98108 h 108584"/>
                <a:gd name="connsiteX16" fmla="*/ 76200 w 76200"/>
                <a:gd name="connsiteY16" fmla="*/ 102870 h 108584"/>
                <a:gd name="connsiteX17" fmla="*/ 76200 w 76200"/>
                <a:gd name="connsiteY17" fmla="*/ 103822 h 108584"/>
                <a:gd name="connsiteX18" fmla="*/ 71438 w 76200"/>
                <a:gd name="connsiteY18" fmla="*/ 108585 h 108584"/>
                <a:gd name="connsiteX19" fmla="*/ 6667 w 76200"/>
                <a:gd name="connsiteY19" fmla="*/ 108585 h 108584"/>
                <a:gd name="connsiteX20" fmla="*/ 0 w 76200"/>
                <a:gd name="connsiteY20" fmla="*/ 100965 h 108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76200" h="108584">
                  <a:moveTo>
                    <a:pt x="0" y="100965"/>
                  </a:moveTo>
                  <a:lnTo>
                    <a:pt x="0" y="6667"/>
                  </a:lnTo>
                  <a:cubicBezTo>
                    <a:pt x="0" y="2858"/>
                    <a:pt x="2858" y="0"/>
                    <a:pt x="6667" y="0"/>
                  </a:cubicBezTo>
                  <a:lnTo>
                    <a:pt x="70485" y="0"/>
                  </a:lnTo>
                  <a:cubicBezTo>
                    <a:pt x="73342" y="0"/>
                    <a:pt x="75247" y="1905"/>
                    <a:pt x="75247" y="4763"/>
                  </a:cubicBezTo>
                  <a:lnTo>
                    <a:pt x="75247" y="5715"/>
                  </a:lnTo>
                  <a:cubicBezTo>
                    <a:pt x="75247" y="8572"/>
                    <a:pt x="73342" y="10477"/>
                    <a:pt x="70485" y="10477"/>
                  </a:cubicBezTo>
                  <a:lnTo>
                    <a:pt x="11430" y="10477"/>
                  </a:lnTo>
                  <a:lnTo>
                    <a:pt x="11430" y="47625"/>
                  </a:lnTo>
                  <a:lnTo>
                    <a:pt x="59055" y="47625"/>
                  </a:lnTo>
                  <a:cubicBezTo>
                    <a:pt x="61913" y="47625"/>
                    <a:pt x="63817" y="49530"/>
                    <a:pt x="63817" y="52388"/>
                  </a:cubicBezTo>
                  <a:lnTo>
                    <a:pt x="63817" y="53340"/>
                  </a:lnTo>
                  <a:cubicBezTo>
                    <a:pt x="63817" y="56197"/>
                    <a:pt x="61913" y="58102"/>
                    <a:pt x="59055" y="58102"/>
                  </a:cubicBezTo>
                  <a:lnTo>
                    <a:pt x="11430" y="58102"/>
                  </a:lnTo>
                  <a:lnTo>
                    <a:pt x="11430" y="98108"/>
                  </a:lnTo>
                  <a:lnTo>
                    <a:pt x="71438" y="98108"/>
                  </a:lnTo>
                  <a:cubicBezTo>
                    <a:pt x="74295" y="98108"/>
                    <a:pt x="76200" y="100013"/>
                    <a:pt x="76200" y="102870"/>
                  </a:cubicBezTo>
                  <a:lnTo>
                    <a:pt x="76200" y="103822"/>
                  </a:lnTo>
                  <a:cubicBezTo>
                    <a:pt x="76200" y="106680"/>
                    <a:pt x="74295" y="108585"/>
                    <a:pt x="71438" y="108585"/>
                  </a:cubicBezTo>
                  <a:lnTo>
                    <a:pt x="6667" y="108585"/>
                  </a:lnTo>
                  <a:cubicBezTo>
                    <a:pt x="2858" y="107633"/>
                    <a:pt x="0" y="104775"/>
                    <a:pt x="0" y="100965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80" name="Freeform: Shape 53">
              <a:extLst>
                <a:ext uri="{FF2B5EF4-FFF2-40B4-BE49-F238E27FC236}">
                  <a16:creationId xmlns:a16="http://schemas.microsoft.com/office/drawing/2014/main" id="{17D901B8-163D-F149-9E7E-A5C7F66131EE}"/>
                </a:ext>
              </a:extLst>
            </p:cNvPr>
            <p:cNvSpPr/>
            <p:nvPr/>
          </p:nvSpPr>
          <p:spPr>
            <a:xfrm>
              <a:off x="3180397" y="2492692"/>
              <a:ext cx="73342" cy="80010"/>
            </a:xfrm>
            <a:custGeom>
              <a:avLst/>
              <a:gdLst>
                <a:gd name="connsiteX0" fmla="*/ 36195 w 73342"/>
                <a:gd name="connsiteY0" fmla="*/ 70485 h 80010"/>
                <a:gd name="connsiteX1" fmla="*/ 60008 w 73342"/>
                <a:gd name="connsiteY1" fmla="*/ 8573 h 80010"/>
                <a:gd name="connsiteX2" fmla="*/ 67628 w 73342"/>
                <a:gd name="connsiteY2" fmla="*/ 953 h 80010"/>
                <a:gd name="connsiteX3" fmla="*/ 73343 w 73342"/>
                <a:gd name="connsiteY3" fmla="*/ 3810 h 80010"/>
                <a:gd name="connsiteX4" fmla="*/ 44768 w 73342"/>
                <a:gd name="connsiteY4" fmla="*/ 76200 h 80010"/>
                <a:gd name="connsiteX5" fmla="*/ 37148 w 73342"/>
                <a:gd name="connsiteY5" fmla="*/ 80010 h 80010"/>
                <a:gd name="connsiteX6" fmla="*/ 29528 w 73342"/>
                <a:gd name="connsiteY6" fmla="*/ 76200 h 80010"/>
                <a:gd name="connsiteX7" fmla="*/ 0 w 73342"/>
                <a:gd name="connsiteY7" fmla="*/ 2858 h 80010"/>
                <a:gd name="connsiteX8" fmla="*/ 5715 w 73342"/>
                <a:gd name="connsiteY8" fmla="*/ 0 h 80010"/>
                <a:gd name="connsiteX9" fmla="*/ 13335 w 73342"/>
                <a:gd name="connsiteY9" fmla="*/ 7620 h 80010"/>
                <a:gd name="connsiteX10" fmla="*/ 36195 w 73342"/>
                <a:gd name="connsiteY10" fmla="*/ 70485 h 80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3342" h="80010">
                  <a:moveTo>
                    <a:pt x="36195" y="70485"/>
                  </a:moveTo>
                  <a:lnTo>
                    <a:pt x="60008" y="8573"/>
                  </a:lnTo>
                  <a:cubicBezTo>
                    <a:pt x="62865" y="1905"/>
                    <a:pt x="64770" y="953"/>
                    <a:pt x="67628" y="953"/>
                  </a:cubicBezTo>
                  <a:cubicBezTo>
                    <a:pt x="71438" y="953"/>
                    <a:pt x="73343" y="3810"/>
                    <a:pt x="73343" y="3810"/>
                  </a:cubicBezTo>
                  <a:lnTo>
                    <a:pt x="44768" y="76200"/>
                  </a:lnTo>
                  <a:cubicBezTo>
                    <a:pt x="43815" y="79058"/>
                    <a:pt x="42863" y="80010"/>
                    <a:pt x="37148" y="80010"/>
                  </a:cubicBezTo>
                  <a:cubicBezTo>
                    <a:pt x="31433" y="80010"/>
                    <a:pt x="31433" y="79058"/>
                    <a:pt x="29528" y="76200"/>
                  </a:cubicBezTo>
                  <a:lnTo>
                    <a:pt x="0" y="2858"/>
                  </a:lnTo>
                  <a:cubicBezTo>
                    <a:pt x="0" y="1905"/>
                    <a:pt x="1905" y="0"/>
                    <a:pt x="5715" y="0"/>
                  </a:cubicBezTo>
                  <a:cubicBezTo>
                    <a:pt x="9525" y="0"/>
                    <a:pt x="11430" y="1905"/>
                    <a:pt x="13335" y="7620"/>
                  </a:cubicBezTo>
                  <a:lnTo>
                    <a:pt x="36195" y="7048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81" name="Freeform: Shape 54">
              <a:extLst>
                <a:ext uri="{FF2B5EF4-FFF2-40B4-BE49-F238E27FC236}">
                  <a16:creationId xmlns:a16="http://schemas.microsoft.com/office/drawing/2014/main" id="{C65C272D-B68F-FA44-ABE7-56919340FEE7}"/>
                </a:ext>
              </a:extLst>
            </p:cNvPr>
            <p:cNvSpPr/>
            <p:nvPr/>
          </p:nvSpPr>
          <p:spPr>
            <a:xfrm>
              <a:off x="3256597" y="2490787"/>
              <a:ext cx="76200" cy="82867"/>
            </a:xfrm>
            <a:custGeom>
              <a:avLst/>
              <a:gdLst>
                <a:gd name="connsiteX0" fmla="*/ 40958 w 76200"/>
                <a:gd name="connsiteY0" fmla="*/ 74295 h 82867"/>
                <a:gd name="connsiteX1" fmla="*/ 67628 w 76200"/>
                <a:gd name="connsiteY1" fmla="*/ 60008 h 82867"/>
                <a:gd name="connsiteX2" fmla="*/ 74295 w 76200"/>
                <a:gd name="connsiteY2" fmla="*/ 65722 h 82867"/>
                <a:gd name="connsiteX3" fmla="*/ 40958 w 76200"/>
                <a:gd name="connsiteY3" fmla="*/ 82867 h 82867"/>
                <a:gd name="connsiteX4" fmla="*/ 0 w 76200"/>
                <a:gd name="connsiteY4" fmla="*/ 41910 h 82867"/>
                <a:gd name="connsiteX5" fmla="*/ 40005 w 76200"/>
                <a:gd name="connsiteY5" fmla="*/ 0 h 82867"/>
                <a:gd name="connsiteX6" fmla="*/ 76200 w 76200"/>
                <a:gd name="connsiteY6" fmla="*/ 40005 h 82867"/>
                <a:gd name="connsiteX7" fmla="*/ 76200 w 76200"/>
                <a:gd name="connsiteY7" fmla="*/ 40958 h 82867"/>
                <a:gd name="connsiteX8" fmla="*/ 71438 w 76200"/>
                <a:gd name="connsiteY8" fmla="*/ 44767 h 82867"/>
                <a:gd name="connsiteX9" fmla="*/ 10478 w 76200"/>
                <a:gd name="connsiteY9" fmla="*/ 44767 h 82867"/>
                <a:gd name="connsiteX10" fmla="*/ 40958 w 76200"/>
                <a:gd name="connsiteY10" fmla="*/ 74295 h 82867"/>
                <a:gd name="connsiteX11" fmla="*/ 64770 w 76200"/>
                <a:gd name="connsiteY11" fmla="*/ 36195 h 82867"/>
                <a:gd name="connsiteX12" fmla="*/ 39053 w 76200"/>
                <a:gd name="connsiteY12" fmla="*/ 10478 h 82867"/>
                <a:gd name="connsiteX13" fmla="*/ 10478 w 76200"/>
                <a:gd name="connsiteY13" fmla="*/ 36195 h 82867"/>
                <a:gd name="connsiteX14" fmla="*/ 64770 w 76200"/>
                <a:gd name="connsiteY14" fmla="*/ 36195 h 82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6200" h="82867">
                  <a:moveTo>
                    <a:pt x="40958" y="74295"/>
                  </a:moveTo>
                  <a:cubicBezTo>
                    <a:pt x="56198" y="74295"/>
                    <a:pt x="62865" y="67628"/>
                    <a:pt x="67628" y="60008"/>
                  </a:cubicBezTo>
                  <a:cubicBezTo>
                    <a:pt x="67628" y="59055"/>
                    <a:pt x="74295" y="60960"/>
                    <a:pt x="74295" y="65722"/>
                  </a:cubicBezTo>
                  <a:cubicBezTo>
                    <a:pt x="74295" y="71438"/>
                    <a:pt x="62865" y="82867"/>
                    <a:pt x="40958" y="82867"/>
                  </a:cubicBezTo>
                  <a:cubicBezTo>
                    <a:pt x="17145" y="82867"/>
                    <a:pt x="0" y="65722"/>
                    <a:pt x="0" y="41910"/>
                  </a:cubicBezTo>
                  <a:cubicBezTo>
                    <a:pt x="0" y="18097"/>
                    <a:pt x="17145" y="0"/>
                    <a:pt x="40005" y="0"/>
                  </a:cubicBezTo>
                  <a:cubicBezTo>
                    <a:pt x="61913" y="0"/>
                    <a:pt x="76200" y="15240"/>
                    <a:pt x="76200" y="40005"/>
                  </a:cubicBezTo>
                  <a:lnTo>
                    <a:pt x="76200" y="40958"/>
                  </a:lnTo>
                  <a:cubicBezTo>
                    <a:pt x="76200" y="43815"/>
                    <a:pt x="75248" y="44767"/>
                    <a:pt x="71438" y="44767"/>
                  </a:cubicBezTo>
                  <a:lnTo>
                    <a:pt x="10478" y="44767"/>
                  </a:lnTo>
                  <a:cubicBezTo>
                    <a:pt x="11430" y="61913"/>
                    <a:pt x="23813" y="74295"/>
                    <a:pt x="40958" y="74295"/>
                  </a:cubicBezTo>
                  <a:moveTo>
                    <a:pt x="64770" y="36195"/>
                  </a:moveTo>
                  <a:cubicBezTo>
                    <a:pt x="63818" y="20955"/>
                    <a:pt x="54293" y="10478"/>
                    <a:pt x="39053" y="10478"/>
                  </a:cubicBezTo>
                  <a:cubicBezTo>
                    <a:pt x="23813" y="10478"/>
                    <a:pt x="13335" y="20955"/>
                    <a:pt x="10478" y="36195"/>
                  </a:cubicBezTo>
                  <a:lnTo>
                    <a:pt x="64770" y="3619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82" name="Freeform: Shape 55">
              <a:extLst>
                <a:ext uri="{FF2B5EF4-FFF2-40B4-BE49-F238E27FC236}">
                  <a16:creationId xmlns:a16="http://schemas.microsoft.com/office/drawing/2014/main" id="{218C5D48-0D8D-7847-8D45-A56428C7EA33}"/>
                </a:ext>
              </a:extLst>
            </p:cNvPr>
            <p:cNvSpPr/>
            <p:nvPr/>
          </p:nvSpPr>
          <p:spPr>
            <a:xfrm>
              <a:off x="3349942" y="2491740"/>
              <a:ext cx="41910" cy="80962"/>
            </a:xfrm>
            <a:custGeom>
              <a:avLst/>
              <a:gdLst>
                <a:gd name="connsiteX0" fmla="*/ 30480 w 41910"/>
                <a:gd name="connsiteY0" fmla="*/ 0 h 80962"/>
                <a:gd name="connsiteX1" fmla="*/ 41910 w 41910"/>
                <a:gd name="connsiteY1" fmla="*/ 7620 h 80962"/>
                <a:gd name="connsiteX2" fmla="*/ 39053 w 41910"/>
                <a:gd name="connsiteY2" fmla="*/ 13335 h 80962"/>
                <a:gd name="connsiteX3" fmla="*/ 29528 w 41910"/>
                <a:gd name="connsiteY3" fmla="*/ 10477 h 80962"/>
                <a:gd name="connsiteX4" fmla="*/ 10478 w 41910"/>
                <a:gd name="connsiteY4" fmla="*/ 45720 h 80962"/>
                <a:gd name="connsiteX5" fmla="*/ 10478 w 41910"/>
                <a:gd name="connsiteY5" fmla="*/ 76200 h 80962"/>
                <a:gd name="connsiteX6" fmla="*/ 5715 w 41910"/>
                <a:gd name="connsiteY6" fmla="*/ 80963 h 80962"/>
                <a:gd name="connsiteX7" fmla="*/ 4763 w 41910"/>
                <a:gd name="connsiteY7" fmla="*/ 80963 h 80962"/>
                <a:gd name="connsiteX8" fmla="*/ 0 w 41910"/>
                <a:gd name="connsiteY8" fmla="*/ 76200 h 80962"/>
                <a:gd name="connsiteX9" fmla="*/ 0 w 41910"/>
                <a:gd name="connsiteY9" fmla="*/ 2857 h 80962"/>
                <a:gd name="connsiteX10" fmla="*/ 3810 w 41910"/>
                <a:gd name="connsiteY10" fmla="*/ 1905 h 80962"/>
                <a:gd name="connsiteX11" fmla="*/ 10478 w 41910"/>
                <a:gd name="connsiteY11" fmla="*/ 12382 h 80962"/>
                <a:gd name="connsiteX12" fmla="*/ 10478 w 41910"/>
                <a:gd name="connsiteY12" fmla="*/ 17145 h 80962"/>
                <a:gd name="connsiteX13" fmla="*/ 30480 w 41910"/>
                <a:gd name="connsiteY13" fmla="*/ 0 h 80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910" h="80962">
                  <a:moveTo>
                    <a:pt x="30480" y="0"/>
                  </a:moveTo>
                  <a:cubicBezTo>
                    <a:pt x="38100" y="0"/>
                    <a:pt x="41910" y="2857"/>
                    <a:pt x="41910" y="7620"/>
                  </a:cubicBezTo>
                  <a:cubicBezTo>
                    <a:pt x="41910" y="11430"/>
                    <a:pt x="39053" y="13335"/>
                    <a:pt x="39053" y="13335"/>
                  </a:cubicBezTo>
                  <a:cubicBezTo>
                    <a:pt x="37148" y="11430"/>
                    <a:pt x="34290" y="10477"/>
                    <a:pt x="29528" y="10477"/>
                  </a:cubicBezTo>
                  <a:cubicBezTo>
                    <a:pt x="15240" y="10477"/>
                    <a:pt x="10478" y="24765"/>
                    <a:pt x="10478" y="45720"/>
                  </a:cubicBezTo>
                  <a:lnTo>
                    <a:pt x="10478" y="76200"/>
                  </a:lnTo>
                  <a:cubicBezTo>
                    <a:pt x="10478" y="80010"/>
                    <a:pt x="8573" y="80963"/>
                    <a:pt x="5715" y="80963"/>
                  </a:cubicBezTo>
                  <a:lnTo>
                    <a:pt x="4763" y="80963"/>
                  </a:lnTo>
                  <a:cubicBezTo>
                    <a:pt x="1905" y="80963"/>
                    <a:pt x="0" y="80010"/>
                    <a:pt x="0" y="76200"/>
                  </a:cubicBezTo>
                  <a:lnTo>
                    <a:pt x="0" y="2857"/>
                  </a:lnTo>
                  <a:cubicBezTo>
                    <a:pt x="0" y="2857"/>
                    <a:pt x="1905" y="1905"/>
                    <a:pt x="3810" y="1905"/>
                  </a:cubicBezTo>
                  <a:cubicBezTo>
                    <a:pt x="7620" y="1905"/>
                    <a:pt x="10478" y="3810"/>
                    <a:pt x="10478" y="12382"/>
                  </a:cubicBezTo>
                  <a:lnTo>
                    <a:pt x="10478" y="17145"/>
                  </a:lnTo>
                  <a:cubicBezTo>
                    <a:pt x="12383" y="5715"/>
                    <a:pt x="20003" y="0"/>
                    <a:pt x="30480" y="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83" name="Freeform: Shape 56">
              <a:extLst>
                <a:ext uri="{FF2B5EF4-FFF2-40B4-BE49-F238E27FC236}">
                  <a16:creationId xmlns:a16="http://schemas.microsoft.com/office/drawing/2014/main" id="{B8CD7EE6-ACB3-984C-BE8D-81FAC0602B70}"/>
                </a:ext>
              </a:extLst>
            </p:cNvPr>
            <p:cNvSpPr/>
            <p:nvPr/>
          </p:nvSpPr>
          <p:spPr>
            <a:xfrm>
              <a:off x="3397567" y="2494597"/>
              <a:ext cx="73342" cy="112395"/>
            </a:xfrm>
            <a:custGeom>
              <a:avLst/>
              <a:gdLst>
                <a:gd name="connsiteX0" fmla="*/ 21908 w 73342"/>
                <a:gd name="connsiteY0" fmla="*/ 107633 h 112395"/>
                <a:gd name="connsiteX1" fmla="*/ 35242 w 73342"/>
                <a:gd name="connsiteY1" fmla="*/ 74295 h 112395"/>
                <a:gd name="connsiteX2" fmla="*/ 28575 w 73342"/>
                <a:gd name="connsiteY2" fmla="*/ 70485 h 112395"/>
                <a:gd name="connsiteX3" fmla="*/ 0 w 73342"/>
                <a:gd name="connsiteY3" fmla="*/ 2858 h 112395"/>
                <a:gd name="connsiteX4" fmla="*/ 5715 w 73342"/>
                <a:gd name="connsiteY4" fmla="*/ 0 h 112395"/>
                <a:gd name="connsiteX5" fmla="*/ 13335 w 73342"/>
                <a:gd name="connsiteY5" fmla="*/ 7620 h 112395"/>
                <a:gd name="connsiteX6" fmla="*/ 38100 w 73342"/>
                <a:gd name="connsiteY6" fmla="*/ 69533 h 112395"/>
                <a:gd name="connsiteX7" fmla="*/ 60008 w 73342"/>
                <a:gd name="connsiteY7" fmla="*/ 8573 h 112395"/>
                <a:gd name="connsiteX8" fmla="*/ 67628 w 73342"/>
                <a:gd name="connsiteY8" fmla="*/ 953 h 112395"/>
                <a:gd name="connsiteX9" fmla="*/ 73342 w 73342"/>
                <a:gd name="connsiteY9" fmla="*/ 3810 h 112395"/>
                <a:gd name="connsiteX10" fmla="*/ 35242 w 73342"/>
                <a:gd name="connsiteY10" fmla="*/ 105728 h 112395"/>
                <a:gd name="connsiteX11" fmla="*/ 27623 w 73342"/>
                <a:gd name="connsiteY11" fmla="*/ 112395 h 112395"/>
                <a:gd name="connsiteX12" fmla="*/ 21908 w 73342"/>
                <a:gd name="connsiteY12" fmla="*/ 107633 h 112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3342" h="112395">
                  <a:moveTo>
                    <a:pt x="21908" y="107633"/>
                  </a:moveTo>
                  <a:lnTo>
                    <a:pt x="35242" y="74295"/>
                  </a:lnTo>
                  <a:cubicBezTo>
                    <a:pt x="31433" y="74295"/>
                    <a:pt x="30480" y="73343"/>
                    <a:pt x="28575" y="70485"/>
                  </a:cubicBezTo>
                  <a:lnTo>
                    <a:pt x="0" y="2858"/>
                  </a:lnTo>
                  <a:cubicBezTo>
                    <a:pt x="0" y="1905"/>
                    <a:pt x="1905" y="0"/>
                    <a:pt x="5715" y="0"/>
                  </a:cubicBezTo>
                  <a:cubicBezTo>
                    <a:pt x="9525" y="0"/>
                    <a:pt x="11430" y="1905"/>
                    <a:pt x="13335" y="7620"/>
                  </a:cubicBezTo>
                  <a:lnTo>
                    <a:pt x="38100" y="69533"/>
                  </a:lnTo>
                  <a:lnTo>
                    <a:pt x="60008" y="8573"/>
                  </a:lnTo>
                  <a:cubicBezTo>
                    <a:pt x="61913" y="2858"/>
                    <a:pt x="64770" y="953"/>
                    <a:pt x="67628" y="953"/>
                  </a:cubicBezTo>
                  <a:cubicBezTo>
                    <a:pt x="70485" y="953"/>
                    <a:pt x="73342" y="2858"/>
                    <a:pt x="73342" y="3810"/>
                  </a:cubicBezTo>
                  <a:lnTo>
                    <a:pt x="35242" y="105728"/>
                  </a:lnTo>
                  <a:cubicBezTo>
                    <a:pt x="33338" y="111443"/>
                    <a:pt x="30480" y="112395"/>
                    <a:pt x="27623" y="112395"/>
                  </a:cubicBezTo>
                  <a:cubicBezTo>
                    <a:pt x="24765" y="110490"/>
                    <a:pt x="21908" y="107633"/>
                    <a:pt x="21908" y="10763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84" name="Freeform: Shape 57">
              <a:extLst>
                <a:ext uri="{FF2B5EF4-FFF2-40B4-BE49-F238E27FC236}">
                  <a16:creationId xmlns:a16="http://schemas.microsoft.com/office/drawing/2014/main" id="{8CD53B93-8749-BB45-ADBE-93F6485A4427}"/>
                </a:ext>
              </a:extLst>
            </p:cNvPr>
            <p:cNvSpPr/>
            <p:nvPr/>
          </p:nvSpPr>
          <p:spPr>
            <a:xfrm>
              <a:off x="3472815" y="2491740"/>
              <a:ext cx="80962" cy="81950"/>
            </a:xfrm>
            <a:custGeom>
              <a:avLst/>
              <a:gdLst>
                <a:gd name="connsiteX0" fmla="*/ 0 w 80962"/>
                <a:gd name="connsiteY0" fmla="*/ 40957 h 81950"/>
                <a:gd name="connsiteX1" fmla="*/ 40957 w 80962"/>
                <a:gd name="connsiteY1" fmla="*/ 0 h 81950"/>
                <a:gd name="connsiteX2" fmla="*/ 80963 w 80962"/>
                <a:gd name="connsiteY2" fmla="*/ 40957 h 81950"/>
                <a:gd name="connsiteX3" fmla="*/ 40957 w 80962"/>
                <a:gd name="connsiteY3" fmla="*/ 81915 h 81950"/>
                <a:gd name="connsiteX4" fmla="*/ 0 w 80962"/>
                <a:gd name="connsiteY4" fmla="*/ 40957 h 81950"/>
                <a:gd name="connsiteX5" fmla="*/ 70485 w 80962"/>
                <a:gd name="connsiteY5" fmla="*/ 41910 h 81950"/>
                <a:gd name="connsiteX6" fmla="*/ 40957 w 80962"/>
                <a:gd name="connsiteY6" fmla="*/ 9525 h 81950"/>
                <a:gd name="connsiteX7" fmla="*/ 11430 w 80962"/>
                <a:gd name="connsiteY7" fmla="*/ 40957 h 81950"/>
                <a:gd name="connsiteX8" fmla="*/ 40957 w 80962"/>
                <a:gd name="connsiteY8" fmla="*/ 73342 h 81950"/>
                <a:gd name="connsiteX9" fmla="*/ 70485 w 80962"/>
                <a:gd name="connsiteY9" fmla="*/ 41910 h 81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962" h="81950">
                  <a:moveTo>
                    <a:pt x="0" y="40957"/>
                  </a:moveTo>
                  <a:cubicBezTo>
                    <a:pt x="0" y="17145"/>
                    <a:pt x="17145" y="0"/>
                    <a:pt x="40957" y="0"/>
                  </a:cubicBezTo>
                  <a:cubicBezTo>
                    <a:pt x="64770" y="0"/>
                    <a:pt x="80963" y="17145"/>
                    <a:pt x="80963" y="40957"/>
                  </a:cubicBezTo>
                  <a:cubicBezTo>
                    <a:pt x="80963" y="64770"/>
                    <a:pt x="63817" y="81915"/>
                    <a:pt x="40957" y="81915"/>
                  </a:cubicBezTo>
                  <a:cubicBezTo>
                    <a:pt x="17145" y="82867"/>
                    <a:pt x="0" y="64770"/>
                    <a:pt x="0" y="40957"/>
                  </a:cubicBezTo>
                  <a:moveTo>
                    <a:pt x="70485" y="41910"/>
                  </a:moveTo>
                  <a:cubicBezTo>
                    <a:pt x="70485" y="23813"/>
                    <a:pt x="58102" y="9525"/>
                    <a:pt x="40957" y="9525"/>
                  </a:cubicBezTo>
                  <a:cubicBezTo>
                    <a:pt x="23813" y="9525"/>
                    <a:pt x="11430" y="22860"/>
                    <a:pt x="11430" y="40957"/>
                  </a:cubicBezTo>
                  <a:cubicBezTo>
                    <a:pt x="11430" y="59055"/>
                    <a:pt x="23813" y="73342"/>
                    <a:pt x="40957" y="73342"/>
                  </a:cubicBezTo>
                  <a:cubicBezTo>
                    <a:pt x="58102" y="73342"/>
                    <a:pt x="70485" y="60007"/>
                    <a:pt x="70485" y="4191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85" name="Freeform: Shape 58">
              <a:extLst>
                <a:ext uri="{FF2B5EF4-FFF2-40B4-BE49-F238E27FC236}">
                  <a16:creationId xmlns:a16="http://schemas.microsoft.com/office/drawing/2014/main" id="{54C8B83F-EFFC-1E41-9CB9-378C5ACB296E}"/>
                </a:ext>
              </a:extLst>
            </p:cNvPr>
            <p:cNvSpPr/>
            <p:nvPr/>
          </p:nvSpPr>
          <p:spPr>
            <a:xfrm>
              <a:off x="3567112" y="2491740"/>
              <a:ext cx="67627" cy="80009"/>
            </a:xfrm>
            <a:custGeom>
              <a:avLst/>
              <a:gdLst>
                <a:gd name="connsiteX0" fmla="*/ 36195 w 67627"/>
                <a:gd name="connsiteY0" fmla="*/ 0 h 80009"/>
                <a:gd name="connsiteX1" fmla="*/ 67628 w 67627"/>
                <a:gd name="connsiteY1" fmla="*/ 34290 h 80009"/>
                <a:gd name="connsiteX2" fmla="*/ 67628 w 67627"/>
                <a:gd name="connsiteY2" fmla="*/ 75247 h 80009"/>
                <a:gd name="connsiteX3" fmla="*/ 62865 w 67627"/>
                <a:gd name="connsiteY3" fmla="*/ 80010 h 80009"/>
                <a:gd name="connsiteX4" fmla="*/ 61913 w 67627"/>
                <a:gd name="connsiteY4" fmla="*/ 80010 h 80009"/>
                <a:gd name="connsiteX5" fmla="*/ 57150 w 67627"/>
                <a:gd name="connsiteY5" fmla="*/ 75247 h 80009"/>
                <a:gd name="connsiteX6" fmla="*/ 57150 w 67627"/>
                <a:gd name="connsiteY6" fmla="*/ 34290 h 80009"/>
                <a:gd name="connsiteX7" fmla="*/ 36195 w 67627"/>
                <a:gd name="connsiteY7" fmla="*/ 8572 h 80009"/>
                <a:gd name="connsiteX8" fmla="*/ 10478 w 67627"/>
                <a:gd name="connsiteY8" fmla="*/ 25717 h 80009"/>
                <a:gd name="connsiteX9" fmla="*/ 10478 w 67627"/>
                <a:gd name="connsiteY9" fmla="*/ 75247 h 80009"/>
                <a:gd name="connsiteX10" fmla="*/ 5715 w 67627"/>
                <a:gd name="connsiteY10" fmla="*/ 80010 h 80009"/>
                <a:gd name="connsiteX11" fmla="*/ 4763 w 67627"/>
                <a:gd name="connsiteY11" fmla="*/ 80010 h 80009"/>
                <a:gd name="connsiteX12" fmla="*/ 0 w 67627"/>
                <a:gd name="connsiteY12" fmla="*/ 75247 h 80009"/>
                <a:gd name="connsiteX13" fmla="*/ 0 w 67627"/>
                <a:gd name="connsiteY13" fmla="*/ 1905 h 80009"/>
                <a:gd name="connsiteX14" fmla="*/ 3810 w 67627"/>
                <a:gd name="connsiteY14" fmla="*/ 952 h 80009"/>
                <a:gd name="connsiteX15" fmla="*/ 10478 w 67627"/>
                <a:gd name="connsiteY15" fmla="*/ 11430 h 80009"/>
                <a:gd name="connsiteX16" fmla="*/ 10478 w 67627"/>
                <a:gd name="connsiteY16" fmla="*/ 14288 h 80009"/>
                <a:gd name="connsiteX17" fmla="*/ 36195 w 67627"/>
                <a:gd name="connsiteY17" fmla="*/ 0 h 80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7627" h="80009">
                  <a:moveTo>
                    <a:pt x="36195" y="0"/>
                  </a:moveTo>
                  <a:cubicBezTo>
                    <a:pt x="57150" y="0"/>
                    <a:pt x="67628" y="14288"/>
                    <a:pt x="67628" y="34290"/>
                  </a:cubicBezTo>
                  <a:lnTo>
                    <a:pt x="67628" y="75247"/>
                  </a:lnTo>
                  <a:cubicBezTo>
                    <a:pt x="67628" y="79057"/>
                    <a:pt x="65722" y="80010"/>
                    <a:pt x="62865" y="80010"/>
                  </a:cubicBezTo>
                  <a:lnTo>
                    <a:pt x="61913" y="80010"/>
                  </a:lnTo>
                  <a:cubicBezTo>
                    <a:pt x="59055" y="80010"/>
                    <a:pt x="57150" y="79057"/>
                    <a:pt x="57150" y="75247"/>
                  </a:cubicBezTo>
                  <a:lnTo>
                    <a:pt x="57150" y="34290"/>
                  </a:lnTo>
                  <a:cubicBezTo>
                    <a:pt x="57150" y="19050"/>
                    <a:pt x="49530" y="8572"/>
                    <a:pt x="36195" y="8572"/>
                  </a:cubicBezTo>
                  <a:cubicBezTo>
                    <a:pt x="23813" y="8572"/>
                    <a:pt x="15240" y="15240"/>
                    <a:pt x="10478" y="25717"/>
                  </a:cubicBezTo>
                  <a:lnTo>
                    <a:pt x="10478" y="75247"/>
                  </a:lnTo>
                  <a:cubicBezTo>
                    <a:pt x="10478" y="79057"/>
                    <a:pt x="8572" y="80010"/>
                    <a:pt x="5715" y="80010"/>
                  </a:cubicBezTo>
                  <a:lnTo>
                    <a:pt x="4763" y="80010"/>
                  </a:lnTo>
                  <a:cubicBezTo>
                    <a:pt x="1905" y="80010"/>
                    <a:pt x="0" y="79057"/>
                    <a:pt x="0" y="75247"/>
                  </a:cubicBezTo>
                  <a:lnTo>
                    <a:pt x="0" y="1905"/>
                  </a:lnTo>
                  <a:cubicBezTo>
                    <a:pt x="0" y="1905"/>
                    <a:pt x="1905" y="952"/>
                    <a:pt x="3810" y="952"/>
                  </a:cubicBezTo>
                  <a:cubicBezTo>
                    <a:pt x="7620" y="952"/>
                    <a:pt x="10478" y="2857"/>
                    <a:pt x="10478" y="11430"/>
                  </a:cubicBezTo>
                  <a:lnTo>
                    <a:pt x="10478" y="14288"/>
                  </a:lnTo>
                  <a:cubicBezTo>
                    <a:pt x="14288" y="5715"/>
                    <a:pt x="23813" y="0"/>
                    <a:pt x="36195" y="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87" name="Freeform: Shape 59">
              <a:extLst>
                <a:ext uri="{FF2B5EF4-FFF2-40B4-BE49-F238E27FC236}">
                  <a16:creationId xmlns:a16="http://schemas.microsoft.com/office/drawing/2014/main" id="{C771F4E4-6A55-1740-AF03-6517479F7A15}"/>
                </a:ext>
              </a:extLst>
            </p:cNvPr>
            <p:cNvSpPr/>
            <p:nvPr/>
          </p:nvSpPr>
          <p:spPr>
            <a:xfrm>
              <a:off x="3646170" y="2490787"/>
              <a:ext cx="76200" cy="82867"/>
            </a:xfrm>
            <a:custGeom>
              <a:avLst/>
              <a:gdLst>
                <a:gd name="connsiteX0" fmla="*/ 40958 w 76200"/>
                <a:gd name="connsiteY0" fmla="*/ 74295 h 82867"/>
                <a:gd name="connsiteX1" fmla="*/ 67627 w 76200"/>
                <a:gd name="connsiteY1" fmla="*/ 60008 h 82867"/>
                <a:gd name="connsiteX2" fmla="*/ 74295 w 76200"/>
                <a:gd name="connsiteY2" fmla="*/ 65722 h 82867"/>
                <a:gd name="connsiteX3" fmla="*/ 40958 w 76200"/>
                <a:gd name="connsiteY3" fmla="*/ 82867 h 82867"/>
                <a:gd name="connsiteX4" fmla="*/ 0 w 76200"/>
                <a:gd name="connsiteY4" fmla="*/ 41910 h 82867"/>
                <a:gd name="connsiteX5" fmla="*/ 40005 w 76200"/>
                <a:gd name="connsiteY5" fmla="*/ 0 h 82867"/>
                <a:gd name="connsiteX6" fmla="*/ 76200 w 76200"/>
                <a:gd name="connsiteY6" fmla="*/ 40005 h 82867"/>
                <a:gd name="connsiteX7" fmla="*/ 76200 w 76200"/>
                <a:gd name="connsiteY7" fmla="*/ 40958 h 82867"/>
                <a:gd name="connsiteX8" fmla="*/ 71438 w 76200"/>
                <a:gd name="connsiteY8" fmla="*/ 44767 h 82867"/>
                <a:gd name="connsiteX9" fmla="*/ 10477 w 76200"/>
                <a:gd name="connsiteY9" fmla="*/ 44767 h 82867"/>
                <a:gd name="connsiteX10" fmla="*/ 40958 w 76200"/>
                <a:gd name="connsiteY10" fmla="*/ 74295 h 82867"/>
                <a:gd name="connsiteX11" fmla="*/ 64770 w 76200"/>
                <a:gd name="connsiteY11" fmla="*/ 36195 h 82867"/>
                <a:gd name="connsiteX12" fmla="*/ 39052 w 76200"/>
                <a:gd name="connsiteY12" fmla="*/ 10478 h 82867"/>
                <a:gd name="connsiteX13" fmla="*/ 10477 w 76200"/>
                <a:gd name="connsiteY13" fmla="*/ 36195 h 82867"/>
                <a:gd name="connsiteX14" fmla="*/ 64770 w 76200"/>
                <a:gd name="connsiteY14" fmla="*/ 36195 h 82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6200" h="82867">
                  <a:moveTo>
                    <a:pt x="40958" y="74295"/>
                  </a:moveTo>
                  <a:cubicBezTo>
                    <a:pt x="56197" y="74295"/>
                    <a:pt x="62865" y="67628"/>
                    <a:pt x="67627" y="60008"/>
                  </a:cubicBezTo>
                  <a:cubicBezTo>
                    <a:pt x="67627" y="59055"/>
                    <a:pt x="74295" y="60960"/>
                    <a:pt x="74295" y="65722"/>
                  </a:cubicBezTo>
                  <a:cubicBezTo>
                    <a:pt x="74295" y="71438"/>
                    <a:pt x="62865" y="82867"/>
                    <a:pt x="40958" y="82867"/>
                  </a:cubicBezTo>
                  <a:cubicBezTo>
                    <a:pt x="17145" y="82867"/>
                    <a:pt x="0" y="65722"/>
                    <a:pt x="0" y="41910"/>
                  </a:cubicBezTo>
                  <a:cubicBezTo>
                    <a:pt x="0" y="18097"/>
                    <a:pt x="17145" y="0"/>
                    <a:pt x="40005" y="0"/>
                  </a:cubicBezTo>
                  <a:cubicBezTo>
                    <a:pt x="61913" y="0"/>
                    <a:pt x="76200" y="15240"/>
                    <a:pt x="76200" y="40005"/>
                  </a:cubicBezTo>
                  <a:lnTo>
                    <a:pt x="76200" y="40958"/>
                  </a:lnTo>
                  <a:cubicBezTo>
                    <a:pt x="76200" y="43815"/>
                    <a:pt x="75247" y="44767"/>
                    <a:pt x="71438" y="44767"/>
                  </a:cubicBezTo>
                  <a:lnTo>
                    <a:pt x="10477" y="44767"/>
                  </a:lnTo>
                  <a:cubicBezTo>
                    <a:pt x="11430" y="61913"/>
                    <a:pt x="23813" y="74295"/>
                    <a:pt x="40958" y="74295"/>
                  </a:cubicBezTo>
                  <a:moveTo>
                    <a:pt x="64770" y="36195"/>
                  </a:moveTo>
                  <a:cubicBezTo>
                    <a:pt x="63817" y="20955"/>
                    <a:pt x="54292" y="10478"/>
                    <a:pt x="39052" y="10478"/>
                  </a:cubicBezTo>
                  <a:cubicBezTo>
                    <a:pt x="23813" y="10478"/>
                    <a:pt x="13335" y="20955"/>
                    <a:pt x="10477" y="36195"/>
                  </a:cubicBezTo>
                  <a:lnTo>
                    <a:pt x="64770" y="3619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1900019742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object 4">
            <a:extLst>
              <a:ext uri="{FF2B5EF4-FFF2-40B4-BE49-F238E27FC236}">
                <a16:creationId xmlns:a16="http://schemas.microsoft.com/office/drawing/2014/main" id="{3DBA6CA5-23C9-4F3D-8144-BD2A03CC7D2B}"/>
              </a:ext>
            </a:extLst>
          </p:cNvPr>
          <p:cNvSpPr/>
          <p:nvPr userDrawn="1"/>
        </p:nvSpPr>
        <p:spPr>
          <a:xfrm>
            <a:off x="1367" y="0"/>
            <a:ext cx="12191543" cy="6619587"/>
          </a:xfrm>
          <a:custGeom>
            <a:avLst/>
            <a:gdLst/>
            <a:ahLst/>
            <a:cxnLst/>
            <a:rect l="l" t="t" r="r" b="b"/>
            <a:pathLst>
              <a:path w="7484745" h="7620000">
                <a:moveTo>
                  <a:pt x="7484745" y="0"/>
                </a:moveTo>
                <a:lnTo>
                  <a:pt x="0" y="0"/>
                </a:lnTo>
                <a:lnTo>
                  <a:pt x="0" y="7620000"/>
                </a:lnTo>
                <a:lnTo>
                  <a:pt x="7484745" y="7620000"/>
                </a:lnTo>
                <a:lnTo>
                  <a:pt x="7484745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86" name="Text Placeholder 2">
            <a:extLst>
              <a:ext uri="{FF2B5EF4-FFF2-40B4-BE49-F238E27FC236}">
                <a16:creationId xmlns:a16="http://schemas.microsoft.com/office/drawing/2014/main" id="{9147BED3-AD59-473C-B06A-DAB4642B8F1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915773" y="3377380"/>
            <a:ext cx="2580164" cy="1156520"/>
          </a:xfrm>
          <a:prstGeom prst="rect">
            <a:avLst/>
          </a:prstGeom>
        </p:spPr>
        <p:txBody>
          <a:bodyPr/>
          <a:lstStyle>
            <a:lvl1pPr marL="0" marR="2540" indent="0" algn="l" defTabSz="457189" rtl="0" eaLnBrk="1" latinLnBrk="0" hangingPunct="1">
              <a:lnSpc>
                <a:spcPct val="90000"/>
              </a:lnSpc>
              <a:spcBef>
                <a:spcPts val="0"/>
              </a:spcBef>
              <a:buFont typeface="Arial"/>
              <a:buNone/>
              <a:defRPr lang="en-US" sz="3700" b="1" i="0" dirty="0" smtClean="0">
                <a:solidFill>
                  <a:schemeClr val="bg1"/>
                </a:solidFill>
                <a:latin typeface="Arial MT" pitchFamily="50" charset="0"/>
                <a:ea typeface="+mj-ea"/>
                <a:cs typeface="Arial"/>
              </a:defRPr>
            </a:lvl1pPr>
            <a:lvl2pPr marL="6351" marR="2540" indent="0" algn="l" defTabSz="457189" rtl="0" eaLnBrk="1" latinLnBrk="0" hangingPunct="1">
              <a:lnSpc>
                <a:spcPct val="77700"/>
              </a:lnSpc>
              <a:spcBef>
                <a:spcPts val="931"/>
              </a:spcBef>
              <a:buFont typeface="Arial"/>
              <a:buNone/>
              <a:defRPr lang="en-US" sz="3275" b="1" kern="1200" spc="-111" baseline="0" dirty="0" smtClean="0">
                <a:solidFill>
                  <a:srgbClr val="2C4046"/>
                </a:solidFill>
                <a:latin typeface="Arial"/>
                <a:ea typeface="+mn-ea"/>
                <a:cs typeface="Arial"/>
              </a:defRPr>
            </a:lvl2pPr>
            <a:lvl3pPr marL="6351" marR="2540" indent="0" algn="l" defTabSz="457189" rtl="0" eaLnBrk="1" latinLnBrk="0" hangingPunct="1">
              <a:lnSpc>
                <a:spcPct val="77700"/>
              </a:lnSpc>
              <a:spcBef>
                <a:spcPts val="931"/>
              </a:spcBef>
              <a:buFont typeface="Arial"/>
              <a:buNone/>
              <a:defRPr lang="en-US" sz="3275" b="1" kern="1200" spc="-111" baseline="0" dirty="0" smtClean="0">
                <a:solidFill>
                  <a:srgbClr val="2C4046"/>
                </a:solidFill>
                <a:latin typeface="Arial"/>
                <a:ea typeface="+mn-ea"/>
                <a:cs typeface="Arial"/>
              </a:defRPr>
            </a:lvl3pPr>
            <a:lvl4pPr marL="6351" marR="2540" indent="0" algn="l" defTabSz="457189" rtl="0" eaLnBrk="1" latinLnBrk="0" hangingPunct="1">
              <a:lnSpc>
                <a:spcPct val="77700"/>
              </a:lnSpc>
              <a:spcBef>
                <a:spcPts val="931"/>
              </a:spcBef>
              <a:buFont typeface="Arial"/>
              <a:buNone/>
              <a:defRPr lang="en-US" sz="3275" b="1" kern="1200" spc="-111" baseline="0" dirty="0" smtClean="0">
                <a:solidFill>
                  <a:srgbClr val="2C4046"/>
                </a:solidFill>
                <a:latin typeface="Arial"/>
                <a:ea typeface="+mn-ea"/>
                <a:cs typeface="Arial"/>
              </a:defRPr>
            </a:lvl4pPr>
            <a:lvl5pPr marL="6351" marR="2540" indent="0" algn="l" defTabSz="457189" rtl="0" eaLnBrk="1" latinLnBrk="0" hangingPunct="1">
              <a:lnSpc>
                <a:spcPct val="77700"/>
              </a:lnSpc>
              <a:spcBef>
                <a:spcPts val="931"/>
              </a:spcBef>
              <a:buFont typeface="Arial"/>
              <a:buNone/>
              <a:defRPr lang="en-US" sz="3275" b="1" kern="1200" spc="-111" baseline="0" dirty="0">
                <a:solidFill>
                  <a:srgbClr val="2C4046"/>
                </a:solidFill>
                <a:latin typeface="Arial"/>
                <a:ea typeface="+mn-ea"/>
                <a:cs typeface="Arial"/>
              </a:defRPr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59D25AF6-403A-4F81-A0B8-1FDED4140224}"/>
              </a:ext>
            </a:extLst>
          </p:cNvPr>
          <p:cNvSpPr/>
          <p:nvPr/>
        </p:nvSpPr>
        <p:spPr>
          <a:xfrm>
            <a:off x="11718817" y="2261514"/>
            <a:ext cx="9143047" cy="8572"/>
          </a:xfrm>
          <a:custGeom>
            <a:avLst/>
            <a:gdLst>
              <a:gd name="connsiteX0" fmla="*/ 0 w 9143047"/>
              <a:gd name="connsiteY0" fmla="*/ 0 h 9525"/>
              <a:gd name="connsiteX1" fmla="*/ 9143048 w 9143047"/>
              <a:gd name="connsiteY1" fmla="*/ 0 h 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143047" h="9525">
                <a:moveTo>
                  <a:pt x="0" y="0"/>
                </a:moveTo>
                <a:lnTo>
                  <a:pt x="9143048" y="0"/>
                </a:lnTo>
              </a:path>
            </a:pathLst>
          </a:cu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2400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7A1366D9-201F-4C0D-ACC4-6EC84A882A22}"/>
              </a:ext>
            </a:extLst>
          </p:cNvPr>
          <p:cNvSpPr/>
          <p:nvPr/>
        </p:nvSpPr>
        <p:spPr>
          <a:xfrm>
            <a:off x="11717864" y="2261514"/>
            <a:ext cx="9144000" cy="8572"/>
          </a:xfrm>
          <a:custGeom>
            <a:avLst/>
            <a:gdLst>
              <a:gd name="connsiteX0" fmla="*/ 0 w 9144000"/>
              <a:gd name="connsiteY0" fmla="*/ 0 h 9525"/>
              <a:gd name="connsiteX1" fmla="*/ 9144000 w 9144000"/>
              <a:gd name="connsiteY1" fmla="*/ 0 h 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144000" h="9525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2400"/>
          </a:p>
        </p:txBody>
      </p:sp>
      <p:sp>
        <p:nvSpPr>
          <p:cNvPr id="96" name="Freeform: Shape 95">
            <a:extLst>
              <a:ext uri="{FF2B5EF4-FFF2-40B4-BE49-F238E27FC236}">
                <a16:creationId xmlns:a16="http://schemas.microsoft.com/office/drawing/2014/main" id="{5F1B4D3F-5F32-4CB0-9139-FF67BB33464D}"/>
              </a:ext>
            </a:extLst>
          </p:cNvPr>
          <p:cNvSpPr/>
          <p:nvPr/>
        </p:nvSpPr>
        <p:spPr>
          <a:xfrm>
            <a:off x="11717864" y="2261514"/>
            <a:ext cx="9144000" cy="8572"/>
          </a:xfrm>
          <a:custGeom>
            <a:avLst/>
            <a:gdLst>
              <a:gd name="connsiteX0" fmla="*/ 0 w 9144000"/>
              <a:gd name="connsiteY0" fmla="*/ 0 h 9525"/>
              <a:gd name="connsiteX1" fmla="*/ 9144000 w 9144000"/>
              <a:gd name="connsiteY1" fmla="*/ 0 h 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144000" h="9525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2400"/>
          </a:p>
        </p:txBody>
      </p:sp>
      <p:sp>
        <p:nvSpPr>
          <p:cNvPr id="97" name="Freeform: Shape 96">
            <a:extLst>
              <a:ext uri="{FF2B5EF4-FFF2-40B4-BE49-F238E27FC236}">
                <a16:creationId xmlns:a16="http://schemas.microsoft.com/office/drawing/2014/main" id="{D454BC04-D009-40B1-AF8F-0417982C0A4A}"/>
              </a:ext>
            </a:extLst>
          </p:cNvPr>
          <p:cNvSpPr/>
          <p:nvPr/>
        </p:nvSpPr>
        <p:spPr>
          <a:xfrm>
            <a:off x="11717864" y="2261514"/>
            <a:ext cx="9144000" cy="8572"/>
          </a:xfrm>
          <a:custGeom>
            <a:avLst/>
            <a:gdLst>
              <a:gd name="connsiteX0" fmla="*/ 9144000 w 9144000"/>
              <a:gd name="connsiteY0" fmla="*/ 0 h 9525"/>
              <a:gd name="connsiteX1" fmla="*/ 0 w 9144000"/>
              <a:gd name="connsiteY1" fmla="*/ 0 h 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144000" h="9525">
                <a:moveTo>
                  <a:pt x="9144000" y="0"/>
                </a:moveTo>
                <a:lnTo>
                  <a:pt x="0" y="0"/>
                </a:lnTo>
              </a:path>
            </a:pathLst>
          </a:cu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2400"/>
          </a:p>
        </p:txBody>
      </p:sp>
      <p:sp>
        <p:nvSpPr>
          <p:cNvPr id="54" name="Slide Number Placeholder 9">
            <a:extLst>
              <a:ext uri="{FF2B5EF4-FFF2-40B4-BE49-F238E27FC236}">
                <a16:creationId xmlns:a16="http://schemas.microsoft.com/office/drawing/2014/main" id="{5AB7AEF5-6381-47F5-B870-8B24B09D9D59}"/>
              </a:ext>
            </a:extLst>
          </p:cNvPr>
          <p:cNvSpPr txBox="1">
            <a:spLocks/>
          </p:cNvSpPr>
          <p:nvPr userDrawn="1"/>
        </p:nvSpPr>
        <p:spPr>
          <a:xfrm>
            <a:off x="11730624" y="324781"/>
            <a:ext cx="117005" cy="95939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defRPr lang="en-US" sz="700" b="1" kern="1200" smtClean="0">
                <a:solidFill>
                  <a:srgbClr val="2C4046"/>
                </a:solidFill>
                <a:latin typeface="Arial"/>
                <a:ea typeface="+mn-ea"/>
                <a:cs typeface="Arial"/>
              </a:defRPr>
            </a:lvl1pPr>
            <a:lvl2pPr marL="633954" algn="l" defTabSz="633954" rtl="0" eaLnBrk="1" latinLnBrk="0" hangingPunct="1">
              <a:defRPr sz="24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67907" algn="l" defTabSz="633954" rtl="0" eaLnBrk="1" latinLnBrk="0" hangingPunct="1">
              <a:defRPr sz="24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01861" algn="l" defTabSz="633954" rtl="0" eaLnBrk="1" latinLnBrk="0" hangingPunct="1">
              <a:defRPr sz="24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535814" algn="l" defTabSz="633954" rtl="0" eaLnBrk="1" latinLnBrk="0" hangingPunct="1">
              <a:defRPr sz="24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169768" algn="l" defTabSz="633954" rtl="0" eaLnBrk="1" latinLnBrk="0" hangingPunct="1">
              <a:defRPr sz="24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803721" algn="l" defTabSz="633954" rtl="0" eaLnBrk="1" latinLnBrk="0" hangingPunct="1">
              <a:defRPr sz="24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437675" algn="l" defTabSz="633954" rtl="0" eaLnBrk="1" latinLnBrk="0" hangingPunct="1">
              <a:defRPr sz="24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071628" algn="l" defTabSz="633954" rtl="0" eaLnBrk="1" latinLnBrk="0" hangingPunct="1">
              <a:defRPr sz="24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37941EF-9EE4-4C49-BBA8-147D44CBA153}" type="slidenum">
              <a:rPr lang="en-US" sz="600" smtClean="0">
                <a:solidFill>
                  <a:schemeClr val="bg1"/>
                </a:solidFill>
              </a:rPr>
              <a:pPr/>
              <a:t>‹#›</a:t>
            </a:fld>
            <a:endParaRPr lang="en-US" sz="600">
              <a:solidFill>
                <a:schemeClr val="bg1"/>
              </a:solidFill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8A46AA19-A579-48B0-9778-B17057AD5CDB}"/>
              </a:ext>
            </a:extLst>
          </p:cNvPr>
          <p:cNvSpPr/>
          <p:nvPr/>
        </p:nvSpPr>
        <p:spPr>
          <a:xfrm>
            <a:off x="11759787" y="-408907"/>
            <a:ext cx="9144000" cy="8572"/>
          </a:xfrm>
          <a:custGeom>
            <a:avLst/>
            <a:gdLst>
              <a:gd name="connsiteX0" fmla="*/ 9144000 w 9144000"/>
              <a:gd name="connsiteY0" fmla="*/ 0 h 9525"/>
              <a:gd name="connsiteX1" fmla="*/ 0 w 9144000"/>
              <a:gd name="connsiteY1" fmla="*/ 0 h 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144000" h="9525">
                <a:moveTo>
                  <a:pt x="9144000" y="0"/>
                </a:moveTo>
                <a:lnTo>
                  <a:pt x="0" y="0"/>
                </a:lnTo>
              </a:path>
            </a:pathLst>
          </a:cu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2400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9A4D3707-A28A-4A7E-AF73-202DC792FC4F}"/>
              </a:ext>
            </a:extLst>
          </p:cNvPr>
          <p:cNvSpPr/>
          <p:nvPr/>
        </p:nvSpPr>
        <p:spPr>
          <a:xfrm>
            <a:off x="11759787" y="-408907"/>
            <a:ext cx="9144000" cy="8572"/>
          </a:xfrm>
          <a:custGeom>
            <a:avLst/>
            <a:gdLst>
              <a:gd name="connsiteX0" fmla="*/ 9144000 w 9144000"/>
              <a:gd name="connsiteY0" fmla="*/ 0 h 9525"/>
              <a:gd name="connsiteX1" fmla="*/ 0 w 9144000"/>
              <a:gd name="connsiteY1" fmla="*/ 0 h 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144000" h="9525">
                <a:moveTo>
                  <a:pt x="9144000" y="0"/>
                </a:moveTo>
                <a:lnTo>
                  <a:pt x="0" y="0"/>
                </a:lnTo>
              </a:path>
            </a:pathLst>
          </a:cu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2400"/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F55C7448-3EEB-4F0C-AC2D-F185C62EA0A2}"/>
              </a:ext>
            </a:extLst>
          </p:cNvPr>
          <p:cNvSpPr/>
          <p:nvPr/>
        </p:nvSpPr>
        <p:spPr>
          <a:xfrm>
            <a:off x="11759787" y="-408907"/>
            <a:ext cx="9144000" cy="8572"/>
          </a:xfrm>
          <a:custGeom>
            <a:avLst/>
            <a:gdLst>
              <a:gd name="connsiteX0" fmla="*/ 9144000 w 9144000"/>
              <a:gd name="connsiteY0" fmla="*/ 0 h 9525"/>
              <a:gd name="connsiteX1" fmla="*/ 0 w 9144000"/>
              <a:gd name="connsiteY1" fmla="*/ 0 h 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144000" h="9525">
                <a:moveTo>
                  <a:pt x="9144000" y="0"/>
                </a:moveTo>
                <a:lnTo>
                  <a:pt x="0" y="0"/>
                </a:lnTo>
              </a:path>
            </a:pathLst>
          </a:cu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2400"/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52FBEC3E-3869-4F38-8AF8-7DF174C126C3}"/>
              </a:ext>
            </a:extLst>
          </p:cNvPr>
          <p:cNvSpPr/>
          <p:nvPr/>
        </p:nvSpPr>
        <p:spPr>
          <a:xfrm>
            <a:off x="11759787" y="-408907"/>
            <a:ext cx="9144000" cy="8572"/>
          </a:xfrm>
          <a:custGeom>
            <a:avLst/>
            <a:gdLst>
              <a:gd name="connsiteX0" fmla="*/ 0 w 9144000"/>
              <a:gd name="connsiteY0" fmla="*/ 0 h 9525"/>
              <a:gd name="connsiteX1" fmla="*/ 9144000 w 9144000"/>
              <a:gd name="connsiteY1" fmla="*/ 0 h 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144000" h="9525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240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EEA6350E-7B0A-4D15-B869-E0CAEEAE8E07}"/>
              </a:ext>
            </a:extLst>
          </p:cNvPr>
          <p:cNvSpPr/>
          <p:nvPr/>
        </p:nvSpPr>
        <p:spPr>
          <a:xfrm>
            <a:off x="12173185" y="1210315"/>
            <a:ext cx="9144000" cy="8572"/>
          </a:xfrm>
          <a:custGeom>
            <a:avLst/>
            <a:gdLst>
              <a:gd name="connsiteX0" fmla="*/ 9144000 w 9144000"/>
              <a:gd name="connsiteY0" fmla="*/ 0 h 9525"/>
              <a:gd name="connsiteX1" fmla="*/ 0 w 9144000"/>
              <a:gd name="connsiteY1" fmla="*/ 0 h 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144000" h="9525">
                <a:moveTo>
                  <a:pt x="9144000" y="0"/>
                </a:moveTo>
                <a:lnTo>
                  <a:pt x="0" y="0"/>
                </a:lnTo>
              </a:path>
            </a:pathLst>
          </a:cu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2400"/>
          </a:p>
        </p:txBody>
      </p:sp>
      <p:sp>
        <p:nvSpPr>
          <p:cNvPr id="1706" name="Freeform: Shape 1705">
            <a:extLst>
              <a:ext uri="{FF2B5EF4-FFF2-40B4-BE49-F238E27FC236}">
                <a16:creationId xmlns:a16="http://schemas.microsoft.com/office/drawing/2014/main" id="{9C4A407C-42B5-48C4-9135-A9F49C0B62C6}"/>
              </a:ext>
            </a:extLst>
          </p:cNvPr>
          <p:cNvSpPr/>
          <p:nvPr/>
        </p:nvSpPr>
        <p:spPr>
          <a:xfrm>
            <a:off x="12173185" y="1210315"/>
            <a:ext cx="9144000" cy="8572"/>
          </a:xfrm>
          <a:custGeom>
            <a:avLst/>
            <a:gdLst>
              <a:gd name="connsiteX0" fmla="*/ 9144000 w 9144000"/>
              <a:gd name="connsiteY0" fmla="*/ 0 h 9525"/>
              <a:gd name="connsiteX1" fmla="*/ 0 w 9144000"/>
              <a:gd name="connsiteY1" fmla="*/ 0 h 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144000" h="9525">
                <a:moveTo>
                  <a:pt x="9144000" y="0"/>
                </a:moveTo>
                <a:lnTo>
                  <a:pt x="0" y="0"/>
                </a:lnTo>
              </a:path>
            </a:pathLst>
          </a:cu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2400"/>
          </a:p>
        </p:txBody>
      </p:sp>
      <p:sp>
        <p:nvSpPr>
          <p:cNvPr id="1707" name="Freeform: Shape 1706">
            <a:extLst>
              <a:ext uri="{FF2B5EF4-FFF2-40B4-BE49-F238E27FC236}">
                <a16:creationId xmlns:a16="http://schemas.microsoft.com/office/drawing/2014/main" id="{B218F1D1-90E8-4A32-B882-9679F35C7EDC}"/>
              </a:ext>
            </a:extLst>
          </p:cNvPr>
          <p:cNvSpPr/>
          <p:nvPr/>
        </p:nvSpPr>
        <p:spPr>
          <a:xfrm>
            <a:off x="12173185" y="1210315"/>
            <a:ext cx="9144000" cy="8572"/>
          </a:xfrm>
          <a:custGeom>
            <a:avLst/>
            <a:gdLst>
              <a:gd name="connsiteX0" fmla="*/ 9144000 w 9144000"/>
              <a:gd name="connsiteY0" fmla="*/ 0 h 9525"/>
              <a:gd name="connsiteX1" fmla="*/ 0 w 9144000"/>
              <a:gd name="connsiteY1" fmla="*/ 0 h 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144000" h="9525">
                <a:moveTo>
                  <a:pt x="9144000" y="0"/>
                </a:moveTo>
                <a:lnTo>
                  <a:pt x="0" y="0"/>
                </a:lnTo>
              </a:path>
            </a:pathLst>
          </a:cu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2400"/>
          </a:p>
        </p:txBody>
      </p:sp>
      <p:sp>
        <p:nvSpPr>
          <p:cNvPr id="1708" name="Freeform: Shape 1707">
            <a:extLst>
              <a:ext uri="{FF2B5EF4-FFF2-40B4-BE49-F238E27FC236}">
                <a16:creationId xmlns:a16="http://schemas.microsoft.com/office/drawing/2014/main" id="{CF5AF5C4-976D-41C3-8FFF-976A4FBB48B2}"/>
              </a:ext>
            </a:extLst>
          </p:cNvPr>
          <p:cNvSpPr/>
          <p:nvPr/>
        </p:nvSpPr>
        <p:spPr>
          <a:xfrm>
            <a:off x="12173185" y="1210315"/>
            <a:ext cx="9144000" cy="8572"/>
          </a:xfrm>
          <a:custGeom>
            <a:avLst/>
            <a:gdLst>
              <a:gd name="connsiteX0" fmla="*/ 0 w 9144000"/>
              <a:gd name="connsiteY0" fmla="*/ 0 h 9525"/>
              <a:gd name="connsiteX1" fmla="*/ 9144000 w 9144000"/>
              <a:gd name="connsiteY1" fmla="*/ 0 h 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144000" h="9525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2400"/>
          </a:p>
        </p:txBody>
      </p:sp>
      <p:sp>
        <p:nvSpPr>
          <p:cNvPr id="1761" name="Freeform: Shape 1760">
            <a:extLst>
              <a:ext uri="{FF2B5EF4-FFF2-40B4-BE49-F238E27FC236}">
                <a16:creationId xmlns:a16="http://schemas.microsoft.com/office/drawing/2014/main" id="{0588C5BC-B97C-4BB1-8A34-CF0BE49DD6E2}"/>
              </a:ext>
            </a:extLst>
          </p:cNvPr>
          <p:cNvSpPr/>
          <p:nvPr/>
        </p:nvSpPr>
        <p:spPr>
          <a:xfrm>
            <a:off x="11951852" y="398359"/>
            <a:ext cx="9144000" cy="8572"/>
          </a:xfrm>
          <a:custGeom>
            <a:avLst/>
            <a:gdLst>
              <a:gd name="connsiteX0" fmla="*/ 9144000 w 9144000"/>
              <a:gd name="connsiteY0" fmla="*/ 0 h 9525"/>
              <a:gd name="connsiteX1" fmla="*/ 0 w 9144000"/>
              <a:gd name="connsiteY1" fmla="*/ 0 h 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144000" h="9525">
                <a:moveTo>
                  <a:pt x="9144000" y="0"/>
                </a:moveTo>
                <a:lnTo>
                  <a:pt x="0" y="0"/>
                </a:lnTo>
              </a:path>
            </a:pathLst>
          </a:cu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2400"/>
          </a:p>
        </p:txBody>
      </p:sp>
      <p:sp>
        <p:nvSpPr>
          <p:cNvPr id="1877" name="Freeform: Shape 1876">
            <a:extLst>
              <a:ext uri="{FF2B5EF4-FFF2-40B4-BE49-F238E27FC236}">
                <a16:creationId xmlns:a16="http://schemas.microsoft.com/office/drawing/2014/main" id="{6845D9B5-B34B-4F29-BB89-1F034D823225}"/>
              </a:ext>
            </a:extLst>
          </p:cNvPr>
          <p:cNvSpPr/>
          <p:nvPr/>
        </p:nvSpPr>
        <p:spPr>
          <a:xfrm>
            <a:off x="11951852" y="398359"/>
            <a:ext cx="9144000" cy="8572"/>
          </a:xfrm>
          <a:custGeom>
            <a:avLst/>
            <a:gdLst>
              <a:gd name="connsiteX0" fmla="*/ 9144000 w 9144000"/>
              <a:gd name="connsiteY0" fmla="*/ 0 h 9525"/>
              <a:gd name="connsiteX1" fmla="*/ 0 w 9144000"/>
              <a:gd name="connsiteY1" fmla="*/ 0 h 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144000" h="9525">
                <a:moveTo>
                  <a:pt x="9144000" y="0"/>
                </a:moveTo>
                <a:lnTo>
                  <a:pt x="0" y="0"/>
                </a:lnTo>
              </a:path>
            </a:pathLst>
          </a:cu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2400"/>
          </a:p>
        </p:txBody>
      </p:sp>
      <p:sp>
        <p:nvSpPr>
          <p:cNvPr id="1878" name="Freeform: Shape 1877">
            <a:extLst>
              <a:ext uri="{FF2B5EF4-FFF2-40B4-BE49-F238E27FC236}">
                <a16:creationId xmlns:a16="http://schemas.microsoft.com/office/drawing/2014/main" id="{43B9B09A-2DC3-4041-98D5-3486E3ED2147}"/>
              </a:ext>
            </a:extLst>
          </p:cNvPr>
          <p:cNvSpPr/>
          <p:nvPr/>
        </p:nvSpPr>
        <p:spPr>
          <a:xfrm>
            <a:off x="11951852" y="398359"/>
            <a:ext cx="9144000" cy="8572"/>
          </a:xfrm>
          <a:custGeom>
            <a:avLst/>
            <a:gdLst>
              <a:gd name="connsiteX0" fmla="*/ 9144000 w 9144000"/>
              <a:gd name="connsiteY0" fmla="*/ 0 h 9525"/>
              <a:gd name="connsiteX1" fmla="*/ 0 w 9144000"/>
              <a:gd name="connsiteY1" fmla="*/ 0 h 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144000" h="9525">
                <a:moveTo>
                  <a:pt x="9144000" y="0"/>
                </a:moveTo>
                <a:lnTo>
                  <a:pt x="0" y="0"/>
                </a:lnTo>
              </a:path>
            </a:pathLst>
          </a:cu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2400"/>
          </a:p>
        </p:txBody>
      </p:sp>
      <p:sp>
        <p:nvSpPr>
          <p:cNvPr id="1879" name="Freeform: Shape 1878">
            <a:extLst>
              <a:ext uri="{FF2B5EF4-FFF2-40B4-BE49-F238E27FC236}">
                <a16:creationId xmlns:a16="http://schemas.microsoft.com/office/drawing/2014/main" id="{9BA83588-2A81-498E-BD8C-0551F816EE69}"/>
              </a:ext>
            </a:extLst>
          </p:cNvPr>
          <p:cNvSpPr/>
          <p:nvPr/>
        </p:nvSpPr>
        <p:spPr>
          <a:xfrm>
            <a:off x="11951852" y="398359"/>
            <a:ext cx="9144000" cy="8572"/>
          </a:xfrm>
          <a:custGeom>
            <a:avLst/>
            <a:gdLst>
              <a:gd name="connsiteX0" fmla="*/ 0 w 9144000"/>
              <a:gd name="connsiteY0" fmla="*/ 0 h 9525"/>
              <a:gd name="connsiteX1" fmla="*/ 9144000 w 9144000"/>
              <a:gd name="connsiteY1" fmla="*/ 0 h 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144000" h="9525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2400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7BB6BB69-F92F-174F-8D2F-A3822AB49B1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0426043" y="5844600"/>
            <a:ext cx="1292319" cy="534600"/>
            <a:chOff x="2792363" y="2207895"/>
            <a:chExt cx="930007" cy="399097"/>
          </a:xfrm>
          <a:solidFill>
            <a:schemeClr val="bg1"/>
          </a:solidFill>
        </p:grpSpPr>
        <p:sp>
          <p:nvSpPr>
            <p:cNvPr id="78" name="Freeform: Shape 40">
              <a:extLst>
                <a:ext uri="{FF2B5EF4-FFF2-40B4-BE49-F238E27FC236}">
                  <a16:creationId xmlns:a16="http://schemas.microsoft.com/office/drawing/2014/main" id="{01EA7255-9E10-AD44-9A33-FE16C8AD03EA}"/>
                </a:ext>
              </a:extLst>
            </p:cNvPr>
            <p:cNvSpPr/>
            <p:nvPr/>
          </p:nvSpPr>
          <p:spPr>
            <a:xfrm>
              <a:off x="3139920" y="2207895"/>
              <a:ext cx="138093" cy="196214"/>
            </a:xfrm>
            <a:custGeom>
              <a:avLst/>
              <a:gdLst>
                <a:gd name="connsiteX0" fmla="*/ 134775 w 138093"/>
                <a:gd name="connsiteY0" fmla="*/ 179070 h 196214"/>
                <a:gd name="connsiteX1" fmla="*/ 110010 w 138093"/>
                <a:gd name="connsiteY1" fmla="*/ 149542 h 196214"/>
                <a:gd name="connsiteX2" fmla="*/ 107152 w 138093"/>
                <a:gd name="connsiteY2" fmla="*/ 144780 h 196214"/>
                <a:gd name="connsiteX3" fmla="*/ 93817 w 138093"/>
                <a:gd name="connsiteY3" fmla="*/ 126683 h 196214"/>
                <a:gd name="connsiteX4" fmla="*/ 95722 w 138093"/>
                <a:gd name="connsiteY4" fmla="*/ 108585 h 196214"/>
                <a:gd name="connsiteX5" fmla="*/ 98580 w 138093"/>
                <a:gd name="connsiteY5" fmla="*/ 105727 h 196214"/>
                <a:gd name="connsiteX6" fmla="*/ 101437 w 138093"/>
                <a:gd name="connsiteY6" fmla="*/ 101917 h 196214"/>
                <a:gd name="connsiteX7" fmla="*/ 101437 w 138093"/>
                <a:gd name="connsiteY7" fmla="*/ 101917 h 196214"/>
                <a:gd name="connsiteX8" fmla="*/ 102390 w 138093"/>
                <a:gd name="connsiteY8" fmla="*/ 100013 h 196214"/>
                <a:gd name="connsiteX9" fmla="*/ 102390 w 138093"/>
                <a:gd name="connsiteY9" fmla="*/ 99060 h 196214"/>
                <a:gd name="connsiteX10" fmla="*/ 106200 w 138093"/>
                <a:gd name="connsiteY10" fmla="*/ 95250 h 196214"/>
                <a:gd name="connsiteX11" fmla="*/ 120487 w 138093"/>
                <a:gd name="connsiteY11" fmla="*/ 81915 h 196214"/>
                <a:gd name="connsiteX12" fmla="*/ 122392 w 138093"/>
                <a:gd name="connsiteY12" fmla="*/ 73342 h 196214"/>
                <a:gd name="connsiteX13" fmla="*/ 122392 w 138093"/>
                <a:gd name="connsiteY13" fmla="*/ 73342 h 196214"/>
                <a:gd name="connsiteX14" fmla="*/ 122392 w 138093"/>
                <a:gd name="connsiteY14" fmla="*/ 73342 h 196214"/>
                <a:gd name="connsiteX15" fmla="*/ 102390 w 138093"/>
                <a:gd name="connsiteY15" fmla="*/ 61913 h 196214"/>
                <a:gd name="connsiteX16" fmla="*/ 102390 w 138093"/>
                <a:gd name="connsiteY16" fmla="*/ 61913 h 196214"/>
                <a:gd name="connsiteX17" fmla="*/ 102390 w 138093"/>
                <a:gd name="connsiteY17" fmla="*/ 61913 h 196214"/>
                <a:gd name="connsiteX18" fmla="*/ 102390 w 138093"/>
                <a:gd name="connsiteY18" fmla="*/ 61913 h 196214"/>
                <a:gd name="connsiteX19" fmla="*/ 101437 w 138093"/>
                <a:gd name="connsiteY19" fmla="*/ 61913 h 196214"/>
                <a:gd name="connsiteX20" fmla="*/ 101437 w 138093"/>
                <a:gd name="connsiteY20" fmla="*/ 61913 h 196214"/>
                <a:gd name="connsiteX21" fmla="*/ 100485 w 138093"/>
                <a:gd name="connsiteY21" fmla="*/ 61913 h 196214"/>
                <a:gd name="connsiteX22" fmla="*/ 99532 w 138093"/>
                <a:gd name="connsiteY22" fmla="*/ 61913 h 196214"/>
                <a:gd name="connsiteX23" fmla="*/ 94770 w 138093"/>
                <a:gd name="connsiteY23" fmla="*/ 62865 h 196214"/>
                <a:gd name="connsiteX24" fmla="*/ 94770 w 138093"/>
                <a:gd name="connsiteY24" fmla="*/ 62865 h 196214"/>
                <a:gd name="connsiteX25" fmla="*/ 93817 w 138093"/>
                <a:gd name="connsiteY25" fmla="*/ 62865 h 196214"/>
                <a:gd name="connsiteX26" fmla="*/ 89055 w 138093"/>
                <a:gd name="connsiteY26" fmla="*/ 66675 h 196214"/>
                <a:gd name="connsiteX27" fmla="*/ 89055 w 138093"/>
                <a:gd name="connsiteY27" fmla="*/ 66675 h 196214"/>
                <a:gd name="connsiteX28" fmla="*/ 83340 w 138093"/>
                <a:gd name="connsiteY28" fmla="*/ 72390 h 196214"/>
                <a:gd name="connsiteX29" fmla="*/ 62385 w 138093"/>
                <a:gd name="connsiteY29" fmla="*/ 93345 h 196214"/>
                <a:gd name="connsiteX30" fmla="*/ 50002 w 138093"/>
                <a:gd name="connsiteY30" fmla="*/ 100013 h 196214"/>
                <a:gd name="connsiteX31" fmla="*/ 42382 w 138093"/>
                <a:gd name="connsiteY31" fmla="*/ 91440 h 196214"/>
                <a:gd name="connsiteX32" fmla="*/ 42382 w 138093"/>
                <a:gd name="connsiteY32" fmla="*/ 31433 h 196214"/>
                <a:gd name="connsiteX33" fmla="*/ 42382 w 138093"/>
                <a:gd name="connsiteY33" fmla="*/ 31433 h 196214"/>
                <a:gd name="connsiteX34" fmla="*/ 42382 w 138093"/>
                <a:gd name="connsiteY34" fmla="*/ 31433 h 196214"/>
                <a:gd name="connsiteX35" fmla="*/ 42382 w 138093"/>
                <a:gd name="connsiteY35" fmla="*/ 30480 h 196214"/>
                <a:gd name="connsiteX36" fmla="*/ 42382 w 138093"/>
                <a:gd name="connsiteY36" fmla="*/ 30480 h 196214"/>
                <a:gd name="connsiteX37" fmla="*/ 31905 w 138093"/>
                <a:gd name="connsiteY37" fmla="*/ 3810 h 196214"/>
                <a:gd name="connsiteX38" fmla="*/ 17617 w 138093"/>
                <a:gd name="connsiteY38" fmla="*/ 0 h 196214"/>
                <a:gd name="connsiteX39" fmla="*/ 5235 w 138093"/>
                <a:gd name="connsiteY39" fmla="*/ 1905 h 196214"/>
                <a:gd name="connsiteX40" fmla="*/ 472 w 138093"/>
                <a:gd name="connsiteY40" fmla="*/ 10477 h 196214"/>
                <a:gd name="connsiteX41" fmla="*/ 2377 w 138093"/>
                <a:gd name="connsiteY41" fmla="*/ 39052 h 196214"/>
                <a:gd name="connsiteX42" fmla="*/ 2377 w 138093"/>
                <a:gd name="connsiteY42" fmla="*/ 177165 h 196214"/>
                <a:gd name="connsiteX43" fmla="*/ 20475 w 138093"/>
                <a:gd name="connsiteY43" fmla="*/ 196215 h 196214"/>
                <a:gd name="connsiteX44" fmla="*/ 24285 w 138093"/>
                <a:gd name="connsiteY44" fmla="*/ 196215 h 196214"/>
                <a:gd name="connsiteX45" fmla="*/ 41430 w 138093"/>
                <a:gd name="connsiteY45" fmla="*/ 177165 h 196214"/>
                <a:gd name="connsiteX46" fmla="*/ 41430 w 138093"/>
                <a:gd name="connsiteY46" fmla="*/ 175260 h 196214"/>
                <a:gd name="connsiteX47" fmla="*/ 41430 w 138093"/>
                <a:gd name="connsiteY47" fmla="*/ 144780 h 196214"/>
                <a:gd name="connsiteX48" fmla="*/ 49050 w 138093"/>
                <a:gd name="connsiteY48" fmla="*/ 136208 h 196214"/>
                <a:gd name="connsiteX49" fmla="*/ 64290 w 138093"/>
                <a:gd name="connsiteY49" fmla="*/ 146685 h 196214"/>
                <a:gd name="connsiteX50" fmla="*/ 93817 w 138093"/>
                <a:gd name="connsiteY50" fmla="*/ 183833 h 196214"/>
                <a:gd name="connsiteX51" fmla="*/ 93817 w 138093"/>
                <a:gd name="connsiteY51" fmla="*/ 183833 h 196214"/>
                <a:gd name="connsiteX52" fmla="*/ 115725 w 138093"/>
                <a:gd name="connsiteY52" fmla="*/ 196215 h 196214"/>
                <a:gd name="connsiteX53" fmla="*/ 136680 w 138093"/>
                <a:gd name="connsiteY53" fmla="*/ 185738 h 196214"/>
                <a:gd name="connsiteX54" fmla="*/ 134775 w 138093"/>
                <a:gd name="connsiteY54" fmla="*/ 179070 h 196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138093" h="196214">
                  <a:moveTo>
                    <a:pt x="134775" y="179070"/>
                  </a:moveTo>
                  <a:cubicBezTo>
                    <a:pt x="130012" y="175260"/>
                    <a:pt x="118582" y="160972"/>
                    <a:pt x="110010" y="149542"/>
                  </a:cubicBezTo>
                  <a:lnTo>
                    <a:pt x="107152" y="144780"/>
                  </a:lnTo>
                  <a:lnTo>
                    <a:pt x="93817" y="126683"/>
                  </a:lnTo>
                  <a:cubicBezTo>
                    <a:pt x="90007" y="120967"/>
                    <a:pt x="90960" y="115252"/>
                    <a:pt x="95722" y="108585"/>
                  </a:cubicBezTo>
                  <a:cubicBezTo>
                    <a:pt x="96675" y="107633"/>
                    <a:pt x="97627" y="106680"/>
                    <a:pt x="98580" y="105727"/>
                  </a:cubicBezTo>
                  <a:cubicBezTo>
                    <a:pt x="99532" y="104775"/>
                    <a:pt x="100485" y="103822"/>
                    <a:pt x="101437" y="101917"/>
                  </a:cubicBezTo>
                  <a:lnTo>
                    <a:pt x="101437" y="101917"/>
                  </a:lnTo>
                  <a:cubicBezTo>
                    <a:pt x="101437" y="100965"/>
                    <a:pt x="102390" y="100965"/>
                    <a:pt x="102390" y="100013"/>
                  </a:cubicBezTo>
                  <a:lnTo>
                    <a:pt x="102390" y="99060"/>
                  </a:lnTo>
                  <a:cubicBezTo>
                    <a:pt x="103342" y="98108"/>
                    <a:pt x="105247" y="96202"/>
                    <a:pt x="106200" y="95250"/>
                  </a:cubicBezTo>
                  <a:cubicBezTo>
                    <a:pt x="111915" y="88583"/>
                    <a:pt x="117630" y="83820"/>
                    <a:pt x="120487" y="81915"/>
                  </a:cubicBezTo>
                  <a:cubicBezTo>
                    <a:pt x="123345" y="80010"/>
                    <a:pt x="125250" y="78105"/>
                    <a:pt x="122392" y="73342"/>
                  </a:cubicBezTo>
                  <a:lnTo>
                    <a:pt x="122392" y="73342"/>
                  </a:lnTo>
                  <a:cubicBezTo>
                    <a:pt x="122392" y="73342"/>
                    <a:pt x="122392" y="73342"/>
                    <a:pt x="122392" y="73342"/>
                  </a:cubicBezTo>
                  <a:cubicBezTo>
                    <a:pt x="121440" y="70485"/>
                    <a:pt x="112867" y="61913"/>
                    <a:pt x="102390" y="61913"/>
                  </a:cubicBezTo>
                  <a:cubicBezTo>
                    <a:pt x="102390" y="61913"/>
                    <a:pt x="102390" y="61913"/>
                    <a:pt x="102390" y="61913"/>
                  </a:cubicBezTo>
                  <a:cubicBezTo>
                    <a:pt x="102390" y="61913"/>
                    <a:pt x="102390" y="61913"/>
                    <a:pt x="102390" y="61913"/>
                  </a:cubicBezTo>
                  <a:cubicBezTo>
                    <a:pt x="102390" y="61913"/>
                    <a:pt x="102390" y="61913"/>
                    <a:pt x="102390" y="61913"/>
                  </a:cubicBezTo>
                  <a:cubicBezTo>
                    <a:pt x="102390" y="61913"/>
                    <a:pt x="101437" y="61913"/>
                    <a:pt x="101437" y="61913"/>
                  </a:cubicBezTo>
                  <a:cubicBezTo>
                    <a:pt x="101437" y="61913"/>
                    <a:pt x="101437" y="61913"/>
                    <a:pt x="101437" y="61913"/>
                  </a:cubicBezTo>
                  <a:cubicBezTo>
                    <a:pt x="101437" y="61913"/>
                    <a:pt x="100485" y="61913"/>
                    <a:pt x="100485" y="61913"/>
                  </a:cubicBezTo>
                  <a:cubicBezTo>
                    <a:pt x="100485" y="61913"/>
                    <a:pt x="99532" y="61913"/>
                    <a:pt x="99532" y="61913"/>
                  </a:cubicBezTo>
                  <a:cubicBezTo>
                    <a:pt x="97627" y="61913"/>
                    <a:pt x="95722" y="62865"/>
                    <a:pt x="94770" y="62865"/>
                  </a:cubicBezTo>
                  <a:cubicBezTo>
                    <a:pt x="94770" y="62865"/>
                    <a:pt x="94770" y="62865"/>
                    <a:pt x="94770" y="62865"/>
                  </a:cubicBezTo>
                  <a:cubicBezTo>
                    <a:pt x="94770" y="62865"/>
                    <a:pt x="93817" y="62865"/>
                    <a:pt x="93817" y="62865"/>
                  </a:cubicBezTo>
                  <a:cubicBezTo>
                    <a:pt x="91912" y="63817"/>
                    <a:pt x="90007" y="64770"/>
                    <a:pt x="89055" y="66675"/>
                  </a:cubicBezTo>
                  <a:lnTo>
                    <a:pt x="89055" y="66675"/>
                  </a:lnTo>
                  <a:cubicBezTo>
                    <a:pt x="87150" y="68580"/>
                    <a:pt x="85245" y="70485"/>
                    <a:pt x="83340" y="72390"/>
                  </a:cubicBezTo>
                  <a:lnTo>
                    <a:pt x="62385" y="93345"/>
                  </a:lnTo>
                  <a:cubicBezTo>
                    <a:pt x="59527" y="96202"/>
                    <a:pt x="56670" y="100013"/>
                    <a:pt x="50002" y="100013"/>
                  </a:cubicBezTo>
                  <a:cubicBezTo>
                    <a:pt x="45240" y="100013"/>
                    <a:pt x="42382" y="97155"/>
                    <a:pt x="42382" y="91440"/>
                  </a:cubicBezTo>
                  <a:lnTo>
                    <a:pt x="42382" y="31433"/>
                  </a:lnTo>
                  <a:lnTo>
                    <a:pt x="42382" y="31433"/>
                  </a:lnTo>
                  <a:lnTo>
                    <a:pt x="42382" y="31433"/>
                  </a:lnTo>
                  <a:cubicBezTo>
                    <a:pt x="42382" y="31433"/>
                    <a:pt x="42382" y="30480"/>
                    <a:pt x="42382" y="30480"/>
                  </a:cubicBezTo>
                  <a:lnTo>
                    <a:pt x="42382" y="30480"/>
                  </a:lnTo>
                  <a:cubicBezTo>
                    <a:pt x="42382" y="18097"/>
                    <a:pt x="38572" y="8572"/>
                    <a:pt x="31905" y="3810"/>
                  </a:cubicBezTo>
                  <a:cubicBezTo>
                    <a:pt x="27142" y="952"/>
                    <a:pt x="22380" y="0"/>
                    <a:pt x="17617" y="0"/>
                  </a:cubicBezTo>
                  <a:cubicBezTo>
                    <a:pt x="11902" y="0"/>
                    <a:pt x="7140" y="952"/>
                    <a:pt x="5235" y="1905"/>
                  </a:cubicBezTo>
                  <a:cubicBezTo>
                    <a:pt x="-480" y="4763"/>
                    <a:pt x="-480" y="6667"/>
                    <a:pt x="472" y="10477"/>
                  </a:cubicBezTo>
                  <a:cubicBezTo>
                    <a:pt x="1425" y="14288"/>
                    <a:pt x="2377" y="27622"/>
                    <a:pt x="2377" y="39052"/>
                  </a:cubicBezTo>
                  <a:lnTo>
                    <a:pt x="2377" y="177165"/>
                  </a:lnTo>
                  <a:cubicBezTo>
                    <a:pt x="2377" y="191452"/>
                    <a:pt x="9997" y="196215"/>
                    <a:pt x="20475" y="196215"/>
                  </a:cubicBezTo>
                  <a:lnTo>
                    <a:pt x="24285" y="196215"/>
                  </a:lnTo>
                  <a:cubicBezTo>
                    <a:pt x="34762" y="196215"/>
                    <a:pt x="41430" y="191452"/>
                    <a:pt x="41430" y="177165"/>
                  </a:cubicBezTo>
                  <a:lnTo>
                    <a:pt x="41430" y="175260"/>
                  </a:lnTo>
                  <a:cubicBezTo>
                    <a:pt x="41430" y="171450"/>
                    <a:pt x="41430" y="148590"/>
                    <a:pt x="41430" y="144780"/>
                  </a:cubicBezTo>
                  <a:cubicBezTo>
                    <a:pt x="41430" y="138113"/>
                    <a:pt x="46192" y="136208"/>
                    <a:pt x="49050" y="136208"/>
                  </a:cubicBezTo>
                  <a:cubicBezTo>
                    <a:pt x="56670" y="136208"/>
                    <a:pt x="59527" y="140970"/>
                    <a:pt x="64290" y="146685"/>
                  </a:cubicBezTo>
                  <a:cubicBezTo>
                    <a:pt x="66195" y="149542"/>
                    <a:pt x="84292" y="171450"/>
                    <a:pt x="93817" y="183833"/>
                  </a:cubicBezTo>
                  <a:lnTo>
                    <a:pt x="93817" y="183833"/>
                  </a:lnTo>
                  <a:cubicBezTo>
                    <a:pt x="101437" y="193358"/>
                    <a:pt x="108105" y="196215"/>
                    <a:pt x="115725" y="196215"/>
                  </a:cubicBezTo>
                  <a:cubicBezTo>
                    <a:pt x="126202" y="196215"/>
                    <a:pt x="134775" y="188595"/>
                    <a:pt x="136680" y="185738"/>
                  </a:cubicBezTo>
                  <a:cubicBezTo>
                    <a:pt x="139537" y="183833"/>
                    <a:pt x="137632" y="181927"/>
                    <a:pt x="134775" y="17907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80" name="Freeform: Shape 41">
              <a:extLst>
                <a:ext uri="{FF2B5EF4-FFF2-40B4-BE49-F238E27FC236}">
                  <a16:creationId xmlns:a16="http://schemas.microsoft.com/office/drawing/2014/main" id="{5ECDCC62-B01C-D648-B7E1-FB8B5FFF648A}"/>
                </a:ext>
              </a:extLst>
            </p:cNvPr>
            <p:cNvSpPr/>
            <p:nvPr/>
          </p:nvSpPr>
          <p:spPr>
            <a:xfrm>
              <a:off x="3075150" y="2209800"/>
              <a:ext cx="41429" cy="197167"/>
            </a:xfrm>
            <a:custGeom>
              <a:avLst/>
              <a:gdLst>
                <a:gd name="connsiteX0" fmla="*/ 31905 w 41429"/>
                <a:gd name="connsiteY0" fmla="*/ 3810 h 197167"/>
                <a:gd name="connsiteX1" fmla="*/ 17617 w 41429"/>
                <a:gd name="connsiteY1" fmla="*/ 0 h 197167"/>
                <a:gd name="connsiteX2" fmla="*/ 5235 w 41429"/>
                <a:gd name="connsiteY2" fmla="*/ 1905 h 197167"/>
                <a:gd name="connsiteX3" fmla="*/ 472 w 41429"/>
                <a:gd name="connsiteY3" fmla="*/ 10478 h 197167"/>
                <a:gd name="connsiteX4" fmla="*/ 2377 w 41429"/>
                <a:gd name="connsiteY4" fmla="*/ 48578 h 197167"/>
                <a:gd name="connsiteX5" fmla="*/ 2377 w 41429"/>
                <a:gd name="connsiteY5" fmla="*/ 60008 h 197167"/>
                <a:gd name="connsiteX6" fmla="*/ 2377 w 41429"/>
                <a:gd name="connsiteY6" fmla="*/ 178117 h 197167"/>
                <a:gd name="connsiteX7" fmla="*/ 20475 w 41429"/>
                <a:gd name="connsiteY7" fmla="*/ 197167 h 197167"/>
                <a:gd name="connsiteX8" fmla="*/ 24285 w 41429"/>
                <a:gd name="connsiteY8" fmla="*/ 197167 h 197167"/>
                <a:gd name="connsiteX9" fmla="*/ 41430 w 41429"/>
                <a:gd name="connsiteY9" fmla="*/ 178117 h 197167"/>
                <a:gd name="connsiteX10" fmla="*/ 41430 w 41429"/>
                <a:gd name="connsiteY10" fmla="*/ 31433 h 197167"/>
                <a:gd name="connsiteX11" fmla="*/ 41430 w 41429"/>
                <a:gd name="connsiteY11" fmla="*/ 30480 h 197167"/>
                <a:gd name="connsiteX12" fmla="*/ 41430 w 41429"/>
                <a:gd name="connsiteY12" fmla="*/ 30480 h 197167"/>
                <a:gd name="connsiteX13" fmla="*/ 31905 w 41429"/>
                <a:gd name="connsiteY13" fmla="*/ 3810 h 197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429" h="197167">
                  <a:moveTo>
                    <a:pt x="31905" y="3810"/>
                  </a:moveTo>
                  <a:cubicBezTo>
                    <a:pt x="27142" y="953"/>
                    <a:pt x="22380" y="0"/>
                    <a:pt x="17617" y="0"/>
                  </a:cubicBezTo>
                  <a:cubicBezTo>
                    <a:pt x="11902" y="0"/>
                    <a:pt x="7140" y="953"/>
                    <a:pt x="5235" y="1905"/>
                  </a:cubicBezTo>
                  <a:cubicBezTo>
                    <a:pt x="-480" y="4763"/>
                    <a:pt x="-480" y="6667"/>
                    <a:pt x="472" y="10478"/>
                  </a:cubicBezTo>
                  <a:cubicBezTo>
                    <a:pt x="2377" y="16192"/>
                    <a:pt x="2377" y="34290"/>
                    <a:pt x="2377" y="48578"/>
                  </a:cubicBezTo>
                  <a:lnTo>
                    <a:pt x="2377" y="60008"/>
                  </a:lnTo>
                  <a:lnTo>
                    <a:pt x="2377" y="178117"/>
                  </a:lnTo>
                  <a:cubicBezTo>
                    <a:pt x="2377" y="192405"/>
                    <a:pt x="9997" y="197167"/>
                    <a:pt x="20475" y="197167"/>
                  </a:cubicBezTo>
                  <a:lnTo>
                    <a:pt x="24285" y="197167"/>
                  </a:lnTo>
                  <a:cubicBezTo>
                    <a:pt x="33810" y="197167"/>
                    <a:pt x="41430" y="192405"/>
                    <a:pt x="41430" y="178117"/>
                  </a:cubicBezTo>
                  <a:lnTo>
                    <a:pt x="41430" y="31433"/>
                  </a:lnTo>
                  <a:cubicBezTo>
                    <a:pt x="41430" y="31433"/>
                    <a:pt x="41430" y="30480"/>
                    <a:pt x="41430" y="30480"/>
                  </a:cubicBezTo>
                  <a:lnTo>
                    <a:pt x="41430" y="30480"/>
                  </a:lnTo>
                  <a:cubicBezTo>
                    <a:pt x="41430" y="18097"/>
                    <a:pt x="37620" y="8572"/>
                    <a:pt x="31905" y="381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81" name="Freeform: Shape 42">
              <a:extLst>
                <a:ext uri="{FF2B5EF4-FFF2-40B4-BE49-F238E27FC236}">
                  <a16:creationId xmlns:a16="http://schemas.microsoft.com/office/drawing/2014/main" id="{E18DED31-15D2-4941-AFD6-79197F826B5B}"/>
                </a:ext>
              </a:extLst>
            </p:cNvPr>
            <p:cNvSpPr/>
            <p:nvPr/>
          </p:nvSpPr>
          <p:spPr>
            <a:xfrm>
              <a:off x="2792363" y="2212657"/>
              <a:ext cx="171231" cy="194309"/>
            </a:xfrm>
            <a:custGeom>
              <a:avLst/>
              <a:gdLst>
                <a:gd name="connsiteX0" fmla="*/ 140384 w 171231"/>
                <a:gd name="connsiteY0" fmla="*/ 39052 h 194309"/>
                <a:gd name="connsiteX1" fmla="*/ 167054 w 171231"/>
                <a:gd name="connsiteY1" fmla="*/ 28575 h 194309"/>
                <a:gd name="connsiteX2" fmla="*/ 168959 w 171231"/>
                <a:gd name="connsiteY2" fmla="*/ 2858 h 194309"/>
                <a:gd name="connsiteX3" fmla="*/ 165149 w 171231"/>
                <a:gd name="connsiteY3" fmla="*/ 0 h 194309"/>
                <a:gd name="connsiteX4" fmla="*/ 30847 w 171231"/>
                <a:gd name="connsiteY4" fmla="*/ 0 h 194309"/>
                <a:gd name="connsiteX5" fmla="*/ 30847 w 171231"/>
                <a:gd name="connsiteY5" fmla="*/ 0 h 194309"/>
                <a:gd name="connsiteX6" fmla="*/ 4177 w 171231"/>
                <a:gd name="connsiteY6" fmla="*/ 10477 h 194309"/>
                <a:gd name="connsiteX7" fmla="*/ 2272 w 171231"/>
                <a:gd name="connsiteY7" fmla="*/ 36195 h 194309"/>
                <a:gd name="connsiteX8" fmla="*/ 6082 w 171231"/>
                <a:gd name="connsiteY8" fmla="*/ 39052 h 194309"/>
                <a:gd name="connsiteX9" fmla="*/ 58469 w 171231"/>
                <a:gd name="connsiteY9" fmla="*/ 39052 h 194309"/>
                <a:gd name="connsiteX10" fmla="*/ 65137 w 171231"/>
                <a:gd name="connsiteY10" fmla="*/ 44767 h 194309"/>
                <a:gd name="connsiteX11" fmla="*/ 65137 w 171231"/>
                <a:gd name="connsiteY11" fmla="*/ 175260 h 194309"/>
                <a:gd name="connsiteX12" fmla="*/ 69899 w 171231"/>
                <a:gd name="connsiteY12" fmla="*/ 189547 h 194309"/>
                <a:gd name="connsiteX13" fmla="*/ 83234 w 171231"/>
                <a:gd name="connsiteY13" fmla="*/ 194310 h 194309"/>
                <a:gd name="connsiteX14" fmla="*/ 87044 w 171231"/>
                <a:gd name="connsiteY14" fmla="*/ 194310 h 194309"/>
                <a:gd name="connsiteX15" fmla="*/ 104189 w 171231"/>
                <a:gd name="connsiteY15" fmla="*/ 175260 h 194309"/>
                <a:gd name="connsiteX16" fmla="*/ 104189 w 171231"/>
                <a:gd name="connsiteY16" fmla="*/ 46672 h 194309"/>
                <a:gd name="connsiteX17" fmla="*/ 111809 w 171231"/>
                <a:gd name="connsiteY17" fmla="*/ 38100 h 194309"/>
                <a:gd name="connsiteX18" fmla="*/ 140384 w 171231"/>
                <a:gd name="connsiteY18" fmla="*/ 39052 h 194309"/>
                <a:gd name="connsiteX19" fmla="*/ 140384 w 171231"/>
                <a:gd name="connsiteY19" fmla="*/ 39052 h 194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71231" h="194309">
                  <a:moveTo>
                    <a:pt x="140384" y="39052"/>
                  </a:moveTo>
                  <a:cubicBezTo>
                    <a:pt x="152767" y="39052"/>
                    <a:pt x="162292" y="35242"/>
                    <a:pt x="167054" y="28575"/>
                  </a:cubicBezTo>
                  <a:cubicBezTo>
                    <a:pt x="173722" y="19050"/>
                    <a:pt x="170864" y="6667"/>
                    <a:pt x="168959" y="2858"/>
                  </a:cubicBezTo>
                  <a:cubicBezTo>
                    <a:pt x="168007" y="952"/>
                    <a:pt x="166102" y="0"/>
                    <a:pt x="165149" y="0"/>
                  </a:cubicBezTo>
                  <a:cubicBezTo>
                    <a:pt x="165149" y="0"/>
                    <a:pt x="30847" y="0"/>
                    <a:pt x="30847" y="0"/>
                  </a:cubicBezTo>
                  <a:lnTo>
                    <a:pt x="30847" y="0"/>
                  </a:lnTo>
                  <a:cubicBezTo>
                    <a:pt x="18464" y="0"/>
                    <a:pt x="8939" y="3810"/>
                    <a:pt x="4177" y="10477"/>
                  </a:cubicBezTo>
                  <a:cubicBezTo>
                    <a:pt x="-2491" y="20002"/>
                    <a:pt x="367" y="32385"/>
                    <a:pt x="2272" y="36195"/>
                  </a:cubicBezTo>
                  <a:cubicBezTo>
                    <a:pt x="3224" y="38100"/>
                    <a:pt x="5129" y="39052"/>
                    <a:pt x="6082" y="39052"/>
                  </a:cubicBezTo>
                  <a:lnTo>
                    <a:pt x="58469" y="39052"/>
                  </a:lnTo>
                  <a:cubicBezTo>
                    <a:pt x="61327" y="39052"/>
                    <a:pt x="64184" y="41910"/>
                    <a:pt x="65137" y="44767"/>
                  </a:cubicBezTo>
                  <a:lnTo>
                    <a:pt x="65137" y="175260"/>
                  </a:lnTo>
                  <a:cubicBezTo>
                    <a:pt x="65137" y="181927"/>
                    <a:pt x="67042" y="186690"/>
                    <a:pt x="69899" y="189547"/>
                  </a:cubicBezTo>
                  <a:cubicBezTo>
                    <a:pt x="72757" y="193358"/>
                    <a:pt x="77519" y="194310"/>
                    <a:pt x="83234" y="194310"/>
                  </a:cubicBezTo>
                  <a:lnTo>
                    <a:pt x="87044" y="194310"/>
                  </a:lnTo>
                  <a:cubicBezTo>
                    <a:pt x="96569" y="194310"/>
                    <a:pt x="104189" y="189547"/>
                    <a:pt x="104189" y="175260"/>
                  </a:cubicBezTo>
                  <a:lnTo>
                    <a:pt x="104189" y="46672"/>
                  </a:lnTo>
                  <a:cubicBezTo>
                    <a:pt x="104189" y="41910"/>
                    <a:pt x="107047" y="39052"/>
                    <a:pt x="111809" y="38100"/>
                  </a:cubicBezTo>
                  <a:cubicBezTo>
                    <a:pt x="112762" y="39052"/>
                    <a:pt x="140384" y="39052"/>
                    <a:pt x="140384" y="39052"/>
                  </a:cubicBezTo>
                  <a:lnTo>
                    <a:pt x="140384" y="3905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82" name="Freeform: Shape 43">
              <a:extLst>
                <a:ext uri="{FF2B5EF4-FFF2-40B4-BE49-F238E27FC236}">
                  <a16:creationId xmlns:a16="http://schemas.microsoft.com/office/drawing/2014/main" id="{DE9C67AE-7FD7-E244-B76A-EAB7D9A19635}"/>
                </a:ext>
              </a:extLst>
            </p:cNvPr>
            <p:cNvSpPr/>
            <p:nvPr/>
          </p:nvSpPr>
          <p:spPr>
            <a:xfrm>
              <a:off x="2923222" y="2260282"/>
              <a:ext cx="131917" cy="147637"/>
            </a:xfrm>
            <a:custGeom>
              <a:avLst/>
              <a:gdLst>
                <a:gd name="connsiteX0" fmla="*/ 129540 w 131917"/>
                <a:gd name="connsiteY0" fmla="*/ 96202 h 147637"/>
                <a:gd name="connsiteX1" fmla="*/ 129540 w 131917"/>
                <a:gd name="connsiteY1" fmla="*/ 61913 h 147637"/>
                <a:gd name="connsiteX2" fmla="*/ 65723 w 131917"/>
                <a:gd name="connsiteY2" fmla="*/ 0 h 147637"/>
                <a:gd name="connsiteX3" fmla="*/ 6668 w 131917"/>
                <a:gd name="connsiteY3" fmla="*/ 34290 h 147637"/>
                <a:gd name="connsiteX4" fmla="*/ 30480 w 131917"/>
                <a:gd name="connsiteY4" fmla="*/ 51435 h 147637"/>
                <a:gd name="connsiteX5" fmla="*/ 32385 w 131917"/>
                <a:gd name="connsiteY5" fmla="*/ 50483 h 147637"/>
                <a:gd name="connsiteX6" fmla="*/ 32385 w 131917"/>
                <a:gd name="connsiteY6" fmla="*/ 50483 h 147637"/>
                <a:gd name="connsiteX7" fmla="*/ 65723 w 131917"/>
                <a:gd name="connsiteY7" fmla="*/ 30480 h 147637"/>
                <a:gd name="connsiteX8" fmla="*/ 91440 w 131917"/>
                <a:gd name="connsiteY8" fmla="*/ 51435 h 147637"/>
                <a:gd name="connsiteX9" fmla="*/ 87630 w 131917"/>
                <a:gd name="connsiteY9" fmla="*/ 55245 h 147637"/>
                <a:gd name="connsiteX10" fmla="*/ 87630 w 131917"/>
                <a:gd name="connsiteY10" fmla="*/ 55245 h 147637"/>
                <a:gd name="connsiteX11" fmla="*/ 8573 w 131917"/>
                <a:gd name="connsiteY11" fmla="*/ 80963 h 147637"/>
                <a:gd name="connsiteX12" fmla="*/ 0 w 131917"/>
                <a:gd name="connsiteY12" fmla="*/ 108585 h 147637"/>
                <a:gd name="connsiteX13" fmla="*/ 45720 w 131917"/>
                <a:gd name="connsiteY13" fmla="*/ 147638 h 147637"/>
                <a:gd name="connsiteX14" fmla="*/ 85725 w 131917"/>
                <a:gd name="connsiteY14" fmla="*/ 132397 h 147637"/>
                <a:gd name="connsiteX15" fmla="*/ 85725 w 131917"/>
                <a:gd name="connsiteY15" fmla="*/ 132397 h 147637"/>
                <a:gd name="connsiteX16" fmla="*/ 86678 w 131917"/>
                <a:gd name="connsiteY16" fmla="*/ 131445 h 147637"/>
                <a:gd name="connsiteX17" fmla="*/ 90488 w 131917"/>
                <a:gd name="connsiteY17" fmla="*/ 130492 h 147637"/>
                <a:gd name="connsiteX18" fmla="*/ 93345 w 131917"/>
                <a:gd name="connsiteY18" fmla="*/ 131445 h 147637"/>
                <a:gd name="connsiteX19" fmla="*/ 94298 w 131917"/>
                <a:gd name="connsiteY19" fmla="*/ 132397 h 147637"/>
                <a:gd name="connsiteX20" fmla="*/ 100965 w 131917"/>
                <a:gd name="connsiteY20" fmla="*/ 141922 h 147637"/>
                <a:gd name="connsiteX21" fmla="*/ 126683 w 131917"/>
                <a:gd name="connsiteY21" fmla="*/ 143827 h 147637"/>
                <a:gd name="connsiteX22" fmla="*/ 131445 w 131917"/>
                <a:gd name="connsiteY22" fmla="*/ 135255 h 147637"/>
                <a:gd name="connsiteX23" fmla="*/ 129540 w 131917"/>
                <a:gd name="connsiteY23" fmla="*/ 96202 h 147637"/>
                <a:gd name="connsiteX24" fmla="*/ 91440 w 131917"/>
                <a:gd name="connsiteY24" fmla="*/ 87630 h 147637"/>
                <a:gd name="connsiteX25" fmla="*/ 58103 w 131917"/>
                <a:gd name="connsiteY25" fmla="*/ 116205 h 147637"/>
                <a:gd name="connsiteX26" fmla="*/ 39053 w 131917"/>
                <a:gd name="connsiteY26" fmla="*/ 101917 h 147637"/>
                <a:gd name="connsiteX27" fmla="*/ 83820 w 131917"/>
                <a:gd name="connsiteY27" fmla="*/ 79058 h 147637"/>
                <a:gd name="connsiteX28" fmla="*/ 85725 w 131917"/>
                <a:gd name="connsiteY28" fmla="*/ 79058 h 147637"/>
                <a:gd name="connsiteX29" fmla="*/ 85725 w 131917"/>
                <a:gd name="connsiteY29" fmla="*/ 79058 h 147637"/>
                <a:gd name="connsiteX30" fmla="*/ 91440 w 131917"/>
                <a:gd name="connsiteY30" fmla="*/ 84772 h 147637"/>
                <a:gd name="connsiteX31" fmla="*/ 91440 w 131917"/>
                <a:gd name="connsiteY31" fmla="*/ 87630 h 147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31917" h="147637">
                  <a:moveTo>
                    <a:pt x="129540" y="96202"/>
                  </a:moveTo>
                  <a:lnTo>
                    <a:pt x="129540" y="61913"/>
                  </a:lnTo>
                  <a:cubicBezTo>
                    <a:pt x="129540" y="22860"/>
                    <a:pt x="120968" y="0"/>
                    <a:pt x="65723" y="0"/>
                  </a:cubicBezTo>
                  <a:cubicBezTo>
                    <a:pt x="24765" y="0"/>
                    <a:pt x="6668" y="17145"/>
                    <a:pt x="6668" y="34290"/>
                  </a:cubicBezTo>
                  <a:cubicBezTo>
                    <a:pt x="6668" y="49530"/>
                    <a:pt x="24765" y="51435"/>
                    <a:pt x="30480" y="51435"/>
                  </a:cubicBezTo>
                  <a:cubicBezTo>
                    <a:pt x="31433" y="51435"/>
                    <a:pt x="31433" y="51435"/>
                    <a:pt x="32385" y="50483"/>
                  </a:cubicBezTo>
                  <a:lnTo>
                    <a:pt x="32385" y="50483"/>
                  </a:lnTo>
                  <a:cubicBezTo>
                    <a:pt x="37148" y="40005"/>
                    <a:pt x="47625" y="30480"/>
                    <a:pt x="65723" y="30480"/>
                  </a:cubicBezTo>
                  <a:cubicBezTo>
                    <a:pt x="84773" y="30480"/>
                    <a:pt x="90488" y="36195"/>
                    <a:pt x="91440" y="51435"/>
                  </a:cubicBezTo>
                  <a:cubicBezTo>
                    <a:pt x="91440" y="53340"/>
                    <a:pt x="89535" y="55245"/>
                    <a:pt x="87630" y="55245"/>
                  </a:cubicBezTo>
                  <a:lnTo>
                    <a:pt x="87630" y="55245"/>
                  </a:lnTo>
                  <a:cubicBezTo>
                    <a:pt x="73343" y="56197"/>
                    <a:pt x="22860" y="62865"/>
                    <a:pt x="8573" y="80963"/>
                  </a:cubicBezTo>
                  <a:cubicBezTo>
                    <a:pt x="1905" y="88583"/>
                    <a:pt x="0" y="98108"/>
                    <a:pt x="0" y="108585"/>
                  </a:cubicBezTo>
                  <a:cubicBezTo>
                    <a:pt x="0" y="131445"/>
                    <a:pt x="17145" y="147638"/>
                    <a:pt x="45720" y="147638"/>
                  </a:cubicBezTo>
                  <a:cubicBezTo>
                    <a:pt x="61913" y="147638"/>
                    <a:pt x="76200" y="141922"/>
                    <a:pt x="85725" y="132397"/>
                  </a:cubicBezTo>
                  <a:lnTo>
                    <a:pt x="85725" y="132397"/>
                  </a:lnTo>
                  <a:cubicBezTo>
                    <a:pt x="85725" y="132397"/>
                    <a:pt x="86678" y="131445"/>
                    <a:pt x="86678" y="131445"/>
                  </a:cubicBezTo>
                  <a:cubicBezTo>
                    <a:pt x="87630" y="130492"/>
                    <a:pt x="89535" y="130492"/>
                    <a:pt x="90488" y="130492"/>
                  </a:cubicBezTo>
                  <a:cubicBezTo>
                    <a:pt x="91440" y="130492"/>
                    <a:pt x="92393" y="130492"/>
                    <a:pt x="93345" y="131445"/>
                  </a:cubicBezTo>
                  <a:cubicBezTo>
                    <a:pt x="94298" y="132397"/>
                    <a:pt x="94298" y="132397"/>
                    <a:pt x="94298" y="132397"/>
                  </a:cubicBezTo>
                  <a:cubicBezTo>
                    <a:pt x="96203" y="136208"/>
                    <a:pt x="98108" y="139065"/>
                    <a:pt x="100965" y="141922"/>
                  </a:cubicBezTo>
                  <a:cubicBezTo>
                    <a:pt x="110490" y="148590"/>
                    <a:pt x="122873" y="145733"/>
                    <a:pt x="126683" y="143827"/>
                  </a:cubicBezTo>
                  <a:cubicBezTo>
                    <a:pt x="132398" y="140970"/>
                    <a:pt x="132398" y="139065"/>
                    <a:pt x="131445" y="135255"/>
                  </a:cubicBezTo>
                  <a:cubicBezTo>
                    <a:pt x="130493" y="130492"/>
                    <a:pt x="129540" y="111442"/>
                    <a:pt x="129540" y="96202"/>
                  </a:cubicBezTo>
                  <a:moveTo>
                    <a:pt x="91440" y="87630"/>
                  </a:moveTo>
                  <a:cubicBezTo>
                    <a:pt x="91440" y="102870"/>
                    <a:pt x="78105" y="116205"/>
                    <a:pt x="58103" y="116205"/>
                  </a:cubicBezTo>
                  <a:cubicBezTo>
                    <a:pt x="44768" y="116205"/>
                    <a:pt x="39053" y="110490"/>
                    <a:pt x="39053" y="101917"/>
                  </a:cubicBezTo>
                  <a:cubicBezTo>
                    <a:pt x="39053" y="91440"/>
                    <a:pt x="54293" y="80963"/>
                    <a:pt x="83820" y="79058"/>
                  </a:cubicBezTo>
                  <a:lnTo>
                    <a:pt x="85725" y="79058"/>
                  </a:lnTo>
                  <a:lnTo>
                    <a:pt x="85725" y="79058"/>
                  </a:lnTo>
                  <a:cubicBezTo>
                    <a:pt x="88583" y="79058"/>
                    <a:pt x="91440" y="81915"/>
                    <a:pt x="91440" y="84772"/>
                  </a:cubicBezTo>
                  <a:lnTo>
                    <a:pt x="91440" y="8763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83" name="Freeform: Shape 44">
              <a:extLst>
                <a:ext uri="{FF2B5EF4-FFF2-40B4-BE49-F238E27FC236}">
                  <a16:creationId xmlns:a16="http://schemas.microsoft.com/office/drawing/2014/main" id="{1AC2D1A1-971A-EA4F-8560-1D58336673FD}"/>
                </a:ext>
              </a:extLst>
            </p:cNvPr>
            <p:cNvSpPr/>
            <p:nvPr/>
          </p:nvSpPr>
          <p:spPr>
            <a:xfrm>
              <a:off x="3519015" y="2209800"/>
              <a:ext cx="41574" cy="196215"/>
            </a:xfrm>
            <a:custGeom>
              <a:avLst/>
              <a:gdLst>
                <a:gd name="connsiteX0" fmla="*/ 31905 w 41574"/>
                <a:gd name="connsiteY0" fmla="*/ 3810 h 196215"/>
                <a:gd name="connsiteX1" fmla="*/ 17617 w 41574"/>
                <a:gd name="connsiteY1" fmla="*/ 0 h 196215"/>
                <a:gd name="connsiteX2" fmla="*/ 5235 w 41574"/>
                <a:gd name="connsiteY2" fmla="*/ 1905 h 196215"/>
                <a:gd name="connsiteX3" fmla="*/ 472 w 41574"/>
                <a:gd name="connsiteY3" fmla="*/ 10478 h 196215"/>
                <a:gd name="connsiteX4" fmla="*/ 2377 w 41574"/>
                <a:gd name="connsiteY4" fmla="*/ 48578 h 196215"/>
                <a:gd name="connsiteX5" fmla="*/ 2377 w 41574"/>
                <a:gd name="connsiteY5" fmla="*/ 60008 h 196215"/>
                <a:gd name="connsiteX6" fmla="*/ 2377 w 41574"/>
                <a:gd name="connsiteY6" fmla="*/ 178117 h 196215"/>
                <a:gd name="connsiteX7" fmla="*/ 20475 w 41574"/>
                <a:gd name="connsiteY7" fmla="*/ 196215 h 196215"/>
                <a:gd name="connsiteX8" fmla="*/ 24285 w 41574"/>
                <a:gd name="connsiteY8" fmla="*/ 196215 h 196215"/>
                <a:gd name="connsiteX9" fmla="*/ 41430 w 41574"/>
                <a:gd name="connsiteY9" fmla="*/ 177165 h 196215"/>
                <a:gd name="connsiteX10" fmla="*/ 41430 w 41574"/>
                <a:gd name="connsiteY10" fmla="*/ 30480 h 196215"/>
                <a:gd name="connsiteX11" fmla="*/ 41430 w 41574"/>
                <a:gd name="connsiteY11" fmla="*/ 29528 h 196215"/>
                <a:gd name="connsiteX12" fmla="*/ 41430 w 41574"/>
                <a:gd name="connsiteY12" fmla="*/ 29528 h 196215"/>
                <a:gd name="connsiteX13" fmla="*/ 31905 w 41574"/>
                <a:gd name="connsiteY13" fmla="*/ 3810 h 196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574" h="196215">
                  <a:moveTo>
                    <a:pt x="31905" y="3810"/>
                  </a:moveTo>
                  <a:cubicBezTo>
                    <a:pt x="27142" y="953"/>
                    <a:pt x="22380" y="0"/>
                    <a:pt x="17617" y="0"/>
                  </a:cubicBezTo>
                  <a:cubicBezTo>
                    <a:pt x="11902" y="0"/>
                    <a:pt x="7140" y="953"/>
                    <a:pt x="5235" y="1905"/>
                  </a:cubicBezTo>
                  <a:cubicBezTo>
                    <a:pt x="-480" y="4763"/>
                    <a:pt x="-480" y="6667"/>
                    <a:pt x="472" y="10478"/>
                  </a:cubicBezTo>
                  <a:cubicBezTo>
                    <a:pt x="2377" y="16192"/>
                    <a:pt x="2377" y="34290"/>
                    <a:pt x="2377" y="48578"/>
                  </a:cubicBezTo>
                  <a:lnTo>
                    <a:pt x="2377" y="60008"/>
                  </a:lnTo>
                  <a:lnTo>
                    <a:pt x="2377" y="178117"/>
                  </a:lnTo>
                  <a:cubicBezTo>
                    <a:pt x="2377" y="192405"/>
                    <a:pt x="9997" y="196215"/>
                    <a:pt x="20475" y="196215"/>
                  </a:cubicBezTo>
                  <a:lnTo>
                    <a:pt x="24285" y="196215"/>
                  </a:lnTo>
                  <a:cubicBezTo>
                    <a:pt x="33810" y="196215"/>
                    <a:pt x="41430" y="191453"/>
                    <a:pt x="41430" y="177165"/>
                  </a:cubicBezTo>
                  <a:lnTo>
                    <a:pt x="41430" y="30480"/>
                  </a:lnTo>
                  <a:cubicBezTo>
                    <a:pt x="41430" y="30480"/>
                    <a:pt x="41430" y="29528"/>
                    <a:pt x="41430" y="29528"/>
                  </a:cubicBezTo>
                  <a:lnTo>
                    <a:pt x="41430" y="29528"/>
                  </a:lnTo>
                  <a:cubicBezTo>
                    <a:pt x="42382" y="18097"/>
                    <a:pt x="38572" y="8572"/>
                    <a:pt x="31905" y="381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84" name="Freeform: Shape 46">
              <a:extLst>
                <a:ext uri="{FF2B5EF4-FFF2-40B4-BE49-F238E27FC236}">
                  <a16:creationId xmlns:a16="http://schemas.microsoft.com/office/drawing/2014/main" id="{843EE300-6E99-8F4E-B93E-D57B540DAE05}"/>
                </a:ext>
              </a:extLst>
            </p:cNvPr>
            <p:cNvSpPr/>
            <p:nvPr/>
          </p:nvSpPr>
          <p:spPr>
            <a:xfrm>
              <a:off x="3368040" y="2260282"/>
              <a:ext cx="131917" cy="147637"/>
            </a:xfrm>
            <a:custGeom>
              <a:avLst/>
              <a:gdLst>
                <a:gd name="connsiteX0" fmla="*/ 129540 w 131917"/>
                <a:gd name="connsiteY0" fmla="*/ 96202 h 147637"/>
                <a:gd name="connsiteX1" fmla="*/ 129540 w 131917"/>
                <a:gd name="connsiteY1" fmla="*/ 61913 h 147637"/>
                <a:gd name="connsiteX2" fmla="*/ 65722 w 131917"/>
                <a:gd name="connsiteY2" fmla="*/ 0 h 147637"/>
                <a:gd name="connsiteX3" fmla="*/ 6667 w 131917"/>
                <a:gd name="connsiteY3" fmla="*/ 34290 h 147637"/>
                <a:gd name="connsiteX4" fmla="*/ 30480 w 131917"/>
                <a:gd name="connsiteY4" fmla="*/ 51435 h 147637"/>
                <a:gd name="connsiteX5" fmla="*/ 32385 w 131917"/>
                <a:gd name="connsiteY5" fmla="*/ 50483 h 147637"/>
                <a:gd name="connsiteX6" fmla="*/ 32385 w 131917"/>
                <a:gd name="connsiteY6" fmla="*/ 50483 h 147637"/>
                <a:gd name="connsiteX7" fmla="*/ 65722 w 131917"/>
                <a:gd name="connsiteY7" fmla="*/ 30480 h 147637"/>
                <a:gd name="connsiteX8" fmla="*/ 91440 w 131917"/>
                <a:gd name="connsiteY8" fmla="*/ 51435 h 147637"/>
                <a:gd name="connsiteX9" fmla="*/ 87630 w 131917"/>
                <a:gd name="connsiteY9" fmla="*/ 55245 h 147637"/>
                <a:gd name="connsiteX10" fmla="*/ 87630 w 131917"/>
                <a:gd name="connsiteY10" fmla="*/ 55245 h 147637"/>
                <a:gd name="connsiteX11" fmla="*/ 8572 w 131917"/>
                <a:gd name="connsiteY11" fmla="*/ 80963 h 147637"/>
                <a:gd name="connsiteX12" fmla="*/ 0 w 131917"/>
                <a:gd name="connsiteY12" fmla="*/ 108585 h 147637"/>
                <a:gd name="connsiteX13" fmla="*/ 45720 w 131917"/>
                <a:gd name="connsiteY13" fmla="*/ 147638 h 147637"/>
                <a:gd name="connsiteX14" fmla="*/ 85725 w 131917"/>
                <a:gd name="connsiteY14" fmla="*/ 132397 h 147637"/>
                <a:gd name="connsiteX15" fmla="*/ 85725 w 131917"/>
                <a:gd name="connsiteY15" fmla="*/ 132397 h 147637"/>
                <a:gd name="connsiteX16" fmla="*/ 86677 w 131917"/>
                <a:gd name="connsiteY16" fmla="*/ 131445 h 147637"/>
                <a:gd name="connsiteX17" fmla="*/ 90488 w 131917"/>
                <a:gd name="connsiteY17" fmla="*/ 130492 h 147637"/>
                <a:gd name="connsiteX18" fmla="*/ 93345 w 131917"/>
                <a:gd name="connsiteY18" fmla="*/ 131445 h 147637"/>
                <a:gd name="connsiteX19" fmla="*/ 94297 w 131917"/>
                <a:gd name="connsiteY19" fmla="*/ 132397 h 147637"/>
                <a:gd name="connsiteX20" fmla="*/ 100965 w 131917"/>
                <a:gd name="connsiteY20" fmla="*/ 141922 h 147637"/>
                <a:gd name="connsiteX21" fmla="*/ 126682 w 131917"/>
                <a:gd name="connsiteY21" fmla="*/ 143827 h 147637"/>
                <a:gd name="connsiteX22" fmla="*/ 131445 w 131917"/>
                <a:gd name="connsiteY22" fmla="*/ 135255 h 147637"/>
                <a:gd name="connsiteX23" fmla="*/ 129540 w 131917"/>
                <a:gd name="connsiteY23" fmla="*/ 96202 h 147637"/>
                <a:gd name="connsiteX24" fmla="*/ 90488 w 131917"/>
                <a:gd name="connsiteY24" fmla="*/ 87630 h 147637"/>
                <a:gd name="connsiteX25" fmla="*/ 57150 w 131917"/>
                <a:gd name="connsiteY25" fmla="*/ 116205 h 147637"/>
                <a:gd name="connsiteX26" fmla="*/ 38100 w 131917"/>
                <a:gd name="connsiteY26" fmla="*/ 101917 h 147637"/>
                <a:gd name="connsiteX27" fmla="*/ 82867 w 131917"/>
                <a:gd name="connsiteY27" fmla="*/ 79058 h 147637"/>
                <a:gd name="connsiteX28" fmla="*/ 84772 w 131917"/>
                <a:gd name="connsiteY28" fmla="*/ 79058 h 147637"/>
                <a:gd name="connsiteX29" fmla="*/ 84772 w 131917"/>
                <a:gd name="connsiteY29" fmla="*/ 79058 h 147637"/>
                <a:gd name="connsiteX30" fmla="*/ 90488 w 131917"/>
                <a:gd name="connsiteY30" fmla="*/ 84772 h 147637"/>
                <a:gd name="connsiteX31" fmla="*/ 90488 w 131917"/>
                <a:gd name="connsiteY31" fmla="*/ 87630 h 147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31917" h="147637">
                  <a:moveTo>
                    <a:pt x="129540" y="96202"/>
                  </a:moveTo>
                  <a:lnTo>
                    <a:pt x="129540" y="61913"/>
                  </a:lnTo>
                  <a:cubicBezTo>
                    <a:pt x="129540" y="22860"/>
                    <a:pt x="120967" y="0"/>
                    <a:pt x="65722" y="0"/>
                  </a:cubicBezTo>
                  <a:cubicBezTo>
                    <a:pt x="24765" y="0"/>
                    <a:pt x="6667" y="17145"/>
                    <a:pt x="6667" y="34290"/>
                  </a:cubicBezTo>
                  <a:cubicBezTo>
                    <a:pt x="6667" y="49530"/>
                    <a:pt x="24765" y="51435"/>
                    <a:pt x="30480" y="51435"/>
                  </a:cubicBezTo>
                  <a:cubicBezTo>
                    <a:pt x="31432" y="51435"/>
                    <a:pt x="31432" y="51435"/>
                    <a:pt x="32385" y="50483"/>
                  </a:cubicBezTo>
                  <a:lnTo>
                    <a:pt x="32385" y="50483"/>
                  </a:lnTo>
                  <a:cubicBezTo>
                    <a:pt x="37147" y="40005"/>
                    <a:pt x="47625" y="30480"/>
                    <a:pt x="65722" y="30480"/>
                  </a:cubicBezTo>
                  <a:cubicBezTo>
                    <a:pt x="84772" y="30480"/>
                    <a:pt x="90488" y="36195"/>
                    <a:pt x="91440" y="51435"/>
                  </a:cubicBezTo>
                  <a:cubicBezTo>
                    <a:pt x="91440" y="53340"/>
                    <a:pt x="89535" y="55245"/>
                    <a:pt x="87630" y="55245"/>
                  </a:cubicBezTo>
                  <a:lnTo>
                    <a:pt x="87630" y="55245"/>
                  </a:lnTo>
                  <a:cubicBezTo>
                    <a:pt x="73342" y="56197"/>
                    <a:pt x="22860" y="62865"/>
                    <a:pt x="8572" y="80963"/>
                  </a:cubicBezTo>
                  <a:cubicBezTo>
                    <a:pt x="1905" y="88583"/>
                    <a:pt x="0" y="98108"/>
                    <a:pt x="0" y="108585"/>
                  </a:cubicBezTo>
                  <a:cubicBezTo>
                    <a:pt x="0" y="131445"/>
                    <a:pt x="17145" y="147638"/>
                    <a:pt x="45720" y="147638"/>
                  </a:cubicBezTo>
                  <a:cubicBezTo>
                    <a:pt x="61913" y="147638"/>
                    <a:pt x="76200" y="141922"/>
                    <a:pt x="85725" y="132397"/>
                  </a:cubicBezTo>
                  <a:lnTo>
                    <a:pt x="85725" y="132397"/>
                  </a:lnTo>
                  <a:cubicBezTo>
                    <a:pt x="85725" y="132397"/>
                    <a:pt x="86677" y="131445"/>
                    <a:pt x="86677" y="131445"/>
                  </a:cubicBezTo>
                  <a:cubicBezTo>
                    <a:pt x="87630" y="130492"/>
                    <a:pt x="89535" y="130492"/>
                    <a:pt x="90488" y="130492"/>
                  </a:cubicBezTo>
                  <a:cubicBezTo>
                    <a:pt x="91440" y="130492"/>
                    <a:pt x="92392" y="130492"/>
                    <a:pt x="93345" y="131445"/>
                  </a:cubicBezTo>
                  <a:cubicBezTo>
                    <a:pt x="94297" y="132397"/>
                    <a:pt x="94297" y="132397"/>
                    <a:pt x="94297" y="132397"/>
                  </a:cubicBezTo>
                  <a:cubicBezTo>
                    <a:pt x="96202" y="136208"/>
                    <a:pt x="98107" y="139065"/>
                    <a:pt x="100965" y="141922"/>
                  </a:cubicBezTo>
                  <a:cubicBezTo>
                    <a:pt x="110490" y="148590"/>
                    <a:pt x="122872" y="145733"/>
                    <a:pt x="126682" y="143827"/>
                  </a:cubicBezTo>
                  <a:cubicBezTo>
                    <a:pt x="132397" y="140970"/>
                    <a:pt x="132397" y="139065"/>
                    <a:pt x="131445" y="135255"/>
                  </a:cubicBezTo>
                  <a:cubicBezTo>
                    <a:pt x="129540" y="130492"/>
                    <a:pt x="129540" y="111442"/>
                    <a:pt x="129540" y="96202"/>
                  </a:cubicBezTo>
                  <a:moveTo>
                    <a:pt x="90488" y="87630"/>
                  </a:moveTo>
                  <a:cubicBezTo>
                    <a:pt x="90488" y="102870"/>
                    <a:pt x="77152" y="116205"/>
                    <a:pt x="57150" y="116205"/>
                  </a:cubicBezTo>
                  <a:cubicBezTo>
                    <a:pt x="43815" y="116205"/>
                    <a:pt x="38100" y="110490"/>
                    <a:pt x="38100" y="101917"/>
                  </a:cubicBezTo>
                  <a:cubicBezTo>
                    <a:pt x="38100" y="91440"/>
                    <a:pt x="53340" y="80963"/>
                    <a:pt x="82867" y="79058"/>
                  </a:cubicBezTo>
                  <a:lnTo>
                    <a:pt x="84772" y="79058"/>
                  </a:lnTo>
                  <a:lnTo>
                    <a:pt x="84772" y="79058"/>
                  </a:lnTo>
                  <a:cubicBezTo>
                    <a:pt x="87630" y="79058"/>
                    <a:pt x="90488" y="81915"/>
                    <a:pt x="90488" y="84772"/>
                  </a:cubicBezTo>
                  <a:lnTo>
                    <a:pt x="90488" y="8763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85" name="Freeform: Shape 47">
              <a:extLst>
                <a:ext uri="{FF2B5EF4-FFF2-40B4-BE49-F238E27FC236}">
                  <a16:creationId xmlns:a16="http://schemas.microsoft.com/office/drawing/2014/main" id="{0F922E3C-EC5C-0344-8383-5A9E6A9116FA}"/>
                </a:ext>
              </a:extLst>
            </p:cNvPr>
            <p:cNvSpPr/>
            <p:nvPr/>
          </p:nvSpPr>
          <p:spPr>
            <a:xfrm>
              <a:off x="3584737" y="2207895"/>
              <a:ext cx="137452" cy="196214"/>
            </a:xfrm>
            <a:custGeom>
              <a:avLst/>
              <a:gdLst>
                <a:gd name="connsiteX0" fmla="*/ 134775 w 137452"/>
                <a:gd name="connsiteY0" fmla="*/ 179070 h 196214"/>
                <a:gd name="connsiteX1" fmla="*/ 110010 w 137452"/>
                <a:gd name="connsiteY1" fmla="*/ 149542 h 196214"/>
                <a:gd name="connsiteX2" fmla="*/ 107152 w 137452"/>
                <a:gd name="connsiteY2" fmla="*/ 144780 h 196214"/>
                <a:gd name="connsiteX3" fmla="*/ 93817 w 137452"/>
                <a:gd name="connsiteY3" fmla="*/ 126683 h 196214"/>
                <a:gd name="connsiteX4" fmla="*/ 95722 w 137452"/>
                <a:gd name="connsiteY4" fmla="*/ 108585 h 196214"/>
                <a:gd name="connsiteX5" fmla="*/ 98580 w 137452"/>
                <a:gd name="connsiteY5" fmla="*/ 105727 h 196214"/>
                <a:gd name="connsiteX6" fmla="*/ 101437 w 137452"/>
                <a:gd name="connsiteY6" fmla="*/ 101917 h 196214"/>
                <a:gd name="connsiteX7" fmla="*/ 101437 w 137452"/>
                <a:gd name="connsiteY7" fmla="*/ 101917 h 196214"/>
                <a:gd name="connsiteX8" fmla="*/ 102390 w 137452"/>
                <a:gd name="connsiteY8" fmla="*/ 100013 h 196214"/>
                <a:gd name="connsiteX9" fmla="*/ 102390 w 137452"/>
                <a:gd name="connsiteY9" fmla="*/ 99060 h 196214"/>
                <a:gd name="connsiteX10" fmla="*/ 106200 w 137452"/>
                <a:gd name="connsiteY10" fmla="*/ 95250 h 196214"/>
                <a:gd name="connsiteX11" fmla="*/ 120487 w 137452"/>
                <a:gd name="connsiteY11" fmla="*/ 81915 h 196214"/>
                <a:gd name="connsiteX12" fmla="*/ 122392 w 137452"/>
                <a:gd name="connsiteY12" fmla="*/ 73342 h 196214"/>
                <a:gd name="connsiteX13" fmla="*/ 122392 w 137452"/>
                <a:gd name="connsiteY13" fmla="*/ 73342 h 196214"/>
                <a:gd name="connsiteX14" fmla="*/ 122392 w 137452"/>
                <a:gd name="connsiteY14" fmla="*/ 73342 h 196214"/>
                <a:gd name="connsiteX15" fmla="*/ 102390 w 137452"/>
                <a:gd name="connsiteY15" fmla="*/ 61913 h 196214"/>
                <a:gd name="connsiteX16" fmla="*/ 102390 w 137452"/>
                <a:gd name="connsiteY16" fmla="*/ 61913 h 196214"/>
                <a:gd name="connsiteX17" fmla="*/ 102390 w 137452"/>
                <a:gd name="connsiteY17" fmla="*/ 61913 h 196214"/>
                <a:gd name="connsiteX18" fmla="*/ 102390 w 137452"/>
                <a:gd name="connsiteY18" fmla="*/ 61913 h 196214"/>
                <a:gd name="connsiteX19" fmla="*/ 101437 w 137452"/>
                <a:gd name="connsiteY19" fmla="*/ 61913 h 196214"/>
                <a:gd name="connsiteX20" fmla="*/ 101437 w 137452"/>
                <a:gd name="connsiteY20" fmla="*/ 61913 h 196214"/>
                <a:gd name="connsiteX21" fmla="*/ 100485 w 137452"/>
                <a:gd name="connsiteY21" fmla="*/ 61913 h 196214"/>
                <a:gd name="connsiteX22" fmla="*/ 99532 w 137452"/>
                <a:gd name="connsiteY22" fmla="*/ 61913 h 196214"/>
                <a:gd name="connsiteX23" fmla="*/ 94770 w 137452"/>
                <a:gd name="connsiteY23" fmla="*/ 62865 h 196214"/>
                <a:gd name="connsiteX24" fmla="*/ 94770 w 137452"/>
                <a:gd name="connsiteY24" fmla="*/ 62865 h 196214"/>
                <a:gd name="connsiteX25" fmla="*/ 93817 w 137452"/>
                <a:gd name="connsiteY25" fmla="*/ 62865 h 196214"/>
                <a:gd name="connsiteX26" fmla="*/ 89055 w 137452"/>
                <a:gd name="connsiteY26" fmla="*/ 66675 h 196214"/>
                <a:gd name="connsiteX27" fmla="*/ 89055 w 137452"/>
                <a:gd name="connsiteY27" fmla="*/ 66675 h 196214"/>
                <a:gd name="connsiteX28" fmla="*/ 83340 w 137452"/>
                <a:gd name="connsiteY28" fmla="*/ 72390 h 196214"/>
                <a:gd name="connsiteX29" fmla="*/ 62385 w 137452"/>
                <a:gd name="connsiteY29" fmla="*/ 93345 h 196214"/>
                <a:gd name="connsiteX30" fmla="*/ 50002 w 137452"/>
                <a:gd name="connsiteY30" fmla="*/ 100013 h 196214"/>
                <a:gd name="connsiteX31" fmla="*/ 42382 w 137452"/>
                <a:gd name="connsiteY31" fmla="*/ 91440 h 196214"/>
                <a:gd name="connsiteX32" fmla="*/ 42382 w 137452"/>
                <a:gd name="connsiteY32" fmla="*/ 31433 h 196214"/>
                <a:gd name="connsiteX33" fmla="*/ 42382 w 137452"/>
                <a:gd name="connsiteY33" fmla="*/ 31433 h 196214"/>
                <a:gd name="connsiteX34" fmla="*/ 42382 w 137452"/>
                <a:gd name="connsiteY34" fmla="*/ 31433 h 196214"/>
                <a:gd name="connsiteX35" fmla="*/ 42382 w 137452"/>
                <a:gd name="connsiteY35" fmla="*/ 30480 h 196214"/>
                <a:gd name="connsiteX36" fmla="*/ 42382 w 137452"/>
                <a:gd name="connsiteY36" fmla="*/ 30480 h 196214"/>
                <a:gd name="connsiteX37" fmla="*/ 31905 w 137452"/>
                <a:gd name="connsiteY37" fmla="*/ 3810 h 196214"/>
                <a:gd name="connsiteX38" fmla="*/ 17617 w 137452"/>
                <a:gd name="connsiteY38" fmla="*/ 0 h 196214"/>
                <a:gd name="connsiteX39" fmla="*/ 5235 w 137452"/>
                <a:gd name="connsiteY39" fmla="*/ 1905 h 196214"/>
                <a:gd name="connsiteX40" fmla="*/ 472 w 137452"/>
                <a:gd name="connsiteY40" fmla="*/ 10477 h 196214"/>
                <a:gd name="connsiteX41" fmla="*/ 2377 w 137452"/>
                <a:gd name="connsiteY41" fmla="*/ 39052 h 196214"/>
                <a:gd name="connsiteX42" fmla="*/ 2377 w 137452"/>
                <a:gd name="connsiteY42" fmla="*/ 177165 h 196214"/>
                <a:gd name="connsiteX43" fmla="*/ 20475 w 137452"/>
                <a:gd name="connsiteY43" fmla="*/ 196215 h 196214"/>
                <a:gd name="connsiteX44" fmla="*/ 24285 w 137452"/>
                <a:gd name="connsiteY44" fmla="*/ 196215 h 196214"/>
                <a:gd name="connsiteX45" fmla="*/ 41430 w 137452"/>
                <a:gd name="connsiteY45" fmla="*/ 177165 h 196214"/>
                <a:gd name="connsiteX46" fmla="*/ 41430 w 137452"/>
                <a:gd name="connsiteY46" fmla="*/ 175260 h 196214"/>
                <a:gd name="connsiteX47" fmla="*/ 41430 w 137452"/>
                <a:gd name="connsiteY47" fmla="*/ 144780 h 196214"/>
                <a:gd name="connsiteX48" fmla="*/ 49050 w 137452"/>
                <a:gd name="connsiteY48" fmla="*/ 136208 h 196214"/>
                <a:gd name="connsiteX49" fmla="*/ 64290 w 137452"/>
                <a:gd name="connsiteY49" fmla="*/ 146685 h 196214"/>
                <a:gd name="connsiteX50" fmla="*/ 93817 w 137452"/>
                <a:gd name="connsiteY50" fmla="*/ 183833 h 196214"/>
                <a:gd name="connsiteX51" fmla="*/ 93817 w 137452"/>
                <a:gd name="connsiteY51" fmla="*/ 183833 h 196214"/>
                <a:gd name="connsiteX52" fmla="*/ 115725 w 137452"/>
                <a:gd name="connsiteY52" fmla="*/ 196215 h 196214"/>
                <a:gd name="connsiteX53" fmla="*/ 135727 w 137452"/>
                <a:gd name="connsiteY53" fmla="*/ 185738 h 196214"/>
                <a:gd name="connsiteX54" fmla="*/ 134775 w 137452"/>
                <a:gd name="connsiteY54" fmla="*/ 179070 h 196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137452" h="196214">
                  <a:moveTo>
                    <a:pt x="134775" y="179070"/>
                  </a:moveTo>
                  <a:cubicBezTo>
                    <a:pt x="130012" y="175260"/>
                    <a:pt x="118582" y="160972"/>
                    <a:pt x="110010" y="149542"/>
                  </a:cubicBezTo>
                  <a:lnTo>
                    <a:pt x="107152" y="144780"/>
                  </a:lnTo>
                  <a:lnTo>
                    <a:pt x="93817" y="126683"/>
                  </a:lnTo>
                  <a:cubicBezTo>
                    <a:pt x="90007" y="120967"/>
                    <a:pt x="90960" y="115252"/>
                    <a:pt x="95722" y="108585"/>
                  </a:cubicBezTo>
                  <a:cubicBezTo>
                    <a:pt x="96675" y="107633"/>
                    <a:pt x="97627" y="106680"/>
                    <a:pt x="98580" y="105727"/>
                  </a:cubicBezTo>
                  <a:cubicBezTo>
                    <a:pt x="99532" y="104775"/>
                    <a:pt x="100485" y="103822"/>
                    <a:pt x="101437" y="101917"/>
                  </a:cubicBezTo>
                  <a:lnTo>
                    <a:pt x="101437" y="101917"/>
                  </a:lnTo>
                  <a:cubicBezTo>
                    <a:pt x="101437" y="100965"/>
                    <a:pt x="102390" y="100965"/>
                    <a:pt x="102390" y="100013"/>
                  </a:cubicBezTo>
                  <a:lnTo>
                    <a:pt x="102390" y="99060"/>
                  </a:lnTo>
                  <a:cubicBezTo>
                    <a:pt x="103342" y="98108"/>
                    <a:pt x="105247" y="96202"/>
                    <a:pt x="106200" y="95250"/>
                  </a:cubicBezTo>
                  <a:cubicBezTo>
                    <a:pt x="111915" y="88583"/>
                    <a:pt x="117630" y="83820"/>
                    <a:pt x="120487" y="81915"/>
                  </a:cubicBezTo>
                  <a:cubicBezTo>
                    <a:pt x="123345" y="80010"/>
                    <a:pt x="125250" y="78105"/>
                    <a:pt x="122392" y="73342"/>
                  </a:cubicBezTo>
                  <a:lnTo>
                    <a:pt x="122392" y="73342"/>
                  </a:lnTo>
                  <a:cubicBezTo>
                    <a:pt x="122392" y="73342"/>
                    <a:pt x="122392" y="73342"/>
                    <a:pt x="122392" y="73342"/>
                  </a:cubicBezTo>
                  <a:cubicBezTo>
                    <a:pt x="121440" y="70485"/>
                    <a:pt x="112867" y="61913"/>
                    <a:pt x="102390" y="61913"/>
                  </a:cubicBezTo>
                  <a:cubicBezTo>
                    <a:pt x="102390" y="61913"/>
                    <a:pt x="102390" y="61913"/>
                    <a:pt x="102390" y="61913"/>
                  </a:cubicBezTo>
                  <a:cubicBezTo>
                    <a:pt x="102390" y="61913"/>
                    <a:pt x="102390" y="61913"/>
                    <a:pt x="102390" y="61913"/>
                  </a:cubicBezTo>
                  <a:cubicBezTo>
                    <a:pt x="102390" y="61913"/>
                    <a:pt x="102390" y="61913"/>
                    <a:pt x="102390" y="61913"/>
                  </a:cubicBezTo>
                  <a:cubicBezTo>
                    <a:pt x="102390" y="61913"/>
                    <a:pt x="101437" y="61913"/>
                    <a:pt x="101437" y="61913"/>
                  </a:cubicBezTo>
                  <a:cubicBezTo>
                    <a:pt x="101437" y="61913"/>
                    <a:pt x="101437" y="61913"/>
                    <a:pt x="101437" y="61913"/>
                  </a:cubicBezTo>
                  <a:cubicBezTo>
                    <a:pt x="101437" y="61913"/>
                    <a:pt x="100485" y="61913"/>
                    <a:pt x="100485" y="61913"/>
                  </a:cubicBezTo>
                  <a:cubicBezTo>
                    <a:pt x="100485" y="61913"/>
                    <a:pt x="99532" y="61913"/>
                    <a:pt x="99532" y="61913"/>
                  </a:cubicBezTo>
                  <a:cubicBezTo>
                    <a:pt x="97627" y="61913"/>
                    <a:pt x="95722" y="62865"/>
                    <a:pt x="94770" y="62865"/>
                  </a:cubicBezTo>
                  <a:cubicBezTo>
                    <a:pt x="94770" y="62865"/>
                    <a:pt x="94770" y="62865"/>
                    <a:pt x="94770" y="62865"/>
                  </a:cubicBezTo>
                  <a:cubicBezTo>
                    <a:pt x="94770" y="62865"/>
                    <a:pt x="93817" y="62865"/>
                    <a:pt x="93817" y="62865"/>
                  </a:cubicBezTo>
                  <a:cubicBezTo>
                    <a:pt x="91912" y="63817"/>
                    <a:pt x="90007" y="64770"/>
                    <a:pt x="89055" y="66675"/>
                  </a:cubicBezTo>
                  <a:lnTo>
                    <a:pt x="89055" y="66675"/>
                  </a:lnTo>
                  <a:cubicBezTo>
                    <a:pt x="87150" y="68580"/>
                    <a:pt x="85245" y="70485"/>
                    <a:pt x="83340" y="72390"/>
                  </a:cubicBezTo>
                  <a:lnTo>
                    <a:pt x="62385" y="93345"/>
                  </a:lnTo>
                  <a:cubicBezTo>
                    <a:pt x="59527" y="96202"/>
                    <a:pt x="56670" y="100013"/>
                    <a:pt x="50002" y="100013"/>
                  </a:cubicBezTo>
                  <a:cubicBezTo>
                    <a:pt x="45240" y="100013"/>
                    <a:pt x="42382" y="97155"/>
                    <a:pt x="42382" y="91440"/>
                  </a:cubicBezTo>
                  <a:lnTo>
                    <a:pt x="42382" y="31433"/>
                  </a:lnTo>
                  <a:lnTo>
                    <a:pt x="42382" y="31433"/>
                  </a:lnTo>
                  <a:lnTo>
                    <a:pt x="42382" y="31433"/>
                  </a:lnTo>
                  <a:cubicBezTo>
                    <a:pt x="42382" y="31433"/>
                    <a:pt x="42382" y="30480"/>
                    <a:pt x="42382" y="30480"/>
                  </a:cubicBezTo>
                  <a:lnTo>
                    <a:pt x="42382" y="30480"/>
                  </a:lnTo>
                  <a:cubicBezTo>
                    <a:pt x="42382" y="18097"/>
                    <a:pt x="38572" y="8572"/>
                    <a:pt x="31905" y="3810"/>
                  </a:cubicBezTo>
                  <a:cubicBezTo>
                    <a:pt x="27142" y="952"/>
                    <a:pt x="22380" y="0"/>
                    <a:pt x="17617" y="0"/>
                  </a:cubicBezTo>
                  <a:cubicBezTo>
                    <a:pt x="11902" y="0"/>
                    <a:pt x="7140" y="952"/>
                    <a:pt x="5235" y="1905"/>
                  </a:cubicBezTo>
                  <a:cubicBezTo>
                    <a:pt x="-480" y="4763"/>
                    <a:pt x="-480" y="6667"/>
                    <a:pt x="472" y="10477"/>
                  </a:cubicBezTo>
                  <a:cubicBezTo>
                    <a:pt x="1425" y="14288"/>
                    <a:pt x="2377" y="27622"/>
                    <a:pt x="2377" y="39052"/>
                  </a:cubicBezTo>
                  <a:lnTo>
                    <a:pt x="2377" y="177165"/>
                  </a:lnTo>
                  <a:cubicBezTo>
                    <a:pt x="2377" y="191452"/>
                    <a:pt x="9997" y="196215"/>
                    <a:pt x="20475" y="196215"/>
                  </a:cubicBezTo>
                  <a:lnTo>
                    <a:pt x="24285" y="196215"/>
                  </a:lnTo>
                  <a:cubicBezTo>
                    <a:pt x="34762" y="196215"/>
                    <a:pt x="41430" y="191452"/>
                    <a:pt x="41430" y="177165"/>
                  </a:cubicBezTo>
                  <a:lnTo>
                    <a:pt x="41430" y="175260"/>
                  </a:lnTo>
                  <a:cubicBezTo>
                    <a:pt x="41430" y="171450"/>
                    <a:pt x="41430" y="148590"/>
                    <a:pt x="41430" y="144780"/>
                  </a:cubicBezTo>
                  <a:cubicBezTo>
                    <a:pt x="41430" y="138113"/>
                    <a:pt x="46192" y="136208"/>
                    <a:pt x="49050" y="136208"/>
                  </a:cubicBezTo>
                  <a:cubicBezTo>
                    <a:pt x="56670" y="136208"/>
                    <a:pt x="59527" y="140970"/>
                    <a:pt x="64290" y="146685"/>
                  </a:cubicBezTo>
                  <a:cubicBezTo>
                    <a:pt x="66195" y="149542"/>
                    <a:pt x="84292" y="171450"/>
                    <a:pt x="93817" y="183833"/>
                  </a:cubicBezTo>
                  <a:lnTo>
                    <a:pt x="93817" y="183833"/>
                  </a:lnTo>
                  <a:cubicBezTo>
                    <a:pt x="101437" y="193358"/>
                    <a:pt x="108105" y="196215"/>
                    <a:pt x="115725" y="196215"/>
                  </a:cubicBezTo>
                  <a:cubicBezTo>
                    <a:pt x="126202" y="196215"/>
                    <a:pt x="134775" y="188595"/>
                    <a:pt x="135727" y="185738"/>
                  </a:cubicBezTo>
                  <a:cubicBezTo>
                    <a:pt x="138585" y="183833"/>
                    <a:pt x="137632" y="181927"/>
                    <a:pt x="134775" y="17907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87" name="Freeform: Shape 48">
              <a:extLst>
                <a:ext uri="{FF2B5EF4-FFF2-40B4-BE49-F238E27FC236}">
                  <a16:creationId xmlns:a16="http://schemas.microsoft.com/office/drawing/2014/main" id="{3B2D621E-1316-A14C-841A-AD68A8EC80EE}"/>
                </a:ext>
              </a:extLst>
            </p:cNvPr>
            <p:cNvSpPr/>
            <p:nvPr/>
          </p:nvSpPr>
          <p:spPr>
            <a:xfrm>
              <a:off x="3237180" y="2212657"/>
              <a:ext cx="171231" cy="194309"/>
            </a:xfrm>
            <a:custGeom>
              <a:avLst/>
              <a:gdLst>
                <a:gd name="connsiteX0" fmla="*/ 140384 w 171231"/>
                <a:gd name="connsiteY0" fmla="*/ 39052 h 194309"/>
                <a:gd name="connsiteX1" fmla="*/ 167054 w 171231"/>
                <a:gd name="connsiteY1" fmla="*/ 28575 h 194309"/>
                <a:gd name="connsiteX2" fmla="*/ 168959 w 171231"/>
                <a:gd name="connsiteY2" fmla="*/ 2858 h 194309"/>
                <a:gd name="connsiteX3" fmla="*/ 165149 w 171231"/>
                <a:gd name="connsiteY3" fmla="*/ 0 h 194309"/>
                <a:gd name="connsiteX4" fmla="*/ 30847 w 171231"/>
                <a:gd name="connsiteY4" fmla="*/ 0 h 194309"/>
                <a:gd name="connsiteX5" fmla="*/ 30847 w 171231"/>
                <a:gd name="connsiteY5" fmla="*/ 0 h 194309"/>
                <a:gd name="connsiteX6" fmla="*/ 4177 w 171231"/>
                <a:gd name="connsiteY6" fmla="*/ 10477 h 194309"/>
                <a:gd name="connsiteX7" fmla="*/ 2272 w 171231"/>
                <a:gd name="connsiteY7" fmla="*/ 36195 h 194309"/>
                <a:gd name="connsiteX8" fmla="*/ 6082 w 171231"/>
                <a:gd name="connsiteY8" fmla="*/ 39052 h 194309"/>
                <a:gd name="connsiteX9" fmla="*/ 58469 w 171231"/>
                <a:gd name="connsiteY9" fmla="*/ 39052 h 194309"/>
                <a:gd name="connsiteX10" fmla="*/ 65137 w 171231"/>
                <a:gd name="connsiteY10" fmla="*/ 44767 h 194309"/>
                <a:gd name="connsiteX11" fmla="*/ 65137 w 171231"/>
                <a:gd name="connsiteY11" fmla="*/ 175260 h 194309"/>
                <a:gd name="connsiteX12" fmla="*/ 69899 w 171231"/>
                <a:gd name="connsiteY12" fmla="*/ 189547 h 194309"/>
                <a:gd name="connsiteX13" fmla="*/ 83234 w 171231"/>
                <a:gd name="connsiteY13" fmla="*/ 194310 h 194309"/>
                <a:gd name="connsiteX14" fmla="*/ 87044 w 171231"/>
                <a:gd name="connsiteY14" fmla="*/ 194310 h 194309"/>
                <a:gd name="connsiteX15" fmla="*/ 104189 w 171231"/>
                <a:gd name="connsiteY15" fmla="*/ 175260 h 194309"/>
                <a:gd name="connsiteX16" fmla="*/ 104189 w 171231"/>
                <a:gd name="connsiteY16" fmla="*/ 46672 h 194309"/>
                <a:gd name="connsiteX17" fmla="*/ 111809 w 171231"/>
                <a:gd name="connsiteY17" fmla="*/ 38100 h 194309"/>
                <a:gd name="connsiteX18" fmla="*/ 140384 w 171231"/>
                <a:gd name="connsiteY18" fmla="*/ 39052 h 194309"/>
                <a:gd name="connsiteX19" fmla="*/ 140384 w 171231"/>
                <a:gd name="connsiteY19" fmla="*/ 39052 h 194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71231" h="194309">
                  <a:moveTo>
                    <a:pt x="140384" y="39052"/>
                  </a:moveTo>
                  <a:cubicBezTo>
                    <a:pt x="152767" y="39052"/>
                    <a:pt x="162292" y="35242"/>
                    <a:pt x="167054" y="28575"/>
                  </a:cubicBezTo>
                  <a:cubicBezTo>
                    <a:pt x="173722" y="19050"/>
                    <a:pt x="170864" y="6667"/>
                    <a:pt x="168959" y="2858"/>
                  </a:cubicBezTo>
                  <a:cubicBezTo>
                    <a:pt x="168007" y="952"/>
                    <a:pt x="166102" y="0"/>
                    <a:pt x="165149" y="0"/>
                  </a:cubicBezTo>
                  <a:cubicBezTo>
                    <a:pt x="165149" y="0"/>
                    <a:pt x="30847" y="0"/>
                    <a:pt x="30847" y="0"/>
                  </a:cubicBezTo>
                  <a:lnTo>
                    <a:pt x="30847" y="0"/>
                  </a:lnTo>
                  <a:cubicBezTo>
                    <a:pt x="18464" y="0"/>
                    <a:pt x="8939" y="3810"/>
                    <a:pt x="4177" y="10477"/>
                  </a:cubicBezTo>
                  <a:cubicBezTo>
                    <a:pt x="-2491" y="20002"/>
                    <a:pt x="367" y="32385"/>
                    <a:pt x="2272" y="36195"/>
                  </a:cubicBezTo>
                  <a:cubicBezTo>
                    <a:pt x="3224" y="38100"/>
                    <a:pt x="5129" y="39052"/>
                    <a:pt x="6082" y="39052"/>
                  </a:cubicBezTo>
                  <a:lnTo>
                    <a:pt x="58469" y="39052"/>
                  </a:lnTo>
                  <a:cubicBezTo>
                    <a:pt x="61327" y="39052"/>
                    <a:pt x="64184" y="41910"/>
                    <a:pt x="65137" y="44767"/>
                  </a:cubicBezTo>
                  <a:lnTo>
                    <a:pt x="65137" y="175260"/>
                  </a:lnTo>
                  <a:cubicBezTo>
                    <a:pt x="65137" y="181927"/>
                    <a:pt x="67042" y="186690"/>
                    <a:pt x="69899" y="189547"/>
                  </a:cubicBezTo>
                  <a:cubicBezTo>
                    <a:pt x="72757" y="193358"/>
                    <a:pt x="77519" y="194310"/>
                    <a:pt x="83234" y="194310"/>
                  </a:cubicBezTo>
                  <a:lnTo>
                    <a:pt x="87044" y="194310"/>
                  </a:lnTo>
                  <a:cubicBezTo>
                    <a:pt x="96569" y="194310"/>
                    <a:pt x="104189" y="189547"/>
                    <a:pt x="104189" y="175260"/>
                  </a:cubicBezTo>
                  <a:lnTo>
                    <a:pt x="104189" y="46672"/>
                  </a:lnTo>
                  <a:cubicBezTo>
                    <a:pt x="104189" y="41910"/>
                    <a:pt x="107047" y="39052"/>
                    <a:pt x="111809" y="38100"/>
                  </a:cubicBezTo>
                  <a:cubicBezTo>
                    <a:pt x="111809" y="39052"/>
                    <a:pt x="139432" y="39052"/>
                    <a:pt x="140384" y="39052"/>
                  </a:cubicBezTo>
                  <a:lnTo>
                    <a:pt x="140384" y="3905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88" name="Freeform: Shape 49">
              <a:extLst>
                <a:ext uri="{FF2B5EF4-FFF2-40B4-BE49-F238E27FC236}">
                  <a16:creationId xmlns:a16="http://schemas.microsoft.com/office/drawing/2014/main" id="{47E3EA8C-28BA-704F-BEBE-4A7D7F4F2D54}"/>
                </a:ext>
              </a:extLst>
            </p:cNvPr>
            <p:cNvSpPr/>
            <p:nvPr/>
          </p:nvSpPr>
          <p:spPr>
            <a:xfrm>
              <a:off x="2858452" y="2465070"/>
              <a:ext cx="71437" cy="107632"/>
            </a:xfrm>
            <a:custGeom>
              <a:avLst/>
              <a:gdLst>
                <a:gd name="connsiteX0" fmla="*/ 0 w 71437"/>
                <a:gd name="connsiteY0" fmla="*/ 102870 h 107632"/>
                <a:gd name="connsiteX1" fmla="*/ 0 w 71437"/>
                <a:gd name="connsiteY1" fmla="*/ 6667 h 107632"/>
                <a:gd name="connsiteX2" fmla="*/ 6667 w 71437"/>
                <a:gd name="connsiteY2" fmla="*/ 0 h 107632"/>
                <a:gd name="connsiteX3" fmla="*/ 66675 w 71437"/>
                <a:gd name="connsiteY3" fmla="*/ 0 h 107632"/>
                <a:gd name="connsiteX4" fmla="*/ 71438 w 71437"/>
                <a:gd name="connsiteY4" fmla="*/ 4763 h 107632"/>
                <a:gd name="connsiteX5" fmla="*/ 71438 w 71437"/>
                <a:gd name="connsiteY5" fmla="*/ 5715 h 107632"/>
                <a:gd name="connsiteX6" fmla="*/ 66675 w 71437"/>
                <a:gd name="connsiteY6" fmla="*/ 10477 h 107632"/>
                <a:gd name="connsiteX7" fmla="*/ 11430 w 71437"/>
                <a:gd name="connsiteY7" fmla="*/ 10477 h 107632"/>
                <a:gd name="connsiteX8" fmla="*/ 11430 w 71437"/>
                <a:gd name="connsiteY8" fmla="*/ 50483 h 107632"/>
                <a:gd name="connsiteX9" fmla="*/ 52388 w 71437"/>
                <a:gd name="connsiteY9" fmla="*/ 50483 h 107632"/>
                <a:gd name="connsiteX10" fmla="*/ 57150 w 71437"/>
                <a:gd name="connsiteY10" fmla="*/ 55245 h 107632"/>
                <a:gd name="connsiteX11" fmla="*/ 57150 w 71437"/>
                <a:gd name="connsiteY11" fmla="*/ 56197 h 107632"/>
                <a:gd name="connsiteX12" fmla="*/ 52388 w 71437"/>
                <a:gd name="connsiteY12" fmla="*/ 60960 h 107632"/>
                <a:gd name="connsiteX13" fmla="*/ 11430 w 71437"/>
                <a:gd name="connsiteY13" fmla="*/ 60960 h 107632"/>
                <a:gd name="connsiteX14" fmla="*/ 11430 w 71437"/>
                <a:gd name="connsiteY14" fmla="*/ 102870 h 107632"/>
                <a:gd name="connsiteX15" fmla="*/ 6667 w 71437"/>
                <a:gd name="connsiteY15" fmla="*/ 107633 h 107632"/>
                <a:gd name="connsiteX16" fmla="*/ 4763 w 71437"/>
                <a:gd name="connsiteY16" fmla="*/ 107633 h 107632"/>
                <a:gd name="connsiteX17" fmla="*/ 0 w 71437"/>
                <a:gd name="connsiteY17" fmla="*/ 102870 h 107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1437" h="107632">
                  <a:moveTo>
                    <a:pt x="0" y="102870"/>
                  </a:moveTo>
                  <a:lnTo>
                    <a:pt x="0" y="6667"/>
                  </a:lnTo>
                  <a:cubicBezTo>
                    <a:pt x="0" y="2858"/>
                    <a:pt x="2857" y="0"/>
                    <a:pt x="6667" y="0"/>
                  </a:cubicBezTo>
                  <a:lnTo>
                    <a:pt x="66675" y="0"/>
                  </a:lnTo>
                  <a:cubicBezTo>
                    <a:pt x="69532" y="0"/>
                    <a:pt x="71438" y="1905"/>
                    <a:pt x="71438" y="4763"/>
                  </a:cubicBezTo>
                  <a:lnTo>
                    <a:pt x="71438" y="5715"/>
                  </a:lnTo>
                  <a:cubicBezTo>
                    <a:pt x="71438" y="8572"/>
                    <a:pt x="69532" y="10477"/>
                    <a:pt x="66675" y="10477"/>
                  </a:cubicBezTo>
                  <a:lnTo>
                    <a:pt x="11430" y="10477"/>
                  </a:lnTo>
                  <a:lnTo>
                    <a:pt x="11430" y="50483"/>
                  </a:lnTo>
                  <a:lnTo>
                    <a:pt x="52388" y="50483"/>
                  </a:lnTo>
                  <a:cubicBezTo>
                    <a:pt x="55245" y="50483"/>
                    <a:pt x="57150" y="52388"/>
                    <a:pt x="57150" y="55245"/>
                  </a:cubicBezTo>
                  <a:lnTo>
                    <a:pt x="57150" y="56197"/>
                  </a:lnTo>
                  <a:cubicBezTo>
                    <a:pt x="57150" y="59055"/>
                    <a:pt x="55245" y="60960"/>
                    <a:pt x="52388" y="60960"/>
                  </a:cubicBezTo>
                  <a:lnTo>
                    <a:pt x="11430" y="60960"/>
                  </a:lnTo>
                  <a:lnTo>
                    <a:pt x="11430" y="102870"/>
                  </a:lnTo>
                  <a:cubicBezTo>
                    <a:pt x="11430" y="106680"/>
                    <a:pt x="9525" y="107633"/>
                    <a:pt x="6667" y="107633"/>
                  </a:cubicBezTo>
                  <a:lnTo>
                    <a:pt x="4763" y="107633"/>
                  </a:lnTo>
                  <a:cubicBezTo>
                    <a:pt x="952" y="107633"/>
                    <a:pt x="0" y="106680"/>
                    <a:pt x="0" y="10287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89" name="Freeform: Shape 50">
              <a:extLst>
                <a:ext uri="{FF2B5EF4-FFF2-40B4-BE49-F238E27FC236}">
                  <a16:creationId xmlns:a16="http://schemas.microsoft.com/office/drawing/2014/main" id="{8C88EE80-155A-3747-9871-B5F6FAE061D9}"/>
                </a:ext>
              </a:extLst>
            </p:cNvPr>
            <p:cNvSpPr/>
            <p:nvPr/>
          </p:nvSpPr>
          <p:spPr>
            <a:xfrm>
              <a:off x="2926079" y="2491740"/>
              <a:ext cx="80962" cy="81950"/>
            </a:xfrm>
            <a:custGeom>
              <a:avLst/>
              <a:gdLst>
                <a:gd name="connsiteX0" fmla="*/ 0 w 80962"/>
                <a:gd name="connsiteY0" fmla="*/ 40957 h 81950"/>
                <a:gd name="connsiteX1" fmla="*/ 40958 w 80962"/>
                <a:gd name="connsiteY1" fmla="*/ 0 h 81950"/>
                <a:gd name="connsiteX2" fmla="*/ 80963 w 80962"/>
                <a:gd name="connsiteY2" fmla="*/ 40957 h 81950"/>
                <a:gd name="connsiteX3" fmla="*/ 40958 w 80962"/>
                <a:gd name="connsiteY3" fmla="*/ 81915 h 81950"/>
                <a:gd name="connsiteX4" fmla="*/ 0 w 80962"/>
                <a:gd name="connsiteY4" fmla="*/ 40957 h 81950"/>
                <a:gd name="connsiteX5" fmla="*/ 70485 w 80962"/>
                <a:gd name="connsiteY5" fmla="*/ 41910 h 81950"/>
                <a:gd name="connsiteX6" fmla="*/ 40958 w 80962"/>
                <a:gd name="connsiteY6" fmla="*/ 9525 h 81950"/>
                <a:gd name="connsiteX7" fmla="*/ 11430 w 80962"/>
                <a:gd name="connsiteY7" fmla="*/ 40957 h 81950"/>
                <a:gd name="connsiteX8" fmla="*/ 40958 w 80962"/>
                <a:gd name="connsiteY8" fmla="*/ 73342 h 81950"/>
                <a:gd name="connsiteX9" fmla="*/ 70485 w 80962"/>
                <a:gd name="connsiteY9" fmla="*/ 41910 h 81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962" h="81950">
                  <a:moveTo>
                    <a:pt x="0" y="40957"/>
                  </a:moveTo>
                  <a:cubicBezTo>
                    <a:pt x="0" y="17145"/>
                    <a:pt x="17145" y="0"/>
                    <a:pt x="40958" y="0"/>
                  </a:cubicBezTo>
                  <a:cubicBezTo>
                    <a:pt x="64770" y="0"/>
                    <a:pt x="80963" y="17145"/>
                    <a:pt x="80963" y="40957"/>
                  </a:cubicBezTo>
                  <a:cubicBezTo>
                    <a:pt x="80963" y="64770"/>
                    <a:pt x="63817" y="81915"/>
                    <a:pt x="40958" y="81915"/>
                  </a:cubicBezTo>
                  <a:cubicBezTo>
                    <a:pt x="17145" y="82867"/>
                    <a:pt x="0" y="64770"/>
                    <a:pt x="0" y="40957"/>
                  </a:cubicBezTo>
                  <a:moveTo>
                    <a:pt x="70485" y="41910"/>
                  </a:moveTo>
                  <a:cubicBezTo>
                    <a:pt x="70485" y="23813"/>
                    <a:pt x="58103" y="9525"/>
                    <a:pt x="40958" y="9525"/>
                  </a:cubicBezTo>
                  <a:cubicBezTo>
                    <a:pt x="23813" y="9525"/>
                    <a:pt x="11430" y="22860"/>
                    <a:pt x="11430" y="40957"/>
                  </a:cubicBezTo>
                  <a:cubicBezTo>
                    <a:pt x="11430" y="59055"/>
                    <a:pt x="23813" y="73342"/>
                    <a:pt x="40958" y="73342"/>
                  </a:cubicBezTo>
                  <a:cubicBezTo>
                    <a:pt x="57150" y="73342"/>
                    <a:pt x="70485" y="60007"/>
                    <a:pt x="70485" y="4191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90" name="Freeform: Shape 51">
              <a:extLst>
                <a:ext uri="{FF2B5EF4-FFF2-40B4-BE49-F238E27FC236}">
                  <a16:creationId xmlns:a16="http://schemas.microsoft.com/office/drawing/2014/main" id="{ACEB8067-C5A3-E149-B1C9-C14F123E43B1}"/>
                </a:ext>
              </a:extLst>
            </p:cNvPr>
            <p:cNvSpPr/>
            <p:nvPr/>
          </p:nvSpPr>
          <p:spPr>
            <a:xfrm>
              <a:off x="3020377" y="2491740"/>
              <a:ext cx="41909" cy="80962"/>
            </a:xfrm>
            <a:custGeom>
              <a:avLst/>
              <a:gdLst>
                <a:gd name="connsiteX0" fmla="*/ 30480 w 41909"/>
                <a:gd name="connsiteY0" fmla="*/ 0 h 80962"/>
                <a:gd name="connsiteX1" fmla="*/ 41910 w 41909"/>
                <a:gd name="connsiteY1" fmla="*/ 7620 h 80962"/>
                <a:gd name="connsiteX2" fmla="*/ 39052 w 41909"/>
                <a:gd name="connsiteY2" fmla="*/ 13335 h 80962"/>
                <a:gd name="connsiteX3" fmla="*/ 29527 w 41909"/>
                <a:gd name="connsiteY3" fmla="*/ 10477 h 80962"/>
                <a:gd name="connsiteX4" fmla="*/ 10477 w 41909"/>
                <a:gd name="connsiteY4" fmla="*/ 45720 h 80962"/>
                <a:gd name="connsiteX5" fmla="*/ 10477 w 41909"/>
                <a:gd name="connsiteY5" fmla="*/ 76200 h 80962"/>
                <a:gd name="connsiteX6" fmla="*/ 5715 w 41909"/>
                <a:gd name="connsiteY6" fmla="*/ 80963 h 80962"/>
                <a:gd name="connsiteX7" fmla="*/ 4763 w 41909"/>
                <a:gd name="connsiteY7" fmla="*/ 80963 h 80962"/>
                <a:gd name="connsiteX8" fmla="*/ 0 w 41909"/>
                <a:gd name="connsiteY8" fmla="*/ 76200 h 80962"/>
                <a:gd name="connsiteX9" fmla="*/ 0 w 41909"/>
                <a:gd name="connsiteY9" fmla="*/ 2857 h 80962"/>
                <a:gd name="connsiteX10" fmla="*/ 3810 w 41909"/>
                <a:gd name="connsiteY10" fmla="*/ 1905 h 80962"/>
                <a:gd name="connsiteX11" fmla="*/ 10477 w 41909"/>
                <a:gd name="connsiteY11" fmla="*/ 12382 h 80962"/>
                <a:gd name="connsiteX12" fmla="*/ 10477 w 41909"/>
                <a:gd name="connsiteY12" fmla="*/ 17145 h 80962"/>
                <a:gd name="connsiteX13" fmla="*/ 30480 w 41909"/>
                <a:gd name="connsiteY13" fmla="*/ 0 h 80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909" h="80962">
                  <a:moveTo>
                    <a:pt x="30480" y="0"/>
                  </a:moveTo>
                  <a:cubicBezTo>
                    <a:pt x="38100" y="0"/>
                    <a:pt x="41910" y="2857"/>
                    <a:pt x="41910" y="7620"/>
                  </a:cubicBezTo>
                  <a:cubicBezTo>
                    <a:pt x="41910" y="11430"/>
                    <a:pt x="39052" y="13335"/>
                    <a:pt x="39052" y="13335"/>
                  </a:cubicBezTo>
                  <a:cubicBezTo>
                    <a:pt x="37147" y="11430"/>
                    <a:pt x="34290" y="10477"/>
                    <a:pt x="29527" y="10477"/>
                  </a:cubicBezTo>
                  <a:cubicBezTo>
                    <a:pt x="15240" y="10477"/>
                    <a:pt x="10477" y="24765"/>
                    <a:pt x="10477" y="45720"/>
                  </a:cubicBezTo>
                  <a:lnTo>
                    <a:pt x="10477" y="76200"/>
                  </a:lnTo>
                  <a:cubicBezTo>
                    <a:pt x="10477" y="80010"/>
                    <a:pt x="8572" y="80963"/>
                    <a:pt x="5715" y="80963"/>
                  </a:cubicBezTo>
                  <a:lnTo>
                    <a:pt x="4763" y="80963"/>
                  </a:lnTo>
                  <a:cubicBezTo>
                    <a:pt x="1905" y="80963"/>
                    <a:pt x="0" y="80010"/>
                    <a:pt x="0" y="76200"/>
                  </a:cubicBezTo>
                  <a:lnTo>
                    <a:pt x="0" y="2857"/>
                  </a:lnTo>
                  <a:cubicBezTo>
                    <a:pt x="0" y="2857"/>
                    <a:pt x="1905" y="1905"/>
                    <a:pt x="3810" y="1905"/>
                  </a:cubicBezTo>
                  <a:cubicBezTo>
                    <a:pt x="7620" y="1905"/>
                    <a:pt x="10477" y="3810"/>
                    <a:pt x="10477" y="12382"/>
                  </a:cubicBezTo>
                  <a:lnTo>
                    <a:pt x="10477" y="17145"/>
                  </a:lnTo>
                  <a:cubicBezTo>
                    <a:pt x="13335" y="5715"/>
                    <a:pt x="20002" y="0"/>
                    <a:pt x="30480" y="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91" name="Freeform: Shape 52">
              <a:extLst>
                <a:ext uri="{FF2B5EF4-FFF2-40B4-BE49-F238E27FC236}">
                  <a16:creationId xmlns:a16="http://schemas.microsoft.com/office/drawing/2014/main" id="{CF712E25-485A-FF45-BFA2-248A0B8BD761}"/>
                </a:ext>
              </a:extLst>
            </p:cNvPr>
            <p:cNvSpPr/>
            <p:nvPr/>
          </p:nvSpPr>
          <p:spPr>
            <a:xfrm>
              <a:off x="3105150" y="2465070"/>
              <a:ext cx="76200" cy="108584"/>
            </a:xfrm>
            <a:custGeom>
              <a:avLst/>
              <a:gdLst>
                <a:gd name="connsiteX0" fmla="*/ 0 w 76200"/>
                <a:gd name="connsiteY0" fmla="*/ 100965 h 108584"/>
                <a:gd name="connsiteX1" fmla="*/ 0 w 76200"/>
                <a:gd name="connsiteY1" fmla="*/ 6667 h 108584"/>
                <a:gd name="connsiteX2" fmla="*/ 6667 w 76200"/>
                <a:gd name="connsiteY2" fmla="*/ 0 h 108584"/>
                <a:gd name="connsiteX3" fmla="*/ 70485 w 76200"/>
                <a:gd name="connsiteY3" fmla="*/ 0 h 108584"/>
                <a:gd name="connsiteX4" fmla="*/ 75247 w 76200"/>
                <a:gd name="connsiteY4" fmla="*/ 4763 h 108584"/>
                <a:gd name="connsiteX5" fmla="*/ 75247 w 76200"/>
                <a:gd name="connsiteY5" fmla="*/ 5715 h 108584"/>
                <a:gd name="connsiteX6" fmla="*/ 70485 w 76200"/>
                <a:gd name="connsiteY6" fmla="*/ 10477 h 108584"/>
                <a:gd name="connsiteX7" fmla="*/ 11430 w 76200"/>
                <a:gd name="connsiteY7" fmla="*/ 10477 h 108584"/>
                <a:gd name="connsiteX8" fmla="*/ 11430 w 76200"/>
                <a:gd name="connsiteY8" fmla="*/ 47625 h 108584"/>
                <a:gd name="connsiteX9" fmla="*/ 59055 w 76200"/>
                <a:gd name="connsiteY9" fmla="*/ 47625 h 108584"/>
                <a:gd name="connsiteX10" fmla="*/ 63817 w 76200"/>
                <a:gd name="connsiteY10" fmla="*/ 52388 h 108584"/>
                <a:gd name="connsiteX11" fmla="*/ 63817 w 76200"/>
                <a:gd name="connsiteY11" fmla="*/ 53340 h 108584"/>
                <a:gd name="connsiteX12" fmla="*/ 59055 w 76200"/>
                <a:gd name="connsiteY12" fmla="*/ 58102 h 108584"/>
                <a:gd name="connsiteX13" fmla="*/ 11430 w 76200"/>
                <a:gd name="connsiteY13" fmla="*/ 58102 h 108584"/>
                <a:gd name="connsiteX14" fmla="*/ 11430 w 76200"/>
                <a:gd name="connsiteY14" fmla="*/ 98108 h 108584"/>
                <a:gd name="connsiteX15" fmla="*/ 71438 w 76200"/>
                <a:gd name="connsiteY15" fmla="*/ 98108 h 108584"/>
                <a:gd name="connsiteX16" fmla="*/ 76200 w 76200"/>
                <a:gd name="connsiteY16" fmla="*/ 102870 h 108584"/>
                <a:gd name="connsiteX17" fmla="*/ 76200 w 76200"/>
                <a:gd name="connsiteY17" fmla="*/ 103822 h 108584"/>
                <a:gd name="connsiteX18" fmla="*/ 71438 w 76200"/>
                <a:gd name="connsiteY18" fmla="*/ 108585 h 108584"/>
                <a:gd name="connsiteX19" fmla="*/ 6667 w 76200"/>
                <a:gd name="connsiteY19" fmla="*/ 108585 h 108584"/>
                <a:gd name="connsiteX20" fmla="*/ 0 w 76200"/>
                <a:gd name="connsiteY20" fmla="*/ 100965 h 108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76200" h="108584">
                  <a:moveTo>
                    <a:pt x="0" y="100965"/>
                  </a:moveTo>
                  <a:lnTo>
                    <a:pt x="0" y="6667"/>
                  </a:lnTo>
                  <a:cubicBezTo>
                    <a:pt x="0" y="2858"/>
                    <a:pt x="2858" y="0"/>
                    <a:pt x="6667" y="0"/>
                  </a:cubicBezTo>
                  <a:lnTo>
                    <a:pt x="70485" y="0"/>
                  </a:lnTo>
                  <a:cubicBezTo>
                    <a:pt x="73342" y="0"/>
                    <a:pt x="75247" y="1905"/>
                    <a:pt x="75247" y="4763"/>
                  </a:cubicBezTo>
                  <a:lnTo>
                    <a:pt x="75247" y="5715"/>
                  </a:lnTo>
                  <a:cubicBezTo>
                    <a:pt x="75247" y="8572"/>
                    <a:pt x="73342" y="10477"/>
                    <a:pt x="70485" y="10477"/>
                  </a:cubicBezTo>
                  <a:lnTo>
                    <a:pt x="11430" y="10477"/>
                  </a:lnTo>
                  <a:lnTo>
                    <a:pt x="11430" y="47625"/>
                  </a:lnTo>
                  <a:lnTo>
                    <a:pt x="59055" y="47625"/>
                  </a:lnTo>
                  <a:cubicBezTo>
                    <a:pt x="61913" y="47625"/>
                    <a:pt x="63817" y="49530"/>
                    <a:pt x="63817" y="52388"/>
                  </a:cubicBezTo>
                  <a:lnTo>
                    <a:pt x="63817" y="53340"/>
                  </a:lnTo>
                  <a:cubicBezTo>
                    <a:pt x="63817" y="56197"/>
                    <a:pt x="61913" y="58102"/>
                    <a:pt x="59055" y="58102"/>
                  </a:cubicBezTo>
                  <a:lnTo>
                    <a:pt x="11430" y="58102"/>
                  </a:lnTo>
                  <a:lnTo>
                    <a:pt x="11430" y="98108"/>
                  </a:lnTo>
                  <a:lnTo>
                    <a:pt x="71438" y="98108"/>
                  </a:lnTo>
                  <a:cubicBezTo>
                    <a:pt x="74295" y="98108"/>
                    <a:pt x="76200" y="100013"/>
                    <a:pt x="76200" y="102870"/>
                  </a:cubicBezTo>
                  <a:lnTo>
                    <a:pt x="76200" y="103822"/>
                  </a:lnTo>
                  <a:cubicBezTo>
                    <a:pt x="76200" y="106680"/>
                    <a:pt x="74295" y="108585"/>
                    <a:pt x="71438" y="108585"/>
                  </a:cubicBezTo>
                  <a:lnTo>
                    <a:pt x="6667" y="108585"/>
                  </a:lnTo>
                  <a:cubicBezTo>
                    <a:pt x="2858" y="107633"/>
                    <a:pt x="0" y="104775"/>
                    <a:pt x="0" y="100965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92" name="Freeform: Shape 53">
              <a:extLst>
                <a:ext uri="{FF2B5EF4-FFF2-40B4-BE49-F238E27FC236}">
                  <a16:creationId xmlns:a16="http://schemas.microsoft.com/office/drawing/2014/main" id="{61225265-1D88-D34C-B1D4-1B78186EF7D0}"/>
                </a:ext>
              </a:extLst>
            </p:cNvPr>
            <p:cNvSpPr/>
            <p:nvPr/>
          </p:nvSpPr>
          <p:spPr>
            <a:xfrm>
              <a:off x="3180397" y="2492692"/>
              <a:ext cx="73342" cy="80010"/>
            </a:xfrm>
            <a:custGeom>
              <a:avLst/>
              <a:gdLst>
                <a:gd name="connsiteX0" fmla="*/ 36195 w 73342"/>
                <a:gd name="connsiteY0" fmla="*/ 70485 h 80010"/>
                <a:gd name="connsiteX1" fmla="*/ 60008 w 73342"/>
                <a:gd name="connsiteY1" fmla="*/ 8573 h 80010"/>
                <a:gd name="connsiteX2" fmla="*/ 67628 w 73342"/>
                <a:gd name="connsiteY2" fmla="*/ 953 h 80010"/>
                <a:gd name="connsiteX3" fmla="*/ 73343 w 73342"/>
                <a:gd name="connsiteY3" fmla="*/ 3810 h 80010"/>
                <a:gd name="connsiteX4" fmla="*/ 44768 w 73342"/>
                <a:gd name="connsiteY4" fmla="*/ 76200 h 80010"/>
                <a:gd name="connsiteX5" fmla="*/ 37148 w 73342"/>
                <a:gd name="connsiteY5" fmla="*/ 80010 h 80010"/>
                <a:gd name="connsiteX6" fmla="*/ 29528 w 73342"/>
                <a:gd name="connsiteY6" fmla="*/ 76200 h 80010"/>
                <a:gd name="connsiteX7" fmla="*/ 0 w 73342"/>
                <a:gd name="connsiteY7" fmla="*/ 2858 h 80010"/>
                <a:gd name="connsiteX8" fmla="*/ 5715 w 73342"/>
                <a:gd name="connsiteY8" fmla="*/ 0 h 80010"/>
                <a:gd name="connsiteX9" fmla="*/ 13335 w 73342"/>
                <a:gd name="connsiteY9" fmla="*/ 7620 h 80010"/>
                <a:gd name="connsiteX10" fmla="*/ 36195 w 73342"/>
                <a:gd name="connsiteY10" fmla="*/ 70485 h 80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3342" h="80010">
                  <a:moveTo>
                    <a:pt x="36195" y="70485"/>
                  </a:moveTo>
                  <a:lnTo>
                    <a:pt x="60008" y="8573"/>
                  </a:lnTo>
                  <a:cubicBezTo>
                    <a:pt x="62865" y="1905"/>
                    <a:pt x="64770" y="953"/>
                    <a:pt x="67628" y="953"/>
                  </a:cubicBezTo>
                  <a:cubicBezTo>
                    <a:pt x="71438" y="953"/>
                    <a:pt x="73343" y="3810"/>
                    <a:pt x="73343" y="3810"/>
                  </a:cubicBezTo>
                  <a:lnTo>
                    <a:pt x="44768" y="76200"/>
                  </a:lnTo>
                  <a:cubicBezTo>
                    <a:pt x="43815" y="79058"/>
                    <a:pt x="42863" y="80010"/>
                    <a:pt x="37148" y="80010"/>
                  </a:cubicBezTo>
                  <a:cubicBezTo>
                    <a:pt x="31433" y="80010"/>
                    <a:pt x="31433" y="79058"/>
                    <a:pt x="29528" y="76200"/>
                  </a:cubicBezTo>
                  <a:lnTo>
                    <a:pt x="0" y="2858"/>
                  </a:lnTo>
                  <a:cubicBezTo>
                    <a:pt x="0" y="1905"/>
                    <a:pt x="1905" y="0"/>
                    <a:pt x="5715" y="0"/>
                  </a:cubicBezTo>
                  <a:cubicBezTo>
                    <a:pt x="9525" y="0"/>
                    <a:pt x="11430" y="1905"/>
                    <a:pt x="13335" y="7620"/>
                  </a:cubicBezTo>
                  <a:lnTo>
                    <a:pt x="36195" y="7048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93" name="Freeform: Shape 54">
              <a:extLst>
                <a:ext uri="{FF2B5EF4-FFF2-40B4-BE49-F238E27FC236}">
                  <a16:creationId xmlns:a16="http://schemas.microsoft.com/office/drawing/2014/main" id="{AB3534DE-ACC0-CE45-B3EE-E99544B21FBC}"/>
                </a:ext>
              </a:extLst>
            </p:cNvPr>
            <p:cNvSpPr/>
            <p:nvPr/>
          </p:nvSpPr>
          <p:spPr>
            <a:xfrm>
              <a:off x="3256597" y="2490787"/>
              <a:ext cx="76200" cy="82867"/>
            </a:xfrm>
            <a:custGeom>
              <a:avLst/>
              <a:gdLst>
                <a:gd name="connsiteX0" fmla="*/ 40958 w 76200"/>
                <a:gd name="connsiteY0" fmla="*/ 74295 h 82867"/>
                <a:gd name="connsiteX1" fmla="*/ 67628 w 76200"/>
                <a:gd name="connsiteY1" fmla="*/ 60008 h 82867"/>
                <a:gd name="connsiteX2" fmla="*/ 74295 w 76200"/>
                <a:gd name="connsiteY2" fmla="*/ 65722 h 82867"/>
                <a:gd name="connsiteX3" fmla="*/ 40958 w 76200"/>
                <a:gd name="connsiteY3" fmla="*/ 82867 h 82867"/>
                <a:gd name="connsiteX4" fmla="*/ 0 w 76200"/>
                <a:gd name="connsiteY4" fmla="*/ 41910 h 82867"/>
                <a:gd name="connsiteX5" fmla="*/ 40005 w 76200"/>
                <a:gd name="connsiteY5" fmla="*/ 0 h 82867"/>
                <a:gd name="connsiteX6" fmla="*/ 76200 w 76200"/>
                <a:gd name="connsiteY6" fmla="*/ 40005 h 82867"/>
                <a:gd name="connsiteX7" fmla="*/ 76200 w 76200"/>
                <a:gd name="connsiteY7" fmla="*/ 40958 h 82867"/>
                <a:gd name="connsiteX8" fmla="*/ 71438 w 76200"/>
                <a:gd name="connsiteY8" fmla="*/ 44767 h 82867"/>
                <a:gd name="connsiteX9" fmla="*/ 10478 w 76200"/>
                <a:gd name="connsiteY9" fmla="*/ 44767 h 82867"/>
                <a:gd name="connsiteX10" fmla="*/ 40958 w 76200"/>
                <a:gd name="connsiteY10" fmla="*/ 74295 h 82867"/>
                <a:gd name="connsiteX11" fmla="*/ 64770 w 76200"/>
                <a:gd name="connsiteY11" fmla="*/ 36195 h 82867"/>
                <a:gd name="connsiteX12" fmla="*/ 39053 w 76200"/>
                <a:gd name="connsiteY12" fmla="*/ 10478 h 82867"/>
                <a:gd name="connsiteX13" fmla="*/ 10478 w 76200"/>
                <a:gd name="connsiteY13" fmla="*/ 36195 h 82867"/>
                <a:gd name="connsiteX14" fmla="*/ 64770 w 76200"/>
                <a:gd name="connsiteY14" fmla="*/ 36195 h 82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6200" h="82867">
                  <a:moveTo>
                    <a:pt x="40958" y="74295"/>
                  </a:moveTo>
                  <a:cubicBezTo>
                    <a:pt x="56198" y="74295"/>
                    <a:pt x="62865" y="67628"/>
                    <a:pt x="67628" y="60008"/>
                  </a:cubicBezTo>
                  <a:cubicBezTo>
                    <a:pt x="67628" y="59055"/>
                    <a:pt x="74295" y="60960"/>
                    <a:pt x="74295" y="65722"/>
                  </a:cubicBezTo>
                  <a:cubicBezTo>
                    <a:pt x="74295" y="71438"/>
                    <a:pt x="62865" y="82867"/>
                    <a:pt x="40958" y="82867"/>
                  </a:cubicBezTo>
                  <a:cubicBezTo>
                    <a:pt x="17145" y="82867"/>
                    <a:pt x="0" y="65722"/>
                    <a:pt x="0" y="41910"/>
                  </a:cubicBezTo>
                  <a:cubicBezTo>
                    <a:pt x="0" y="18097"/>
                    <a:pt x="17145" y="0"/>
                    <a:pt x="40005" y="0"/>
                  </a:cubicBezTo>
                  <a:cubicBezTo>
                    <a:pt x="61913" y="0"/>
                    <a:pt x="76200" y="15240"/>
                    <a:pt x="76200" y="40005"/>
                  </a:cubicBezTo>
                  <a:lnTo>
                    <a:pt x="76200" y="40958"/>
                  </a:lnTo>
                  <a:cubicBezTo>
                    <a:pt x="76200" y="43815"/>
                    <a:pt x="75248" y="44767"/>
                    <a:pt x="71438" y="44767"/>
                  </a:cubicBezTo>
                  <a:lnTo>
                    <a:pt x="10478" y="44767"/>
                  </a:lnTo>
                  <a:cubicBezTo>
                    <a:pt x="11430" y="61913"/>
                    <a:pt x="23813" y="74295"/>
                    <a:pt x="40958" y="74295"/>
                  </a:cubicBezTo>
                  <a:moveTo>
                    <a:pt x="64770" y="36195"/>
                  </a:moveTo>
                  <a:cubicBezTo>
                    <a:pt x="63818" y="20955"/>
                    <a:pt x="54293" y="10478"/>
                    <a:pt x="39053" y="10478"/>
                  </a:cubicBezTo>
                  <a:cubicBezTo>
                    <a:pt x="23813" y="10478"/>
                    <a:pt x="13335" y="20955"/>
                    <a:pt x="10478" y="36195"/>
                  </a:cubicBezTo>
                  <a:lnTo>
                    <a:pt x="64770" y="3619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94" name="Freeform: Shape 55">
              <a:extLst>
                <a:ext uri="{FF2B5EF4-FFF2-40B4-BE49-F238E27FC236}">
                  <a16:creationId xmlns:a16="http://schemas.microsoft.com/office/drawing/2014/main" id="{82EDE1BB-3827-784A-9761-DA804A822F95}"/>
                </a:ext>
              </a:extLst>
            </p:cNvPr>
            <p:cNvSpPr/>
            <p:nvPr/>
          </p:nvSpPr>
          <p:spPr>
            <a:xfrm>
              <a:off x="3349942" y="2491740"/>
              <a:ext cx="41910" cy="80962"/>
            </a:xfrm>
            <a:custGeom>
              <a:avLst/>
              <a:gdLst>
                <a:gd name="connsiteX0" fmla="*/ 30480 w 41910"/>
                <a:gd name="connsiteY0" fmla="*/ 0 h 80962"/>
                <a:gd name="connsiteX1" fmla="*/ 41910 w 41910"/>
                <a:gd name="connsiteY1" fmla="*/ 7620 h 80962"/>
                <a:gd name="connsiteX2" fmla="*/ 39053 w 41910"/>
                <a:gd name="connsiteY2" fmla="*/ 13335 h 80962"/>
                <a:gd name="connsiteX3" fmla="*/ 29528 w 41910"/>
                <a:gd name="connsiteY3" fmla="*/ 10477 h 80962"/>
                <a:gd name="connsiteX4" fmla="*/ 10478 w 41910"/>
                <a:gd name="connsiteY4" fmla="*/ 45720 h 80962"/>
                <a:gd name="connsiteX5" fmla="*/ 10478 w 41910"/>
                <a:gd name="connsiteY5" fmla="*/ 76200 h 80962"/>
                <a:gd name="connsiteX6" fmla="*/ 5715 w 41910"/>
                <a:gd name="connsiteY6" fmla="*/ 80963 h 80962"/>
                <a:gd name="connsiteX7" fmla="*/ 4763 w 41910"/>
                <a:gd name="connsiteY7" fmla="*/ 80963 h 80962"/>
                <a:gd name="connsiteX8" fmla="*/ 0 w 41910"/>
                <a:gd name="connsiteY8" fmla="*/ 76200 h 80962"/>
                <a:gd name="connsiteX9" fmla="*/ 0 w 41910"/>
                <a:gd name="connsiteY9" fmla="*/ 2857 h 80962"/>
                <a:gd name="connsiteX10" fmla="*/ 3810 w 41910"/>
                <a:gd name="connsiteY10" fmla="*/ 1905 h 80962"/>
                <a:gd name="connsiteX11" fmla="*/ 10478 w 41910"/>
                <a:gd name="connsiteY11" fmla="*/ 12382 h 80962"/>
                <a:gd name="connsiteX12" fmla="*/ 10478 w 41910"/>
                <a:gd name="connsiteY12" fmla="*/ 17145 h 80962"/>
                <a:gd name="connsiteX13" fmla="*/ 30480 w 41910"/>
                <a:gd name="connsiteY13" fmla="*/ 0 h 80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910" h="80962">
                  <a:moveTo>
                    <a:pt x="30480" y="0"/>
                  </a:moveTo>
                  <a:cubicBezTo>
                    <a:pt x="38100" y="0"/>
                    <a:pt x="41910" y="2857"/>
                    <a:pt x="41910" y="7620"/>
                  </a:cubicBezTo>
                  <a:cubicBezTo>
                    <a:pt x="41910" y="11430"/>
                    <a:pt x="39053" y="13335"/>
                    <a:pt x="39053" y="13335"/>
                  </a:cubicBezTo>
                  <a:cubicBezTo>
                    <a:pt x="37148" y="11430"/>
                    <a:pt x="34290" y="10477"/>
                    <a:pt x="29528" y="10477"/>
                  </a:cubicBezTo>
                  <a:cubicBezTo>
                    <a:pt x="15240" y="10477"/>
                    <a:pt x="10478" y="24765"/>
                    <a:pt x="10478" y="45720"/>
                  </a:cubicBezTo>
                  <a:lnTo>
                    <a:pt x="10478" y="76200"/>
                  </a:lnTo>
                  <a:cubicBezTo>
                    <a:pt x="10478" y="80010"/>
                    <a:pt x="8573" y="80963"/>
                    <a:pt x="5715" y="80963"/>
                  </a:cubicBezTo>
                  <a:lnTo>
                    <a:pt x="4763" y="80963"/>
                  </a:lnTo>
                  <a:cubicBezTo>
                    <a:pt x="1905" y="80963"/>
                    <a:pt x="0" y="80010"/>
                    <a:pt x="0" y="76200"/>
                  </a:cubicBezTo>
                  <a:lnTo>
                    <a:pt x="0" y="2857"/>
                  </a:lnTo>
                  <a:cubicBezTo>
                    <a:pt x="0" y="2857"/>
                    <a:pt x="1905" y="1905"/>
                    <a:pt x="3810" y="1905"/>
                  </a:cubicBezTo>
                  <a:cubicBezTo>
                    <a:pt x="7620" y="1905"/>
                    <a:pt x="10478" y="3810"/>
                    <a:pt x="10478" y="12382"/>
                  </a:cubicBezTo>
                  <a:lnTo>
                    <a:pt x="10478" y="17145"/>
                  </a:lnTo>
                  <a:cubicBezTo>
                    <a:pt x="12383" y="5715"/>
                    <a:pt x="20003" y="0"/>
                    <a:pt x="30480" y="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95" name="Freeform: Shape 56">
              <a:extLst>
                <a:ext uri="{FF2B5EF4-FFF2-40B4-BE49-F238E27FC236}">
                  <a16:creationId xmlns:a16="http://schemas.microsoft.com/office/drawing/2014/main" id="{D43028D8-7F34-3D49-AA7D-A85830375FCA}"/>
                </a:ext>
              </a:extLst>
            </p:cNvPr>
            <p:cNvSpPr/>
            <p:nvPr/>
          </p:nvSpPr>
          <p:spPr>
            <a:xfrm>
              <a:off x="3397567" y="2494597"/>
              <a:ext cx="73342" cy="112395"/>
            </a:xfrm>
            <a:custGeom>
              <a:avLst/>
              <a:gdLst>
                <a:gd name="connsiteX0" fmla="*/ 21908 w 73342"/>
                <a:gd name="connsiteY0" fmla="*/ 107633 h 112395"/>
                <a:gd name="connsiteX1" fmla="*/ 35242 w 73342"/>
                <a:gd name="connsiteY1" fmla="*/ 74295 h 112395"/>
                <a:gd name="connsiteX2" fmla="*/ 28575 w 73342"/>
                <a:gd name="connsiteY2" fmla="*/ 70485 h 112395"/>
                <a:gd name="connsiteX3" fmla="*/ 0 w 73342"/>
                <a:gd name="connsiteY3" fmla="*/ 2858 h 112395"/>
                <a:gd name="connsiteX4" fmla="*/ 5715 w 73342"/>
                <a:gd name="connsiteY4" fmla="*/ 0 h 112395"/>
                <a:gd name="connsiteX5" fmla="*/ 13335 w 73342"/>
                <a:gd name="connsiteY5" fmla="*/ 7620 h 112395"/>
                <a:gd name="connsiteX6" fmla="*/ 38100 w 73342"/>
                <a:gd name="connsiteY6" fmla="*/ 69533 h 112395"/>
                <a:gd name="connsiteX7" fmla="*/ 60008 w 73342"/>
                <a:gd name="connsiteY7" fmla="*/ 8573 h 112395"/>
                <a:gd name="connsiteX8" fmla="*/ 67628 w 73342"/>
                <a:gd name="connsiteY8" fmla="*/ 953 h 112395"/>
                <a:gd name="connsiteX9" fmla="*/ 73342 w 73342"/>
                <a:gd name="connsiteY9" fmla="*/ 3810 h 112395"/>
                <a:gd name="connsiteX10" fmla="*/ 35242 w 73342"/>
                <a:gd name="connsiteY10" fmla="*/ 105728 h 112395"/>
                <a:gd name="connsiteX11" fmla="*/ 27623 w 73342"/>
                <a:gd name="connsiteY11" fmla="*/ 112395 h 112395"/>
                <a:gd name="connsiteX12" fmla="*/ 21908 w 73342"/>
                <a:gd name="connsiteY12" fmla="*/ 107633 h 112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3342" h="112395">
                  <a:moveTo>
                    <a:pt x="21908" y="107633"/>
                  </a:moveTo>
                  <a:lnTo>
                    <a:pt x="35242" y="74295"/>
                  </a:lnTo>
                  <a:cubicBezTo>
                    <a:pt x="31433" y="74295"/>
                    <a:pt x="30480" y="73343"/>
                    <a:pt x="28575" y="70485"/>
                  </a:cubicBezTo>
                  <a:lnTo>
                    <a:pt x="0" y="2858"/>
                  </a:lnTo>
                  <a:cubicBezTo>
                    <a:pt x="0" y="1905"/>
                    <a:pt x="1905" y="0"/>
                    <a:pt x="5715" y="0"/>
                  </a:cubicBezTo>
                  <a:cubicBezTo>
                    <a:pt x="9525" y="0"/>
                    <a:pt x="11430" y="1905"/>
                    <a:pt x="13335" y="7620"/>
                  </a:cubicBezTo>
                  <a:lnTo>
                    <a:pt x="38100" y="69533"/>
                  </a:lnTo>
                  <a:lnTo>
                    <a:pt x="60008" y="8573"/>
                  </a:lnTo>
                  <a:cubicBezTo>
                    <a:pt x="61913" y="2858"/>
                    <a:pt x="64770" y="953"/>
                    <a:pt x="67628" y="953"/>
                  </a:cubicBezTo>
                  <a:cubicBezTo>
                    <a:pt x="70485" y="953"/>
                    <a:pt x="73342" y="2858"/>
                    <a:pt x="73342" y="3810"/>
                  </a:cubicBezTo>
                  <a:lnTo>
                    <a:pt x="35242" y="105728"/>
                  </a:lnTo>
                  <a:cubicBezTo>
                    <a:pt x="33338" y="111443"/>
                    <a:pt x="30480" y="112395"/>
                    <a:pt x="27623" y="112395"/>
                  </a:cubicBezTo>
                  <a:cubicBezTo>
                    <a:pt x="24765" y="110490"/>
                    <a:pt x="21908" y="107633"/>
                    <a:pt x="21908" y="10763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98" name="Freeform: Shape 57">
              <a:extLst>
                <a:ext uri="{FF2B5EF4-FFF2-40B4-BE49-F238E27FC236}">
                  <a16:creationId xmlns:a16="http://schemas.microsoft.com/office/drawing/2014/main" id="{8F41775E-AA76-F14A-9FF1-BCA1AABAC145}"/>
                </a:ext>
              </a:extLst>
            </p:cNvPr>
            <p:cNvSpPr/>
            <p:nvPr/>
          </p:nvSpPr>
          <p:spPr>
            <a:xfrm>
              <a:off x="3472815" y="2491740"/>
              <a:ext cx="80962" cy="81950"/>
            </a:xfrm>
            <a:custGeom>
              <a:avLst/>
              <a:gdLst>
                <a:gd name="connsiteX0" fmla="*/ 0 w 80962"/>
                <a:gd name="connsiteY0" fmla="*/ 40957 h 81950"/>
                <a:gd name="connsiteX1" fmla="*/ 40957 w 80962"/>
                <a:gd name="connsiteY1" fmla="*/ 0 h 81950"/>
                <a:gd name="connsiteX2" fmla="*/ 80963 w 80962"/>
                <a:gd name="connsiteY2" fmla="*/ 40957 h 81950"/>
                <a:gd name="connsiteX3" fmla="*/ 40957 w 80962"/>
                <a:gd name="connsiteY3" fmla="*/ 81915 h 81950"/>
                <a:gd name="connsiteX4" fmla="*/ 0 w 80962"/>
                <a:gd name="connsiteY4" fmla="*/ 40957 h 81950"/>
                <a:gd name="connsiteX5" fmla="*/ 70485 w 80962"/>
                <a:gd name="connsiteY5" fmla="*/ 41910 h 81950"/>
                <a:gd name="connsiteX6" fmla="*/ 40957 w 80962"/>
                <a:gd name="connsiteY6" fmla="*/ 9525 h 81950"/>
                <a:gd name="connsiteX7" fmla="*/ 11430 w 80962"/>
                <a:gd name="connsiteY7" fmla="*/ 40957 h 81950"/>
                <a:gd name="connsiteX8" fmla="*/ 40957 w 80962"/>
                <a:gd name="connsiteY8" fmla="*/ 73342 h 81950"/>
                <a:gd name="connsiteX9" fmla="*/ 70485 w 80962"/>
                <a:gd name="connsiteY9" fmla="*/ 41910 h 81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962" h="81950">
                  <a:moveTo>
                    <a:pt x="0" y="40957"/>
                  </a:moveTo>
                  <a:cubicBezTo>
                    <a:pt x="0" y="17145"/>
                    <a:pt x="17145" y="0"/>
                    <a:pt x="40957" y="0"/>
                  </a:cubicBezTo>
                  <a:cubicBezTo>
                    <a:pt x="64770" y="0"/>
                    <a:pt x="80963" y="17145"/>
                    <a:pt x="80963" y="40957"/>
                  </a:cubicBezTo>
                  <a:cubicBezTo>
                    <a:pt x="80963" y="64770"/>
                    <a:pt x="63817" y="81915"/>
                    <a:pt x="40957" y="81915"/>
                  </a:cubicBezTo>
                  <a:cubicBezTo>
                    <a:pt x="17145" y="82867"/>
                    <a:pt x="0" y="64770"/>
                    <a:pt x="0" y="40957"/>
                  </a:cubicBezTo>
                  <a:moveTo>
                    <a:pt x="70485" y="41910"/>
                  </a:moveTo>
                  <a:cubicBezTo>
                    <a:pt x="70485" y="23813"/>
                    <a:pt x="58102" y="9525"/>
                    <a:pt x="40957" y="9525"/>
                  </a:cubicBezTo>
                  <a:cubicBezTo>
                    <a:pt x="23813" y="9525"/>
                    <a:pt x="11430" y="22860"/>
                    <a:pt x="11430" y="40957"/>
                  </a:cubicBezTo>
                  <a:cubicBezTo>
                    <a:pt x="11430" y="59055"/>
                    <a:pt x="23813" y="73342"/>
                    <a:pt x="40957" y="73342"/>
                  </a:cubicBezTo>
                  <a:cubicBezTo>
                    <a:pt x="58102" y="73342"/>
                    <a:pt x="70485" y="60007"/>
                    <a:pt x="70485" y="4191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99" name="Freeform: Shape 58">
              <a:extLst>
                <a:ext uri="{FF2B5EF4-FFF2-40B4-BE49-F238E27FC236}">
                  <a16:creationId xmlns:a16="http://schemas.microsoft.com/office/drawing/2014/main" id="{C90F5AD7-9DB8-D34C-9A75-6327D13DA3AF}"/>
                </a:ext>
              </a:extLst>
            </p:cNvPr>
            <p:cNvSpPr/>
            <p:nvPr/>
          </p:nvSpPr>
          <p:spPr>
            <a:xfrm>
              <a:off x="3567112" y="2491740"/>
              <a:ext cx="67627" cy="80009"/>
            </a:xfrm>
            <a:custGeom>
              <a:avLst/>
              <a:gdLst>
                <a:gd name="connsiteX0" fmla="*/ 36195 w 67627"/>
                <a:gd name="connsiteY0" fmla="*/ 0 h 80009"/>
                <a:gd name="connsiteX1" fmla="*/ 67628 w 67627"/>
                <a:gd name="connsiteY1" fmla="*/ 34290 h 80009"/>
                <a:gd name="connsiteX2" fmla="*/ 67628 w 67627"/>
                <a:gd name="connsiteY2" fmla="*/ 75247 h 80009"/>
                <a:gd name="connsiteX3" fmla="*/ 62865 w 67627"/>
                <a:gd name="connsiteY3" fmla="*/ 80010 h 80009"/>
                <a:gd name="connsiteX4" fmla="*/ 61913 w 67627"/>
                <a:gd name="connsiteY4" fmla="*/ 80010 h 80009"/>
                <a:gd name="connsiteX5" fmla="*/ 57150 w 67627"/>
                <a:gd name="connsiteY5" fmla="*/ 75247 h 80009"/>
                <a:gd name="connsiteX6" fmla="*/ 57150 w 67627"/>
                <a:gd name="connsiteY6" fmla="*/ 34290 h 80009"/>
                <a:gd name="connsiteX7" fmla="*/ 36195 w 67627"/>
                <a:gd name="connsiteY7" fmla="*/ 8572 h 80009"/>
                <a:gd name="connsiteX8" fmla="*/ 10478 w 67627"/>
                <a:gd name="connsiteY8" fmla="*/ 25717 h 80009"/>
                <a:gd name="connsiteX9" fmla="*/ 10478 w 67627"/>
                <a:gd name="connsiteY9" fmla="*/ 75247 h 80009"/>
                <a:gd name="connsiteX10" fmla="*/ 5715 w 67627"/>
                <a:gd name="connsiteY10" fmla="*/ 80010 h 80009"/>
                <a:gd name="connsiteX11" fmla="*/ 4763 w 67627"/>
                <a:gd name="connsiteY11" fmla="*/ 80010 h 80009"/>
                <a:gd name="connsiteX12" fmla="*/ 0 w 67627"/>
                <a:gd name="connsiteY12" fmla="*/ 75247 h 80009"/>
                <a:gd name="connsiteX13" fmla="*/ 0 w 67627"/>
                <a:gd name="connsiteY13" fmla="*/ 1905 h 80009"/>
                <a:gd name="connsiteX14" fmla="*/ 3810 w 67627"/>
                <a:gd name="connsiteY14" fmla="*/ 952 h 80009"/>
                <a:gd name="connsiteX15" fmla="*/ 10478 w 67627"/>
                <a:gd name="connsiteY15" fmla="*/ 11430 h 80009"/>
                <a:gd name="connsiteX16" fmla="*/ 10478 w 67627"/>
                <a:gd name="connsiteY16" fmla="*/ 14288 h 80009"/>
                <a:gd name="connsiteX17" fmla="*/ 36195 w 67627"/>
                <a:gd name="connsiteY17" fmla="*/ 0 h 80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7627" h="80009">
                  <a:moveTo>
                    <a:pt x="36195" y="0"/>
                  </a:moveTo>
                  <a:cubicBezTo>
                    <a:pt x="57150" y="0"/>
                    <a:pt x="67628" y="14288"/>
                    <a:pt x="67628" y="34290"/>
                  </a:cubicBezTo>
                  <a:lnTo>
                    <a:pt x="67628" y="75247"/>
                  </a:lnTo>
                  <a:cubicBezTo>
                    <a:pt x="67628" y="79057"/>
                    <a:pt x="65722" y="80010"/>
                    <a:pt x="62865" y="80010"/>
                  </a:cubicBezTo>
                  <a:lnTo>
                    <a:pt x="61913" y="80010"/>
                  </a:lnTo>
                  <a:cubicBezTo>
                    <a:pt x="59055" y="80010"/>
                    <a:pt x="57150" y="79057"/>
                    <a:pt x="57150" y="75247"/>
                  </a:cubicBezTo>
                  <a:lnTo>
                    <a:pt x="57150" y="34290"/>
                  </a:lnTo>
                  <a:cubicBezTo>
                    <a:pt x="57150" y="19050"/>
                    <a:pt x="49530" y="8572"/>
                    <a:pt x="36195" y="8572"/>
                  </a:cubicBezTo>
                  <a:cubicBezTo>
                    <a:pt x="23813" y="8572"/>
                    <a:pt x="15240" y="15240"/>
                    <a:pt x="10478" y="25717"/>
                  </a:cubicBezTo>
                  <a:lnTo>
                    <a:pt x="10478" y="75247"/>
                  </a:lnTo>
                  <a:cubicBezTo>
                    <a:pt x="10478" y="79057"/>
                    <a:pt x="8572" y="80010"/>
                    <a:pt x="5715" y="80010"/>
                  </a:cubicBezTo>
                  <a:lnTo>
                    <a:pt x="4763" y="80010"/>
                  </a:lnTo>
                  <a:cubicBezTo>
                    <a:pt x="1905" y="80010"/>
                    <a:pt x="0" y="79057"/>
                    <a:pt x="0" y="75247"/>
                  </a:cubicBezTo>
                  <a:lnTo>
                    <a:pt x="0" y="1905"/>
                  </a:lnTo>
                  <a:cubicBezTo>
                    <a:pt x="0" y="1905"/>
                    <a:pt x="1905" y="952"/>
                    <a:pt x="3810" y="952"/>
                  </a:cubicBezTo>
                  <a:cubicBezTo>
                    <a:pt x="7620" y="952"/>
                    <a:pt x="10478" y="2857"/>
                    <a:pt x="10478" y="11430"/>
                  </a:cubicBezTo>
                  <a:lnTo>
                    <a:pt x="10478" y="14288"/>
                  </a:lnTo>
                  <a:cubicBezTo>
                    <a:pt x="14288" y="5715"/>
                    <a:pt x="23813" y="0"/>
                    <a:pt x="36195" y="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00" name="Freeform: Shape 59">
              <a:extLst>
                <a:ext uri="{FF2B5EF4-FFF2-40B4-BE49-F238E27FC236}">
                  <a16:creationId xmlns:a16="http://schemas.microsoft.com/office/drawing/2014/main" id="{29798B14-06CA-014E-A201-2B56F8107A02}"/>
                </a:ext>
              </a:extLst>
            </p:cNvPr>
            <p:cNvSpPr/>
            <p:nvPr/>
          </p:nvSpPr>
          <p:spPr>
            <a:xfrm>
              <a:off x="3646170" y="2490787"/>
              <a:ext cx="76200" cy="82867"/>
            </a:xfrm>
            <a:custGeom>
              <a:avLst/>
              <a:gdLst>
                <a:gd name="connsiteX0" fmla="*/ 40958 w 76200"/>
                <a:gd name="connsiteY0" fmla="*/ 74295 h 82867"/>
                <a:gd name="connsiteX1" fmla="*/ 67627 w 76200"/>
                <a:gd name="connsiteY1" fmla="*/ 60008 h 82867"/>
                <a:gd name="connsiteX2" fmla="*/ 74295 w 76200"/>
                <a:gd name="connsiteY2" fmla="*/ 65722 h 82867"/>
                <a:gd name="connsiteX3" fmla="*/ 40958 w 76200"/>
                <a:gd name="connsiteY3" fmla="*/ 82867 h 82867"/>
                <a:gd name="connsiteX4" fmla="*/ 0 w 76200"/>
                <a:gd name="connsiteY4" fmla="*/ 41910 h 82867"/>
                <a:gd name="connsiteX5" fmla="*/ 40005 w 76200"/>
                <a:gd name="connsiteY5" fmla="*/ 0 h 82867"/>
                <a:gd name="connsiteX6" fmla="*/ 76200 w 76200"/>
                <a:gd name="connsiteY6" fmla="*/ 40005 h 82867"/>
                <a:gd name="connsiteX7" fmla="*/ 76200 w 76200"/>
                <a:gd name="connsiteY7" fmla="*/ 40958 h 82867"/>
                <a:gd name="connsiteX8" fmla="*/ 71438 w 76200"/>
                <a:gd name="connsiteY8" fmla="*/ 44767 h 82867"/>
                <a:gd name="connsiteX9" fmla="*/ 10477 w 76200"/>
                <a:gd name="connsiteY9" fmla="*/ 44767 h 82867"/>
                <a:gd name="connsiteX10" fmla="*/ 40958 w 76200"/>
                <a:gd name="connsiteY10" fmla="*/ 74295 h 82867"/>
                <a:gd name="connsiteX11" fmla="*/ 64770 w 76200"/>
                <a:gd name="connsiteY11" fmla="*/ 36195 h 82867"/>
                <a:gd name="connsiteX12" fmla="*/ 39052 w 76200"/>
                <a:gd name="connsiteY12" fmla="*/ 10478 h 82867"/>
                <a:gd name="connsiteX13" fmla="*/ 10477 w 76200"/>
                <a:gd name="connsiteY13" fmla="*/ 36195 h 82867"/>
                <a:gd name="connsiteX14" fmla="*/ 64770 w 76200"/>
                <a:gd name="connsiteY14" fmla="*/ 36195 h 82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6200" h="82867">
                  <a:moveTo>
                    <a:pt x="40958" y="74295"/>
                  </a:moveTo>
                  <a:cubicBezTo>
                    <a:pt x="56197" y="74295"/>
                    <a:pt x="62865" y="67628"/>
                    <a:pt x="67627" y="60008"/>
                  </a:cubicBezTo>
                  <a:cubicBezTo>
                    <a:pt x="67627" y="59055"/>
                    <a:pt x="74295" y="60960"/>
                    <a:pt x="74295" y="65722"/>
                  </a:cubicBezTo>
                  <a:cubicBezTo>
                    <a:pt x="74295" y="71438"/>
                    <a:pt x="62865" y="82867"/>
                    <a:pt x="40958" y="82867"/>
                  </a:cubicBezTo>
                  <a:cubicBezTo>
                    <a:pt x="17145" y="82867"/>
                    <a:pt x="0" y="65722"/>
                    <a:pt x="0" y="41910"/>
                  </a:cubicBezTo>
                  <a:cubicBezTo>
                    <a:pt x="0" y="18097"/>
                    <a:pt x="17145" y="0"/>
                    <a:pt x="40005" y="0"/>
                  </a:cubicBezTo>
                  <a:cubicBezTo>
                    <a:pt x="61913" y="0"/>
                    <a:pt x="76200" y="15240"/>
                    <a:pt x="76200" y="40005"/>
                  </a:cubicBezTo>
                  <a:lnTo>
                    <a:pt x="76200" y="40958"/>
                  </a:lnTo>
                  <a:cubicBezTo>
                    <a:pt x="76200" y="43815"/>
                    <a:pt x="75247" y="44767"/>
                    <a:pt x="71438" y="44767"/>
                  </a:cubicBezTo>
                  <a:lnTo>
                    <a:pt x="10477" y="44767"/>
                  </a:lnTo>
                  <a:cubicBezTo>
                    <a:pt x="11430" y="61913"/>
                    <a:pt x="23813" y="74295"/>
                    <a:pt x="40958" y="74295"/>
                  </a:cubicBezTo>
                  <a:moveTo>
                    <a:pt x="64770" y="36195"/>
                  </a:moveTo>
                  <a:cubicBezTo>
                    <a:pt x="63817" y="20955"/>
                    <a:pt x="54292" y="10478"/>
                    <a:pt x="39052" y="10478"/>
                  </a:cubicBezTo>
                  <a:cubicBezTo>
                    <a:pt x="23813" y="10478"/>
                    <a:pt x="13335" y="20955"/>
                    <a:pt x="10477" y="36195"/>
                  </a:cubicBezTo>
                  <a:lnTo>
                    <a:pt x="64770" y="3619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2981613661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D11DAC0-3D2D-47FC-9F6D-4557B7ABA2D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3475"/>
          <a:stretch/>
        </p:blipFill>
        <p:spPr>
          <a:xfrm>
            <a:off x="1587" y="0"/>
            <a:ext cx="12190413" cy="6619587"/>
          </a:xfrm>
          <a:prstGeom prst="rect">
            <a:avLst/>
          </a:prstGeom>
        </p:spPr>
      </p:pic>
      <p:sp>
        <p:nvSpPr>
          <p:cNvPr id="86" name="Text Placeholder 2">
            <a:extLst>
              <a:ext uri="{FF2B5EF4-FFF2-40B4-BE49-F238E27FC236}">
                <a16:creationId xmlns:a16="http://schemas.microsoft.com/office/drawing/2014/main" id="{9147BED3-AD59-473C-B06A-DAB4642B8F1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34243" y="560439"/>
            <a:ext cx="5120104" cy="1828800"/>
          </a:xfrm>
          <a:prstGeom prst="rect">
            <a:avLst/>
          </a:prstGeom>
        </p:spPr>
        <p:txBody>
          <a:bodyPr/>
          <a:lstStyle>
            <a:lvl1pPr marL="0" marR="2540" indent="0" algn="l" defTabSz="457189" rtl="0" eaLnBrk="1" latinLnBrk="0" hangingPunct="1">
              <a:lnSpc>
                <a:spcPct val="90000"/>
              </a:lnSpc>
              <a:spcBef>
                <a:spcPts val="0"/>
              </a:spcBef>
              <a:buFont typeface="Arial"/>
              <a:buNone/>
              <a:defRPr lang="en-US" sz="6551" b="1" i="0" dirty="0" smtClean="0">
                <a:solidFill>
                  <a:schemeClr val="accent2"/>
                </a:solidFill>
                <a:latin typeface="Arial MT" pitchFamily="50" charset="0"/>
                <a:ea typeface="+mj-ea"/>
                <a:cs typeface="Arial"/>
              </a:defRPr>
            </a:lvl1pPr>
            <a:lvl2pPr marL="6351" marR="2540" indent="0" algn="l" defTabSz="457189" rtl="0" eaLnBrk="1" latinLnBrk="0" hangingPunct="1">
              <a:lnSpc>
                <a:spcPct val="77700"/>
              </a:lnSpc>
              <a:spcBef>
                <a:spcPts val="931"/>
              </a:spcBef>
              <a:buFont typeface="Arial"/>
              <a:buNone/>
              <a:defRPr lang="en-US" sz="3275" b="1" kern="1200" spc="-111" baseline="0" dirty="0" smtClean="0">
                <a:solidFill>
                  <a:srgbClr val="2C4046"/>
                </a:solidFill>
                <a:latin typeface="Arial"/>
                <a:ea typeface="+mn-ea"/>
                <a:cs typeface="Arial"/>
              </a:defRPr>
            </a:lvl2pPr>
            <a:lvl3pPr marL="6351" marR="2540" indent="0" algn="l" defTabSz="457189" rtl="0" eaLnBrk="1" latinLnBrk="0" hangingPunct="1">
              <a:lnSpc>
                <a:spcPct val="77700"/>
              </a:lnSpc>
              <a:spcBef>
                <a:spcPts val="931"/>
              </a:spcBef>
              <a:buFont typeface="Arial"/>
              <a:buNone/>
              <a:defRPr lang="en-US" sz="3275" b="1" kern="1200" spc="-111" baseline="0" dirty="0" smtClean="0">
                <a:solidFill>
                  <a:srgbClr val="2C4046"/>
                </a:solidFill>
                <a:latin typeface="Arial"/>
                <a:ea typeface="+mn-ea"/>
                <a:cs typeface="Arial"/>
              </a:defRPr>
            </a:lvl3pPr>
            <a:lvl4pPr marL="6351" marR="2540" indent="0" algn="l" defTabSz="457189" rtl="0" eaLnBrk="1" latinLnBrk="0" hangingPunct="1">
              <a:lnSpc>
                <a:spcPct val="77700"/>
              </a:lnSpc>
              <a:spcBef>
                <a:spcPts val="931"/>
              </a:spcBef>
              <a:buFont typeface="Arial"/>
              <a:buNone/>
              <a:defRPr lang="en-US" sz="3275" b="1" kern="1200" spc="-111" baseline="0" dirty="0" smtClean="0">
                <a:solidFill>
                  <a:srgbClr val="2C4046"/>
                </a:solidFill>
                <a:latin typeface="Arial"/>
                <a:ea typeface="+mn-ea"/>
                <a:cs typeface="Arial"/>
              </a:defRPr>
            </a:lvl4pPr>
            <a:lvl5pPr marL="6351" marR="2540" indent="0" algn="l" defTabSz="457189" rtl="0" eaLnBrk="1" latinLnBrk="0" hangingPunct="1">
              <a:lnSpc>
                <a:spcPct val="77700"/>
              </a:lnSpc>
              <a:spcBef>
                <a:spcPts val="931"/>
              </a:spcBef>
              <a:buFont typeface="Arial"/>
              <a:buNone/>
              <a:defRPr lang="en-US" sz="3275" b="1" kern="1200" spc="-111" baseline="0" dirty="0">
                <a:solidFill>
                  <a:srgbClr val="2C4046"/>
                </a:solidFill>
                <a:latin typeface="Arial"/>
                <a:ea typeface="+mn-ea"/>
                <a:cs typeface="Arial"/>
              </a:defRPr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59D25AF6-403A-4F81-A0B8-1FDED4140224}"/>
              </a:ext>
            </a:extLst>
          </p:cNvPr>
          <p:cNvSpPr/>
          <p:nvPr/>
        </p:nvSpPr>
        <p:spPr>
          <a:xfrm>
            <a:off x="11718817" y="2261514"/>
            <a:ext cx="9143047" cy="8572"/>
          </a:xfrm>
          <a:custGeom>
            <a:avLst/>
            <a:gdLst>
              <a:gd name="connsiteX0" fmla="*/ 0 w 9143047"/>
              <a:gd name="connsiteY0" fmla="*/ 0 h 9525"/>
              <a:gd name="connsiteX1" fmla="*/ 9143048 w 9143047"/>
              <a:gd name="connsiteY1" fmla="*/ 0 h 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143047" h="9525">
                <a:moveTo>
                  <a:pt x="0" y="0"/>
                </a:moveTo>
                <a:lnTo>
                  <a:pt x="9143048" y="0"/>
                </a:lnTo>
              </a:path>
            </a:pathLst>
          </a:cu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2400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7A1366D9-201F-4C0D-ACC4-6EC84A882A22}"/>
              </a:ext>
            </a:extLst>
          </p:cNvPr>
          <p:cNvSpPr/>
          <p:nvPr/>
        </p:nvSpPr>
        <p:spPr>
          <a:xfrm>
            <a:off x="11717864" y="2261514"/>
            <a:ext cx="9144000" cy="8572"/>
          </a:xfrm>
          <a:custGeom>
            <a:avLst/>
            <a:gdLst>
              <a:gd name="connsiteX0" fmla="*/ 0 w 9144000"/>
              <a:gd name="connsiteY0" fmla="*/ 0 h 9525"/>
              <a:gd name="connsiteX1" fmla="*/ 9144000 w 9144000"/>
              <a:gd name="connsiteY1" fmla="*/ 0 h 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144000" h="9525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2400"/>
          </a:p>
        </p:txBody>
      </p:sp>
      <p:sp>
        <p:nvSpPr>
          <p:cNvPr id="96" name="Freeform: Shape 95">
            <a:extLst>
              <a:ext uri="{FF2B5EF4-FFF2-40B4-BE49-F238E27FC236}">
                <a16:creationId xmlns:a16="http://schemas.microsoft.com/office/drawing/2014/main" id="{5F1B4D3F-5F32-4CB0-9139-FF67BB33464D}"/>
              </a:ext>
            </a:extLst>
          </p:cNvPr>
          <p:cNvSpPr/>
          <p:nvPr/>
        </p:nvSpPr>
        <p:spPr>
          <a:xfrm>
            <a:off x="11717864" y="2261514"/>
            <a:ext cx="9144000" cy="8572"/>
          </a:xfrm>
          <a:custGeom>
            <a:avLst/>
            <a:gdLst>
              <a:gd name="connsiteX0" fmla="*/ 0 w 9144000"/>
              <a:gd name="connsiteY0" fmla="*/ 0 h 9525"/>
              <a:gd name="connsiteX1" fmla="*/ 9144000 w 9144000"/>
              <a:gd name="connsiteY1" fmla="*/ 0 h 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144000" h="9525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2400"/>
          </a:p>
        </p:txBody>
      </p:sp>
      <p:sp>
        <p:nvSpPr>
          <p:cNvPr id="97" name="Freeform: Shape 96">
            <a:extLst>
              <a:ext uri="{FF2B5EF4-FFF2-40B4-BE49-F238E27FC236}">
                <a16:creationId xmlns:a16="http://schemas.microsoft.com/office/drawing/2014/main" id="{D454BC04-D009-40B1-AF8F-0417982C0A4A}"/>
              </a:ext>
            </a:extLst>
          </p:cNvPr>
          <p:cNvSpPr/>
          <p:nvPr/>
        </p:nvSpPr>
        <p:spPr>
          <a:xfrm>
            <a:off x="11717864" y="2261514"/>
            <a:ext cx="9144000" cy="8572"/>
          </a:xfrm>
          <a:custGeom>
            <a:avLst/>
            <a:gdLst>
              <a:gd name="connsiteX0" fmla="*/ 9144000 w 9144000"/>
              <a:gd name="connsiteY0" fmla="*/ 0 h 9525"/>
              <a:gd name="connsiteX1" fmla="*/ 0 w 9144000"/>
              <a:gd name="connsiteY1" fmla="*/ 0 h 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144000" h="9525">
                <a:moveTo>
                  <a:pt x="9144000" y="0"/>
                </a:moveTo>
                <a:lnTo>
                  <a:pt x="0" y="0"/>
                </a:lnTo>
              </a:path>
            </a:pathLst>
          </a:cu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2400"/>
          </a:p>
        </p:txBody>
      </p:sp>
      <p:sp>
        <p:nvSpPr>
          <p:cNvPr id="54" name="Slide Number Placeholder 9">
            <a:extLst>
              <a:ext uri="{FF2B5EF4-FFF2-40B4-BE49-F238E27FC236}">
                <a16:creationId xmlns:a16="http://schemas.microsoft.com/office/drawing/2014/main" id="{5AB7AEF5-6381-47F5-B870-8B24B09D9D59}"/>
              </a:ext>
            </a:extLst>
          </p:cNvPr>
          <p:cNvSpPr txBox="1">
            <a:spLocks/>
          </p:cNvSpPr>
          <p:nvPr userDrawn="1"/>
        </p:nvSpPr>
        <p:spPr>
          <a:xfrm>
            <a:off x="11730624" y="324781"/>
            <a:ext cx="117005" cy="95939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defRPr lang="en-US" sz="700" b="1" kern="1200" smtClean="0">
                <a:solidFill>
                  <a:srgbClr val="2C4046"/>
                </a:solidFill>
                <a:latin typeface="Arial"/>
                <a:ea typeface="+mn-ea"/>
                <a:cs typeface="Arial"/>
              </a:defRPr>
            </a:lvl1pPr>
            <a:lvl2pPr marL="633954" algn="l" defTabSz="633954" rtl="0" eaLnBrk="1" latinLnBrk="0" hangingPunct="1">
              <a:defRPr sz="24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67907" algn="l" defTabSz="633954" rtl="0" eaLnBrk="1" latinLnBrk="0" hangingPunct="1">
              <a:defRPr sz="24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01861" algn="l" defTabSz="633954" rtl="0" eaLnBrk="1" latinLnBrk="0" hangingPunct="1">
              <a:defRPr sz="24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535814" algn="l" defTabSz="633954" rtl="0" eaLnBrk="1" latinLnBrk="0" hangingPunct="1">
              <a:defRPr sz="24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169768" algn="l" defTabSz="633954" rtl="0" eaLnBrk="1" latinLnBrk="0" hangingPunct="1">
              <a:defRPr sz="24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803721" algn="l" defTabSz="633954" rtl="0" eaLnBrk="1" latinLnBrk="0" hangingPunct="1">
              <a:defRPr sz="24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437675" algn="l" defTabSz="633954" rtl="0" eaLnBrk="1" latinLnBrk="0" hangingPunct="1">
              <a:defRPr sz="24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071628" algn="l" defTabSz="633954" rtl="0" eaLnBrk="1" latinLnBrk="0" hangingPunct="1">
              <a:defRPr sz="24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37941EF-9EE4-4C49-BBA8-147D44CBA153}" type="slidenum">
              <a:rPr lang="en-US" sz="600" smtClean="0">
                <a:solidFill>
                  <a:schemeClr val="bg1"/>
                </a:solidFill>
              </a:rPr>
              <a:pPr/>
              <a:t>‹#›</a:t>
            </a:fld>
            <a:endParaRPr lang="en-US" sz="600">
              <a:solidFill>
                <a:schemeClr val="bg1"/>
              </a:solidFill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8A46AA19-A579-48B0-9778-B17057AD5CDB}"/>
              </a:ext>
            </a:extLst>
          </p:cNvPr>
          <p:cNvSpPr/>
          <p:nvPr/>
        </p:nvSpPr>
        <p:spPr>
          <a:xfrm>
            <a:off x="11759787" y="-408907"/>
            <a:ext cx="9144000" cy="8572"/>
          </a:xfrm>
          <a:custGeom>
            <a:avLst/>
            <a:gdLst>
              <a:gd name="connsiteX0" fmla="*/ 9144000 w 9144000"/>
              <a:gd name="connsiteY0" fmla="*/ 0 h 9525"/>
              <a:gd name="connsiteX1" fmla="*/ 0 w 9144000"/>
              <a:gd name="connsiteY1" fmla="*/ 0 h 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144000" h="9525">
                <a:moveTo>
                  <a:pt x="9144000" y="0"/>
                </a:moveTo>
                <a:lnTo>
                  <a:pt x="0" y="0"/>
                </a:lnTo>
              </a:path>
            </a:pathLst>
          </a:cu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2400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9A4D3707-A28A-4A7E-AF73-202DC792FC4F}"/>
              </a:ext>
            </a:extLst>
          </p:cNvPr>
          <p:cNvSpPr/>
          <p:nvPr/>
        </p:nvSpPr>
        <p:spPr>
          <a:xfrm>
            <a:off x="11759787" y="-408907"/>
            <a:ext cx="9144000" cy="8572"/>
          </a:xfrm>
          <a:custGeom>
            <a:avLst/>
            <a:gdLst>
              <a:gd name="connsiteX0" fmla="*/ 9144000 w 9144000"/>
              <a:gd name="connsiteY0" fmla="*/ 0 h 9525"/>
              <a:gd name="connsiteX1" fmla="*/ 0 w 9144000"/>
              <a:gd name="connsiteY1" fmla="*/ 0 h 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144000" h="9525">
                <a:moveTo>
                  <a:pt x="9144000" y="0"/>
                </a:moveTo>
                <a:lnTo>
                  <a:pt x="0" y="0"/>
                </a:lnTo>
              </a:path>
            </a:pathLst>
          </a:cu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2400"/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F55C7448-3EEB-4F0C-AC2D-F185C62EA0A2}"/>
              </a:ext>
            </a:extLst>
          </p:cNvPr>
          <p:cNvSpPr/>
          <p:nvPr/>
        </p:nvSpPr>
        <p:spPr>
          <a:xfrm>
            <a:off x="11759787" y="-408907"/>
            <a:ext cx="9144000" cy="8572"/>
          </a:xfrm>
          <a:custGeom>
            <a:avLst/>
            <a:gdLst>
              <a:gd name="connsiteX0" fmla="*/ 9144000 w 9144000"/>
              <a:gd name="connsiteY0" fmla="*/ 0 h 9525"/>
              <a:gd name="connsiteX1" fmla="*/ 0 w 9144000"/>
              <a:gd name="connsiteY1" fmla="*/ 0 h 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144000" h="9525">
                <a:moveTo>
                  <a:pt x="9144000" y="0"/>
                </a:moveTo>
                <a:lnTo>
                  <a:pt x="0" y="0"/>
                </a:lnTo>
              </a:path>
            </a:pathLst>
          </a:cu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2400"/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52FBEC3E-3869-4F38-8AF8-7DF174C126C3}"/>
              </a:ext>
            </a:extLst>
          </p:cNvPr>
          <p:cNvSpPr/>
          <p:nvPr/>
        </p:nvSpPr>
        <p:spPr>
          <a:xfrm>
            <a:off x="11759787" y="-408907"/>
            <a:ext cx="9144000" cy="8572"/>
          </a:xfrm>
          <a:custGeom>
            <a:avLst/>
            <a:gdLst>
              <a:gd name="connsiteX0" fmla="*/ 0 w 9144000"/>
              <a:gd name="connsiteY0" fmla="*/ 0 h 9525"/>
              <a:gd name="connsiteX1" fmla="*/ 9144000 w 9144000"/>
              <a:gd name="connsiteY1" fmla="*/ 0 h 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144000" h="9525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240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EEA6350E-7B0A-4D15-B869-E0CAEEAE8E07}"/>
              </a:ext>
            </a:extLst>
          </p:cNvPr>
          <p:cNvSpPr/>
          <p:nvPr/>
        </p:nvSpPr>
        <p:spPr>
          <a:xfrm>
            <a:off x="12173185" y="1210315"/>
            <a:ext cx="9144000" cy="8572"/>
          </a:xfrm>
          <a:custGeom>
            <a:avLst/>
            <a:gdLst>
              <a:gd name="connsiteX0" fmla="*/ 9144000 w 9144000"/>
              <a:gd name="connsiteY0" fmla="*/ 0 h 9525"/>
              <a:gd name="connsiteX1" fmla="*/ 0 w 9144000"/>
              <a:gd name="connsiteY1" fmla="*/ 0 h 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144000" h="9525">
                <a:moveTo>
                  <a:pt x="9144000" y="0"/>
                </a:moveTo>
                <a:lnTo>
                  <a:pt x="0" y="0"/>
                </a:lnTo>
              </a:path>
            </a:pathLst>
          </a:cu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2400"/>
          </a:p>
        </p:txBody>
      </p:sp>
      <p:sp>
        <p:nvSpPr>
          <p:cNvPr id="1706" name="Freeform: Shape 1705">
            <a:extLst>
              <a:ext uri="{FF2B5EF4-FFF2-40B4-BE49-F238E27FC236}">
                <a16:creationId xmlns:a16="http://schemas.microsoft.com/office/drawing/2014/main" id="{9C4A407C-42B5-48C4-9135-A9F49C0B62C6}"/>
              </a:ext>
            </a:extLst>
          </p:cNvPr>
          <p:cNvSpPr/>
          <p:nvPr/>
        </p:nvSpPr>
        <p:spPr>
          <a:xfrm>
            <a:off x="12173185" y="1210315"/>
            <a:ext cx="9144000" cy="8572"/>
          </a:xfrm>
          <a:custGeom>
            <a:avLst/>
            <a:gdLst>
              <a:gd name="connsiteX0" fmla="*/ 9144000 w 9144000"/>
              <a:gd name="connsiteY0" fmla="*/ 0 h 9525"/>
              <a:gd name="connsiteX1" fmla="*/ 0 w 9144000"/>
              <a:gd name="connsiteY1" fmla="*/ 0 h 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144000" h="9525">
                <a:moveTo>
                  <a:pt x="9144000" y="0"/>
                </a:moveTo>
                <a:lnTo>
                  <a:pt x="0" y="0"/>
                </a:lnTo>
              </a:path>
            </a:pathLst>
          </a:cu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2400"/>
          </a:p>
        </p:txBody>
      </p:sp>
      <p:sp>
        <p:nvSpPr>
          <p:cNvPr id="1707" name="Freeform: Shape 1706">
            <a:extLst>
              <a:ext uri="{FF2B5EF4-FFF2-40B4-BE49-F238E27FC236}">
                <a16:creationId xmlns:a16="http://schemas.microsoft.com/office/drawing/2014/main" id="{B218F1D1-90E8-4A32-B882-9679F35C7EDC}"/>
              </a:ext>
            </a:extLst>
          </p:cNvPr>
          <p:cNvSpPr/>
          <p:nvPr/>
        </p:nvSpPr>
        <p:spPr>
          <a:xfrm>
            <a:off x="12173185" y="1210315"/>
            <a:ext cx="9144000" cy="8572"/>
          </a:xfrm>
          <a:custGeom>
            <a:avLst/>
            <a:gdLst>
              <a:gd name="connsiteX0" fmla="*/ 9144000 w 9144000"/>
              <a:gd name="connsiteY0" fmla="*/ 0 h 9525"/>
              <a:gd name="connsiteX1" fmla="*/ 0 w 9144000"/>
              <a:gd name="connsiteY1" fmla="*/ 0 h 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144000" h="9525">
                <a:moveTo>
                  <a:pt x="9144000" y="0"/>
                </a:moveTo>
                <a:lnTo>
                  <a:pt x="0" y="0"/>
                </a:lnTo>
              </a:path>
            </a:pathLst>
          </a:cu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2400"/>
          </a:p>
        </p:txBody>
      </p:sp>
      <p:sp>
        <p:nvSpPr>
          <p:cNvPr id="1708" name="Freeform: Shape 1707">
            <a:extLst>
              <a:ext uri="{FF2B5EF4-FFF2-40B4-BE49-F238E27FC236}">
                <a16:creationId xmlns:a16="http://schemas.microsoft.com/office/drawing/2014/main" id="{CF5AF5C4-976D-41C3-8FFF-976A4FBB48B2}"/>
              </a:ext>
            </a:extLst>
          </p:cNvPr>
          <p:cNvSpPr/>
          <p:nvPr/>
        </p:nvSpPr>
        <p:spPr>
          <a:xfrm>
            <a:off x="12173185" y="1210315"/>
            <a:ext cx="9144000" cy="8572"/>
          </a:xfrm>
          <a:custGeom>
            <a:avLst/>
            <a:gdLst>
              <a:gd name="connsiteX0" fmla="*/ 0 w 9144000"/>
              <a:gd name="connsiteY0" fmla="*/ 0 h 9525"/>
              <a:gd name="connsiteX1" fmla="*/ 9144000 w 9144000"/>
              <a:gd name="connsiteY1" fmla="*/ 0 h 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144000" h="9525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2400"/>
          </a:p>
        </p:txBody>
      </p:sp>
      <p:sp>
        <p:nvSpPr>
          <p:cNvPr id="1761" name="Freeform: Shape 1760">
            <a:extLst>
              <a:ext uri="{FF2B5EF4-FFF2-40B4-BE49-F238E27FC236}">
                <a16:creationId xmlns:a16="http://schemas.microsoft.com/office/drawing/2014/main" id="{0588C5BC-B97C-4BB1-8A34-CF0BE49DD6E2}"/>
              </a:ext>
            </a:extLst>
          </p:cNvPr>
          <p:cNvSpPr/>
          <p:nvPr/>
        </p:nvSpPr>
        <p:spPr>
          <a:xfrm>
            <a:off x="11951852" y="398359"/>
            <a:ext cx="9144000" cy="8572"/>
          </a:xfrm>
          <a:custGeom>
            <a:avLst/>
            <a:gdLst>
              <a:gd name="connsiteX0" fmla="*/ 9144000 w 9144000"/>
              <a:gd name="connsiteY0" fmla="*/ 0 h 9525"/>
              <a:gd name="connsiteX1" fmla="*/ 0 w 9144000"/>
              <a:gd name="connsiteY1" fmla="*/ 0 h 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144000" h="9525">
                <a:moveTo>
                  <a:pt x="9144000" y="0"/>
                </a:moveTo>
                <a:lnTo>
                  <a:pt x="0" y="0"/>
                </a:lnTo>
              </a:path>
            </a:pathLst>
          </a:cu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2400"/>
          </a:p>
        </p:txBody>
      </p:sp>
      <p:sp>
        <p:nvSpPr>
          <p:cNvPr id="1877" name="Freeform: Shape 1876">
            <a:extLst>
              <a:ext uri="{FF2B5EF4-FFF2-40B4-BE49-F238E27FC236}">
                <a16:creationId xmlns:a16="http://schemas.microsoft.com/office/drawing/2014/main" id="{6845D9B5-B34B-4F29-BB89-1F034D823225}"/>
              </a:ext>
            </a:extLst>
          </p:cNvPr>
          <p:cNvSpPr/>
          <p:nvPr/>
        </p:nvSpPr>
        <p:spPr>
          <a:xfrm>
            <a:off x="11951852" y="398359"/>
            <a:ext cx="9144000" cy="8572"/>
          </a:xfrm>
          <a:custGeom>
            <a:avLst/>
            <a:gdLst>
              <a:gd name="connsiteX0" fmla="*/ 9144000 w 9144000"/>
              <a:gd name="connsiteY0" fmla="*/ 0 h 9525"/>
              <a:gd name="connsiteX1" fmla="*/ 0 w 9144000"/>
              <a:gd name="connsiteY1" fmla="*/ 0 h 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144000" h="9525">
                <a:moveTo>
                  <a:pt x="9144000" y="0"/>
                </a:moveTo>
                <a:lnTo>
                  <a:pt x="0" y="0"/>
                </a:lnTo>
              </a:path>
            </a:pathLst>
          </a:cu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2400"/>
          </a:p>
        </p:txBody>
      </p:sp>
      <p:sp>
        <p:nvSpPr>
          <p:cNvPr id="1878" name="Freeform: Shape 1877">
            <a:extLst>
              <a:ext uri="{FF2B5EF4-FFF2-40B4-BE49-F238E27FC236}">
                <a16:creationId xmlns:a16="http://schemas.microsoft.com/office/drawing/2014/main" id="{43B9B09A-2DC3-4041-98D5-3486E3ED2147}"/>
              </a:ext>
            </a:extLst>
          </p:cNvPr>
          <p:cNvSpPr/>
          <p:nvPr/>
        </p:nvSpPr>
        <p:spPr>
          <a:xfrm>
            <a:off x="11951852" y="398359"/>
            <a:ext cx="9144000" cy="8572"/>
          </a:xfrm>
          <a:custGeom>
            <a:avLst/>
            <a:gdLst>
              <a:gd name="connsiteX0" fmla="*/ 9144000 w 9144000"/>
              <a:gd name="connsiteY0" fmla="*/ 0 h 9525"/>
              <a:gd name="connsiteX1" fmla="*/ 0 w 9144000"/>
              <a:gd name="connsiteY1" fmla="*/ 0 h 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144000" h="9525">
                <a:moveTo>
                  <a:pt x="9144000" y="0"/>
                </a:moveTo>
                <a:lnTo>
                  <a:pt x="0" y="0"/>
                </a:lnTo>
              </a:path>
            </a:pathLst>
          </a:cu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2400"/>
          </a:p>
        </p:txBody>
      </p:sp>
      <p:sp>
        <p:nvSpPr>
          <p:cNvPr id="1879" name="Freeform: Shape 1878">
            <a:extLst>
              <a:ext uri="{FF2B5EF4-FFF2-40B4-BE49-F238E27FC236}">
                <a16:creationId xmlns:a16="http://schemas.microsoft.com/office/drawing/2014/main" id="{9BA83588-2A81-498E-BD8C-0551F816EE69}"/>
              </a:ext>
            </a:extLst>
          </p:cNvPr>
          <p:cNvSpPr/>
          <p:nvPr/>
        </p:nvSpPr>
        <p:spPr>
          <a:xfrm>
            <a:off x="11951852" y="398359"/>
            <a:ext cx="9144000" cy="8572"/>
          </a:xfrm>
          <a:custGeom>
            <a:avLst/>
            <a:gdLst>
              <a:gd name="connsiteX0" fmla="*/ 0 w 9144000"/>
              <a:gd name="connsiteY0" fmla="*/ 0 h 9525"/>
              <a:gd name="connsiteX1" fmla="*/ 9144000 w 9144000"/>
              <a:gd name="connsiteY1" fmla="*/ 0 h 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144000" h="9525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240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ECB3905-840C-4F8A-A54B-B04CADAB198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27207" y="2576285"/>
            <a:ext cx="5027525" cy="2084048"/>
          </a:xfrm>
          <a:prstGeom prst="rect">
            <a:avLst/>
          </a:prstGeom>
        </p:spPr>
        <p:txBody>
          <a:bodyPr/>
          <a:lstStyle>
            <a:lvl1pPr algn="l">
              <a:defRPr sz="1151">
                <a:solidFill>
                  <a:schemeClr val="bg1"/>
                </a:solidFill>
              </a:defRPr>
            </a:lvl1pPr>
            <a:lvl2pPr algn="l">
              <a:defRPr>
                <a:solidFill>
                  <a:schemeClr val="bg1"/>
                </a:solidFill>
              </a:defRPr>
            </a:lvl2pPr>
            <a:lvl3pPr algn="l">
              <a:defRPr>
                <a:solidFill>
                  <a:schemeClr val="bg1"/>
                </a:solidFill>
              </a:defRPr>
            </a:lvl3pPr>
            <a:lvl4pPr algn="l">
              <a:defRPr>
                <a:solidFill>
                  <a:schemeClr val="bg1"/>
                </a:solidFill>
              </a:defRPr>
            </a:lvl4pPr>
            <a:lvl5pPr algn="l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2EA64CD3-86A6-0841-87C1-DD4F4B9B1F5F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0426043" y="5844600"/>
            <a:ext cx="1292319" cy="534600"/>
            <a:chOff x="2792363" y="2207895"/>
            <a:chExt cx="930007" cy="399097"/>
          </a:xfrm>
          <a:solidFill>
            <a:schemeClr val="bg1"/>
          </a:solidFill>
        </p:grpSpPr>
        <p:sp>
          <p:nvSpPr>
            <p:cNvPr id="78" name="Freeform: Shape 40">
              <a:extLst>
                <a:ext uri="{FF2B5EF4-FFF2-40B4-BE49-F238E27FC236}">
                  <a16:creationId xmlns:a16="http://schemas.microsoft.com/office/drawing/2014/main" id="{F0934017-F3EC-A845-932C-97EF8F4CC100}"/>
                </a:ext>
              </a:extLst>
            </p:cNvPr>
            <p:cNvSpPr/>
            <p:nvPr/>
          </p:nvSpPr>
          <p:spPr>
            <a:xfrm>
              <a:off x="3139920" y="2207895"/>
              <a:ext cx="138093" cy="196214"/>
            </a:xfrm>
            <a:custGeom>
              <a:avLst/>
              <a:gdLst>
                <a:gd name="connsiteX0" fmla="*/ 134775 w 138093"/>
                <a:gd name="connsiteY0" fmla="*/ 179070 h 196214"/>
                <a:gd name="connsiteX1" fmla="*/ 110010 w 138093"/>
                <a:gd name="connsiteY1" fmla="*/ 149542 h 196214"/>
                <a:gd name="connsiteX2" fmla="*/ 107152 w 138093"/>
                <a:gd name="connsiteY2" fmla="*/ 144780 h 196214"/>
                <a:gd name="connsiteX3" fmla="*/ 93817 w 138093"/>
                <a:gd name="connsiteY3" fmla="*/ 126683 h 196214"/>
                <a:gd name="connsiteX4" fmla="*/ 95722 w 138093"/>
                <a:gd name="connsiteY4" fmla="*/ 108585 h 196214"/>
                <a:gd name="connsiteX5" fmla="*/ 98580 w 138093"/>
                <a:gd name="connsiteY5" fmla="*/ 105727 h 196214"/>
                <a:gd name="connsiteX6" fmla="*/ 101437 w 138093"/>
                <a:gd name="connsiteY6" fmla="*/ 101917 h 196214"/>
                <a:gd name="connsiteX7" fmla="*/ 101437 w 138093"/>
                <a:gd name="connsiteY7" fmla="*/ 101917 h 196214"/>
                <a:gd name="connsiteX8" fmla="*/ 102390 w 138093"/>
                <a:gd name="connsiteY8" fmla="*/ 100013 h 196214"/>
                <a:gd name="connsiteX9" fmla="*/ 102390 w 138093"/>
                <a:gd name="connsiteY9" fmla="*/ 99060 h 196214"/>
                <a:gd name="connsiteX10" fmla="*/ 106200 w 138093"/>
                <a:gd name="connsiteY10" fmla="*/ 95250 h 196214"/>
                <a:gd name="connsiteX11" fmla="*/ 120487 w 138093"/>
                <a:gd name="connsiteY11" fmla="*/ 81915 h 196214"/>
                <a:gd name="connsiteX12" fmla="*/ 122392 w 138093"/>
                <a:gd name="connsiteY12" fmla="*/ 73342 h 196214"/>
                <a:gd name="connsiteX13" fmla="*/ 122392 w 138093"/>
                <a:gd name="connsiteY13" fmla="*/ 73342 h 196214"/>
                <a:gd name="connsiteX14" fmla="*/ 122392 w 138093"/>
                <a:gd name="connsiteY14" fmla="*/ 73342 h 196214"/>
                <a:gd name="connsiteX15" fmla="*/ 102390 w 138093"/>
                <a:gd name="connsiteY15" fmla="*/ 61913 h 196214"/>
                <a:gd name="connsiteX16" fmla="*/ 102390 w 138093"/>
                <a:gd name="connsiteY16" fmla="*/ 61913 h 196214"/>
                <a:gd name="connsiteX17" fmla="*/ 102390 w 138093"/>
                <a:gd name="connsiteY17" fmla="*/ 61913 h 196214"/>
                <a:gd name="connsiteX18" fmla="*/ 102390 w 138093"/>
                <a:gd name="connsiteY18" fmla="*/ 61913 h 196214"/>
                <a:gd name="connsiteX19" fmla="*/ 101437 w 138093"/>
                <a:gd name="connsiteY19" fmla="*/ 61913 h 196214"/>
                <a:gd name="connsiteX20" fmla="*/ 101437 w 138093"/>
                <a:gd name="connsiteY20" fmla="*/ 61913 h 196214"/>
                <a:gd name="connsiteX21" fmla="*/ 100485 w 138093"/>
                <a:gd name="connsiteY21" fmla="*/ 61913 h 196214"/>
                <a:gd name="connsiteX22" fmla="*/ 99532 w 138093"/>
                <a:gd name="connsiteY22" fmla="*/ 61913 h 196214"/>
                <a:gd name="connsiteX23" fmla="*/ 94770 w 138093"/>
                <a:gd name="connsiteY23" fmla="*/ 62865 h 196214"/>
                <a:gd name="connsiteX24" fmla="*/ 94770 w 138093"/>
                <a:gd name="connsiteY24" fmla="*/ 62865 h 196214"/>
                <a:gd name="connsiteX25" fmla="*/ 93817 w 138093"/>
                <a:gd name="connsiteY25" fmla="*/ 62865 h 196214"/>
                <a:gd name="connsiteX26" fmla="*/ 89055 w 138093"/>
                <a:gd name="connsiteY26" fmla="*/ 66675 h 196214"/>
                <a:gd name="connsiteX27" fmla="*/ 89055 w 138093"/>
                <a:gd name="connsiteY27" fmla="*/ 66675 h 196214"/>
                <a:gd name="connsiteX28" fmla="*/ 83340 w 138093"/>
                <a:gd name="connsiteY28" fmla="*/ 72390 h 196214"/>
                <a:gd name="connsiteX29" fmla="*/ 62385 w 138093"/>
                <a:gd name="connsiteY29" fmla="*/ 93345 h 196214"/>
                <a:gd name="connsiteX30" fmla="*/ 50002 w 138093"/>
                <a:gd name="connsiteY30" fmla="*/ 100013 h 196214"/>
                <a:gd name="connsiteX31" fmla="*/ 42382 w 138093"/>
                <a:gd name="connsiteY31" fmla="*/ 91440 h 196214"/>
                <a:gd name="connsiteX32" fmla="*/ 42382 w 138093"/>
                <a:gd name="connsiteY32" fmla="*/ 31433 h 196214"/>
                <a:gd name="connsiteX33" fmla="*/ 42382 w 138093"/>
                <a:gd name="connsiteY33" fmla="*/ 31433 h 196214"/>
                <a:gd name="connsiteX34" fmla="*/ 42382 w 138093"/>
                <a:gd name="connsiteY34" fmla="*/ 31433 h 196214"/>
                <a:gd name="connsiteX35" fmla="*/ 42382 w 138093"/>
                <a:gd name="connsiteY35" fmla="*/ 30480 h 196214"/>
                <a:gd name="connsiteX36" fmla="*/ 42382 w 138093"/>
                <a:gd name="connsiteY36" fmla="*/ 30480 h 196214"/>
                <a:gd name="connsiteX37" fmla="*/ 31905 w 138093"/>
                <a:gd name="connsiteY37" fmla="*/ 3810 h 196214"/>
                <a:gd name="connsiteX38" fmla="*/ 17617 w 138093"/>
                <a:gd name="connsiteY38" fmla="*/ 0 h 196214"/>
                <a:gd name="connsiteX39" fmla="*/ 5235 w 138093"/>
                <a:gd name="connsiteY39" fmla="*/ 1905 h 196214"/>
                <a:gd name="connsiteX40" fmla="*/ 472 w 138093"/>
                <a:gd name="connsiteY40" fmla="*/ 10477 h 196214"/>
                <a:gd name="connsiteX41" fmla="*/ 2377 w 138093"/>
                <a:gd name="connsiteY41" fmla="*/ 39052 h 196214"/>
                <a:gd name="connsiteX42" fmla="*/ 2377 w 138093"/>
                <a:gd name="connsiteY42" fmla="*/ 177165 h 196214"/>
                <a:gd name="connsiteX43" fmla="*/ 20475 w 138093"/>
                <a:gd name="connsiteY43" fmla="*/ 196215 h 196214"/>
                <a:gd name="connsiteX44" fmla="*/ 24285 w 138093"/>
                <a:gd name="connsiteY44" fmla="*/ 196215 h 196214"/>
                <a:gd name="connsiteX45" fmla="*/ 41430 w 138093"/>
                <a:gd name="connsiteY45" fmla="*/ 177165 h 196214"/>
                <a:gd name="connsiteX46" fmla="*/ 41430 w 138093"/>
                <a:gd name="connsiteY46" fmla="*/ 175260 h 196214"/>
                <a:gd name="connsiteX47" fmla="*/ 41430 w 138093"/>
                <a:gd name="connsiteY47" fmla="*/ 144780 h 196214"/>
                <a:gd name="connsiteX48" fmla="*/ 49050 w 138093"/>
                <a:gd name="connsiteY48" fmla="*/ 136208 h 196214"/>
                <a:gd name="connsiteX49" fmla="*/ 64290 w 138093"/>
                <a:gd name="connsiteY49" fmla="*/ 146685 h 196214"/>
                <a:gd name="connsiteX50" fmla="*/ 93817 w 138093"/>
                <a:gd name="connsiteY50" fmla="*/ 183833 h 196214"/>
                <a:gd name="connsiteX51" fmla="*/ 93817 w 138093"/>
                <a:gd name="connsiteY51" fmla="*/ 183833 h 196214"/>
                <a:gd name="connsiteX52" fmla="*/ 115725 w 138093"/>
                <a:gd name="connsiteY52" fmla="*/ 196215 h 196214"/>
                <a:gd name="connsiteX53" fmla="*/ 136680 w 138093"/>
                <a:gd name="connsiteY53" fmla="*/ 185738 h 196214"/>
                <a:gd name="connsiteX54" fmla="*/ 134775 w 138093"/>
                <a:gd name="connsiteY54" fmla="*/ 179070 h 196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138093" h="196214">
                  <a:moveTo>
                    <a:pt x="134775" y="179070"/>
                  </a:moveTo>
                  <a:cubicBezTo>
                    <a:pt x="130012" y="175260"/>
                    <a:pt x="118582" y="160972"/>
                    <a:pt x="110010" y="149542"/>
                  </a:cubicBezTo>
                  <a:lnTo>
                    <a:pt x="107152" y="144780"/>
                  </a:lnTo>
                  <a:lnTo>
                    <a:pt x="93817" y="126683"/>
                  </a:lnTo>
                  <a:cubicBezTo>
                    <a:pt x="90007" y="120967"/>
                    <a:pt x="90960" y="115252"/>
                    <a:pt x="95722" y="108585"/>
                  </a:cubicBezTo>
                  <a:cubicBezTo>
                    <a:pt x="96675" y="107633"/>
                    <a:pt x="97627" y="106680"/>
                    <a:pt x="98580" y="105727"/>
                  </a:cubicBezTo>
                  <a:cubicBezTo>
                    <a:pt x="99532" y="104775"/>
                    <a:pt x="100485" y="103822"/>
                    <a:pt x="101437" y="101917"/>
                  </a:cubicBezTo>
                  <a:lnTo>
                    <a:pt x="101437" y="101917"/>
                  </a:lnTo>
                  <a:cubicBezTo>
                    <a:pt x="101437" y="100965"/>
                    <a:pt x="102390" y="100965"/>
                    <a:pt x="102390" y="100013"/>
                  </a:cubicBezTo>
                  <a:lnTo>
                    <a:pt x="102390" y="99060"/>
                  </a:lnTo>
                  <a:cubicBezTo>
                    <a:pt x="103342" y="98108"/>
                    <a:pt x="105247" y="96202"/>
                    <a:pt x="106200" y="95250"/>
                  </a:cubicBezTo>
                  <a:cubicBezTo>
                    <a:pt x="111915" y="88583"/>
                    <a:pt x="117630" y="83820"/>
                    <a:pt x="120487" y="81915"/>
                  </a:cubicBezTo>
                  <a:cubicBezTo>
                    <a:pt x="123345" y="80010"/>
                    <a:pt x="125250" y="78105"/>
                    <a:pt x="122392" y="73342"/>
                  </a:cubicBezTo>
                  <a:lnTo>
                    <a:pt x="122392" y="73342"/>
                  </a:lnTo>
                  <a:cubicBezTo>
                    <a:pt x="122392" y="73342"/>
                    <a:pt x="122392" y="73342"/>
                    <a:pt x="122392" y="73342"/>
                  </a:cubicBezTo>
                  <a:cubicBezTo>
                    <a:pt x="121440" y="70485"/>
                    <a:pt x="112867" y="61913"/>
                    <a:pt x="102390" y="61913"/>
                  </a:cubicBezTo>
                  <a:cubicBezTo>
                    <a:pt x="102390" y="61913"/>
                    <a:pt x="102390" y="61913"/>
                    <a:pt x="102390" y="61913"/>
                  </a:cubicBezTo>
                  <a:cubicBezTo>
                    <a:pt x="102390" y="61913"/>
                    <a:pt x="102390" y="61913"/>
                    <a:pt x="102390" y="61913"/>
                  </a:cubicBezTo>
                  <a:cubicBezTo>
                    <a:pt x="102390" y="61913"/>
                    <a:pt x="102390" y="61913"/>
                    <a:pt x="102390" y="61913"/>
                  </a:cubicBezTo>
                  <a:cubicBezTo>
                    <a:pt x="102390" y="61913"/>
                    <a:pt x="101437" y="61913"/>
                    <a:pt x="101437" y="61913"/>
                  </a:cubicBezTo>
                  <a:cubicBezTo>
                    <a:pt x="101437" y="61913"/>
                    <a:pt x="101437" y="61913"/>
                    <a:pt x="101437" y="61913"/>
                  </a:cubicBezTo>
                  <a:cubicBezTo>
                    <a:pt x="101437" y="61913"/>
                    <a:pt x="100485" y="61913"/>
                    <a:pt x="100485" y="61913"/>
                  </a:cubicBezTo>
                  <a:cubicBezTo>
                    <a:pt x="100485" y="61913"/>
                    <a:pt x="99532" y="61913"/>
                    <a:pt x="99532" y="61913"/>
                  </a:cubicBezTo>
                  <a:cubicBezTo>
                    <a:pt x="97627" y="61913"/>
                    <a:pt x="95722" y="62865"/>
                    <a:pt x="94770" y="62865"/>
                  </a:cubicBezTo>
                  <a:cubicBezTo>
                    <a:pt x="94770" y="62865"/>
                    <a:pt x="94770" y="62865"/>
                    <a:pt x="94770" y="62865"/>
                  </a:cubicBezTo>
                  <a:cubicBezTo>
                    <a:pt x="94770" y="62865"/>
                    <a:pt x="93817" y="62865"/>
                    <a:pt x="93817" y="62865"/>
                  </a:cubicBezTo>
                  <a:cubicBezTo>
                    <a:pt x="91912" y="63817"/>
                    <a:pt x="90007" y="64770"/>
                    <a:pt x="89055" y="66675"/>
                  </a:cubicBezTo>
                  <a:lnTo>
                    <a:pt x="89055" y="66675"/>
                  </a:lnTo>
                  <a:cubicBezTo>
                    <a:pt x="87150" y="68580"/>
                    <a:pt x="85245" y="70485"/>
                    <a:pt x="83340" y="72390"/>
                  </a:cubicBezTo>
                  <a:lnTo>
                    <a:pt x="62385" y="93345"/>
                  </a:lnTo>
                  <a:cubicBezTo>
                    <a:pt x="59527" y="96202"/>
                    <a:pt x="56670" y="100013"/>
                    <a:pt x="50002" y="100013"/>
                  </a:cubicBezTo>
                  <a:cubicBezTo>
                    <a:pt x="45240" y="100013"/>
                    <a:pt x="42382" y="97155"/>
                    <a:pt x="42382" y="91440"/>
                  </a:cubicBezTo>
                  <a:lnTo>
                    <a:pt x="42382" y="31433"/>
                  </a:lnTo>
                  <a:lnTo>
                    <a:pt x="42382" y="31433"/>
                  </a:lnTo>
                  <a:lnTo>
                    <a:pt x="42382" y="31433"/>
                  </a:lnTo>
                  <a:cubicBezTo>
                    <a:pt x="42382" y="31433"/>
                    <a:pt x="42382" y="30480"/>
                    <a:pt x="42382" y="30480"/>
                  </a:cubicBezTo>
                  <a:lnTo>
                    <a:pt x="42382" y="30480"/>
                  </a:lnTo>
                  <a:cubicBezTo>
                    <a:pt x="42382" y="18097"/>
                    <a:pt x="38572" y="8572"/>
                    <a:pt x="31905" y="3810"/>
                  </a:cubicBezTo>
                  <a:cubicBezTo>
                    <a:pt x="27142" y="952"/>
                    <a:pt x="22380" y="0"/>
                    <a:pt x="17617" y="0"/>
                  </a:cubicBezTo>
                  <a:cubicBezTo>
                    <a:pt x="11902" y="0"/>
                    <a:pt x="7140" y="952"/>
                    <a:pt x="5235" y="1905"/>
                  </a:cubicBezTo>
                  <a:cubicBezTo>
                    <a:pt x="-480" y="4763"/>
                    <a:pt x="-480" y="6667"/>
                    <a:pt x="472" y="10477"/>
                  </a:cubicBezTo>
                  <a:cubicBezTo>
                    <a:pt x="1425" y="14288"/>
                    <a:pt x="2377" y="27622"/>
                    <a:pt x="2377" y="39052"/>
                  </a:cubicBezTo>
                  <a:lnTo>
                    <a:pt x="2377" y="177165"/>
                  </a:lnTo>
                  <a:cubicBezTo>
                    <a:pt x="2377" y="191452"/>
                    <a:pt x="9997" y="196215"/>
                    <a:pt x="20475" y="196215"/>
                  </a:cubicBezTo>
                  <a:lnTo>
                    <a:pt x="24285" y="196215"/>
                  </a:lnTo>
                  <a:cubicBezTo>
                    <a:pt x="34762" y="196215"/>
                    <a:pt x="41430" y="191452"/>
                    <a:pt x="41430" y="177165"/>
                  </a:cubicBezTo>
                  <a:lnTo>
                    <a:pt x="41430" y="175260"/>
                  </a:lnTo>
                  <a:cubicBezTo>
                    <a:pt x="41430" y="171450"/>
                    <a:pt x="41430" y="148590"/>
                    <a:pt x="41430" y="144780"/>
                  </a:cubicBezTo>
                  <a:cubicBezTo>
                    <a:pt x="41430" y="138113"/>
                    <a:pt x="46192" y="136208"/>
                    <a:pt x="49050" y="136208"/>
                  </a:cubicBezTo>
                  <a:cubicBezTo>
                    <a:pt x="56670" y="136208"/>
                    <a:pt x="59527" y="140970"/>
                    <a:pt x="64290" y="146685"/>
                  </a:cubicBezTo>
                  <a:cubicBezTo>
                    <a:pt x="66195" y="149542"/>
                    <a:pt x="84292" y="171450"/>
                    <a:pt x="93817" y="183833"/>
                  </a:cubicBezTo>
                  <a:lnTo>
                    <a:pt x="93817" y="183833"/>
                  </a:lnTo>
                  <a:cubicBezTo>
                    <a:pt x="101437" y="193358"/>
                    <a:pt x="108105" y="196215"/>
                    <a:pt x="115725" y="196215"/>
                  </a:cubicBezTo>
                  <a:cubicBezTo>
                    <a:pt x="126202" y="196215"/>
                    <a:pt x="134775" y="188595"/>
                    <a:pt x="136680" y="185738"/>
                  </a:cubicBezTo>
                  <a:cubicBezTo>
                    <a:pt x="139537" y="183833"/>
                    <a:pt x="137632" y="181927"/>
                    <a:pt x="134775" y="17907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79" name="Freeform: Shape 41">
              <a:extLst>
                <a:ext uri="{FF2B5EF4-FFF2-40B4-BE49-F238E27FC236}">
                  <a16:creationId xmlns:a16="http://schemas.microsoft.com/office/drawing/2014/main" id="{6C7C8C87-C4DE-5748-8240-E4DC66B1D86A}"/>
                </a:ext>
              </a:extLst>
            </p:cNvPr>
            <p:cNvSpPr/>
            <p:nvPr/>
          </p:nvSpPr>
          <p:spPr>
            <a:xfrm>
              <a:off x="3075150" y="2209800"/>
              <a:ext cx="41429" cy="197167"/>
            </a:xfrm>
            <a:custGeom>
              <a:avLst/>
              <a:gdLst>
                <a:gd name="connsiteX0" fmla="*/ 31905 w 41429"/>
                <a:gd name="connsiteY0" fmla="*/ 3810 h 197167"/>
                <a:gd name="connsiteX1" fmla="*/ 17617 w 41429"/>
                <a:gd name="connsiteY1" fmla="*/ 0 h 197167"/>
                <a:gd name="connsiteX2" fmla="*/ 5235 w 41429"/>
                <a:gd name="connsiteY2" fmla="*/ 1905 h 197167"/>
                <a:gd name="connsiteX3" fmla="*/ 472 w 41429"/>
                <a:gd name="connsiteY3" fmla="*/ 10478 h 197167"/>
                <a:gd name="connsiteX4" fmla="*/ 2377 w 41429"/>
                <a:gd name="connsiteY4" fmla="*/ 48578 h 197167"/>
                <a:gd name="connsiteX5" fmla="*/ 2377 w 41429"/>
                <a:gd name="connsiteY5" fmla="*/ 60008 h 197167"/>
                <a:gd name="connsiteX6" fmla="*/ 2377 w 41429"/>
                <a:gd name="connsiteY6" fmla="*/ 178117 h 197167"/>
                <a:gd name="connsiteX7" fmla="*/ 20475 w 41429"/>
                <a:gd name="connsiteY7" fmla="*/ 197167 h 197167"/>
                <a:gd name="connsiteX8" fmla="*/ 24285 w 41429"/>
                <a:gd name="connsiteY8" fmla="*/ 197167 h 197167"/>
                <a:gd name="connsiteX9" fmla="*/ 41430 w 41429"/>
                <a:gd name="connsiteY9" fmla="*/ 178117 h 197167"/>
                <a:gd name="connsiteX10" fmla="*/ 41430 w 41429"/>
                <a:gd name="connsiteY10" fmla="*/ 31433 h 197167"/>
                <a:gd name="connsiteX11" fmla="*/ 41430 w 41429"/>
                <a:gd name="connsiteY11" fmla="*/ 30480 h 197167"/>
                <a:gd name="connsiteX12" fmla="*/ 41430 w 41429"/>
                <a:gd name="connsiteY12" fmla="*/ 30480 h 197167"/>
                <a:gd name="connsiteX13" fmla="*/ 31905 w 41429"/>
                <a:gd name="connsiteY13" fmla="*/ 3810 h 197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429" h="197167">
                  <a:moveTo>
                    <a:pt x="31905" y="3810"/>
                  </a:moveTo>
                  <a:cubicBezTo>
                    <a:pt x="27142" y="953"/>
                    <a:pt x="22380" y="0"/>
                    <a:pt x="17617" y="0"/>
                  </a:cubicBezTo>
                  <a:cubicBezTo>
                    <a:pt x="11902" y="0"/>
                    <a:pt x="7140" y="953"/>
                    <a:pt x="5235" y="1905"/>
                  </a:cubicBezTo>
                  <a:cubicBezTo>
                    <a:pt x="-480" y="4763"/>
                    <a:pt x="-480" y="6667"/>
                    <a:pt x="472" y="10478"/>
                  </a:cubicBezTo>
                  <a:cubicBezTo>
                    <a:pt x="2377" y="16192"/>
                    <a:pt x="2377" y="34290"/>
                    <a:pt x="2377" y="48578"/>
                  </a:cubicBezTo>
                  <a:lnTo>
                    <a:pt x="2377" y="60008"/>
                  </a:lnTo>
                  <a:lnTo>
                    <a:pt x="2377" y="178117"/>
                  </a:lnTo>
                  <a:cubicBezTo>
                    <a:pt x="2377" y="192405"/>
                    <a:pt x="9997" y="197167"/>
                    <a:pt x="20475" y="197167"/>
                  </a:cubicBezTo>
                  <a:lnTo>
                    <a:pt x="24285" y="197167"/>
                  </a:lnTo>
                  <a:cubicBezTo>
                    <a:pt x="33810" y="197167"/>
                    <a:pt x="41430" y="192405"/>
                    <a:pt x="41430" y="178117"/>
                  </a:cubicBezTo>
                  <a:lnTo>
                    <a:pt x="41430" y="31433"/>
                  </a:lnTo>
                  <a:cubicBezTo>
                    <a:pt x="41430" y="31433"/>
                    <a:pt x="41430" y="30480"/>
                    <a:pt x="41430" y="30480"/>
                  </a:cubicBezTo>
                  <a:lnTo>
                    <a:pt x="41430" y="30480"/>
                  </a:lnTo>
                  <a:cubicBezTo>
                    <a:pt x="41430" y="18097"/>
                    <a:pt x="37620" y="8572"/>
                    <a:pt x="31905" y="381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80" name="Freeform: Shape 42">
              <a:extLst>
                <a:ext uri="{FF2B5EF4-FFF2-40B4-BE49-F238E27FC236}">
                  <a16:creationId xmlns:a16="http://schemas.microsoft.com/office/drawing/2014/main" id="{4490E90C-1541-F444-BAEB-30D2D7D64554}"/>
                </a:ext>
              </a:extLst>
            </p:cNvPr>
            <p:cNvSpPr/>
            <p:nvPr/>
          </p:nvSpPr>
          <p:spPr>
            <a:xfrm>
              <a:off x="2792363" y="2212657"/>
              <a:ext cx="171231" cy="194309"/>
            </a:xfrm>
            <a:custGeom>
              <a:avLst/>
              <a:gdLst>
                <a:gd name="connsiteX0" fmla="*/ 140384 w 171231"/>
                <a:gd name="connsiteY0" fmla="*/ 39052 h 194309"/>
                <a:gd name="connsiteX1" fmla="*/ 167054 w 171231"/>
                <a:gd name="connsiteY1" fmla="*/ 28575 h 194309"/>
                <a:gd name="connsiteX2" fmla="*/ 168959 w 171231"/>
                <a:gd name="connsiteY2" fmla="*/ 2858 h 194309"/>
                <a:gd name="connsiteX3" fmla="*/ 165149 w 171231"/>
                <a:gd name="connsiteY3" fmla="*/ 0 h 194309"/>
                <a:gd name="connsiteX4" fmla="*/ 30847 w 171231"/>
                <a:gd name="connsiteY4" fmla="*/ 0 h 194309"/>
                <a:gd name="connsiteX5" fmla="*/ 30847 w 171231"/>
                <a:gd name="connsiteY5" fmla="*/ 0 h 194309"/>
                <a:gd name="connsiteX6" fmla="*/ 4177 w 171231"/>
                <a:gd name="connsiteY6" fmla="*/ 10477 h 194309"/>
                <a:gd name="connsiteX7" fmla="*/ 2272 w 171231"/>
                <a:gd name="connsiteY7" fmla="*/ 36195 h 194309"/>
                <a:gd name="connsiteX8" fmla="*/ 6082 w 171231"/>
                <a:gd name="connsiteY8" fmla="*/ 39052 h 194309"/>
                <a:gd name="connsiteX9" fmla="*/ 58469 w 171231"/>
                <a:gd name="connsiteY9" fmla="*/ 39052 h 194309"/>
                <a:gd name="connsiteX10" fmla="*/ 65137 w 171231"/>
                <a:gd name="connsiteY10" fmla="*/ 44767 h 194309"/>
                <a:gd name="connsiteX11" fmla="*/ 65137 w 171231"/>
                <a:gd name="connsiteY11" fmla="*/ 175260 h 194309"/>
                <a:gd name="connsiteX12" fmla="*/ 69899 w 171231"/>
                <a:gd name="connsiteY12" fmla="*/ 189547 h 194309"/>
                <a:gd name="connsiteX13" fmla="*/ 83234 w 171231"/>
                <a:gd name="connsiteY13" fmla="*/ 194310 h 194309"/>
                <a:gd name="connsiteX14" fmla="*/ 87044 w 171231"/>
                <a:gd name="connsiteY14" fmla="*/ 194310 h 194309"/>
                <a:gd name="connsiteX15" fmla="*/ 104189 w 171231"/>
                <a:gd name="connsiteY15" fmla="*/ 175260 h 194309"/>
                <a:gd name="connsiteX16" fmla="*/ 104189 w 171231"/>
                <a:gd name="connsiteY16" fmla="*/ 46672 h 194309"/>
                <a:gd name="connsiteX17" fmla="*/ 111809 w 171231"/>
                <a:gd name="connsiteY17" fmla="*/ 38100 h 194309"/>
                <a:gd name="connsiteX18" fmla="*/ 140384 w 171231"/>
                <a:gd name="connsiteY18" fmla="*/ 39052 h 194309"/>
                <a:gd name="connsiteX19" fmla="*/ 140384 w 171231"/>
                <a:gd name="connsiteY19" fmla="*/ 39052 h 194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71231" h="194309">
                  <a:moveTo>
                    <a:pt x="140384" y="39052"/>
                  </a:moveTo>
                  <a:cubicBezTo>
                    <a:pt x="152767" y="39052"/>
                    <a:pt x="162292" y="35242"/>
                    <a:pt x="167054" y="28575"/>
                  </a:cubicBezTo>
                  <a:cubicBezTo>
                    <a:pt x="173722" y="19050"/>
                    <a:pt x="170864" y="6667"/>
                    <a:pt x="168959" y="2858"/>
                  </a:cubicBezTo>
                  <a:cubicBezTo>
                    <a:pt x="168007" y="952"/>
                    <a:pt x="166102" y="0"/>
                    <a:pt x="165149" y="0"/>
                  </a:cubicBezTo>
                  <a:cubicBezTo>
                    <a:pt x="165149" y="0"/>
                    <a:pt x="30847" y="0"/>
                    <a:pt x="30847" y="0"/>
                  </a:cubicBezTo>
                  <a:lnTo>
                    <a:pt x="30847" y="0"/>
                  </a:lnTo>
                  <a:cubicBezTo>
                    <a:pt x="18464" y="0"/>
                    <a:pt x="8939" y="3810"/>
                    <a:pt x="4177" y="10477"/>
                  </a:cubicBezTo>
                  <a:cubicBezTo>
                    <a:pt x="-2491" y="20002"/>
                    <a:pt x="367" y="32385"/>
                    <a:pt x="2272" y="36195"/>
                  </a:cubicBezTo>
                  <a:cubicBezTo>
                    <a:pt x="3224" y="38100"/>
                    <a:pt x="5129" y="39052"/>
                    <a:pt x="6082" y="39052"/>
                  </a:cubicBezTo>
                  <a:lnTo>
                    <a:pt x="58469" y="39052"/>
                  </a:lnTo>
                  <a:cubicBezTo>
                    <a:pt x="61327" y="39052"/>
                    <a:pt x="64184" y="41910"/>
                    <a:pt x="65137" y="44767"/>
                  </a:cubicBezTo>
                  <a:lnTo>
                    <a:pt x="65137" y="175260"/>
                  </a:lnTo>
                  <a:cubicBezTo>
                    <a:pt x="65137" y="181927"/>
                    <a:pt x="67042" y="186690"/>
                    <a:pt x="69899" y="189547"/>
                  </a:cubicBezTo>
                  <a:cubicBezTo>
                    <a:pt x="72757" y="193358"/>
                    <a:pt x="77519" y="194310"/>
                    <a:pt x="83234" y="194310"/>
                  </a:cubicBezTo>
                  <a:lnTo>
                    <a:pt x="87044" y="194310"/>
                  </a:lnTo>
                  <a:cubicBezTo>
                    <a:pt x="96569" y="194310"/>
                    <a:pt x="104189" y="189547"/>
                    <a:pt x="104189" y="175260"/>
                  </a:cubicBezTo>
                  <a:lnTo>
                    <a:pt x="104189" y="46672"/>
                  </a:lnTo>
                  <a:cubicBezTo>
                    <a:pt x="104189" y="41910"/>
                    <a:pt x="107047" y="39052"/>
                    <a:pt x="111809" y="38100"/>
                  </a:cubicBezTo>
                  <a:cubicBezTo>
                    <a:pt x="112762" y="39052"/>
                    <a:pt x="140384" y="39052"/>
                    <a:pt x="140384" y="39052"/>
                  </a:cubicBezTo>
                  <a:lnTo>
                    <a:pt x="140384" y="3905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81" name="Freeform: Shape 43">
              <a:extLst>
                <a:ext uri="{FF2B5EF4-FFF2-40B4-BE49-F238E27FC236}">
                  <a16:creationId xmlns:a16="http://schemas.microsoft.com/office/drawing/2014/main" id="{F118FEC6-031F-7646-A32C-2D3505835E51}"/>
                </a:ext>
              </a:extLst>
            </p:cNvPr>
            <p:cNvSpPr/>
            <p:nvPr/>
          </p:nvSpPr>
          <p:spPr>
            <a:xfrm>
              <a:off x="2923222" y="2260282"/>
              <a:ext cx="131917" cy="147637"/>
            </a:xfrm>
            <a:custGeom>
              <a:avLst/>
              <a:gdLst>
                <a:gd name="connsiteX0" fmla="*/ 129540 w 131917"/>
                <a:gd name="connsiteY0" fmla="*/ 96202 h 147637"/>
                <a:gd name="connsiteX1" fmla="*/ 129540 w 131917"/>
                <a:gd name="connsiteY1" fmla="*/ 61913 h 147637"/>
                <a:gd name="connsiteX2" fmla="*/ 65723 w 131917"/>
                <a:gd name="connsiteY2" fmla="*/ 0 h 147637"/>
                <a:gd name="connsiteX3" fmla="*/ 6668 w 131917"/>
                <a:gd name="connsiteY3" fmla="*/ 34290 h 147637"/>
                <a:gd name="connsiteX4" fmla="*/ 30480 w 131917"/>
                <a:gd name="connsiteY4" fmla="*/ 51435 h 147637"/>
                <a:gd name="connsiteX5" fmla="*/ 32385 w 131917"/>
                <a:gd name="connsiteY5" fmla="*/ 50483 h 147637"/>
                <a:gd name="connsiteX6" fmla="*/ 32385 w 131917"/>
                <a:gd name="connsiteY6" fmla="*/ 50483 h 147637"/>
                <a:gd name="connsiteX7" fmla="*/ 65723 w 131917"/>
                <a:gd name="connsiteY7" fmla="*/ 30480 h 147637"/>
                <a:gd name="connsiteX8" fmla="*/ 91440 w 131917"/>
                <a:gd name="connsiteY8" fmla="*/ 51435 h 147637"/>
                <a:gd name="connsiteX9" fmla="*/ 87630 w 131917"/>
                <a:gd name="connsiteY9" fmla="*/ 55245 h 147637"/>
                <a:gd name="connsiteX10" fmla="*/ 87630 w 131917"/>
                <a:gd name="connsiteY10" fmla="*/ 55245 h 147637"/>
                <a:gd name="connsiteX11" fmla="*/ 8573 w 131917"/>
                <a:gd name="connsiteY11" fmla="*/ 80963 h 147637"/>
                <a:gd name="connsiteX12" fmla="*/ 0 w 131917"/>
                <a:gd name="connsiteY12" fmla="*/ 108585 h 147637"/>
                <a:gd name="connsiteX13" fmla="*/ 45720 w 131917"/>
                <a:gd name="connsiteY13" fmla="*/ 147638 h 147637"/>
                <a:gd name="connsiteX14" fmla="*/ 85725 w 131917"/>
                <a:gd name="connsiteY14" fmla="*/ 132397 h 147637"/>
                <a:gd name="connsiteX15" fmla="*/ 85725 w 131917"/>
                <a:gd name="connsiteY15" fmla="*/ 132397 h 147637"/>
                <a:gd name="connsiteX16" fmla="*/ 86678 w 131917"/>
                <a:gd name="connsiteY16" fmla="*/ 131445 h 147637"/>
                <a:gd name="connsiteX17" fmla="*/ 90488 w 131917"/>
                <a:gd name="connsiteY17" fmla="*/ 130492 h 147637"/>
                <a:gd name="connsiteX18" fmla="*/ 93345 w 131917"/>
                <a:gd name="connsiteY18" fmla="*/ 131445 h 147637"/>
                <a:gd name="connsiteX19" fmla="*/ 94298 w 131917"/>
                <a:gd name="connsiteY19" fmla="*/ 132397 h 147637"/>
                <a:gd name="connsiteX20" fmla="*/ 100965 w 131917"/>
                <a:gd name="connsiteY20" fmla="*/ 141922 h 147637"/>
                <a:gd name="connsiteX21" fmla="*/ 126683 w 131917"/>
                <a:gd name="connsiteY21" fmla="*/ 143827 h 147637"/>
                <a:gd name="connsiteX22" fmla="*/ 131445 w 131917"/>
                <a:gd name="connsiteY22" fmla="*/ 135255 h 147637"/>
                <a:gd name="connsiteX23" fmla="*/ 129540 w 131917"/>
                <a:gd name="connsiteY23" fmla="*/ 96202 h 147637"/>
                <a:gd name="connsiteX24" fmla="*/ 91440 w 131917"/>
                <a:gd name="connsiteY24" fmla="*/ 87630 h 147637"/>
                <a:gd name="connsiteX25" fmla="*/ 58103 w 131917"/>
                <a:gd name="connsiteY25" fmla="*/ 116205 h 147637"/>
                <a:gd name="connsiteX26" fmla="*/ 39053 w 131917"/>
                <a:gd name="connsiteY26" fmla="*/ 101917 h 147637"/>
                <a:gd name="connsiteX27" fmla="*/ 83820 w 131917"/>
                <a:gd name="connsiteY27" fmla="*/ 79058 h 147637"/>
                <a:gd name="connsiteX28" fmla="*/ 85725 w 131917"/>
                <a:gd name="connsiteY28" fmla="*/ 79058 h 147637"/>
                <a:gd name="connsiteX29" fmla="*/ 85725 w 131917"/>
                <a:gd name="connsiteY29" fmla="*/ 79058 h 147637"/>
                <a:gd name="connsiteX30" fmla="*/ 91440 w 131917"/>
                <a:gd name="connsiteY30" fmla="*/ 84772 h 147637"/>
                <a:gd name="connsiteX31" fmla="*/ 91440 w 131917"/>
                <a:gd name="connsiteY31" fmla="*/ 87630 h 147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31917" h="147637">
                  <a:moveTo>
                    <a:pt x="129540" y="96202"/>
                  </a:moveTo>
                  <a:lnTo>
                    <a:pt x="129540" y="61913"/>
                  </a:lnTo>
                  <a:cubicBezTo>
                    <a:pt x="129540" y="22860"/>
                    <a:pt x="120968" y="0"/>
                    <a:pt x="65723" y="0"/>
                  </a:cubicBezTo>
                  <a:cubicBezTo>
                    <a:pt x="24765" y="0"/>
                    <a:pt x="6668" y="17145"/>
                    <a:pt x="6668" y="34290"/>
                  </a:cubicBezTo>
                  <a:cubicBezTo>
                    <a:pt x="6668" y="49530"/>
                    <a:pt x="24765" y="51435"/>
                    <a:pt x="30480" y="51435"/>
                  </a:cubicBezTo>
                  <a:cubicBezTo>
                    <a:pt x="31433" y="51435"/>
                    <a:pt x="31433" y="51435"/>
                    <a:pt x="32385" y="50483"/>
                  </a:cubicBezTo>
                  <a:lnTo>
                    <a:pt x="32385" y="50483"/>
                  </a:lnTo>
                  <a:cubicBezTo>
                    <a:pt x="37148" y="40005"/>
                    <a:pt x="47625" y="30480"/>
                    <a:pt x="65723" y="30480"/>
                  </a:cubicBezTo>
                  <a:cubicBezTo>
                    <a:pt x="84773" y="30480"/>
                    <a:pt x="90488" y="36195"/>
                    <a:pt x="91440" y="51435"/>
                  </a:cubicBezTo>
                  <a:cubicBezTo>
                    <a:pt x="91440" y="53340"/>
                    <a:pt x="89535" y="55245"/>
                    <a:pt x="87630" y="55245"/>
                  </a:cubicBezTo>
                  <a:lnTo>
                    <a:pt x="87630" y="55245"/>
                  </a:lnTo>
                  <a:cubicBezTo>
                    <a:pt x="73343" y="56197"/>
                    <a:pt x="22860" y="62865"/>
                    <a:pt x="8573" y="80963"/>
                  </a:cubicBezTo>
                  <a:cubicBezTo>
                    <a:pt x="1905" y="88583"/>
                    <a:pt x="0" y="98108"/>
                    <a:pt x="0" y="108585"/>
                  </a:cubicBezTo>
                  <a:cubicBezTo>
                    <a:pt x="0" y="131445"/>
                    <a:pt x="17145" y="147638"/>
                    <a:pt x="45720" y="147638"/>
                  </a:cubicBezTo>
                  <a:cubicBezTo>
                    <a:pt x="61913" y="147638"/>
                    <a:pt x="76200" y="141922"/>
                    <a:pt x="85725" y="132397"/>
                  </a:cubicBezTo>
                  <a:lnTo>
                    <a:pt x="85725" y="132397"/>
                  </a:lnTo>
                  <a:cubicBezTo>
                    <a:pt x="85725" y="132397"/>
                    <a:pt x="86678" y="131445"/>
                    <a:pt x="86678" y="131445"/>
                  </a:cubicBezTo>
                  <a:cubicBezTo>
                    <a:pt x="87630" y="130492"/>
                    <a:pt x="89535" y="130492"/>
                    <a:pt x="90488" y="130492"/>
                  </a:cubicBezTo>
                  <a:cubicBezTo>
                    <a:pt x="91440" y="130492"/>
                    <a:pt x="92393" y="130492"/>
                    <a:pt x="93345" y="131445"/>
                  </a:cubicBezTo>
                  <a:cubicBezTo>
                    <a:pt x="94298" y="132397"/>
                    <a:pt x="94298" y="132397"/>
                    <a:pt x="94298" y="132397"/>
                  </a:cubicBezTo>
                  <a:cubicBezTo>
                    <a:pt x="96203" y="136208"/>
                    <a:pt x="98108" y="139065"/>
                    <a:pt x="100965" y="141922"/>
                  </a:cubicBezTo>
                  <a:cubicBezTo>
                    <a:pt x="110490" y="148590"/>
                    <a:pt x="122873" y="145733"/>
                    <a:pt x="126683" y="143827"/>
                  </a:cubicBezTo>
                  <a:cubicBezTo>
                    <a:pt x="132398" y="140970"/>
                    <a:pt x="132398" y="139065"/>
                    <a:pt x="131445" y="135255"/>
                  </a:cubicBezTo>
                  <a:cubicBezTo>
                    <a:pt x="130493" y="130492"/>
                    <a:pt x="129540" y="111442"/>
                    <a:pt x="129540" y="96202"/>
                  </a:cubicBezTo>
                  <a:moveTo>
                    <a:pt x="91440" y="87630"/>
                  </a:moveTo>
                  <a:cubicBezTo>
                    <a:pt x="91440" y="102870"/>
                    <a:pt x="78105" y="116205"/>
                    <a:pt x="58103" y="116205"/>
                  </a:cubicBezTo>
                  <a:cubicBezTo>
                    <a:pt x="44768" y="116205"/>
                    <a:pt x="39053" y="110490"/>
                    <a:pt x="39053" y="101917"/>
                  </a:cubicBezTo>
                  <a:cubicBezTo>
                    <a:pt x="39053" y="91440"/>
                    <a:pt x="54293" y="80963"/>
                    <a:pt x="83820" y="79058"/>
                  </a:cubicBezTo>
                  <a:lnTo>
                    <a:pt x="85725" y="79058"/>
                  </a:lnTo>
                  <a:lnTo>
                    <a:pt x="85725" y="79058"/>
                  </a:lnTo>
                  <a:cubicBezTo>
                    <a:pt x="88583" y="79058"/>
                    <a:pt x="91440" y="81915"/>
                    <a:pt x="91440" y="84772"/>
                  </a:cubicBezTo>
                  <a:lnTo>
                    <a:pt x="91440" y="8763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82" name="Freeform: Shape 44">
              <a:extLst>
                <a:ext uri="{FF2B5EF4-FFF2-40B4-BE49-F238E27FC236}">
                  <a16:creationId xmlns:a16="http://schemas.microsoft.com/office/drawing/2014/main" id="{B10A0B68-FC72-8447-B97E-FABB84D232DD}"/>
                </a:ext>
              </a:extLst>
            </p:cNvPr>
            <p:cNvSpPr/>
            <p:nvPr/>
          </p:nvSpPr>
          <p:spPr>
            <a:xfrm>
              <a:off x="3519015" y="2209800"/>
              <a:ext cx="41574" cy="196215"/>
            </a:xfrm>
            <a:custGeom>
              <a:avLst/>
              <a:gdLst>
                <a:gd name="connsiteX0" fmla="*/ 31905 w 41574"/>
                <a:gd name="connsiteY0" fmla="*/ 3810 h 196215"/>
                <a:gd name="connsiteX1" fmla="*/ 17617 w 41574"/>
                <a:gd name="connsiteY1" fmla="*/ 0 h 196215"/>
                <a:gd name="connsiteX2" fmla="*/ 5235 w 41574"/>
                <a:gd name="connsiteY2" fmla="*/ 1905 h 196215"/>
                <a:gd name="connsiteX3" fmla="*/ 472 w 41574"/>
                <a:gd name="connsiteY3" fmla="*/ 10478 h 196215"/>
                <a:gd name="connsiteX4" fmla="*/ 2377 w 41574"/>
                <a:gd name="connsiteY4" fmla="*/ 48578 h 196215"/>
                <a:gd name="connsiteX5" fmla="*/ 2377 w 41574"/>
                <a:gd name="connsiteY5" fmla="*/ 60008 h 196215"/>
                <a:gd name="connsiteX6" fmla="*/ 2377 w 41574"/>
                <a:gd name="connsiteY6" fmla="*/ 178117 h 196215"/>
                <a:gd name="connsiteX7" fmla="*/ 20475 w 41574"/>
                <a:gd name="connsiteY7" fmla="*/ 196215 h 196215"/>
                <a:gd name="connsiteX8" fmla="*/ 24285 w 41574"/>
                <a:gd name="connsiteY8" fmla="*/ 196215 h 196215"/>
                <a:gd name="connsiteX9" fmla="*/ 41430 w 41574"/>
                <a:gd name="connsiteY9" fmla="*/ 177165 h 196215"/>
                <a:gd name="connsiteX10" fmla="*/ 41430 w 41574"/>
                <a:gd name="connsiteY10" fmla="*/ 30480 h 196215"/>
                <a:gd name="connsiteX11" fmla="*/ 41430 w 41574"/>
                <a:gd name="connsiteY11" fmla="*/ 29528 h 196215"/>
                <a:gd name="connsiteX12" fmla="*/ 41430 w 41574"/>
                <a:gd name="connsiteY12" fmla="*/ 29528 h 196215"/>
                <a:gd name="connsiteX13" fmla="*/ 31905 w 41574"/>
                <a:gd name="connsiteY13" fmla="*/ 3810 h 196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574" h="196215">
                  <a:moveTo>
                    <a:pt x="31905" y="3810"/>
                  </a:moveTo>
                  <a:cubicBezTo>
                    <a:pt x="27142" y="953"/>
                    <a:pt x="22380" y="0"/>
                    <a:pt x="17617" y="0"/>
                  </a:cubicBezTo>
                  <a:cubicBezTo>
                    <a:pt x="11902" y="0"/>
                    <a:pt x="7140" y="953"/>
                    <a:pt x="5235" y="1905"/>
                  </a:cubicBezTo>
                  <a:cubicBezTo>
                    <a:pt x="-480" y="4763"/>
                    <a:pt x="-480" y="6667"/>
                    <a:pt x="472" y="10478"/>
                  </a:cubicBezTo>
                  <a:cubicBezTo>
                    <a:pt x="2377" y="16192"/>
                    <a:pt x="2377" y="34290"/>
                    <a:pt x="2377" y="48578"/>
                  </a:cubicBezTo>
                  <a:lnTo>
                    <a:pt x="2377" y="60008"/>
                  </a:lnTo>
                  <a:lnTo>
                    <a:pt x="2377" y="178117"/>
                  </a:lnTo>
                  <a:cubicBezTo>
                    <a:pt x="2377" y="192405"/>
                    <a:pt x="9997" y="196215"/>
                    <a:pt x="20475" y="196215"/>
                  </a:cubicBezTo>
                  <a:lnTo>
                    <a:pt x="24285" y="196215"/>
                  </a:lnTo>
                  <a:cubicBezTo>
                    <a:pt x="33810" y="196215"/>
                    <a:pt x="41430" y="191453"/>
                    <a:pt x="41430" y="177165"/>
                  </a:cubicBezTo>
                  <a:lnTo>
                    <a:pt x="41430" y="30480"/>
                  </a:lnTo>
                  <a:cubicBezTo>
                    <a:pt x="41430" y="30480"/>
                    <a:pt x="41430" y="29528"/>
                    <a:pt x="41430" y="29528"/>
                  </a:cubicBezTo>
                  <a:lnTo>
                    <a:pt x="41430" y="29528"/>
                  </a:lnTo>
                  <a:cubicBezTo>
                    <a:pt x="42382" y="18097"/>
                    <a:pt x="38572" y="8572"/>
                    <a:pt x="31905" y="381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83" name="Freeform: Shape 46">
              <a:extLst>
                <a:ext uri="{FF2B5EF4-FFF2-40B4-BE49-F238E27FC236}">
                  <a16:creationId xmlns:a16="http://schemas.microsoft.com/office/drawing/2014/main" id="{E393BAD4-D8AC-5048-931B-C8026183AD71}"/>
                </a:ext>
              </a:extLst>
            </p:cNvPr>
            <p:cNvSpPr/>
            <p:nvPr/>
          </p:nvSpPr>
          <p:spPr>
            <a:xfrm>
              <a:off x="3368040" y="2260282"/>
              <a:ext cx="131917" cy="147637"/>
            </a:xfrm>
            <a:custGeom>
              <a:avLst/>
              <a:gdLst>
                <a:gd name="connsiteX0" fmla="*/ 129540 w 131917"/>
                <a:gd name="connsiteY0" fmla="*/ 96202 h 147637"/>
                <a:gd name="connsiteX1" fmla="*/ 129540 w 131917"/>
                <a:gd name="connsiteY1" fmla="*/ 61913 h 147637"/>
                <a:gd name="connsiteX2" fmla="*/ 65722 w 131917"/>
                <a:gd name="connsiteY2" fmla="*/ 0 h 147637"/>
                <a:gd name="connsiteX3" fmla="*/ 6667 w 131917"/>
                <a:gd name="connsiteY3" fmla="*/ 34290 h 147637"/>
                <a:gd name="connsiteX4" fmla="*/ 30480 w 131917"/>
                <a:gd name="connsiteY4" fmla="*/ 51435 h 147637"/>
                <a:gd name="connsiteX5" fmla="*/ 32385 w 131917"/>
                <a:gd name="connsiteY5" fmla="*/ 50483 h 147637"/>
                <a:gd name="connsiteX6" fmla="*/ 32385 w 131917"/>
                <a:gd name="connsiteY6" fmla="*/ 50483 h 147637"/>
                <a:gd name="connsiteX7" fmla="*/ 65722 w 131917"/>
                <a:gd name="connsiteY7" fmla="*/ 30480 h 147637"/>
                <a:gd name="connsiteX8" fmla="*/ 91440 w 131917"/>
                <a:gd name="connsiteY8" fmla="*/ 51435 h 147637"/>
                <a:gd name="connsiteX9" fmla="*/ 87630 w 131917"/>
                <a:gd name="connsiteY9" fmla="*/ 55245 h 147637"/>
                <a:gd name="connsiteX10" fmla="*/ 87630 w 131917"/>
                <a:gd name="connsiteY10" fmla="*/ 55245 h 147637"/>
                <a:gd name="connsiteX11" fmla="*/ 8572 w 131917"/>
                <a:gd name="connsiteY11" fmla="*/ 80963 h 147637"/>
                <a:gd name="connsiteX12" fmla="*/ 0 w 131917"/>
                <a:gd name="connsiteY12" fmla="*/ 108585 h 147637"/>
                <a:gd name="connsiteX13" fmla="*/ 45720 w 131917"/>
                <a:gd name="connsiteY13" fmla="*/ 147638 h 147637"/>
                <a:gd name="connsiteX14" fmla="*/ 85725 w 131917"/>
                <a:gd name="connsiteY14" fmla="*/ 132397 h 147637"/>
                <a:gd name="connsiteX15" fmla="*/ 85725 w 131917"/>
                <a:gd name="connsiteY15" fmla="*/ 132397 h 147637"/>
                <a:gd name="connsiteX16" fmla="*/ 86677 w 131917"/>
                <a:gd name="connsiteY16" fmla="*/ 131445 h 147637"/>
                <a:gd name="connsiteX17" fmla="*/ 90488 w 131917"/>
                <a:gd name="connsiteY17" fmla="*/ 130492 h 147637"/>
                <a:gd name="connsiteX18" fmla="*/ 93345 w 131917"/>
                <a:gd name="connsiteY18" fmla="*/ 131445 h 147637"/>
                <a:gd name="connsiteX19" fmla="*/ 94297 w 131917"/>
                <a:gd name="connsiteY19" fmla="*/ 132397 h 147637"/>
                <a:gd name="connsiteX20" fmla="*/ 100965 w 131917"/>
                <a:gd name="connsiteY20" fmla="*/ 141922 h 147637"/>
                <a:gd name="connsiteX21" fmla="*/ 126682 w 131917"/>
                <a:gd name="connsiteY21" fmla="*/ 143827 h 147637"/>
                <a:gd name="connsiteX22" fmla="*/ 131445 w 131917"/>
                <a:gd name="connsiteY22" fmla="*/ 135255 h 147637"/>
                <a:gd name="connsiteX23" fmla="*/ 129540 w 131917"/>
                <a:gd name="connsiteY23" fmla="*/ 96202 h 147637"/>
                <a:gd name="connsiteX24" fmla="*/ 90488 w 131917"/>
                <a:gd name="connsiteY24" fmla="*/ 87630 h 147637"/>
                <a:gd name="connsiteX25" fmla="*/ 57150 w 131917"/>
                <a:gd name="connsiteY25" fmla="*/ 116205 h 147637"/>
                <a:gd name="connsiteX26" fmla="*/ 38100 w 131917"/>
                <a:gd name="connsiteY26" fmla="*/ 101917 h 147637"/>
                <a:gd name="connsiteX27" fmla="*/ 82867 w 131917"/>
                <a:gd name="connsiteY27" fmla="*/ 79058 h 147637"/>
                <a:gd name="connsiteX28" fmla="*/ 84772 w 131917"/>
                <a:gd name="connsiteY28" fmla="*/ 79058 h 147637"/>
                <a:gd name="connsiteX29" fmla="*/ 84772 w 131917"/>
                <a:gd name="connsiteY29" fmla="*/ 79058 h 147637"/>
                <a:gd name="connsiteX30" fmla="*/ 90488 w 131917"/>
                <a:gd name="connsiteY30" fmla="*/ 84772 h 147637"/>
                <a:gd name="connsiteX31" fmla="*/ 90488 w 131917"/>
                <a:gd name="connsiteY31" fmla="*/ 87630 h 147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31917" h="147637">
                  <a:moveTo>
                    <a:pt x="129540" y="96202"/>
                  </a:moveTo>
                  <a:lnTo>
                    <a:pt x="129540" y="61913"/>
                  </a:lnTo>
                  <a:cubicBezTo>
                    <a:pt x="129540" y="22860"/>
                    <a:pt x="120967" y="0"/>
                    <a:pt x="65722" y="0"/>
                  </a:cubicBezTo>
                  <a:cubicBezTo>
                    <a:pt x="24765" y="0"/>
                    <a:pt x="6667" y="17145"/>
                    <a:pt x="6667" y="34290"/>
                  </a:cubicBezTo>
                  <a:cubicBezTo>
                    <a:pt x="6667" y="49530"/>
                    <a:pt x="24765" y="51435"/>
                    <a:pt x="30480" y="51435"/>
                  </a:cubicBezTo>
                  <a:cubicBezTo>
                    <a:pt x="31432" y="51435"/>
                    <a:pt x="31432" y="51435"/>
                    <a:pt x="32385" y="50483"/>
                  </a:cubicBezTo>
                  <a:lnTo>
                    <a:pt x="32385" y="50483"/>
                  </a:lnTo>
                  <a:cubicBezTo>
                    <a:pt x="37147" y="40005"/>
                    <a:pt x="47625" y="30480"/>
                    <a:pt x="65722" y="30480"/>
                  </a:cubicBezTo>
                  <a:cubicBezTo>
                    <a:pt x="84772" y="30480"/>
                    <a:pt x="90488" y="36195"/>
                    <a:pt x="91440" y="51435"/>
                  </a:cubicBezTo>
                  <a:cubicBezTo>
                    <a:pt x="91440" y="53340"/>
                    <a:pt x="89535" y="55245"/>
                    <a:pt x="87630" y="55245"/>
                  </a:cubicBezTo>
                  <a:lnTo>
                    <a:pt x="87630" y="55245"/>
                  </a:lnTo>
                  <a:cubicBezTo>
                    <a:pt x="73342" y="56197"/>
                    <a:pt x="22860" y="62865"/>
                    <a:pt x="8572" y="80963"/>
                  </a:cubicBezTo>
                  <a:cubicBezTo>
                    <a:pt x="1905" y="88583"/>
                    <a:pt x="0" y="98108"/>
                    <a:pt x="0" y="108585"/>
                  </a:cubicBezTo>
                  <a:cubicBezTo>
                    <a:pt x="0" y="131445"/>
                    <a:pt x="17145" y="147638"/>
                    <a:pt x="45720" y="147638"/>
                  </a:cubicBezTo>
                  <a:cubicBezTo>
                    <a:pt x="61913" y="147638"/>
                    <a:pt x="76200" y="141922"/>
                    <a:pt x="85725" y="132397"/>
                  </a:cubicBezTo>
                  <a:lnTo>
                    <a:pt x="85725" y="132397"/>
                  </a:lnTo>
                  <a:cubicBezTo>
                    <a:pt x="85725" y="132397"/>
                    <a:pt x="86677" y="131445"/>
                    <a:pt x="86677" y="131445"/>
                  </a:cubicBezTo>
                  <a:cubicBezTo>
                    <a:pt x="87630" y="130492"/>
                    <a:pt x="89535" y="130492"/>
                    <a:pt x="90488" y="130492"/>
                  </a:cubicBezTo>
                  <a:cubicBezTo>
                    <a:pt x="91440" y="130492"/>
                    <a:pt x="92392" y="130492"/>
                    <a:pt x="93345" y="131445"/>
                  </a:cubicBezTo>
                  <a:cubicBezTo>
                    <a:pt x="94297" y="132397"/>
                    <a:pt x="94297" y="132397"/>
                    <a:pt x="94297" y="132397"/>
                  </a:cubicBezTo>
                  <a:cubicBezTo>
                    <a:pt x="96202" y="136208"/>
                    <a:pt x="98107" y="139065"/>
                    <a:pt x="100965" y="141922"/>
                  </a:cubicBezTo>
                  <a:cubicBezTo>
                    <a:pt x="110490" y="148590"/>
                    <a:pt x="122872" y="145733"/>
                    <a:pt x="126682" y="143827"/>
                  </a:cubicBezTo>
                  <a:cubicBezTo>
                    <a:pt x="132397" y="140970"/>
                    <a:pt x="132397" y="139065"/>
                    <a:pt x="131445" y="135255"/>
                  </a:cubicBezTo>
                  <a:cubicBezTo>
                    <a:pt x="129540" y="130492"/>
                    <a:pt x="129540" y="111442"/>
                    <a:pt x="129540" y="96202"/>
                  </a:cubicBezTo>
                  <a:moveTo>
                    <a:pt x="90488" y="87630"/>
                  </a:moveTo>
                  <a:cubicBezTo>
                    <a:pt x="90488" y="102870"/>
                    <a:pt x="77152" y="116205"/>
                    <a:pt x="57150" y="116205"/>
                  </a:cubicBezTo>
                  <a:cubicBezTo>
                    <a:pt x="43815" y="116205"/>
                    <a:pt x="38100" y="110490"/>
                    <a:pt x="38100" y="101917"/>
                  </a:cubicBezTo>
                  <a:cubicBezTo>
                    <a:pt x="38100" y="91440"/>
                    <a:pt x="53340" y="80963"/>
                    <a:pt x="82867" y="79058"/>
                  </a:cubicBezTo>
                  <a:lnTo>
                    <a:pt x="84772" y="79058"/>
                  </a:lnTo>
                  <a:lnTo>
                    <a:pt x="84772" y="79058"/>
                  </a:lnTo>
                  <a:cubicBezTo>
                    <a:pt x="87630" y="79058"/>
                    <a:pt x="90488" y="81915"/>
                    <a:pt x="90488" y="84772"/>
                  </a:cubicBezTo>
                  <a:lnTo>
                    <a:pt x="90488" y="8763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84" name="Freeform: Shape 47">
              <a:extLst>
                <a:ext uri="{FF2B5EF4-FFF2-40B4-BE49-F238E27FC236}">
                  <a16:creationId xmlns:a16="http://schemas.microsoft.com/office/drawing/2014/main" id="{8308AD2E-B1E6-4E4D-AEBE-516DA9C438FF}"/>
                </a:ext>
              </a:extLst>
            </p:cNvPr>
            <p:cNvSpPr/>
            <p:nvPr/>
          </p:nvSpPr>
          <p:spPr>
            <a:xfrm>
              <a:off x="3584737" y="2207895"/>
              <a:ext cx="137452" cy="196214"/>
            </a:xfrm>
            <a:custGeom>
              <a:avLst/>
              <a:gdLst>
                <a:gd name="connsiteX0" fmla="*/ 134775 w 137452"/>
                <a:gd name="connsiteY0" fmla="*/ 179070 h 196214"/>
                <a:gd name="connsiteX1" fmla="*/ 110010 w 137452"/>
                <a:gd name="connsiteY1" fmla="*/ 149542 h 196214"/>
                <a:gd name="connsiteX2" fmla="*/ 107152 w 137452"/>
                <a:gd name="connsiteY2" fmla="*/ 144780 h 196214"/>
                <a:gd name="connsiteX3" fmla="*/ 93817 w 137452"/>
                <a:gd name="connsiteY3" fmla="*/ 126683 h 196214"/>
                <a:gd name="connsiteX4" fmla="*/ 95722 w 137452"/>
                <a:gd name="connsiteY4" fmla="*/ 108585 h 196214"/>
                <a:gd name="connsiteX5" fmla="*/ 98580 w 137452"/>
                <a:gd name="connsiteY5" fmla="*/ 105727 h 196214"/>
                <a:gd name="connsiteX6" fmla="*/ 101437 w 137452"/>
                <a:gd name="connsiteY6" fmla="*/ 101917 h 196214"/>
                <a:gd name="connsiteX7" fmla="*/ 101437 w 137452"/>
                <a:gd name="connsiteY7" fmla="*/ 101917 h 196214"/>
                <a:gd name="connsiteX8" fmla="*/ 102390 w 137452"/>
                <a:gd name="connsiteY8" fmla="*/ 100013 h 196214"/>
                <a:gd name="connsiteX9" fmla="*/ 102390 w 137452"/>
                <a:gd name="connsiteY9" fmla="*/ 99060 h 196214"/>
                <a:gd name="connsiteX10" fmla="*/ 106200 w 137452"/>
                <a:gd name="connsiteY10" fmla="*/ 95250 h 196214"/>
                <a:gd name="connsiteX11" fmla="*/ 120487 w 137452"/>
                <a:gd name="connsiteY11" fmla="*/ 81915 h 196214"/>
                <a:gd name="connsiteX12" fmla="*/ 122392 w 137452"/>
                <a:gd name="connsiteY12" fmla="*/ 73342 h 196214"/>
                <a:gd name="connsiteX13" fmla="*/ 122392 w 137452"/>
                <a:gd name="connsiteY13" fmla="*/ 73342 h 196214"/>
                <a:gd name="connsiteX14" fmla="*/ 122392 w 137452"/>
                <a:gd name="connsiteY14" fmla="*/ 73342 h 196214"/>
                <a:gd name="connsiteX15" fmla="*/ 102390 w 137452"/>
                <a:gd name="connsiteY15" fmla="*/ 61913 h 196214"/>
                <a:gd name="connsiteX16" fmla="*/ 102390 w 137452"/>
                <a:gd name="connsiteY16" fmla="*/ 61913 h 196214"/>
                <a:gd name="connsiteX17" fmla="*/ 102390 w 137452"/>
                <a:gd name="connsiteY17" fmla="*/ 61913 h 196214"/>
                <a:gd name="connsiteX18" fmla="*/ 102390 w 137452"/>
                <a:gd name="connsiteY18" fmla="*/ 61913 h 196214"/>
                <a:gd name="connsiteX19" fmla="*/ 101437 w 137452"/>
                <a:gd name="connsiteY19" fmla="*/ 61913 h 196214"/>
                <a:gd name="connsiteX20" fmla="*/ 101437 w 137452"/>
                <a:gd name="connsiteY20" fmla="*/ 61913 h 196214"/>
                <a:gd name="connsiteX21" fmla="*/ 100485 w 137452"/>
                <a:gd name="connsiteY21" fmla="*/ 61913 h 196214"/>
                <a:gd name="connsiteX22" fmla="*/ 99532 w 137452"/>
                <a:gd name="connsiteY22" fmla="*/ 61913 h 196214"/>
                <a:gd name="connsiteX23" fmla="*/ 94770 w 137452"/>
                <a:gd name="connsiteY23" fmla="*/ 62865 h 196214"/>
                <a:gd name="connsiteX24" fmla="*/ 94770 w 137452"/>
                <a:gd name="connsiteY24" fmla="*/ 62865 h 196214"/>
                <a:gd name="connsiteX25" fmla="*/ 93817 w 137452"/>
                <a:gd name="connsiteY25" fmla="*/ 62865 h 196214"/>
                <a:gd name="connsiteX26" fmla="*/ 89055 w 137452"/>
                <a:gd name="connsiteY26" fmla="*/ 66675 h 196214"/>
                <a:gd name="connsiteX27" fmla="*/ 89055 w 137452"/>
                <a:gd name="connsiteY27" fmla="*/ 66675 h 196214"/>
                <a:gd name="connsiteX28" fmla="*/ 83340 w 137452"/>
                <a:gd name="connsiteY28" fmla="*/ 72390 h 196214"/>
                <a:gd name="connsiteX29" fmla="*/ 62385 w 137452"/>
                <a:gd name="connsiteY29" fmla="*/ 93345 h 196214"/>
                <a:gd name="connsiteX30" fmla="*/ 50002 w 137452"/>
                <a:gd name="connsiteY30" fmla="*/ 100013 h 196214"/>
                <a:gd name="connsiteX31" fmla="*/ 42382 w 137452"/>
                <a:gd name="connsiteY31" fmla="*/ 91440 h 196214"/>
                <a:gd name="connsiteX32" fmla="*/ 42382 w 137452"/>
                <a:gd name="connsiteY32" fmla="*/ 31433 h 196214"/>
                <a:gd name="connsiteX33" fmla="*/ 42382 w 137452"/>
                <a:gd name="connsiteY33" fmla="*/ 31433 h 196214"/>
                <a:gd name="connsiteX34" fmla="*/ 42382 w 137452"/>
                <a:gd name="connsiteY34" fmla="*/ 31433 h 196214"/>
                <a:gd name="connsiteX35" fmla="*/ 42382 w 137452"/>
                <a:gd name="connsiteY35" fmla="*/ 30480 h 196214"/>
                <a:gd name="connsiteX36" fmla="*/ 42382 w 137452"/>
                <a:gd name="connsiteY36" fmla="*/ 30480 h 196214"/>
                <a:gd name="connsiteX37" fmla="*/ 31905 w 137452"/>
                <a:gd name="connsiteY37" fmla="*/ 3810 h 196214"/>
                <a:gd name="connsiteX38" fmla="*/ 17617 w 137452"/>
                <a:gd name="connsiteY38" fmla="*/ 0 h 196214"/>
                <a:gd name="connsiteX39" fmla="*/ 5235 w 137452"/>
                <a:gd name="connsiteY39" fmla="*/ 1905 h 196214"/>
                <a:gd name="connsiteX40" fmla="*/ 472 w 137452"/>
                <a:gd name="connsiteY40" fmla="*/ 10477 h 196214"/>
                <a:gd name="connsiteX41" fmla="*/ 2377 w 137452"/>
                <a:gd name="connsiteY41" fmla="*/ 39052 h 196214"/>
                <a:gd name="connsiteX42" fmla="*/ 2377 w 137452"/>
                <a:gd name="connsiteY42" fmla="*/ 177165 h 196214"/>
                <a:gd name="connsiteX43" fmla="*/ 20475 w 137452"/>
                <a:gd name="connsiteY43" fmla="*/ 196215 h 196214"/>
                <a:gd name="connsiteX44" fmla="*/ 24285 w 137452"/>
                <a:gd name="connsiteY44" fmla="*/ 196215 h 196214"/>
                <a:gd name="connsiteX45" fmla="*/ 41430 w 137452"/>
                <a:gd name="connsiteY45" fmla="*/ 177165 h 196214"/>
                <a:gd name="connsiteX46" fmla="*/ 41430 w 137452"/>
                <a:gd name="connsiteY46" fmla="*/ 175260 h 196214"/>
                <a:gd name="connsiteX47" fmla="*/ 41430 w 137452"/>
                <a:gd name="connsiteY47" fmla="*/ 144780 h 196214"/>
                <a:gd name="connsiteX48" fmla="*/ 49050 w 137452"/>
                <a:gd name="connsiteY48" fmla="*/ 136208 h 196214"/>
                <a:gd name="connsiteX49" fmla="*/ 64290 w 137452"/>
                <a:gd name="connsiteY49" fmla="*/ 146685 h 196214"/>
                <a:gd name="connsiteX50" fmla="*/ 93817 w 137452"/>
                <a:gd name="connsiteY50" fmla="*/ 183833 h 196214"/>
                <a:gd name="connsiteX51" fmla="*/ 93817 w 137452"/>
                <a:gd name="connsiteY51" fmla="*/ 183833 h 196214"/>
                <a:gd name="connsiteX52" fmla="*/ 115725 w 137452"/>
                <a:gd name="connsiteY52" fmla="*/ 196215 h 196214"/>
                <a:gd name="connsiteX53" fmla="*/ 135727 w 137452"/>
                <a:gd name="connsiteY53" fmla="*/ 185738 h 196214"/>
                <a:gd name="connsiteX54" fmla="*/ 134775 w 137452"/>
                <a:gd name="connsiteY54" fmla="*/ 179070 h 196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137452" h="196214">
                  <a:moveTo>
                    <a:pt x="134775" y="179070"/>
                  </a:moveTo>
                  <a:cubicBezTo>
                    <a:pt x="130012" y="175260"/>
                    <a:pt x="118582" y="160972"/>
                    <a:pt x="110010" y="149542"/>
                  </a:cubicBezTo>
                  <a:lnTo>
                    <a:pt x="107152" y="144780"/>
                  </a:lnTo>
                  <a:lnTo>
                    <a:pt x="93817" y="126683"/>
                  </a:lnTo>
                  <a:cubicBezTo>
                    <a:pt x="90007" y="120967"/>
                    <a:pt x="90960" y="115252"/>
                    <a:pt x="95722" y="108585"/>
                  </a:cubicBezTo>
                  <a:cubicBezTo>
                    <a:pt x="96675" y="107633"/>
                    <a:pt x="97627" y="106680"/>
                    <a:pt x="98580" y="105727"/>
                  </a:cubicBezTo>
                  <a:cubicBezTo>
                    <a:pt x="99532" y="104775"/>
                    <a:pt x="100485" y="103822"/>
                    <a:pt x="101437" y="101917"/>
                  </a:cubicBezTo>
                  <a:lnTo>
                    <a:pt x="101437" y="101917"/>
                  </a:lnTo>
                  <a:cubicBezTo>
                    <a:pt x="101437" y="100965"/>
                    <a:pt x="102390" y="100965"/>
                    <a:pt x="102390" y="100013"/>
                  </a:cubicBezTo>
                  <a:lnTo>
                    <a:pt x="102390" y="99060"/>
                  </a:lnTo>
                  <a:cubicBezTo>
                    <a:pt x="103342" y="98108"/>
                    <a:pt x="105247" y="96202"/>
                    <a:pt x="106200" y="95250"/>
                  </a:cubicBezTo>
                  <a:cubicBezTo>
                    <a:pt x="111915" y="88583"/>
                    <a:pt x="117630" y="83820"/>
                    <a:pt x="120487" y="81915"/>
                  </a:cubicBezTo>
                  <a:cubicBezTo>
                    <a:pt x="123345" y="80010"/>
                    <a:pt x="125250" y="78105"/>
                    <a:pt x="122392" y="73342"/>
                  </a:cubicBezTo>
                  <a:lnTo>
                    <a:pt x="122392" y="73342"/>
                  </a:lnTo>
                  <a:cubicBezTo>
                    <a:pt x="122392" y="73342"/>
                    <a:pt x="122392" y="73342"/>
                    <a:pt x="122392" y="73342"/>
                  </a:cubicBezTo>
                  <a:cubicBezTo>
                    <a:pt x="121440" y="70485"/>
                    <a:pt x="112867" y="61913"/>
                    <a:pt x="102390" y="61913"/>
                  </a:cubicBezTo>
                  <a:cubicBezTo>
                    <a:pt x="102390" y="61913"/>
                    <a:pt x="102390" y="61913"/>
                    <a:pt x="102390" y="61913"/>
                  </a:cubicBezTo>
                  <a:cubicBezTo>
                    <a:pt x="102390" y="61913"/>
                    <a:pt x="102390" y="61913"/>
                    <a:pt x="102390" y="61913"/>
                  </a:cubicBezTo>
                  <a:cubicBezTo>
                    <a:pt x="102390" y="61913"/>
                    <a:pt x="102390" y="61913"/>
                    <a:pt x="102390" y="61913"/>
                  </a:cubicBezTo>
                  <a:cubicBezTo>
                    <a:pt x="102390" y="61913"/>
                    <a:pt x="101437" y="61913"/>
                    <a:pt x="101437" y="61913"/>
                  </a:cubicBezTo>
                  <a:cubicBezTo>
                    <a:pt x="101437" y="61913"/>
                    <a:pt x="101437" y="61913"/>
                    <a:pt x="101437" y="61913"/>
                  </a:cubicBezTo>
                  <a:cubicBezTo>
                    <a:pt x="101437" y="61913"/>
                    <a:pt x="100485" y="61913"/>
                    <a:pt x="100485" y="61913"/>
                  </a:cubicBezTo>
                  <a:cubicBezTo>
                    <a:pt x="100485" y="61913"/>
                    <a:pt x="99532" y="61913"/>
                    <a:pt x="99532" y="61913"/>
                  </a:cubicBezTo>
                  <a:cubicBezTo>
                    <a:pt x="97627" y="61913"/>
                    <a:pt x="95722" y="62865"/>
                    <a:pt x="94770" y="62865"/>
                  </a:cubicBezTo>
                  <a:cubicBezTo>
                    <a:pt x="94770" y="62865"/>
                    <a:pt x="94770" y="62865"/>
                    <a:pt x="94770" y="62865"/>
                  </a:cubicBezTo>
                  <a:cubicBezTo>
                    <a:pt x="94770" y="62865"/>
                    <a:pt x="93817" y="62865"/>
                    <a:pt x="93817" y="62865"/>
                  </a:cubicBezTo>
                  <a:cubicBezTo>
                    <a:pt x="91912" y="63817"/>
                    <a:pt x="90007" y="64770"/>
                    <a:pt x="89055" y="66675"/>
                  </a:cubicBezTo>
                  <a:lnTo>
                    <a:pt x="89055" y="66675"/>
                  </a:lnTo>
                  <a:cubicBezTo>
                    <a:pt x="87150" y="68580"/>
                    <a:pt x="85245" y="70485"/>
                    <a:pt x="83340" y="72390"/>
                  </a:cubicBezTo>
                  <a:lnTo>
                    <a:pt x="62385" y="93345"/>
                  </a:lnTo>
                  <a:cubicBezTo>
                    <a:pt x="59527" y="96202"/>
                    <a:pt x="56670" y="100013"/>
                    <a:pt x="50002" y="100013"/>
                  </a:cubicBezTo>
                  <a:cubicBezTo>
                    <a:pt x="45240" y="100013"/>
                    <a:pt x="42382" y="97155"/>
                    <a:pt x="42382" y="91440"/>
                  </a:cubicBezTo>
                  <a:lnTo>
                    <a:pt x="42382" y="31433"/>
                  </a:lnTo>
                  <a:lnTo>
                    <a:pt x="42382" y="31433"/>
                  </a:lnTo>
                  <a:lnTo>
                    <a:pt x="42382" y="31433"/>
                  </a:lnTo>
                  <a:cubicBezTo>
                    <a:pt x="42382" y="31433"/>
                    <a:pt x="42382" y="30480"/>
                    <a:pt x="42382" y="30480"/>
                  </a:cubicBezTo>
                  <a:lnTo>
                    <a:pt x="42382" y="30480"/>
                  </a:lnTo>
                  <a:cubicBezTo>
                    <a:pt x="42382" y="18097"/>
                    <a:pt x="38572" y="8572"/>
                    <a:pt x="31905" y="3810"/>
                  </a:cubicBezTo>
                  <a:cubicBezTo>
                    <a:pt x="27142" y="952"/>
                    <a:pt x="22380" y="0"/>
                    <a:pt x="17617" y="0"/>
                  </a:cubicBezTo>
                  <a:cubicBezTo>
                    <a:pt x="11902" y="0"/>
                    <a:pt x="7140" y="952"/>
                    <a:pt x="5235" y="1905"/>
                  </a:cubicBezTo>
                  <a:cubicBezTo>
                    <a:pt x="-480" y="4763"/>
                    <a:pt x="-480" y="6667"/>
                    <a:pt x="472" y="10477"/>
                  </a:cubicBezTo>
                  <a:cubicBezTo>
                    <a:pt x="1425" y="14288"/>
                    <a:pt x="2377" y="27622"/>
                    <a:pt x="2377" y="39052"/>
                  </a:cubicBezTo>
                  <a:lnTo>
                    <a:pt x="2377" y="177165"/>
                  </a:lnTo>
                  <a:cubicBezTo>
                    <a:pt x="2377" y="191452"/>
                    <a:pt x="9997" y="196215"/>
                    <a:pt x="20475" y="196215"/>
                  </a:cubicBezTo>
                  <a:lnTo>
                    <a:pt x="24285" y="196215"/>
                  </a:lnTo>
                  <a:cubicBezTo>
                    <a:pt x="34762" y="196215"/>
                    <a:pt x="41430" y="191452"/>
                    <a:pt x="41430" y="177165"/>
                  </a:cubicBezTo>
                  <a:lnTo>
                    <a:pt x="41430" y="175260"/>
                  </a:lnTo>
                  <a:cubicBezTo>
                    <a:pt x="41430" y="171450"/>
                    <a:pt x="41430" y="148590"/>
                    <a:pt x="41430" y="144780"/>
                  </a:cubicBezTo>
                  <a:cubicBezTo>
                    <a:pt x="41430" y="138113"/>
                    <a:pt x="46192" y="136208"/>
                    <a:pt x="49050" y="136208"/>
                  </a:cubicBezTo>
                  <a:cubicBezTo>
                    <a:pt x="56670" y="136208"/>
                    <a:pt x="59527" y="140970"/>
                    <a:pt x="64290" y="146685"/>
                  </a:cubicBezTo>
                  <a:cubicBezTo>
                    <a:pt x="66195" y="149542"/>
                    <a:pt x="84292" y="171450"/>
                    <a:pt x="93817" y="183833"/>
                  </a:cubicBezTo>
                  <a:lnTo>
                    <a:pt x="93817" y="183833"/>
                  </a:lnTo>
                  <a:cubicBezTo>
                    <a:pt x="101437" y="193358"/>
                    <a:pt x="108105" y="196215"/>
                    <a:pt x="115725" y="196215"/>
                  </a:cubicBezTo>
                  <a:cubicBezTo>
                    <a:pt x="126202" y="196215"/>
                    <a:pt x="134775" y="188595"/>
                    <a:pt x="135727" y="185738"/>
                  </a:cubicBezTo>
                  <a:cubicBezTo>
                    <a:pt x="138585" y="183833"/>
                    <a:pt x="137632" y="181927"/>
                    <a:pt x="134775" y="17907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85" name="Freeform: Shape 48">
              <a:extLst>
                <a:ext uri="{FF2B5EF4-FFF2-40B4-BE49-F238E27FC236}">
                  <a16:creationId xmlns:a16="http://schemas.microsoft.com/office/drawing/2014/main" id="{6ED30740-16A7-B44B-8D95-EB5C405DE126}"/>
                </a:ext>
              </a:extLst>
            </p:cNvPr>
            <p:cNvSpPr/>
            <p:nvPr/>
          </p:nvSpPr>
          <p:spPr>
            <a:xfrm>
              <a:off x="3237180" y="2212657"/>
              <a:ext cx="171231" cy="194309"/>
            </a:xfrm>
            <a:custGeom>
              <a:avLst/>
              <a:gdLst>
                <a:gd name="connsiteX0" fmla="*/ 140384 w 171231"/>
                <a:gd name="connsiteY0" fmla="*/ 39052 h 194309"/>
                <a:gd name="connsiteX1" fmla="*/ 167054 w 171231"/>
                <a:gd name="connsiteY1" fmla="*/ 28575 h 194309"/>
                <a:gd name="connsiteX2" fmla="*/ 168959 w 171231"/>
                <a:gd name="connsiteY2" fmla="*/ 2858 h 194309"/>
                <a:gd name="connsiteX3" fmla="*/ 165149 w 171231"/>
                <a:gd name="connsiteY3" fmla="*/ 0 h 194309"/>
                <a:gd name="connsiteX4" fmla="*/ 30847 w 171231"/>
                <a:gd name="connsiteY4" fmla="*/ 0 h 194309"/>
                <a:gd name="connsiteX5" fmla="*/ 30847 w 171231"/>
                <a:gd name="connsiteY5" fmla="*/ 0 h 194309"/>
                <a:gd name="connsiteX6" fmla="*/ 4177 w 171231"/>
                <a:gd name="connsiteY6" fmla="*/ 10477 h 194309"/>
                <a:gd name="connsiteX7" fmla="*/ 2272 w 171231"/>
                <a:gd name="connsiteY7" fmla="*/ 36195 h 194309"/>
                <a:gd name="connsiteX8" fmla="*/ 6082 w 171231"/>
                <a:gd name="connsiteY8" fmla="*/ 39052 h 194309"/>
                <a:gd name="connsiteX9" fmla="*/ 58469 w 171231"/>
                <a:gd name="connsiteY9" fmla="*/ 39052 h 194309"/>
                <a:gd name="connsiteX10" fmla="*/ 65137 w 171231"/>
                <a:gd name="connsiteY10" fmla="*/ 44767 h 194309"/>
                <a:gd name="connsiteX11" fmla="*/ 65137 w 171231"/>
                <a:gd name="connsiteY11" fmla="*/ 175260 h 194309"/>
                <a:gd name="connsiteX12" fmla="*/ 69899 w 171231"/>
                <a:gd name="connsiteY12" fmla="*/ 189547 h 194309"/>
                <a:gd name="connsiteX13" fmla="*/ 83234 w 171231"/>
                <a:gd name="connsiteY13" fmla="*/ 194310 h 194309"/>
                <a:gd name="connsiteX14" fmla="*/ 87044 w 171231"/>
                <a:gd name="connsiteY14" fmla="*/ 194310 h 194309"/>
                <a:gd name="connsiteX15" fmla="*/ 104189 w 171231"/>
                <a:gd name="connsiteY15" fmla="*/ 175260 h 194309"/>
                <a:gd name="connsiteX16" fmla="*/ 104189 w 171231"/>
                <a:gd name="connsiteY16" fmla="*/ 46672 h 194309"/>
                <a:gd name="connsiteX17" fmla="*/ 111809 w 171231"/>
                <a:gd name="connsiteY17" fmla="*/ 38100 h 194309"/>
                <a:gd name="connsiteX18" fmla="*/ 140384 w 171231"/>
                <a:gd name="connsiteY18" fmla="*/ 39052 h 194309"/>
                <a:gd name="connsiteX19" fmla="*/ 140384 w 171231"/>
                <a:gd name="connsiteY19" fmla="*/ 39052 h 194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71231" h="194309">
                  <a:moveTo>
                    <a:pt x="140384" y="39052"/>
                  </a:moveTo>
                  <a:cubicBezTo>
                    <a:pt x="152767" y="39052"/>
                    <a:pt x="162292" y="35242"/>
                    <a:pt x="167054" y="28575"/>
                  </a:cubicBezTo>
                  <a:cubicBezTo>
                    <a:pt x="173722" y="19050"/>
                    <a:pt x="170864" y="6667"/>
                    <a:pt x="168959" y="2858"/>
                  </a:cubicBezTo>
                  <a:cubicBezTo>
                    <a:pt x="168007" y="952"/>
                    <a:pt x="166102" y="0"/>
                    <a:pt x="165149" y="0"/>
                  </a:cubicBezTo>
                  <a:cubicBezTo>
                    <a:pt x="165149" y="0"/>
                    <a:pt x="30847" y="0"/>
                    <a:pt x="30847" y="0"/>
                  </a:cubicBezTo>
                  <a:lnTo>
                    <a:pt x="30847" y="0"/>
                  </a:lnTo>
                  <a:cubicBezTo>
                    <a:pt x="18464" y="0"/>
                    <a:pt x="8939" y="3810"/>
                    <a:pt x="4177" y="10477"/>
                  </a:cubicBezTo>
                  <a:cubicBezTo>
                    <a:pt x="-2491" y="20002"/>
                    <a:pt x="367" y="32385"/>
                    <a:pt x="2272" y="36195"/>
                  </a:cubicBezTo>
                  <a:cubicBezTo>
                    <a:pt x="3224" y="38100"/>
                    <a:pt x="5129" y="39052"/>
                    <a:pt x="6082" y="39052"/>
                  </a:cubicBezTo>
                  <a:lnTo>
                    <a:pt x="58469" y="39052"/>
                  </a:lnTo>
                  <a:cubicBezTo>
                    <a:pt x="61327" y="39052"/>
                    <a:pt x="64184" y="41910"/>
                    <a:pt x="65137" y="44767"/>
                  </a:cubicBezTo>
                  <a:lnTo>
                    <a:pt x="65137" y="175260"/>
                  </a:lnTo>
                  <a:cubicBezTo>
                    <a:pt x="65137" y="181927"/>
                    <a:pt x="67042" y="186690"/>
                    <a:pt x="69899" y="189547"/>
                  </a:cubicBezTo>
                  <a:cubicBezTo>
                    <a:pt x="72757" y="193358"/>
                    <a:pt x="77519" y="194310"/>
                    <a:pt x="83234" y="194310"/>
                  </a:cubicBezTo>
                  <a:lnTo>
                    <a:pt x="87044" y="194310"/>
                  </a:lnTo>
                  <a:cubicBezTo>
                    <a:pt x="96569" y="194310"/>
                    <a:pt x="104189" y="189547"/>
                    <a:pt x="104189" y="175260"/>
                  </a:cubicBezTo>
                  <a:lnTo>
                    <a:pt x="104189" y="46672"/>
                  </a:lnTo>
                  <a:cubicBezTo>
                    <a:pt x="104189" y="41910"/>
                    <a:pt x="107047" y="39052"/>
                    <a:pt x="111809" y="38100"/>
                  </a:cubicBezTo>
                  <a:cubicBezTo>
                    <a:pt x="111809" y="39052"/>
                    <a:pt x="139432" y="39052"/>
                    <a:pt x="140384" y="39052"/>
                  </a:cubicBezTo>
                  <a:lnTo>
                    <a:pt x="140384" y="3905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87" name="Freeform: Shape 49">
              <a:extLst>
                <a:ext uri="{FF2B5EF4-FFF2-40B4-BE49-F238E27FC236}">
                  <a16:creationId xmlns:a16="http://schemas.microsoft.com/office/drawing/2014/main" id="{82D4223E-CEB3-B443-9ED7-D1CB347E7497}"/>
                </a:ext>
              </a:extLst>
            </p:cNvPr>
            <p:cNvSpPr/>
            <p:nvPr/>
          </p:nvSpPr>
          <p:spPr>
            <a:xfrm>
              <a:off x="2858452" y="2465070"/>
              <a:ext cx="71437" cy="107632"/>
            </a:xfrm>
            <a:custGeom>
              <a:avLst/>
              <a:gdLst>
                <a:gd name="connsiteX0" fmla="*/ 0 w 71437"/>
                <a:gd name="connsiteY0" fmla="*/ 102870 h 107632"/>
                <a:gd name="connsiteX1" fmla="*/ 0 w 71437"/>
                <a:gd name="connsiteY1" fmla="*/ 6667 h 107632"/>
                <a:gd name="connsiteX2" fmla="*/ 6667 w 71437"/>
                <a:gd name="connsiteY2" fmla="*/ 0 h 107632"/>
                <a:gd name="connsiteX3" fmla="*/ 66675 w 71437"/>
                <a:gd name="connsiteY3" fmla="*/ 0 h 107632"/>
                <a:gd name="connsiteX4" fmla="*/ 71438 w 71437"/>
                <a:gd name="connsiteY4" fmla="*/ 4763 h 107632"/>
                <a:gd name="connsiteX5" fmla="*/ 71438 w 71437"/>
                <a:gd name="connsiteY5" fmla="*/ 5715 h 107632"/>
                <a:gd name="connsiteX6" fmla="*/ 66675 w 71437"/>
                <a:gd name="connsiteY6" fmla="*/ 10477 h 107632"/>
                <a:gd name="connsiteX7" fmla="*/ 11430 w 71437"/>
                <a:gd name="connsiteY7" fmla="*/ 10477 h 107632"/>
                <a:gd name="connsiteX8" fmla="*/ 11430 w 71437"/>
                <a:gd name="connsiteY8" fmla="*/ 50483 h 107632"/>
                <a:gd name="connsiteX9" fmla="*/ 52388 w 71437"/>
                <a:gd name="connsiteY9" fmla="*/ 50483 h 107632"/>
                <a:gd name="connsiteX10" fmla="*/ 57150 w 71437"/>
                <a:gd name="connsiteY10" fmla="*/ 55245 h 107632"/>
                <a:gd name="connsiteX11" fmla="*/ 57150 w 71437"/>
                <a:gd name="connsiteY11" fmla="*/ 56197 h 107632"/>
                <a:gd name="connsiteX12" fmla="*/ 52388 w 71437"/>
                <a:gd name="connsiteY12" fmla="*/ 60960 h 107632"/>
                <a:gd name="connsiteX13" fmla="*/ 11430 w 71437"/>
                <a:gd name="connsiteY13" fmla="*/ 60960 h 107632"/>
                <a:gd name="connsiteX14" fmla="*/ 11430 w 71437"/>
                <a:gd name="connsiteY14" fmla="*/ 102870 h 107632"/>
                <a:gd name="connsiteX15" fmla="*/ 6667 w 71437"/>
                <a:gd name="connsiteY15" fmla="*/ 107633 h 107632"/>
                <a:gd name="connsiteX16" fmla="*/ 4763 w 71437"/>
                <a:gd name="connsiteY16" fmla="*/ 107633 h 107632"/>
                <a:gd name="connsiteX17" fmla="*/ 0 w 71437"/>
                <a:gd name="connsiteY17" fmla="*/ 102870 h 107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1437" h="107632">
                  <a:moveTo>
                    <a:pt x="0" y="102870"/>
                  </a:moveTo>
                  <a:lnTo>
                    <a:pt x="0" y="6667"/>
                  </a:lnTo>
                  <a:cubicBezTo>
                    <a:pt x="0" y="2858"/>
                    <a:pt x="2857" y="0"/>
                    <a:pt x="6667" y="0"/>
                  </a:cubicBezTo>
                  <a:lnTo>
                    <a:pt x="66675" y="0"/>
                  </a:lnTo>
                  <a:cubicBezTo>
                    <a:pt x="69532" y="0"/>
                    <a:pt x="71438" y="1905"/>
                    <a:pt x="71438" y="4763"/>
                  </a:cubicBezTo>
                  <a:lnTo>
                    <a:pt x="71438" y="5715"/>
                  </a:lnTo>
                  <a:cubicBezTo>
                    <a:pt x="71438" y="8572"/>
                    <a:pt x="69532" y="10477"/>
                    <a:pt x="66675" y="10477"/>
                  </a:cubicBezTo>
                  <a:lnTo>
                    <a:pt x="11430" y="10477"/>
                  </a:lnTo>
                  <a:lnTo>
                    <a:pt x="11430" y="50483"/>
                  </a:lnTo>
                  <a:lnTo>
                    <a:pt x="52388" y="50483"/>
                  </a:lnTo>
                  <a:cubicBezTo>
                    <a:pt x="55245" y="50483"/>
                    <a:pt x="57150" y="52388"/>
                    <a:pt x="57150" y="55245"/>
                  </a:cubicBezTo>
                  <a:lnTo>
                    <a:pt x="57150" y="56197"/>
                  </a:lnTo>
                  <a:cubicBezTo>
                    <a:pt x="57150" y="59055"/>
                    <a:pt x="55245" y="60960"/>
                    <a:pt x="52388" y="60960"/>
                  </a:cubicBezTo>
                  <a:lnTo>
                    <a:pt x="11430" y="60960"/>
                  </a:lnTo>
                  <a:lnTo>
                    <a:pt x="11430" y="102870"/>
                  </a:lnTo>
                  <a:cubicBezTo>
                    <a:pt x="11430" y="106680"/>
                    <a:pt x="9525" y="107633"/>
                    <a:pt x="6667" y="107633"/>
                  </a:cubicBezTo>
                  <a:lnTo>
                    <a:pt x="4763" y="107633"/>
                  </a:lnTo>
                  <a:cubicBezTo>
                    <a:pt x="952" y="107633"/>
                    <a:pt x="0" y="106680"/>
                    <a:pt x="0" y="10287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88" name="Freeform: Shape 50">
              <a:extLst>
                <a:ext uri="{FF2B5EF4-FFF2-40B4-BE49-F238E27FC236}">
                  <a16:creationId xmlns:a16="http://schemas.microsoft.com/office/drawing/2014/main" id="{224F55E6-F665-1341-9775-9996CCE0A434}"/>
                </a:ext>
              </a:extLst>
            </p:cNvPr>
            <p:cNvSpPr/>
            <p:nvPr/>
          </p:nvSpPr>
          <p:spPr>
            <a:xfrm>
              <a:off x="2926079" y="2491740"/>
              <a:ext cx="80962" cy="81950"/>
            </a:xfrm>
            <a:custGeom>
              <a:avLst/>
              <a:gdLst>
                <a:gd name="connsiteX0" fmla="*/ 0 w 80962"/>
                <a:gd name="connsiteY0" fmla="*/ 40957 h 81950"/>
                <a:gd name="connsiteX1" fmla="*/ 40958 w 80962"/>
                <a:gd name="connsiteY1" fmla="*/ 0 h 81950"/>
                <a:gd name="connsiteX2" fmla="*/ 80963 w 80962"/>
                <a:gd name="connsiteY2" fmla="*/ 40957 h 81950"/>
                <a:gd name="connsiteX3" fmla="*/ 40958 w 80962"/>
                <a:gd name="connsiteY3" fmla="*/ 81915 h 81950"/>
                <a:gd name="connsiteX4" fmla="*/ 0 w 80962"/>
                <a:gd name="connsiteY4" fmla="*/ 40957 h 81950"/>
                <a:gd name="connsiteX5" fmla="*/ 70485 w 80962"/>
                <a:gd name="connsiteY5" fmla="*/ 41910 h 81950"/>
                <a:gd name="connsiteX6" fmla="*/ 40958 w 80962"/>
                <a:gd name="connsiteY6" fmla="*/ 9525 h 81950"/>
                <a:gd name="connsiteX7" fmla="*/ 11430 w 80962"/>
                <a:gd name="connsiteY7" fmla="*/ 40957 h 81950"/>
                <a:gd name="connsiteX8" fmla="*/ 40958 w 80962"/>
                <a:gd name="connsiteY8" fmla="*/ 73342 h 81950"/>
                <a:gd name="connsiteX9" fmla="*/ 70485 w 80962"/>
                <a:gd name="connsiteY9" fmla="*/ 41910 h 81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962" h="81950">
                  <a:moveTo>
                    <a:pt x="0" y="40957"/>
                  </a:moveTo>
                  <a:cubicBezTo>
                    <a:pt x="0" y="17145"/>
                    <a:pt x="17145" y="0"/>
                    <a:pt x="40958" y="0"/>
                  </a:cubicBezTo>
                  <a:cubicBezTo>
                    <a:pt x="64770" y="0"/>
                    <a:pt x="80963" y="17145"/>
                    <a:pt x="80963" y="40957"/>
                  </a:cubicBezTo>
                  <a:cubicBezTo>
                    <a:pt x="80963" y="64770"/>
                    <a:pt x="63817" y="81915"/>
                    <a:pt x="40958" y="81915"/>
                  </a:cubicBezTo>
                  <a:cubicBezTo>
                    <a:pt x="17145" y="82867"/>
                    <a:pt x="0" y="64770"/>
                    <a:pt x="0" y="40957"/>
                  </a:cubicBezTo>
                  <a:moveTo>
                    <a:pt x="70485" y="41910"/>
                  </a:moveTo>
                  <a:cubicBezTo>
                    <a:pt x="70485" y="23813"/>
                    <a:pt x="58103" y="9525"/>
                    <a:pt x="40958" y="9525"/>
                  </a:cubicBezTo>
                  <a:cubicBezTo>
                    <a:pt x="23813" y="9525"/>
                    <a:pt x="11430" y="22860"/>
                    <a:pt x="11430" y="40957"/>
                  </a:cubicBezTo>
                  <a:cubicBezTo>
                    <a:pt x="11430" y="59055"/>
                    <a:pt x="23813" y="73342"/>
                    <a:pt x="40958" y="73342"/>
                  </a:cubicBezTo>
                  <a:cubicBezTo>
                    <a:pt x="57150" y="73342"/>
                    <a:pt x="70485" y="60007"/>
                    <a:pt x="70485" y="4191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89" name="Freeform: Shape 51">
              <a:extLst>
                <a:ext uri="{FF2B5EF4-FFF2-40B4-BE49-F238E27FC236}">
                  <a16:creationId xmlns:a16="http://schemas.microsoft.com/office/drawing/2014/main" id="{02F4EAB7-9CAB-0B47-9D14-4AE075354328}"/>
                </a:ext>
              </a:extLst>
            </p:cNvPr>
            <p:cNvSpPr/>
            <p:nvPr/>
          </p:nvSpPr>
          <p:spPr>
            <a:xfrm>
              <a:off x="3020377" y="2491740"/>
              <a:ext cx="41909" cy="80962"/>
            </a:xfrm>
            <a:custGeom>
              <a:avLst/>
              <a:gdLst>
                <a:gd name="connsiteX0" fmla="*/ 30480 w 41909"/>
                <a:gd name="connsiteY0" fmla="*/ 0 h 80962"/>
                <a:gd name="connsiteX1" fmla="*/ 41910 w 41909"/>
                <a:gd name="connsiteY1" fmla="*/ 7620 h 80962"/>
                <a:gd name="connsiteX2" fmla="*/ 39052 w 41909"/>
                <a:gd name="connsiteY2" fmla="*/ 13335 h 80962"/>
                <a:gd name="connsiteX3" fmla="*/ 29527 w 41909"/>
                <a:gd name="connsiteY3" fmla="*/ 10477 h 80962"/>
                <a:gd name="connsiteX4" fmla="*/ 10477 w 41909"/>
                <a:gd name="connsiteY4" fmla="*/ 45720 h 80962"/>
                <a:gd name="connsiteX5" fmla="*/ 10477 w 41909"/>
                <a:gd name="connsiteY5" fmla="*/ 76200 h 80962"/>
                <a:gd name="connsiteX6" fmla="*/ 5715 w 41909"/>
                <a:gd name="connsiteY6" fmla="*/ 80963 h 80962"/>
                <a:gd name="connsiteX7" fmla="*/ 4763 w 41909"/>
                <a:gd name="connsiteY7" fmla="*/ 80963 h 80962"/>
                <a:gd name="connsiteX8" fmla="*/ 0 w 41909"/>
                <a:gd name="connsiteY8" fmla="*/ 76200 h 80962"/>
                <a:gd name="connsiteX9" fmla="*/ 0 w 41909"/>
                <a:gd name="connsiteY9" fmla="*/ 2857 h 80962"/>
                <a:gd name="connsiteX10" fmla="*/ 3810 w 41909"/>
                <a:gd name="connsiteY10" fmla="*/ 1905 h 80962"/>
                <a:gd name="connsiteX11" fmla="*/ 10477 w 41909"/>
                <a:gd name="connsiteY11" fmla="*/ 12382 h 80962"/>
                <a:gd name="connsiteX12" fmla="*/ 10477 w 41909"/>
                <a:gd name="connsiteY12" fmla="*/ 17145 h 80962"/>
                <a:gd name="connsiteX13" fmla="*/ 30480 w 41909"/>
                <a:gd name="connsiteY13" fmla="*/ 0 h 80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909" h="80962">
                  <a:moveTo>
                    <a:pt x="30480" y="0"/>
                  </a:moveTo>
                  <a:cubicBezTo>
                    <a:pt x="38100" y="0"/>
                    <a:pt x="41910" y="2857"/>
                    <a:pt x="41910" y="7620"/>
                  </a:cubicBezTo>
                  <a:cubicBezTo>
                    <a:pt x="41910" y="11430"/>
                    <a:pt x="39052" y="13335"/>
                    <a:pt x="39052" y="13335"/>
                  </a:cubicBezTo>
                  <a:cubicBezTo>
                    <a:pt x="37147" y="11430"/>
                    <a:pt x="34290" y="10477"/>
                    <a:pt x="29527" y="10477"/>
                  </a:cubicBezTo>
                  <a:cubicBezTo>
                    <a:pt x="15240" y="10477"/>
                    <a:pt x="10477" y="24765"/>
                    <a:pt x="10477" y="45720"/>
                  </a:cubicBezTo>
                  <a:lnTo>
                    <a:pt x="10477" y="76200"/>
                  </a:lnTo>
                  <a:cubicBezTo>
                    <a:pt x="10477" y="80010"/>
                    <a:pt x="8572" y="80963"/>
                    <a:pt x="5715" y="80963"/>
                  </a:cubicBezTo>
                  <a:lnTo>
                    <a:pt x="4763" y="80963"/>
                  </a:lnTo>
                  <a:cubicBezTo>
                    <a:pt x="1905" y="80963"/>
                    <a:pt x="0" y="80010"/>
                    <a:pt x="0" y="76200"/>
                  </a:cubicBezTo>
                  <a:lnTo>
                    <a:pt x="0" y="2857"/>
                  </a:lnTo>
                  <a:cubicBezTo>
                    <a:pt x="0" y="2857"/>
                    <a:pt x="1905" y="1905"/>
                    <a:pt x="3810" y="1905"/>
                  </a:cubicBezTo>
                  <a:cubicBezTo>
                    <a:pt x="7620" y="1905"/>
                    <a:pt x="10477" y="3810"/>
                    <a:pt x="10477" y="12382"/>
                  </a:cubicBezTo>
                  <a:lnTo>
                    <a:pt x="10477" y="17145"/>
                  </a:lnTo>
                  <a:cubicBezTo>
                    <a:pt x="13335" y="5715"/>
                    <a:pt x="20002" y="0"/>
                    <a:pt x="30480" y="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90" name="Freeform: Shape 52">
              <a:extLst>
                <a:ext uri="{FF2B5EF4-FFF2-40B4-BE49-F238E27FC236}">
                  <a16:creationId xmlns:a16="http://schemas.microsoft.com/office/drawing/2014/main" id="{11015674-F002-4740-8419-BE22D8D1AB92}"/>
                </a:ext>
              </a:extLst>
            </p:cNvPr>
            <p:cNvSpPr/>
            <p:nvPr/>
          </p:nvSpPr>
          <p:spPr>
            <a:xfrm>
              <a:off x="3105150" y="2465070"/>
              <a:ext cx="76200" cy="108584"/>
            </a:xfrm>
            <a:custGeom>
              <a:avLst/>
              <a:gdLst>
                <a:gd name="connsiteX0" fmla="*/ 0 w 76200"/>
                <a:gd name="connsiteY0" fmla="*/ 100965 h 108584"/>
                <a:gd name="connsiteX1" fmla="*/ 0 w 76200"/>
                <a:gd name="connsiteY1" fmla="*/ 6667 h 108584"/>
                <a:gd name="connsiteX2" fmla="*/ 6667 w 76200"/>
                <a:gd name="connsiteY2" fmla="*/ 0 h 108584"/>
                <a:gd name="connsiteX3" fmla="*/ 70485 w 76200"/>
                <a:gd name="connsiteY3" fmla="*/ 0 h 108584"/>
                <a:gd name="connsiteX4" fmla="*/ 75247 w 76200"/>
                <a:gd name="connsiteY4" fmla="*/ 4763 h 108584"/>
                <a:gd name="connsiteX5" fmla="*/ 75247 w 76200"/>
                <a:gd name="connsiteY5" fmla="*/ 5715 h 108584"/>
                <a:gd name="connsiteX6" fmla="*/ 70485 w 76200"/>
                <a:gd name="connsiteY6" fmla="*/ 10477 h 108584"/>
                <a:gd name="connsiteX7" fmla="*/ 11430 w 76200"/>
                <a:gd name="connsiteY7" fmla="*/ 10477 h 108584"/>
                <a:gd name="connsiteX8" fmla="*/ 11430 w 76200"/>
                <a:gd name="connsiteY8" fmla="*/ 47625 h 108584"/>
                <a:gd name="connsiteX9" fmla="*/ 59055 w 76200"/>
                <a:gd name="connsiteY9" fmla="*/ 47625 h 108584"/>
                <a:gd name="connsiteX10" fmla="*/ 63817 w 76200"/>
                <a:gd name="connsiteY10" fmla="*/ 52388 h 108584"/>
                <a:gd name="connsiteX11" fmla="*/ 63817 w 76200"/>
                <a:gd name="connsiteY11" fmla="*/ 53340 h 108584"/>
                <a:gd name="connsiteX12" fmla="*/ 59055 w 76200"/>
                <a:gd name="connsiteY12" fmla="*/ 58102 h 108584"/>
                <a:gd name="connsiteX13" fmla="*/ 11430 w 76200"/>
                <a:gd name="connsiteY13" fmla="*/ 58102 h 108584"/>
                <a:gd name="connsiteX14" fmla="*/ 11430 w 76200"/>
                <a:gd name="connsiteY14" fmla="*/ 98108 h 108584"/>
                <a:gd name="connsiteX15" fmla="*/ 71438 w 76200"/>
                <a:gd name="connsiteY15" fmla="*/ 98108 h 108584"/>
                <a:gd name="connsiteX16" fmla="*/ 76200 w 76200"/>
                <a:gd name="connsiteY16" fmla="*/ 102870 h 108584"/>
                <a:gd name="connsiteX17" fmla="*/ 76200 w 76200"/>
                <a:gd name="connsiteY17" fmla="*/ 103822 h 108584"/>
                <a:gd name="connsiteX18" fmla="*/ 71438 w 76200"/>
                <a:gd name="connsiteY18" fmla="*/ 108585 h 108584"/>
                <a:gd name="connsiteX19" fmla="*/ 6667 w 76200"/>
                <a:gd name="connsiteY19" fmla="*/ 108585 h 108584"/>
                <a:gd name="connsiteX20" fmla="*/ 0 w 76200"/>
                <a:gd name="connsiteY20" fmla="*/ 100965 h 108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76200" h="108584">
                  <a:moveTo>
                    <a:pt x="0" y="100965"/>
                  </a:moveTo>
                  <a:lnTo>
                    <a:pt x="0" y="6667"/>
                  </a:lnTo>
                  <a:cubicBezTo>
                    <a:pt x="0" y="2858"/>
                    <a:pt x="2858" y="0"/>
                    <a:pt x="6667" y="0"/>
                  </a:cubicBezTo>
                  <a:lnTo>
                    <a:pt x="70485" y="0"/>
                  </a:lnTo>
                  <a:cubicBezTo>
                    <a:pt x="73342" y="0"/>
                    <a:pt x="75247" y="1905"/>
                    <a:pt x="75247" y="4763"/>
                  </a:cubicBezTo>
                  <a:lnTo>
                    <a:pt x="75247" y="5715"/>
                  </a:lnTo>
                  <a:cubicBezTo>
                    <a:pt x="75247" y="8572"/>
                    <a:pt x="73342" y="10477"/>
                    <a:pt x="70485" y="10477"/>
                  </a:cubicBezTo>
                  <a:lnTo>
                    <a:pt x="11430" y="10477"/>
                  </a:lnTo>
                  <a:lnTo>
                    <a:pt x="11430" y="47625"/>
                  </a:lnTo>
                  <a:lnTo>
                    <a:pt x="59055" y="47625"/>
                  </a:lnTo>
                  <a:cubicBezTo>
                    <a:pt x="61913" y="47625"/>
                    <a:pt x="63817" y="49530"/>
                    <a:pt x="63817" y="52388"/>
                  </a:cubicBezTo>
                  <a:lnTo>
                    <a:pt x="63817" y="53340"/>
                  </a:lnTo>
                  <a:cubicBezTo>
                    <a:pt x="63817" y="56197"/>
                    <a:pt x="61913" y="58102"/>
                    <a:pt x="59055" y="58102"/>
                  </a:cubicBezTo>
                  <a:lnTo>
                    <a:pt x="11430" y="58102"/>
                  </a:lnTo>
                  <a:lnTo>
                    <a:pt x="11430" y="98108"/>
                  </a:lnTo>
                  <a:lnTo>
                    <a:pt x="71438" y="98108"/>
                  </a:lnTo>
                  <a:cubicBezTo>
                    <a:pt x="74295" y="98108"/>
                    <a:pt x="76200" y="100013"/>
                    <a:pt x="76200" y="102870"/>
                  </a:cubicBezTo>
                  <a:lnTo>
                    <a:pt x="76200" y="103822"/>
                  </a:lnTo>
                  <a:cubicBezTo>
                    <a:pt x="76200" y="106680"/>
                    <a:pt x="74295" y="108585"/>
                    <a:pt x="71438" y="108585"/>
                  </a:cubicBezTo>
                  <a:lnTo>
                    <a:pt x="6667" y="108585"/>
                  </a:lnTo>
                  <a:cubicBezTo>
                    <a:pt x="2858" y="107633"/>
                    <a:pt x="0" y="104775"/>
                    <a:pt x="0" y="100965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91" name="Freeform: Shape 53">
              <a:extLst>
                <a:ext uri="{FF2B5EF4-FFF2-40B4-BE49-F238E27FC236}">
                  <a16:creationId xmlns:a16="http://schemas.microsoft.com/office/drawing/2014/main" id="{7F1B1081-A7CD-E144-8D9D-5744DE48E43D}"/>
                </a:ext>
              </a:extLst>
            </p:cNvPr>
            <p:cNvSpPr/>
            <p:nvPr/>
          </p:nvSpPr>
          <p:spPr>
            <a:xfrm>
              <a:off x="3180397" y="2492692"/>
              <a:ext cx="73342" cy="80010"/>
            </a:xfrm>
            <a:custGeom>
              <a:avLst/>
              <a:gdLst>
                <a:gd name="connsiteX0" fmla="*/ 36195 w 73342"/>
                <a:gd name="connsiteY0" fmla="*/ 70485 h 80010"/>
                <a:gd name="connsiteX1" fmla="*/ 60008 w 73342"/>
                <a:gd name="connsiteY1" fmla="*/ 8573 h 80010"/>
                <a:gd name="connsiteX2" fmla="*/ 67628 w 73342"/>
                <a:gd name="connsiteY2" fmla="*/ 953 h 80010"/>
                <a:gd name="connsiteX3" fmla="*/ 73343 w 73342"/>
                <a:gd name="connsiteY3" fmla="*/ 3810 h 80010"/>
                <a:gd name="connsiteX4" fmla="*/ 44768 w 73342"/>
                <a:gd name="connsiteY4" fmla="*/ 76200 h 80010"/>
                <a:gd name="connsiteX5" fmla="*/ 37148 w 73342"/>
                <a:gd name="connsiteY5" fmla="*/ 80010 h 80010"/>
                <a:gd name="connsiteX6" fmla="*/ 29528 w 73342"/>
                <a:gd name="connsiteY6" fmla="*/ 76200 h 80010"/>
                <a:gd name="connsiteX7" fmla="*/ 0 w 73342"/>
                <a:gd name="connsiteY7" fmla="*/ 2858 h 80010"/>
                <a:gd name="connsiteX8" fmla="*/ 5715 w 73342"/>
                <a:gd name="connsiteY8" fmla="*/ 0 h 80010"/>
                <a:gd name="connsiteX9" fmla="*/ 13335 w 73342"/>
                <a:gd name="connsiteY9" fmla="*/ 7620 h 80010"/>
                <a:gd name="connsiteX10" fmla="*/ 36195 w 73342"/>
                <a:gd name="connsiteY10" fmla="*/ 70485 h 80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3342" h="80010">
                  <a:moveTo>
                    <a:pt x="36195" y="70485"/>
                  </a:moveTo>
                  <a:lnTo>
                    <a:pt x="60008" y="8573"/>
                  </a:lnTo>
                  <a:cubicBezTo>
                    <a:pt x="62865" y="1905"/>
                    <a:pt x="64770" y="953"/>
                    <a:pt x="67628" y="953"/>
                  </a:cubicBezTo>
                  <a:cubicBezTo>
                    <a:pt x="71438" y="953"/>
                    <a:pt x="73343" y="3810"/>
                    <a:pt x="73343" y="3810"/>
                  </a:cubicBezTo>
                  <a:lnTo>
                    <a:pt x="44768" y="76200"/>
                  </a:lnTo>
                  <a:cubicBezTo>
                    <a:pt x="43815" y="79058"/>
                    <a:pt x="42863" y="80010"/>
                    <a:pt x="37148" y="80010"/>
                  </a:cubicBezTo>
                  <a:cubicBezTo>
                    <a:pt x="31433" y="80010"/>
                    <a:pt x="31433" y="79058"/>
                    <a:pt x="29528" y="76200"/>
                  </a:cubicBezTo>
                  <a:lnTo>
                    <a:pt x="0" y="2858"/>
                  </a:lnTo>
                  <a:cubicBezTo>
                    <a:pt x="0" y="1905"/>
                    <a:pt x="1905" y="0"/>
                    <a:pt x="5715" y="0"/>
                  </a:cubicBezTo>
                  <a:cubicBezTo>
                    <a:pt x="9525" y="0"/>
                    <a:pt x="11430" y="1905"/>
                    <a:pt x="13335" y="7620"/>
                  </a:cubicBezTo>
                  <a:lnTo>
                    <a:pt x="36195" y="7048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92" name="Freeform: Shape 54">
              <a:extLst>
                <a:ext uri="{FF2B5EF4-FFF2-40B4-BE49-F238E27FC236}">
                  <a16:creationId xmlns:a16="http://schemas.microsoft.com/office/drawing/2014/main" id="{6A7E979A-510F-8346-9B26-9AE30A869850}"/>
                </a:ext>
              </a:extLst>
            </p:cNvPr>
            <p:cNvSpPr/>
            <p:nvPr/>
          </p:nvSpPr>
          <p:spPr>
            <a:xfrm>
              <a:off x="3256597" y="2490787"/>
              <a:ext cx="76200" cy="82867"/>
            </a:xfrm>
            <a:custGeom>
              <a:avLst/>
              <a:gdLst>
                <a:gd name="connsiteX0" fmla="*/ 40958 w 76200"/>
                <a:gd name="connsiteY0" fmla="*/ 74295 h 82867"/>
                <a:gd name="connsiteX1" fmla="*/ 67628 w 76200"/>
                <a:gd name="connsiteY1" fmla="*/ 60008 h 82867"/>
                <a:gd name="connsiteX2" fmla="*/ 74295 w 76200"/>
                <a:gd name="connsiteY2" fmla="*/ 65722 h 82867"/>
                <a:gd name="connsiteX3" fmla="*/ 40958 w 76200"/>
                <a:gd name="connsiteY3" fmla="*/ 82867 h 82867"/>
                <a:gd name="connsiteX4" fmla="*/ 0 w 76200"/>
                <a:gd name="connsiteY4" fmla="*/ 41910 h 82867"/>
                <a:gd name="connsiteX5" fmla="*/ 40005 w 76200"/>
                <a:gd name="connsiteY5" fmla="*/ 0 h 82867"/>
                <a:gd name="connsiteX6" fmla="*/ 76200 w 76200"/>
                <a:gd name="connsiteY6" fmla="*/ 40005 h 82867"/>
                <a:gd name="connsiteX7" fmla="*/ 76200 w 76200"/>
                <a:gd name="connsiteY7" fmla="*/ 40958 h 82867"/>
                <a:gd name="connsiteX8" fmla="*/ 71438 w 76200"/>
                <a:gd name="connsiteY8" fmla="*/ 44767 h 82867"/>
                <a:gd name="connsiteX9" fmla="*/ 10478 w 76200"/>
                <a:gd name="connsiteY9" fmla="*/ 44767 h 82867"/>
                <a:gd name="connsiteX10" fmla="*/ 40958 w 76200"/>
                <a:gd name="connsiteY10" fmla="*/ 74295 h 82867"/>
                <a:gd name="connsiteX11" fmla="*/ 64770 w 76200"/>
                <a:gd name="connsiteY11" fmla="*/ 36195 h 82867"/>
                <a:gd name="connsiteX12" fmla="*/ 39053 w 76200"/>
                <a:gd name="connsiteY12" fmla="*/ 10478 h 82867"/>
                <a:gd name="connsiteX13" fmla="*/ 10478 w 76200"/>
                <a:gd name="connsiteY13" fmla="*/ 36195 h 82867"/>
                <a:gd name="connsiteX14" fmla="*/ 64770 w 76200"/>
                <a:gd name="connsiteY14" fmla="*/ 36195 h 82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6200" h="82867">
                  <a:moveTo>
                    <a:pt x="40958" y="74295"/>
                  </a:moveTo>
                  <a:cubicBezTo>
                    <a:pt x="56198" y="74295"/>
                    <a:pt x="62865" y="67628"/>
                    <a:pt x="67628" y="60008"/>
                  </a:cubicBezTo>
                  <a:cubicBezTo>
                    <a:pt x="67628" y="59055"/>
                    <a:pt x="74295" y="60960"/>
                    <a:pt x="74295" y="65722"/>
                  </a:cubicBezTo>
                  <a:cubicBezTo>
                    <a:pt x="74295" y="71438"/>
                    <a:pt x="62865" y="82867"/>
                    <a:pt x="40958" y="82867"/>
                  </a:cubicBezTo>
                  <a:cubicBezTo>
                    <a:pt x="17145" y="82867"/>
                    <a:pt x="0" y="65722"/>
                    <a:pt x="0" y="41910"/>
                  </a:cubicBezTo>
                  <a:cubicBezTo>
                    <a:pt x="0" y="18097"/>
                    <a:pt x="17145" y="0"/>
                    <a:pt x="40005" y="0"/>
                  </a:cubicBezTo>
                  <a:cubicBezTo>
                    <a:pt x="61913" y="0"/>
                    <a:pt x="76200" y="15240"/>
                    <a:pt x="76200" y="40005"/>
                  </a:cubicBezTo>
                  <a:lnTo>
                    <a:pt x="76200" y="40958"/>
                  </a:lnTo>
                  <a:cubicBezTo>
                    <a:pt x="76200" y="43815"/>
                    <a:pt x="75248" y="44767"/>
                    <a:pt x="71438" y="44767"/>
                  </a:cubicBezTo>
                  <a:lnTo>
                    <a:pt x="10478" y="44767"/>
                  </a:lnTo>
                  <a:cubicBezTo>
                    <a:pt x="11430" y="61913"/>
                    <a:pt x="23813" y="74295"/>
                    <a:pt x="40958" y="74295"/>
                  </a:cubicBezTo>
                  <a:moveTo>
                    <a:pt x="64770" y="36195"/>
                  </a:moveTo>
                  <a:cubicBezTo>
                    <a:pt x="63818" y="20955"/>
                    <a:pt x="54293" y="10478"/>
                    <a:pt x="39053" y="10478"/>
                  </a:cubicBezTo>
                  <a:cubicBezTo>
                    <a:pt x="23813" y="10478"/>
                    <a:pt x="13335" y="20955"/>
                    <a:pt x="10478" y="36195"/>
                  </a:cubicBezTo>
                  <a:lnTo>
                    <a:pt x="64770" y="3619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93" name="Freeform: Shape 55">
              <a:extLst>
                <a:ext uri="{FF2B5EF4-FFF2-40B4-BE49-F238E27FC236}">
                  <a16:creationId xmlns:a16="http://schemas.microsoft.com/office/drawing/2014/main" id="{84119653-034A-4449-9818-137774600CC5}"/>
                </a:ext>
              </a:extLst>
            </p:cNvPr>
            <p:cNvSpPr/>
            <p:nvPr/>
          </p:nvSpPr>
          <p:spPr>
            <a:xfrm>
              <a:off x="3349942" y="2491740"/>
              <a:ext cx="41910" cy="80962"/>
            </a:xfrm>
            <a:custGeom>
              <a:avLst/>
              <a:gdLst>
                <a:gd name="connsiteX0" fmla="*/ 30480 w 41910"/>
                <a:gd name="connsiteY0" fmla="*/ 0 h 80962"/>
                <a:gd name="connsiteX1" fmla="*/ 41910 w 41910"/>
                <a:gd name="connsiteY1" fmla="*/ 7620 h 80962"/>
                <a:gd name="connsiteX2" fmla="*/ 39053 w 41910"/>
                <a:gd name="connsiteY2" fmla="*/ 13335 h 80962"/>
                <a:gd name="connsiteX3" fmla="*/ 29528 w 41910"/>
                <a:gd name="connsiteY3" fmla="*/ 10477 h 80962"/>
                <a:gd name="connsiteX4" fmla="*/ 10478 w 41910"/>
                <a:gd name="connsiteY4" fmla="*/ 45720 h 80962"/>
                <a:gd name="connsiteX5" fmla="*/ 10478 w 41910"/>
                <a:gd name="connsiteY5" fmla="*/ 76200 h 80962"/>
                <a:gd name="connsiteX6" fmla="*/ 5715 w 41910"/>
                <a:gd name="connsiteY6" fmla="*/ 80963 h 80962"/>
                <a:gd name="connsiteX7" fmla="*/ 4763 w 41910"/>
                <a:gd name="connsiteY7" fmla="*/ 80963 h 80962"/>
                <a:gd name="connsiteX8" fmla="*/ 0 w 41910"/>
                <a:gd name="connsiteY8" fmla="*/ 76200 h 80962"/>
                <a:gd name="connsiteX9" fmla="*/ 0 w 41910"/>
                <a:gd name="connsiteY9" fmla="*/ 2857 h 80962"/>
                <a:gd name="connsiteX10" fmla="*/ 3810 w 41910"/>
                <a:gd name="connsiteY10" fmla="*/ 1905 h 80962"/>
                <a:gd name="connsiteX11" fmla="*/ 10478 w 41910"/>
                <a:gd name="connsiteY11" fmla="*/ 12382 h 80962"/>
                <a:gd name="connsiteX12" fmla="*/ 10478 w 41910"/>
                <a:gd name="connsiteY12" fmla="*/ 17145 h 80962"/>
                <a:gd name="connsiteX13" fmla="*/ 30480 w 41910"/>
                <a:gd name="connsiteY13" fmla="*/ 0 h 80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910" h="80962">
                  <a:moveTo>
                    <a:pt x="30480" y="0"/>
                  </a:moveTo>
                  <a:cubicBezTo>
                    <a:pt x="38100" y="0"/>
                    <a:pt x="41910" y="2857"/>
                    <a:pt x="41910" y="7620"/>
                  </a:cubicBezTo>
                  <a:cubicBezTo>
                    <a:pt x="41910" y="11430"/>
                    <a:pt x="39053" y="13335"/>
                    <a:pt x="39053" y="13335"/>
                  </a:cubicBezTo>
                  <a:cubicBezTo>
                    <a:pt x="37148" y="11430"/>
                    <a:pt x="34290" y="10477"/>
                    <a:pt x="29528" y="10477"/>
                  </a:cubicBezTo>
                  <a:cubicBezTo>
                    <a:pt x="15240" y="10477"/>
                    <a:pt x="10478" y="24765"/>
                    <a:pt x="10478" y="45720"/>
                  </a:cubicBezTo>
                  <a:lnTo>
                    <a:pt x="10478" y="76200"/>
                  </a:lnTo>
                  <a:cubicBezTo>
                    <a:pt x="10478" y="80010"/>
                    <a:pt x="8573" y="80963"/>
                    <a:pt x="5715" y="80963"/>
                  </a:cubicBezTo>
                  <a:lnTo>
                    <a:pt x="4763" y="80963"/>
                  </a:lnTo>
                  <a:cubicBezTo>
                    <a:pt x="1905" y="80963"/>
                    <a:pt x="0" y="80010"/>
                    <a:pt x="0" y="76200"/>
                  </a:cubicBezTo>
                  <a:lnTo>
                    <a:pt x="0" y="2857"/>
                  </a:lnTo>
                  <a:cubicBezTo>
                    <a:pt x="0" y="2857"/>
                    <a:pt x="1905" y="1905"/>
                    <a:pt x="3810" y="1905"/>
                  </a:cubicBezTo>
                  <a:cubicBezTo>
                    <a:pt x="7620" y="1905"/>
                    <a:pt x="10478" y="3810"/>
                    <a:pt x="10478" y="12382"/>
                  </a:cubicBezTo>
                  <a:lnTo>
                    <a:pt x="10478" y="17145"/>
                  </a:lnTo>
                  <a:cubicBezTo>
                    <a:pt x="12383" y="5715"/>
                    <a:pt x="20003" y="0"/>
                    <a:pt x="30480" y="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94" name="Freeform: Shape 56">
              <a:extLst>
                <a:ext uri="{FF2B5EF4-FFF2-40B4-BE49-F238E27FC236}">
                  <a16:creationId xmlns:a16="http://schemas.microsoft.com/office/drawing/2014/main" id="{3BECD18E-2FEE-EE4D-9292-61968918AE15}"/>
                </a:ext>
              </a:extLst>
            </p:cNvPr>
            <p:cNvSpPr/>
            <p:nvPr/>
          </p:nvSpPr>
          <p:spPr>
            <a:xfrm>
              <a:off x="3397567" y="2494597"/>
              <a:ext cx="73342" cy="112395"/>
            </a:xfrm>
            <a:custGeom>
              <a:avLst/>
              <a:gdLst>
                <a:gd name="connsiteX0" fmla="*/ 21908 w 73342"/>
                <a:gd name="connsiteY0" fmla="*/ 107633 h 112395"/>
                <a:gd name="connsiteX1" fmla="*/ 35242 w 73342"/>
                <a:gd name="connsiteY1" fmla="*/ 74295 h 112395"/>
                <a:gd name="connsiteX2" fmla="*/ 28575 w 73342"/>
                <a:gd name="connsiteY2" fmla="*/ 70485 h 112395"/>
                <a:gd name="connsiteX3" fmla="*/ 0 w 73342"/>
                <a:gd name="connsiteY3" fmla="*/ 2858 h 112395"/>
                <a:gd name="connsiteX4" fmla="*/ 5715 w 73342"/>
                <a:gd name="connsiteY4" fmla="*/ 0 h 112395"/>
                <a:gd name="connsiteX5" fmla="*/ 13335 w 73342"/>
                <a:gd name="connsiteY5" fmla="*/ 7620 h 112395"/>
                <a:gd name="connsiteX6" fmla="*/ 38100 w 73342"/>
                <a:gd name="connsiteY6" fmla="*/ 69533 h 112395"/>
                <a:gd name="connsiteX7" fmla="*/ 60008 w 73342"/>
                <a:gd name="connsiteY7" fmla="*/ 8573 h 112395"/>
                <a:gd name="connsiteX8" fmla="*/ 67628 w 73342"/>
                <a:gd name="connsiteY8" fmla="*/ 953 h 112395"/>
                <a:gd name="connsiteX9" fmla="*/ 73342 w 73342"/>
                <a:gd name="connsiteY9" fmla="*/ 3810 h 112395"/>
                <a:gd name="connsiteX10" fmla="*/ 35242 w 73342"/>
                <a:gd name="connsiteY10" fmla="*/ 105728 h 112395"/>
                <a:gd name="connsiteX11" fmla="*/ 27623 w 73342"/>
                <a:gd name="connsiteY11" fmla="*/ 112395 h 112395"/>
                <a:gd name="connsiteX12" fmla="*/ 21908 w 73342"/>
                <a:gd name="connsiteY12" fmla="*/ 107633 h 112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3342" h="112395">
                  <a:moveTo>
                    <a:pt x="21908" y="107633"/>
                  </a:moveTo>
                  <a:lnTo>
                    <a:pt x="35242" y="74295"/>
                  </a:lnTo>
                  <a:cubicBezTo>
                    <a:pt x="31433" y="74295"/>
                    <a:pt x="30480" y="73343"/>
                    <a:pt x="28575" y="70485"/>
                  </a:cubicBezTo>
                  <a:lnTo>
                    <a:pt x="0" y="2858"/>
                  </a:lnTo>
                  <a:cubicBezTo>
                    <a:pt x="0" y="1905"/>
                    <a:pt x="1905" y="0"/>
                    <a:pt x="5715" y="0"/>
                  </a:cubicBezTo>
                  <a:cubicBezTo>
                    <a:pt x="9525" y="0"/>
                    <a:pt x="11430" y="1905"/>
                    <a:pt x="13335" y="7620"/>
                  </a:cubicBezTo>
                  <a:lnTo>
                    <a:pt x="38100" y="69533"/>
                  </a:lnTo>
                  <a:lnTo>
                    <a:pt x="60008" y="8573"/>
                  </a:lnTo>
                  <a:cubicBezTo>
                    <a:pt x="61913" y="2858"/>
                    <a:pt x="64770" y="953"/>
                    <a:pt x="67628" y="953"/>
                  </a:cubicBezTo>
                  <a:cubicBezTo>
                    <a:pt x="70485" y="953"/>
                    <a:pt x="73342" y="2858"/>
                    <a:pt x="73342" y="3810"/>
                  </a:cubicBezTo>
                  <a:lnTo>
                    <a:pt x="35242" y="105728"/>
                  </a:lnTo>
                  <a:cubicBezTo>
                    <a:pt x="33338" y="111443"/>
                    <a:pt x="30480" y="112395"/>
                    <a:pt x="27623" y="112395"/>
                  </a:cubicBezTo>
                  <a:cubicBezTo>
                    <a:pt x="24765" y="110490"/>
                    <a:pt x="21908" y="107633"/>
                    <a:pt x="21908" y="10763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95" name="Freeform: Shape 57">
              <a:extLst>
                <a:ext uri="{FF2B5EF4-FFF2-40B4-BE49-F238E27FC236}">
                  <a16:creationId xmlns:a16="http://schemas.microsoft.com/office/drawing/2014/main" id="{EBCD9923-2F9B-524A-84ED-EEB2AAC51972}"/>
                </a:ext>
              </a:extLst>
            </p:cNvPr>
            <p:cNvSpPr/>
            <p:nvPr/>
          </p:nvSpPr>
          <p:spPr>
            <a:xfrm>
              <a:off x="3472815" y="2491740"/>
              <a:ext cx="80962" cy="81950"/>
            </a:xfrm>
            <a:custGeom>
              <a:avLst/>
              <a:gdLst>
                <a:gd name="connsiteX0" fmla="*/ 0 w 80962"/>
                <a:gd name="connsiteY0" fmla="*/ 40957 h 81950"/>
                <a:gd name="connsiteX1" fmla="*/ 40957 w 80962"/>
                <a:gd name="connsiteY1" fmla="*/ 0 h 81950"/>
                <a:gd name="connsiteX2" fmla="*/ 80963 w 80962"/>
                <a:gd name="connsiteY2" fmla="*/ 40957 h 81950"/>
                <a:gd name="connsiteX3" fmla="*/ 40957 w 80962"/>
                <a:gd name="connsiteY3" fmla="*/ 81915 h 81950"/>
                <a:gd name="connsiteX4" fmla="*/ 0 w 80962"/>
                <a:gd name="connsiteY4" fmla="*/ 40957 h 81950"/>
                <a:gd name="connsiteX5" fmla="*/ 70485 w 80962"/>
                <a:gd name="connsiteY5" fmla="*/ 41910 h 81950"/>
                <a:gd name="connsiteX6" fmla="*/ 40957 w 80962"/>
                <a:gd name="connsiteY6" fmla="*/ 9525 h 81950"/>
                <a:gd name="connsiteX7" fmla="*/ 11430 w 80962"/>
                <a:gd name="connsiteY7" fmla="*/ 40957 h 81950"/>
                <a:gd name="connsiteX8" fmla="*/ 40957 w 80962"/>
                <a:gd name="connsiteY8" fmla="*/ 73342 h 81950"/>
                <a:gd name="connsiteX9" fmla="*/ 70485 w 80962"/>
                <a:gd name="connsiteY9" fmla="*/ 41910 h 81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962" h="81950">
                  <a:moveTo>
                    <a:pt x="0" y="40957"/>
                  </a:moveTo>
                  <a:cubicBezTo>
                    <a:pt x="0" y="17145"/>
                    <a:pt x="17145" y="0"/>
                    <a:pt x="40957" y="0"/>
                  </a:cubicBezTo>
                  <a:cubicBezTo>
                    <a:pt x="64770" y="0"/>
                    <a:pt x="80963" y="17145"/>
                    <a:pt x="80963" y="40957"/>
                  </a:cubicBezTo>
                  <a:cubicBezTo>
                    <a:pt x="80963" y="64770"/>
                    <a:pt x="63817" y="81915"/>
                    <a:pt x="40957" y="81915"/>
                  </a:cubicBezTo>
                  <a:cubicBezTo>
                    <a:pt x="17145" y="82867"/>
                    <a:pt x="0" y="64770"/>
                    <a:pt x="0" y="40957"/>
                  </a:cubicBezTo>
                  <a:moveTo>
                    <a:pt x="70485" y="41910"/>
                  </a:moveTo>
                  <a:cubicBezTo>
                    <a:pt x="70485" y="23813"/>
                    <a:pt x="58102" y="9525"/>
                    <a:pt x="40957" y="9525"/>
                  </a:cubicBezTo>
                  <a:cubicBezTo>
                    <a:pt x="23813" y="9525"/>
                    <a:pt x="11430" y="22860"/>
                    <a:pt x="11430" y="40957"/>
                  </a:cubicBezTo>
                  <a:cubicBezTo>
                    <a:pt x="11430" y="59055"/>
                    <a:pt x="23813" y="73342"/>
                    <a:pt x="40957" y="73342"/>
                  </a:cubicBezTo>
                  <a:cubicBezTo>
                    <a:pt x="58102" y="73342"/>
                    <a:pt x="70485" y="60007"/>
                    <a:pt x="70485" y="4191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98" name="Freeform: Shape 58">
              <a:extLst>
                <a:ext uri="{FF2B5EF4-FFF2-40B4-BE49-F238E27FC236}">
                  <a16:creationId xmlns:a16="http://schemas.microsoft.com/office/drawing/2014/main" id="{FF43D291-D60E-E448-9AD8-4431CEB9F4DC}"/>
                </a:ext>
              </a:extLst>
            </p:cNvPr>
            <p:cNvSpPr/>
            <p:nvPr/>
          </p:nvSpPr>
          <p:spPr>
            <a:xfrm>
              <a:off x="3567112" y="2491740"/>
              <a:ext cx="67627" cy="80009"/>
            </a:xfrm>
            <a:custGeom>
              <a:avLst/>
              <a:gdLst>
                <a:gd name="connsiteX0" fmla="*/ 36195 w 67627"/>
                <a:gd name="connsiteY0" fmla="*/ 0 h 80009"/>
                <a:gd name="connsiteX1" fmla="*/ 67628 w 67627"/>
                <a:gd name="connsiteY1" fmla="*/ 34290 h 80009"/>
                <a:gd name="connsiteX2" fmla="*/ 67628 w 67627"/>
                <a:gd name="connsiteY2" fmla="*/ 75247 h 80009"/>
                <a:gd name="connsiteX3" fmla="*/ 62865 w 67627"/>
                <a:gd name="connsiteY3" fmla="*/ 80010 h 80009"/>
                <a:gd name="connsiteX4" fmla="*/ 61913 w 67627"/>
                <a:gd name="connsiteY4" fmla="*/ 80010 h 80009"/>
                <a:gd name="connsiteX5" fmla="*/ 57150 w 67627"/>
                <a:gd name="connsiteY5" fmla="*/ 75247 h 80009"/>
                <a:gd name="connsiteX6" fmla="*/ 57150 w 67627"/>
                <a:gd name="connsiteY6" fmla="*/ 34290 h 80009"/>
                <a:gd name="connsiteX7" fmla="*/ 36195 w 67627"/>
                <a:gd name="connsiteY7" fmla="*/ 8572 h 80009"/>
                <a:gd name="connsiteX8" fmla="*/ 10478 w 67627"/>
                <a:gd name="connsiteY8" fmla="*/ 25717 h 80009"/>
                <a:gd name="connsiteX9" fmla="*/ 10478 w 67627"/>
                <a:gd name="connsiteY9" fmla="*/ 75247 h 80009"/>
                <a:gd name="connsiteX10" fmla="*/ 5715 w 67627"/>
                <a:gd name="connsiteY10" fmla="*/ 80010 h 80009"/>
                <a:gd name="connsiteX11" fmla="*/ 4763 w 67627"/>
                <a:gd name="connsiteY11" fmla="*/ 80010 h 80009"/>
                <a:gd name="connsiteX12" fmla="*/ 0 w 67627"/>
                <a:gd name="connsiteY12" fmla="*/ 75247 h 80009"/>
                <a:gd name="connsiteX13" fmla="*/ 0 w 67627"/>
                <a:gd name="connsiteY13" fmla="*/ 1905 h 80009"/>
                <a:gd name="connsiteX14" fmla="*/ 3810 w 67627"/>
                <a:gd name="connsiteY14" fmla="*/ 952 h 80009"/>
                <a:gd name="connsiteX15" fmla="*/ 10478 w 67627"/>
                <a:gd name="connsiteY15" fmla="*/ 11430 h 80009"/>
                <a:gd name="connsiteX16" fmla="*/ 10478 w 67627"/>
                <a:gd name="connsiteY16" fmla="*/ 14288 h 80009"/>
                <a:gd name="connsiteX17" fmla="*/ 36195 w 67627"/>
                <a:gd name="connsiteY17" fmla="*/ 0 h 80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7627" h="80009">
                  <a:moveTo>
                    <a:pt x="36195" y="0"/>
                  </a:moveTo>
                  <a:cubicBezTo>
                    <a:pt x="57150" y="0"/>
                    <a:pt x="67628" y="14288"/>
                    <a:pt x="67628" y="34290"/>
                  </a:cubicBezTo>
                  <a:lnTo>
                    <a:pt x="67628" y="75247"/>
                  </a:lnTo>
                  <a:cubicBezTo>
                    <a:pt x="67628" y="79057"/>
                    <a:pt x="65722" y="80010"/>
                    <a:pt x="62865" y="80010"/>
                  </a:cubicBezTo>
                  <a:lnTo>
                    <a:pt x="61913" y="80010"/>
                  </a:lnTo>
                  <a:cubicBezTo>
                    <a:pt x="59055" y="80010"/>
                    <a:pt x="57150" y="79057"/>
                    <a:pt x="57150" y="75247"/>
                  </a:cubicBezTo>
                  <a:lnTo>
                    <a:pt x="57150" y="34290"/>
                  </a:lnTo>
                  <a:cubicBezTo>
                    <a:pt x="57150" y="19050"/>
                    <a:pt x="49530" y="8572"/>
                    <a:pt x="36195" y="8572"/>
                  </a:cubicBezTo>
                  <a:cubicBezTo>
                    <a:pt x="23813" y="8572"/>
                    <a:pt x="15240" y="15240"/>
                    <a:pt x="10478" y="25717"/>
                  </a:cubicBezTo>
                  <a:lnTo>
                    <a:pt x="10478" y="75247"/>
                  </a:lnTo>
                  <a:cubicBezTo>
                    <a:pt x="10478" y="79057"/>
                    <a:pt x="8572" y="80010"/>
                    <a:pt x="5715" y="80010"/>
                  </a:cubicBezTo>
                  <a:lnTo>
                    <a:pt x="4763" y="80010"/>
                  </a:lnTo>
                  <a:cubicBezTo>
                    <a:pt x="1905" y="80010"/>
                    <a:pt x="0" y="79057"/>
                    <a:pt x="0" y="75247"/>
                  </a:cubicBezTo>
                  <a:lnTo>
                    <a:pt x="0" y="1905"/>
                  </a:lnTo>
                  <a:cubicBezTo>
                    <a:pt x="0" y="1905"/>
                    <a:pt x="1905" y="952"/>
                    <a:pt x="3810" y="952"/>
                  </a:cubicBezTo>
                  <a:cubicBezTo>
                    <a:pt x="7620" y="952"/>
                    <a:pt x="10478" y="2857"/>
                    <a:pt x="10478" y="11430"/>
                  </a:cubicBezTo>
                  <a:lnTo>
                    <a:pt x="10478" y="14288"/>
                  </a:lnTo>
                  <a:cubicBezTo>
                    <a:pt x="14288" y="5715"/>
                    <a:pt x="23813" y="0"/>
                    <a:pt x="36195" y="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99" name="Freeform: Shape 59">
              <a:extLst>
                <a:ext uri="{FF2B5EF4-FFF2-40B4-BE49-F238E27FC236}">
                  <a16:creationId xmlns:a16="http://schemas.microsoft.com/office/drawing/2014/main" id="{03A2A01B-1989-114B-8B37-35F481CD9FDB}"/>
                </a:ext>
              </a:extLst>
            </p:cNvPr>
            <p:cNvSpPr/>
            <p:nvPr/>
          </p:nvSpPr>
          <p:spPr>
            <a:xfrm>
              <a:off x="3646170" y="2490787"/>
              <a:ext cx="76200" cy="82867"/>
            </a:xfrm>
            <a:custGeom>
              <a:avLst/>
              <a:gdLst>
                <a:gd name="connsiteX0" fmla="*/ 40958 w 76200"/>
                <a:gd name="connsiteY0" fmla="*/ 74295 h 82867"/>
                <a:gd name="connsiteX1" fmla="*/ 67627 w 76200"/>
                <a:gd name="connsiteY1" fmla="*/ 60008 h 82867"/>
                <a:gd name="connsiteX2" fmla="*/ 74295 w 76200"/>
                <a:gd name="connsiteY2" fmla="*/ 65722 h 82867"/>
                <a:gd name="connsiteX3" fmla="*/ 40958 w 76200"/>
                <a:gd name="connsiteY3" fmla="*/ 82867 h 82867"/>
                <a:gd name="connsiteX4" fmla="*/ 0 w 76200"/>
                <a:gd name="connsiteY4" fmla="*/ 41910 h 82867"/>
                <a:gd name="connsiteX5" fmla="*/ 40005 w 76200"/>
                <a:gd name="connsiteY5" fmla="*/ 0 h 82867"/>
                <a:gd name="connsiteX6" fmla="*/ 76200 w 76200"/>
                <a:gd name="connsiteY6" fmla="*/ 40005 h 82867"/>
                <a:gd name="connsiteX7" fmla="*/ 76200 w 76200"/>
                <a:gd name="connsiteY7" fmla="*/ 40958 h 82867"/>
                <a:gd name="connsiteX8" fmla="*/ 71438 w 76200"/>
                <a:gd name="connsiteY8" fmla="*/ 44767 h 82867"/>
                <a:gd name="connsiteX9" fmla="*/ 10477 w 76200"/>
                <a:gd name="connsiteY9" fmla="*/ 44767 h 82867"/>
                <a:gd name="connsiteX10" fmla="*/ 40958 w 76200"/>
                <a:gd name="connsiteY10" fmla="*/ 74295 h 82867"/>
                <a:gd name="connsiteX11" fmla="*/ 64770 w 76200"/>
                <a:gd name="connsiteY11" fmla="*/ 36195 h 82867"/>
                <a:gd name="connsiteX12" fmla="*/ 39052 w 76200"/>
                <a:gd name="connsiteY12" fmla="*/ 10478 h 82867"/>
                <a:gd name="connsiteX13" fmla="*/ 10477 w 76200"/>
                <a:gd name="connsiteY13" fmla="*/ 36195 h 82867"/>
                <a:gd name="connsiteX14" fmla="*/ 64770 w 76200"/>
                <a:gd name="connsiteY14" fmla="*/ 36195 h 82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6200" h="82867">
                  <a:moveTo>
                    <a:pt x="40958" y="74295"/>
                  </a:moveTo>
                  <a:cubicBezTo>
                    <a:pt x="56197" y="74295"/>
                    <a:pt x="62865" y="67628"/>
                    <a:pt x="67627" y="60008"/>
                  </a:cubicBezTo>
                  <a:cubicBezTo>
                    <a:pt x="67627" y="59055"/>
                    <a:pt x="74295" y="60960"/>
                    <a:pt x="74295" y="65722"/>
                  </a:cubicBezTo>
                  <a:cubicBezTo>
                    <a:pt x="74295" y="71438"/>
                    <a:pt x="62865" y="82867"/>
                    <a:pt x="40958" y="82867"/>
                  </a:cubicBezTo>
                  <a:cubicBezTo>
                    <a:pt x="17145" y="82867"/>
                    <a:pt x="0" y="65722"/>
                    <a:pt x="0" y="41910"/>
                  </a:cubicBezTo>
                  <a:cubicBezTo>
                    <a:pt x="0" y="18097"/>
                    <a:pt x="17145" y="0"/>
                    <a:pt x="40005" y="0"/>
                  </a:cubicBezTo>
                  <a:cubicBezTo>
                    <a:pt x="61913" y="0"/>
                    <a:pt x="76200" y="15240"/>
                    <a:pt x="76200" y="40005"/>
                  </a:cubicBezTo>
                  <a:lnTo>
                    <a:pt x="76200" y="40958"/>
                  </a:lnTo>
                  <a:cubicBezTo>
                    <a:pt x="76200" y="43815"/>
                    <a:pt x="75247" y="44767"/>
                    <a:pt x="71438" y="44767"/>
                  </a:cubicBezTo>
                  <a:lnTo>
                    <a:pt x="10477" y="44767"/>
                  </a:lnTo>
                  <a:cubicBezTo>
                    <a:pt x="11430" y="61913"/>
                    <a:pt x="23813" y="74295"/>
                    <a:pt x="40958" y="74295"/>
                  </a:cubicBezTo>
                  <a:moveTo>
                    <a:pt x="64770" y="36195"/>
                  </a:moveTo>
                  <a:cubicBezTo>
                    <a:pt x="63817" y="20955"/>
                    <a:pt x="54292" y="10478"/>
                    <a:pt x="39052" y="10478"/>
                  </a:cubicBezTo>
                  <a:cubicBezTo>
                    <a:pt x="23813" y="10478"/>
                    <a:pt x="13335" y="20955"/>
                    <a:pt x="10477" y="36195"/>
                  </a:cubicBezTo>
                  <a:lnTo>
                    <a:pt x="64770" y="3619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12116619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20/12/2022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20/12/2022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20/12/2022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39" Type="http://schemas.openxmlformats.org/officeDocument/2006/relationships/slideLayout" Target="../slideLayouts/slideLayout50.xml"/><Relationship Id="rId21" Type="http://schemas.openxmlformats.org/officeDocument/2006/relationships/slideLayout" Target="../slideLayouts/slideLayout32.xml"/><Relationship Id="rId34" Type="http://schemas.openxmlformats.org/officeDocument/2006/relationships/slideLayout" Target="../slideLayouts/slideLayout45.xml"/><Relationship Id="rId42" Type="http://schemas.openxmlformats.org/officeDocument/2006/relationships/slideLayout" Target="../slideLayouts/slideLayout53.xml"/><Relationship Id="rId47" Type="http://schemas.openxmlformats.org/officeDocument/2006/relationships/slideLayout" Target="../slideLayouts/slideLayout58.xml"/><Relationship Id="rId50" Type="http://schemas.openxmlformats.org/officeDocument/2006/relationships/slideLayout" Target="../slideLayouts/slideLayout61.xml"/><Relationship Id="rId55" Type="http://schemas.openxmlformats.org/officeDocument/2006/relationships/slideLayout" Target="../slideLayouts/slideLayout66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32" Type="http://schemas.openxmlformats.org/officeDocument/2006/relationships/slideLayout" Target="../slideLayouts/slideLayout43.xml"/><Relationship Id="rId37" Type="http://schemas.openxmlformats.org/officeDocument/2006/relationships/slideLayout" Target="../slideLayouts/slideLayout48.xml"/><Relationship Id="rId40" Type="http://schemas.openxmlformats.org/officeDocument/2006/relationships/slideLayout" Target="../slideLayouts/slideLayout51.xml"/><Relationship Id="rId45" Type="http://schemas.openxmlformats.org/officeDocument/2006/relationships/slideLayout" Target="../slideLayouts/slideLayout56.xml"/><Relationship Id="rId53" Type="http://schemas.openxmlformats.org/officeDocument/2006/relationships/slideLayout" Target="../slideLayouts/slideLayout64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42.xml"/><Relationship Id="rId44" Type="http://schemas.openxmlformats.org/officeDocument/2006/relationships/slideLayout" Target="../slideLayouts/slideLayout55.xml"/><Relationship Id="rId52" Type="http://schemas.openxmlformats.org/officeDocument/2006/relationships/slideLayout" Target="../slideLayouts/slideLayout63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slideLayout" Target="../slideLayouts/slideLayout41.xml"/><Relationship Id="rId35" Type="http://schemas.openxmlformats.org/officeDocument/2006/relationships/slideLayout" Target="../slideLayouts/slideLayout46.xml"/><Relationship Id="rId43" Type="http://schemas.openxmlformats.org/officeDocument/2006/relationships/slideLayout" Target="../slideLayouts/slideLayout54.xml"/><Relationship Id="rId48" Type="http://schemas.openxmlformats.org/officeDocument/2006/relationships/slideLayout" Target="../slideLayouts/slideLayout59.xml"/><Relationship Id="rId56" Type="http://schemas.openxmlformats.org/officeDocument/2006/relationships/theme" Target="../theme/theme2.xml"/><Relationship Id="rId8" Type="http://schemas.openxmlformats.org/officeDocument/2006/relationships/slideLayout" Target="../slideLayouts/slideLayout19.xml"/><Relationship Id="rId51" Type="http://schemas.openxmlformats.org/officeDocument/2006/relationships/slideLayout" Target="../slideLayouts/slideLayout62.xml"/><Relationship Id="rId3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33" Type="http://schemas.openxmlformats.org/officeDocument/2006/relationships/slideLayout" Target="../slideLayouts/slideLayout44.xml"/><Relationship Id="rId38" Type="http://schemas.openxmlformats.org/officeDocument/2006/relationships/slideLayout" Target="../slideLayouts/slideLayout49.xml"/><Relationship Id="rId46" Type="http://schemas.openxmlformats.org/officeDocument/2006/relationships/slideLayout" Target="../slideLayouts/slideLayout57.xml"/><Relationship Id="rId20" Type="http://schemas.openxmlformats.org/officeDocument/2006/relationships/slideLayout" Target="../slideLayouts/slideLayout31.xml"/><Relationship Id="rId41" Type="http://schemas.openxmlformats.org/officeDocument/2006/relationships/slideLayout" Target="../slideLayouts/slideLayout52.xml"/><Relationship Id="rId54" Type="http://schemas.openxmlformats.org/officeDocument/2006/relationships/slideLayout" Target="../slideLayouts/slideLayout65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36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6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GB" smtClean="0"/>
              <a:t>20/12/2022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5D371D-1B2D-63C3-070E-585B9473AE9D}"/>
              </a:ext>
            </a:extLst>
          </p:cNvPr>
          <p:cNvSpPr txBox="1"/>
          <p:nvPr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5326825" y="6705600"/>
            <a:ext cx="1566862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GB" sz="10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TalkTalk Classification: Private</a:t>
            </a:r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GB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47455" y="250532"/>
            <a:ext cx="11497095" cy="1012721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30ACC48-6236-4A75-9F3A-3B38183F01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509"/>
            <a:ext cx="2743200" cy="36433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7941EF-9EE4-4C49-BBA8-147D44CBA153}" type="slidenum">
              <a:rPr lang="en-US" smtClean="0"/>
              <a:t>‹#›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1057FC-A145-4E87-9BA8-50246C4857DF}"/>
              </a:ext>
            </a:extLst>
          </p:cNvPr>
          <p:cNvSpPr txBox="1"/>
          <p:nvPr userDrawn="1"/>
        </p:nvSpPr>
        <p:spPr>
          <a:xfrm>
            <a:off x="338094" y="6679393"/>
            <a:ext cx="6445681" cy="10694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6351" indent="0" algn="l" defTabSz="457189" rtl="0" eaLnBrk="1" latinLnBrk="0" hangingPunct="1">
              <a:lnSpc>
                <a:spcPct val="100000"/>
              </a:lnSpc>
              <a:spcBef>
                <a:spcPts val="15"/>
              </a:spcBef>
              <a:buFont typeface="Arial"/>
              <a:buNone/>
            </a:pPr>
            <a:r>
              <a:rPr lang="en-US" sz="625" b="0" i="0" kern="1200" spc="-3">
                <a:solidFill>
                  <a:schemeClr val="accent1"/>
                </a:solidFill>
                <a:latin typeface="+mn-lt"/>
                <a:ea typeface="+mn-ea"/>
                <a:cs typeface="Arial"/>
              </a:rPr>
              <a:t>PUBLIC/PRIVATE/PROTECT | &lt;Document Title with version number&gt; | &lt;Author&gt; | &lt;Owner&gt; | &lt;Release 5.0&gt; | Any copies of this document are uncontrolled.</a:t>
            </a:r>
          </a:p>
        </p:txBody>
      </p:sp>
      <p:sp>
        <p:nvSpPr>
          <p:cNvPr id="5" name="MSIPCMContentMarking" descr="{&quot;HashCode&quot;:1202036901,&quot;Placement&quot;:&quot;Footer&quot;,&quot;Top&quot;:384.343,&quot;Left&quot;:286.9819,&quot;SlideWidth&quot;:720,&quot;SlideHeight&quot;:405}">
            <a:extLst>
              <a:ext uri="{FF2B5EF4-FFF2-40B4-BE49-F238E27FC236}">
                <a16:creationId xmlns:a16="http://schemas.microsoft.com/office/drawing/2014/main" id="{213818E4-0771-4986-A6DF-D4A993AC726D}"/>
              </a:ext>
            </a:extLst>
          </p:cNvPr>
          <p:cNvSpPr txBox="1"/>
          <p:nvPr userDrawn="1"/>
        </p:nvSpPr>
        <p:spPr>
          <a:xfrm>
            <a:off x="4859560" y="6580544"/>
            <a:ext cx="2472880" cy="205121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GB" sz="1333">
                <a:solidFill>
                  <a:srgbClr val="000000"/>
                </a:solidFill>
                <a:latin typeface="Calibri" panose="020F0502020204030204" pitchFamily="34" charset="0"/>
              </a:rPr>
              <a:t>TalkTalk Classification: Private</a:t>
            </a:r>
          </a:p>
        </p:txBody>
      </p:sp>
    </p:spTree>
    <p:extLst>
      <p:ext uri="{BB962C8B-B14F-4D97-AF65-F5344CB8AC3E}">
        <p14:creationId xmlns:p14="http://schemas.microsoft.com/office/powerpoint/2010/main" val="20818529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77" r:id="rId2"/>
    <p:sldLayoutId id="2147483778" r:id="rId3"/>
    <p:sldLayoutId id="2147483779" r:id="rId4"/>
    <p:sldLayoutId id="2147483745" r:id="rId5"/>
    <p:sldLayoutId id="2147483746" r:id="rId6"/>
    <p:sldLayoutId id="2147483747" r:id="rId7"/>
    <p:sldLayoutId id="2147483748" r:id="rId8"/>
    <p:sldLayoutId id="2147483749" r:id="rId9"/>
    <p:sldLayoutId id="2147483705" r:id="rId10"/>
    <p:sldLayoutId id="2147483750" r:id="rId11"/>
    <p:sldLayoutId id="2147483751" r:id="rId12"/>
    <p:sldLayoutId id="2147483752" r:id="rId13"/>
    <p:sldLayoutId id="2147483753" r:id="rId14"/>
    <p:sldLayoutId id="2147483754" r:id="rId15"/>
    <p:sldLayoutId id="2147483756" r:id="rId16"/>
    <p:sldLayoutId id="2147483755" r:id="rId17"/>
    <p:sldLayoutId id="2147483757" r:id="rId18"/>
    <p:sldLayoutId id="2147483717" r:id="rId19"/>
    <p:sldLayoutId id="2147483758" r:id="rId20"/>
    <p:sldLayoutId id="2147483719" r:id="rId21"/>
    <p:sldLayoutId id="2147483783" r:id="rId22"/>
    <p:sldLayoutId id="2147483759" r:id="rId23"/>
    <p:sldLayoutId id="2147483721" r:id="rId24"/>
    <p:sldLayoutId id="2147483760" r:id="rId25"/>
    <p:sldLayoutId id="2147483761" r:id="rId26"/>
    <p:sldLayoutId id="2147483762" r:id="rId27"/>
    <p:sldLayoutId id="2147483763" r:id="rId28"/>
    <p:sldLayoutId id="2147483764" r:id="rId29"/>
    <p:sldLayoutId id="2147483722" r:id="rId30"/>
    <p:sldLayoutId id="2147483723" r:id="rId31"/>
    <p:sldLayoutId id="2147483724" r:id="rId32"/>
    <p:sldLayoutId id="2147483725" r:id="rId33"/>
    <p:sldLayoutId id="2147483726" r:id="rId34"/>
    <p:sldLayoutId id="2147483727" r:id="rId35"/>
    <p:sldLayoutId id="2147483765" r:id="rId36"/>
    <p:sldLayoutId id="2147483729" r:id="rId37"/>
    <p:sldLayoutId id="2147483767" r:id="rId38"/>
    <p:sldLayoutId id="2147483731" r:id="rId39"/>
    <p:sldLayoutId id="2147483768" r:id="rId40"/>
    <p:sldLayoutId id="2147483769" r:id="rId41"/>
    <p:sldLayoutId id="2147483733" r:id="rId42"/>
    <p:sldLayoutId id="2147483770" r:id="rId43"/>
    <p:sldLayoutId id="2147483771" r:id="rId44"/>
    <p:sldLayoutId id="2147483736" r:id="rId45"/>
    <p:sldLayoutId id="2147483782" r:id="rId46"/>
    <p:sldLayoutId id="2147483772" r:id="rId47"/>
    <p:sldLayoutId id="2147483780" r:id="rId48"/>
    <p:sldLayoutId id="2147483773" r:id="rId49"/>
    <p:sldLayoutId id="2147483781" r:id="rId50"/>
    <p:sldLayoutId id="2147483739" r:id="rId51"/>
    <p:sldLayoutId id="2147483774" r:id="rId52"/>
    <p:sldLayoutId id="2147483741" r:id="rId53"/>
    <p:sldLayoutId id="2147483775" r:id="rId54"/>
    <p:sldLayoutId id="2147483776" r:id="rId55"/>
  </p:sldLayoutIdLst>
  <p:hf hdr="0" ftr="0" dt="0"/>
  <p:txStyles>
    <p:titleStyle>
      <a:lvl1pPr algn="l" defTabSz="228594" rtl="0" eaLnBrk="1" latinLnBrk="0" hangingPunct="1">
        <a:spcBef>
          <a:spcPct val="0"/>
        </a:spcBef>
        <a:buNone/>
        <a:defRPr sz="1000" kern="1200" cap="none">
          <a:solidFill>
            <a:schemeClr val="tx2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0" indent="0" algn="l" defTabSz="228594" rtl="0" eaLnBrk="1" latinLnBrk="0" hangingPunct="1">
        <a:spcBef>
          <a:spcPct val="20000"/>
        </a:spcBef>
        <a:buFont typeface="Arial"/>
        <a:buNone/>
        <a:defRPr sz="1251" kern="1200">
          <a:solidFill>
            <a:schemeClr val="tx1"/>
          </a:solidFill>
          <a:latin typeface="+mn-lt"/>
          <a:ea typeface="+mn-ea"/>
          <a:cs typeface="+mn-cs"/>
        </a:defRPr>
      </a:lvl1pPr>
      <a:lvl2pPr marL="228594" indent="0" algn="l" defTabSz="228594" rtl="0" eaLnBrk="1" latinLnBrk="0" hangingPunct="1">
        <a:spcBef>
          <a:spcPct val="20000"/>
        </a:spcBef>
        <a:buFont typeface="Arial"/>
        <a:buNone/>
        <a:defRPr sz="1100" kern="1200">
          <a:solidFill>
            <a:schemeClr val="tx1"/>
          </a:solidFill>
          <a:latin typeface="+mn-lt"/>
          <a:ea typeface="+mn-ea"/>
          <a:cs typeface="+mn-cs"/>
        </a:defRPr>
      </a:lvl2pPr>
      <a:lvl3pPr marL="457189" indent="0" algn="l" defTabSz="228594" rtl="0" eaLnBrk="1" latinLnBrk="0" hangingPunct="1">
        <a:spcBef>
          <a:spcPct val="20000"/>
        </a:spcBef>
        <a:buFont typeface="Arial"/>
        <a:buNone/>
        <a:defRPr sz="951" kern="1200">
          <a:solidFill>
            <a:schemeClr val="tx1"/>
          </a:solidFill>
          <a:latin typeface="+mn-lt"/>
          <a:ea typeface="+mn-ea"/>
          <a:cs typeface="+mn-cs"/>
        </a:defRPr>
      </a:lvl3pPr>
      <a:lvl4pPr marL="685783" indent="0" algn="l" defTabSz="228594" rtl="0" eaLnBrk="1" latinLnBrk="0" hangingPunct="1">
        <a:spcBef>
          <a:spcPct val="20000"/>
        </a:spcBef>
        <a:buFont typeface="Arial"/>
        <a:buNone/>
        <a:defRPr sz="800" kern="1200">
          <a:solidFill>
            <a:schemeClr val="tx1"/>
          </a:solidFill>
          <a:latin typeface="+mn-lt"/>
          <a:ea typeface="+mn-ea"/>
          <a:cs typeface="+mn-cs"/>
        </a:defRPr>
      </a:lvl4pPr>
      <a:lvl5pPr marL="914377" indent="0" algn="l" defTabSz="228594" rtl="0" eaLnBrk="1" latinLnBrk="0" hangingPunct="1">
        <a:spcBef>
          <a:spcPct val="20000"/>
        </a:spcBef>
        <a:buFont typeface="Arial"/>
        <a:buNone/>
        <a:defRPr sz="700" kern="1200">
          <a:solidFill>
            <a:schemeClr val="tx1"/>
          </a:solidFill>
          <a:latin typeface="+mn-lt"/>
          <a:ea typeface="+mn-ea"/>
          <a:cs typeface="+mn-cs"/>
        </a:defRPr>
      </a:lvl5pPr>
      <a:lvl6pPr marL="1257269" indent="-114297" algn="l" defTabSz="228594" rtl="0" eaLnBrk="1" latinLnBrk="0" hangingPunct="1">
        <a:spcBef>
          <a:spcPct val="20000"/>
        </a:spcBef>
        <a:buFont typeface="Arial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6pPr>
      <a:lvl7pPr marL="1485863" indent="-114297" algn="l" defTabSz="228594" rtl="0" eaLnBrk="1" latinLnBrk="0" hangingPunct="1">
        <a:spcBef>
          <a:spcPct val="20000"/>
        </a:spcBef>
        <a:buFont typeface="Arial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7pPr>
      <a:lvl8pPr marL="1714457" indent="-114297" algn="l" defTabSz="228594" rtl="0" eaLnBrk="1" latinLnBrk="0" hangingPunct="1">
        <a:spcBef>
          <a:spcPct val="20000"/>
        </a:spcBef>
        <a:buFont typeface="Arial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8pPr>
      <a:lvl9pPr marL="1943051" indent="-114297" algn="l" defTabSz="228594" rtl="0" eaLnBrk="1" latinLnBrk="0" hangingPunct="1">
        <a:spcBef>
          <a:spcPct val="20000"/>
        </a:spcBef>
        <a:buFont typeface="Arial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28594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1pPr>
      <a:lvl2pPr marL="228594" algn="l" defTabSz="228594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2pPr>
      <a:lvl3pPr marL="457189" algn="l" defTabSz="228594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3pPr>
      <a:lvl4pPr marL="685783" algn="l" defTabSz="228594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914377" algn="l" defTabSz="228594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142971" algn="l" defTabSz="228594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6pPr>
      <a:lvl7pPr marL="1371566" algn="l" defTabSz="228594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7pPr>
      <a:lvl8pPr marL="1600160" algn="l" defTabSz="228594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8pPr>
      <a:lvl9pPr marL="1828754" algn="l" defTabSz="228594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648" userDrawn="1">
          <p15:clr>
            <a:srgbClr val="F26B43"/>
          </p15:clr>
        </p15:guide>
        <p15:guide id="2" pos="216" userDrawn="1">
          <p15:clr>
            <a:srgbClr val="F26B43"/>
          </p15:clr>
        </p15:guide>
        <p15:guide id="3" orient="horz" pos="824" userDrawn="1">
          <p15:clr>
            <a:srgbClr val="F26B43"/>
          </p15:clr>
        </p15:guide>
        <p15:guide id="4" pos="746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1.svg"/><Relationship Id="rId18" Type="http://schemas.openxmlformats.org/officeDocument/2006/relationships/image" Target="../media/image56.svg"/><Relationship Id="rId26" Type="http://schemas.openxmlformats.org/officeDocument/2006/relationships/image" Target="../media/image64.svg"/><Relationship Id="rId39" Type="http://schemas.openxmlformats.org/officeDocument/2006/relationships/image" Target="../media/image77.svg"/><Relationship Id="rId21" Type="http://schemas.openxmlformats.org/officeDocument/2006/relationships/image" Target="../media/image59.png"/><Relationship Id="rId34" Type="http://schemas.openxmlformats.org/officeDocument/2006/relationships/image" Target="../media/image72.svg"/><Relationship Id="rId42" Type="http://schemas.openxmlformats.org/officeDocument/2006/relationships/image" Target="../media/image80.png"/><Relationship Id="rId47" Type="http://schemas.openxmlformats.org/officeDocument/2006/relationships/image" Target="../media/image85.svg"/><Relationship Id="rId50" Type="http://schemas.openxmlformats.org/officeDocument/2006/relationships/image" Target="../media/image88.png"/><Relationship Id="rId7" Type="http://schemas.openxmlformats.org/officeDocument/2006/relationships/image" Target="../media/image45.svg"/><Relationship Id="rId2" Type="http://schemas.openxmlformats.org/officeDocument/2006/relationships/image" Target="../media/image40.png"/><Relationship Id="rId16" Type="http://schemas.openxmlformats.org/officeDocument/2006/relationships/image" Target="../media/image54.png"/><Relationship Id="rId29" Type="http://schemas.openxmlformats.org/officeDocument/2006/relationships/image" Target="../media/image67.png"/><Relationship Id="rId11" Type="http://schemas.openxmlformats.org/officeDocument/2006/relationships/image" Target="../media/image49.svg"/><Relationship Id="rId24" Type="http://schemas.openxmlformats.org/officeDocument/2006/relationships/image" Target="../media/image62.svg"/><Relationship Id="rId32" Type="http://schemas.openxmlformats.org/officeDocument/2006/relationships/image" Target="../media/image70.svg"/><Relationship Id="rId37" Type="http://schemas.openxmlformats.org/officeDocument/2006/relationships/image" Target="../media/image75.svg"/><Relationship Id="rId40" Type="http://schemas.openxmlformats.org/officeDocument/2006/relationships/image" Target="../media/image78.png"/><Relationship Id="rId45" Type="http://schemas.openxmlformats.org/officeDocument/2006/relationships/image" Target="../media/image83.svg"/><Relationship Id="rId53" Type="http://schemas.openxmlformats.org/officeDocument/2006/relationships/image" Target="../media/image91.svg"/><Relationship Id="rId5" Type="http://schemas.openxmlformats.org/officeDocument/2006/relationships/image" Target="../media/image43.svg"/><Relationship Id="rId10" Type="http://schemas.openxmlformats.org/officeDocument/2006/relationships/image" Target="../media/image48.png"/><Relationship Id="rId19" Type="http://schemas.openxmlformats.org/officeDocument/2006/relationships/image" Target="../media/image57.png"/><Relationship Id="rId31" Type="http://schemas.openxmlformats.org/officeDocument/2006/relationships/image" Target="../media/image69.png"/><Relationship Id="rId44" Type="http://schemas.openxmlformats.org/officeDocument/2006/relationships/image" Target="../media/image82.png"/><Relationship Id="rId52" Type="http://schemas.openxmlformats.org/officeDocument/2006/relationships/image" Target="../media/image90.png"/><Relationship Id="rId4" Type="http://schemas.openxmlformats.org/officeDocument/2006/relationships/image" Target="../media/image42.png"/><Relationship Id="rId9" Type="http://schemas.openxmlformats.org/officeDocument/2006/relationships/image" Target="../media/image47.svg"/><Relationship Id="rId14" Type="http://schemas.openxmlformats.org/officeDocument/2006/relationships/image" Target="../media/image52.png"/><Relationship Id="rId22" Type="http://schemas.openxmlformats.org/officeDocument/2006/relationships/image" Target="../media/image60.svg"/><Relationship Id="rId27" Type="http://schemas.openxmlformats.org/officeDocument/2006/relationships/image" Target="../media/image65.png"/><Relationship Id="rId30" Type="http://schemas.openxmlformats.org/officeDocument/2006/relationships/image" Target="../media/image68.svg"/><Relationship Id="rId35" Type="http://schemas.openxmlformats.org/officeDocument/2006/relationships/image" Target="../media/image73.emf"/><Relationship Id="rId43" Type="http://schemas.openxmlformats.org/officeDocument/2006/relationships/image" Target="../media/image81.svg"/><Relationship Id="rId48" Type="http://schemas.openxmlformats.org/officeDocument/2006/relationships/image" Target="../media/image86.png"/><Relationship Id="rId8" Type="http://schemas.openxmlformats.org/officeDocument/2006/relationships/image" Target="../media/image46.png"/><Relationship Id="rId51" Type="http://schemas.openxmlformats.org/officeDocument/2006/relationships/image" Target="../media/image89.svg"/><Relationship Id="rId3" Type="http://schemas.openxmlformats.org/officeDocument/2006/relationships/image" Target="../media/image41.svg"/><Relationship Id="rId12" Type="http://schemas.openxmlformats.org/officeDocument/2006/relationships/image" Target="../media/image50.png"/><Relationship Id="rId17" Type="http://schemas.openxmlformats.org/officeDocument/2006/relationships/image" Target="../media/image55.png"/><Relationship Id="rId25" Type="http://schemas.openxmlformats.org/officeDocument/2006/relationships/image" Target="../media/image63.png"/><Relationship Id="rId33" Type="http://schemas.openxmlformats.org/officeDocument/2006/relationships/image" Target="../media/image71.png"/><Relationship Id="rId38" Type="http://schemas.openxmlformats.org/officeDocument/2006/relationships/image" Target="../media/image76.png"/><Relationship Id="rId46" Type="http://schemas.openxmlformats.org/officeDocument/2006/relationships/image" Target="../media/image84.png"/><Relationship Id="rId20" Type="http://schemas.openxmlformats.org/officeDocument/2006/relationships/image" Target="../media/image58.svg"/><Relationship Id="rId41" Type="http://schemas.openxmlformats.org/officeDocument/2006/relationships/image" Target="../media/image79.svg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44.png"/><Relationship Id="rId15" Type="http://schemas.openxmlformats.org/officeDocument/2006/relationships/image" Target="../media/image53.svg"/><Relationship Id="rId23" Type="http://schemas.openxmlformats.org/officeDocument/2006/relationships/image" Target="../media/image61.png"/><Relationship Id="rId28" Type="http://schemas.openxmlformats.org/officeDocument/2006/relationships/image" Target="../media/image66.svg"/><Relationship Id="rId36" Type="http://schemas.openxmlformats.org/officeDocument/2006/relationships/image" Target="../media/image74.png"/><Relationship Id="rId49" Type="http://schemas.openxmlformats.org/officeDocument/2006/relationships/image" Target="../media/image87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5C116CA-3695-42CC-A528-83D6E443DBD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GB"/>
              <a:t>Architecture Overview</a:t>
            </a:r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2E10473F-9730-4549-84D9-E7C81D4C3C5B}"/>
              </a:ext>
            </a:extLst>
          </p:cNvPr>
          <p:cNvSpPr/>
          <p:nvPr/>
        </p:nvSpPr>
        <p:spPr>
          <a:xfrm>
            <a:off x="592469" y="1378278"/>
            <a:ext cx="2046868" cy="2096412"/>
          </a:xfrm>
          <a:prstGeom prst="rect">
            <a:avLst/>
          </a:prstGeom>
          <a:solidFill>
            <a:srgbClr val="D9E3E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GB" sz="933">
                <a:solidFill>
                  <a:schemeClr val="bg1">
                    <a:lumMod val="50000"/>
                  </a:schemeClr>
                </a:solidFill>
              </a:rPr>
              <a:t>Internal Data Sources</a:t>
            </a:r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FAA768CC-0610-4DFB-9A12-3FC379E84505}"/>
              </a:ext>
            </a:extLst>
          </p:cNvPr>
          <p:cNvSpPr/>
          <p:nvPr/>
        </p:nvSpPr>
        <p:spPr>
          <a:xfrm>
            <a:off x="586676" y="3560382"/>
            <a:ext cx="2046869" cy="2081996"/>
          </a:xfrm>
          <a:prstGeom prst="rect">
            <a:avLst/>
          </a:prstGeom>
          <a:solidFill>
            <a:srgbClr val="E3E8E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GB" sz="933">
                <a:solidFill>
                  <a:schemeClr val="bg1">
                    <a:lumMod val="50000"/>
                  </a:schemeClr>
                </a:solidFill>
              </a:rPr>
              <a:t>External Data Sources</a:t>
            </a:r>
          </a:p>
        </p:txBody>
      </p: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91C7834B-9C67-48B8-8312-3ED87C6E5AEC}"/>
              </a:ext>
            </a:extLst>
          </p:cNvPr>
          <p:cNvGrpSpPr/>
          <p:nvPr/>
        </p:nvGrpSpPr>
        <p:grpSpPr>
          <a:xfrm>
            <a:off x="2739677" y="1383505"/>
            <a:ext cx="2046868" cy="3170463"/>
            <a:chOff x="2054757" y="668787"/>
            <a:chExt cx="1535151" cy="2377847"/>
          </a:xfrm>
        </p:grpSpPr>
        <p:sp>
          <p:nvSpPr>
            <p:cNvPr id="235" name="Rectangle 234">
              <a:extLst>
                <a:ext uri="{FF2B5EF4-FFF2-40B4-BE49-F238E27FC236}">
                  <a16:creationId xmlns:a16="http://schemas.microsoft.com/office/drawing/2014/main" id="{46DBAC00-59EA-47D1-B9E0-8838E1F9EDDA}"/>
                </a:ext>
              </a:extLst>
            </p:cNvPr>
            <p:cNvSpPr/>
            <p:nvPr/>
          </p:nvSpPr>
          <p:spPr>
            <a:xfrm>
              <a:off x="2054757" y="668787"/>
              <a:ext cx="1535151" cy="237784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GB" sz="933">
                  <a:solidFill>
                    <a:schemeClr val="bg1">
                      <a:lumMod val="50000"/>
                    </a:schemeClr>
                  </a:solidFill>
                </a:rPr>
                <a:t>Orchestrate / Ingest</a:t>
              </a:r>
            </a:p>
          </p:txBody>
        </p:sp>
        <p:grpSp>
          <p:nvGrpSpPr>
            <p:cNvPr id="236" name="Group 235">
              <a:extLst>
                <a:ext uri="{FF2B5EF4-FFF2-40B4-BE49-F238E27FC236}">
                  <a16:creationId xmlns:a16="http://schemas.microsoft.com/office/drawing/2014/main" id="{D0232F94-4B58-4F48-8195-9E4361D34B55}"/>
                </a:ext>
              </a:extLst>
            </p:cNvPr>
            <p:cNvGrpSpPr/>
            <p:nvPr/>
          </p:nvGrpSpPr>
          <p:grpSpPr>
            <a:xfrm>
              <a:off x="2814110" y="1743986"/>
              <a:ext cx="597624" cy="420665"/>
              <a:chOff x="1833316" y="2113249"/>
              <a:chExt cx="597624" cy="420665"/>
            </a:xfrm>
          </p:grpSpPr>
          <p:pic>
            <p:nvPicPr>
              <p:cNvPr id="366" name="Graphic 365">
                <a:extLst>
                  <a:ext uri="{FF2B5EF4-FFF2-40B4-BE49-F238E27FC236}">
                    <a16:creationId xmlns:a16="http://schemas.microsoft.com/office/drawing/2014/main" id="{5E82B28F-04B3-4EF3-9A0B-A764DBA359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024128" y="2113249"/>
                <a:ext cx="216000" cy="216000"/>
              </a:xfrm>
              <a:prstGeom prst="rect">
                <a:avLst/>
              </a:prstGeom>
            </p:spPr>
          </p:pic>
          <p:sp>
            <p:nvSpPr>
              <p:cNvPr id="367" name="TextBox 366">
                <a:extLst>
                  <a:ext uri="{FF2B5EF4-FFF2-40B4-BE49-F238E27FC236}">
                    <a16:creationId xmlns:a16="http://schemas.microsoft.com/office/drawing/2014/main" id="{6A9A29A2-57F7-436E-A227-330A1FDFD284}"/>
                  </a:ext>
                </a:extLst>
              </p:cNvPr>
              <p:cNvSpPr txBox="1"/>
              <p:nvPr/>
            </p:nvSpPr>
            <p:spPr>
              <a:xfrm>
                <a:off x="1833316" y="2310680"/>
                <a:ext cx="597624" cy="2232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667">
                    <a:solidFill>
                      <a:schemeClr val="bg1">
                        <a:lumMod val="50000"/>
                      </a:schemeClr>
                    </a:solidFill>
                  </a:rPr>
                  <a:t>Azure Event Grid</a:t>
                </a:r>
              </a:p>
            </p:txBody>
          </p:sp>
        </p:grpSp>
        <p:grpSp>
          <p:nvGrpSpPr>
            <p:cNvPr id="237" name="Group 236">
              <a:extLst>
                <a:ext uri="{FF2B5EF4-FFF2-40B4-BE49-F238E27FC236}">
                  <a16:creationId xmlns:a16="http://schemas.microsoft.com/office/drawing/2014/main" id="{97C380AC-97E2-4D28-8019-A753E6B4CBFD}"/>
                </a:ext>
              </a:extLst>
            </p:cNvPr>
            <p:cNvGrpSpPr/>
            <p:nvPr/>
          </p:nvGrpSpPr>
          <p:grpSpPr>
            <a:xfrm>
              <a:off x="2814110" y="2391698"/>
              <a:ext cx="597624" cy="420665"/>
              <a:chOff x="2482679" y="2113249"/>
              <a:chExt cx="597624" cy="420665"/>
            </a:xfrm>
          </p:grpSpPr>
          <p:pic>
            <p:nvPicPr>
              <p:cNvPr id="364" name="Graphic 363">
                <a:extLst>
                  <a:ext uri="{FF2B5EF4-FFF2-40B4-BE49-F238E27FC236}">
                    <a16:creationId xmlns:a16="http://schemas.microsoft.com/office/drawing/2014/main" id="{171006A8-9424-4C39-A061-86CF92E07B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673491" y="2113249"/>
                <a:ext cx="216000" cy="216000"/>
              </a:xfrm>
              <a:prstGeom prst="rect">
                <a:avLst/>
              </a:prstGeom>
            </p:spPr>
          </p:pic>
          <p:sp>
            <p:nvSpPr>
              <p:cNvPr id="365" name="TextBox 364">
                <a:extLst>
                  <a:ext uri="{FF2B5EF4-FFF2-40B4-BE49-F238E27FC236}">
                    <a16:creationId xmlns:a16="http://schemas.microsoft.com/office/drawing/2014/main" id="{88D4B873-66BB-4F33-A869-11F4E49B1405}"/>
                  </a:ext>
                </a:extLst>
              </p:cNvPr>
              <p:cNvSpPr txBox="1"/>
              <p:nvPr/>
            </p:nvSpPr>
            <p:spPr>
              <a:xfrm>
                <a:off x="2482679" y="2310680"/>
                <a:ext cx="597624" cy="2232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667">
                    <a:solidFill>
                      <a:schemeClr val="bg1">
                        <a:lumMod val="50000"/>
                      </a:schemeClr>
                    </a:solidFill>
                  </a:rPr>
                  <a:t>Azure Logic App</a:t>
                </a:r>
              </a:p>
            </p:txBody>
          </p:sp>
        </p:grpSp>
        <p:grpSp>
          <p:nvGrpSpPr>
            <p:cNvPr id="238" name="Group 237">
              <a:extLst>
                <a:ext uri="{FF2B5EF4-FFF2-40B4-BE49-F238E27FC236}">
                  <a16:creationId xmlns:a16="http://schemas.microsoft.com/office/drawing/2014/main" id="{39703B92-3EC0-4AB3-90F9-2DD801BEAAEE}"/>
                </a:ext>
              </a:extLst>
            </p:cNvPr>
            <p:cNvGrpSpPr/>
            <p:nvPr/>
          </p:nvGrpSpPr>
          <p:grpSpPr>
            <a:xfrm>
              <a:off x="2814110" y="1091411"/>
              <a:ext cx="597624" cy="420666"/>
              <a:chOff x="1077919" y="2113249"/>
              <a:chExt cx="597624" cy="420666"/>
            </a:xfrm>
          </p:grpSpPr>
          <p:pic>
            <p:nvPicPr>
              <p:cNvPr id="242" name="Graphic 241">
                <a:extLst>
                  <a:ext uri="{FF2B5EF4-FFF2-40B4-BE49-F238E27FC236}">
                    <a16:creationId xmlns:a16="http://schemas.microsoft.com/office/drawing/2014/main" id="{AD0AAA38-81BA-4907-AADE-8F3CD4E903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1268731" y="2113249"/>
                <a:ext cx="216000" cy="216000"/>
              </a:xfrm>
              <a:prstGeom prst="rect">
                <a:avLst/>
              </a:prstGeom>
            </p:spPr>
          </p:pic>
          <p:sp>
            <p:nvSpPr>
              <p:cNvPr id="243" name="TextBox 242">
                <a:extLst>
                  <a:ext uri="{FF2B5EF4-FFF2-40B4-BE49-F238E27FC236}">
                    <a16:creationId xmlns:a16="http://schemas.microsoft.com/office/drawing/2014/main" id="{26464BA9-BD22-4DC9-8B08-25A4F77ED2AA}"/>
                  </a:ext>
                </a:extLst>
              </p:cNvPr>
              <p:cNvSpPr txBox="1"/>
              <p:nvPr/>
            </p:nvSpPr>
            <p:spPr>
              <a:xfrm>
                <a:off x="1077919" y="2310680"/>
                <a:ext cx="597624" cy="2232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667">
                    <a:solidFill>
                      <a:schemeClr val="bg1">
                        <a:lumMod val="50000"/>
                      </a:schemeClr>
                    </a:solidFill>
                  </a:rPr>
                  <a:t>Azure Function App</a:t>
                </a:r>
              </a:p>
            </p:txBody>
          </p:sp>
        </p:grpSp>
        <p:grpSp>
          <p:nvGrpSpPr>
            <p:cNvPr id="239" name="Group 238">
              <a:extLst>
                <a:ext uri="{FF2B5EF4-FFF2-40B4-BE49-F238E27FC236}">
                  <a16:creationId xmlns:a16="http://schemas.microsoft.com/office/drawing/2014/main" id="{80CB27E9-D85B-46E8-B3EE-EEAB7327A384}"/>
                </a:ext>
              </a:extLst>
            </p:cNvPr>
            <p:cNvGrpSpPr/>
            <p:nvPr/>
          </p:nvGrpSpPr>
          <p:grpSpPr>
            <a:xfrm>
              <a:off x="2170404" y="1747190"/>
              <a:ext cx="597624" cy="415305"/>
              <a:chOff x="383708" y="3145194"/>
              <a:chExt cx="597624" cy="415305"/>
            </a:xfrm>
          </p:grpSpPr>
          <p:pic>
            <p:nvPicPr>
              <p:cNvPr id="240" name="Graphic 239">
                <a:extLst>
                  <a:ext uri="{FF2B5EF4-FFF2-40B4-BE49-F238E27FC236}">
                    <a16:creationId xmlns:a16="http://schemas.microsoft.com/office/drawing/2014/main" id="{74AEFF84-C236-430B-BDA0-D7C1406DB9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574520" y="3145194"/>
                <a:ext cx="216000" cy="216000"/>
              </a:xfrm>
              <a:prstGeom prst="rect">
                <a:avLst/>
              </a:prstGeom>
            </p:spPr>
          </p:pic>
          <p:sp>
            <p:nvSpPr>
              <p:cNvPr id="241" name="TextBox 240">
                <a:extLst>
                  <a:ext uri="{FF2B5EF4-FFF2-40B4-BE49-F238E27FC236}">
                    <a16:creationId xmlns:a16="http://schemas.microsoft.com/office/drawing/2014/main" id="{346DF94B-F4A6-4690-B620-11F6F5630D52}"/>
                  </a:ext>
                </a:extLst>
              </p:cNvPr>
              <p:cNvSpPr txBox="1"/>
              <p:nvPr/>
            </p:nvSpPr>
            <p:spPr>
              <a:xfrm>
                <a:off x="383708" y="3337265"/>
                <a:ext cx="597624" cy="2232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667">
                    <a:solidFill>
                      <a:schemeClr val="bg1">
                        <a:lumMod val="50000"/>
                      </a:schemeClr>
                    </a:solidFill>
                  </a:rPr>
                  <a:t>Azure Data Factory</a:t>
                </a:r>
              </a:p>
            </p:txBody>
          </p:sp>
        </p:grp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5D3D3BAD-77F2-4288-9257-DB7334299064}"/>
              </a:ext>
            </a:extLst>
          </p:cNvPr>
          <p:cNvGrpSpPr/>
          <p:nvPr/>
        </p:nvGrpSpPr>
        <p:grpSpPr>
          <a:xfrm>
            <a:off x="1707179" y="2186519"/>
            <a:ext cx="796832" cy="663544"/>
            <a:chOff x="3100550" y="2113249"/>
            <a:chExt cx="597624" cy="497658"/>
          </a:xfrm>
        </p:grpSpPr>
        <p:pic>
          <p:nvPicPr>
            <p:cNvPr id="233" name="Graphic 232">
              <a:extLst>
                <a:ext uri="{FF2B5EF4-FFF2-40B4-BE49-F238E27FC236}">
                  <a16:creationId xmlns:a16="http://schemas.microsoft.com/office/drawing/2014/main" id="{3B2CEB36-64A8-4630-848B-6EE84B06CCD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291362" y="2113249"/>
              <a:ext cx="216000" cy="216000"/>
            </a:xfrm>
            <a:prstGeom prst="rect">
              <a:avLst/>
            </a:prstGeom>
          </p:spPr>
        </p:pic>
        <p:sp>
          <p:nvSpPr>
            <p:cNvPr id="234" name="TextBox 233">
              <a:extLst>
                <a:ext uri="{FF2B5EF4-FFF2-40B4-BE49-F238E27FC236}">
                  <a16:creationId xmlns:a16="http://schemas.microsoft.com/office/drawing/2014/main" id="{60A64820-5EE9-41D6-A1F5-489ECB0E5FFB}"/>
                </a:ext>
              </a:extLst>
            </p:cNvPr>
            <p:cNvSpPr txBox="1"/>
            <p:nvPr/>
          </p:nvSpPr>
          <p:spPr>
            <a:xfrm>
              <a:off x="3100550" y="2310680"/>
              <a:ext cx="597624" cy="3002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667">
                  <a:solidFill>
                    <a:schemeClr val="bg1">
                      <a:lumMod val="50000"/>
                    </a:schemeClr>
                  </a:solidFill>
                </a:rPr>
                <a:t>Self-Hosted Integration Runtime</a:t>
              </a:r>
            </a:p>
          </p:txBody>
        </p:sp>
      </p:grpSp>
      <p:sp>
        <p:nvSpPr>
          <p:cNvPr id="128" name="Rectangle 127">
            <a:extLst>
              <a:ext uri="{FF2B5EF4-FFF2-40B4-BE49-F238E27FC236}">
                <a16:creationId xmlns:a16="http://schemas.microsoft.com/office/drawing/2014/main" id="{A25D0AD5-0BF2-4A62-A944-7AF7B1387EC8}"/>
              </a:ext>
            </a:extLst>
          </p:cNvPr>
          <p:cNvSpPr/>
          <p:nvPr/>
        </p:nvSpPr>
        <p:spPr>
          <a:xfrm>
            <a:off x="9423914" y="1379359"/>
            <a:ext cx="2046868" cy="31664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GB" sz="933">
                <a:solidFill>
                  <a:schemeClr val="bg1">
                    <a:lumMod val="50000"/>
                  </a:schemeClr>
                </a:solidFill>
              </a:rPr>
              <a:t>Serve</a:t>
            </a:r>
          </a:p>
        </p:txBody>
      </p:sp>
      <p:grpSp>
        <p:nvGrpSpPr>
          <p:cNvPr id="227" name="Group 226">
            <a:extLst>
              <a:ext uri="{FF2B5EF4-FFF2-40B4-BE49-F238E27FC236}">
                <a16:creationId xmlns:a16="http://schemas.microsoft.com/office/drawing/2014/main" id="{410E7BDD-FD1B-42A6-A337-FB2E7D890A59}"/>
              </a:ext>
            </a:extLst>
          </p:cNvPr>
          <p:cNvGrpSpPr/>
          <p:nvPr/>
        </p:nvGrpSpPr>
        <p:grpSpPr>
          <a:xfrm>
            <a:off x="10465031" y="1702725"/>
            <a:ext cx="796832" cy="560887"/>
            <a:chOff x="3825546" y="2113249"/>
            <a:chExt cx="597624" cy="420665"/>
          </a:xfrm>
        </p:grpSpPr>
        <p:pic>
          <p:nvPicPr>
            <p:cNvPr id="231" name="Graphic 230">
              <a:extLst>
                <a:ext uri="{FF2B5EF4-FFF2-40B4-BE49-F238E27FC236}">
                  <a16:creationId xmlns:a16="http://schemas.microsoft.com/office/drawing/2014/main" id="{875BEEFD-59B8-4C84-B5A3-FF5723D6759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4016358" y="2113249"/>
              <a:ext cx="216000" cy="216000"/>
            </a:xfrm>
            <a:prstGeom prst="rect">
              <a:avLst/>
            </a:prstGeom>
          </p:spPr>
        </p:pic>
        <p:sp>
          <p:nvSpPr>
            <p:cNvPr id="232" name="TextBox 231">
              <a:extLst>
                <a:ext uri="{FF2B5EF4-FFF2-40B4-BE49-F238E27FC236}">
                  <a16:creationId xmlns:a16="http://schemas.microsoft.com/office/drawing/2014/main" id="{809E8E11-8C0C-4690-AFB8-542C093E2B93}"/>
                </a:ext>
              </a:extLst>
            </p:cNvPr>
            <p:cNvSpPr txBox="1"/>
            <p:nvPr/>
          </p:nvSpPr>
          <p:spPr>
            <a:xfrm>
              <a:off x="3825546" y="2310680"/>
              <a:ext cx="597624" cy="2232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667">
                  <a:solidFill>
                    <a:schemeClr val="bg1">
                      <a:lumMod val="50000"/>
                    </a:schemeClr>
                  </a:solidFill>
                </a:rPr>
                <a:t>Azure App Service</a:t>
              </a:r>
            </a:p>
          </p:txBody>
        </p:sp>
      </p:grpSp>
      <p:grpSp>
        <p:nvGrpSpPr>
          <p:cNvPr id="228" name="Group 227">
            <a:extLst>
              <a:ext uri="{FF2B5EF4-FFF2-40B4-BE49-F238E27FC236}">
                <a16:creationId xmlns:a16="http://schemas.microsoft.com/office/drawing/2014/main" id="{5494D43D-ED45-433D-BEF1-338BFC743D92}"/>
              </a:ext>
            </a:extLst>
          </p:cNvPr>
          <p:cNvGrpSpPr/>
          <p:nvPr/>
        </p:nvGrpSpPr>
        <p:grpSpPr>
          <a:xfrm>
            <a:off x="9646885" y="1702726"/>
            <a:ext cx="796832" cy="560888"/>
            <a:chOff x="4538712" y="2113249"/>
            <a:chExt cx="597624" cy="420666"/>
          </a:xfrm>
        </p:grpSpPr>
        <p:pic>
          <p:nvPicPr>
            <p:cNvPr id="229" name="Graphic 228">
              <a:extLst>
                <a:ext uri="{FF2B5EF4-FFF2-40B4-BE49-F238E27FC236}">
                  <a16:creationId xmlns:a16="http://schemas.microsoft.com/office/drawing/2014/main" id="{BC96135D-A4C9-4DA2-8A0E-1042CF700EF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4725291" y="2113249"/>
              <a:ext cx="216000" cy="216000"/>
            </a:xfrm>
            <a:prstGeom prst="rect">
              <a:avLst/>
            </a:prstGeom>
          </p:spPr>
        </p:pic>
        <p:sp>
          <p:nvSpPr>
            <p:cNvPr id="230" name="TextBox 229">
              <a:extLst>
                <a:ext uri="{FF2B5EF4-FFF2-40B4-BE49-F238E27FC236}">
                  <a16:creationId xmlns:a16="http://schemas.microsoft.com/office/drawing/2014/main" id="{B4F5237C-A34B-4F2B-9FE9-843C4A79FFFB}"/>
                </a:ext>
              </a:extLst>
            </p:cNvPr>
            <p:cNvSpPr txBox="1"/>
            <p:nvPr/>
          </p:nvSpPr>
          <p:spPr>
            <a:xfrm>
              <a:off x="4538712" y="2310680"/>
              <a:ext cx="597624" cy="2232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667">
                  <a:solidFill>
                    <a:schemeClr val="bg1">
                      <a:lumMod val="50000"/>
                    </a:schemeClr>
                  </a:solidFill>
                </a:rPr>
                <a:t>Azure API Management</a:t>
              </a:r>
            </a:p>
          </p:txBody>
        </p:sp>
      </p:grpSp>
      <p:grpSp>
        <p:nvGrpSpPr>
          <p:cNvPr id="221" name="Group 220">
            <a:extLst>
              <a:ext uri="{FF2B5EF4-FFF2-40B4-BE49-F238E27FC236}">
                <a16:creationId xmlns:a16="http://schemas.microsoft.com/office/drawing/2014/main" id="{F43E8B85-0E4A-4EB5-B22A-104AA9842AD8}"/>
              </a:ext>
            </a:extLst>
          </p:cNvPr>
          <p:cNvGrpSpPr/>
          <p:nvPr/>
        </p:nvGrpSpPr>
        <p:grpSpPr>
          <a:xfrm>
            <a:off x="10455455" y="3892278"/>
            <a:ext cx="796832" cy="454032"/>
            <a:chOff x="4515894" y="3641305"/>
            <a:chExt cx="597624" cy="340524"/>
          </a:xfrm>
        </p:grpSpPr>
        <p:pic>
          <p:nvPicPr>
            <p:cNvPr id="225" name="Picture 224" descr="Icon&#10;&#10;Description automatically generated">
              <a:extLst>
                <a:ext uri="{FF2B5EF4-FFF2-40B4-BE49-F238E27FC236}">
                  <a16:creationId xmlns:a16="http://schemas.microsoft.com/office/drawing/2014/main" id="{8C201F89-5964-4B38-AD81-381FAC4DDEE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4706224" y="3641305"/>
              <a:ext cx="216964" cy="216000"/>
            </a:xfrm>
            <a:prstGeom prst="rect">
              <a:avLst/>
            </a:prstGeom>
          </p:spPr>
        </p:pic>
        <p:sp>
          <p:nvSpPr>
            <p:cNvPr id="226" name="TextBox 225">
              <a:extLst>
                <a:ext uri="{FF2B5EF4-FFF2-40B4-BE49-F238E27FC236}">
                  <a16:creationId xmlns:a16="http://schemas.microsoft.com/office/drawing/2014/main" id="{342472BD-F80E-4276-8AA8-B5F6061BB0A1}"/>
                </a:ext>
              </a:extLst>
            </p:cNvPr>
            <p:cNvSpPr txBox="1"/>
            <p:nvPr/>
          </p:nvSpPr>
          <p:spPr>
            <a:xfrm>
              <a:off x="4515894" y="3835586"/>
              <a:ext cx="597624" cy="1462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667">
                  <a:solidFill>
                    <a:schemeClr val="bg1">
                      <a:lumMod val="50000"/>
                    </a:schemeClr>
                  </a:solidFill>
                </a:rPr>
                <a:t>Power BI</a:t>
              </a:r>
            </a:p>
          </p:txBody>
        </p:sp>
      </p:grpSp>
      <p:grpSp>
        <p:nvGrpSpPr>
          <p:cNvPr id="222" name="Group 221">
            <a:extLst>
              <a:ext uri="{FF2B5EF4-FFF2-40B4-BE49-F238E27FC236}">
                <a16:creationId xmlns:a16="http://schemas.microsoft.com/office/drawing/2014/main" id="{AC5BC2BE-76E6-4A5D-878D-FA6A361BAE9D}"/>
              </a:ext>
            </a:extLst>
          </p:cNvPr>
          <p:cNvGrpSpPr/>
          <p:nvPr/>
        </p:nvGrpSpPr>
        <p:grpSpPr>
          <a:xfrm>
            <a:off x="9646885" y="2460264"/>
            <a:ext cx="796832" cy="451085"/>
            <a:chOff x="2781491" y="3145194"/>
            <a:chExt cx="597624" cy="338314"/>
          </a:xfrm>
        </p:grpSpPr>
        <p:pic>
          <p:nvPicPr>
            <p:cNvPr id="223" name="Graphic 222">
              <a:extLst>
                <a:ext uri="{FF2B5EF4-FFF2-40B4-BE49-F238E27FC236}">
                  <a16:creationId xmlns:a16="http://schemas.microsoft.com/office/drawing/2014/main" id="{1DBDE742-38B3-4BBF-AC6C-DC62F3BBE246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2972303" y="3145194"/>
              <a:ext cx="216000" cy="216000"/>
            </a:xfrm>
            <a:prstGeom prst="rect">
              <a:avLst/>
            </a:prstGeom>
          </p:spPr>
        </p:pic>
        <p:sp>
          <p:nvSpPr>
            <p:cNvPr id="224" name="TextBox 223">
              <a:extLst>
                <a:ext uri="{FF2B5EF4-FFF2-40B4-BE49-F238E27FC236}">
                  <a16:creationId xmlns:a16="http://schemas.microsoft.com/office/drawing/2014/main" id="{4527213A-1512-4458-92B1-492E31DB0731}"/>
                </a:ext>
              </a:extLst>
            </p:cNvPr>
            <p:cNvSpPr txBox="1"/>
            <p:nvPr/>
          </p:nvSpPr>
          <p:spPr>
            <a:xfrm>
              <a:off x="2781491" y="3337265"/>
              <a:ext cx="597624" cy="1462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667">
                  <a:solidFill>
                    <a:schemeClr val="bg1">
                      <a:lumMod val="50000"/>
                    </a:schemeClr>
                  </a:solidFill>
                </a:rPr>
                <a:t>SQL Database</a:t>
              </a:r>
            </a:p>
          </p:txBody>
        </p:sp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B14E48F4-D959-466F-8851-BDCABC97C90B}"/>
              </a:ext>
            </a:extLst>
          </p:cNvPr>
          <p:cNvGrpSpPr/>
          <p:nvPr/>
        </p:nvGrpSpPr>
        <p:grpSpPr>
          <a:xfrm>
            <a:off x="2737026" y="4633146"/>
            <a:ext cx="8733756" cy="1009229"/>
            <a:chOff x="2058278" y="3691465"/>
            <a:chExt cx="6550317" cy="756922"/>
          </a:xfrm>
        </p:grpSpPr>
        <p:sp>
          <p:nvSpPr>
            <p:cNvPr id="192" name="Rectangle 191">
              <a:extLst>
                <a:ext uri="{FF2B5EF4-FFF2-40B4-BE49-F238E27FC236}">
                  <a16:creationId xmlns:a16="http://schemas.microsoft.com/office/drawing/2014/main" id="{B1930362-FB64-4C47-BCF6-072B003A15D9}"/>
                </a:ext>
              </a:extLst>
            </p:cNvPr>
            <p:cNvSpPr/>
            <p:nvPr/>
          </p:nvSpPr>
          <p:spPr>
            <a:xfrm>
              <a:off x="2058278" y="3691465"/>
              <a:ext cx="6550317" cy="75692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GB" sz="933">
                  <a:solidFill>
                    <a:schemeClr val="bg1">
                      <a:lumMod val="50000"/>
                    </a:schemeClr>
                  </a:solidFill>
                </a:rPr>
                <a:t>Platform</a:t>
              </a:r>
            </a:p>
          </p:txBody>
        </p:sp>
        <p:grpSp>
          <p:nvGrpSpPr>
            <p:cNvPr id="193" name="Group 192">
              <a:extLst>
                <a:ext uri="{FF2B5EF4-FFF2-40B4-BE49-F238E27FC236}">
                  <a16:creationId xmlns:a16="http://schemas.microsoft.com/office/drawing/2014/main" id="{79CF38CB-4327-41C9-ABAC-F33BE632F75D}"/>
                </a:ext>
              </a:extLst>
            </p:cNvPr>
            <p:cNvGrpSpPr/>
            <p:nvPr/>
          </p:nvGrpSpPr>
          <p:grpSpPr>
            <a:xfrm>
              <a:off x="2175913" y="3902224"/>
              <a:ext cx="6311895" cy="490526"/>
              <a:chOff x="2096665" y="3902224"/>
              <a:chExt cx="6311895" cy="490526"/>
            </a:xfrm>
          </p:grpSpPr>
          <p:grpSp>
            <p:nvGrpSpPr>
              <p:cNvPr id="194" name="Group 193">
                <a:extLst>
                  <a:ext uri="{FF2B5EF4-FFF2-40B4-BE49-F238E27FC236}">
                    <a16:creationId xmlns:a16="http://schemas.microsoft.com/office/drawing/2014/main" id="{CEEAF0AB-F6E1-4A8A-86EC-549569D65668}"/>
                  </a:ext>
                </a:extLst>
              </p:cNvPr>
              <p:cNvGrpSpPr/>
              <p:nvPr/>
            </p:nvGrpSpPr>
            <p:grpSpPr>
              <a:xfrm>
                <a:off x="2096665" y="3902224"/>
                <a:ext cx="597624" cy="446087"/>
                <a:chOff x="980023" y="1124163"/>
                <a:chExt cx="597624" cy="446087"/>
              </a:xfrm>
            </p:grpSpPr>
            <p:pic>
              <p:nvPicPr>
                <p:cNvPr id="219" name="Graphic 218">
                  <a:extLst>
                    <a:ext uri="{FF2B5EF4-FFF2-40B4-BE49-F238E27FC236}">
                      <a16:creationId xmlns:a16="http://schemas.microsoft.com/office/drawing/2014/main" id="{B13451FD-99C7-4EBF-9FE0-58DC6EB201B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9">
                  <a:extLst>
                    <a:ext uri="{96DAC541-7B7A-43D3-8B79-37D633B846F1}">
                      <asvg:svgBlip xmlns:asvg="http://schemas.microsoft.com/office/drawing/2016/SVG/main" r:embed="rId2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70835" y="1124163"/>
                  <a:ext cx="216000" cy="216000"/>
                </a:xfrm>
                <a:prstGeom prst="rect">
                  <a:avLst/>
                </a:prstGeom>
              </p:spPr>
            </p:pic>
            <p:sp>
              <p:nvSpPr>
                <p:cNvPr id="220" name="TextBox 219">
                  <a:extLst>
                    <a:ext uri="{FF2B5EF4-FFF2-40B4-BE49-F238E27FC236}">
                      <a16:creationId xmlns:a16="http://schemas.microsoft.com/office/drawing/2014/main" id="{CE69943B-F9E0-4F2F-89DC-FF093B5B136A}"/>
                    </a:ext>
                  </a:extLst>
                </p:cNvPr>
                <p:cNvSpPr txBox="1"/>
                <p:nvPr/>
              </p:nvSpPr>
              <p:spPr>
                <a:xfrm>
                  <a:off x="980023" y="1347015"/>
                  <a:ext cx="597624" cy="22323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667">
                      <a:solidFill>
                        <a:schemeClr val="bg1">
                          <a:lumMod val="50000"/>
                        </a:schemeClr>
                      </a:solidFill>
                    </a:rPr>
                    <a:t>AAD Managed Identity</a:t>
                  </a:r>
                </a:p>
              </p:txBody>
            </p:sp>
          </p:grpSp>
          <p:grpSp>
            <p:nvGrpSpPr>
              <p:cNvPr id="195" name="Group 194">
                <a:extLst>
                  <a:ext uri="{FF2B5EF4-FFF2-40B4-BE49-F238E27FC236}">
                    <a16:creationId xmlns:a16="http://schemas.microsoft.com/office/drawing/2014/main" id="{F43CCDBC-02C7-4350-B012-803DEA854CC4}"/>
                  </a:ext>
                </a:extLst>
              </p:cNvPr>
              <p:cNvGrpSpPr/>
              <p:nvPr/>
            </p:nvGrpSpPr>
            <p:grpSpPr>
              <a:xfrm>
                <a:off x="2810949" y="3902224"/>
                <a:ext cx="597624" cy="446087"/>
                <a:chOff x="1642504" y="1124163"/>
                <a:chExt cx="597624" cy="446087"/>
              </a:xfrm>
            </p:grpSpPr>
            <p:pic>
              <p:nvPicPr>
                <p:cNvPr id="217" name="Graphic 216">
                  <a:extLst>
                    <a:ext uri="{FF2B5EF4-FFF2-40B4-BE49-F238E27FC236}">
                      <a16:creationId xmlns:a16="http://schemas.microsoft.com/office/drawing/2014/main" id="{9D19239F-D571-4F77-9F68-CABDD88C199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1">
                  <a:extLst>
                    <a:ext uri="{96DAC541-7B7A-43D3-8B79-37D633B846F1}">
                      <asvg:svgBlip xmlns:asvg="http://schemas.microsoft.com/office/drawing/2016/SVG/main" r:embed="rId2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3316" y="1124163"/>
                  <a:ext cx="216000" cy="216000"/>
                </a:xfrm>
                <a:prstGeom prst="rect">
                  <a:avLst/>
                </a:prstGeom>
              </p:spPr>
            </p:pic>
            <p:sp>
              <p:nvSpPr>
                <p:cNvPr id="218" name="TextBox 217">
                  <a:extLst>
                    <a:ext uri="{FF2B5EF4-FFF2-40B4-BE49-F238E27FC236}">
                      <a16:creationId xmlns:a16="http://schemas.microsoft.com/office/drawing/2014/main" id="{A3C158B0-9A6C-4B14-AE73-77ADB76CBA0A}"/>
                    </a:ext>
                  </a:extLst>
                </p:cNvPr>
                <p:cNvSpPr txBox="1"/>
                <p:nvPr/>
              </p:nvSpPr>
              <p:spPr>
                <a:xfrm>
                  <a:off x="1642504" y="1347015"/>
                  <a:ext cx="597624" cy="22323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667">
                      <a:solidFill>
                        <a:schemeClr val="bg1">
                          <a:lumMod val="50000"/>
                        </a:schemeClr>
                      </a:solidFill>
                    </a:rPr>
                    <a:t>AAD App Registration</a:t>
                  </a:r>
                </a:p>
              </p:txBody>
            </p:sp>
          </p:grpSp>
          <p:grpSp>
            <p:nvGrpSpPr>
              <p:cNvPr id="196" name="Group 195">
                <a:extLst>
                  <a:ext uri="{FF2B5EF4-FFF2-40B4-BE49-F238E27FC236}">
                    <a16:creationId xmlns:a16="http://schemas.microsoft.com/office/drawing/2014/main" id="{7913B468-2EE9-4CC5-BB2F-F4A64E089A44}"/>
                  </a:ext>
                </a:extLst>
              </p:cNvPr>
              <p:cNvGrpSpPr/>
              <p:nvPr/>
            </p:nvGrpSpPr>
            <p:grpSpPr>
              <a:xfrm>
                <a:off x="3525233" y="3902224"/>
                <a:ext cx="597624" cy="446086"/>
                <a:chOff x="2397134" y="1124163"/>
                <a:chExt cx="597624" cy="446086"/>
              </a:xfrm>
            </p:grpSpPr>
            <p:pic>
              <p:nvPicPr>
                <p:cNvPr id="215" name="Graphic 214">
                  <a:extLst>
                    <a:ext uri="{FF2B5EF4-FFF2-40B4-BE49-F238E27FC236}">
                      <a16:creationId xmlns:a16="http://schemas.microsoft.com/office/drawing/2014/main" id="{7FCBD3C1-0825-45EE-9E3B-3576148C043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3">
                  <a:extLst>
                    <a:ext uri="{96DAC541-7B7A-43D3-8B79-37D633B846F1}">
                      <asvg:svgBlip xmlns:asvg="http://schemas.microsoft.com/office/drawing/2016/SVG/main" r:embed="rId2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587946" y="1124163"/>
                  <a:ext cx="216000" cy="216000"/>
                </a:xfrm>
                <a:prstGeom prst="rect">
                  <a:avLst/>
                </a:prstGeom>
              </p:spPr>
            </p:pic>
            <p:sp>
              <p:nvSpPr>
                <p:cNvPr id="216" name="TextBox 215">
                  <a:extLst>
                    <a:ext uri="{FF2B5EF4-FFF2-40B4-BE49-F238E27FC236}">
                      <a16:creationId xmlns:a16="http://schemas.microsoft.com/office/drawing/2014/main" id="{0FF591CD-548C-41CE-96FE-4E1B1C58605C}"/>
                    </a:ext>
                  </a:extLst>
                </p:cNvPr>
                <p:cNvSpPr txBox="1"/>
                <p:nvPr/>
              </p:nvSpPr>
              <p:spPr>
                <a:xfrm>
                  <a:off x="2397134" y="1347015"/>
                  <a:ext cx="597624" cy="22323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667">
                      <a:solidFill>
                        <a:schemeClr val="bg1">
                          <a:lumMod val="50000"/>
                        </a:schemeClr>
                      </a:solidFill>
                    </a:rPr>
                    <a:t>Azure Key Vault</a:t>
                  </a:r>
                </a:p>
              </p:txBody>
            </p:sp>
          </p:grpSp>
          <p:grpSp>
            <p:nvGrpSpPr>
              <p:cNvPr id="197" name="Group 196">
                <a:extLst>
                  <a:ext uri="{FF2B5EF4-FFF2-40B4-BE49-F238E27FC236}">
                    <a16:creationId xmlns:a16="http://schemas.microsoft.com/office/drawing/2014/main" id="{907F06DF-7BFF-4F8A-86C3-22E717E62C8F}"/>
                  </a:ext>
                </a:extLst>
              </p:cNvPr>
              <p:cNvGrpSpPr/>
              <p:nvPr/>
            </p:nvGrpSpPr>
            <p:grpSpPr>
              <a:xfrm>
                <a:off x="4239517" y="3902224"/>
                <a:ext cx="597624" cy="369094"/>
                <a:chOff x="3045436" y="1124163"/>
                <a:chExt cx="597624" cy="369094"/>
              </a:xfrm>
            </p:grpSpPr>
            <p:pic>
              <p:nvPicPr>
                <p:cNvPr id="213" name="Graphic 212">
                  <a:extLst>
                    <a:ext uri="{FF2B5EF4-FFF2-40B4-BE49-F238E27FC236}">
                      <a16:creationId xmlns:a16="http://schemas.microsoft.com/office/drawing/2014/main" id="{E148C370-E5BD-493D-8A36-B06B9498132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5">
                  <a:extLst>
                    <a:ext uri="{96DAC541-7B7A-43D3-8B79-37D633B846F1}">
                      <asvg:svgBlip xmlns:asvg="http://schemas.microsoft.com/office/drawing/2016/SVG/main" r:embed="rId2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236248" y="1124163"/>
                  <a:ext cx="216000" cy="216000"/>
                </a:xfrm>
                <a:prstGeom prst="rect">
                  <a:avLst/>
                </a:prstGeom>
              </p:spPr>
            </p:pic>
            <p:sp>
              <p:nvSpPr>
                <p:cNvPr id="214" name="TextBox 213">
                  <a:extLst>
                    <a:ext uri="{FF2B5EF4-FFF2-40B4-BE49-F238E27FC236}">
                      <a16:creationId xmlns:a16="http://schemas.microsoft.com/office/drawing/2014/main" id="{CE2F4823-36CC-484A-BCA0-22D46A0CFAA2}"/>
                    </a:ext>
                  </a:extLst>
                </p:cNvPr>
                <p:cNvSpPr txBox="1"/>
                <p:nvPr/>
              </p:nvSpPr>
              <p:spPr>
                <a:xfrm>
                  <a:off x="3045436" y="1347015"/>
                  <a:ext cx="597624" cy="14624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667">
                      <a:solidFill>
                        <a:schemeClr val="bg1">
                          <a:lumMod val="50000"/>
                        </a:schemeClr>
                      </a:solidFill>
                    </a:rPr>
                    <a:t>Azure Monitor</a:t>
                  </a:r>
                </a:p>
              </p:txBody>
            </p:sp>
          </p:grpSp>
          <p:grpSp>
            <p:nvGrpSpPr>
              <p:cNvPr id="198" name="Group 197">
                <a:extLst>
                  <a:ext uri="{FF2B5EF4-FFF2-40B4-BE49-F238E27FC236}">
                    <a16:creationId xmlns:a16="http://schemas.microsoft.com/office/drawing/2014/main" id="{B9C4F1D2-55AD-4397-B949-4565A2CA427E}"/>
                  </a:ext>
                </a:extLst>
              </p:cNvPr>
              <p:cNvGrpSpPr/>
              <p:nvPr/>
            </p:nvGrpSpPr>
            <p:grpSpPr>
              <a:xfrm>
                <a:off x="4953801" y="3902224"/>
                <a:ext cx="597624" cy="369094"/>
                <a:chOff x="3825546" y="1124163"/>
                <a:chExt cx="597624" cy="369094"/>
              </a:xfrm>
            </p:grpSpPr>
            <p:pic>
              <p:nvPicPr>
                <p:cNvPr id="211" name="Graphic 210">
                  <a:extLst>
                    <a:ext uri="{FF2B5EF4-FFF2-40B4-BE49-F238E27FC236}">
                      <a16:creationId xmlns:a16="http://schemas.microsoft.com/office/drawing/2014/main" id="{F355501D-6773-4B80-89A3-4AAD889C88C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7">
                  <a:extLst>
                    <a:ext uri="{96DAC541-7B7A-43D3-8B79-37D633B846F1}">
                      <asvg:svgBlip xmlns:asvg="http://schemas.microsoft.com/office/drawing/2016/SVG/main" r:embed="rId2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016358" y="1124163"/>
                  <a:ext cx="216000" cy="216000"/>
                </a:xfrm>
                <a:prstGeom prst="rect">
                  <a:avLst/>
                </a:prstGeom>
              </p:spPr>
            </p:pic>
            <p:sp>
              <p:nvSpPr>
                <p:cNvPr id="212" name="TextBox 211">
                  <a:extLst>
                    <a:ext uri="{FF2B5EF4-FFF2-40B4-BE49-F238E27FC236}">
                      <a16:creationId xmlns:a16="http://schemas.microsoft.com/office/drawing/2014/main" id="{03C14FA7-BDC9-42B7-ABAF-A6E2FE6084C6}"/>
                    </a:ext>
                  </a:extLst>
                </p:cNvPr>
                <p:cNvSpPr txBox="1"/>
                <p:nvPr/>
              </p:nvSpPr>
              <p:spPr>
                <a:xfrm>
                  <a:off x="3825546" y="1347015"/>
                  <a:ext cx="597624" cy="14624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667">
                      <a:solidFill>
                        <a:schemeClr val="bg1">
                          <a:lumMod val="50000"/>
                        </a:schemeClr>
                      </a:solidFill>
                    </a:rPr>
                    <a:t>Azure Metrics</a:t>
                  </a:r>
                </a:p>
              </p:txBody>
            </p:sp>
          </p:grpSp>
          <p:grpSp>
            <p:nvGrpSpPr>
              <p:cNvPr id="199" name="Group 198">
                <a:extLst>
                  <a:ext uri="{FF2B5EF4-FFF2-40B4-BE49-F238E27FC236}">
                    <a16:creationId xmlns:a16="http://schemas.microsoft.com/office/drawing/2014/main" id="{BFF88878-2D95-477A-A8EE-5851873FC385}"/>
                  </a:ext>
                </a:extLst>
              </p:cNvPr>
              <p:cNvGrpSpPr/>
              <p:nvPr/>
            </p:nvGrpSpPr>
            <p:grpSpPr>
              <a:xfrm>
                <a:off x="5668085" y="3902224"/>
                <a:ext cx="597624" cy="446086"/>
                <a:chOff x="4516376" y="1124163"/>
                <a:chExt cx="597624" cy="446086"/>
              </a:xfrm>
            </p:grpSpPr>
            <p:pic>
              <p:nvPicPr>
                <p:cNvPr id="209" name="Graphic 208">
                  <a:extLst>
                    <a:ext uri="{FF2B5EF4-FFF2-40B4-BE49-F238E27FC236}">
                      <a16:creationId xmlns:a16="http://schemas.microsoft.com/office/drawing/2014/main" id="{2252216B-BF3D-42F9-BEBB-F8D1BAD2A6A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9">
                  <a:extLst>
                    <a:ext uri="{96DAC541-7B7A-43D3-8B79-37D633B846F1}">
                      <asvg:svgBlip xmlns:asvg="http://schemas.microsoft.com/office/drawing/2016/SVG/main" r:embed="rId3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707188" y="1124163"/>
                  <a:ext cx="216000" cy="216000"/>
                </a:xfrm>
                <a:prstGeom prst="rect">
                  <a:avLst/>
                </a:prstGeom>
              </p:spPr>
            </p:pic>
            <p:sp>
              <p:nvSpPr>
                <p:cNvPr id="210" name="TextBox 209">
                  <a:extLst>
                    <a:ext uri="{FF2B5EF4-FFF2-40B4-BE49-F238E27FC236}">
                      <a16:creationId xmlns:a16="http://schemas.microsoft.com/office/drawing/2014/main" id="{72AF9982-2FC8-4E52-9996-908343B3EA91}"/>
                    </a:ext>
                  </a:extLst>
                </p:cNvPr>
                <p:cNvSpPr txBox="1"/>
                <p:nvPr/>
              </p:nvSpPr>
              <p:spPr>
                <a:xfrm>
                  <a:off x="4516376" y="1347015"/>
                  <a:ext cx="597624" cy="22323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667">
                      <a:solidFill>
                        <a:schemeClr val="bg1">
                          <a:lumMod val="50000"/>
                        </a:schemeClr>
                      </a:solidFill>
                    </a:rPr>
                    <a:t>Azure Log Analytics</a:t>
                  </a:r>
                </a:p>
              </p:txBody>
            </p:sp>
          </p:grpSp>
          <p:grpSp>
            <p:nvGrpSpPr>
              <p:cNvPr id="200" name="Group 199">
                <a:extLst>
                  <a:ext uri="{FF2B5EF4-FFF2-40B4-BE49-F238E27FC236}">
                    <a16:creationId xmlns:a16="http://schemas.microsoft.com/office/drawing/2014/main" id="{A17EF609-318B-4EFB-99CA-83BB11E24A50}"/>
                  </a:ext>
                </a:extLst>
              </p:cNvPr>
              <p:cNvGrpSpPr/>
              <p:nvPr/>
            </p:nvGrpSpPr>
            <p:grpSpPr>
              <a:xfrm>
                <a:off x="7096653" y="3902224"/>
                <a:ext cx="597624" cy="446086"/>
                <a:chOff x="5195907" y="1124163"/>
                <a:chExt cx="597624" cy="446086"/>
              </a:xfrm>
            </p:grpSpPr>
            <p:pic>
              <p:nvPicPr>
                <p:cNvPr id="207" name="Graphic 206">
                  <a:extLst>
                    <a:ext uri="{FF2B5EF4-FFF2-40B4-BE49-F238E27FC236}">
                      <a16:creationId xmlns:a16="http://schemas.microsoft.com/office/drawing/2014/main" id="{2FB185EB-702B-4EA1-AE33-6016382DA1A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1">
                  <a:extLst>
                    <a:ext uri="{96DAC541-7B7A-43D3-8B79-37D633B846F1}">
                      <asvg:svgBlip xmlns:asvg="http://schemas.microsoft.com/office/drawing/2016/SVG/main" r:embed="rId3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86719" y="1124163"/>
                  <a:ext cx="216000" cy="216000"/>
                </a:xfrm>
                <a:prstGeom prst="rect">
                  <a:avLst/>
                </a:prstGeom>
              </p:spPr>
            </p:pic>
            <p:sp>
              <p:nvSpPr>
                <p:cNvPr id="208" name="TextBox 207">
                  <a:extLst>
                    <a:ext uri="{FF2B5EF4-FFF2-40B4-BE49-F238E27FC236}">
                      <a16:creationId xmlns:a16="http://schemas.microsoft.com/office/drawing/2014/main" id="{872FCD5C-CC97-4786-92AD-32C1E598B302}"/>
                    </a:ext>
                  </a:extLst>
                </p:cNvPr>
                <p:cNvSpPr txBox="1"/>
                <p:nvPr/>
              </p:nvSpPr>
              <p:spPr>
                <a:xfrm>
                  <a:off x="5195907" y="1347015"/>
                  <a:ext cx="597624" cy="22323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667">
                      <a:solidFill>
                        <a:schemeClr val="bg1">
                          <a:lumMod val="50000"/>
                        </a:schemeClr>
                      </a:solidFill>
                    </a:rPr>
                    <a:t>Azure Cost Management</a:t>
                  </a:r>
                </a:p>
              </p:txBody>
            </p:sp>
          </p:grpSp>
          <p:grpSp>
            <p:nvGrpSpPr>
              <p:cNvPr id="201" name="Group 200">
                <a:extLst>
                  <a:ext uri="{FF2B5EF4-FFF2-40B4-BE49-F238E27FC236}">
                    <a16:creationId xmlns:a16="http://schemas.microsoft.com/office/drawing/2014/main" id="{389D6FF0-DDD6-4837-8CFC-EC3C8F5517C2}"/>
                  </a:ext>
                </a:extLst>
              </p:cNvPr>
              <p:cNvGrpSpPr/>
              <p:nvPr/>
            </p:nvGrpSpPr>
            <p:grpSpPr>
              <a:xfrm>
                <a:off x="7810936" y="3902224"/>
                <a:ext cx="597624" cy="369095"/>
                <a:chOff x="6435804" y="1124163"/>
                <a:chExt cx="597624" cy="369095"/>
              </a:xfrm>
            </p:grpSpPr>
            <p:pic>
              <p:nvPicPr>
                <p:cNvPr id="205" name="Graphic 204">
                  <a:extLst>
                    <a:ext uri="{FF2B5EF4-FFF2-40B4-BE49-F238E27FC236}">
                      <a16:creationId xmlns:a16="http://schemas.microsoft.com/office/drawing/2014/main" id="{71589024-5FD5-4EDF-B853-8D199946555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3">
                  <a:extLst>
                    <a:ext uri="{96DAC541-7B7A-43D3-8B79-37D633B846F1}">
                      <asvg:svgBlip xmlns:asvg="http://schemas.microsoft.com/office/drawing/2016/SVG/main" r:embed="rId3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626616" y="1124163"/>
                  <a:ext cx="216000" cy="216000"/>
                </a:xfrm>
                <a:prstGeom prst="rect">
                  <a:avLst/>
                </a:prstGeom>
              </p:spPr>
            </p:pic>
            <p:sp>
              <p:nvSpPr>
                <p:cNvPr id="206" name="TextBox 205">
                  <a:extLst>
                    <a:ext uri="{FF2B5EF4-FFF2-40B4-BE49-F238E27FC236}">
                      <a16:creationId xmlns:a16="http://schemas.microsoft.com/office/drawing/2014/main" id="{7281B69C-23F0-4178-B371-59256B6AD538}"/>
                    </a:ext>
                  </a:extLst>
                </p:cNvPr>
                <p:cNvSpPr txBox="1"/>
                <p:nvPr/>
              </p:nvSpPr>
              <p:spPr>
                <a:xfrm>
                  <a:off x="6435804" y="1347015"/>
                  <a:ext cx="597624" cy="1462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667">
                      <a:solidFill>
                        <a:schemeClr val="bg1">
                          <a:lumMod val="50000"/>
                        </a:schemeClr>
                      </a:solidFill>
                    </a:rPr>
                    <a:t>Azure DevOps</a:t>
                  </a:r>
                </a:p>
              </p:txBody>
            </p:sp>
          </p:grpSp>
          <p:grpSp>
            <p:nvGrpSpPr>
              <p:cNvPr id="202" name="Group 201">
                <a:extLst>
                  <a:ext uri="{FF2B5EF4-FFF2-40B4-BE49-F238E27FC236}">
                    <a16:creationId xmlns:a16="http://schemas.microsoft.com/office/drawing/2014/main" id="{1D0635B9-3084-4317-BB95-D41AFBE9F143}"/>
                  </a:ext>
                </a:extLst>
              </p:cNvPr>
              <p:cNvGrpSpPr/>
              <p:nvPr/>
            </p:nvGrpSpPr>
            <p:grpSpPr>
              <a:xfrm>
                <a:off x="6382369" y="3902224"/>
                <a:ext cx="597624" cy="490526"/>
                <a:chOff x="5105919" y="3645863"/>
                <a:chExt cx="597624" cy="490526"/>
              </a:xfrm>
            </p:grpSpPr>
            <p:pic>
              <p:nvPicPr>
                <p:cNvPr id="203" name="Picture 202">
                  <a:extLst>
                    <a:ext uri="{FF2B5EF4-FFF2-40B4-BE49-F238E27FC236}">
                      <a16:creationId xmlns:a16="http://schemas.microsoft.com/office/drawing/2014/main" id="{13850375-22E6-4D27-A9AE-DA94676DEE0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330160" y="3645863"/>
                  <a:ext cx="149143" cy="216000"/>
                </a:xfrm>
                <a:prstGeom prst="rect">
                  <a:avLst/>
                </a:prstGeom>
              </p:spPr>
            </p:pic>
            <p:sp>
              <p:nvSpPr>
                <p:cNvPr id="204" name="TextBox 203">
                  <a:extLst>
                    <a:ext uri="{FF2B5EF4-FFF2-40B4-BE49-F238E27FC236}">
                      <a16:creationId xmlns:a16="http://schemas.microsoft.com/office/drawing/2014/main" id="{161727E9-33BA-4CF9-AC8F-7294A1030487}"/>
                    </a:ext>
                  </a:extLst>
                </p:cNvPr>
                <p:cNvSpPr txBox="1"/>
                <p:nvPr/>
              </p:nvSpPr>
              <p:spPr>
                <a:xfrm>
                  <a:off x="5105919" y="3836162"/>
                  <a:ext cx="597624" cy="30022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667">
                      <a:solidFill>
                        <a:schemeClr val="bg1">
                          <a:lumMod val="50000"/>
                        </a:schemeClr>
                      </a:solidFill>
                    </a:rPr>
                    <a:t>Azure Application Insights</a:t>
                  </a:r>
                </a:p>
              </p:txBody>
            </p:sp>
          </p:grpSp>
        </p:grpSp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0244EC3C-239C-4DF6-8FF0-DB4480CC83FC}"/>
              </a:ext>
            </a:extLst>
          </p:cNvPr>
          <p:cNvGrpSpPr/>
          <p:nvPr/>
        </p:nvGrpSpPr>
        <p:grpSpPr>
          <a:xfrm>
            <a:off x="4884451" y="2465097"/>
            <a:ext cx="4438908" cy="1008000"/>
            <a:chOff x="3658171" y="1020087"/>
            <a:chExt cx="3329181" cy="756000"/>
          </a:xfrm>
        </p:grpSpPr>
        <p:sp>
          <p:nvSpPr>
            <p:cNvPr id="184" name="Rectangle 183">
              <a:extLst>
                <a:ext uri="{FF2B5EF4-FFF2-40B4-BE49-F238E27FC236}">
                  <a16:creationId xmlns:a16="http://schemas.microsoft.com/office/drawing/2014/main" id="{31DFFEB3-99F9-44FD-A77C-221DEDA9F0EC}"/>
                </a:ext>
              </a:extLst>
            </p:cNvPr>
            <p:cNvSpPr/>
            <p:nvPr/>
          </p:nvSpPr>
          <p:spPr>
            <a:xfrm>
              <a:off x="3658171" y="1020087"/>
              <a:ext cx="3329181" cy="756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GB" sz="933">
                  <a:solidFill>
                    <a:schemeClr val="bg1">
                      <a:lumMod val="50000"/>
                    </a:schemeClr>
                  </a:solidFill>
                </a:rPr>
                <a:t>Enrich</a:t>
              </a:r>
            </a:p>
          </p:txBody>
        </p:sp>
        <p:grpSp>
          <p:nvGrpSpPr>
            <p:cNvPr id="185" name="Group 184">
              <a:extLst>
                <a:ext uri="{FF2B5EF4-FFF2-40B4-BE49-F238E27FC236}">
                  <a16:creationId xmlns:a16="http://schemas.microsoft.com/office/drawing/2014/main" id="{A52FA5E7-3181-4738-BC90-17C3D7535BF0}"/>
                </a:ext>
              </a:extLst>
            </p:cNvPr>
            <p:cNvGrpSpPr/>
            <p:nvPr/>
          </p:nvGrpSpPr>
          <p:grpSpPr>
            <a:xfrm>
              <a:off x="4679498" y="1258632"/>
              <a:ext cx="1286526" cy="420665"/>
              <a:chOff x="4933039" y="1733003"/>
              <a:chExt cx="1286526" cy="420665"/>
            </a:xfrm>
          </p:grpSpPr>
          <p:grpSp>
            <p:nvGrpSpPr>
              <p:cNvPr id="186" name="Group 185">
                <a:extLst>
                  <a:ext uri="{FF2B5EF4-FFF2-40B4-BE49-F238E27FC236}">
                    <a16:creationId xmlns:a16="http://schemas.microsoft.com/office/drawing/2014/main" id="{9D521D7C-6FC4-4E30-B9AD-FCB061D3D068}"/>
                  </a:ext>
                </a:extLst>
              </p:cNvPr>
              <p:cNvGrpSpPr/>
              <p:nvPr/>
            </p:nvGrpSpPr>
            <p:grpSpPr>
              <a:xfrm>
                <a:off x="4933039" y="1733003"/>
                <a:ext cx="597624" cy="420665"/>
                <a:chOff x="5213919" y="2113249"/>
                <a:chExt cx="597624" cy="420665"/>
              </a:xfrm>
            </p:grpSpPr>
            <p:pic>
              <p:nvPicPr>
                <p:cNvPr id="190" name="Graphic 189">
                  <a:extLst>
                    <a:ext uri="{FF2B5EF4-FFF2-40B4-BE49-F238E27FC236}">
                      <a16:creationId xmlns:a16="http://schemas.microsoft.com/office/drawing/2014/main" id="{3B9431C9-5C32-48C2-B2EA-31C368DF27B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6">
                  <a:extLst>
                    <a:ext uri="{96DAC541-7B7A-43D3-8B79-37D633B846F1}">
                      <asvg:svgBlip xmlns:asvg="http://schemas.microsoft.com/office/drawing/2016/SVG/main" r:embed="rId3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404731" y="2113249"/>
                  <a:ext cx="216000" cy="216000"/>
                </a:xfrm>
                <a:prstGeom prst="rect">
                  <a:avLst/>
                </a:prstGeom>
              </p:spPr>
            </p:pic>
            <p:sp>
              <p:nvSpPr>
                <p:cNvPr id="191" name="TextBox 190">
                  <a:extLst>
                    <a:ext uri="{FF2B5EF4-FFF2-40B4-BE49-F238E27FC236}">
                      <a16:creationId xmlns:a16="http://schemas.microsoft.com/office/drawing/2014/main" id="{3C067D26-4A82-4813-9C34-FDE169F8CE67}"/>
                    </a:ext>
                  </a:extLst>
                </p:cNvPr>
                <p:cNvSpPr txBox="1"/>
                <p:nvPr/>
              </p:nvSpPr>
              <p:spPr>
                <a:xfrm>
                  <a:off x="5213919" y="2310680"/>
                  <a:ext cx="597624" cy="22323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667">
                      <a:solidFill>
                        <a:schemeClr val="bg1">
                          <a:lumMod val="50000"/>
                        </a:schemeClr>
                      </a:solidFill>
                    </a:rPr>
                    <a:t>Azure Databricks</a:t>
                  </a:r>
                </a:p>
              </p:txBody>
            </p:sp>
          </p:grpSp>
          <p:grpSp>
            <p:nvGrpSpPr>
              <p:cNvPr id="187" name="Group 186">
                <a:extLst>
                  <a:ext uri="{FF2B5EF4-FFF2-40B4-BE49-F238E27FC236}">
                    <a16:creationId xmlns:a16="http://schemas.microsoft.com/office/drawing/2014/main" id="{FCCA02F4-5891-4106-AF84-174395E7543E}"/>
                  </a:ext>
                </a:extLst>
              </p:cNvPr>
              <p:cNvGrpSpPr/>
              <p:nvPr/>
            </p:nvGrpSpPr>
            <p:grpSpPr>
              <a:xfrm>
                <a:off x="5621941" y="1733003"/>
                <a:ext cx="597624" cy="415305"/>
                <a:chOff x="2781491" y="3145194"/>
                <a:chExt cx="597624" cy="415305"/>
              </a:xfrm>
            </p:grpSpPr>
            <p:pic>
              <p:nvPicPr>
                <p:cNvPr id="188" name="Graphic 187">
                  <a:extLst>
                    <a:ext uri="{FF2B5EF4-FFF2-40B4-BE49-F238E27FC236}">
                      <a16:creationId xmlns:a16="http://schemas.microsoft.com/office/drawing/2014/main" id="{03026F4D-84A5-49F4-A9E5-3E933A6B2BC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96DAC541-7B7A-43D3-8B79-37D633B846F1}">
                      <asvg:svgBlip xmlns:asvg="http://schemas.microsoft.com/office/drawing/2016/SVG/main" r:embed="rId1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972303" y="3145194"/>
                  <a:ext cx="216000" cy="216000"/>
                </a:xfrm>
                <a:prstGeom prst="rect">
                  <a:avLst/>
                </a:prstGeom>
              </p:spPr>
            </p:pic>
            <p:sp>
              <p:nvSpPr>
                <p:cNvPr id="189" name="TextBox 188">
                  <a:extLst>
                    <a:ext uri="{FF2B5EF4-FFF2-40B4-BE49-F238E27FC236}">
                      <a16:creationId xmlns:a16="http://schemas.microsoft.com/office/drawing/2014/main" id="{109810AA-5B6C-49DC-AF39-DB45EA66048B}"/>
                    </a:ext>
                  </a:extLst>
                </p:cNvPr>
                <p:cNvSpPr txBox="1"/>
                <p:nvPr/>
              </p:nvSpPr>
              <p:spPr>
                <a:xfrm>
                  <a:off x="2781491" y="3337265"/>
                  <a:ext cx="597624" cy="22323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667">
                      <a:solidFill>
                        <a:schemeClr val="bg1">
                          <a:lumMod val="50000"/>
                        </a:schemeClr>
                      </a:solidFill>
                    </a:rPr>
                    <a:t>Azure SQL Database</a:t>
                  </a:r>
                </a:p>
              </p:txBody>
            </p:sp>
          </p:grpSp>
        </p:grpSp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DE489F1C-3098-47A6-9244-FE0FCDC9660B}"/>
              </a:ext>
            </a:extLst>
          </p:cNvPr>
          <p:cNvGrpSpPr/>
          <p:nvPr/>
        </p:nvGrpSpPr>
        <p:grpSpPr>
          <a:xfrm>
            <a:off x="4883380" y="1379359"/>
            <a:ext cx="4441048" cy="1008000"/>
            <a:chOff x="3657368" y="205783"/>
            <a:chExt cx="3330786" cy="756000"/>
          </a:xfrm>
        </p:grpSpPr>
        <p:sp>
          <p:nvSpPr>
            <p:cNvPr id="176" name="Rectangle 175">
              <a:extLst>
                <a:ext uri="{FF2B5EF4-FFF2-40B4-BE49-F238E27FC236}">
                  <a16:creationId xmlns:a16="http://schemas.microsoft.com/office/drawing/2014/main" id="{5B1D7D95-E23A-4AC8-92BC-989312FE9A9B}"/>
                </a:ext>
              </a:extLst>
            </p:cNvPr>
            <p:cNvSpPr/>
            <p:nvPr/>
          </p:nvSpPr>
          <p:spPr>
            <a:xfrm>
              <a:off x="3657368" y="205783"/>
              <a:ext cx="3330786" cy="756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GB" sz="933">
                  <a:solidFill>
                    <a:schemeClr val="bg1">
                      <a:lumMod val="50000"/>
                    </a:schemeClr>
                  </a:solidFill>
                </a:rPr>
                <a:t>Transform</a:t>
              </a:r>
            </a:p>
          </p:txBody>
        </p:sp>
        <p:grpSp>
          <p:nvGrpSpPr>
            <p:cNvPr id="177" name="Group 176">
              <a:extLst>
                <a:ext uri="{FF2B5EF4-FFF2-40B4-BE49-F238E27FC236}">
                  <a16:creationId xmlns:a16="http://schemas.microsoft.com/office/drawing/2014/main" id="{E30DA769-9444-45A4-A310-9BF84761D692}"/>
                </a:ext>
              </a:extLst>
            </p:cNvPr>
            <p:cNvGrpSpPr/>
            <p:nvPr/>
          </p:nvGrpSpPr>
          <p:grpSpPr>
            <a:xfrm>
              <a:off x="4679498" y="445076"/>
              <a:ext cx="1286526" cy="492297"/>
              <a:chOff x="4933039" y="571409"/>
              <a:chExt cx="1286526" cy="492297"/>
            </a:xfrm>
          </p:grpSpPr>
          <p:grpSp>
            <p:nvGrpSpPr>
              <p:cNvPr id="178" name="Group 177">
                <a:extLst>
                  <a:ext uri="{FF2B5EF4-FFF2-40B4-BE49-F238E27FC236}">
                    <a16:creationId xmlns:a16="http://schemas.microsoft.com/office/drawing/2014/main" id="{A1F6EC1A-9514-4A91-924D-7B5B1C15A436}"/>
                  </a:ext>
                </a:extLst>
              </p:cNvPr>
              <p:cNvGrpSpPr/>
              <p:nvPr/>
            </p:nvGrpSpPr>
            <p:grpSpPr>
              <a:xfrm>
                <a:off x="5621941" y="571409"/>
                <a:ext cx="597624" cy="420665"/>
                <a:chOff x="5213919" y="2113249"/>
                <a:chExt cx="597624" cy="420665"/>
              </a:xfrm>
            </p:grpSpPr>
            <p:pic>
              <p:nvPicPr>
                <p:cNvPr id="182" name="Graphic 181">
                  <a:extLst>
                    <a:ext uri="{FF2B5EF4-FFF2-40B4-BE49-F238E27FC236}">
                      <a16:creationId xmlns:a16="http://schemas.microsoft.com/office/drawing/2014/main" id="{4367CFB6-24C0-48D2-96CB-8210EED5CA6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6">
                  <a:extLst>
                    <a:ext uri="{96DAC541-7B7A-43D3-8B79-37D633B846F1}">
                      <asvg:svgBlip xmlns:asvg="http://schemas.microsoft.com/office/drawing/2016/SVG/main" r:embed="rId3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404731" y="2113249"/>
                  <a:ext cx="216000" cy="216000"/>
                </a:xfrm>
                <a:prstGeom prst="rect">
                  <a:avLst/>
                </a:prstGeom>
              </p:spPr>
            </p:pic>
            <p:sp>
              <p:nvSpPr>
                <p:cNvPr id="183" name="TextBox 182">
                  <a:extLst>
                    <a:ext uri="{FF2B5EF4-FFF2-40B4-BE49-F238E27FC236}">
                      <a16:creationId xmlns:a16="http://schemas.microsoft.com/office/drawing/2014/main" id="{705C8612-E527-4A1B-8215-28EFBAF26F14}"/>
                    </a:ext>
                  </a:extLst>
                </p:cNvPr>
                <p:cNvSpPr txBox="1"/>
                <p:nvPr/>
              </p:nvSpPr>
              <p:spPr>
                <a:xfrm>
                  <a:off x="5213919" y="2310680"/>
                  <a:ext cx="597624" cy="22323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667">
                      <a:solidFill>
                        <a:schemeClr val="bg1">
                          <a:lumMod val="50000"/>
                        </a:schemeClr>
                      </a:solidFill>
                    </a:rPr>
                    <a:t>Azure Databricks</a:t>
                  </a:r>
                </a:p>
              </p:txBody>
            </p:sp>
          </p:grpSp>
          <p:grpSp>
            <p:nvGrpSpPr>
              <p:cNvPr id="179" name="Group 178">
                <a:extLst>
                  <a:ext uri="{FF2B5EF4-FFF2-40B4-BE49-F238E27FC236}">
                    <a16:creationId xmlns:a16="http://schemas.microsoft.com/office/drawing/2014/main" id="{B21FF834-E71B-450B-B3DE-B741E7BDE76C}"/>
                  </a:ext>
                </a:extLst>
              </p:cNvPr>
              <p:cNvGrpSpPr/>
              <p:nvPr/>
            </p:nvGrpSpPr>
            <p:grpSpPr>
              <a:xfrm>
                <a:off x="4933039" y="571409"/>
                <a:ext cx="597624" cy="492297"/>
                <a:chOff x="2250626" y="3145194"/>
                <a:chExt cx="597624" cy="492297"/>
              </a:xfrm>
            </p:grpSpPr>
            <p:pic>
              <p:nvPicPr>
                <p:cNvPr id="180" name="Graphic 179">
                  <a:extLst>
                    <a:ext uri="{FF2B5EF4-FFF2-40B4-BE49-F238E27FC236}">
                      <a16:creationId xmlns:a16="http://schemas.microsoft.com/office/drawing/2014/main" id="{F0E167C4-2B79-42CE-91ED-8E1C4CE7358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8">
                  <a:extLst>
                    <a:ext uri="{96DAC541-7B7A-43D3-8B79-37D633B846F1}">
                      <asvg:svgBlip xmlns:asvg="http://schemas.microsoft.com/office/drawing/2016/SVG/main" r:embed="rId3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441438" y="3145194"/>
                  <a:ext cx="216000" cy="216000"/>
                </a:xfrm>
                <a:prstGeom prst="rect">
                  <a:avLst/>
                </a:prstGeom>
              </p:spPr>
            </p:pic>
            <p:sp>
              <p:nvSpPr>
                <p:cNvPr id="181" name="TextBox 180">
                  <a:extLst>
                    <a:ext uri="{FF2B5EF4-FFF2-40B4-BE49-F238E27FC236}">
                      <a16:creationId xmlns:a16="http://schemas.microsoft.com/office/drawing/2014/main" id="{A046D9A6-3946-47A6-9996-3092218F6F92}"/>
                    </a:ext>
                  </a:extLst>
                </p:cNvPr>
                <p:cNvSpPr txBox="1"/>
                <p:nvPr/>
              </p:nvSpPr>
              <p:spPr>
                <a:xfrm>
                  <a:off x="2250626" y="3337265"/>
                  <a:ext cx="597624" cy="30022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667">
                      <a:solidFill>
                        <a:schemeClr val="bg1">
                          <a:lumMod val="50000"/>
                        </a:schemeClr>
                      </a:solidFill>
                    </a:rPr>
                    <a:t>Synapse Dedicated SQL Pool</a:t>
                  </a:r>
                </a:p>
              </p:txBody>
            </p:sp>
          </p:grpSp>
        </p:grpSp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CCE24E5F-A8C7-4ED6-93B9-38B5BADF84D3}"/>
              </a:ext>
            </a:extLst>
          </p:cNvPr>
          <p:cNvGrpSpPr/>
          <p:nvPr/>
        </p:nvGrpSpPr>
        <p:grpSpPr>
          <a:xfrm>
            <a:off x="10406002" y="2457460"/>
            <a:ext cx="903729" cy="553740"/>
            <a:chOff x="1010990" y="3145194"/>
            <a:chExt cx="677797" cy="415305"/>
          </a:xfrm>
        </p:grpSpPr>
        <p:pic>
          <p:nvPicPr>
            <p:cNvPr id="159" name="Graphic 158">
              <a:extLst>
                <a:ext uri="{FF2B5EF4-FFF2-40B4-BE49-F238E27FC236}">
                  <a16:creationId xmlns:a16="http://schemas.microsoft.com/office/drawing/2014/main" id="{C38942FD-575C-4E55-8A81-A3430BB62430}"/>
                </a:ext>
              </a:extLst>
            </p:cNvPr>
            <p:cNvPicPr>
              <a:picLocks noChangeAspect="1"/>
            </p:cNvPicPr>
            <p:nvPr/>
          </p:nvPicPr>
          <p:blipFill>
            <a:blip r:embed="rId40">
              <a:extLst>
                <a:ext uri="{96DAC541-7B7A-43D3-8B79-37D633B846F1}">
                  <asvg:svgBlip xmlns:asvg="http://schemas.microsoft.com/office/drawing/2016/SVG/main" r:embed="rId41"/>
                </a:ext>
              </a:extLst>
            </a:blip>
            <a:stretch>
              <a:fillRect/>
            </a:stretch>
          </p:blipFill>
          <p:spPr>
            <a:xfrm>
              <a:off x="1241015" y="3145194"/>
              <a:ext cx="216000" cy="216000"/>
            </a:xfrm>
            <a:prstGeom prst="rect">
              <a:avLst/>
            </a:prstGeom>
          </p:spPr>
        </p:pic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3F77D34B-CEDC-4754-897C-E09A1291D083}"/>
                </a:ext>
              </a:extLst>
            </p:cNvPr>
            <p:cNvSpPr txBox="1"/>
            <p:nvPr/>
          </p:nvSpPr>
          <p:spPr>
            <a:xfrm>
              <a:off x="1010990" y="3337265"/>
              <a:ext cx="677797" cy="2232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667">
                  <a:solidFill>
                    <a:schemeClr val="bg1">
                      <a:lumMod val="50000"/>
                    </a:schemeClr>
                  </a:solidFill>
                </a:rPr>
                <a:t>General Purpose Storage</a:t>
              </a:r>
            </a:p>
          </p:txBody>
        </p:sp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95630D8D-4E27-4F43-880E-3016A0AC91B6}"/>
              </a:ext>
            </a:extLst>
          </p:cNvPr>
          <p:cNvGrpSpPr/>
          <p:nvPr/>
        </p:nvGrpSpPr>
        <p:grpSpPr>
          <a:xfrm>
            <a:off x="4884451" y="3545968"/>
            <a:ext cx="4438908" cy="1008000"/>
            <a:chOff x="3663338" y="2290634"/>
            <a:chExt cx="3329181" cy="756000"/>
          </a:xfrm>
        </p:grpSpPr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1DBDBA7D-6D73-4E0F-BDC8-3FBC9F7BECD9}"/>
                </a:ext>
              </a:extLst>
            </p:cNvPr>
            <p:cNvSpPr/>
            <p:nvPr/>
          </p:nvSpPr>
          <p:spPr>
            <a:xfrm>
              <a:off x="3663338" y="2290634"/>
              <a:ext cx="3329181" cy="756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GB" sz="933">
                  <a:solidFill>
                    <a:schemeClr val="bg1">
                      <a:lumMod val="50000"/>
                    </a:schemeClr>
                  </a:solidFill>
                </a:rPr>
                <a:t>Store</a:t>
              </a:r>
            </a:p>
          </p:txBody>
        </p:sp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2D8467F0-3878-43C0-981C-056F52AA7375}"/>
                </a:ext>
              </a:extLst>
            </p:cNvPr>
            <p:cNvGrpSpPr/>
            <p:nvPr/>
          </p:nvGrpSpPr>
          <p:grpSpPr>
            <a:xfrm>
              <a:off x="3679122" y="2509394"/>
              <a:ext cx="3297613" cy="492298"/>
              <a:chOff x="3631211" y="2509394"/>
              <a:chExt cx="3297613" cy="492298"/>
            </a:xfrm>
          </p:grpSpPr>
          <p:grpSp>
            <p:nvGrpSpPr>
              <p:cNvPr id="140" name="Group 139">
                <a:extLst>
                  <a:ext uri="{FF2B5EF4-FFF2-40B4-BE49-F238E27FC236}">
                    <a16:creationId xmlns:a16="http://schemas.microsoft.com/office/drawing/2014/main" id="{2571D90C-9DAF-4214-B898-A5209C6F7E84}"/>
                  </a:ext>
                </a:extLst>
              </p:cNvPr>
              <p:cNvGrpSpPr/>
              <p:nvPr/>
            </p:nvGrpSpPr>
            <p:grpSpPr>
              <a:xfrm>
                <a:off x="4925947" y="2509394"/>
                <a:ext cx="708141" cy="415306"/>
                <a:chOff x="4954050" y="2509394"/>
                <a:chExt cx="708141" cy="415306"/>
              </a:xfrm>
            </p:grpSpPr>
            <p:pic>
              <p:nvPicPr>
                <p:cNvPr id="153" name="Graphic 152">
                  <a:extLst>
                    <a:ext uri="{FF2B5EF4-FFF2-40B4-BE49-F238E27FC236}">
                      <a16:creationId xmlns:a16="http://schemas.microsoft.com/office/drawing/2014/main" id="{2889698F-B269-4630-824C-B305591D5DF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0">
                  <a:extLst>
                    <a:ext uri="{96DAC541-7B7A-43D3-8B79-37D633B846F1}">
                      <asvg:svgBlip xmlns:asvg="http://schemas.microsoft.com/office/drawing/2016/SVG/main" r:embed="rId4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01679" y="2509394"/>
                  <a:ext cx="216000" cy="216000"/>
                </a:xfrm>
                <a:prstGeom prst="rect">
                  <a:avLst/>
                </a:prstGeom>
              </p:spPr>
            </p:pic>
            <p:sp>
              <p:nvSpPr>
                <p:cNvPr id="154" name="TextBox 153">
                  <a:extLst>
                    <a:ext uri="{FF2B5EF4-FFF2-40B4-BE49-F238E27FC236}">
                      <a16:creationId xmlns:a16="http://schemas.microsoft.com/office/drawing/2014/main" id="{F4978578-E81E-4878-A6C5-249A870D1DF8}"/>
                    </a:ext>
                  </a:extLst>
                </p:cNvPr>
                <p:cNvSpPr txBox="1"/>
                <p:nvPr/>
              </p:nvSpPr>
              <p:spPr>
                <a:xfrm>
                  <a:off x="4954050" y="2701465"/>
                  <a:ext cx="708141" cy="22323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667">
                      <a:solidFill>
                        <a:schemeClr val="bg1">
                          <a:lumMod val="50000"/>
                        </a:schemeClr>
                      </a:solidFill>
                    </a:rPr>
                    <a:t>General Purpose Storage</a:t>
                  </a:r>
                </a:p>
              </p:txBody>
            </p:sp>
          </p:grpSp>
          <p:grpSp>
            <p:nvGrpSpPr>
              <p:cNvPr id="141" name="Group 140">
                <a:extLst>
                  <a:ext uri="{FF2B5EF4-FFF2-40B4-BE49-F238E27FC236}">
                    <a16:creationId xmlns:a16="http://schemas.microsoft.com/office/drawing/2014/main" id="{F7EE15AB-54D4-4FF9-BE78-B2747DD136DD}"/>
                  </a:ext>
                </a:extLst>
              </p:cNvPr>
              <p:cNvGrpSpPr/>
              <p:nvPr/>
            </p:nvGrpSpPr>
            <p:grpSpPr>
              <a:xfrm>
                <a:off x="3631211" y="2509394"/>
                <a:ext cx="597624" cy="492298"/>
                <a:chOff x="2250626" y="3145194"/>
                <a:chExt cx="597624" cy="492298"/>
              </a:xfrm>
            </p:grpSpPr>
            <p:pic>
              <p:nvPicPr>
                <p:cNvPr id="151" name="Graphic 150">
                  <a:extLst>
                    <a:ext uri="{FF2B5EF4-FFF2-40B4-BE49-F238E27FC236}">
                      <a16:creationId xmlns:a16="http://schemas.microsoft.com/office/drawing/2014/main" id="{C40F1B72-F5D7-4B56-B796-40C108FDB9D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8">
                  <a:extLst>
                    <a:ext uri="{96DAC541-7B7A-43D3-8B79-37D633B846F1}">
                      <asvg:svgBlip xmlns:asvg="http://schemas.microsoft.com/office/drawing/2016/SVG/main" r:embed="rId3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441438" y="3145194"/>
                  <a:ext cx="216000" cy="216000"/>
                </a:xfrm>
                <a:prstGeom prst="rect">
                  <a:avLst/>
                </a:prstGeom>
              </p:spPr>
            </p:pic>
            <p:sp>
              <p:nvSpPr>
                <p:cNvPr id="152" name="TextBox 151">
                  <a:extLst>
                    <a:ext uri="{FF2B5EF4-FFF2-40B4-BE49-F238E27FC236}">
                      <a16:creationId xmlns:a16="http://schemas.microsoft.com/office/drawing/2014/main" id="{67BDE314-FF28-47FF-BE38-592EB91C82B9}"/>
                    </a:ext>
                  </a:extLst>
                </p:cNvPr>
                <p:cNvSpPr txBox="1"/>
                <p:nvPr/>
              </p:nvSpPr>
              <p:spPr>
                <a:xfrm>
                  <a:off x="2250626" y="3337265"/>
                  <a:ext cx="597624" cy="30022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667">
                      <a:solidFill>
                        <a:schemeClr val="bg1">
                          <a:lumMod val="50000"/>
                        </a:schemeClr>
                      </a:solidFill>
                    </a:rPr>
                    <a:t>Synapse Dedicated SQL Pool</a:t>
                  </a:r>
                </a:p>
              </p:txBody>
            </p:sp>
          </p:grpSp>
          <p:grpSp>
            <p:nvGrpSpPr>
              <p:cNvPr id="142" name="Group 141">
                <a:extLst>
                  <a:ext uri="{FF2B5EF4-FFF2-40B4-BE49-F238E27FC236}">
                    <a16:creationId xmlns:a16="http://schemas.microsoft.com/office/drawing/2014/main" id="{CB5A2174-15EF-45E9-A621-46AE76682C0E}"/>
                  </a:ext>
                </a:extLst>
              </p:cNvPr>
              <p:cNvGrpSpPr/>
              <p:nvPr/>
            </p:nvGrpSpPr>
            <p:grpSpPr>
              <a:xfrm>
                <a:off x="4278579" y="2509394"/>
                <a:ext cx="597624" cy="415306"/>
                <a:chOff x="2781491" y="3145194"/>
                <a:chExt cx="597624" cy="415306"/>
              </a:xfrm>
            </p:grpSpPr>
            <p:pic>
              <p:nvPicPr>
                <p:cNvPr id="149" name="Graphic 148">
                  <a:extLst>
                    <a:ext uri="{FF2B5EF4-FFF2-40B4-BE49-F238E27FC236}">
                      <a16:creationId xmlns:a16="http://schemas.microsoft.com/office/drawing/2014/main" id="{86802B32-B11C-4333-94CA-29D77A3E6F1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96DAC541-7B7A-43D3-8B79-37D633B846F1}">
                      <asvg:svgBlip xmlns:asvg="http://schemas.microsoft.com/office/drawing/2016/SVG/main" r:embed="rId1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972303" y="3145194"/>
                  <a:ext cx="216000" cy="216000"/>
                </a:xfrm>
                <a:prstGeom prst="rect">
                  <a:avLst/>
                </a:prstGeom>
              </p:spPr>
            </p:pic>
            <p:sp>
              <p:nvSpPr>
                <p:cNvPr id="150" name="TextBox 149">
                  <a:extLst>
                    <a:ext uri="{FF2B5EF4-FFF2-40B4-BE49-F238E27FC236}">
                      <a16:creationId xmlns:a16="http://schemas.microsoft.com/office/drawing/2014/main" id="{AE51C2DA-D1A7-45F2-AF3B-30846AC052EA}"/>
                    </a:ext>
                  </a:extLst>
                </p:cNvPr>
                <p:cNvSpPr txBox="1"/>
                <p:nvPr/>
              </p:nvSpPr>
              <p:spPr>
                <a:xfrm>
                  <a:off x="2781491" y="3337265"/>
                  <a:ext cx="597624" cy="22323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667">
                      <a:solidFill>
                        <a:schemeClr val="bg1">
                          <a:lumMod val="50000"/>
                        </a:schemeClr>
                      </a:solidFill>
                    </a:rPr>
                    <a:t>Azure SQL Database</a:t>
                  </a:r>
                </a:p>
              </p:txBody>
            </p:sp>
          </p:grpSp>
          <p:grpSp>
            <p:nvGrpSpPr>
              <p:cNvPr id="143" name="Group 142">
                <a:extLst>
                  <a:ext uri="{FF2B5EF4-FFF2-40B4-BE49-F238E27FC236}">
                    <a16:creationId xmlns:a16="http://schemas.microsoft.com/office/drawing/2014/main" id="{E4154D2C-1B23-4F0E-BA0B-DC40D7A46D97}"/>
                  </a:ext>
                </a:extLst>
              </p:cNvPr>
              <p:cNvGrpSpPr/>
              <p:nvPr/>
            </p:nvGrpSpPr>
            <p:grpSpPr>
              <a:xfrm>
                <a:off x="5683832" y="2509394"/>
                <a:ext cx="597624" cy="434655"/>
                <a:chOff x="1354190" y="4124756"/>
                <a:chExt cx="597624" cy="434655"/>
              </a:xfrm>
            </p:grpSpPr>
            <p:pic>
              <p:nvPicPr>
                <p:cNvPr id="147" name="Graphic 146">
                  <a:extLst>
                    <a:ext uri="{FF2B5EF4-FFF2-40B4-BE49-F238E27FC236}">
                      <a16:creationId xmlns:a16="http://schemas.microsoft.com/office/drawing/2014/main" id="{0C7A05B5-2922-472B-B273-AB00127A2D3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2">
                  <a:extLst>
                    <a:ext uri="{96DAC541-7B7A-43D3-8B79-37D633B846F1}">
                      <asvg:svgBlip xmlns:asvg="http://schemas.microsoft.com/office/drawing/2016/SVG/main" r:embed="rId4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545002" y="4124756"/>
                  <a:ext cx="216000" cy="216000"/>
                </a:xfrm>
                <a:prstGeom prst="rect">
                  <a:avLst/>
                </a:prstGeom>
              </p:spPr>
            </p:pic>
            <p:sp>
              <p:nvSpPr>
                <p:cNvPr id="148" name="TextBox 147">
                  <a:extLst>
                    <a:ext uri="{FF2B5EF4-FFF2-40B4-BE49-F238E27FC236}">
                      <a16:creationId xmlns:a16="http://schemas.microsoft.com/office/drawing/2014/main" id="{8D35AD6D-23EE-410C-8CC7-7A13629F179B}"/>
                    </a:ext>
                  </a:extLst>
                </p:cNvPr>
                <p:cNvSpPr txBox="1"/>
                <p:nvPr/>
              </p:nvSpPr>
              <p:spPr>
                <a:xfrm>
                  <a:off x="1354190" y="4336176"/>
                  <a:ext cx="597624" cy="22323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667">
                      <a:solidFill>
                        <a:schemeClr val="bg1">
                          <a:lumMod val="50000"/>
                        </a:schemeClr>
                      </a:solidFill>
                    </a:rPr>
                    <a:t>Azure Data Lake Storage</a:t>
                  </a:r>
                </a:p>
              </p:txBody>
            </p:sp>
          </p:grpSp>
          <p:grpSp>
            <p:nvGrpSpPr>
              <p:cNvPr id="144" name="Group 143">
                <a:extLst>
                  <a:ext uri="{FF2B5EF4-FFF2-40B4-BE49-F238E27FC236}">
                    <a16:creationId xmlns:a16="http://schemas.microsoft.com/office/drawing/2014/main" id="{73D0C9F7-3830-46D3-98E5-B64A09115116}"/>
                  </a:ext>
                </a:extLst>
              </p:cNvPr>
              <p:cNvGrpSpPr/>
              <p:nvPr/>
            </p:nvGrpSpPr>
            <p:grpSpPr>
              <a:xfrm>
                <a:off x="6331200" y="2509394"/>
                <a:ext cx="597624" cy="357662"/>
                <a:chOff x="998930" y="4516488"/>
                <a:chExt cx="597624" cy="357662"/>
              </a:xfrm>
            </p:grpSpPr>
            <p:sp>
              <p:nvSpPr>
                <p:cNvPr id="145" name="TextBox 144">
                  <a:extLst>
                    <a:ext uri="{FF2B5EF4-FFF2-40B4-BE49-F238E27FC236}">
                      <a16:creationId xmlns:a16="http://schemas.microsoft.com/office/drawing/2014/main" id="{52EFDEDD-9A1C-4D9B-A183-7E766ED53D21}"/>
                    </a:ext>
                  </a:extLst>
                </p:cNvPr>
                <p:cNvSpPr txBox="1"/>
                <p:nvPr/>
              </p:nvSpPr>
              <p:spPr>
                <a:xfrm>
                  <a:off x="998930" y="4727908"/>
                  <a:ext cx="597624" cy="14624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667">
                      <a:solidFill>
                        <a:schemeClr val="bg1">
                          <a:lumMod val="50000"/>
                        </a:schemeClr>
                      </a:solidFill>
                    </a:rPr>
                    <a:t>Table Storage</a:t>
                  </a:r>
                </a:p>
              </p:txBody>
            </p:sp>
            <p:pic>
              <p:nvPicPr>
                <p:cNvPr id="146" name="Graphic 145">
                  <a:extLst>
                    <a:ext uri="{FF2B5EF4-FFF2-40B4-BE49-F238E27FC236}">
                      <a16:creationId xmlns:a16="http://schemas.microsoft.com/office/drawing/2014/main" id="{FF2153C2-4A6E-4D1F-81ED-7F59B68B07C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4">
                  <a:extLst>
                    <a:ext uri="{96DAC541-7B7A-43D3-8B79-37D633B846F1}">
                      <asvg:svgBlip xmlns:asvg="http://schemas.microsoft.com/office/drawing/2016/SVG/main" r:embed="rId4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89742" y="4516488"/>
                  <a:ext cx="216000" cy="216000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683E11C3-53F3-44FA-83D2-9151F6E5F1C5}"/>
              </a:ext>
            </a:extLst>
          </p:cNvPr>
          <p:cNvGrpSpPr/>
          <p:nvPr/>
        </p:nvGrpSpPr>
        <p:grpSpPr>
          <a:xfrm>
            <a:off x="1219973" y="3920635"/>
            <a:ext cx="796832" cy="1527243"/>
            <a:chOff x="914980" y="2902376"/>
            <a:chExt cx="597624" cy="1145432"/>
          </a:xfrm>
        </p:grpSpPr>
        <p:grpSp>
          <p:nvGrpSpPr>
            <p:cNvPr id="161" name="Group 160">
              <a:extLst>
                <a:ext uri="{FF2B5EF4-FFF2-40B4-BE49-F238E27FC236}">
                  <a16:creationId xmlns:a16="http://schemas.microsoft.com/office/drawing/2014/main" id="{3AB8D4DC-69A9-4883-A82A-9876076EE91A}"/>
                </a:ext>
              </a:extLst>
            </p:cNvPr>
            <p:cNvGrpSpPr/>
            <p:nvPr/>
          </p:nvGrpSpPr>
          <p:grpSpPr>
            <a:xfrm>
              <a:off x="914980" y="2902376"/>
              <a:ext cx="597624" cy="338549"/>
              <a:chOff x="448010" y="1039078"/>
              <a:chExt cx="597624" cy="338549"/>
            </a:xfrm>
          </p:grpSpPr>
          <p:pic>
            <p:nvPicPr>
              <p:cNvPr id="168" name="Graphic 167" descr="World with solid fill">
                <a:extLst>
                  <a:ext uri="{FF2B5EF4-FFF2-40B4-BE49-F238E27FC236}">
                    <a16:creationId xmlns:a16="http://schemas.microsoft.com/office/drawing/2014/main" id="{6F6E116C-FC53-410C-85DA-6044739107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6">
                <a:extLst>
                  <a:ext uri="{96DAC541-7B7A-43D3-8B79-37D633B846F1}">
                    <asvg:svgBlip xmlns:asvg="http://schemas.microsoft.com/office/drawing/2016/SVG/main" r:embed="rId47"/>
                  </a:ext>
                </a:extLst>
              </a:blip>
              <a:stretch>
                <a:fillRect/>
              </a:stretch>
            </p:blipFill>
            <p:spPr>
              <a:xfrm>
                <a:off x="638822" y="1039078"/>
                <a:ext cx="216000" cy="216000"/>
              </a:xfrm>
              <a:prstGeom prst="rect">
                <a:avLst/>
              </a:prstGeom>
            </p:spPr>
          </p:pic>
          <p:sp>
            <p:nvSpPr>
              <p:cNvPr id="169" name="TextBox 168">
                <a:extLst>
                  <a:ext uri="{FF2B5EF4-FFF2-40B4-BE49-F238E27FC236}">
                    <a16:creationId xmlns:a16="http://schemas.microsoft.com/office/drawing/2014/main" id="{6CD65251-E05C-4A0D-BBF5-DD25B508D18A}"/>
                  </a:ext>
                </a:extLst>
              </p:cNvPr>
              <p:cNvSpPr txBox="1"/>
              <p:nvPr/>
            </p:nvSpPr>
            <p:spPr>
              <a:xfrm>
                <a:off x="448010" y="1231385"/>
                <a:ext cx="597624" cy="1462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667">
                    <a:solidFill>
                      <a:schemeClr val="bg1">
                        <a:lumMod val="50000"/>
                      </a:schemeClr>
                    </a:solidFill>
                  </a:rPr>
                  <a:t>Web Service</a:t>
                </a:r>
              </a:p>
            </p:txBody>
          </p:sp>
        </p:grpSp>
        <p:grpSp>
          <p:nvGrpSpPr>
            <p:cNvPr id="162" name="Group 161">
              <a:extLst>
                <a:ext uri="{FF2B5EF4-FFF2-40B4-BE49-F238E27FC236}">
                  <a16:creationId xmlns:a16="http://schemas.microsoft.com/office/drawing/2014/main" id="{5F183488-D957-4111-A925-C8CB1477452B}"/>
                </a:ext>
              </a:extLst>
            </p:cNvPr>
            <p:cNvGrpSpPr/>
            <p:nvPr/>
          </p:nvGrpSpPr>
          <p:grpSpPr>
            <a:xfrm>
              <a:off x="914980" y="3306095"/>
              <a:ext cx="597624" cy="338549"/>
              <a:chOff x="938351" y="1039078"/>
              <a:chExt cx="597624" cy="338549"/>
            </a:xfrm>
          </p:grpSpPr>
          <p:pic>
            <p:nvPicPr>
              <p:cNvPr id="166" name="Graphic 165" descr="Download from cloud with solid fill">
                <a:extLst>
                  <a:ext uri="{FF2B5EF4-FFF2-40B4-BE49-F238E27FC236}">
                    <a16:creationId xmlns:a16="http://schemas.microsoft.com/office/drawing/2014/main" id="{D64BB939-DE23-4E13-9311-046A30FF64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8">
                <a:extLst>
                  <a:ext uri="{96DAC541-7B7A-43D3-8B79-37D633B846F1}">
                    <asvg:svgBlip xmlns:asvg="http://schemas.microsoft.com/office/drawing/2016/SVG/main" r:embed="rId49"/>
                  </a:ext>
                </a:extLst>
              </a:blip>
              <a:stretch>
                <a:fillRect/>
              </a:stretch>
            </p:blipFill>
            <p:spPr>
              <a:xfrm>
                <a:off x="1129163" y="1039078"/>
                <a:ext cx="216000" cy="216000"/>
              </a:xfrm>
              <a:prstGeom prst="rect">
                <a:avLst/>
              </a:prstGeom>
            </p:spPr>
          </p:pic>
          <p:sp>
            <p:nvSpPr>
              <p:cNvPr id="167" name="TextBox 166">
                <a:extLst>
                  <a:ext uri="{FF2B5EF4-FFF2-40B4-BE49-F238E27FC236}">
                    <a16:creationId xmlns:a16="http://schemas.microsoft.com/office/drawing/2014/main" id="{5A41D7BF-94F0-4DBE-B630-C99F11CD9FCA}"/>
                  </a:ext>
                </a:extLst>
              </p:cNvPr>
              <p:cNvSpPr txBox="1"/>
              <p:nvPr/>
            </p:nvSpPr>
            <p:spPr>
              <a:xfrm>
                <a:off x="938351" y="1231385"/>
                <a:ext cx="597624" cy="1462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667">
                    <a:solidFill>
                      <a:schemeClr val="bg1">
                        <a:lumMod val="50000"/>
                      </a:schemeClr>
                    </a:solidFill>
                  </a:rPr>
                  <a:t>Cloud Service</a:t>
                </a:r>
              </a:p>
            </p:txBody>
          </p:sp>
        </p:grpSp>
        <p:grpSp>
          <p:nvGrpSpPr>
            <p:cNvPr id="368" name="Group 367">
              <a:extLst>
                <a:ext uri="{FF2B5EF4-FFF2-40B4-BE49-F238E27FC236}">
                  <a16:creationId xmlns:a16="http://schemas.microsoft.com/office/drawing/2014/main" id="{7A243040-B932-4110-8039-2E87E9CD5323}"/>
                </a:ext>
              </a:extLst>
            </p:cNvPr>
            <p:cNvGrpSpPr/>
            <p:nvPr/>
          </p:nvGrpSpPr>
          <p:grpSpPr>
            <a:xfrm>
              <a:off x="914980" y="3753442"/>
              <a:ext cx="597624" cy="294366"/>
              <a:chOff x="960086" y="3028574"/>
              <a:chExt cx="597624" cy="294366"/>
            </a:xfrm>
          </p:grpSpPr>
          <p:sp>
            <p:nvSpPr>
              <p:cNvPr id="369" name="TextBox 368">
                <a:extLst>
                  <a:ext uri="{FF2B5EF4-FFF2-40B4-BE49-F238E27FC236}">
                    <a16:creationId xmlns:a16="http://schemas.microsoft.com/office/drawing/2014/main" id="{FF949B8E-35BE-4BE5-91FF-1BB5BCA67FC9}"/>
                  </a:ext>
                </a:extLst>
              </p:cNvPr>
              <p:cNvSpPr txBox="1"/>
              <p:nvPr/>
            </p:nvSpPr>
            <p:spPr>
              <a:xfrm>
                <a:off x="960086" y="3176697"/>
                <a:ext cx="597624" cy="1462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667">
                    <a:solidFill>
                      <a:schemeClr val="bg1">
                        <a:lumMod val="50000"/>
                      </a:schemeClr>
                    </a:solidFill>
                  </a:rPr>
                  <a:t>FTP</a:t>
                </a:r>
              </a:p>
            </p:txBody>
          </p:sp>
          <p:sp>
            <p:nvSpPr>
              <p:cNvPr id="370" name="Freeform: Shape 369" descr="Folder with solid fill">
                <a:extLst>
                  <a:ext uri="{FF2B5EF4-FFF2-40B4-BE49-F238E27FC236}">
                    <a16:creationId xmlns:a16="http://schemas.microsoft.com/office/drawing/2014/main" id="{0C5EC434-D661-42AB-ABBE-D7AA1C2C3264}"/>
                  </a:ext>
                </a:extLst>
              </p:cNvPr>
              <p:cNvSpPr/>
              <p:nvPr/>
            </p:nvSpPr>
            <p:spPr>
              <a:xfrm>
                <a:off x="1175648" y="3028574"/>
                <a:ext cx="166500" cy="126000"/>
              </a:xfrm>
              <a:custGeom>
                <a:avLst/>
                <a:gdLst>
                  <a:gd name="connsiteX0" fmla="*/ 674817 w 1007272"/>
                  <a:gd name="connsiteY0" fmla="*/ 232358 h 762260"/>
                  <a:gd name="connsiteX1" fmla="*/ 658545 w 1007272"/>
                  <a:gd name="connsiteY1" fmla="*/ 239737 h 762260"/>
                  <a:gd name="connsiteX2" fmla="*/ 513995 w 1007272"/>
                  <a:gd name="connsiteY2" fmla="*/ 624146 h 762260"/>
                  <a:gd name="connsiteX3" fmla="*/ 521374 w 1007272"/>
                  <a:gd name="connsiteY3" fmla="*/ 640418 h 762260"/>
                  <a:gd name="connsiteX4" fmla="*/ 568673 w 1007272"/>
                  <a:gd name="connsiteY4" fmla="*/ 658204 h 762260"/>
                  <a:gd name="connsiteX5" fmla="*/ 584945 w 1007272"/>
                  <a:gd name="connsiteY5" fmla="*/ 650825 h 762260"/>
                  <a:gd name="connsiteX6" fmla="*/ 729495 w 1007272"/>
                  <a:gd name="connsiteY6" fmla="*/ 266416 h 762260"/>
                  <a:gd name="connsiteX7" fmla="*/ 722116 w 1007272"/>
                  <a:gd name="connsiteY7" fmla="*/ 250144 h 762260"/>
                  <a:gd name="connsiteX8" fmla="*/ 438597 w 1007272"/>
                  <a:gd name="connsiteY8" fmla="*/ 232358 h 762260"/>
                  <a:gd name="connsiteX9" fmla="*/ 422325 w 1007272"/>
                  <a:gd name="connsiteY9" fmla="*/ 239737 h 762260"/>
                  <a:gd name="connsiteX10" fmla="*/ 277775 w 1007272"/>
                  <a:gd name="connsiteY10" fmla="*/ 624146 h 762260"/>
                  <a:gd name="connsiteX11" fmla="*/ 285154 w 1007272"/>
                  <a:gd name="connsiteY11" fmla="*/ 640418 h 762260"/>
                  <a:gd name="connsiteX12" fmla="*/ 332453 w 1007272"/>
                  <a:gd name="connsiteY12" fmla="*/ 658204 h 762260"/>
                  <a:gd name="connsiteX13" fmla="*/ 348725 w 1007272"/>
                  <a:gd name="connsiteY13" fmla="*/ 650825 h 762260"/>
                  <a:gd name="connsiteX14" fmla="*/ 493275 w 1007272"/>
                  <a:gd name="connsiteY14" fmla="*/ 266416 h 762260"/>
                  <a:gd name="connsiteX15" fmla="*/ 485896 w 1007272"/>
                  <a:gd name="connsiteY15" fmla="*/ 250144 h 762260"/>
                  <a:gd name="connsiteX16" fmla="*/ 54447 w 1007272"/>
                  <a:gd name="connsiteY16" fmla="*/ 0 h 762260"/>
                  <a:gd name="connsiteX17" fmla="*/ 310349 w 1007272"/>
                  <a:gd name="connsiteY17" fmla="*/ 0 h 762260"/>
                  <a:gd name="connsiteX18" fmla="*/ 340295 w 1007272"/>
                  <a:gd name="connsiteY18" fmla="*/ 9528 h 762260"/>
                  <a:gd name="connsiteX19" fmla="*/ 490024 w 1007272"/>
                  <a:gd name="connsiteY19" fmla="*/ 108894 h 762260"/>
                  <a:gd name="connsiteX20" fmla="*/ 952825 w 1007272"/>
                  <a:gd name="connsiteY20" fmla="*/ 108894 h 762260"/>
                  <a:gd name="connsiteX21" fmla="*/ 1007272 w 1007272"/>
                  <a:gd name="connsiteY21" fmla="*/ 163341 h 762260"/>
                  <a:gd name="connsiteX22" fmla="*/ 1007272 w 1007272"/>
                  <a:gd name="connsiteY22" fmla="*/ 707813 h 762260"/>
                  <a:gd name="connsiteX23" fmla="*/ 952825 w 1007272"/>
                  <a:gd name="connsiteY23" fmla="*/ 762260 h 762260"/>
                  <a:gd name="connsiteX24" fmla="*/ 54447 w 1007272"/>
                  <a:gd name="connsiteY24" fmla="*/ 762260 h 762260"/>
                  <a:gd name="connsiteX25" fmla="*/ 0 w 1007272"/>
                  <a:gd name="connsiteY25" fmla="*/ 707813 h 762260"/>
                  <a:gd name="connsiteX26" fmla="*/ 0 w 1007272"/>
                  <a:gd name="connsiteY26" fmla="*/ 54447 h 762260"/>
                  <a:gd name="connsiteX27" fmla="*/ 54447 w 1007272"/>
                  <a:gd name="connsiteY27" fmla="*/ 0 h 7622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007272" h="762260">
                    <a:moveTo>
                      <a:pt x="674817" y="232358"/>
                    </a:moveTo>
                    <a:cubicBezTo>
                      <a:pt x="668286" y="229902"/>
                      <a:pt x="661001" y="233206"/>
                      <a:pt x="658545" y="239737"/>
                    </a:cubicBezTo>
                    <a:lnTo>
                      <a:pt x="513995" y="624146"/>
                    </a:lnTo>
                    <a:cubicBezTo>
                      <a:pt x="511539" y="630677"/>
                      <a:pt x="514843" y="637962"/>
                      <a:pt x="521374" y="640418"/>
                    </a:cubicBezTo>
                    <a:lnTo>
                      <a:pt x="568673" y="658204"/>
                    </a:lnTo>
                    <a:cubicBezTo>
                      <a:pt x="575204" y="660660"/>
                      <a:pt x="582489" y="657357"/>
                      <a:pt x="584945" y="650825"/>
                    </a:cubicBezTo>
                    <a:lnTo>
                      <a:pt x="729495" y="266416"/>
                    </a:lnTo>
                    <a:cubicBezTo>
                      <a:pt x="731951" y="259885"/>
                      <a:pt x="728647" y="252600"/>
                      <a:pt x="722116" y="250144"/>
                    </a:cubicBezTo>
                    <a:close/>
                    <a:moveTo>
                      <a:pt x="438597" y="232358"/>
                    </a:moveTo>
                    <a:cubicBezTo>
                      <a:pt x="432066" y="229902"/>
                      <a:pt x="424781" y="233206"/>
                      <a:pt x="422325" y="239737"/>
                    </a:cubicBezTo>
                    <a:lnTo>
                      <a:pt x="277775" y="624146"/>
                    </a:lnTo>
                    <a:cubicBezTo>
                      <a:pt x="275319" y="630677"/>
                      <a:pt x="278623" y="637962"/>
                      <a:pt x="285154" y="640418"/>
                    </a:cubicBezTo>
                    <a:lnTo>
                      <a:pt x="332453" y="658204"/>
                    </a:lnTo>
                    <a:cubicBezTo>
                      <a:pt x="338984" y="660660"/>
                      <a:pt x="346269" y="657357"/>
                      <a:pt x="348725" y="650825"/>
                    </a:cubicBezTo>
                    <a:lnTo>
                      <a:pt x="493275" y="266416"/>
                    </a:lnTo>
                    <a:cubicBezTo>
                      <a:pt x="495731" y="259885"/>
                      <a:pt x="492427" y="252600"/>
                      <a:pt x="485896" y="250144"/>
                    </a:cubicBezTo>
                    <a:close/>
                    <a:moveTo>
                      <a:pt x="54447" y="0"/>
                    </a:moveTo>
                    <a:lnTo>
                      <a:pt x="310349" y="0"/>
                    </a:lnTo>
                    <a:cubicBezTo>
                      <a:pt x="321238" y="0"/>
                      <a:pt x="332127" y="2722"/>
                      <a:pt x="340295" y="9528"/>
                    </a:cubicBezTo>
                    <a:lnTo>
                      <a:pt x="490024" y="108894"/>
                    </a:lnTo>
                    <a:lnTo>
                      <a:pt x="952825" y="108894"/>
                    </a:lnTo>
                    <a:cubicBezTo>
                      <a:pt x="982771" y="108894"/>
                      <a:pt x="1007272" y="133395"/>
                      <a:pt x="1007272" y="163341"/>
                    </a:cubicBezTo>
                    <a:lnTo>
                      <a:pt x="1007272" y="707813"/>
                    </a:lnTo>
                    <a:cubicBezTo>
                      <a:pt x="1007272" y="737759"/>
                      <a:pt x="982771" y="762260"/>
                      <a:pt x="952825" y="762260"/>
                    </a:cubicBezTo>
                    <a:lnTo>
                      <a:pt x="54447" y="762260"/>
                    </a:lnTo>
                    <a:cubicBezTo>
                      <a:pt x="24501" y="762260"/>
                      <a:pt x="0" y="737759"/>
                      <a:pt x="0" y="707813"/>
                    </a:cubicBezTo>
                    <a:lnTo>
                      <a:pt x="0" y="54447"/>
                    </a:lnTo>
                    <a:cubicBezTo>
                      <a:pt x="0" y="24501"/>
                      <a:pt x="24501" y="0"/>
                      <a:pt x="54447" y="0"/>
                    </a:cubicBezTo>
                    <a:close/>
                  </a:path>
                </a:pathLst>
              </a:custGeom>
              <a:solidFill>
                <a:schemeClr val="bg2">
                  <a:lumMod val="25000"/>
                </a:schemeClr>
              </a:solidFill>
              <a:ln w="135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3200"/>
              </a:p>
            </p:txBody>
          </p:sp>
        </p:grp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E29F0C4B-35C7-4F75-BC3A-DAE0CDD1704A}"/>
              </a:ext>
            </a:extLst>
          </p:cNvPr>
          <p:cNvGrpSpPr/>
          <p:nvPr/>
        </p:nvGrpSpPr>
        <p:grpSpPr>
          <a:xfrm>
            <a:off x="891958" y="1960746"/>
            <a:ext cx="801297" cy="1076681"/>
            <a:chOff x="668968" y="1432459"/>
            <a:chExt cx="600973" cy="807511"/>
          </a:xfrm>
        </p:grpSpPr>
        <p:grpSp>
          <p:nvGrpSpPr>
            <p:cNvPr id="170" name="Group 169">
              <a:extLst>
                <a:ext uri="{FF2B5EF4-FFF2-40B4-BE49-F238E27FC236}">
                  <a16:creationId xmlns:a16="http://schemas.microsoft.com/office/drawing/2014/main" id="{3576BB4E-E5D8-4D7F-9AAD-F2DC38BC34AD}"/>
                </a:ext>
              </a:extLst>
            </p:cNvPr>
            <p:cNvGrpSpPr/>
            <p:nvPr/>
          </p:nvGrpSpPr>
          <p:grpSpPr>
            <a:xfrm>
              <a:off x="668968" y="1432459"/>
              <a:ext cx="597624" cy="415542"/>
              <a:chOff x="1659287" y="1039078"/>
              <a:chExt cx="597624" cy="415542"/>
            </a:xfrm>
          </p:grpSpPr>
          <p:pic>
            <p:nvPicPr>
              <p:cNvPr id="174" name="Graphic 173" descr="Database with solid fill">
                <a:extLst>
                  <a:ext uri="{FF2B5EF4-FFF2-40B4-BE49-F238E27FC236}">
                    <a16:creationId xmlns:a16="http://schemas.microsoft.com/office/drawing/2014/main" id="{A16A3C3B-7A85-42D7-8C8B-C19C0BF815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0">
                <a:extLst>
                  <a:ext uri="{96DAC541-7B7A-43D3-8B79-37D633B846F1}">
                    <asvg:svgBlip xmlns:asvg="http://schemas.microsoft.com/office/drawing/2016/SVG/main" r:embed="rId51"/>
                  </a:ext>
                </a:extLst>
              </a:blip>
              <a:stretch>
                <a:fillRect/>
              </a:stretch>
            </p:blipFill>
            <p:spPr>
              <a:xfrm>
                <a:off x="1850099" y="1039078"/>
                <a:ext cx="216000" cy="216000"/>
              </a:xfrm>
              <a:prstGeom prst="rect">
                <a:avLst/>
              </a:prstGeom>
            </p:spPr>
          </p:pic>
          <p:sp>
            <p:nvSpPr>
              <p:cNvPr id="175" name="TextBox 174">
                <a:extLst>
                  <a:ext uri="{FF2B5EF4-FFF2-40B4-BE49-F238E27FC236}">
                    <a16:creationId xmlns:a16="http://schemas.microsoft.com/office/drawing/2014/main" id="{289545D7-1D53-4707-9CEC-9FDC4836B45C}"/>
                  </a:ext>
                </a:extLst>
              </p:cNvPr>
              <p:cNvSpPr txBox="1"/>
              <p:nvPr/>
            </p:nvSpPr>
            <p:spPr>
              <a:xfrm>
                <a:off x="1659287" y="1231385"/>
                <a:ext cx="597624" cy="2232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667">
                    <a:solidFill>
                      <a:schemeClr val="bg1">
                        <a:lumMod val="50000"/>
                      </a:schemeClr>
                    </a:solidFill>
                  </a:rPr>
                  <a:t>Relational Database</a:t>
                </a:r>
              </a:p>
            </p:txBody>
          </p:sp>
        </p:grpSp>
        <p:grpSp>
          <p:nvGrpSpPr>
            <p:cNvPr id="371" name="Group 370">
              <a:extLst>
                <a:ext uri="{FF2B5EF4-FFF2-40B4-BE49-F238E27FC236}">
                  <a16:creationId xmlns:a16="http://schemas.microsoft.com/office/drawing/2014/main" id="{08579431-6786-4788-9474-2E7D6C5E8BB8}"/>
                </a:ext>
              </a:extLst>
            </p:cNvPr>
            <p:cNvGrpSpPr/>
            <p:nvPr/>
          </p:nvGrpSpPr>
          <p:grpSpPr>
            <a:xfrm>
              <a:off x="672317" y="1945604"/>
              <a:ext cx="597624" cy="294366"/>
              <a:chOff x="960086" y="3028574"/>
              <a:chExt cx="597624" cy="294366"/>
            </a:xfrm>
          </p:grpSpPr>
          <p:sp>
            <p:nvSpPr>
              <p:cNvPr id="372" name="TextBox 371">
                <a:extLst>
                  <a:ext uri="{FF2B5EF4-FFF2-40B4-BE49-F238E27FC236}">
                    <a16:creationId xmlns:a16="http://schemas.microsoft.com/office/drawing/2014/main" id="{C70FDCA1-9AE1-4F83-9D95-557A8AF59DF9}"/>
                  </a:ext>
                </a:extLst>
              </p:cNvPr>
              <p:cNvSpPr txBox="1"/>
              <p:nvPr/>
            </p:nvSpPr>
            <p:spPr>
              <a:xfrm>
                <a:off x="960086" y="3176697"/>
                <a:ext cx="597624" cy="1462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667">
                    <a:solidFill>
                      <a:schemeClr val="bg1">
                        <a:lumMod val="50000"/>
                      </a:schemeClr>
                    </a:solidFill>
                  </a:rPr>
                  <a:t>FTP</a:t>
                </a:r>
              </a:p>
            </p:txBody>
          </p:sp>
          <p:sp>
            <p:nvSpPr>
              <p:cNvPr id="373" name="Freeform: Shape 372" descr="Folder with solid fill">
                <a:extLst>
                  <a:ext uri="{FF2B5EF4-FFF2-40B4-BE49-F238E27FC236}">
                    <a16:creationId xmlns:a16="http://schemas.microsoft.com/office/drawing/2014/main" id="{0FD8B00F-13FD-4833-AC27-31BB95716AE2}"/>
                  </a:ext>
                </a:extLst>
              </p:cNvPr>
              <p:cNvSpPr/>
              <p:nvPr/>
            </p:nvSpPr>
            <p:spPr>
              <a:xfrm>
                <a:off x="1175648" y="3028574"/>
                <a:ext cx="166500" cy="126000"/>
              </a:xfrm>
              <a:custGeom>
                <a:avLst/>
                <a:gdLst>
                  <a:gd name="connsiteX0" fmla="*/ 674817 w 1007272"/>
                  <a:gd name="connsiteY0" fmla="*/ 232358 h 762260"/>
                  <a:gd name="connsiteX1" fmla="*/ 658545 w 1007272"/>
                  <a:gd name="connsiteY1" fmla="*/ 239737 h 762260"/>
                  <a:gd name="connsiteX2" fmla="*/ 513995 w 1007272"/>
                  <a:gd name="connsiteY2" fmla="*/ 624146 h 762260"/>
                  <a:gd name="connsiteX3" fmla="*/ 521374 w 1007272"/>
                  <a:gd name="connsiteY3" fmla="*/ 640418 h 762260"/>
                  <a:gd name="connsiteX4" fmla="*/ 568673 w 1007272"/>
                  <a:gd name="connsiteY4" fmla="*/ 658204 h 762260"/>
                  <a:gd name="connsiteX5" fmla="*/ 584945 w 1007272"/>
                  <a:gd name="connsiteY5" fmla="*/ 650825 h 762260"/>
                  <a:gd name="connsiteX6" fmla="*/ 729495 w 1007272"/>
                  <a:gd name="connsiteY6" fmla="*/ 266416 h 762260"/>
                  <a:gd name="connsiteX7" fmla="*/ 722116 w 1007272"/>
                  <a:gd name="connsiteY7" fmla="*/ 250144 h 762260"/>
                  <a:gd name="connsiteX8" fmla="*/ 438597 w 1007272"/>
                  <a:gd name="connsiteY8" fmla="*/ 232358 h 762260"/>
                  <a:gd name="connsiteX9" fmla="*/ 422325 w 1007272"/>
                  <a:gd name="connsiteY9" fmla="*/ 239737 h 762260"/>
                  <a:gd name="connsiteX10" fmla="*/ 277775 w 1007272"/>
                  <a:gd name="connsiteY10" fmla="*/ 624146 h 762260"/>
                  <a:gd name="connsiteX11" fmla="*/ 285154 w 1007272"/>
                  <a:gd name="connsiteY11" fmla="*/ 640418 h 762260"/>
                  <a:gd name="connsiteX12" fmla="*/ 332453 w 1007272"/>
                  <a:gd name="connsiteY12" fmla="*/ 658204 h 762260"/>
                  <a:gd name="connsiteX13" fmla="*/ 348725 w 1007272"/>
                  <a:gd name="connsiteY13" fmla="*/ 650825 h 762260"/>
                  <a:gd name="connsiteX14" fmla="*/ 493275 w 1007272"/>
                  <a:gd name="connsiteY14" fmla="*/ 266416 h 762260"/>
                  <a:gd name="connsiteX15" fmla="*/ 485896 w 1007272"/>
                  <a:gd name="connsiteY15" fmla="*/ 250144 h 762260"/>
                  <a:gd name="connsiteX16" fmla="*/ 54447 w 1007272"/>
                  <a:gd name="connsiteY16" fmla="*/ 0 h 762260"/>
                  <a:gd name="connsiteX17" fmla="*/ 310349 w 1007272"/>
                  <a:gd name="connsiteY17" fmla="*/ 0 h 762260"/>
                  <a:gd name="connsiteX18" fmla="*/ 340295 w 1007272"/>
                  <a:gd name="connsiteY18" fmla="*/ 9528 h 762260"/>
                  <a:gd name="connsiteX19" fmla="*/ 490024 w 1007272"/>
                  <a:gd name="connsiteY19" fmla="*/ 108894 h 762260"/>
                  <a:gd name="connsiteX20" fmla="*/ 952825 w 1007272"/>
                  <a:gd name="connsiteY20" fmla="*/ 108894 h 762260"/>
                  <a:gd name="connsiteX21" fmla="*/ 1007272 w 1007272"/>
                  <a:gd name="connsiteY21" fmla="*/ 163341 h 762260"/>
                  <a:gd name="connsiteX22" fmla="*/ 1007272 w 1007272"/>
                  <a:gd name="connsiteY22" fmla="*/ 707813 h 762260"/>
                  <a:gd name="connsiteX23" fmla="*/ 952825 w 1007272"/>
                  <a:gd name="connsiteY23" fmla="*/ 762260 h 762260"/>
                  <a:gd name="connsiteX24" fmla="*/ 54447 w 1007272"/>
                  <a:gd name="connsiteY24" fmla="*/ 762260 h 762260"/>
                  <a:gd name="connsiteX25" fmla="*/ 0 w 1007272"/>
                  <a:gd name="connsiteY25" fmla="*/ 707813 h 762260"/>
                  <a:gd name="connsiteX26" fmla="*/ 0 w 1007272"/>
                  <a:gd name="connsiteY26" fmla="*/ 54447 h 762260"/>
                  <a:gd name="connsiteX27" fmla="*/ 54447 w 1007272"/>
                  <a:gd name="connsiteY27" fmla="*/ 0 h 7622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007272" h="762260">
                    <a:moveTo>
                      <a:pt x="674817" y="232358"/>
                    </a:moveTo>
                    <a:cubicBezTo>
                      <a:pt x="668286" y="229902"/>
                      <a:pt x="661001" y="233206"/>
                      <a:pt x="658545" y="239737"/>
                    </a:cubicBezTo>
                    <a:lnTo>
                      <a:pt x="513995" y="624146"/>
                    </a:lnTo>
                    <a:cubicBezTo>
                      <a:pt x="511539" y="630677"/>
                      <a:pt x="514843" y="637962"/>
                      <a:pt x="521374" y="640418"/>
                    </a:cubicBezTo>
                    <a:lnTo>
                      <a:pt x="568673" y="658204"/>
                    </a:lnTo>
                    <a:cubicBezTo>
                      <a:pt x="575204" y="660660"/>
                      <a:pt x="582489" y="657357"/>
                      <a:pt x="584945" y="650825"/>
                    </a:cubicBezTo>
                    <a:lnTo>
                      <a:pt x="729495" y="266416"/>
                    </a:lnTo>
                    <a:cubicBezTo>
                      <a:pt x="731951" y="259885"/>
                      <a:pt x="728647" y="252600"/>
                      <a:pt x="722116" y="250144"/>
                    </a:cubicBezTo>
                    <a:close/>
                    <a:moveTo>
                      <a:pt x="438597" y="232358"/>
                    </a:moveTo>
                    <a:cubicBezTo>
                      <a:pt x="432066" y="229902"/>
                      <a:pt x="424781" y="233206"/>
                      <a:pt x="422325" y="239737"/>
                    </a:cubicBezTo>
                    <a:lnTo>
                      <a:pt x="277775" y="624146"/>
                    </a:lnTo>
                    <a:cubicBezTo>
                      <a:pt x="275319" y="630677"/>
                      <a:pt x="278623" y="637962"/>
                      <a:pt x="285154" y="640418"/>
                    </a:cubicBezTo>
                    <a:lnTo>
                      <a:pt x="332453" y="658204"/>
                    </a:lnTo>
                    <a:cubicBezTo>
                      <a:pt x="338984" y="660660"/>
                      <a:pt x="346269" y="657357"/>
                      <a:pt x="348725" y="650825"/>
                    </a:cubicBezTo>
                    <a:lnTo>
                      <a:pt x="493275" y="266416"/>
                    </a:lnTo>
                    <a:cubicBezTo>
                      <a:pt x="495731" y="259885"/>
                      <a:pt x="492427" y="252600"/>
                      <a:pt x="485896" y="250144"/>
                    </a:cubicBezTo>
                    <a:close/>
                    <a:moveTo>
                      <a:pt x="54447" y="0"/>
                    </a:moveTo>
                    <a:lnTo>
                      <a:pt x="310349" y="0"/>
                    </a:lnTo>
                    <a:cubicBezTo>
                      <a:pt x="321238" y="0"/>
                      <a:pt x="332127" y="2722"/>
                      <a:pt x="340295" y="9528"/>
                    </a:cubicBezTo>
                    <a:lnTo>
                      <a:pt x="490024" y="108894"/>
                    </a:lnTo>
                    <a:lnTo>
                      <a:pt x="952825" y="108894"/>
                    </a:lnTo>
                    <a:cubicBezTo>
                      <a:pt x="982771" y="108894"/>
                      <a:pt x="1007272" y="133395"/>
                      <a:pt x="1007272" y="163341"/>
                    </a:cubicBezTo>
                    <a:lnTo>
                      <a:pt x="1007272" y="707813"/>
                    </a:lnTo>
                    <a:cubicBezTo>
                      <a:pt x="1007272" y="737759"/>
                      <a:pt x="982771" y="762260"/>
                      <a:pt x="952825" y="762260"/>
                    </a:cubicBezTo>
                    <a:lnTo>
                      <a:pt x="54447" y="762260"/>
                    </a:lnTo>
                    <a:cubicBezTo>
                      <a:pt x="24501" y="762260"/>
                      <a:pt x="0" y="737759"/>
                      <a:pt x="0" y="707813"/>
                    </a:cubicBezTo>
                    <a:lnTo>
                      <a:pt x="0" y="54447"/>
                    </a:lnTo>
                    <a:cubicBezTo>
                      <a:pt x="0" y="24501"/>
                      <a:pt x="24501" y="0"/>
                      <a:pt x="54447" y="0"/>
                    </a:cubicBezTo>
                    <a:close/>
                  </a:path>
                </a:pathLst>
              </a:custGeom>
              <a:solidFill>
                <a:schemeClr val="bg2">
                  <a:lumMod val="25000"/>
                </a:schemeClr>
              </a:solidFill>
              <a:ln w="135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3200"/>
              </a:p>
            </p:txBody>
          </p:sp>
        </p:grp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9C4A2ED3-C802-48F6-AFBB-B89B1798AF78}"/>
              </a:ext>
            </a:extLst>
          </p:cNvPr>
          <p:cNvGrpSpPr/>
          <p:nvPr/>
        </p:nvGrpSpPr>
        <p:grpSpPr>
          <a:xfrm>
            <a:off x="9646885" y="3953822"/>
            <a:ext cx="796832" cy="392488"/>
            <a:chOff x="824717" y="2098004"/>
            <a:chExt cx="597624" cy="294366"/>
          </a:xfrm>
        </p:grpSpPr>
        <p:sp>
          <p:nvSpPr>
            <p:cNvPr id="374" name="TextBox 373">
              <a:extLst>
                <a:ext uri="{FF2B5EF4-FFF2-40B4-BE49-F238E27FC236}">
                  <a16:creationId xmlns:a16="http://schemas.microsoft.com/office/drawing/2014/main" id="{54AC52B7-74E9-4981-9EDD-99271FA61CDB}"/>
                </a:ext>
              </a:extLst>
            </p:cNvPr>
            <p:cNvSpPr txBox="1"/>
            <p:nvPr/>
          </p:nvSpPr>
          <p:spPr>
            <a:xfrm>
              <a:off x="824717" y="2246127"/>
              <a:ext cx="597624" cy="1462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667">
                  <a:solidFill>
                    <a:schemeClr val="bg1">
                      <a:lumMod val="50000"/>
                    </a:schemeClr>
                  </a:solidFill>
                </a:rPr>
                <a:t>FTP</a:t>
              </a:r>
            </a:p>
          </p:txBody>
        </p:sp>
        <p:sp>
          <p:nvSpPr>
            <p:cNvPr id="375" name="Freeform: Shape 374" descr="Folder with solid fill">
              <a:extLst>
                <a:ext uri="{FF2B5EF4-FFF2-40B4-BE49-F238E27FC236}">
                  <a16:creationId xmlns:a16="http://schemas.microsoft.com/office/drawing/2014/main" id="{CB9CD120-78A7-497B-ADEA-61AEF43C8DA9}"/>
                </a:ext>
              </a:extLst>
            </p:cNvPr>
            <p:cNvSpPr/>
            <p:nvPr/>
          </p:nvSpPr>
          <p:spPr>
            <a:xfrm>
              <a:off x="1040279" y="2098004"/>
              <a:ext cx="166500" cy="126000"/>
            </a:xfrm>
            <a:custGeom>
              <a:avLst/>
              <a:gdLst>
                <a:gd name="connsiteX0" fmla="*/ 674817 w 1007272"/>
                <a:gd name="connsiteY0" fmla="*/ 232358 h 762260"/>
                <a:gd name="connsiteX1" fmla="*/ 658545 w 1007272"/>
                <a:gd name="connsiteY1" fmla="*/ 239737 h 762260"/>
                <a:gd name="connsiteX2" fmla="*/ 513995 w 1007272"/>
                <a:gd name="connsiteY2" fmla="*/ 624146 h 762260"/>
                <a:gd name="connsiteX3" fmla="*/ 521374 w 1007272"/>
                <a:gd name="connsiteY3" fmla="*/ 640418 h 762260"/>
                <a:gd name="connsiteX4" fmla="*/ 568673 w 1007272"/>
                <a:gd name="connsiteY4" fmla="*/ 658204 h 762260"/>
                <a:gd name="connsiteX5" fmla="*/ 584945 w 1007272"/>
                <a:gd name="connsiteY5" fmla="*/ 650825 h 762260"/>
                <a:gd name="connsiteX6" fmla="*/ 729495 w 1007272"/>
                <a:gd name="connsiteY6" fmla="*/ 266416 h 762260"/>
                <a:gd name="connsiteX7" fmla="*/ 722116 w 1007272"/>
                <a:gd name="connsiteY7" fmla="*/ 250144 h 762260"/>
                <a:gd name="connsiteX8" fmla="*/ 438597 w 1007272"/>
                <a:gd name="connsiteY8" fmla="*/ 232358 h 762260"/>
                <a:gd name="connsiteX9" fmla="*/ 422325 w 1007272"/>
                <a:gd name="connsiteY9" fmla="*/ 239737 h 762260"/>
                <a:gd name="connsiteX10" fmla="*/ 277775 w 1007272"/>
                <a:gd name="connsiteY10" fmla="*/ 624146 h 762260"/>
                <a:gd name="connsiteX11" fmla="*/ 285154 w 1007272"/>
                <a:gd name="connsiteY11" fmla="*/ 640418 h 762260"/>
                <a:gd name="connsiteX12" fmla="*/ 332453 w 1007272"/>
                <a:gd name="connsiteY12" fmla="*/ 658204 h 762260"/>
                <a:gd name="connsiteX13" fmla="*/ 348725 w 1007272"/>
                <a:gd name="connsiteY13" fmla="*/ 650825 h 762260"/>
                <a:gd name="connsiteX14" fmla="*/ 493275 w 1007272"/>
                <a:gd name="connsiteY14" fmla="*/ 266416 h 762260"/>
                <a:gd name="connsiteX15" fmla="*/ 485896 w 1007272"/>
                <a:gd name="connsiteY15" fmla="*/ 250144 h 762260"/>
                <a:gd name="connsiteX16" fmla="*/ 54447 w 1007272"/>
                <a:gd name="connsiteY16" fmla="*/ 0 h 762260"/>
                <a:gd name="connsiteX17" fmla="*/ 310349 w 1007272"/>
                <a:gd name="connsiteY17" fmla="*/ 0 h 762260"/>
                <a:gd name="connsiteX18" fmla="*/ 340295 w 1007272"/>
                <a:gd name="connsiteY18" fmla="*/ 9528 h 762260"/>
                <a:gd name="connsiteX19" fmla="*/ 490024 w 1007272"/>
                <a:gd name="connsiteY19" fmla="*/ 108894 h 762260"/>
                <a:gd name="connsiteX20" fmla="*/ 952825 w 1007272"/>
                <a:gd name="connsiteY20" fmla="*/ 108894 h 762260"/>
                <a:gd name="connsiteX21" fmla="*/ 1007272 w 1007272"/>
                <a:gd name="connsiteY21" fmla="*/ 163341 h 762260"/>
                <a:gd name="connsiteX22" fmla="*/ 1007272 w 1007272"/>
                <a:gd name="connsiteY22" fmla="*/ 707813 h 762260"/>
                <a:gd name="connsiteX23" fmla="*/ 952825 w 1007272"/>
                <a:gd name="connsiteY23" fmla="*/ 762260 h 762260"/>
                <a:gd name="connsiteX24" fmla="*/ 54447 w 1007272"/>
                <a:gd name="connsiteY24" fmla="*/ 762260 h 762260"/>
                <a:gd name="connsiteX25" fmla="*/ 0 w 1007272"/>
                <a:gd name="connsiteY25" fmla="*/ 707813 h 762260"/>
                <a:gd name="connsiteX26" fmla="*/ 0 w 1007272"/>
                <a:gd name="connsiteY26" fmla="*/ 54447 h 762260"/>
                <a:gd name="connsiteX27" fmla="*/ 54447 w 1007272"/>
                <a:gd name="connsiteY27" fmla="*/ 0 h 762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07272" h="762260">
                  <a:moveTo>
                    <a:pt x="674817" y="232358"/>
                  </a:moveTo>
                  <a:cubicBezTo>
                    <a:pt x="668286" y="229902"/>
                    <a:pt x="661001" y="233206"/>
                    <a:pt x="658545" y="239737"/>
                  </a:cubicBezTo>
                  <a:lnTo>
                    <a:pt x="513995" y="624146"/>
                  </a:lnTo>
                  <a:cubicBezTo>
                    <a:pt x="511539" y="630677"/>
                    <a:pt x="514843" y="637962"/>
                    <a:pt x="521374" y="640418"/>
                  </a:cubicBezTo>
                  <a:lnTo>
                    <a:pt x="568673" y="658204"/>
                  </a:lnTo>
                  <a:cubicBezTo>
                    <a:pt x="575204" y="660660"/>
                    <a:pt x="582489" y="657357"/>
                    <a:pt x="584945" y="650825"/>
                  </a:cubicBezTo>
                  <a:lnTo>
                    <a:pt x="729495" y="266416"/>
                  </a:lnTo>
                  <a:cubicBezTo>
                    <a:pt x="731951" y="259885"/>
                    <a:pt x="728647" y="252600"/>
                    <a:pt x="722116" y="250144"/>
                  </a:cubicBezTo>
                  <a:close/>
                  <a:moveTo>
                    <a:pt x="438597" y="232358"/>
                  </a:moveTo>
                  <a:cubicBezTo>
                    <a:pt x="432066" y="229902"/>
                    <a:pt x="424781" y="233206"/>
                    <a:pt x="422325" y="239737"/>
                  </a:cubicBezTo>
                  <a:lnTo>
                    <a:pt x="277775" y="624146"/>
                  </a:lnTo>
                  <a:cubicBezTo>
                    <a:pt x="275319" y="630677"/>
                    <a:pt x="278623" y="637962"/>
                    <a:pt x="285154" y="640418"/>
                  </a:cubicBezTo>
                  <a:lnTo>
                    <a:pt x="332453" y="658204"/>
                  </a:lnTo>
                  <a:cubicBezTo>
                    <a:pt x="338984" y="660660"/>
                    <a:pt x="346269" y="657357"/>
                    <a:pt x="348725" y="650825"/>
                  </a:cubicBezTo>
                  <a:lnTo>
                    <a:pt x="493275" y="266416"/>
                  </a:lnTo>
                  <a:cubicBezTo>
                    <a:pt x="495731" y="259885"/>
                    <a:pt x="492427" y="252600"/>
                    <a:pt x="485896" y="250144"/>
                  </a:cubicBezTo>
                  <a:close/>
                  <a:moveTo>
                    <a:pt x="54447" y="0"/>
                  </a:moveTo>
                  <a:lnTo>
                    <a:pt x="310349" y="0"/>
                  </a:lnTo>
                  <a:cubicBezTo>
                    <a:pt x="321238" y="0"/>
                    <a:pt x="332127" y="2722"/>
                    <a:pt x="340295" y="9528"/>
                  </a:cubicBezTo>
                  <a:lnTo>
                    <a:pt x="490024" y="108894"/>
                  </a:lnTo>
                  <a:lnTo>
                    <a:pt x="952825" y="108894"/>
                  </a:lnTo>
                  <a:cubicBezTo>
                    <a:pt x="982771" y="108894"/>
                    <a:pt x="1007272" y="133395"/>
                    <a:pt x="1007272" y="163341"/>
                  </a:cubicBezTo>
                  <a:lnTo>
                    <a:pt x="1007272" y="707813"/>
                  </a:lnTo>
                  <a:cubicBezTo>
                    <a:pt x="1007272" y="737759"/>
                    <a:pt x="982771" y="762260"/>
                    <a:pt x="952825" y="762260"/>
                  </a:cubicBezTo>
                  <a:lnTo>
                    <a:pt x="54447" y="762260"/>
                  </a:lnTo>
                  <a:cubicBezTo>
                    <a:pt x="24501" y="762260"/>
                    <a:pt x="0" y="737759"/>
                    <a:pt x="0" y="707813"/>
                  </a:cubicBezTo>
                  <a:lnTo>
                    <a:pt x="0" y="54447"/>
                  </a:lnTo>
                  <a:cubicBezTo>
                    <a:pt x="0" y="24501"/>
                    <a:pt x="24501" y="0"/>
                    <a:pt x="54447" y="0"/>
                  </a:cubicBez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 w="135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320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FC769DB-507F-4179-BFE0-954602D39D42}"/>
              </a:ext>
            </a:extLst>
          </p:cNvPr>
          <p:cNvGrpSpPr/>
          <p:nvPr/>
        </p:nvGrpSpPr>
        <p:grpSpPr>
          <a:xfrm>
            <a:off x="9646885" y="3117599"/>
            <a:ext cx="796832" cy="643104"/>
            <a:chOff x="7235164" y="2338198"/>
            <a:chExt cx="597624" cy="482328"/>
          </a:xfrm>
        </p:grpSpPr>
        <p:grpSp>
          <p:nvGrpSpPr>
            <p:cNvPr id="377" name="Group 376">
              <a:extLst>
                <a:ext uri="{FF2B5EF4-FFF2-40B4-BE49-F238E27FC236}">
                  <a16:creationId xmlns:a16="http://schemas.microsoft.com/office/drawing/2014/main" id="{05E5261F-09DF-44DA-A7F9-5129A421B336}"/>
                </a:ext>
              </a:extLst>
            </p:cNvPr>
            <p:cNvGrpSpPr/>
            <p:nvPr/>
          </p:nvGrpSpPr>
          <p:grpSpPr>
            <a:xfrm>
              <a:off x="7439144" y="2338198"/>
              <a:ext cx="189664" cy="202191"/>
              <a:chOff x="2472023" y="3071104"/>
              <a:chExt cx="189664" cy="202191"/>
            </a:xfrm>
          </p:grpSpPr>
          <p:grpSp>
            <p:nvGrpSpPr>
              <p:cNvPr id="379" name="Graphic 19">
                <a:extLst>
                  <a:ext uri="{FF2B5EF4-FFF2-40B4-BE49-F238E27FC236}">
                    <a16:creationId xmlns:a16="http://schemas.microsoft.com/office/drawing/2014/main" id="{873E35A1-DB79-441C-96BD-8ADD28185CBC}"/>
                  </a:ext>
                </a:extLst>
              </p:cNvPr>
              <p:cNvGrpSpPr/>
              <p:nvPr/>
            </p:nvGrpSpPr>
            <p:grpSpPr>
              <a:xfrm>
                <a:off x="2472023" y="3071104"/>
                <a:ext cx="160560" cy="152759"/>
                <a:chOff x="2472023" y="3071104"/>
                <a:chExt cx="160560" cy="152759"/>
              </a:xfrm>
            </p:grpSpPr>
            <p:sp>
              <p:nvSpPr>
                <p:cNvPr id="383" name="Freeform: Shape 382">
                  <a:extLst>
                    <a:ext uri="{FF2B5EF4-FFF2-40B4-BE49-F238E27FC236}">
                      <a16:creationId xmlns:a16="http://schemas.microsoft.com/office/drawing/2014/main" id="{0EE2B767-20D5-43EC-A861-E70DD5271DCA}"/>
                    </a:ext>
                  </a:extLst>
                </p:cNvPr>
                <p:cNvSpPr/>
                <p:nvPr/>
              </p:nvSpPr>
              <p:spPr>
                <a:xfrm>
                  <a:off x="2472023" y="3071104"/>
                  <a:ext cx="160560" cy="152759"/>
                </a:xfrm>
                <a:custGeom>
                  <a:avLst/>
                  <a:gdLst>
                    <a:gd name="connsiteX0" fmla="*/ 80280 w 160560"/>
                    <a:gd name="connsiteY0" fmla="*/ 0 h 152759"/>
                    <a:gd name="connsiteX1" fmla="*/ 0 w 160560"/>
                    <a:gd name="connsiteY1" fmla="*/ 46560 h 152759"/>
                    <a:gd name="connsiteX2" fmla="*/ 0 w 160560"/>
                    <a:gd name="connsiteY2" fmla="*/ 58080 h 152759"/>
                    <a:gd name="connsiteX3" fmla="*/ 14760 w 160560"/>
                    <a:gd name="connsiteY3" fmla="*/ 58080 h 152759"/>
                    <a:gd name="connsiteX4" fmla="*/ 14760 w 160560"/>
                    <a:gd name="connsiteY4" fmla="*/ 145440 h 152759"/>
                    <a:gd name="connsiteX5" fmla="*/ 29280 w 160560"/>
                    <a:gd name="connsiteY5" fmla="*/ 145440 h 152759"/>
                    <a:gd name="connsiteX6" fmla="*/ 29280 w 160560"/>
                    <a:gd name="connsiteY6" fmla="*/ 58080 h 152759"/>
                    <a:gd name="connsiteX7" fmla="*/ 131280 w 160560"/>
                    <a:gd name="connsiteY7" fmla="*/ 58080 h 152759"/>
                    <a:gd name="connsiteX8" fmla="*/ 131280 w 160560"/>
                    <a:gd name="connsiteY8" fmla="*/ 152760 h 152759"/>
                    <a:gd name="connsiteX9" fmla="*/ 145800 w 160560"/>
                    <a:gd name="connsiteY9" fmla="*/ 152760 h 152759"/>
                    <a:gd name="connsiteX10" fmla="*/ 145800 w 160560"/>
                    <a:gd name="connsiteY10" fmla="*/ 58080 h 152759"/>
                    <a:gd name="connsiteX11" fmla="*/ 160560 w 160560"/>
                    <a:gd name="connsiteY11" fmla="*/ 58080 h 152759"/>
                    <a:gd name="connsiteX12" fmla="*/ 160560 w 160560"/>
                    <a:gd name="connsiteY12" fmla="*/ 46560 h 152759"/>
                    <a:gd name="connsiteX13" fmla="*/ 80280 w 160560"/>
                    <a:gd name="connsiteY13" fmla="*/ 0 h 1527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60560" h="152759">
                      <a:moveTo>
                        <a:pt x="80280" y="0"/>
                      </a:moveTo>
                      <a:lnTo>
                        <a:pt x="0" y="46560"/>
                      </a:lnTo>
                      <a:lnTo>
                        <a:pt x="0" y="58080"/>
                      </a:lnTo>
                      <a:lnTo>
                        <a:pt x="14760" y="58080"/>
                      </a:lnTo>
                      <a:lnTo>
                        <a:pt x="14760" y="145440"/>
                      </a:lnTo>
                      <a:lnTo>
                        <a:pt x="29280" y="145440"/>
                      </a:lnTo>
                      <a:lnTo>
                        <a:pt x="29280" y="58080"/>
                      </a:lnTo>
                      <a:lnTo>
                        <a:pt x="131280" y="58080"/>
                      </a:lnTo>
                      <a:lnTo>
                        <a:pt x="131280" y="152760"/>
                      </a:lnTo>
                      <a:lnTo>
                        <a:pt x="145800" y="152760"/>
                      </a:lnTo>
                      <a:lnTo>
                        <a:pt x="145800" y="58080"/>
                      </a:lnTo>
                      <a:lnTo>
                        <a:pt x="160560" y="58080"/>
                      </a:lnTo>
                      <a:lnTo>
                        <a:pt x="160560" y="46560"/>
                      </a:lnTo>
                      <a:lnTo>
                        <a:pt x="80280" y="0"/>
                      </a:lnTo>
                      <a:close/>
                    </a:path>
                  </a:pathLst>
                </a:custGeom>
                <a:solidFill>
                  <a:srgbClr val="B3B2B3"/>
                </a:solidFill>
                <a:ln w="1164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 sz="3200"/>
                </a:p>
              </p:txBody>
            </p:sp>
            <p:sp>
              <p:nvSpPr>
                <p:cNvPr id="384" name="Freeform: Shape 383">
                  <a:extLst>
                    <a:ext uri="{FF2B5EF4-FFF2-40B4-BE49-F238E27FC236}">
                      <a16:creationId xmlns:a16="http://schemas.microsoft.com/office/drawing/2014/main" id="{A1E50850-D621-4675-84F1-8839D2EEBE04}"/>
                    </a:ext>
                  </a:extLst>
                </p:cNvPr>
                <p:cNvSpPr/>
                <p:nvPr/>
              </p:nvSpPr>
              <p:spPr>
                <a:xfrm>
                  <a:off x="2515822" y="3143704"/>
                  <a:ext cx="72839" cy="72839"/>
                </a:xfrm>
                <a:custGeom>
                  <a:avLst/>
                  <a:gdLst>
                    <a:gd name="connsiteX0" fmla="*/ 0 w 72839"/>
                    <a:gd name="connsiteY0" fmla="*/ 72840 h 72839"/>
                    <a:gd name="connsiteX1" fmla="*/ 29160 w 72839"/>
                    <a:gd name="connsiteY1" fmla="*/ 72840 h 72839"/>
                    <a:gd name="connsiteX2" fmla="*/ 29160 w 72839"/>
                    <a:gd name="connsiteY2" fmla="*/ 43800 h 72839"/>
                    <a:gd name="connsiteX3" fmla="*/ 0 w 72839"/>
                    <a:gd name="connsiteY3" fmla="*/ 43800 h 72839"/>
                    <a:gd name="connsiteX4" fmla="*/ 43680 w 72839"/>
                    <a:gd name="connsiteY4" fmla="*/ 72840 h 72839"/>
                    <a:gd name="connsiteX5" fmla="*/ 72840 w 72839"/>
                    <a:gd name="connsiteY5" fmla="*/ 72840 h 72839"/>
                    <a:gd name="connsiteX6" fmla="*/ 72840 w 72839"/>
                    <a:gd name="connsiteY6" fmla="*/ 43800 h 72839"/>
                    <a:gd name="connsiteX7" fmla="*/ 44040 w 72839"/>
                    <a:gd name="connsiteY7" fmla="*/ 43800 h 72839"/>
                    <a:gd name="connsiteX8" fmla="*/ 0 w 72839"/>
                    <a:gd name="connsiteY8" fmla="*/ 29400 h 72839"/>
                    <a:gd name="connsiteX9" fmla="*/ 29160 w 72839"/>
                    <a:gd name="connsiteY9" fmla="*/ 29400 h 72839"/>
                    <a:gd name="connsiteX10" fmla="*/ 29160 w 72839"/>
                    <a:gd name="connsiteY10" fmla="*/ 0 h 72839"/>
                    <a:gd name="connsiteX11" fmla="*/ 0 w 72839"/>
                    <a:gd name="connsiteY11" fmla="*/ 0 h 72839"/>
                    <a:gd name="connsiteX12" fmla="*/ 44040 w 72839"/>
                    <a:gd name="connsiteY12" fmla="*/ 0 h 72839"/>
                    <a:gd name="connsiteX13" fmla="*/ 44040 w 72839"/>
                    <a:gd name="connsiteY13" fmla="*/ 29400 h 72839"/>
                    <a:gd name="connsiteX14" fmla="*/ 72840 w 72839"/>
                    <a:gd name="connsiteY14" fmla="*/ 29400 h 72839"/>
                    <a:gd name="connsiteX15" fmla="*/ 72840 w 72839"/>
                    <a:gd name="connsiteY15" fmla="*/ 0 h 728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72839" h="72839">
                      <a:moveTo>
                        <a:pt x="0" y="72840"/>
                      </a:moveTo>
                      <a:lnTo>
                        <a:pt x="29160" y="72840"/>
                      </a:lnTo>
                      <a:lnTo>
                        <a:pt x="29160" y="43800"/>
                      </a:lnTo>
                      <a:lnTo>
                        <a:pt x="0" y="43800"/>
                      </a:lnTo>
                      <a:close/>
                      <a:moveTo>
                        <a:pt x="43680" y="72840"/>
                      </a:moveTo>
                      <a:lnTo>
                        <a:pt x="72840" y="72840"/>
                      </a:lnTo>
                      <a:lnTo>
                        <a:pt x="72840" y="43800"/>
                      </a:lnTo>
                      <a:lnTo>
                        <a:pt x="44040" y="43800"/>
                      </a:lnTo>
                      <a:close/>
                      <a:moveTo>
                        <a:pt x="0" y="29400"/>
                      </a:moveTo>
                      <a:lnTo>
                        <a:pt x="29160" y="29400"/>
                      </a:lnTo>
                      <a:lnTo>
                        <a:pt x="29160" y="0"/>
                      </a:lnTo>
                      <a:lnTo>
                        <a:pt x="0" y="0"/>
                      </a:lnTo>
                      <a:close/>
                      <a:moveTo>
                        <a:pt x="44040" y="0"/>
                      </a:moveTo>
                      <a:lnTo>
                        <a:pt x="44040" y="29400"/>
                      </a:lnTo>
                      <a:lnTo>
                        <a:pt x="72840" y="29400"/>
                      </a:lnTo>
                      <a:lnTo>
                        <a:pt x="72840" y="0"/>
                      </a:lnTo>
                      <a:close/>
                    </a:path>
                  </a:pathLst>
                </a:custGeom>
                <a:solidFill>
                  <a:srgbClr val="50E6FF"/>
                </a:solidFill>
                <a:ln w="1164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 sz="3200"/>
                </a:p>
              </p:txBody>
            </p:sp>
          </p:grpSp>
          <p:grpSp>
            <p:nvGrpSpPr>
              <p:cNvPr id="380" name="Group 379">
                <a:extLst>
                  <a:ext uri="{FF2B5EF4-FFF2-40B4-BE49-F238E27FC236}">
                    <a16:creationId xmlns:a16="http://schemas.microsoft.com/office/drawing/2014/main" id="{D70E1C78-D1BD-4463-B10B-6EF0115FF802}"/>
                  </a:ext>
                </a:extLst>
              </p:cNvPr>
              <p:cNvGrpSpPr/>
              <p:nvPr/>
            </p:nvGrpSpPr>
            <p:grpSpPr>
              <a:xfrm>
                <a:off x="2571993" y="3183601"/>
                <a:ext cx="89694" cy="89694"/>
                <a:chOff x="2235994" y="3309938"/>
                <a:chExt cx="89694" cy="89694"/>
              </a:xfrm>
            </p:grpSpPr>
            <p:sp>
              <p:nvSpPr>
                <p:cNvPr id="381" name="Oval 380">
                  <a:extLst>
                    <a:ext uri="{FF2B5EF4-FFF2-40B4-BE49-F238E27FC236}">
                      <a16:creationId xmlns:a16="http://schemas.microsoft.com/office/drawing/2014/main" id="{A0CA12DD-F818-4ACA-BD3A-01D3204380EB}"/>
                    </a:ext>
                  </a:extLst>
                </p:cNvPr>
                <p:cNvSpPr/>
                <p:nvPr/>
              </p:nvSpPr>
              <p:spPr>
                <a:xfrm>
                  <a:off x="2235994" y="3309938"/>
                  <a:ext cx="89694" cy="89694"/>
                </a:xfrm>
                <a:prstGeom prst="ellipse">
                  <a:avLst/>
                </a:prstGeom>
                <a:gradFill>
                  <a:gsLst>
                    <a:gs pos="100000">
                      <a:srgbClr val="50E6FF"/>
                    </a:gs>
                    <a:gs pos="25000">
                      <a:srgbClr val="00ABC8"/>
                    </a:gs>
                  </a:gsLst>
                </a:gra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3200"/>
                </a:p>
              </p:txBody>
            </p:sp>
            <p:pic>
              <p:nvPicPr>
                <p:cNvPr id="382" name="Graphic 381" descr="Power with solid fill">
                  <a:extLst>
                    <a:ext uri="{FF2B5EF4-FFF2-40B4-BE49-F238E27FC236}">
                      <a16:creationId xmlns:a16="http://schemas.microsoft.com/office/drawing/2014/main" id="{4F0D23A1-D502-464F-903E-F97FAE45A92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2">
                  <a:extLst>
                    <a:ext uri="{96DAC541-7B7A-43D3-8B79-37D633B846F1}">
                      <asvg:svgBlip xmlns:asvg="http://schemas.microsoft.com/office/drawing/2016/SVG/main" r:embed="rId5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244841" y="3318785"/>
                  <a:ext cx="72000" cy="72000"/>
                </a:xfrm>
                <a:prstGeom prst="rect">
                  <a:avLst/>
                </a:prstGeom>
              </p:spPr>
            </p:pic>
          </p:grpSp>
        </p:grpSp>
        <p:sp>
          <p:nvSpPr>
            <p:cNvPr id="378" name="TextBox 377">
              <a:extLst>
                <a:ext uri="{FF2B5EF4-FFF2-40B4-BE49-F238E27FC236}">
                  <a16:creationId xmlns:a16="http://schemas.microsoft.com/office/drawing/2014/main" id="{4E76C27C-F3DA-4FAB-8F13-ACBE1F95EE1D}"/>
                </a:ext>
              </a:extLst>
            </p:cNvPr>
            <p:cNvSpPr txBox="1"/>
            <p:nvPr/>
          </p:nvSpPr>
          <p:spPr>
            <a:xfrm>
              <a:off x="7235164" y="2520299"/>
              <a:ext cx="597624" cy="3002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667">
                  <a:solidFill>
                    <a:schemeClr val="bg1">
                      <a:lumMod val="50000"/>
                    </a:schemeClr>
                  </a:solidFill>
                </a:rPr>
                <a:t>Synapse Serverless SQL Pool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CA6924B-34E8-43D8-A60B-258C78C05A5C}"/>
              </a:ext>
            </a:extLst>
          </p:cNvPr>
          <p:cNvGrpSpPr/>
          <p:nvPr/>
        </p:nvGrpSpPr>
        <p:grpSpPr>
          <a:xfrm>
            <a:off x="10450568" y="3108070"/>
            <a:ext cx="796832" cy="549974"/>
            <a:chOff x="5525967" y="1426212"/>
            <a:chExt cx="597624" cy="412481"/>
          </a:xfrm>
        </p:grpSpPr>
        <p:pic>
          <p:nvPicPr>
            <p:cNvPr id="395" name="Graphic 394">
              <a:extLst>
                <a:ext uri="{FF2B5EF4-FFF2-40B4-BE49-F238E27FC236}">
                  <a16:creationId xmlns:a16="http://schemas.microsoft.com/office/drawing/2014/main" id="{7013E939-AD53-4A03-A376-FF6FB28274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>
              <a:extLs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/>
            </a:stretch>
          </p:blipFill>
          <p:spPr>
            <a:xfrm>
              <a:off x="5716779" y="1426212"/>
              <a:ext cx="216000" cy="216000"/>
            </a:xfrm>
            <a:prstGeom prst="rect">
              <a:avLst/>
            </a:prstGeom>
          </p:spPr>
        </p:pic>
        <p:sp>
          <p:nvSpPr>
            <p:cNvPr id="396" name="TextBox 395">
              <a:extLst>
                <a:ext uri="{FF2B5EF4-FFF2-40B4-BE49-F238E27FC236}">
                  <a16:creationId xmlns:a16="http://schemas.microsoft.com/office/drawing/2014/main" id="{B8C2C9C0-8136-492D-A2A1-1DE03B69FD50}"/>
                </a:ext>
              </a:extLst>
            </p:cNvPr>
            <p:cNvSpPr txBox="1"/>
            <p:nvPr/>
          </p:nvSpPr>
          <p:spPr>
            <a:xfrm>
              <a:off x="5525967" y="1615458"/>
              <a:ext cx="597624" cy="2232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667">
                  <a:solidFill>
                    <a:schemeClr val="bg1">
                      <a:lumMod val="50000"/>
                    </a:schemeClr>
                  </a:solidFill>
                </a:rPr>
                <a:t>Azure Databricks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519910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alkTalk">
  <a:themeElements>
    <a:clrScheme name="Custom 20">
      <a:dk1>
        <a:srgbClr val="384347"/>
      </a:dk1>
      <a:lt1>
        <a:srgbClr val="FFFFFF"/>
      </a:lt1>
      <a:dk2>
        <a:srgbClr val="2C4047"/>
      </a:dk2>
      <a:lt2>
        <a:srgbClr val="E4E5E3"/>
      </a:lt2>
      <a:accent1>
        <a:srgbClr val="2C4047"/>
      </a:accent1>
      <a:accent2>
        <a:srgbClr val="FFFB00"/>
      </a:accent2>
      <a:accent3>
        <a:srgbClr val="000000"/>
      </a:accent3>
      <a:accent4>
        <a:srgbClr val="DED4CE"/>
      </a:accent4>
      <a:accent5>
        <a:srgbClr val="7F7F7F"/>
      </a:accent5>
      <a:accent6>
        <a:srgbClr val="E4E5E3"/>
      </a:accent6>
      <a:hlink>
        <a:srgbClr val="2C4046"/>
      </a:hlink>
      <a:folHlink>
        <a:srgbClr val="2C4046"/>
      </a:folHlink>
    </a:clrScheme>
    <a:fontScheme name="Custom 16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1" id="{63CB79D3-D1C0-4F23-A4D0-4BEAE57BEB66}" vid="{B9D39B9D-DA8A-48CE-9AE9-0742830D8AB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</vt:i4>
      </vt:variant>
    </vt:vector>
  </HeadingPairs>
  <TitlesOfParts>
    <vt:vector size="3" baseType="lpstr">
      <vt:lpstr>office theme</vt:lpstr>
      <vt:lpstr>TalkTalk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4</cp:revision>
  <dcterms:created xsi:type="dcterms:W3CDTF">2022-12-20T10:58:10Z</dcterms:created>
  <dcterms:modified xsi:type="dcterms:W3CDTF">2022-12-20T10:59:04Z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5eeeb4-d9f6-46e5-a969-877a150077e7_Enabled">
    <vt:lpwstr>true</vt:lpwstr>
  </property>
  <property fmtid="{D5CDD505-2E9C-101B-9397-08002B2CF9AE}" pid="3" name="MSIP_Label_f45eeeb4-d9f6-46e5-a969-877a150077e7_SetDate">
    <vt:lpwstr>2022-12-20T10:58:15Z</vt:lpwstr>
  </property>
  <property fmtid="{D5CDD505-2E9C-101B-9397-08002B2CF9AE}" pid="4" name="MSIP_Label_f45eeeb4-d9f6-46e5-a969-877a150077e7_Method">
    <vt:lpwstr>Standard</vt:lpwstr>
  </property>
  <property fmtid="{D5CDD505-2E9C-101B-9397-08002B2CF9AE}" pid="5" name="MSIP_Label_f45eeeb4-d9f6-46e5-a969-877a150077e7_Name">
    <vt:lpwstr>f45eeeb4-d9f6-46e5-a969-877a150077e7</vt:lpwstr>
  </property>
  <property fmtid="{D5CDD505-2E9C-101B-9397-08002B2CF9AE}" pid="6" name="MSIP_Label_f45eeeb4-d9f6-46e5-a969-877a150077e7_SiteId">
    <vt:lpwstr>d481b612-8d2a-409f-9738-9508185d1a50</vt:lpwstr>
  </property>
  <property fmtid="{D5CDD505-2E9C-101B-9397-08002B2CF9AE}" pid="7" name="MSIP_Label_f45eeeb4-d9f6-46e5-a969-877a150077e7_ActionId">
    <vt:lpwstr>91cabc30-2427-493e-975a-5e06a64c8292</vt:lpwstr>
  </property>
  <property fmtid="{D5CDD505-2E9C-101B-9397-08002B2CF9AE}" pid="8" name="MSIP_Label_f45eeeb4-d9f6-46e5-a969-877a150077e7_ContentBits">
    <vt:lpwstr>2</vt:lpwstr>
  </property>
  <property fmtid="{D5CDD505-2E9C-101B-9397-08002B2CF9AE}" pid="9" name="ClassificationContentMarkingFooterLocations">
    <vt:lpwstr>office theme:8</vt:lpwstr>
  </property>
  <property fmtid="{D5CDD505-2E9C-101B-9397-08002B2CF9AE}" pid="10" name="ClassificationContentMarkingFooterText">
    <vt:lpwstr>TalkTalk Classification: Private</vt:lpwstr>
  </property>
</Properties>
</file>